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notesSlides/notesSlide2.xml" ContentType="application/vnd.openxmlformats-officedocument.presentationml.notesSlide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notesSlides/notesSlide3.xml" ContentType="application/vnd.openxmlformats-officedocument.presentationml.notesSlide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notesSlides/notesSlide4.xml" ContentType="application/vnd.openxmlformats-officedocument.presentationml.notesSlide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notesSlides/notesSlide5.xml" ContentType="application/vnd.openxmlformats-officedocument.presentationml.notesSlide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notesSlides/notesSlide6.xml" ContentType="application/vnd.openxmlformats-officedocument.presentationml.notesSlide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notesSlides/notesSlide9.xml" ContentType="application/vnd.openxmlformats-officedocument.presentationml.notesSlide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notesSlides/notesSlide10.xml" ContentType="application/vnd.openxmlformats-officedocument.presentationml.notesSlide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notesSlides/notesSlide11.xml" ContentType="application/vnd.openxmlformats-officedocument.presentationml.notesSlide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notesSlides/notesSlide12.xml" ContentType="application/vnd.openxmlformats-officedocument.presentationml.notesSlide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notesSlides/notesSlide13.xml" ContentType="application/vnd.openxmlformats-officedocument.presentationml.notesSlide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notesSlides/notesSlide14.xml" ContentType="application/vnd.openxmlformats-officedocument.presentationml.notesSlide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notesSlides/notesSlide15.xml" ContentType="application/vnd.openxmlformats-officedocument.presentationml.notesSlide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notesSlides/notesSlide16.xml" ContentType="application/vnd.openxmlformats-officedocument.presentationml.notesSlide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notesSlides/notesSlide19.xml" ContentType="application/vnd.openxmlformats-officedocument.presentationml.notesSlide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notesSlides/notesSlide20.xml" ContentType="application/vnd.openxmlformats-officedocument.presentationml.notesSlide+xml"/>
  <Override PartName="/ppt/ink/ink2004.xml" ContentType="application/inkml+xml"/>
  <Override PartName="/ppt/notesSlides/notesSlide21.xml" ContentType="application/vnd.openxmlformats-officedocument.presentationml.notesSlide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1372" r:id="rId2"/>
    <p:sldId id="1437" r:id="rId3"/>
    <p:sldId id="257" r:id="rId4"/>
    <p:sldId id="258" r:id="rId5"/>
    <p:sldId id="259" r:id="rId6"/>
    <p:sldId id="1438" r:id="rId7"/>
    <p:sldId id="830" r:id="rId8"/>
    <p:sldId id="833" r:id="rId9"/>
    <p:sldId id="453" r:id="rId10"/>
    <p:sldId id="1203" r:id="rId11"/>
    <p:sldId id="1204" r:id="rId12"/>
    <p:sldId id="1362" r:id="rId13"/>
    <p:sldId id="1429" r:id="rId14"/>
    <p:sldId id="1206" r:id="rId15"/>
    <p:sldId id="1207" r:id="rId16"/>
    <p:sldId id="1208" r:id="rId17"/>
    <p:sldId id="1364" r:id="rId18"/>
    <p:sldId id="1211" r:id="rId19"/>
    <p:sldId id="1212" r:id="rId20"/>
    <p:sldId id="1213" r:id="rId21"/>
    <p:sldId id="1214" r:id="rId22"/>
    <p:sldId id="1215" r:id="rId23"/>
    <p:sldId id="1361" r:id="rId24"/>
    <p:sldId id="1223" r:id="rId25"/>
    <p:sldId id="1216" r:id="rId26"/>
    <p:sldId id="1255" r:id="rId27"/>
    <p:sldId id="1218" r:id="rId28"/>
    <p:sldId id="1219" r:id="rId29"/>
    <p:sldId id="1222" r:id="rId30"/>
    <p:sldId id="1224" r:id="rId31"/>
    <p:sldId id="1225" r:id="rId32"/>
    <p:sldId id="1253" r:id="rId33"/>
    <p:sldId id="1226" r:id="rId34"/>
    <p:sldId id="1228" r:id="rId35"/>
    <p:sldId id="1229" r:id="rId36"/>
    <p:sldId id="1232" r:id="rId37"/>
    <p:sldId id="1233" r:id="rId38"/>
    <p:sldId id="1234" r:id="rId39"/>
    <p:sldId id="1235" r:id="rId40"/>
    <p:sldId id="1236" r:id="rId41"/>
    <p:sldId id="1237" r:id="rId42"/>
    <p:sldId id="1238" r:id="rId43"/>
    <p:sldId id="1239" r:id="rId44"/>
    <p:sldId id="1240" r:id="rId45"/>
    <p:sldId id="1241" r:id="rId46"/>
    <p:sldId id="1242" r:id="rId47"/>
    <p:sldId id="1431" r:id="rId48"/>
    <p:sldId id="1434" r:id="rId49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227" autoAdjust="0"/>
  </p:normalViewPr>
  <p:slideViewPr>
    <p:cSldViewPr snapToGrid="0">
      <p:cViewPr varScale="1">
        <p:scale>
          <a:sx n="116" d="100"/>
          <a:sy n="116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7335,'3'-8'5680,"1"-7"-4602,-2 6-245,1 0 0,-1 0-1,2 0 1,-1 0 0,1 0 0,0 1 0,1 0 0,7-10-1,-12 17-826,1 1-1,0 0 1,0 0-1,0-1 1,-1 1-1,1 0 0,0 0 1,0 0-1,0 0 1,-1 0-1,1 0 0,0 0 1,0 0-1,0 1 1,0-1-1,-1 0 1,1 0-1,0 1 0,0-1 1,-1 0-1,1 1 1,0-1-1,-1 1 1,1-1-1,0 1 0,-1-1 1,1 1-1,0-1 1,-1 1-1,1 0 0,-1-1 1,1 1-1,-1 0 1,0-1-1,1 2 1,22 34 1,-18-26 95,62 106 48,-42-67-658,3-1-1,2-1 0,61 72 0,-69-100-422,-5-14-2462,-33-21-3445,-6 2 1483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07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105 897 9001,'0'0'2850,"-69"5"-191,43-26-65,17-11-1345,9-16-480,3-16 128,20-11-224,14-6-417,14-7-224,12 1 32,11-3-96,3 6-192,9 4-673,-2 2-1089,-12 4-3619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15983,'0'0'5157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2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46 7015,'0'0'186,"-1"0"0,1 0 0,-1 0 0,0 0 0,1 0 0,-1 0 0,0 0 0,1 0 0,-1-1 0,1 1 0,-1 0 0,0 0 0,1 0 0,-1-1 1,1 1-1,-1 0 0,1-1 0,-1 1 0,1 0 0,-1-1 0,1 1 0,-1-1 0,1 1 0,-1 0 0,1-1 0,0 1 0,-1-1 0,1 0 0,0 1 0,-1-1 0,1 1 1,0-1-1,0 1 0,0-1 0,-1 0 0,1 1 0,0-1 0,0 0 0,0 1 0,0-1 0,0 1 0,0-1 0,0 0 0,0 1 0,1-1 0,-1 1 0,0-2 1,1 0 47,0 1 0,1-1 0,-1 1 0,0 0 0,1-1 1,-1 1-1,1 0 0,-1 0 0,1 0 0,-1 0 1,1 0-1,0 0 0,0 0 0,2 0 0,2-1-46,0 0 0,-1 1 0,1 0 0,0 0 0,0 1-1,0-1 1,0 1 0,0 0 0,0 1 0,-1 0 0,1 0-1,0 0 1,0 1 0,-1-1 0,1 1 0,5 3 0,-8-3-144,0 0 1,0 0 0,-1 0-1,1 1 1,-1-1 0,0 1 0,1-1-1,-1 1 1,0 0 0,0 0-1,-1 0 1,1 0 0,-1 0-1,1 0 1,-1 0 0,0 1 0,0-1-1,-1 0 1,1 1 0,-1-1-1,1 1 1,-1-1 0,0 0-1,0 1 1,-1-1 0,1 1 0,-1-1-1,-1 6 1,0 0 8,-1 0 1,0-1-1,-1 1 1,1-1-1,-1 0 1,-1 0-1,0-1 1,-10 14-1,-57 53 45,8-8 273,63-65-373,1-1 0,0 0 0,0 0 1,0 0-1,0 1 0,0-1 0,0 0 0,1 0 0,-1 1 0,0-1 0,0 0 0,0 0 0,0 0 0,0 1 0,0-1 1,0 0-1,0 0 0,0 0 0,1 1 0,-1-1 0,0 0 0,0 0 0,0 0 0,0 0 0,0 0 0,1 1 0,-1-1 1,0 0-1,0 0 0,0 0 0,1 0 0,-1 0 0,0 0 0,0 0 0,0 0 0,1 0 0,-1 0 0,0 0 0,0 0 1,1 0-1,-1 0 0,0 0 0,0 0 0,0 0 0,1 0 0,-1 0 0,0 0 0,0 0 0,0 0 0,1 0 1,-1 0-1,18 0-18,-15 0 32,25-1-571,-1-1-1,49-10 0,8-10-9788,-51 11 883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15310,'0'0'11531,"-12"6"-14061,20-6-1186,0 0-2914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6758,'0'0'7052,"10"-6"-5130,1 0-1379,0 1 0,1 0 0,0 1 0,0 0 0,0 1 0,0 1 0,0-1 0,1 2-1,24 0 1,-27 0-83,-2 1-171,0 0 1,0 0-1,0 0 0,15 4 0,-22-4-269,0 0 0,0 1-1,0-1 1,0 0 0,0 1 0,0-1 0,0 1-1,0-1 1,0 1 0,0-1 0,-1 1 0,1 0-1,0-1 1,0 1 0,-1 0 0,1 0 0,0-1-1,-1 1 1,1 0 0,-1 0 0,1 0 0,-1 0-1,0 0 1,1 0 0,-1 0 0,0 0 0,1 0-1,-1 0 1,0 0 0,0 0 0,0 0 0,0 0-1,0 0 1,0 0 0,0 0 0,0 0 0,-1 0-1,1 0 1,0 0 0,-1 0 0,1 0 0,0 0-1,-1-1 1,1 1 0,-1 0 0,0 0 0,0 1-1,-7 8 126,1-1 0,-2 0 0,1 0 0,-2-1 0,1 0 0,-1-1 0,0 0-1,-16 9 1,-9 7 148,27-18-220,4-3-53,0 1 0,0 0 0,0-1-1,0 1 1,1 1 0,-1-1 0,1 0 0,0 1 0,0 0 0,0-1 0,0 1 0,1 1 0,-3 4 0,5-8-28,0-1 1,0 1-1,0 0 0,1-1 1,-1 1-1,0 0 0,1-1 1,-1 1-1,0 0 0,1-1 1,-1 1-1,1-1 0,-1 1 1,0-1-1,1 1 0,0-1 1,-1 1-1,1-1 0,-1 1 1,1-1-1,0 0 1,-1 1-1,1-1 0,0 0 1,-1 0-1,1 1 0,0-1 1,-1 0-1,1 0 0,0 0 1,-1 0-1,1 0 0,0 0 1,1 0-1,33 0-835,-26 0 262,4 0-649,0-1 0,-1 0 0,1-1 0,13-3 0,14-8-4690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45 16752,'0'0'2279,"-11"-1"-282,2 0-1653,-1 0 0,1 0 0,-1 1 0,1 1 1,0-1-1,-13 4 0,19-4-253,0 1-1,0 0 1,0 0 0,0 0-1,0 1 1,0-1 0,1 1-1,-1-1 1,1 1 0,-1 0 0,1 0-1,0 0 1,-1 0 0,1 1-1,0-1 1,0 1 0,1-1 0,-1 1-1,1-1 1,-1 1 0,1 0-1,0 0 1,0 0 0,0 0-1,0 0 1,0 0 0,0 6 0,1-8-84,0 1 1,0 0 0,0-1 0,0 1 0,0 0 0,0-1 0,0 1 0,1-1 0,-1 1 0,0 0 0,1-1 0,0 1-1,-1-1 1,1 1 0,0-1 0,0 1 0,0-1 0,0 0 0,0 1 0,0-1 0,2 2 0,0 0 5,1-1 0,-1 0 1,0-1-1,1 1 1,-1 0-1,1-1 0,-1 0 1,1 0-1,5 1 0,5 0-39,-1-1 0,1 0-1,0-1 1,20-3 0,-27 2-53,0-1 1,0 0 0,0 0 0,0-1-1,0 0 1,-1 0 0,1 0-1,-1-1 1,0 0 0,0 0 0,9-9-1,-12 10 85,-1 1 0,1 0-1,-1-1 1,0 1 0,0-1 0,0 1-1,0-1 1,0 0 0,0 0-1,-1 0 1,0 0 0,1 0 0,-1-1-1,0 1 1,-1 0 0,1 0-1,0-1 1,-1 1 0,0 0 0,0-1-1,0 1 1,0-1 0,0 1-1,-1 0 1,0-1 0,1 1 0,-4-6-1,2 6 15,0 1 0,-1-1-1,0 1 1,1 0 0,-1 0 0,0 0-1,0 0 1,0 0 0,0 1-1,-1-1 1,1 1 0,0 0-1,-1 0 1,1 0 0,0 0 0,-1 1-1,1-1 1,-1 1 0,1 0-1,-6 1 1,6-1-105,0 0-1,1 0 1,-1 0 0,0 1-1,0-1 1,1 1-1,-1 0 1,0 0 0,1 0-1,-1 0 1,1 0 0,-3 2-1,4-2-109,0 0 1,0 0-1,0 0 0,0 0 0,0 0 1,0 0-1,0 1 0,1-1 0,-1 0 1,0 0-1,1 0 0,-1 1 0,1-1 0,0 0 1,-1 1-1,1-1 0,0 0 0,0 1 1,0-1-1,0 0 0,0 1 0,0-1 1,0 0-1,0 1 0,1 1 0,-1-2-93,0-1 1,1 1-1,-1 0 0,1 0 1,-1 0-1,1-1 0,-1 1 0,1 0 1,-1-1-1,1 1 0,-1 0 0,1-1 1,0 1-1,-1-1 0,1 1 0,0-1 1,0 1-1,-1-1 0,1 0 0,0 1 1,0-1-1,0 0 0,0 0 0,-1 1 1,1-1-1,1 0 0,-1 0 146,16 4-5538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39 15663,'0'0'6913,"-10"6"-6203,3-3-525,1 1 1,-1 0-1,1 0 0,0 0 1,1 1-1,-6 5 0,9-7-108,-1-1 0,1 1 0,1-1 0,-1 1 0,0 0 0,1 0 0,0 0 0,-1 0 1,1 0-1,0 0 0,1 1 0,-1-1 0,0 0 0,1 0 0,0 1 0,0-1 0,0 0 0,0 1 0,0-1 0,2 5 0,-1-6-65,0 0 0,0 0 0,1 1 0,-1-1 0,1 0 0,-1-1 0,1 1 0,0 0 0,0 0 0,0-1 1,-1 1-1,2-1 0,-1 0 0,0 1 0,0-1 0,0 0 0,1 0 0,-1-1 0,0 1 0,1 0 0,-1-1 0,0 1 0,1-1 0,-1 0 0,1 0 1,-1 0-1,5 0 0,4 0 32,-1 0 0,1-1 0,0 0 1,0-1-1,11-3 0,-11 2-26,-1-1 0,0-1 0,1 0 0,-2 0 0,1-1 0,-1 0-1,10-9 1,-15 12 8,0 0 0,-1 0-1,0-1 1,1 1 0,-1-1-1,-1 1 1,1-1 0,0 0-1,-1 0 1,0-1 0,0 1-1,0 0 1,-1-1 0,1 1-1,-1-1 1,0 1 0,0-1-1,-1 1 1,1-7 0,-2 9 1,1 0 0,-1 0 1,1 0-1,-1 1 1,0-1-1,1 0 0,-1 1 1,0-1-1,0 0 0,-1 1 1,1-1-1,0 1 1,0 0-1,-1-1 0,1 1 1,-1 0-1,1 0 0,-1 0 1,1 0-1,-1 0 1,0 0-1,1 0 0,-1 1 1,0-1-1,0 1 0,0-1 1,1 1-1,-1 0 1,0-1-1,-3 1 0,-61 0-225,61 0 188,-1 1-85,1-1-1,-1 1 1,1 1-1,-1-1 0,1 1 1,0 0-1,-1 0 1,1 1-1,0 0 0,-5 3 1,-7 9-2903,3 2-3859,8-3-7872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1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 9161,'0'0'7751,"9"0"-6021,129-8-166,-137 7-1556,-1 1-1,1 0 1,0 0 0,0 0 0,0 0 0,0 0 0,-1 0-1,1 0 1,0 0 0,0 1 0,0-1 0,-1 0 0,1 0-1,0 1 1,0-1 0,-1 0 0,1 1 0,0-1 0,-1 1-1,1-1 1,0 1 0,-1-1 0,1 1 0,-1-1 0,1 1-1,-1 0 1,1-1 0,-1 1 0,1 0 0,-1 0 0,0-1-1,1 1 1,-1 0 0,0 0 0,1-1 0,-1 1-1,0 0 1,0 0 0,0 0 0,0-1 0,0 1 0,0 0-1,0 0 1,0 0 0,0 0 0,-1-1 0,1 1 0,0 0-1,0 0 1,-1-1 0,0 2 0,0 2 77,0-1 1,-1 0-1,0 1 0,1-1 0,-1 0 1,-1 0-1,1 0 0,0 0 0,-1-1 1,-2 4-1,-59 32 1533,64-38-1618,0 0 0,-1 1 0,1-1 1,0 0-1,0 0 0,0 0 0,0 0 1,0 1-1,0-1 0,0 0 0,0 0 1,0 0-1,0 0 0,0 1 0,0-1 1,0 0-1,0 0 0,0 0 0,0 1 1,0-1-1,0 0 0,0 0 0,0 0 1,0 0-1,0 1 0,0-1 0,0 0 1,0 0-1,0 0 0,0 0 0,0 1 1,0-1-1,1 0 0,-1 0 0,0 0 1,0 0-1,0 0 0,0 1 0,0-1 1,1 0-1,-1 0 0,0 0 1,0 0-1,0 0 0,0 0 0,1 0 1,-1 0-1,16 8 30,16 1 43,-32-9-71,3 1-4,0-1 1,0 1-1,0 0 1,0 0-1,0 0 0,0 0 1,0 1-1,0-1 1,0 1-1,-1 0 1,1 0-1,-1 0 0,1 0 1,-1 0-1,0 0 1,0 1-1,0-1 0,0 1 1,0 0-1,-1-1 1,1 1-1,-1 0 0,0 0 1,1 0-1,0 3 1,-2-2 37,0 0 1,0-1 0,0 1 0,-1 0 0,1-1 0,-1 1-1,0 0 1,0-1 0,0 1 0,0-1 0,0 0 0,-1 1-1,0-1 1,1 0 0,-1 0 0,-1 0 0,1 0-1,0 0 1,-1 0 0,1-1 0,-5 4 0,-2 2 245,1-1 0,-1 0 0,0-1 0,-1 0 0,0 0 0,0-1 0,0 0 0,-1-1 0,1 0 0,-1-1 0,0 0 0,0-1 0,0 0 0,0 0 0,0-2 0,-17 1 0,27-1-340,-1-1 1,1 1-1,-1 0 1,0-1-1,1 1 0,-1-1 1,1 1-1,-1-1 1,1 0-1,0 1 1,-1-1-1,1 0 1,0 0-1,-1 0 1,1 0-1,0 0 1,0-1-1,0 1 1,0 0-1,0 0 1,0-1-1,0 1 1,1-1-1,-1 1 1,0-1-1,1 1 0,-1-1 1,1 1-1,-1-1 1,1 1-1,0-1 1,0 1-1,0-1 1,0 0-1,0 1 1,0-1-1,0 0 1,0 1-1,1-1 1,0-2-1,0-3-1240,1 0 0,0 0 0,0 0 0,1 0 0,0 1 0,0-1 0,8-10 0,11-12-7569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543 82 11115,'-12'-6'2711,"-2"-1"-2538,-13-7 16,0 1 0,-1 2 0,-41-11 1,61 20-87,1 0 1,-1 0 0,0 1 0,0 0 0,0 1-1,0 0 1,0 0 0,0 1 0,0 0 0,0 0 0,0 1-1,0-1 1,1 2 0,-1-1 0,1 1 0,-1 1-1,1-1 1,0 1 0,-8 6 0,-2 6 117,0 0-1,0 1 1,2 1-1,0 1 1,1 0-1,1 1 1,1 0 0,1 1-1,1 0 1,-11 32-1,11-24-90,1 1 0,2 1 0,1-1-1,2 1 1,0 0 0,2 0 0,3 43 0,0-63-114,0-1 1,0 0 0,1 0 0,0 0 0,1 0 0,0-1 0,0 1 0,1-1 0,1 1 0,-1-1 0,2-1 0,-1 1 0,1-1 0,0 0 0,1 0 0,0 0 0,0-1 0,0 0 0,1-1 0,0 0 0,1 0 0,-1 0 0,1-1-1,0-1 1,1 1 0,-1-1 0,1-1 0,-1 0 0,1 0 0,0-1 0,0-1 0,0 1 0,20-1 0,-8-1 231,0-2 0,0 0-1,-1-1 1,1-1 0,-1-1 0,1-1-1,-2-1 1,1-1 0,-1 0-1,0-2 1,-1 0 0,0-1 0,28-23-1,-25 18-124,-1-1-1,-1-2 1,-1 0-1,-1-1 1,-1 0-1,0-2 1,-2 0-1,0-1 0,-2 0 1,20-45-1,-30 60-97,0-1 0,0 0-1,-1 1 1,0-1 0,-1 0 0,0 0-1,0 0 1,0 0 0,-1 0-1,-1 0 1,0 0 0,0 0-1,-1 1 1,0-1 0,-4-12 0,3 15-22,0-1 1,-1 1-1,0 0 1,-1 0 0,1 0-1,-1 1 1,0 0 0,0-1-1,-1 2 1,0-1 0,1 1-1,-2 0 1,1 0 0,0 0-1,-1 1 1,1 0-1,-1 0 1,-14-3 0,5 2-446,-1 1 1,1 0-1,-1 1 1,-25 1-1,-30 6-4536,38 2-1113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2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14029,'0'0'9038,"16"-1"-7911,-5 0-1047,1-1 1,-1 0-1,1 0 1,-1-1 0,0-1-1,0 0 1,0 0-1,0-1 1,17-11 0,167-139 122,-184 149-393,-8 9 76,-9 22 46,-22 38 110,27-62-49,0 2-14,-8 13-248,1 1 0,0-1-1,2 1 1,0 0 0,1 1-1,0 0 1,2 0 0,-3 20-1,6-37 136,0 0 0,0 0-1,0 0 1,0 0 0,0 0-1,1 0 1,-1 0 0,0 0 0,0-1-1,1 1 1,-1 0 0,0 0-1,1 0 1,-1 0 0,1-1-1,-1 1 1,1 0 0,-1 0 0,1-1-1,0 1 1,-1 0 0,1-1-1,0 1 1,0-1 0,-1 1-1,1-1 1,0 1 0,0-1 0,0 1-1,-1-1 1,1 0 0,0 0-1,0 1 1,0-1 0,0 0-1,0 0 1,0 0 0,0 0 0,0 0-1,1 0 1,2-1-464,1 1 0,-1-1-1,0 0 1,0 0 0,0-1 0,0 1-1,0-1 1,5-2 0,23-18-3374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30 9769,'0'0'10090,"-9"11"-9706,-2 0-227,1 0 1,1 2-1,-14 22 0,20-30-84,0 1 0,0 0 0,0 0 0,1 0 0,0 0 0,1 1 0,-1-1 0,1 0 0,0 1 0,1-1 0,-1 1 0,1-1 0,1 1 0,1 8 0,-2-13-67,0-1 0,1 1 1,-1 0-1,1 0 0,0-1 0,0 1 0,0-1 0,-1 1 0,1-1 0,1 1 0,-1-1 0,0 0 0,0 1 0,0-1 0,1 0 0,-1 0 0,1 0 0,-1 0 0,1 0 0,-1 0 0,3 1 0,1-1 10,-1 0 1,0 0-1,1 0 0,-1 0 1,1-1-1,-1 0 1,0 0-1,8-1 0,-2 0 17,0 0-1,-1-1 1,1-1-1,-1 0 0,0 0 1,1 0-1,11-8 1,-14 7-11,0-1 0,0 1 0,0-1 0,-1-1 1,0 1-1,0-1 0,-1 0 0,1-1 1,-1 1-1,0-1 0,-1 0 0,0 0 0,0 0 1,-1-1-1,1 0 0,-2 1 0,1-1 0,-1 0 1,0 0-1,-1 0 0,0-1 0,0 1 0,-1 0 1,0-9-1,0 15-8,0 0 1,-1 0 0,1 0-1,-1 1 1,1-1-1,-1 0 1,1 0 0,-1 1-1,0-1 1,0 0-1,0 1 1,0-1 0,0 1-1,0-1 1,-1 1 0,1-1-1,0 1 1,-1 0-1,1 0 1,-1 0 0,1-1-1,-1 2 1,1-1-1,-1 0 1,0 0 0,0 0-1,1 1 1,-1-1-1,0 1 1,0-1 0,0 1-1,0 0 1,0 0-1,-2 0 1,-31 5-1104,7 12-3853,24-12-1357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8776,'-9'3'5712,"-8"3"-4536,1 1 1,0 1-1,-27 17 0,39-22-1000,-1 0 0,1 1 0,-1-1 0,1 1 0,0 0 0,0 0 0,1 1 1,0-1-1,-1 1 0,1-1 0,1 1 0,-1 0 0,1 0 0,0 1 0,0-1 0,0 0 0,1 1 1,-2 8-1,2-11-152,1 0 1,0 0-1,-1 1 1,1-1 0,0 0-1,1 0 1,-1 1 0,0-1-1,1 0 1,0 0-1,0 1 1,0-1 0,0 0-1,0 0 1,1 0-1,-1 0 1,1-1 0,0 1-1,0 0 1,0-1-1,0 1 1,0-1 0,1 1-1,-1-1 1,1 0-1,0 0 1,-1 0 0,1-1-1,0 1 1,0-1 0,0 1-1,0-1 1,0 0-1,0 0 1,1 0 0,-1-1-1,0 1 1,0-1-1,1 0 1,5 0 0,2 0 40,-1 0 0,0 0 0,1-1 1,-1-1-1,14-3 0,-22 5-41,-1 0 0,1-1 0,0 1 0,0-1-1,-1 1 1,1-1 0,0 1 0,-1-1 0,1 0 0,0 0 0,-1 0-1,1 0 1,-1 0 0,0 0 0,1-1 0,-1 1 0,0 0-1,0-1 1,0 1 0,0-1 0,0 1 0,0-1 0,0 1-1,0-1 1,-1 0 0,1 1 0,0-1 0,-1 0 0,0 1-1,1-1 1,-1 0 0,0 0 0,0 0 0,0 1 0,0-1 0,0 0-1,-1 0 1,1 0 0,-1-2 0,0 2 7,-1 1 0,0-1 1,1 1-1,-1 0 0,0-1 0,1 1 1,-1 0-1,0 0 0,0 0 0,0 0 1,0 1-1,0-1 0,0 0 0,0 1 1,0 0-1,0-1 0,-1 1 0,1 0 0,0 0 1,0 0-1,-4 1 0,-22 5-2505,27-6 2029,1 0 0,-1 1 0,0-1 1,1 0-1,-1 1 0,0-1 0,1 1 0,-1-1 0,0 1 0,1 0 1,-1-1-1,1 1 0,-1-1 0,1 1 0,-1 0 0,1 0 1,0-1-1,-1 1 0,1 0 0,0 0 0,-1-1 0,1 1 0,0 0 1,0 1-1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12556,'-4'11'1692,"-15"32"607,-32 81 5197,46-109-7157,1 1 0,0-1 0,1 1-1,1 0 1,0 0 0,1 24-1,1-37-342,0-1-1,1 1 0,-1-1 0,0 0 0,1 1 1,0-1-1,-1 0 0,1 1 0,0-1 0,0 0 1,2 3-1,-3-5-4,1 1 1,-1-1-1,1 1 0,-1-1 1,1 1-1,0-1 1,-1 1-1,1-1 0,0 1 1,-1-1-1,1 0 1,0 1-1,-1-1 0,1 0 1,0 0-1,0 0 0,-1 0 1,1 1-1,0-1 1,0 0-1,-1 0 0,1 0 1,1-1-1,3 0-76,0-1 0,1 0-1,-1-1 1,0 1-1,-1-1 1,1 0 0,7-5-1,-9 5 7,0 0 0,0 1 0,1 0-1,0 0 1,-1 0 0,1 0 0,0 1-1,7-3 1,-11 35-76,-1-26 192,-1 0-1,0 0 1,0 0-1,-1 0 0,1-1 1,-1 1-1,0-1 1,0 0-1,0 0 0,-1 0 1,1 0-1,-1 0 1,0-1-1,0 0 0,-1 0 1,1 0-1,-1 0 1,1-1-1,-1 1 1,0-1-1,0 0 0,0-1 1,0 1-1,0-1 1,0 0-1,0 0 0,-6-1 1,11 0-177,0 0 1,-1 0 0,1 0-1,0-1 1,-1 1-1,1 0 1,0 0 0,-1-1-1,1 1 1,0 0-1,-1 0 1,1-1-1,0 1 1,0 0 0,-1-1-1,1 1 1,0-1-1,0 1 1,0 0 0,0-1-1,-1 1 1,1-1-1,0 1 1,0 0-1,0-1 1,0 1 0,0-1-1,0 1 1,0 0-1,0-1 1,0 1 0,0-1-1,0 1 1,1 0-1,-1-1 1,5-18-6373,5 4-1010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14862,'0'0'3235,"-23"64"-1697,15-44-1154,6-3-256,2-3-128,0-6-1473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14958,'0'0'6855,"0"50"-5510,0-32-64,0 2-544,-4 0-513,1 1-224,3-3 32,0-1-512,0-3-1218,0-7-1441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12011,'0'0'8697,"9"-7"-8105,-3 3-470,0 0-1,0 0 1,0 1 0,1 0-1,-1 0 1,1 1-1,0-1 1,0 1 0,10-1-1,-12 2-68,-1 1 0,1 0 0,-1 0 0,1 0 0,-1 1 0,1-1 0,-1 1 0,0 0 0,1 0-1,-1 1 1,0-1 0,0 1 0,0 0 0,0 0 0,0 0 0,0 1 0,0-1 0,-1 1 0,0 0 0,4 3 0,-5-4-39,-1 0 1,1 0-1,-1-1 0,0 1 1,0 0-1,1 0 1,-1 0-1,0 0 0,-1 1 1,1-1-1,0 0 1,-1 0-1,1 0 0,-1 1 1,0-1-1,1 0 1,-1 1-1,0-1 0,-1 0 1,1 0-1,0 1 1,-1-1-1,1 0 0,-1 0 1,1 1-1,-1-1 1,0 0-1,0 0 1,0 0-1,0 0 0,-1 0 1,1 0-1,-1-1 1,-1 3-1,-7 8 178,-1-1 1,1-1-1,-2 0 0,-14 10 1,8-6 230,-15 16-1,80-28-956,-20-6-3306,47-13 0,-55 12 812,14-4-4558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14414,'0'0'8424,"52"18"-7656,-21-18-415,4 0-289,0 0-449,-5-4-2305,-3-6-5734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13036,'0'0'9652,"8"-1"-8990,35-14-305,-1-1-1,71-39 1,-88 43-4043,-31 21 3234,0-1-1,0 1 1,1 1-1,1-1 1,-6 15-1,9-21 322,0 1 0,0-1-1,0 0 1,1 0 0,-1 0 0,1 0 0,0 1-1,0-1 1,0 0 0,1 4 0,-1-6-53,1 0-1,-1 0 1,0 1 0,1-1-1,-1 0 1,1 0 0,0 0 0,-1 0-1,1 0 1,0 0 0,0 0-1,0 0 1,0 0 0,0-1 0,0 1-1,0 0 1,0 0 0,0-1 0,0 1-1,0-1 1,0 1 0,0-1-1,0 1 1,1-1 0,-1 0 0,1 1-1,20 1-4304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11371,'0'0'2909,"-8"2"-453,0 1-2231,0 0 0,0 0 0,0 1 0,0 1 0,1-1 0,-1 1 0,1 0 0,1 1 0,-1 0 0,1 0 0,0 0 0,0 1 0,1 0 0,0 0 0,0 0 0,0 1 0,1 0 0,0-1 0,1 1 1,0 1-1,0-1 0,1 0 0,0 1 0,0 0 0,0 9 0,2-17-202,0 0-1,0 0 1,0 1 0,0-1 0,1 0 0,-1 1-1,0-1 1,1 0 0,-1 0 0,1 1 0,0-1 0,-1 0-1,1 0 1,0 0 0,-1 0 0,1 0 0,0 0-1,0 0 1,0 0 0,0 0 0,0 0 0,0-1 0,2 2-1,0 0 4,0-1-1,1 0 1,-1 0-1,1 0 1,-1 0-1,1 0 1,-1-1-1,8 1 1,-3-1 4,0 0 0,0-1 1,0 0-1,0 0 0,0-1 1,0 0-1,13-5 0,-15 4-14,-1 0 0,0 0-1,0-1 1,0 0 0,0 0-1,-1-1 1,1 1-1,-1-1 1,0 0 0,-1 0-1,1 0 1,-1 0 0,0-1-1,0 0 1,-1 1-1,1-1 1,-1 0 0,-1 0-1,1 0 1,-1 0 0,0-1-1,0 1 1,-1 0 0,0 0-1,0-1 1,0 1-1,-3-10 1,3 15-25,0-1-1,-1 1 1,1-1 0,0 1-1,-1-1 1,1 1-1,-1-1 1,0 1 0,1-1-1,-1 1 1,0 0-1,0 0 1,0-1 0,0 1-1,0 0 1,0 0-1,0 0 1,0 0 0,-1 0-1,1 0 1,0 0-1,-1 1 1,1-1 0,0 0-1,-1 1 1,1-1 0,-1 1-1,1-1 1,-1 1-1,1 0 1,-1 0 0,1 0-1,-1 0 1,1 0-1,-1 0 1,1 0 0,-1 0-1,0 0 1,1 1-1,-1-1 1,1 1 0,-2 0-1,0 0-81,0 0-1,1 0 1,-1 0-1,1 0 1,0 0-1,-1 1 1,1-1-1,0 1 1,0 0-1,-1 0 1,1 0-1,1 0 1,-1 0-1,0 0 1,0 0-1,1 1 1,0-1-1,-1 0 1,1 1-1,0-1 1,0 1-1,0 0 1,-1 5-1,2-8-86,0 1 0,0 0-1,0 0 1,0 0-1,0 0 1,0 0 0,0 0-1,0 0 1,0 0-1,1 0 1,-1 0 0,0 0-1,1 0 1,-1 0 0,0 0-1,1 0 1,-1 0-1,1-1 1,-1 1 0,1 0-1,0 0 1,-1-1-1,1 1 1,0 0 0,0-1-1,-1 1 1,2 0 0,29 4-5867,-6-4-292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57 11915,'0'0'6129,"-9"4"-4816,-4 3-964,2 0 0,-1 0 0,1 1 0,-11 10 1,19-16-233,0 0 1,1 0 0,-1 0 0,1 1 0,-1-1 0,1 1-1,0-1 1,0 1 0,0 0 0,1 0 0,-1 0 0,1 0 0,-1 0-1,1 1 1,0-1 0,0 0 0,0 1 0,1-1 0,-1 0-1,1 1 1,0-1 0,0 1 0,0-1 0,0 0 0,1 1-1,0 3 1,0-6-110,0 1 0,0-1 0,1 1 1,-1-1-1,0 0 0,1 1 0,-1-1 0,1 0 0,-1 0 0,1 0 0,0 0 0,-1 0 0,1-1 0,0 1 0,0 0 0,-1-1 0,1 1 0,0-1 0,0 0 1,0 1-1,0-1 0,2 0 0,48 0 137,-44-1-107,2 0-26,0 0 0,0-1 1,0 0-1,0-1 1,0 0-1,0-1 0,-1 0 1,1-1-1,-1 1 1,0-2-1,14-10 0,-19 13 52,0-1 0,1 1-1,-1-1 1,-1 0 0,1 0-1,0-1 1,-1 1 0,0-1-1,0 1 1,-1-1-1,1 0 1,-1 0 0,0-1-1,0 1 1,-1 0 0,1 0-1,-1-1 1,0 1 0,-1-1-1,1 1 1,-1-1 0,0 1-1,-2-8 1,1 10-45,0 1-1,0 0 1,0 0-1,0 0 1,-1 0 0,1 0-1,-1 0 1,1 0 0,-1 0-1,0 0 1,0 1-1,0-1 1,0 1 0,0-1-1,0 1 1,0 0 0,0 0-1,-1 0 1,1 0 0,0 0-1,-1 1 1,1-1-1,-1 1 1,1-1 0,-1 1-1,1 0 1,-1 0 0,-3 0-1,-2 0-29,-1 0-1,1 0 1,-1 1-1,0 0 1,1 0-1,-1 1 1,-8 3-1,12-3-29,0 1-1,0-1 0,0 1 0,0 0 0,0 0 1,1 0-1,-1 1 0,1 0 0,0-1 0,-6 9 1,-1 9-3585,8 2-5085,3-13-2676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14414,'0'0'3432,"11"1"-3005,33 0 273,0-3 1,75-12-1,-23 2-222,567-24-20,-33 2-1899,-53-34 926,-39 4 3242,3 34-145,-520 30-2763,1 1-1,-1 0 1,1 2-1,-1 0 1,33 10-1,-52-13-960,-23-7-2387,-7-8-2108,-6-6-5483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6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7239,'0'0'14547,"14"-9"-13709,180-135 355,-108 79-1153,-76 60-261,-6 8 86,-12 23 53,-29 46 171,32-63-113,-7 11 5,7-11-14,-1-1 0,1 1 0,1 1 1,-1-1-1,2 0 0,-1 1 0,1 0 1,1 0-1,0 0 0,-1 12 1,3-21-82,0-1 1,0 1 0,1-1 0,-1 1 0,0-1-1,1 1 1,-1-1 0,0 1 0,1-1 0,-1 0-1,1 1 1,-1-1 0,1 0 0,-1 1 0,1-1-1,-1 0 1,1 1 0,-1-1 0,1 0 0,-1 0-1,1 0 1,-1 0 0,1 1 0,-1-1 0,1 0 0,0 0-1,-1 0 1,1 0 0,-1 0 0,1 0 0,-1-1-1,1 1 1,0 0 0,-1 0 0,1 0 0,-1 0-1,1-1 1,0 1 0,23-9-4526,4-11-1148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11275,'-6'8'2034,"-13"18"-253,-43 62 1266,56-79-2609,0 0-1,1 1 1,1 0-1,0 0 0,0 0 1,1 0-1,-4 20 0,7-29-416,-1 0 0,1 0-1,0 0 1,0 0 0,0 0-1,0 0 1,0 1 0,0-1-1,1 0 1,-1 0 0,0 0-1,1 0 1,-1 0 0,0 0-1,1 0 1,-1 0 0,1 0-1,0 0 1,-1 0-1,1 0 1,0 0 0,-1-1-1,1 1 1,0 0 0,0 0-1,0-1 1,0 1 0,0-1-1,0 1 1,1 0 0,1 0 4,1 0 0,-1-1 1,1 1-1,-1-1 1,1 0-1,-1 0 0,1 0 1,-1 0-1,0 0 0,5-2 1,3 0 4,1-1 0,-1-1 0,1 0 0,-1 0 0,14-9 0,-15 7-17,-1-1 0,1-1 1,-1 1-1,-1-1 0,0-1 0,10-12 0,-15 17 1,0 1-1,0-2 0,-1 1 1,0 0-1,0 0 1,0-1-1,0 1 1,-1-1-1,1 0 0,-1 1 1,0-1-1,-1 0 1,1 0-1,-1 0 0,0 1 1,0-1-1,-1 0 1,0-5-1,0 7-8,-1 0 1,1 1-1,-1-1 0,0 1 1,0-1-1,0 1 0,0 0 1,0 0-1,0 0 0,0 0 1,-1 0-1,1 0 0,-1 1 1,1-1-1,-1 1 0,0 0 1,0 0-1,1 0 0,-1 0 1,0 0-1,0 0 0,0 1 1,0 0-1,0-1 0,0 1 1,0 0-1,-3 1 0,0-2-28,0 1 1,0 0-1,0 1 0,0 0 0,0-1 0,0 2 0,0-1 0,1 1 1,-1 0-1,1 0 0,-1 0 0,1 1 0,-6 3 0,10-5-70,-1 1 0,0 0 0,1-1 0,-1 1-1,1 0 1,0 0 0,0-1 0,0 1-1,0 0 1,0 0 0,0 0 0,0 1 0,0-1-1,0 4 1,1-5-86,0 0 0,0-1 0,0 1-1,0 0 1,0 0 0,1 0 0,-1 0 0,0-1-1,0 1 1,1 0 0,-1 0 0,1-1 0,-1 1 0,0 0-1,1-1 1,0 1 0,-1 0 0,1-1 0,-1 1-1,1 0 1,0-1 0,-1 1 0,1-1 0,0 0-1,-1 1 1,1-1 0,0 1 0,0-1 0,-1 0-1,1 0 1,0 1 0,0-1 0,0 0 0,0 0 0,-1 0-1,1 0 1,0 0 0,1 0 0,23 0-4514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9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 14414,'0'0'8749,"-3"10"-7532,-1-1-969,-2 2-85,2 0 0,0 0 0,0 0 0,1 1 0,0 0 0,-1 17-1,4-28-168,0-1 0,0 1-1,1-1 1,-1 1 0,0-1-1,1 1 1,-1-1 0,1 1-1,-1-1 1,1 1 0,-1-1-1,1 0 1,-1 1 0,1-1-1,-1 0 1,1 1-1,-1-1 1,1 0 0,-1 0-1,1 1 1,0-1 0,-1 0-1,1 0 1,-1 0 0,1 0-1,0 0 1,-1 0 0,1 0-1,0 0 1,-1 0 0,1 0-1,-1 0 1,1 0 0,0-1-1,-1 1 1,1 0 0,-1 0-1,1-1 1,-1 1-1,1 0 1,0-1 0,-1 1-1,1-1 1,0 0 0,28-15 270,-8-5-177,-2 0 0,30-45 0,-47 63-70,-30 64 746,24-53-605,-1 0 0,2 0-1,-1 1 1,1-1 0,0 1 0,1-1-1,0 1 1,-1 13 0,3-21-164,0 0 0,1 0 0,-1 0 0,0 0-1,1 0 1,-1 0 0,1 0 0,0-1 0,-1 1 0,1 0 0,-1 0-1,1 0 1,0-1 0,0 1 0,0 0 0,-1-1 0,1 1 0,0-1 0,0 1-1,0-1 1,0 0 0,0 1 0,0-1 0,0 0 0,0 1 0,0-1-1,0 0 1,0 0 0,0 0 0,0 0 0,0 0 0,0 0 0,0 0 0,0 0-1,0-1 1,1 1 0,2 0-301,0-1 0,0 1 0,0-1-1,0 0 1,0 0 0,-1 0 0,1-1-1,0 1 1,3-3 0,12-13-4380,0-5-2723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3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10410,'0'0'3950,"-13"2"-1889,-7 2-1326,0 1 0,0 1 1,1 1-1,-32 15 0,45-19-509,-1 0 1,0 1-1,1-1 0,-1 2 1,1-1-1,0 1 0,0 0 0,1 0 1,0 0-1,0 1 0,0 0 0,0 0 1,1 0-1,0 1 0,0-1 1,1 1-1,0 0 0,-3 10 0,5-16-218,1 1 0,0-1-1,0 0 1,-1 1-1,1-1 1,0 0 0,0 1-1,1-1 1,-1 1-1,0-1 1,0 0 0,1 0-1,-1 1 1,1-1 0,-1 0-1,1 1 1,-1-1-1,1 0 1,0 0 0,-1 0-1,1 0 1,0 0-1,0 0 1,0 0 0,0 0-1,0 0 1,1 1-1,2-1 10,-1 1 0,0-1 0,1 1-1,-1-1 1,1 0 0,-1 0-1,1-1 1,0 1 0,-1-1 0,5 0-1,7 0 29,0-1-1,0 0 1,0-1-1,16-5 1,-12 1-21,0 0 0,0-1 0,17-10 0,-28 13-5,0-1-1,-1 1 0,0-1 0,1 0 0,-2-1 0,1 1 0,-1-2 0,0 1 0,8-11 0,-13 16 0,0-1-1,1 0 1,-1 0-1,0 1 1,0-1-1,0 0 1,-1 0-1,1 0 1,0 0-1,-1 0 1,0 0-1,1-1 1,-1 1-1,0 0 1,0 0-1,0 0 0,0 0 1,0 0-1,0 0 1,-1 0-1,1-1 1,-1 1-1,-1-2 1,1 2-32,-1-1 0,0 1 0,0 0 0,0 0 0,0 0 1,0 0-1,-1 0 0,1 1 0,-1-1 0,1 1 0,-1 0 0,1-1 0,-1 1 0,-4-1 0,-51-9-2236,8 8-3457,31 3-1078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6182,'0'0'14990,"62"0"-14734,-15-6-160,0 0-64,4-1 0,-10 6-704,-11 1-1538,-9 0-2691,-16 0-1409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3299,'0'0'19186,"79"-7"-18513,-26-4-353,6-1-224,1 2-64,-5 5-544,-14 2-2051,-10 3-3330,-10 0-8040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4612,'0'0'17452,"-9"0"-17041,1 0-391,0 2 1,1-1 0,-1 1 0,0 0 0,0 1-1,1 0 1,0 0 0,-1 0 0,1 1 0,1 0-1,-1 1 1,0-1 0,1 1 0,0 1-1,0-1 1,1 1 0,-1 0 0,-5 9 0,2-3 17,1 0 1,0 1 0,1 0-1,-8 18 1,13-26-7,0 0-1,0 1 1,0-1-1,1 0 1,0 1 0,0-1-1,0 1 1,1 0-1,-1-1 1,2 1 0,-1-1-1,0 1 1,1 0-1,2 8 1,-1-12-15,-1 0 0,0 0-1,1 0 1,0-1 0,-1 1 0,1 0 0,0-1-1,0 1 1,0-1 0,0 1 0,0-1 0,1 0-1,-1 0 1,0 0 0,0 0 0,1 0 0,-1-1-1,0 1 1,1-1 0,-1 1 0,1-1 0,-1 0-1,1 0 1,-1 0 0,1 0 0,-1-1 0,3 0-1,3 1 26,-1-2-1,1 1 0,-1-1 1,1 0-1,-1 0 0,0 0 0,11-7 1,-10 4-13,-1-1 1,1 0 0,-2 0 0,1 0-1,6-9 1,-11 13 2,0 1-1,-1-1 1,1 0-1,-1 0 1,0 0 0,1 0-1,-1 0 1,0 0-1,0 0 1,0 0-1,-1 0 1,1 0-1,0 0 1,-1-1-1,0 1 1,1 0 0,-1-1-1,0 1 1,0 0-1,0 0 1,0-1-1,-1 1 1,1 0-1,-1-1 1,1 1-1,-2-3 1,0 4-22,0-1-1,1 1 1,-1 0 0,0 0-1,1 1 1,-1-1-1,0 0 1,0 1 0,0-1-1,0 1 1,0-1 0,0 1-1,0 0 1,0 0 0,0 0-1,0 0 1,0 0-1,0 0 1,1 1 0,-1-1-1,0 1 1,-3 1 0,4-2-76,0 0 0,0 0 0,0 0 0,0 0 0,0 0 0,0 0 0,0 1 0,0-1 0,0 0 0,0 1 0,0-1 0,1 1 1,-1-1-1,0 1 0,0-1 0,0 1 0,1 0 0,-1-1 0,0 1 0,1 0 0,-1-1 0,0 1 0,1 0 0,-1 0 0,1 0 0,0 0 0,-1-1 0,1 1 1,0 0-1,-1 0 0,1 0 0,0 0 0,0 0 0,0 0 0,0 0 0,0 0 0,0 0 0,0 0 0,0 0 0,0 0 0,0 0 0,0 0 0,1 0 0,-1 0 1,0 0-1,1 0 0,0 0-281,0 0-1,0-1 1,0 1 0,0 0 0,0-1 0,0 1 0,0-1 0,1 0 0,-1 1 0,0-1 0,0 0 0,0 0 0,0 0-1,1 0 1,-1 0 0,0 0 0,0 0 0,2 0 0,1 0-1087,20 0-6270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58 206 5381,'0'0'10186,"-15"55"-7848,0-29-448,3 2-961,2-3-609,5 0-128,5-8-96,0-4-128,7-7-1153,9-6-2274,2 0-3652</inkml:trace>
  <inkml:trace contextRef="#ctx0" brushRef="#br0" timeOffset="1">305 0 10025,'0'0'8168,"-32"61"-6919,19-37-288,6 5 96,1-1-224,3-2-384,3-2-353,0-4-64,1-1-64,8-5-1250,2-7-896,-1-6-2146,0-1-2754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4773,'0'0'9064,"10"-3"-6149,12-3-1918,0 1 1,1 1-1,0 1 0,0 0 1,31 2-1,-54 2-991,1-1-1,-1 0 1,1 0 0,0 1-1,-1-1 1,1 0 0,-1 1-1,0-1 1,1 0 0,-1 1-1,1-1 1,-1 1 0,1-1-1,-1 1 1,0-1 0,1 1-1,-1-1 1,0 1 0,0-1-1,1 1 1,-1-1 0,0 1-1,0-1 1,0 1 0,0 0-1,0-1 1,0 1-1,0-1 1,0 1 0,0 0-1,0-1 1,0 1 0,0-1-1,0 1 1,0-1 0,0 1-1,-1 0 1,1-1 0,0 1-1,0-1 1,-1 1 0,1-1-1,0 1 1,-1-1 0,1 1-1,-1 0 1,-17 25 513,-21 9 102,25-24-328,1 1-1,0 1 0,0 0 1,1 1-1,-14 22 0,25-36-288,0 1-1,0 0 1,1 0-1,-1 0 1,0 0-1,1 0 1,-1 1-1,1-1 1,-1 0-1,1 0 1,-1 0-1,1 0 1,0 1-1,0-1 1,0 0-1,-1 0 1,1 1-1,0-1 1,1 0-1,-1 0 1,0 0-1,0 1 1,0-1-1,1 0 1,-1 0-1,1 0 1,-1 1-1,1-1 1,-1 0-1,2 2 1,0-2-61,0 0 1,1 0 0,-1 0 0,0 0 0,0-1-1,1 1 1,-1 0 0,1-1 0,-1 0 0,0 0-1,1 0 1,-1 0 0,1 0 0,3 0-1,8-2-1411,0-1 0,0 0-1,0 0 1,19-9 0,-1-4-4469</inkml:trace>
  <inkml:trace contextRef="#ctx0" brushRef="#br0" timeOffset="1">584 1 5381,'0'0'13223,"-8"8"-11328,-15 14-336,-32 43-1,48-58-1483,2 1 0,-1 0-1,1 0 1,1 1 0,-1-1 0,1 1 0,1 0 0,0 0-1,0 0 1,0 1 0,-1 16 0,5-26-308,0 0-1,1-1 1,-1 1 0,0 0 0,0-1 0,0 1-1,0 0 1,0-1 0,0 0 0,0 1 0,0-1-1,0 0 1,0 1 0,0-1 0,0 0 0,0 0-1,0 0 1,0-1 0,12-30-6371,-8 10 2061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48 4324,'0'0'7468,"-11"2"-3912,0 0-3030,-1-1 524,0 1-1,0 0 1,0 1 0,0 0 0,1 1-1,-22 10 1,29-6-687,15-5-190,19-5 12,-21-1-203,0 0 0,0 0 0,-1-1 1,1 0-1,12-8 0,-19 11-51,1-1-1,0 0 1,0 0 0,-1 1-1,1-2 1,-1 1-1,0 0 1,1 0-1,-1-1 1,0 0 0,0 1-1,-1-1 1,1 0-1,-1 0 1,1 0 0,-1 0-1,0 0 1,0 0-1,1-4 1,-2 7 70,-1-1 0,1 1 0,0-1 0,-1 1 0,1-1 0,0 1 0,-1-1 0,1 1 0,-1 0 1,1-1-1,-1 1 0,1-1 0,-1 1 0,1 0 0,-1 0 0,1-1 0,-1 1 0,0 0 0,1 0 0,-1 0 0,1-1 0,-1 1 0,1 0 0,-1 0 0,0 0 1,1 0-1,-1 0 0,0 0 0,1 0 0,-1 0 0,1 1 0,-1-1 0,1 0 0,-1 0 0,0 0 0,1 1 0,-1-1 0,0 1 0,-26 9 113,19-4-82,-1 1 1,1-1-1,0 2 1,1-1 0,0 1-1,0 0 1,-9 15-1,12-17-15,0 0 0,1 1 0,0-1 0,0 1 0,0 0 0,1-1 0,0 1 0,0 0 0,1 1-1,0-1 1,0 0 0,1 8 0,0-13-98,0 0 0,1 0 1,-1 0-1,1 0 0,0 0 0,0 0 0,0 0 0,0 0 1,0 0-1,0-1 0,0 1 0,0 0 0,1-1 0,-1 1 0,1-1 1,-1 1-1,1-1 0,-1 0 0,4 2 0,39 15-6187,-16-13 295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4484,'0'0'15193,"-6"5"-14456,-10 7-304,-32 27 1509,45-37-1771,1 0 0,-1 0 0,1 0 1,0 1-1,0-1 0,0 1 0,0-1 0,1 1 1,-1 0-1,1 0 0,0 0 0,-1 0 1,1 0-1,0 0 0,0 4 0,1-6-150,1 0-1,0 0 0,-1 0 1,1 0-1,0-1 0,-1 1 1,1 0-1,0 0 0,0-1 1,0 1-1,0 0 0,0-1 1,0 1-1,0-1 0,0 1 1,0-1-1,0 1 1,0-1-1,0 0 0,0 0 1,0 1-1,0-1 0,0 0 1,0 0-1,0 0 0,0 0 1,0 0-1,1 0 0,-1-1 1,0 1-1,0 0 0,1-1 1,41-7 225,-37 6-231,-1 0 0,1 0 0,-1 0 0,0-1 0,0 0 0,0 0 0,0 0 0,0-1 0,-1 0 0,1 0 1,-1 0-1,0 0 0,0 0 0,-1-1 0,5-7 0,-8 12-29,0-1-1,0 0 1,-1 1 0,1-1 0,0 0 0,0 1 0,-1-1 0,1 1 0,0-1 0,-1 1 0,1-1 0,-1 1 0,1-1 0,-1 1 0,1-1-1,-1 1 1,1 0 0,-1-1 0,1 1 0,-1 0 0,1-1 0,-1 1 0,0 0 0,1 0 0,-1-1 0,0 1 0,1 0 0,-1 0 0,0 0-1,1 0 1,-1 0 0,1 0 0,-1 0 0,0 0 0,1 0 0,-2 1 0,-35-1-2208,29 0 817,-5 0-2092,2 0-3181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60 4773,'-18'8'2850,"9"-1"2275,7-1-2466,2-3-1731,20-1-351,17-2 704,10 0-384,11-11-320,3-3-289,3-1-160,-2 0-96,-7 4-641,-9 2-1376,-14 3-2500,-13 1 289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10122,'0'0'2610,"10"-3"-1078,26-5-732,1 1 0,0 2-1,0 1 1,59 3 0,-94 1-776,0 0 0,0 0 0,0 0 0,0 0 0,0 0 0,0 0 0,-1 1 1,1-1-1,0 1 0,0 0 0,0-1 0,0 1 0,0 0 0,-1 0 0,1 0 1,0 0-1,-1 0 0,1 0 0,-1 1 0,1-1 0,1 3 0,-2-2 58,-1-1 0,1 1 0,-1 0 0,0-1 0,1 1 0,-1 0 0,0 0 0,0-1 1,0 1-1,-1 0 0,1 0 0,0-1 0,-1 1 0,1 0 0,-1-1 0,1 1 0,-1 0 0,0-1 0,0 2 0,-5 7 172,0 0-1,-1-1 1,0 0 0,0-1 0,-16 15 0,-35 30 199,34-29-5812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9993,'0'0'14510,"0"12"-13843,-7 49 432,-19 79 0,14-86-707,2 0 0,-3 77 0,14-150-327,1 0 0,2 0-1,-1 1 1,8-20 0,5-27-351,-16 65 275,0-1 0,1 1 1,-1 0-1,0 0 0,0 0 1,0-1-1,0 1 0,0 0 1,0 0-1,1 0 0,-1 0 1,0 0-1,0 0 0,0-1 1,0 1-1,1 0 0,-1 0 1,0 0-1,0 0 0,0 0 1,1 0-1,-1 0 0,0 0 1,0 0-1,0 0 0,1 0 1,-1 0-1,0 0 0,0 0 1,0 0-1,1 0 0,-1 0 0,0 0 1,0 0-1,0 0 0,1 0 1,-1 0-1,0 0 0,0 0 1,0 1-1,1-1 0,-1 0 1,0 0-1,17 9-178,-12-6 133,-1 0 0,1 0 0,0-1 1,0 0-1,0 0 0,0 0 0,8 1 1,-13-3 50,42 0-420,-40 0 448,-1 0 0,1 0 0,-1-1 0,1 1 0,-1 0 0,1 0 1,-1-1-1,1 1 0,-1-1 0,1 0 0,-1 1 0,0-1 0,1 0 0,-1 0 0,0 0 0,1 0 1,-1 0-1,0 0 0,0 0 0,0 0 0,0 0 0,0 0 0,0-1 0,-1 1 0,2-2 1,-7 29 120,2-1 0,1 1 0,1 28 0,10-62-851,2-5-492,3-38-6088,-8 15 748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9897,'0'0'6791,"-23"82"-5702,0-41-320,-3 2-161,1 0-159,0-2-225,-1-7-160,6-4 32,1-6-96,4-7 96,5-5-160,-1-10-833,2-2-1825,3-10-2852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7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12396,'0'0'4964,"51"58"-4035,-32-43 160,2 2-384,6-4-289,4-3-287,4 3-1,2-5-1346,2-1-1600,-4-6-2467,-1-1-3203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7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14830,'0'0'5381,"64"16"-5189,-34-11-160,2-2-288,-2 2-1762,-2-1-1890,-6-2-832</inkml:trace>
  <inkml:trace contextRef="#ctx0" brushRef="#br0" timeOffset="1">23 141 11659,'0'0'6983,"67"24"-6855,-27-35-833,-1-4-2338,3-5-2146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57 225 7495,'0'0'4143,"-8"9"-2414,-3 2-1209,6-6-180,0 0 0,0 0 0,1 1-1,0-1 1,0 1 0,-4 7 0,8-13-286,0 0 1,0 0-1,0 0 0,-1 1 1,1-1-1,0 0 0,0 0 1,0 0-1,0 1 0,-1-1 1,1 0-1,0 0 0,0 1 1,0-1-1,0 0 0,0 0 1,0 0-1,0 1 0,0-1 0,0 0 1,0 0-1,0 1 0,0-1 1,0 0-1,0 0 0,0 1 1,0-1-1,0 0 0,0 0 1,0 1-1,0-1 0,0 0 1,0 0-1,0 1 0,1-1 1,-1 0-1,0 0 0,0 0 1,0 1-1,0-1 0,1 0 1,-1 0-1,0 0 0,0 0 0,1 1 1,13-4 878,18-13-404,10-13-720,-2-2 1,-1-2-1,-2-1 1,-1-2-1,-1-2 0,28-42 1,-84 110 705,2 1 0,0 1 0,3 0 0,0 2 0,-13 40 0,29-73-539,0 0-1,-1-1 0,1 1 0,0 0 1,-1-1-1,1 1 0,0 0 0,0 0 1,0-1-1,-1 1 0,1 0 0,0 0 1,0-1-1,0 1 0,0 0 0,0 0 0,1 0 1,-1-1-1,0 1 0,0 0 0,0 0 1,1-1-1,-1 1 0,0 0 0,1-1 1,-1 1-1,0 0 0,1-1 0,-1 1 1,1 0-1,-1-1 0,1 1 0,0-1 1,-1 1-1,1-1 0,-1 1 0,1-1 0,0 0 1,0 1-1,-1-1 0,1 0 0,0 1 1,-1-1-1,1 0 0,0 0 0,0 0 1,0 0-1,-1 0 0,1 0 0,0 0 1,0 0-1,-1 0 0,1 0 0,0 0 1,0 0-1,-1 0 0,1-1 0,0 1 0,0 0 1,-1-1-1,1 1 0,0 0 0,-1-1 1,1 1-1,0-2 0,8-1-1199,-1-1-1,-1 0 1,1-1-1,10-8 1,13-13-4835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5605,'0'0'11494,"-9"7"-10181,-5 4-900,1 1 1,0 0-1,1 1 0,-18 24 1,25-30-199,0 0 0,1 0 0,-1 0 0,1 1 0,1 0 0,-1-1 0,1 1 0,1 0 0,-1 1 0,2-1 0,-1 0 0,1 1 0,0 14 0,1-22-205,0 0 1,0 1-1,0-1 0,0 0 1,1 0-1,-1 0 1,1 0-1,-1 0 1,0 0-1,1 0 0,0 0 1,-1 0-1,1 0 1,0 0-1,-1 0 0,1 0 1,0 0-1,0-1 1,0 1-1,0 0 0,0-1 1,0 1-1,0-1 1,2 2-1,-1-1 18,1-1 0,0 1 0,0-1 0,0 1 0,0-1 0,0 0 0,0 0 0,0 0 1,5-1-1,-1 0 11,-1-1 0,1 1 0,0-2 0,-1 1 0,1 0 1,-1-1-1,12-8 0,-10 5-109,-1-1 0,0 0-1,0 0 1,0-1 0,-1 0 0,9-16-1,-12 20 65,-1-1 0,0 1 0,0-1-1,0 1 1,0-1 0,-1 0-1,0 0 1,0 0 0,0 0-1,-1 1 1,0-1 0,0 0-1,0 0 1,0 0 0,-2-9-1,1 13-24,1 0-1,0 0 0,-1 0 0,1 0 0,-1 0 0,1 0 0,-1 0 0,1 0 0,-1 1 0,0-1 0,1 0 0,-1 0 0,0 1 0,0-1 0,0 0 0,1 1 1,-1-1-1,0 1 0,0-1 0,0 1 0,0 0 0,0-1 0,0 1 0,0 0 0,0 0 0,0-1 0,0 1 0,0 0 0,0 0 0,0 0 0,0 0 0,0 0 1,0 1-1,0-1 0,0 0 0,0 0 0,0 1 0,0-1 0,0 0 0,0 1 0,1-1 0,-1 1 0,0-1 0,-1 2 0,-2 0-399,0 0 0,0 1 0,0-1 0,0 1 0,1 0 0,-1 0 0,1 1 0,-4 4-1,0 6-3651,4-2-914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5349,'0'0'11985,"-9"-1"-10341,3 1-1537,0 0 1,0 1 0,0-1-1,0 1 1,0 0-1,0 1 1,1-1-1,-1 1 1,0 0-1,1 0 1,-1 1-1,1 0 1,0 0-1,0 0 1,0 1-1,0-1 1,0 1-1,1 1 1,0-1 0,-5 7-1,1-3 106,2 0 1,-1 1-1,1 0 0,1 0 0,-1 0 1,2 1-1,-1 0 0,1 0 0,1 0 0,0 0 1,0 1-1,1-1 0,0 1 0,1-1 1,0 1-1,1 0 0,1 18 0,1-26-192,-1 0-1,1-1 0,-1 1 0,1-1 1,0 0-1,0 1 0,0-1 0,0 0 1,0 0-1,0 0 0,1-1 0,-1 1 1,0 0-1,1-1 0,0 0 1,-1 0-1,1 1 0,0-1 0,0-1 1,-1 1-1,1 0 0,0-1 0,0 1 1,0-1-1,0 0 0,0 0 0,0 0 1,4-1-1,-2 1-4,0 0-1,0 0 1,1-1 0,-1 0-1,0 0 1,0 0 0,0 0-1,0-1 1,-1 0 0,1 0-1,0 0 1,-1 0 0,1-1-1,-1 0 1,8-6 0,-12 8-13,1 0 0,0 0 0,0 1 1,0-1-1,0 0 0,-1 0 1,1-1-1,0 1 0,-1 0 1,1 0-1,-1 0 0,0 0 1,1 0-1,-1-1 0,0 1 1,1 0-1,-1 0 0,0-1 1,0 1-1,0 0 0,0 0 1,0 0-1,-1-1 0,1 1 1,0 0-1,0 0 0,-1 0 1,1-1-1,-2-1 0,0 1-2,1 1 0,-1-1 1,0 1-1,0-1 0,-1 1 0,1 0 0,0 0 0,0 0 0,-1 0 0,1 0 1,0 1-1,-1-1 0,1 1 0,-3-1 0,-4 0-204,1 0-1,-1 0 1,0 1 0,1 0-1,-1 1 1,0 0 0,1 0-1,-10 3 1,5 9-1982,13-6-1387,8-3-3483,8-4-2186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82 271 13036,'0'0'3396,"-41"55"-2115,24-30 64,3-3-672,7-4-225,4-5-288,3-5-192,3-7-288,9-1-1922,0-6-3428</inkml:trace>
  <inkml:trace contextRef="#ctx0" brushRef="#br0" timeOffset="1">242 1 8232,'0'0'12299,"-33"58"-11178,21-33-352,-1-2-96,6 3-193,2-2-320,3-1-160,2-5-32,0-2-480,7-5-705,0-6-993,2-5-2339,-1 0-5092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3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8168,'0'0'6214,"8"-6"-3615,6-5-2138,1 1 0,1 1 0,0 1 0,0 0 0,1 1 0,0 0 0,0 2-1,0 0 1,1 1 0,0 0 0,36-1 0,-54 5-452,1 0 0,0 0-1,0 0 1,0 0 0,-1 0 0,1 0-1,0 0 1,0 1 0,-1-1 0,1 0 0,0 1-1,-1-1 1,1 0 0,0 1 0,-1-1 0,1 1-1,0-1 1,-1 1 0,1-1 0,-1 1-1,1-1 1,-1 1 0,1 0 0,-1-1 0,1 1-1,-1 0 1,0-1 0,1 1 0,-1 0 0,0-1-1,1 1 1,-1 0 0,0 0 0,0 0-1,0-1 1,0 1 0,0 0 0,0 0 0,0-1-1,0 1 1,0 0 0,0 0 0,-1 0-1,1-1 1,0 1 0,0 0 0,-1 0 0,1-1-1,0 1 1,-2 1 0,-19 38 808,-71 65 1067,-9 11-95,100-114-1782,0-1 0,0 0 0,0 0 0,0 0 1,0 1-1,1-1 0,-1 1 0,0-1 0,1 0 0,-1 1 0,1-1 1,-1 1-1,1-1 0,0 1 0,-1 0 0,1-1 0,0 1 0,0 2 0,1-3 0,-1 0 0,1-1 0,-1 1 0,1 0-1,0-1 1,-1 1 0,1 0 0,-1-1-1,1 1 1,0-1 0,0 1 0,-1-1-1,1 0 1,0 1 0,0-1 0,0 0-1,-1 1 1,1-1 0,0 0 0,0 0 0,0 0-1,0 0 1,1 0 0,8 1-57,0-2 0,-1 0 0,1 0 0,14-4 0,73-23-3104,-35 2-5308,-26 8-5370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7591,'0'0'15823,"8"9"-15609,-4-3-196,0 1-2,0 0 1,1-1-1,0 1 0,0-1 0,0 0 1,1-1-1,0 1 0,0-1 1,0 0-1,10 5 0,27-8-889,-38-3 830,0 1 0,-1 0 0,1 0-1,-1 0 1,1 0 0,-1 1 0,1 0 0,4 1 0,-8-1 46,1 0 1,-1 0-1,1 0 1,-1 0-1,0 1 1,1-1 0,-1 0-1,0 0 1,0 1-1,0-1 1,0 1-1,0-1 1,0 1-1,0-1 1,-1 1 0,1 0-1,-1-1 1,1 1-1,-1 0 1,1-1-1,-1 1 1,0 0-1,0 0 1,0-1 0,0 4-1,0 2 103,0 0 1,0 0-1,0-1 1,-1 1-1,0-1 0,0 1 1,-1 0-1,0-1 1,0 0-1,0 1 0,-1-1 1,0 0-1,0 0 1,0-1-1,-1 1 0,0-1 1,0 0-1,-1 1 1,1-2-1,-1 1 0,0-1 1,0 1-1,-1-1 1,1-1-1,-1 1 0,0-1 1,0 0-1,-6 2 1,4-1 30,-1-1 1,0 0 0,1 0 0,-1-1 0,0 0 0,0-1-1,-17 1 1,23-2-265,0 0 0,0 0-1,0 0 1,0-1 0,0 1-1,1-1 1,-1 0 0,0 0-1,1 0 1,-1 0 0,0-1 0,1 1-1,-1-1 1,1 1 0,0-1-1,0 0 1,0 0 0,-1 0 0,2 0-1,-1 0 1,0 0 0,0-1-1,1 1 1,-1-1 0,1 1-1,0-1 1,0 1 0,-1-4 0,-1-4-1579,1 1 1,0-1 0,1 0 0,-1-11 0,2-12-5267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13485,'0'0'7271,"65"-45"-7079,-37 31-160,1 2-481,4-2-1761,-1-1-2979,-2-3-3395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13229,'0'0'9897,"0"51"-10442,10-35-1344,-1 4-1058,0-2-1762,-2 0-95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9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416 154 12236,'-15'3'656,"-16"3"-356,0 2 0,1 1-1,0 2 1,1 0 0,0 2 0,-33 21-1,50-27-196,0 1-1,1 0 0,0 1 1,1 0-1,0 1 0,0 0 1,1 1-1,1 0 0,0 0 1,0 1-1,1 0 0,0 0 0,1 1 1,1-1-1,0 2 0,1-1 1,-5 25-1,6-19-66,1 0 1,1 0-1,1 1 1,0-1-1,2 0 1,0 0-1,1 0 0,1 0 1,1-1-1,11 31 1,-13-41-55,1-1 1,0 1-1,0-1 1,0 0 0,1 0-1,0 0 1,0 0-1,1-1 1,0 0 0,0 0-1,0-1 1,1 1-1,0-1 1,0-1-1,0 1 1,0-1 0,1-1-1,0 1 1,0-1-1,0-1 1,0 1 0,0-1-1,0-1 1,1 0-1,-1 0 1,11 0 0,-1-3 165,0 0 1,-1-1 0,1-1 0,-1 0 0,0-1 0,-1-1 0,1-1 0,-1 0 0,0-2 0,-1 1 0,0-2 0,17-13 0,-1-1 362,-2-2-1,0-1 1,-2-1-1,37-49 1,-50 57-251,0-1 0,-1 0 0,-2-1 0,0-1 1,-1 1-1,-2-1 0,0-1 0,-2 0 0,0 0 0,-1 0 0,1-33 0,-5 47-237,-1 0 1,0 0-1,-1 0 0,0 0 1,0 1-1,-1-1 0,0 0 1,-1 1-1,0-1 0,-1 1 1,0 0-1,0 0 0,-1 1 0,0-1 1,0 1-1,-1 0 0,0 0 1,0 1-1,-1-1 0,0 2 1,-1-1-1,1 1 0,-1 0 1,-1 0-1,1 1 0,-1 0 1,1 1-1,-1 0 0,-1 0 0,-14-3 1,10 3-229,-1 0 1,0 1-1,1 1 1,-1 0-1,0 1 1,0 1-1,0 1 1,0 0-1,0 0 1,0 2 0,1-1-1,-20 8 1,20-5-887,0 1 1,1 0-1,0 1 1,1 1 0,-1 0-1,1 0 1,-19 19-1,-10 15-8555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49 14830,'0'0'5595,"-1"-8"-3754,-3-24-319,4 32-1491,0 0 0,0-1 0,0 1 1,0 0-1,0 0 0,0-1 0,0 1 0,0 0 1,0-1-1,0 1 0,0 0 0,0 0 0,0-1 1,0 1-1,0 0 0,0 0 0,0-1 0,0 1 1,0 0-1,-1 0 0,1-1 0,0 1 0,0 0 1,0 0-1,0 0 0,-1-1 0,1 1 0,0 0 1,0 0-1,0 0 0,-1 0 0,1-1 0,0 1 1,0 0-1,-1 0 0,1 0 0,0 0 0,0 0 0,-1 0 1,1 0-1,0 0 0,-1 0 0,1 0 0,0 0 1,0 0-1,-1 0 0,1 0 0,0 0 0,0 0 1,-1 0-1,1 0 0,0 0 0,0 0 0,-1 1 1,1-1-1,0 0 0,0 0 0,-1 0 0,1 0 1,0 0-1,0 1 0,0-1 0,-1 0 0,1 0 1,0 1-1,-10 11 99,-25 64-26,33-70-93,0 0-1,0 1 0,1-1 1,-1 0-1,2 1 0,-1-1 1,0 1-1,1 0 1,1-1-1,0 12 0,0-17-11,0 0-1,-1 0 1,1 1-1,0-1 1,0 0-1,0 0 0,0 0 1,0 0-1,0 0 1,0 0-1,0-1 0,0 1 1,0 0-1,0 0 1,0-1-1,1 1 1,-1-1-1,0 1 0,0-1 1,1 0-1,-1 1 1,0-1-1,1 0 0,-1 0 1,3 0-1,41 0-20,-34-1-27,41-8-493,-45 7 473,0 0 0,1 0 0,0 1 0,-1 0 0,1 0-1,0 1 1,0 0 0,-1 0 0,1 1 0,15 3 0,-22-4 67,0 1-1,0-1 1,0 1 0,0 0 0,0 0-1,0 0 1,0-1 0,-1 1-1,1 0 1,0 0 0,-1 0 0,1 0-1,0 0 1,-1 0 0,1 1 0,-1-1-1,0 0 1,1 0 0,-1 0 0,0 0-1,0 1 1,1-1 0,-1 0 0,0 0-1,0 0 1,0 1 0,-1-1 0,1 0-1,0 0 1,0 0 0,-1 0 0,1 1-1,-1-1 1,1 0 0,-1 0 0,1 0-1,-2 1 1,0 3 86,0-1-1,-1 1 0,1-1 1,-1 1-1,0-1 1,-1 0-1,-4 5 1,2-5-14,1 0 1,0-1-1,-1 0 1,0 0-1,0 0 1,0 0-1,0-1 1,0 0-1,-11 2 1,14-4-194,-1 1 0,1-1 0,0 0-1,0 0 1,-1 0 0,1-1 0,0 1 0,0-1 0,-4-1 0,5 1-176,0 0-1,0 0 1,0 0-1,0 0 1,0 0-1,0 0 1,1-1-1,-1 1 1,1 0-1,-1-1 1,1 0 0,-1 1-1,1-1 1,0 0-1,-1-2 1,-10-26-6529,1-10-4981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16271,'0'0'6310,"59"0"-5092,-28-1-578,3-5-416,6-1-192,5-2-480,-1-3-1954,-1 1-3043,-6-2-6951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90 14990,'0'0'4484,"-1"9"-2567,-3 26-465,4-35-1416,0 1 0,0 0-1,0-1 1,0 1 0,1 0 0,-1-1-1,0 1 1,0 0 0,1-1 0,-1 1 0,0-1-1,1 1 1,-1-1 0,1 1 0,-1-1 0,0 1-1,1-1 1,-1 1 0,1-1 0,0 1 0,-1-1-1,1 0 1,-1 1 0,1-1 0,-1 0-1,1 0 1,0 1 0,-1-1 0,1 0 0,0 0-1,-1 0 1,1 0 0,0 0 0,-1 0 0,2 0-1,25-2 276,-24 2-223,7-3-80,0 1 0,0-1 0,-1 0 1,1-1-1,-1 0 0,0-1 0,0 0 0,9-7 0,70-58-1991,-48 36 711,-51 45 1253,1 0 0,1 0 0,0 1 0,1 1 1,0-1-1,1 1 0,1 1 0,0-1 0,0 1 0,-3 16 0,8-27-275,0-1-1,1 1 1,-1 0-1,1-1 1,-1 1-1,1-1 1,0 1 0,0 0-1,1-1 1,-1 1-1,0 0 1,2 2-1,6-4-5390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7 18001,'-8'7'1484,"5"-4"-1308,-10 9 809,1 0 0,0 1 0,-12 16 0,22-26-856,-1 1 0,1-1 1,-1 1-1,1 0 0,0 0 1,0 0-1,1 0 0,-1 0 1,1 0-1,0 0 0,0 0 1,1 0-1,-1 1 1,1-1-1,0 0 0,0 0 1,0 1-1,0-1 0,1 0 1,0 1-1,1 3 0,0-5-113,0-1 1,0 1-1,0-1 0,0 0 0,1 0 0,-1 0 0,1 0 0,-1 0 0,1-1 1,0 1-1,-1-1 0,1 0 0,0 0 0,0 0 0,0 0 0,0 0 0,0-1 0,0 1 1,0-1-1,1 0 0,-1 0 0,0 0 0,3 0 0,3 0 13,-1-1-1,1 1 0,-1-1 1,1-1-1,-1 0 0,0 0 1,12-5-1,-14 5 31,-1 0 0,0-1 0,0 0 0,0 0 0,0 0 0,-1-1 0,1 1 0,-1-1-1,0 0 1,0 0 0,0-1 0,-1 1 0,1-1 0,-1 0 0,0 0 0,0 0 0,-1 0 0,0-1-1,0 1 1,0-1 0,0 1 0,-1-1 0,0 1 0,0-1 0,-1 0 0,1 0 0,-1 1 0,-1-8 0,0 10-34,-1 0 1,1 0-1,0 1 1,-1-1 0,0 0-1,1 1 1,-1-1-1,0 1 1,-1-1 0,1 1-1,0 0 1,-1 0-1,1 0 1,-1 1 0,1-1-1,-1 0 1,0 1-1,0 0 1,0-1-1,0 1 1,0 0 0,0 1-1,0-1 1,0 1-1,-3-1 1,-5-1-359,0 1 0,1 0 0,-1 0 0,0 1 0,0 1 0,-12 2 0,21-3-341,-1 1 1,1 0-1,0-1 1,-1 1-1,1 0 0,0 1 1,0-1-1,0 0 1,0 1-1,-3 1 0,-1 5-6463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11915,'0'0'2493,"9"4"-811,5 1-1174,1 0 0,0-1 0,0-1-1,0 0 1,0-1 0,0-1 0,1 0 0,-1-1 0,22-2 0,154-29 1633,-118 17-1669,60-10-181,514-65 22,-638 88-1776,-25 1-312,-28 1-2968,7 2-836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13613,'0'0'4804,"-2"10"-2919,-28 87 2037,21-74-3555,1 0 1,0 1 0,2 1 0,1-1 0,-2 38-1,6-61-364,1 0-1,0 1 1,0-1 0,1 0-1,-1 1 1,0-1-1,0 0 1,1 0-1,-1 1 1,0-1 0,1 0-1,0 0 1,-1 0-1,1 0 1,0 0-1,-1 0 1,1 0-1,0 0 1,0 0 0,0 0-1,0 0 1,0 0-1,0 0 1,0-1-1,0 1 1,0 0 0,0-1-1,0 1 1,0-1-1,1 1 1,-1-1-1,0 0 1,0 1-1,1-1 1,-1 0 0,0 0-1,1 0 1,-1 0-1,0 0 1,0 0-1,1 0 1,-1 0 0,0-1-1,0 1 1,1 0-1,-1-1 1,2 0-1,5-1-109,0-1 1,-1 0-1,1 0 0,0-1 0,-1 0 1,8-5-1,31-29-3520,-3-3-3444,-18 12 675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11691,'0'0'3107,"-28"49"-448,10-14-706,0 2-479,1 1 63,3-2-224,6-3-256,7-5-704,1-8-257,3-9-64,14-7-128,3-4-1185,5-13-1154,2-10-2337,0-8-5029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14958,'-9'7'1447,"5"-4"-1283,-57 49 2839,57-48-2786,0 0 0,0 0 0,1 0 0,0 0 0,0 0 0,0 1 0,0-1 0,1 1 0,0 0 0,0 0 0,0 0 0,1 0 0,-1 0 0,0 9 0,2-13-212,1-1 0,-1 1 0,0 0 0,1 0 0,-1 0 0,1-1 0,-1 1 0,1 0 0,0-1 0,-1 1 0,1 0 0,0-1 0,0 1 0,-1-1 1,1 1-1,0-1 0,0 1 0,0-1 0,-1 0 0,1 1 0,0-1 0,0 0 0,0 0 0,0 0 0,0 0 0,0 1 0,0-1 0,0 0 0,-1-1 0,1 1 0,0 0 0,0 0 0,1 0 0,36-6 150,-25 1-455,1-2 1,-1 1-1,-1-1 1,1-1-1,-1-1 1,-1 1 0,1-2-1,-2 0 1,1 0-1,11-16 1,-23 65 75,-25 178 6288,26-216-6006,0-1 0,0 1 1,0 0-1,0-1 0,0 1 0,0-1 0,0 1 0,-1-1 1,1 1-1,0 0 0,0-1 0,-1 1 0,1-1 1,0 1-1,-1-1 0,1 1 0,-1-1 0,1 0 1,0 1-1,-1-1 0,1 0 0,-1 1 0,1-1 0,-1 0 1,1 1-1,-1-1 0,1 0 0,-1 0 0,0 1 1,1-1-1,-1 0 0,0 0 0,-25-3 735,-20-15-581,-51-41-4434,97 59 4086,0 0 0,-1 0 0,1 0 0,0 0 1,0 0-1,0 0 0,-1-1 0,1 1 0,0 0 0,0 0 0,0 0 1,0 0-1,-1-1 0,1 1 0,0 0 0,0 0 0,0 0 1,0-1-1,0 1 0,0 0 0,0 0 0,-1 0 0,1-1 0,0 1 1,0 0-1,0 0 0,0-1 0,0 1 0,0 0 0,0 0 0,0-1 1,0 1-1,0 0 0,0 0 0,1 0 0,-1-1 0,0 1 1,0 0-1,0 0 0,0-1 0,0 1 0,0 0 0,0 0 0,1 0 1,-1 0-1,0-1 0,0 1 0,0 0 0,0 0 0,1 0 1,-1 0-1,0-1 0,14-5-4747,-11 5 3903,17-7-3953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16 16239,'0'0'6396,"-12"-3"-5702,4 0-590,6 1-78,-1 1 1,0 0-1,0 0 0,0 0 1,0 0-1,0 0 0,0 1 1,0-1-1,0 1 0,-1 0 1,1 0-1,0 0 0,0 0 1,0 0-1,0 1 1,0-1-1,0 1 0,0 0 1,0 0-1,0 0 0,0 1 1,0-1-1,-4 3 0,1 2 79,-1-1 0,1 2-1,0-1 1,1 1 0,0 0-1,0 0 1,0 0 0,1 1-1,-1-1 1,2 1-1,-1 0 1,2 0 0,-1 1-1,1-1 1,0 1 0,0-1-1,1 1 1,0-1-1,1 16 1,1-21-87,0 0 0,0 0 1,1-1-1,-1 1 0,1-1 0,-1 1 0,1-1 0,0 0 0,0 1 1,0-1-1,0 0 0,0 0 0,1 0 0,-1-1 0,1 1 1,-1-1-1,1 1 0,-1-1 0,1 0 0,0 0 0,0 0 0,0 0 1,-1 0-1,1-1 0,0 1 0,0-1 0,0 0 0,3 0 0,8 1 28,0 0-1,0-1 0,0 0 1,24-5-1,-29 3-20,-1 0 0,0-1 0,0 0 0,0 0 0,0-1 0,0 0 0,-1 0 0,1-1 0,-1 0 0,0 0 1,9-9-1,-13 10 7,0 1 0,0-1-1,0 1 1,0-1 0,0 0 0,-1 0 0,0-1 0,0 1 0,0 0 0,0-1 0,0 1 0,-1-1 0,0 1 0,0-1 0,0 0 0,-1 0 0,0 1 0,0-1 0,0 0 0,0 0 0,-1 1 0,-1-7-1,1 8-37,0 1-1,0-1 0,0 0 0,0 1 0,-1-1 0,1 1 0,-1 0 0,0 0 0,0-1 1,0 1-1,0 0 0,0 1 0,0-1 0,-1 0 0,1 0 0,0 1 0,-1 0 0,1-1 1,-1 1-1,0 0 0,1 0 0,-1 0 0,-5 0 0,-32-5-1743,3 6-4060,28 0 3254,-2 0-6397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10282,'0'0'11926,"-2"9"-9738,-1 2-1568,-4 30 1280,8-41-1883,-1 1-1,1 0 1,0 0-1,-1-1 1,1 1-1,0 0 1,-1-1-1,1 1 1,0-1-1,0 1 1,0-1-1,0 1 1,-1-1-1,1 1 1,0-1-1,0 0 1,0 0-1,0 1 1,0-1-1,0 0 1,0 0-1,0 0 1,0 0-1,0 0 1,0 0-1,0 0 1,0 0-1,0-1 1,0 1-1,0 0 1,-1-1-1,1 1 1,1-1 0,36-9-8,-32 8 5,73-27-164,-72 27 100,-1 1 0,1-1 1,-1 1-1,1 1 0,0-1 1,0 1-1,-1 0 0,1 0 0,0 1 1,7 1-1,-13-1 57,-1-1-1,1 0 1,-1 1-1,1-1 1,-1 1-1,1-1 1,-1 1-1,1-1 1,-1 1-1,0-1 1,1 1-1,-1-1 1,0 1-1,1 0 1,-1-1-1,0 1 1,0 0-1,1-1 1,-1 1-1,0-1 1,0 1-1,0 0 1,0-1-1,0 1 1,0 0-1,0 0 1,0 0-1,0 0 0,-1 0 0,1-1 1,0 1-1,0 0 0,0 0 0,0 0 0,0-1 0,1 1 0,-1 0 0,0 0 0,0-1 0,0 1 0,1 0 0,-1 0 1,0-1-1,1 1 0,-1 0 0,0-1 0,1 1 0,-1 0 0,1-1 0,-1 1 0,1-1 0,0 1 0,-1-1 0,1 1 1,-1-1-1,1 1 0,0-1 0,-1 0 0,1 1 0,0-1 0,0 0 0,-1 0 0,1 1 0,0-1 0,0 0 0,-1 0 1,1 0-1,0 0 0,1 0 0,52-14-625,-56 41-2051,-1-19-2641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6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6182,'0'0'9166,"-9"8"-7308,-2 2-1282,7-7-369,0 0 0,0 0 0,1 1 1,-1 0-1,1 0 0,0 0 0,0 0 0,0 1 0,-4 6 0,7-10-141,-1-1-1,1 1 0,0 0 0,-1 0 0,1-1 0,-1 1 0,1 0 0,0 0 0,-1-1 0,1 1 0,0 0 0,0 0 0,0 0 1,0 0-1,0-1 0,0 1 0,0 0 0,0 0 0,0 0 0,0 0 0,0-1 0,1 1 0,-1 0 0,1 1 0,-1-1-28,1-1 0,0 0 0,0 1 0,-1-1-1,1 0 1,0 0 0,0 1 0,0-1-1,-1 0 1,1 0 0,0 0 0,0 0 0,0 0-1,-1 0 1,1 0 0,0 0 0,0-1 0,0 1-1,-1 0 1,2-1 0,3 0 45,-1-1-1,1 0 1,-1 0 0,0 0 0,1 0-1,-1-1 1,6-5 0,-1-4 605,-11 9 767,-19 21-691,17-14-764,2 0 0,-1 0 0,0 0 0,1 1 0,-1-1 0,1 0 0,1 1 0,-1 0 0,1-1 0,-2 9 0,3-13-44,0 0 0,0 1-1,1-1 1,-1 1 0,0-1 0,0 0-1,1 1 1,-1-1 0,0 0-1,0 1 1,1-1 0,-1 0-1,0 0 1,1 1 0,-1-1-1,1 0 1,-1 0 0,0 0 0,1 1-1,-1-1 1,1 0 0,-1 0-1,1 0 1,-1 0 0,0 0-1,1 0 1,-1 0 0,1 0-1,-1 0 1,1 0 0,-1 0-1,0 0 1,2 0 0,15-3-2285,6-9-3249,4-8-5231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1 350 12204,'0'0'6053,"12"-5"-5070,32-18-816,-1-2 1,-1-2-1,-1-2 0,-2-2 1,-1-1-1,-1-2 1,63-76-1,-86 91-260,-3 5 972,-19 28-42,-30 44-191,-17 28 233,50-76-814,1-1 0,0 1 0,0 0 0,0 0 0,1 0 0,1 1 0,-2 11 0,4-21-84,0 0 1,-1 0-1,1 0 0,0 0 1,0 0-1,0 0 1,0 0-1,0 0 0,0 0 1,0 0-1,0-1 0,0 1 1,1 0-1,-1 0 1,0 0-1,0 0 0,1 0 1,-1 0-1,1 0 0,-1 0 1,1-1-1,-1 1 1,1 0-1,-1 0 0,1-1 1,0 1-1,0 0 0,-1-1 1,1 1-1,0-1 0,0 1 1,-1-1-1,1 1 1,0-1-1,0 1 0,0-1 1,0 0-1,0 1 0,0-1 1,0 0-1,0 0 1,0 0-1,0 0 0,0 0 1,0 0-1,0 0 0,0 0 1,-1 0-1,3-1 1,2 0-433,0-1 1,-1 1-1,1-1 0,0 0 1,0 0-1,-1-1 1,0 0-1,6-3 1,19-20-5935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6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13485,'0'0'2680,"-11"12"-1047,0 0-1274,-13 13 1350,-31 44-1,49-61-1483,1 0-1,0 1 1,0-1-1,0 1 1,1 0-1,1 0 1,-1 1-1,2-1 1,-1 1-1,1 0 1,-1 12-1,3-20-217,0 0-1,0-1 1,1 1 0,-1 0-1,0-1 1,1 1-1,-1-1 1,1 1-1,-1 0 1,1-1 0,0 1-1,0-1 1,-1 0-1,1 1 1,0-1-1,0 0 1,0 1 0,1-1-1,-1 0 1,0 0-1,0 0 1,3 1-1,-1 0 6,1 0-1,0 0 1,0-1-1,0 0 1,0 0-1,0 0 1,0 0-1,0 0 1,5-1-1,2 0 21,1 0-1,-1 0 0,0-2 1,1 1-1,-1-2 1,14-3-1,-13 1-10,0 0 1,0-1-1,-1 0 0,1 0 0,-1-1 0,-1-1 1,11-9-1,-18 15-4,1-2-1,-1 1 1,0 0 0,0-1 0,0 1-1,0-1 1,-1 0 0,0 0 0,1 0-1,-1 0 1,-1-1 0,1 1 0,-1 0-1,1-1 1,-1 1 0,0-1 0,-1 0-1,1 1 1,-1-1 0,0 0 0,0 1 0,-2-9-1,1 10-7,-1 0-1,1 0 1,-1 1-1,0-1 0,1 1 1,-1-1-1,0 1 1,-1 0-1,1 0 1,0 0-1,-1 0 1,1 0-1,-1 0 0,0 1 1,1-1-1,-1 1 1,0 0-1,0 0 1,0 0-1,0 0 0,0 0 1,0 1-1,0-1 1,-4 1-1,-2-1-28,0 0 1,0 0-1,0 1 0,0 0 1,0 1-1,0 0 0,-11 3 1,5 3-229,16-2-2416,26 0-3067,-2-5 670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7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32 15567,'-11'11'1601,"3"-2"-1283,-62 75 2848,63-75-2776,1-1 1,1 1-1,0 1 1,0-1-1,1 1 1,0 0-1,0 0 1,1 0-1,-2 13 1,5-22-362,0 1 0,-1 0 1,1-1-1,0 1 0,1-1 1,-1 1-1,0-1 1,0 1-1,1-1 0,-1 1 1,1-1-1,-1 1 1,1-1-1,0 1 0,-1-1 1,1 0-1,0 1 1,0-1-1,0 0 0,0 0 1,0 1-1,0-1 0,3 1 1,-1 0 0,0 0 1,0-1-1,0 1 1,1-1-1,-1 0 1,1 0-1,-1 0 1,1 0-1,-1-1 1,5 1-1,4-1 11,-1 0-1,0 0 1,1-2-1,-1 1 1,0-1-1,11-4 0,-12 2-16,-1 0-1,0-1 1,0 0-1,-1 0 1,1-1-1,-1 0 1,0-1-1,-1 0 0,0 0 1,0 0-1,0-1 1,-1 0-1,0 0 1,9-19-1,-13 24-9,0-1-1,0 0 1,0 0-1,-1 0 1,1-1 0,-1 1-1,0 0 1,0 0-1,-1-1 1,1 1-1,-1-1 1,0 1 0,0 0-1,0-1 1,-1 1-1,0 0 1,0-1 0,0 1-1,0 0 1,0 0-1,-1 0 1,0 0-1,0 0 1,0 0 0,0 0-1,-1 1 1,1-1-1,-1 1 1,0-1 0,0 1-1,0 0 1,-1 0-1,1 1 1,-1-1-1,0 1 1,-3-3 0,0 2-62,-1-1 0,1 1 0,0 1 0,-1-1 0,1 1 1,-1 1-1,-14-2 0,-29 1-6023,37 2-1846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13613,'0'0'4868,"51"25"-3746,-20-19-97,7-2-193,6-3-319,7-1-289,-2 0-192,-1 0-288,-8-3-1538,-11-5-2050,-12 3-2177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11883,'0'0'5638,"70"20"-4133,-22-20-64,8 0-608,5-10-545,1-1-224,-5 0-1185,-8-1-2914,-11-1-5478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14125,'0'0'6332,"8"2"-5115,-4-1-1136,0-1 1,-1 1 0,1-1-1,0 0 1,-1 0-1,1 0 1,0 0-1,0 0 1,-1-1-1,1 0 1,-1 0 0,1 0-1,5-2 1,3-3 51,-1-1 1,0 0 0,16-12-1,220-183-69,-248 216-507,-9 14 412,-2-1 0,-14 27 0,16-37 34,1 1 0,1 0 0,0 1 0,1 0 0,1 0 0,1 0 0,-3 24 0,8-42-96,-1 1 1,1-1 0,0 1 0,0-1-1,0 1 1,0-1 0,0 1-1,1-1 1,-1 1 0,0-1-1,1 1 1,-1-1 0,1 1 0,-1-1-1,1 1 1,-1-1 0,1 0-1,0 0 1,0 1 0,0-1 0,0 0-1,0 0 1,0 0 0,0 0-1,2 2 1,-1-3-182,0 1 0,0-1 1,1 1-1,-1-1 0,0 0 0,0 1 0,0-1 1,1 0-1,-1-1 0,0 1 0,0 0 0,0-1 1,1 1-1,-1-1 0,0 0 0,0 1 0,0-1 1,2-2-1,30-18-6250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4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14798,'0'0'2498,"-10"1"-1521,6-1-898,-1 1-1,0 0 1,0 0-1,0 0 1,1 0-1,-1 1 1,0 0-1,1 0 1,0 0-1,-1 1 1,1-1 0,0 1-1,0 0 1,0 0-1,1 0 1,-1 1-1,1-1 1,0 1-1,0 0 1,0 0-1,0 0 1,1 0-1,-3 7 1,1-5 49,1 1 1,1 0-1,-1 0 0,1 1 1,1-1-1,-1 0 0,1 1 1,0-1-1,1 1 1,0 7-1,0-12-101,0-1 0,1 0 0,-1 1 0,1-1 0,-1 0-1,1 0 1,0 1 0,0-1 0,0 0 0,0 0 0,0 0 0,1 0 0,-1 0 0,1 0 0,-1-1 0,1 1 0,-1 0-1,1-1 1,0 1 0,0-1 0,0 1 0,0-1 0,0 0 0,0 0 0,0 0 0,0 0 0,1-1 0,-1 1-1,0 0 1,1-1 0,-1 1 0,0-1 0,1 0 0,2 0 0,4 0 34,0-1 0,0 1 0,0-2 0,0 1 0,0-1 0,0-1 0,-1 1-1,1-1 1,-1-1 0,0 0 0,0 0 0,13-10 0,-16 11-18,0-1-1,0 1 1,-1-1 0,1-1-1,-1 1 1,0-1-1,-1 1 1,1-1 0,-1 0-1,0 0 1,0-1-1,0 1 1,-1-1 0,1 1-1,-2-1 1,1 0-1,-1 0 1,1 0 0,-1-11-1,-1 15-20,0 0 1,-1-1-1,1 1 0,-1 0 0,0 0 1,0 0-1,0 0 0,0 0 0,0 0 1,0 0-1,0 0 0,-1 1 0,1-1 0,-1 0 1,1 1-1,-1-1 0,0 1 0,1 0 1,-1-1-1,0 1 0,0 0 0,0 0 1,0 0-1,0 0 0,0 1 0,0-1 0,-1 0 1,1 1-1,0 0 0,-3-1 0,-10-1-874,0 0 0,0 0 0,-18 2 0,29 0 107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10442,'0'0'12193,"-10"10"-10672,-2 3-1154,-4 4 318,0 1 0,1 0 0,-16 25 0,31-42-684,-1-1 1,1 1-1,-1 0 0,1-1 0,0 1 0,-1-1 1,1 1-1,0 0 0,0-1 0,0 1 1,0 0-1,-1-1 0,1 1 0,0 0 1,0 0-1,0-1 0,0 1 0,0 0 0,1-1 1,-1 1-1,0 0 0,0-1 0,0 1 1,1 0-1,-1-1 0,0 1 0,0-1 1,2 2-1,19 7 5,41-10-1493,-48 0 161,18-5-4082,-13-5-1894,-11 6 1221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8552,'0'0'11873,"-9"9"-10624,-3 5-690,1 1 0,1-1 0,0 2 0,1-1 0,1 1 0,-8 19 0,11-21-301,0 0 0,1 1 0,1-1 0,0 1 0,-2 23 0,25-58-9098,-13 6 923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16496,'0'0'4409,"-2"8"-2540,-29 119 128,16-72-1800,-11 70 0,27-105-1488,8-26-2342,10-30-4180,-8 4 190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15471,'0'0'6982,"-23"52"-6149,12-29 192,0 5-192,0 0-385,5-3-320,3-5-96,3-3-256,0-4-1249,3-8-930,7-5-1280,-1-1-3268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1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27 14510,'0'0'1601,"-11"0"150,11 0-1744,-8 0 165,0-1 1,0 1-1,0 0 0,0 1 1,0 0-1,0 0 0,0 1 1,0 0-1,1 0 0,-1 1 0,1 0 1,0 0-1,-1 1 0,2 0 1,-1 0-1,-9 8 0,11-7-14,0 1 0,1 0 0,0-1 0,0 1-1,0 0 1,1 1 0,0-1 0,0 1 0,-2 9-1,4-14-140,1-1 0,-1 1 0,1-1 0,0 1 0,0-1 0,0 1 0,-1 0-1,1-1 1,1 1 0,-1-1 0,0 1 0,0 0 0,1-1 0,-1 1 0,1-1-1,-1 1 1,1-1 0,-1 1 0,1-1 0,0 0 0,0 1 0,0-1 0,0 0-1,0 1 1,0-1 0,0 0 0,0 0 0,0 0 0,1 0 0,-1 0-1,0 0 1,1-1 0,-1 1 0,1 0 0,-1-1 0,1 1 0,-1-1 0,1 1-1,-1-1 1,1 0 0,0 1 0,-1-1 0,1 0 0,-1 0 0,4-1 0,4 1 16,-1 0 1,1-1 0,-1 0-1,0-1 1,1 0 0,-1 0-1,0-1 1,0 0 0,0 0 0,0-1-1,-1 0 1,0 0 0,11-8-1,-13 8-95,0 0-1,-1 0 0,1 0 0,-1-1 0,1 1 0,-1-1 1,-1 0-1,1 0 0,-1-1 0,0 1 0,0-1 0,0 1 1,-1-1-1,0 0 0,0 0 0,-1 0 0,1 0 0,-1 0 1,0-7-1,-1 12-26,0-1 0,-1 0 0,1 1 0,-1-1 1,1 1-1,-1-1 0,0 1 0,0-1 0,0 1 0,1-1 0,-1 1 1,-1 0-1,1-1 0,0 1 0,0 0 0,0 0 0,0 0 0,-1 0 1,1 0-1,-1 0 0,1 0 0,-1 1 0,1-1 0,-1 0 0,1 1 1,-1-1-1,1 1 0,-4-1 0,4 1-136,0-1 1,-1 1-1,1 0 1,0 0-1,-1-1 1,1 1-1,0 0 0,-1 0 1,1 0-1,-1 0 1,1 1-1,0-1 0,-1 0 1,1 0-1,-1 1 1,1-1-1,0 1 1,0-1-1,-1 1 0,1 0 1,0 0-1,0-1 1,0 1-1,0 0 0,0 0 1,0 0-1,0 0 1,0 0-1,0 0 0,0 0 1,0 1-1,0 0 1,0 7-2739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5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41 5445,'0'0'8760,"6"-2"-7500,2-2-770,-5 3-258,-1 0-1,1 0 0,0 0 0,0 0 0,0 0 0,0 1 0,-1-1 0,1 1 0,0 0 0,4 0 1,-7 0 157,-9 18 1111,4-11-1318,0-1 0,1 1 0,0 0 0,1 0-1,-1 0 1,-4 16 0,8-22-161,-1 1 1,1-1-1,-1 1 0,1 0 0,-1-1 1,1 1-1,0 0 0,0 0 1,0-1-1,0 1 0,0 0 1,1 0-1,-1-1 0,0 1 0,1 0 1,-1-1-1,1 1 0,0-1 1,-1 1-1,1 0 0,0-1 0,0 0 1,0 1-1,0-1 0,0 1 1,0-1-1,1 0 0,-1 0 1,0 0-1,1 0 0,-1 0 0,0 0 1,1 0-1,0 0 0,-1 0 1,1-1-1,1 1 0,4 1-169,-1 0-1,0 0 0,0 1 1,0-1-1,0 1 0,0 1 1,-1-1-1,6 5 0,-9-6 118,-1 0-1,1-1 0,-1 1 1,0 0-1,1 0 0,-1 0 0,0 0 1,0 0-1,-1 0 0,1 0 0,0 1 1,-1-1-1,1 0 0,-1 0 1,0 1-1,0-1 0,0 0 0,0 0 1,0 1-1,0-1 0,0 0 1,-1 0-1,1 1 0,-1-1 0,0 0 1,0 0-1,-1 4 0,-2 0 72,0 1-1,0-1 1,0 1 0,-1-1-1,0-1 1,0 1 0,0-1-1,-1 0 1,0 0 0,0 0-1,0-1 1,0 0 0,-10 4-1,10-5 381,0 0 0,-1 0 0,0 0 0,1-1 0,-1 0 0,0-1 0,0 0 0,-11 1 0,17-2-394,0 0 0,0 0 0,0-1 1,0 1-1,0 0 0,0-1 0,0 1 0,0-1 0,0 1 0,0-1 1,0 1-1,0-1 0,0 0 0,0 1 0,0-1 0,1 0 0,-1 0 1,0 1-1,0-1 0,1 0 0,-1 0 0,1 0 0,-1 0 1,1 0-1,-1 0 0,1 0 0,0 0 0,-1 0 0,1 0 0,0-1 1,0 1-1,0 0 0,0 0 0,0 0 0,0 0 0,0 0 1,0 0-1,0 0 0,0-1 0,1 1 0,-1-1 0,1-3-140,0-1-1,0 1 0,1 0 1,-1 0-1,1 0 1,0 0-1,5-8 0,8-6-343,1 2-1,1-1 0,0 2 1,31-23-1,-25 22 519,-1-2 0,31-34-1,-52 52-13,1 0 0,-1-1 0,0 1 0,0-1-1,1 1 1,-1-1 0,0 0 0,0 1 0,-1-1-1,1 0 1,0 0 0,-1 0 0,1 1 0,-1-1 0,1 0-1,-1 0 1,0 0 0,0 0 0,1 0 0,-2 0-1,1 0 1,0-2 0,-1 2 4,0 1 0,0-1 1,0 1-1,-1 0 0,1-1 0,0 1 1,-1 0-1,1-1 0,0 1 0,-1 0 1,0 0-1,1 0 0,-1 1 1,1-1-1,-1 0 0,0 0 0,0 1 1,-2-1-1,-12-2-525,0 0 0,-1 2 0,1-1 0,-17 3 0,24-1-605,-7 0-3255,3 0-3272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 15375,'0'0'1393,"-8"-1"-165,0-1-1054,0 1-1,1 1 1,-1-1 0,0 1 0,0 0 0,0 1 0,0 0-1,1 0 1,-1 1 0,0 0 0,1 0 0,-1 0-1,1 1 1,0 1 0,-9 4 0,8-2-12,0 1 0,1-1 0,0 2 0,0-1 0,0 1 0,1 0 0,0 0-1,1 0 1,0 1 0,0 0 0,1 0 0,0 0 0,0 1 0,1 0 0,0-1 0,1 1 0,0 0 0,1 0 0,0 0 0,0 14 0,1-22-143,0 1 1,1-1-1,-1 0 1,0 1-1,1-1 1,-1 0-1,1 0 1,0 0-1,0 1 1,0-1-1,0 0 1,0 0-1,0 0 1,1 0-1,-1-1 1,0 1-1,1 0 1,0 0-1,-1-1 1,1 1-1,0-1 1,3 2-1,-1-1 30,0 0 1,0-1-1,1 1 0,-1-1 1,0 0-1,1-1 0,-1 1 1,0-1-1,1 0 0,-1 0 1,7-1-1,-2 0 45,0 0 0,1-1 0,-1 0 0,0-1 0,-1 0 0,1-1-1,0 1 1,-1-2 0,0 1 0,0-1 0,8-6 0,-14 9-32,0 1 0,0-1-1,0 0 1,-1 0 0,1 0 0,0 0 0,-1 0-1,1-1 1,-1 1 0,0 0 0,0-1 0,0 1-1,0-1 1,0 1 0,0-1 0,-1 0 0,1 1-1,-1-1 1,0 0 0,0 1 0,0-4 0,-1 5-18,0-1 0,1 0 0,-1 0 1,0 1-1,0-1 0,-1 0 1,1 1-1,0-1 0,0 1 0,-1-1 1,1 1-1,-1 0 0,1 0 1,-1 0-1,0 0 0,1 0 1,-1 0-1,0 0 0,0 0 0,0 1 1,0-1-1,1 1 0,-1-1 1,0 1-1,0 0 0,0-1 0,-4 2 1,0-2-14,-73-2 140,76 3-191,-1 0 0,0 0 0,0 0-1,1 1 1,-1 0 0,0-1 0,1 1 0,-1 1 0,1-1 0,-1 0-1,1 1 1,-1 0 0,1 0 0,0 0 0,0 0 0,0 0 0,-4 5 0,7-7-80,0 0 0,-1 0 0,1 0 1,0 1-1,0-1 0,0 0 0,-1 0 1,1 0-1,0 1 0,0-1 0,0 0 1,0 1-1,-1-1 0,1 0 0,0 0 1,0 1-1,0-1 0,0 0 0,0 1 1,0-1-1,0 0 0,0 1 0,0-1 1,0 0-1,0 0 0,0 1 1,0-1-1,0 0 0,0 1 0,0-1 1,1 0-1,-1 0 0,0 1 0,0-1 1,0 0-1,0 1 0,0-1 0,1 0 1,-1 0-1,0 0 0,0 1 0,1-1 1,-1 0-1,0 0 0,0 0 0,1 1 1,-1-1-1,0 0 0,0 0 0,1 0 1,-1 0-1,0 0 0,1 0 0,-1 0 1,0 0-1,0 0 0,1 1 0,-1-1 1,0-1-1,1 1 0,-1 0 0,1 0 1,21-2-6638,1-5-2685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2 3683,'-11'-1'4223,"-4"1"-3481,0 0 0,0 1 0,0 0 0,0 1 0,0 1 0,1 0 0,-1 1 0,-17 7 0,6 3 7,0 1-1,2 1 1,0 1-1,0 1 1,2 1-1,0 1 1,-19 24-1,31-33-627,1 0-1,0 1 1,1 0 0,0 1 0,1-1-1,0 1 1,1 1 0,1-1-1,0 1 1,0 0 0,2 0 0,0 0-1,0 1 1,2-1 0,-1 1-1,2 15 1,1-24-109,0 1-1,0 0 1,0 0-1,1-1 1,0 1-1,0-1 1,1 0 0,0 1-1,0-1 1,1 0-1,-1-1 1,1 1-1,0-1 1,1 1-1,7 6 1,-3-5 2,0 0-1,0-1 1,1 0 0,0 0-1,0-1 1,0-1 0,0 0-1,20 5 1,2-2 38,0-2 0,0-1 0,1-2 0,-1-1-1,53-5 1,-63 2-3,-1-2 0,0 0 0,0-2-1,0 0 1,0-1 0,-1-1 0,-1-1 0,1-1-1,-1 0 1,-1-1 0,0-2 0,16-13-1,-25 18 19,1 0 0,-2-1 0,1 0 0,-1-1 0,-1 1 0,0-1 0,0-1 0,-1 1-1,0-1 1,-1 0 0,0-1 0,-1 1 0,0-1 0,-1 0 0,0 0 0,-1 0 0,0 0 0,-1-1-1,0 1 1,-1 0 0,-1-1 0,-2-14 0,2 21-73,0 0 0,0 1 0,-1-1 0,0 0 0,0 1 0,-1-1 0,1 1 0,-1 0 0,0 0-1,0 0 1,-1 0 0,0 1 0,1-1 0,-1 1 0,-1 0 0,1 0 0,-1 1 0,0-1 0,1 1 0,-1 0 0,-1 0 0,1 0 0,0 1 0,-1 0 0,1 0-1,-1 0 1,0 1 0,-5-1 0,-2 0-323,0 1-1,1 1 0,-1 0 0,1 1 0,-1 0 1,0 1-1,1 0 0,0 1 0,0 0 1,-1 1-1,2 1 0,-14 6 0,-23 15-4747,3-1-4841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55 9673,'0'0'6369,"-8"0"-3860,-17 0-1295,22 0-449,5 0 35,104-6 2613,-5-14-3197,-63 10-210,1 3 1,52-4-1,-90 10-16,0 1 0,0 0-1,1 0 1,-1 0 0,0 0-1,0 0 1,0 1 0,0-1-1,0 0 1,1 0 0,-1 1 0,0-1-1,0 1 1,0-1 0,0 1-1,0-1 1,0 1 0,0 0-1,0-1 1,0 1 0,0 0-1,-1 0 1,1 0 0,0 0-1,0 0 1,-1 0 0,2 1 0,-1 1 6,-1 0 0,1 0 1,-1-1-1,1 1 0,-1 0 1,0 0-1,0 0 0,0-1 1,-1 1-1,1 0 0,-2 4 1,-3 10 44,0-1 0,-2 1 0,-7 14 0,10-24-33,-15 33 24,8-21-17,1 0-1,1 1 0,1 0 0,1 0 0,0 1 1,2 0-1,0 0 0,-1 23 0,-8-54-10450,2-7 955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14414,'0'0'7687,"76"-2"-6886,-38-4-449,8-3-320,0-3-288,-2 0-1890,-4-4-2114,-7-1-2371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10090,'-27'9'462,"1"1"0,1 0 1,0 2-1,0 1 0,1 2 0,-34 25 1,47-31-114,0 1-1,1 0 1,0 0 0,1 1-1,0 1 1,1-1 0,0 1-1,1 1 1,0-1 0,1 1-1,1 0 1,0 1 0,1 0 0,-5 21-1,6-15-278,0-1 0,2 2 0,0-1 0,1 0 0,1 0 0,1 0 0,1 0 0,1-1 0,0 1 0,2-1 0,0 0 0,1 0 0,10 19 0,-10-26-60,0 1 0,1-2 0,1 1 0,-1-1 0,2 0 0,0-1 0,0 0 0,1 0 0,0-1 0,0-1 0,1 0 0,0-1 0,0 0 0,1 0 0,0-1 0,0-1 0,1-1 0,0 0 0,15 3 0,-2-3 176,-1-1 1,0-2-1,1-1 1,-1 0-1,0-2 1,0-2-1,0 0 1,0-1-1,0-2 1,-1 0-1,0-2 1,24-12-1,-22 8 175,-1-1 0,0-2 0,-1 0 0,-1-2 0,0 0 0,-1-2 0,-2 0 0,0-2 0,-1 0 0,24-35 0,-37 46-312,0 0 0,-1-1 0,0 1 0,-1-1 0,0 0 0,-1-1 0,0 1 0,-1-1 0,0 0 0,-1 0 0,-1 1 0,0-19 0,-1 25-108,-1 0-1,1-1 1,-2 1 0,1 0-1,-1 0 1,0 0 0,0 0-1,0 1 1,-1-1 0,0 0-1,0 1 1,0 0 0,-1 0-1,0 0 1,0 0 0,0 1-1,-1-1 1,1 1-1,-1 0 1,0 0 0,0 1-1,-1-1 1,1 1 0,-1 1-1,1-1 1,-1 1 0,-7-3-1,-6 1-595,1 0-1,-1 0 0,0 2 0,0 1 1,0 0-1,0 1 0,0 1 1,0 1-1,0 0 0,1 2 0,-27 8 1,-15 7-5372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1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64 15791,'0'0'2787,"-11"-6"-1709,2 2-886,0-1 0,-1 2 0,0-1 0,0 1 0,-14-2 0,22 4-146,0 1 0,0 0 0,0-1 0,0 1 0,-1 0 1,1 0-1,0 0 0,0 0 0,0 1 0,0-1 0,0 1 1,0-1-1,0 1 0,0 0 0,0-1 0,0 1 1,1 0-1,-1 0 0,0 0 0,0 1 0,1-1 0,-1 0 1,1 1-1,-1-1 0,1 1 0,0-1 0,-1 1 0,1 0 1,0 0-1,0-1 0,0 1 0,0 0 0,1 0 0,-1 0 1,0 0-1,1 0 0,-1 0 0,1 0 0,0 0 1,0 0-1,0 3 0,-1-2-36,1 0-1,0 0 1,1 0 0,-1 0 0,1 0 0,-1 0 0,1 0-1,0 0 1,0 0 0,0 0 0,0 0 0,1 0 0,-1-1-1,1 1 1,0 0 0,0-1 0,0 0 0,0 1 0,0-1-1,0 0 1,0 0 0,1 0 0,-1 0 0,5 2-1,8 4 19,1 0 0,0-2 0,27 9 0,-31-11-67,0-1 0,0 2 0,0 0 0,-1 0 0,15 10 0,-24-14 34,-1 0 0,1 0 1,-1 0-1,0 0 1,0 0-1,0 1 0,0-1 1,0 0-1,0 1 1,0-1-1,0 0 1,0 1-1,0-1 0,-1 1 1,1 0-1,-1-1 1,1 1-1,-1-1 0,0 1 1,1 0-1,-1-1 1,0 1-1,0 0 0,0-1 1,0 1-1,-1 2 1,0 0 6,-1-1 0,0 0 1,1 0-1,-1 1 1,0-1-1,0 0 0,-1-1 1,1 1-1,-1 0 1,1-1-1,-6 4 0,-6 4 31,0 0 0,0-2 0,-1 0 0,-17 7 0,13-7 311,-1-1 1,1-1-1,-1-1 0,-1 0 1,1-2-1,0 0 0,-35 0 1,53-3-323,1 0 1,0 0-1,0 0 0,-1 0 1,1 0-1,0 0 1,0 0-1,-1 0 1,1-1-1,0 1 0,0-1 1,0 1-1,0-1 1,0 1-1,-1-1 1,1 1-1,0-1 1,0 0-1,0 0 0,0 1 1,1-1-1,-1 0 1,0 0-1,0 0 1,0 0-1,1 0 0,-1 0 1,1 0-1,-1 0 1,0-1-1,1 1 1,0 0-1,-1 0 1,1 0-1,0-1 0,0 1 1,0 0-1,-1 0 1,1-1-1,0 1 1,1 0-1,-1 0 1,0-1-1,0 1 0,0 0 1,1 0-1,-1 0 1,1 0-1,0-3 1,1-1-33,1-1 1,0 0 0,-1 1 0,2 0 0,-1-1 0,1 1-1,-1 1 1,1-1 0,5-4 0,15-9-101,1 2 0,1 0 0,0 2 0,1 1 0,1 1 0,39-12 0,-22 8 39,53-27-1,-97 43 79,0-1 0,1 1 0,-1-1 0,0 1 0,0-1-1,1 0 1,-1 0 0,0 1 0,0-1 0,0 0 0,0 0 0,0 0 0,0 0 0,0 0 0,0-1-1,-1 1 1,1 0 0,0 0 0,-1 0 0,1-1 0,-1 1 0,1-3 0,-1 3 3,0 0 0,-1 0 1,1 0-1,-1-1 0,1 1 0,-1 0 1,0 0-1,1 0 0,-1 0 0,0 0 1,0 1-1,0-1 0,1 0 0,-1 0 1,0 0-1,0 1 0,0-1 1,0 0-1,-1 1 0,0-1 0,-10-5 51,-1 2-1,1-1 1,-20-3-1,29 7-67,-168-33 23,171 34-152,0 0 0,-1 0 0,1 0 1,0-1-1,0 1 0,-1 0 0,1 0 0,0 0 1,0-1-1,0 1 0,-1 0 0,1 0 0,0-1 1,0 1-1,0 0 0,0 0 0,-1-1 1,1 1-1,0 0 0,0-1 0,0 1 0,0 0 1,0 0-1,0-1 0,0 1 0,0 0 0,0-1 1,0 1-1,0 0 0,0-1 0,0 1 1,0 0-1,0 0 0,0-1 0,0 1 0,1 0 1,-1-1-1,0 1 0,0 0 0,0 0 0,0-1 1,1 1-1,-1 0 0,0 0 0,0 0 1,0-1-1,1 1 0,-1 0 0,0 0 0,0 0 1,1-1-1,-1 1 0,0 0 0,1 0 1,-1 0-1,0 0 0,0 0 0,1 0 0,-1 0 1,0 0-1,1 0 0,15-9-7567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1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0 5541,'-25'1'2032,"0"0"-1,0 2 1,-32 7-1,38-5-1188,0 0 0,1 2-1,0 0 1,-30 17 0,36-18-737,1 2 0,0 0 0,0 0 0,1 1 0,0 0 0,0 1 0,1 0 0,1 0 0,-1 1 0,2 0 0,0 1 0,0-1 0,1 1 0,0 1 0,1-1 0,0 1 0,-4 20 0,6-16-114,0 1-1,1-1 1,0 1-1,2-1 1,0 1-1,1 0 1,1-1-1,0 1 1,1-1-1,1 1 0,1-1 1,0-1-1,2 1 1,0-1-1,0 0 1,2 0-1,0-1 1,0 0-1,1-1 1,1 0-1,1 0 0,0-1 1,1-1-1,0 0 1,0-1-1,2 0 1,-1-1-1,1-1 1,1 0-1,-1-1 1,1-1-1,1 0 1,0-1-1,22 4 0,-15-4 166,0-2-1,0-1 1,0-1-1,0-1 1,0-1-1,1-1 1,-1-1-1,0-1 1,0-2-1,-1 0 1,28-10-1,-34 9 80,-1-1 0,0-1 0,-1 0 0,0-1 0,0 0 0,-1-2 0,0 1 0,-1-2-1,0 0 1,-1 0 0,-1-1 0,0-1 0,0 0 0,-1 0 0,-1-1 0,10-20 0,-15 25-192,0 0 1,0 0-1,-1 0 1,0-1-1,0 1 1,-1-1-1,-1 0 1,0 0 0,-1 1-1,1-1 1,-2 0-1,0 0 1,0 1-1,-1-1 1,0 0-1,-1 1 1,0 0-1,-1-1 1,0 1-1,0 1 1,-1-1 0,-1 1-1,0-1 1,0 2-1,-12-15 1,4 9-140,0 0 0,-1 1 0,0 1 0,-1 0 0,0 1 0,0 1 0,-2 0 0,1 2 0,-1 0 1,0 1-1,-1 0 0,1 2 0,-30-6 0,28 8-238,0 1 1,-1 0 0,1 2-1,0 0 1,-1 1-1,-19 5 1,27-4-500,0 1 0,1 1 0,-1 1-1,1-1 1,0 2 0,-14 8 0,-16 15-7159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13421,'0'0'10954,"60"-20"-10698,-27 15-128,7-1-64,-5-2-31,1 1-258,-7-2-672,-7 4-480,-11 4-256,-8 1-513,-10 5-6471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5830,'0'0'13474,"10"-1"-12124,5-3-1064,-1 0-1,0 0 0,0-2 1,-1 1-1,0-2 1,0 0-1,0 0 1,13-12-1,102-87-187,-45 34-266,-84 84-404,-42 76 483,32-70 92,2 1 0,0 0 0,0 0 0,2 1 1,1-1-1,0 1 0,-5 39 0,11-58-47,0 1 0,-1-1-1,1 1 1,0-1 0,0 1-1,0-1 1,1 1 0,-1-1-1,0 1 1,1-1 0,-1 1-1,0-1 1,1 1 0,0-1-1,-1 0 1,1 1 0,0-1-1,0 0 1,0 1 0,0-1-1,0 0 1,0 0 0,0 0-1,0 0 1,0 0 0,0 0-1,2 1 1,0-2-317,-1 1 0,1-1 0,-1 1 0,1-1 0,-1 0 0,1 0 0,-1 0 0,1 0 0,-1 0 0,1 0 0,-1-1 0,1 0 0,-1 1 1,1-1-1,-1 0 0,5-2 0,27-20-6003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8296,'0'0'3368,"-10"8"-1734,-1 2-506,0 0 0,1 1 0,0 0-1,-13 20 1,19-25-732,0-1 0,1 1-1,0 0 1,0 1-1,0-1 1,1 0 0,0 1-1,0-1 1,1 1-1,-1 0 1,2 0 0,-1-1-1,1 1 1,1 14 0,-1-19-381,1 0 0,0 0 1,0 0-1,0 0 0,1 0 1,-1 0-1,0 0 1,1 0-1,-1 0 0,1-1 1,0 1-1,-1-1 1,1 1-1,0-1 0,0 0 1,0 1-1,0-1 0,0 0 1,0 0-1,1-1 1,-1 1-1,0 0 0,0-1 1,1 1-1,-1-1 1,0 0-1,5 0 0,7 2 39,-1-2 0,1 0 0,18-3-1,-20 1-40,0-1 0,-1 0 0,0-1-1,1 0 1,-2-1 0,1 0-1,0-1 1,12-9 0,-18 11 0,1 0 0,-1 0 1,0-1-1,-1 0 1,1 0-1,-1 0 0,6-9 1,-9 12 2,1-1 0,-1 0-1,0 1 1,1-1 0,-1 0 0,-1 0 0,1 0 0,0 0 0,-1 0 0,0 0-1,1 0 1,-1 0 0,0 0 0,-1 0 0,1 0 0,-2-6 0,1 7-8,0 0 1,0 0 0,0 0 0,0 1 0,-1-1 0,1 0 0,0 1 0,-1-1-1,0 1 1,1-1 0,-1 1 0,0 0 0,0-1 0,0 1 0,0 0-1,1 0 1,-2 1 0,1-1 0,0 0 0,0 1 0,0-1 0,0 1-1,0 0 1,-3-1 0,-59-1-28,52 3 9,6-1 43,0 0 0,1 1 0,-1 0 0,0 1 0,0-1 0,-7 4 0,-6 9-1375,18-13 1057,0 0 0,1 0 0,-1 0 0,1 0 0,-1 0 0,1 0 0,-1 0 0,1 0 0,0 0 0,0 0 0,-1 0-1,1 0 1,0 0 0,0 0 0,0 0 0,0 0 0,0 0 0,0 0 0,1 2 0,4 2-5966,8-4-3364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3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13293,'0'0'9619,"10"-5"-8594,15-8-927,-2-1-1,0-1 0,0-1 0,31-30 0,79-92-492,-131 136 395,-3 5-6,0 0 0,0 0 0,0 0-1,0 0 1,0 0 0,0-1 0,-1 1 0,1 0-1,-4 3 1,-3 6 63,-1 5-3,0 0 1,1 0-1,0 1 1,1 0-1,2 0 0,-1 1 1,2-1-1,1 1 1,-2 33-1,5-51-142,0 0-1,0 0 1,0-1-1,0 1 0,0 0 1,0 0-1,0 0 1,1 0-1,-1 0 1,0-1-1,1 1 1,-1 0-1,0 0 1,1-1-1,-1 1 0,1 0 1,-1 0-1,1-1 1,0 1-1,0 0 1,19 2-5825,-4-7-1978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12300,'0'0'2082,"-39"61"960,26-37-1248,8-4-1217,5-6-449,0-6-448,10-8-2051,9 0-3010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9449,'-8'0'7233,"-11"0"-5873,1 1 0,-1 1 0,-29 7 0,42-8-1167,0 1-1,1-1 1,-1 1 0,1 0 0,-1 1 0,1-1-1,0 1 1,0 0 0,0 1 0,0-1 0,0 1-1,1 0 1,0 0 0,0 0 0,0 0 0,0 1-1,-3 6 1,6-11-189,1 0-1,0 1 1,0-1 0,-1 1-1,1-1 1,0 0-1,0 1 1,0-1 0,0 1-1,-1-1 1,1 1-1,0-1 1,0 1 0,0-1-1,0 1 1,0-1-1,0 0 1,0 1 0,1-1-1,-1 1 1,0-1-1,0 1 1,0-1 0,0 1-1,0-1 1,1 0-1,-1 1 1,0-1 0,0 1-1,1-1 1,-1 0 0,0 1-1,1-1 1,-1 0-1,0 1 1,1-1 0,-1 0-1,1 0 1,0 1-1,24 2-14,30-12-1296,-23-7-313,-27 13 1290,1-1 0,-1 1 0,1 0 0,0 1-1,0 0 1,0 0 0,0 0 0,8-1 0,-15 39 260,-8 57 1525,-4 74 1457,-22-165-1972,26-2-909,1 0 1,0-1 0,0 0-1,0-1 1,0 0-1,0 0 1,0 0 0,1-1-1,-1-1 1,1 1 0,0-1-1,-10-7 1,16 10-239,0 0 1,0 0-1,1-1 1,-1 1-1,0 0 1,1 0-1,-1-1 1,1 1-1,0-1 1,-1 1-1,1 0 1,0-1-1,0 1 1,0-1-1,0 1 1,0-1-1,0 1 1,0-1-1,1 1 1,-1 0-1,0-1 1,1 1-1,-1 0 0,1-1 1,0 1-1,-1 0 1,1-1-1,0 1 1,0 0-1,0 0 1,0 0-1,0 0 1,0 0-1,0 0 1,0 0-1,0 0 1,3-1-1,17-16-5889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8520,'-11'9'8557,"-12"8"-7040,-62 52 2492,76-61-3429,0 1 1,0 0-1,1 0 0,1 1 1,-1 0-1,-10 20 0,17-28-564,0-1 0,0 1 0,0 0 0,0 0 0,1-1 0,-1 1 0,0 0 0,1 0 0,0 0 0,-1 0 0,1 0 0,0 0 0,0 0 0,0 0 0,0 0 0,1 0-1,-1 0 1,0 0 0,1 0 0,-1 0 0,1-1 0,0 1 0,0 0 0,-1 0 0,1-1 0,1 1 0,-1 0 0,0-1 0,0 1 0,0-1 0,1 1 0,-1-1 0,1 0 0,-1 1 0,1-1 0,0 0 0,-1 0 0,1 0 0,0 0-1,0-1 1,0 1 0,-1 0 0,1-1 0,0 1 0,0-1 0,0 0 0,2 0 0,12 3-321,-1-1 1,1-1-1,0-1 0,22-2 0,-37 2 294,38-10-1295,-37 10 1282,-1 0 0,0-1 1,1 1-1,-1-1 1,0 0-1,1 0 1,-1 1-1,0-1 1,0 0-1,0 0 1,0 0-1,0 0 1,0 0-1,0 0 1,0 0-1,0-1 1,0 1-1,-1 0 1,1 0-1,0-1 0,-1 1 1,1 0-1,-1-1 1,1-2-1,-2 3 72,1 0-1,-1 0 0,0 0 0,0 0 0,1 0 0,-1 0 0,0 0 1,0 0-1,0 0 0,0 0 0,0 0 0,0 0 0,-1 1 1,1-1-1,0 0 0,0 1 0,0-1 0,-1 1 0,1 0 1,0-1-1,0 1 0,-1 0 0,1 0 0,-2 0 0,-42-7 389,38 7-412,-54-4 355,45 3-4100,35-4 267,6-2-1809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5862,'0'0'20787,"51"10"-20723,-28-10-1121,2-4-2754,-1-8-3492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0 368 5701,'0'0'13490,"9"-7"-11536,121-90 640,-42 33-2423,108-102 0,-176 142-149,-15 15-83,-16 12-225,2 5 268,-1 1 1,1 0 0,1 0-1,-1 1 1,2 0 0,-1 0-1,2 1 1,-1 0 0,1 0-1,1 1 1,0 0 0,1 0-1,0 0 1,1 0 0,-2 15-1,4-24-36,1-1-1,-1 0 1,1 1 0,0-1-1,0 1 1,0-1-1,0 1 1,1-1-1,-1 0 1,1 1 0,-1-1-1,1 0 1,0 1-1,0-1 1,0 0 0,0 0-1,0 0 1,0 0-1,1 0 1,-1 0-1,1 0 1,-1 0 0,1 0-1,0-1 1,3 3-1,-1-2-400,-1-1 0,1 0 0,0 0 0,0 0 0,0 0 0,0-1 0,0 1 0,0-1 0,0 0-1,0 0 1,0-1 0,0 1 0,0-1 0,0 0 0,5-1 0,31-15-5006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27 12876,'-8'7'2285,"-12"11"-1097,2 1 0,-22 28 1,34-41-765,1 2 0,0-1 0,0 1 1,1 0-1,0 0 0,0 0 1,1 0-1,0 0 0,0 1 1,1 0-1,0 0 0,0 11 1,2-18-398,0-1 1,0 0 0,0 1 0,0-1 0,0 0-1,1 1 1,-1-1 0,0 0 0,1 0 0,-1 1 0,1-1-1,0 0 1,-1 0 0,1 0 0,0 0 0,0 0-1,-1 0 1,1 0 0,0 0 0,0 0 0,0 0-1,0 0 1,0 0 0,1-1 0,-1 1 0,1 0 0,2 1 3,0-1 0,-1 0 1,1-1-1,0 1 1,0 0-1,0-1 1,-1 0-1,1 0 1,6-1-1,-1 0-4,0 0 0,0-1 0,0 0 0,-1-1 0,1 1 0,-1-2 0,16-7 0,-17 6-24,0 0 1,-1 0-1,0-1 1,0 0 0,0 0-1,-1 0 1,0-1-1,0 0 1,-1 0-1,1 0 1,-2 0 0,1-1-1,-1 0 1,0 1-1,0-1 1,-1 0-1,0 0 1,-1-1-1,0 1 1,0 0 0,-1 0-1,0-1 1,0 1-1,-1 0 1,0-1-1,-2-8 1,2 15-12,-1-1 0,1 1 0,0 0 0,-1 0 0,1-1 0,-1 1 0,0 0 0,0 0 0,0 0 0,0 1 0,0-1 0,0 0 0,0 1 1,-1 0-1,1-1 0,0 1 0,-1 0 0,1 0 0,-1 0 0,0 0 0,1 1 0,-1-1 0,0 1 0,1 0 0,-1-1 0,0 1 0,1 1 0,-1-1 0,0 0 0,1 0 0,-1 1 0,0 0 0,1-1 0,-5 3 0,2-2-66,1 0-1,0 1 0,0-1 1,0 1-1,0 0 0,0 0 1,1 0-1,-1 1 0,1-1 0,-1 1 1,1 0-1,0 0 0,0 0 1,0 0-1,0 1 0,1-1 1,-1 1-1,1 0 0,0-1 0,0 1 1,-2 7-1,3-9-206,1-1-1,-1 1 1,1 0-1,-1-1 1,1 1-1,0 0 1,0 0-1,0-1 1,0 1-1,0 0 1,0 0 0,1-1-1,-1 1 1,1 0-1,-1 0 1,1-1-1,-1 1 1,1-1-1,0 1 1,0-1-1,0 1 1,0-1-1,0 1 1,0-1 0,0 0-1,1 1 1,-1-1-1,2 1 1,15 8-5036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15855,'-8'0'1772,"-6"1"-1198,0 0 1,1 1-1,-1 0 0,1 2 0,0-1 0,0 2 0,-20 8 0,27-10-399,0 0 0,0-1 0,1 2 0,-1-1 0,1 1 1,0 0-1,0 0 0,0 0 0,1 1 0,0-1 0,0 1 0,0 0 0,0 1 0,1-1 0,-1 1 0,1-1 0,1 1 0,-1 0 0,1 0 0,-2 7 1,4-11-167,0 1 1,0-1-1,0 1 1,0-1-1,1 1 1,-1-1-1,1 1 1,-1-1-1,1 0 1,0 1 0,0-1-1,0 0 1,0 1-1,0-1 1,0 0-1,1 0 1,-1 0-1,1 0 1,0 0 0,-1 0-1,1-1 1,0 1-1,0 0 1,0-1-1,0 0 1,0 1-1,1-1 1,-1 0-1,0 0 1,0 0 0,1-1-1,-1 1 1,1 0-1,-1-1 1,4 1-1,10 2 23,1-1 0,-1 0-1,0-1 1,17-2-1,-25 1-36,-1-1 0,0-1 0,1 1 0,-1-1-1,0-1 1,0 1 0,0-1 0,0 0 0,-1-1 0,1 1-1,-1-2 1,9-6 0,-12 9-1,-1 0 0,0 0 0,1 0-1,-1 0 1,0-1 0,0 1 0,0 0-1,-1-1 1,1 0 0,-1 1 0,1-1 0,-1 0-1,0 0 1,0 0 0,0 0 0,0 0-1,-1 0 1,1 0 0,-1 0 0,1 0 0,-1 0-1,0 0 1,-1 0 0,1 0 0,0 0 0,-1-1-1,0 1 1,0 0 0,0 1 0,0-1-1,0 0 1,-3-5 0,1 4-241,-1 0 0,1 0-1,0 0 1,-1 1 0,0-1-1,0 1 1,0 0 0,0 1 0,-8-5-1,-24-10-4618,34 16 4299,-16-8-5578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50 12748,'0'0'10730,"48"1"-8808,-18-12-801,10-3-801,-6 1-288,-1 4-96,-9 5-1473,-7 4-1666,-17 12-11467</inkml:trace>
  <inkml:trace contextRef="#ctx0" brushRef="#br0" timeOffset="1">1 260 12364,'0'0'10281,"52"-5"-8583,-20-5-1282,0-1-384,0 1-736,3 2-1186,-5 0-1793,-2-2-2788,-3-2-2337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1 350 6694,'14'-2'7346,"221"-58"-2572,-95 21-3783,104-17 236,397-38-1,259 57-1207,-764 37-38,831-36 316,-954 35-156,11-2-252,-23 1-813,-12-2-1028,-10-3-2735,-6-2-3737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7207,'0'0'9160,"11"0"-7318,5 0-1338,0-1 0,0 0 0,0-2 0,0 0 0,0 0 0,-1-2 0,24-9 0,115-57 1270,-120 54-1713,226-121 83,-314 206-955,1 3 817,48-64-6,1 1 0,0-1 0,1 1 0,0-1 0,0 1 0,0 0-1,1 0 1,-2 14 0,4-21-41,0 0 0,0 0 0,0 0-1,1 0 1,-1 0 0,0 0 0,0-1 0,0 1-1,1 0 1,-1 0 0,1 0 0,-1 0 0,0-1-1,1 1 1,-1 0 0,1-1 0,0 1 0,-1 0 0,1-1-1,0 1 1,-1 0 0,1-1 0,0 1 0,0-1-1,-1 0 1,1 1 0,0-1 0,0 1 0,0-1-1,0 0 1,-1 0 0,1 1 0,0-1 0,0 0 0,0 0-1,0 0 1,0 0 0,0 0 0,0 0 0,-1-1-1,1 1 1,0 0 0,1-1 0,44-11-4158,-7-10-1769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12043,'-10'10'1746,"-7"7"-1249,-76 83 1535,86-92-1573,0 1 0,1 0 0,0 0-1,1 0 1,-1 0 0,2 1-1,0 0 1,0 0 0,0 1 0,-3 18-1,7-28-431,0 0 1,0 0-1,0 1 0,0-1 1,0 0-1,1 0 0,-1 0 0,0 1 1,0-1-1,1 0 0,-1 0 1,1 0-1,-1 0 0,1 0 0,0 0 1,-1 0-1,1 0 0,0 0 1,-1 0-1,1 0 0,0 0 0,0 0 1,0 0-1,0-1 0,0 1 0,0 0 1,1 0-1,2 0-1,0 1 1,0-1-1,-1 0 1,1 0-1,0-1 1,0 1-1,0-1 1,7 0-1,1-1 2,-1 0 0,1-1 0,-1 0 0,1 0-1,13-6 1,-14 3-85,0 0-1,-1-1 0,1 0 0,-1 0 1,0-1-1,-1 0 0,0-1 0,0 0 1,9-11-1,-14 14 61,0-1 0,0 0 0,-1 1 0,0-1 0,0 0 0,0 0 0,0-1 0,-1 1 0,0-1 0,-1 1 0,1-1 0,-1 0 0,0 1 0,-1-1 0,0 0 0,0 0 0,-1-9 0,0 14 0,1 0 1,-1 0-1,1 0 0,-1 0 1,0 0-1,1 0 0,-1 1 1,0-1-1,0 0 0,-1 0 0,1 1 1,0-1-1,-1 1 0,1-1 1,-1 1-1,1-1 0,-1 1 1,1 0-1,-1 0 0,0 0 0,0 0 1,0 0-1,0 0 0,1 0 1,-1 0-1,0 1 0,0-1 1,-1 1-1,1 0 0,0 0 0,0-1 1,0 1-1,0 0 0,0 1 1,0-1-1,0 0 0,0 1 1,-3 0-1,-1 0 1,1 0 0,0 1 0,0-1-1,1 1 1,-1 0 0,0 0 0,1 0 0,-1 1 0,1 0 0,0 0 0,-1 0-1,2 0 1,-1 1 0,-7 7 0,10-10-5,0 0-1,0 1 1,0-1-1,0 1 1,0 0 0,1-1-1,-1 1 1,0-1-1,1 1 1,-1 0 0,1 0-1,0-1 1,-1 1-1,1 0 1,0 0-1,0 0 1,0-1 0,0 1-1,0 0 1,1 0-1,-1-1 1,1 3 0,0-3-78,0 1 1,0-1 0,1 1-1,-1-1 1,0 0-1,1 0 1,-1 0 0,1 0-1,-1 0 1,1 0 0,-1 0-1,1-1 1,-1 1 0,1 0-1,0-1 1,0 1 0,-1-1-1,3 1 1,6 0-1132,-1-1 0,1 1 0,0-1 0,-1-1 1,1 0-1,0 0 0,10-3 0,14-8-5239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6502,'0'0'2723,"-4"12"-1325,-9 16-698,6-16 437,1-1 0,0 2 0,1-1 0,1 1 0,0-1 0,0 1 0,-2 27 0,6-39-1104,1 0-1,0 0 0,-1 0 1,1 0-1,0 0 0,0 0 1,0 0-1,0 0 1,0 0-1,0 0 0,0-1 1,0 1-1,0 0 0,0-1 1,0 1-1,0-1 0,1 1 1,-1-1-1,0 1 0,0-1 1,1 0-1,-1 0 1,0 0-1,1 1 0,-1-1 1,0 0-1,1-1 0,-1 1 1,2 0-1,42-5 337,-34 2-344,0-1 0,0 0 0,0-1 0,-1 0 0,1-1 0,-1 0 0,-1-1 0,1 0-1,-1 0 1,0-1 0,-1 0 0,0-1 0,0 0 0,12-18 0,-19 26-12,-1 0-1,1 0 1,-1 0 0,1-1-1,-1 1 1,1 0 0,-1-1-1,0 1 1,1 0 0,-1-1-1,0 1 1,0-1 0,0 1-1,0 0 1,0-1 0,0 1-1,-1 0 1,1-1 0,0 1-1,-1 0 1,1-1 0,-1 1-1,1 0 1,-1 0 0,0 0-1,0-1 1,1 1 0,-3-2-1,1 2 46,-1-1-1,0 0 0,1 1 1,-1-1-1,0 1 0,0 0 1,0 0-1,0 0 1,0 1-1,0-1 0,0 1 1,-4-1-1,-6 1 120,1-1 1,0 2-1,0 0 1,0 0-1,-23 7 1,-2 9-229,36-17 39,0 0-1,0 1 1,0-1-1,1 0 1,-1 1-1,0-1 1,0 1-1,0-1 1,0 1-1,1-1 0,-1 1 1,0 0-1,0-1 1,1 1-1,-1 0 1,1 0-1,-1 0 1,0-1-1,1 1 1,0 0-1,-1 0 1,1 0-1,-1 0 1,1 0-1,0 0 0,0 0 1,0 0-1,-1 0 1,1 0-1,0 0 1,0 0-1,0 0 1,1 0-1,-1 0 1,0 1-1,2-1-214,-1 0 0,0 0 0,1-1-1,-1 1 1,1 0 0,-1-1 0,1 1 0,0-1 0,-1 0-1,1 1 1,-1-1 0,1 0 0,0 0 0,-1 0 0,1 0-1,-1-1 1,4 0 0,3 1-1369,28-1-6214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6566,'0'0'15791,"52"2"-15374,-2-9 63,9-1-128,8 3-159,4 0-161,-5 0-129,-6 2-1056,-11 2-1922,-17 0-2594,-17-1-5317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15118,'0'0'3940,"54"9"-3427,-2-13-353,11-7-128,3-5-1794,3-1-4452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7271,'0'0'12219,"12"-9"-11114,27-17-631,92-67-65,-113 79-380,-1 0 0,-1-2 0,0 1 0,-1-2 0,14-20 0,-20 21 79,-12 14 168,-17 26-19,12-10-185,1 1-1,0-1 0,1 1 1,1 0-1,0 0 1,1 1-1,1 0 1,0 0-1,1-1 1,1 1-1,0 0 1,3 31-1,-1-44-90,-1-1 1,1 1-1,-1-1 0,1 1 1,0-1-1,0 1 0,0-1 1,0 0-1,0 0 0,1 1 1,-1-1-1,0 0 0,1 0 1,0 0-1,0-1 1,-1 1-1,1 0 0,0-1 1,0 1-1,0-1 0,1 1 1,-1-1-1,0 0 0,5 1 1,-3 0-677,0-1 0,1-1 0,-1 1 0,1-1 0,-1 1 0,1-1 0,-1-1 0,6 0 0,14-4-7670</inkml:trace>
  <inkml:trace contextRef="#ctx0" brushRef="#br0" timeOffset="1">432 264 7719,'0'0'5734,"-38"47"-4837,21-24 896,2-1-576,7-3 33,5-6-354,3-4-671,9-9-353,11 0-2115,7-10-3586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8648,'0'0'6225,"-12"0"-4255,0 1-1536,-1 0 0,0 1 1,1 0-1,-1 1 0,-17 6 1,26-8-317,1 0 1,-1 1 0,1-1-1,0 1 1,-1 0-1,1 0 1,0 0 0,0 0-1,0 0 1,0 1-1,0-1 1,1 1 0,-1 0-1,1 0 1,0 0-1,0 0 1,0 0-1,0 0 1,0 1 0,1-1-1,-1 1 1,1-1-1,0 1 1,0 0 0,0-1-1,0 8 1,2-10-118,0 0 0,0 0 0,0 0 1,0 0-1,0 0 0,0 0 0,0 0 0,0 0 0,0-1 1,0 1-1,1 0 0,-1-1 0,0 1 0,0-1 1,1 1-1,-1-1 0,0 0 0,1 0 0,-1 0 1,0 1-1,1-1 0,-1 0 0,1 0 0,-1-1 1,0 1-1,1 0 0,-1 0 0,2-1 0,44-6-532,-44 7 573,1-1 0,-1-1-1,1 1 1,-1 0-1,0-1 1,0 1 0,0-1-1,0 0 1,0 0 0,4-4-1,-6 5 2,-1 0 0,1 1 0,-1-1 0,1 0 0,-1 0-1,1 0 1,-1 0 0,1 0 0,-1 0 0,0 0 0,0 0 0,0 0-1,1 0 1,-1 0 0,0 0 0,0 0 0,0 0 0,-1 0 0,1 0-1,0 0 1,0 0 0,0 0 0,-1 0 0,1 0 0,-1 0 0,1 0-1,-1 0 1,1 0 0,-1 0 0,1 1 0,-1-1 0,0 0 0,1 0 0,-1 1-1,0-1 1,0 0 0,1 1 0,-1-1 0,0 1 0,0-1 0,-2 0-1,3 0-43,-1 1-1,0-1 0,0 0 0,0 1 0,0-1 0,0 1 0,0-1 0,0 1 0,0 0 0,0-1 0,0 1 0,0 0 0,0 0 0,0-1 1,0 1-1,0 0 0,0 0 0,0 0 0,0 1 0,-1-1 0,1 0 0,0 0 0,0 0 0,0 1 0,0-1 0,0 1 0,-1 0 1,0 0 12,0 1 0,0 0 0,-1 0 0,1 0 0,0 0 0,1 0 0,-1 0 0,0 1 0,1-1 0,-2 4 0,-1 1 65,1-1-1,0 1 1,1 0 0,-1 1-1,1-1 1,1 0-1,-2 10 1,6-16-15,1-1-1,-1 0 1,0 0-1,0 0 1,0 0-1,0 0 1,0-1-1,1 1 1,-1-1-1,0 0 1,4-2-1,2 0-46,7-4-94,-16 7 69,0 0 0,0 0 0,0 0 0,0 0-1,0 0 1,0 0 0,0 0 0,0 0 0,0 0 0,-1 0-1,1-1 1,0 1 0,0 0 0,0 0 0,0 0 0,0 0-1,0 0 1,0 0 0,0 0 0,0 0 0,0 0 0,0-1-1,0 1 1,0 0 0,0 0 0,0 0 0,0 0 0,0 0-1,0 0 1,0 0 0,0 0 0,0 0 0,0-1 0,0 1-1,0 0 1,0 0 0,0 0 0,0 0 0,1 0 0,-3 0 15,1 1 0,-1 0-1,1 0 1,0 0 0,-1-1 0,1 1 0,0 0 0,0 0 0,0 1 0,0-1 0,0 0 0,0 0 0,0 1 0,0-1 0,0 0 0,0 1 0,1-1 0,-1 1 0,1-1 0,-1 1 0,1-1-1,0 1 1,-1-1 0,1 3 0,-8 41 116,7-43-104,1 62 425,1-55-257,0 0 0,-1 0 0,0 0-1,0 0 1,-1 0 0,0 0-1,0 0 1,-1 0 0,-1 0 0,1-1-1,-1 1 1,-7 12 0,9-19-100,-1-1-1,0 1 1,0 0 0,0-1 0,0 1-1,0-1 1,0 1 0,0-1 0,0 0-1,0 0 1,-1 0 0,1 0 0,-1-1-1,1 1 1,0-1 0,-1 1 0,1-1-1,-1 0 1,1 0 0,-1 0 0,1 0 0,-1 0-1,1-1 1,-1 1 0,1-1 0,-1 1-1,1-1 1,-3-1 0,-1 0-37,0-1 1,0 0 0,1 1-1,-1-2 1,1 1-1,0-1 1,0 1-1,0-1 1,0-1-1,-4-4 1,6 6-206,1-1 1,-1 1 0,1-1-1,0 1 1,0-1-1,0 0 1,0 0-1,0 0 1,1 0-1,0 0 1,-2-7-1,6 10-403,1-1 0,-1 1 0,0 0-1,0 0 1,1 0 0,-1 1 0,1-1 0,-1 1 0,1 0-1,5 0 1,1-1-836,48-9-7966,-27 3 1740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 5381,'0'0'15807,"-10"-3"-14355,6 2-1350,0-1 1,0 1-1,0 1 1,0-1-1,-1 0 0,1 1 1,0 0-1,0 0 1,-1 0-1,1 1 0,0-1 1,0 1-1,0 0 0,0 0 1,0 0-1,0 1 1,0 0-1,0-1 0,0 1 1,1 1-1,-1-1 0,1 0 1,-1 1-1,1 0 1,0 0-1,0 0 0,-3 5 1,-4 1 145,2 0 0,-1 1 1,2 0-1,-1 1 0,-7 15 1,12-21-179,1 1 0,-1 0 0,1-1 0,0 1 0,1 0 1,-1 0-1,1 0 0,1 1 0,-1-1 0,1 0 0,0 0 0,0 0 0,2 8 0,-1-11-60,0-1 0,0 1 0,0-1-1,0 1 1,1-1 0,-1 0-1,1 0 1,-1 0 0,1 1-1,0-2 1,0 1 0,0 0-1,0 0 1,0-1 0,1 1 0,-1-1-1,0 1 1,1-1 0,-1 0-1,1 0 1,-1 0 0,1-1-1,0 1 1,-1 0 0,1-1 0,0 0-1,-1 0 1,1 0 0,0 0-1,4 0 1,-3 0 1,-1 0 1,1-1-1,0 1 0,0 0 1,0-1-1,-1 0 0,1 0 1,0 0-1,-1-1 0,1 1 1,-1-1-1,0 0 0,1 0 1,-1 0-1,0 0 0,0 0 1,0-1-1,0 1 0,-1-1 1,1 0-1,3-5 0,-5 7-4,-1-1-1,1 1 0,0-1 0,0 1 0,0-1 0,-1 0 1,1 1-1,-1-1 0,0 0 0,1 0 0,-1 0 1,0 1-1,0-1 0,0 0 0,0 0 0,0 1 1,-1-1-1,1 0 0,0 0 0,-1 1 0,0-1 1,1 0-1,-1 1 0,0-1 0,0 0 0,1 1 1,-1-1-1,-1 1 0,1 0 0,0-1 0,0 1 1,0 0-1,-3-2 0,-25-9-2217,-5 8-6401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13773,'0'0'7976,"-57"39"-6247,25-14-223,1 5 95,1 0-416,8-2-384,8-2-449,5-3-256,8-2-64,1-4 1,0-4-66,0-4-703,4-4-738,2-5-1408,-2 0-898,-1-5-2434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11691,'0'0'1249,"-67"70"-224,30-28 64,-3 5-416,3-3 352,3-4-320,5-5-385,6-7-128,9-10-160,4-6-160,5-11-609,4-1-736,1-5-1858,0-12-1890</inkml:trace>
  <inkml:trace contextRef="#ctx0" brushRef="#br0" timeOffset="1">50 61 16143,'0'0'4581,"-3"53"-3108,3-35-224,9 0-544,6-1-449,5 2-160,3-3-1057,2-3-1633,2-1-1826,-3-3-3588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3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10218,'-12'1'6422,"10"-1"-6307,-18 1 860,-1 0 1,0 2-1,-20 5 1,35-6-629,-1 0 0,1 0 0,-1 1 1,1 0-1,0 0 0,-10 7 1,14-9-212,0 1 1,0 0-1,0 0 1,0 0 0,0 0-1,1 0 1,-1 0-1,1 0 1,-1 0 0,1 0-1,0 1 1,0-1-1,0 1 1,0-1 0,0 1-1,1-1 1,-1 1-1,0 3 1,1-4-125,0-1 1,1 0-1,-1 1 0,0-1 1,0 0-1,1 1 0,-1-1 1,1 0-1,-1 1 0,1-1 0,-1 0 1,1 0-1,0 1 0,0-1 1,-1 0-1,1 0 0,0 0 1,0 0-1,0 0 0,0 0 1,2 0-1,33 16 108,43-4-269,-78-12 142,10 0-71,9 1-257,0-1 1,29-1 0,-45 0 303,-1 0 0,0 0 0,1-1 1,-1 1-1,0-1 0,1 0 0,-1 0 1,0 0-1,0 0 0,1 0 0,-1-1 1,0 1-1,-1-1 0,1 0 0,0 0 1,0 0-1,-1-1 0,1 1 0,-1 0 1,0-1-1,0 0 0,2-2 1,-3 4 30,-1 0 0,1 0 0,-1 1 1,0-1-1,0 0 0,1 0 1,-1 0-1,0 0 0,0 1 1,0-1-1,0 0 0,0 0 1,0 0-1,0 0 0,0 0 1,0 1-1,0-1 0,0 0 0,-1 0 1,1 0-1,0 0 0,-1 1 1,1-1-1,-1 0 0,1 0 1,-1-1-1,-24-9 18,-38 6 2,57 5-24,1 0-17,1 0 0,-1 0-1,0 1 1,1-1 0,-1 1 0,0 0-1,1 1 1,-1-1 0,1 1 0,0-1-1,0 1 1,-1 1 0,1-1 0,0 0-1,1 1 1,-1 0 0,0 0 0,1 0-1,0 1 1,-1-1 0,1 1 0,-3 4-1,3-2-680,0-1-1,1 1 1,0 0-1,0 0 1,0 0 0,0 0-1,1 0 1,0 0-1,1 0 1,-1 11-1,1 7-4491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3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74 11787,'-14'3'7276,"-9"1"-5808,4-2-622,1 1 0,0 1 1,1 0-1,-1 2 0,1-1 0,-1 2 0,-18 10 0,36-17-826,0 1-1,0-1 0,-1 0 0,1 0 0,0 0 0,0 0 1,0 0-1,0 0 0,-1 0 0,1 0 0,0 0 0,0 1 1,0-1-1,0 0 0,0 0 0,-1 0 0,1 0 0,0 1 0,0-1 1,0 0-1,0 0 0,0 0 0,0 0 0,0 1 0,0-1 1,0 0-1,0 0 0,0 0 0,0 1 0,0-1 0,0 0 1,0 0-1,0 0 0,0 1 0,0-1 0,0 0 0,0 0 0,0 0 1,0 1-1,0-1 0,0 0 0,0 0 0,0 0 0,1 1 1,10 3 244,22-3-234,-31-1 41,14 0-143,-1-1 0,1-1-1,-1 0 1,0-1-1,0 0 1,0-1 0,0-1-1,-1 0 1,0-1-1,0-1 1,0 0 0,-1-1-1,0-1 1,-1 1-1,20-19 1,-31 26 59,0 0 1,0 0-1,0 0 0,0 0 1,0 0-1,0-1 0,0 1 1,0 0-1,-1-1 1,1 1-1,0-1 0,-1 1 1,1-1-1,-1 1 0,1-1 1,-1 1-1,0-1 0,0 1 1,0-1-1,0-2 1,0 3-53,-1 0 0,1 0-1,-1 0 1,0 0 0,1 0 0,-1 1 0,0-1 0,0 0 0,1 1 0,-1-1 0,0 0 0,0 1 0,0-1 0,0 1 0,0 0 0,0-1 0,0 1 0,0 0 0,0-1 0,0 1 0,0 0 0,-2 0 0,-2-1-294,0 1 0,0 0 0,0 0 0,0 1 0,0-1 0,0 1-1,0 0 1,0 1 0,0-1 0,0 1 0,-8 4 0,-1 3-2625,3-2-3193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15022,'0'0'6257,"14"-9"-5585,334-254 556,-327 250-1236,-21 13 5,0 0 0,0 0 0,1 0 0,-1 0 0,0 0 0,0 0 0,0 0 0,1 1 0,-1-1 0,0 0 0,0 0 0,0 0 0,1 0 0,-1 1 0,0-1 1,0 0-1,0 0 0,0 0 0,0 1 0,1-1 0,-1 0 0,0 0 0,0 1 0,0-1 0,0 0 0,0 0 0,0 1 0,0-1 0,0 0 0,0 0 0,0 1 0,0-1 0,0 0 1,0 0-1,0 1 0,0-1 0,0 0 0,0 0 0,-1 1 0,1-1 0,0 0 0,0 1 0,-19 42 48,-13 12 114,17-33-154,1 1-1,1 0 1,1 1 0,1 0-1,1 1 1,-10 44 0,19-68-23,1 0 1,0 1-1,0-1 1,0 1-1,0-1 1,0 1 0,0-1-1,0 0 1,0 1-1,0-1 1,1 1-1,-1-1 1,0 0-1,1 1 1,0-1 0,0 2-1,0-2-57,-1-1 0,1 1 0,0-1 0,-1 1 0,1-1 0,0 1 1,-1-1-1,1 0 0,0 1 0,0-1 0,-1 0 0,1 0 0,0 0 0,0 1 0,-1-1 0,1 0 0,0 0 0,0 0 0,-1 0 0,1 0 0,1-1 0,3 0-462,0 0-1,0-1 0,-1 0 0,1 0 1,-1 0-1,0 0 0,0-1 0,6-4 1,30-27-5517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16976,'-11'12'363,"2"-3"-287,-48 55 1372,51-57-1111,0 1 1,0 1-1,1-1 0,0 1 1,1 0-1,0 0 0,-5 16 1,9-24-310,0 0 1,-1 0 0,1 0-1,0 0 1,0 1-1,0-1 1,0 0 0,0 0-1,0 0 1,0 1-1,0-1 1,1 0 0,-1 0-1,0 0 1,1 1-1,-1-1 1,1 0 0,-1 0-1,1 0 1,0 0-1,-1 0 1,1 0 0,0 0-1,0 0 1,0-1-1,1 3 1,1-2-11,0 1-1,-1-1 1,1 0-1,0 0 1,0 0 0,0 0-1,0 0 1,1-1-1,-1 1 1,4-1 0,8 1 23,0-2 1,0 0-1,20-4 0,-14 0 12,1 0 0,-1-2 0,28-12 0,-40 15-28,0 0 1,0-1-1,0 0 0,-1-1 0,1 1 1,-1-2-1,-1 1 0,1-1 1,9-12-1,-16 18-16,0 0 0,0 1 1,-1-1-1,1 0 0,0 0 0,-1 0 1,1 0-1,0 0 0,-1 0 0,1 0 1,-1 0-1,0 0 0,1 0 0,-1 0 1,0 0-1,0 0 0,1 0 0,-1 0 1,0 0-1,0 0 0,0 0 0,0 0 0,0 0 1,-1 0-1,1 0 0,0 0 0,0-1 1,-1 1-1,1 0 0,-1 0 0,1 0 1,-1 1-1,1-1 0,-1 0 0,1 0 1,-1 0-1,0 0 0,0 0 0,1 1 1,-1-1-1,0 0 0,0 1 0,0-1 1,0 1-1,0-1 0,0 1 0,0-1 1,0 1-1,0-1 0,0 1 0,0 0 1,0 0-1,0-1 0,0 1 0,-2 0 0,-9-2 143,0 1-1,0 0 1,-23 2-1,25-1-121,-32 4-442,40-4 348,0 1 1,1-1-1,-1 0 1,0 1-1,1-1 1,-1 1-1,0 0 0,1-1 1,-1 1-1,1 0 1,-1 0-1,1 0 1,0 0-1,-1 0 1,1 0-1,0 1 1,0-1-1,-1 0 1,1 1-1,0-1 1,-1 3-1,2-4-46,0 0-1,0 0 0,0 0 0,0 0 1,0 1-1,0-1 0,0 0 1,0 0-1,0 0 0,0 0 0,0 0 1,0 1-1,0-1 0,-1 0 1,2 0-1,-1 0 0,0 0 1,0 1-1,0-1 0,0 0 0,0 0 1,0 0-1,0 0 0,0 1 1,0-1-1,0 0 0,0 0 0,0 0 1,0 0-1,0 0 0,0 0 1,1 1-1,-1-1 0,0 0 0,0 0 1,0 0-1,0 0 0,0 0 1,0 0-1,1 0 0,-1 0 0,0 0 1,0 1-1,0-1 0,0 0 1,1 0-1,-1 0 0,0 0 1,0 0-1,0 0 0,0 0 0,0 0 1,1 0-1,-1 0 0,0 0 1,0 0-1,0 0 0,0-1 0,1 1 1,-1 0-1,0 0 0,0 0 1,0 0-1,0 0 0,15 0-5233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15983,'0'0'8750,"-8"9"-7784,-5 6-675,1 1 0,1 0 0,-16 30 0,22-35-208,-1 1 0,1-1 0,1 1 0,0 0 0,1 0 0,1 0 0,-1 0 0,0 18 0,3-29-94,0 0 0,0 0-1,1 0 1,-1-1 0,0 1-1,0 0 1,0 0 0,1-1 0,-1 1-1,0 0 1,1 0 0,-1-1-1,0 1 1,1 0 0,-1-1 0,1 1-1,-1 0 1,1-1 0,0 1 0,-1-1-1,1 1 1,0-1 0,-1 1-1,1-1 1,0 1 0,-1-1 0,1 0-1,0 0 1,0 1 0,1-1-1,33 1-890,-24-3 386,-1-1 0,0 0 0,0 0-1,15-7 1,25-25-5396,-19 8-1650,-10 7-1460</inkml:trace>
  <inkml:trace contextRef="#ctx0" brushRef="#br0" timeOffset="1">245 126 9513,'0'0'2979,"-32"50"64,12-19-897,2 2-449,3-3 161,4-6-481,7-2-576,4-6-577,0-10-224,10-6-384,7 0-2178,0-13-4005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15855,'0'0'4676,"-51"63"-2241,37-41-1282,7-5-673,5-2-320,2-4-160,0-2-576,6-4-2115,4-3-2177,-2-2-3108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14446,'0'0'5167,"-9"2"-4580,-29 10 54,36-12-608,1 1 0,-1-1 0,1 1 0,-1 0 0,1 0-1,-1 0 1,1 0 0,0 0 0,0 0 0,-1 0 0,1 0 0,0 1 0,0-1 0,0 0 0,0 1-1,1-1 1,-1 1 0,0-1 0,0 1 0,1-1 0,-1 1 0,1-1 0,0 1 0,-1 0 0,1-1-1,0 1 1,0 0 0,0-1 0,0 1 0,0-1 0,0 1 0,1 3 0,0-2-36,0 0 0,0 0 0,0 0 0,0 0 0,0-1 0,1 1 0,-1 0 0,1-1 0,0 1 0,0-1 0,0 1 0,0-1 0,0 0 0,4 3 0,49 21 54,-43-22-126,0 1 1,-1 0 0,1 1 0,-1 0-1,15 12 1,-24-16 80,1 0 0,-1 0 0,0 0 0,0 1 1,0-1-1,-1 1 0,1-1 0,-1 1 0,1 0 0,-1-1 0,0 1 0,0 0 0,0 0 0,0 0 1,0 0-1,-1 0 0,0 0 0,1 0 0,-1 0 0,0 0 0,0 0 0,-1 0 0,1 0 0,-1 0 1,1 0-1,-1 0 0,-2 5 0,0-1 36,-1-1 0,1 1 1,-1-1-1,-1 0 0,1 0 0,-1 0 0,0-1 1,-1 0-1,1 0 0,-9 6 0,-5 3 282,-1-1 0,-21 11 0,33-19-59,-1-1 1,0 0 0,-1-1-1,1 0 1,-16 3-1,23-6-237,0 1-1,1-1 1,-1 0-1,1 1 1,-1-1-1,1 0 1,-1 0-1,0 0 1,1 0-1,-1-1 1,1 1 0,-1 0-1,1-1 1,-1 1-1,1-1 1,-1 1-1,1-1 1,-1 0-1,1 1 1,0-1-1,-1 0 1,1 0-1,0 0 1,0 0-1,-1 0 1,1 0-1,0-1 1,0 1-1,0 0 1,1-1-1,-1 1 1,0 0-1,0-1 1,1 1 0,-1-1-1,1 1 1,-1-1-1,1 1 1,0-1-1,-1 1 1,1-3-1,0-1-40,1 0 0,-1 0-1,1 0 1,0 0 0,0 0 0,1 0-1,0 0 1,0 0 0,0 1 0,0-1-1,0 1 1,1-1 0,0 1-1,0 0 1,0 0 0,1 0 0,-1 1-1,1-1 1,0 1 0,4-4 0,10-6 124,1 1 0,0 0 0,25-11 0,-44 22-37,0 1-74,0 0 22,0 1 10,0-1 0,6 14 603,-6-13-651,0-1 69,0 1-21,0-1 0,0 1 0,5-19-14477,-5 7 6597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28 6662,'0'-2'480,"-1"1"-1,0-1 0,0 0 0,1 1 1,-1-1-1,0 1 0,0 0 1,0-1-1,0 1 0,-1 0 0,1 0 1,0-1-1,-1 1 0,1 0 1,0 0-1,-1 0 0,1 1 0,-1-1 1,1 0-1,-1 1 0,0-1 1,1 1-1,-1-1 0,0 1 0,-3-1 1,2 2-203,1-1 0,-1 1 0,0 0-1,0 0 1,0 0 0,1 0 0,-1 1 0,1-1 0,-1 1 0,1 0 0,-1-1 0,1 1 0,-4 4 0,-4 6 3,-1 0 0,1 1 0,1 0 1,-10 18-1,10-13 53,0 0 0,1 0 0,-6 23 0,11-32-198,1 0 0,0 0-1,1 1 1,0-1 0,0 0 0,1 1-1,0-1 1,0 0 0,3 12 0,-2-20-118,-1 1 1,1 0 0,-1-1 0,1 1 0,0 0-1,-1-1 1,1 1 0,0-1 0,0 1-1,0-1 1,1 0 0,-1 1 0,0-1 0,0 0-1,1 0 1,-1 0 0,1 0 0,-1 0 0,1 0-1,-1 0 1,3 1 0,1-1 52,-1 0 1,1 0 0,0 0-1,-1 0 1,1-1-1,0 0 1,-1 0-1,7 0 1,-1-2 84,0 1 1,1-1-1,-1-1 1,0 0-1,0 0 0,18-9 1,-19 6-88,0 0-1,0-1 1,0 0 0,-1-1 0,0 1 0,-1-2 0,0 1 0,0-1 0,9-15 0,-12 18-20,-1 0 0,0-1 0,0 0 0,-1 0 0,1 1 0,-1-1 0,-1 0 0,0-1 0,0 1 0,0 0 0,-1 0-1,1-1 1,-2 1 0,1 0 0,-3-12 0,1 14-44,-1 1 1,1 0-1,-1-1 0,0 1 0,0 0 0,0 0 0,0 1 0,-1-1 1,1 1-1,-1-1 0,0 1 0,0 0 0,0 0 0,0 1 0,-1-1 1,1 1-1,-1 0 0,0 0 0,1 1 0,-1 0 0,0-1 0,0 1 1,0 1-1,-9-1 0,10 0-82,-1 0 1,0 1-1,0-1 1,1 1-1,-1 0 1,0 1-1,0-1 1,0 1-1,1 0 1,-1 0 0,0 0-1,1 1 1,-1 0-1,1 0 1,0 0-1,0 0 1,-1 1-1,1-1 1,1 1-1,-1 0 1,0 0-1,1 1 1,-1-1-1,1 1 1,-5 6-1,4 13-2882,4-23 2731,0 1 1,0-1-1,0 1 1,1-1-1,-1 1 1,0-1-1,0 1 1,0 0-1,1-1 1,-1 1-1,0-1 1,1 0-1,-1 1 1,0-1-1,1 1 1,-1-1-1,1 1 1,-1-1-1,1 0 1,-1 1-1,1-1 1,-1 0-1,1 0 1,-1 1-1,1-1 1,-1 0-1,1 0 1,-1 0 0,1 0-1,0 0 1,-1 1-1,2-1 1,14 0-6696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3651,'0'0'12514,"-10"2"-8660,1 1-3341,0 0-1,0 1 1,0 0-1,0 1 1,0-1 0,-13 12-1,19-15-437,0 1-1,0 1 1,0-1-1,1 0 1,-1 1-1,1-1 1,0 1-1,0 0 1,0 0-1,0-1 1,0 1-1,0 1 1,1-1-1,0 0 1,-1 0-1,1 1 1,1-1-1,-1 0 1,0 1-1,1-1 1,-1 1-1,1-1 1,0 1-1,0-1 1,1 1-1,0 5 1,1-5-82,0 0 1,0-1 0,0 1-1,0-1 1,1 0-1,-1 0 1,1 0-1,0 0 1,-1 0-1,1 0 1,5 2-1,43 30-130,-24-19 101,-11-4 37,-7-7 2,0 1 0,0 1 0,-1 0 0,1 0 0,9 12 0,-16-17-2,0 0 1,-1 1 0,0-1-1,0 0 1,1 0 0,-1 1 0,-1-1-1,1 0 1,0 1 0,0-1-1,-1 1 1,0-1 0,1 1-1,-1-1 1,0 1 0,0 0-1,0-1 1,-1 1 0,1-1-1,-1 1 1,1-1 0,-1 0 0,0 1-1,0-1 1,0 1 0,0-1-1,0 0 1,-1 0 0,-1 3-1,-1 1 109,0 0-1,-1 0 1,0-1 0,0 1-1,-1-1 1,1 0-1,-1-1 1,0 1-1,-1-1 1,1 0-1,0-1 1,-1 0 0,0 0-1,0 0 1,0-1-1,0 0 1,-1 0-1,1 0 1,0-1-1,-1-1 1,1 1 0,-12-2-1,17 1-89,0-1 0,0 0 0,0 0 0,0 0 0,0 0 0,0-1 0,0 1 0,1 0 0,-1-1 0,1 1 0,-1-1 0,1 0 0,-1 0 0,1 1 1,0-1-1,0 0 0,0 0 0,0 0 0,0 0 0,0 0 0,1 0 0,-1 0 0,1-1 0,-1 1 0,1 0 0,0 0 0,0 0 0,0-5 0,0-2-152,0-1-1,0 0 1,1 1-1,0-1 1,4-13 0,-2 14-26,1 0 1,-1 0 0,2 0-1,-1 0 1,2 1 0,-1 0 0,1 0-1,11-13 1,64-52 50,-14 15 615,-65 56-450,-1 1 0,1-1-1,0 1 1,-1-1 0,1 1-1,-1-1 1,0 0 0,0 0 0,0 0-1,0 0 1,0 0 0,0 0-1,0 0 1,0 0 0,-1 0-1,1 0 1,-1 0 0,0-1 0,1-2-1,-2 4-27,1-1 0,-1 1-1,0 0 1,1-1 0,-1 1 0,0 0-1,0 0 1,0 0 0,0 0-1,0 0 1,0 0 0,0 0 0,0 0-1,0 0 1,-1 0 0,1 1 0,0-1-1,-1 0 1,1 1 0,0-1-1,-3 0 1,-6-1-46,-1 0-1,1 0 1,-1 1-1,0 0 1,1 1-1,-15 1 1,23-1-105,1 0 0,-1 0 1,1 1-1,-1-1 1,1 1-1,0-1 0,-1 1 1,1-1-1,0 1 0,-1 0 1,1 0-1,0 0 1,0 0-1,0 0 0,0 0 1,0 0-1,0 0 1,0 0-1,-1 2 0,-1 7-3656,5 1-3935,3-5-3092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19346,'0'0'10186,"60"-12"-10026,-21-1-160,-1 3 32,0 1-288,-6 1-1314,-4 5-768,-11-2-4100,-4 1-10282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1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19346,'0'0'577,"61"92"-609,-29-39-32,9 3-673,1-3-384,-3-8-448,-1-15-97,-6-9 993,-4-12-608,-7-7-64,-10-2 128,-17 0-9001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11563,'0'0'14061,"63"1"-13676,-37-1-385,1-1-705,0-3-1345,-5 0-2338,-4-1-4132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0 371 14029,'125'-102'9557,"171"-163"-9809,-289 262-56,-10 14 160,-11 17 118,2-6 55,-39 75 91,46-87-133,1 1 1,0 0 0,1 1 0,0-1 0,1 0-1,0 1 1,0 14 0,2-25-49,0-1 1,0 1-1,0 0 0,0 0 1,0-1-1,0 1 1,0 0-1,1 0 0,-1-1 1,0 1-1,0 0 1,1 0-1,-1-1 0,1 1 1,-1 0-1,0-1 0,1 1 1,-1-1-1,1 1 1,-1-1-1,1 1 0,0-1 1,-1 1-1,1-1 0,0 1 1,-1-1-1,1 1 1,0-1-1,26 1-2779,-20-3 1815,0 0 0,1 0 1,-1-1-1,0 0 0,9-6 1,21-17-4087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13229,'0'0'3154,"-8"2"-468,-1 2-2470,1-1 1,0 1-1,1 1 1,-1-1-1,1 1 1,0 1-1,0-1 1,0 1-1,1 1 1,0-1-1,0 1 1,0 0 0,1 0-1,0 1 1,1-1-1,0 1 1,0 0-1,0 0 1,1 1-1,0-1 1,1 1-1,0-1 1,0 1-1,0 10 1,2-17-206,0-1 0,0 1 0,0 0 1,0 0-1,1-1 0,-1 1 0,0 0 1,1-1-1,-1 1 0,1 0 0,0-1 0,0 1 1,-1-1-1,1 1 0,0-1 0,0 1 0,0-1 1,1 0-1,-1 1 0,0-1 0,0 0 1,1 0-1,-1 0 0,2 1 0,2 1 3,-1-2 0,1 1-1,-1 0 1,1-1 0,-1 0 0,1 0-1,0 0 1,0 0 0,5-1-1,2 0 15,1 0 0,0-1 1,-1-1-1,1 0 0,-1 0 0,19-7 0,-21 4-41,1 0 0,-1 0 0,-1-1 1,1 0-1,-1 0 0,0-1 0,9-9 1,-15 13 15,0 0 1,-1 0 0,1-1 0,0 1-1,-1 0 1,0-1 0,0 1 0,0-1-1,0 0 1,0 0 0,-1 0 0,0 0-1,0 0 1,0 0 0,0 0 0,-1 0-1,1 0 1,-1-1 0,0 1 0,0 0-1,-1 0 1,0-5 0,0 7-7,0 0 1,0 0-1,-1 1 1,1-1-1,0 0 1,-1 1-1,1-1 1,0 1 0,-1 0-1,0-1 1,1 1-1,-1 0 1,0 0-1,0 0 1,1 0-1,-1 1 1,0-1-1,0 0 1,0 1-1,0-1 1,0 1-1,0 0 1,0-1-1,0 1 1,0 0 0,-1 0-1,1 0 1,0 1-1,0-1 1,0 0-1,-2 2 1,-2-2-17,0 1 1,0 1 0,0-1 0,0 1-1,0 0 1,0 0 0,1 1 0,-1 0-1,-7 4 1,12-5-41,-1-1-1,0 1 0,0-1 1,0 1-1,1 0 1,-1-1-1,1 1 0,-1 0 1,1 0-1,0 0 0,0 0 1,0 0-1,0 1 1,0-1-1,0 0 0,1 0 1,-1 1-1,1-1 1,-1 4-1,2-5-153,-1 0 0,1 0 1,0 1-1,0-1 0,-1 0 0,1 0 0,0 0 1,0 0-1,0 0 0,0 0 0,0 0 0,1 0 0,-1 0 1,0-1-1,0 1 0,1 0 0,-1-1 0,0 1 1,1-1-1,-1 1 0,0-1 0,1 0 0,-1 1 0,1-1 1,-1 0-1,0 0 0,1 0 0,-1 0 0,1 0 1,-1 0-1,2-1 0,26 1-4912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 16239,'-9'10'1020,"1"-2"-844,-7 8 1033,0 0 0,-16 25 1,28-38-963,0 2 1,0-1 0,1 0 0,-1 0-1,1 1 1,0-1 0,0 1 0,1 0 0,0 0-1,-1 0 1,2-1 0,-1 1 0,0 0 0,1 0-1,0 0 1,0 0 0,2 10 0,-1-13-227,1 0 0,-1 0 0,0 0 0,1 0-1,0 0 1,-1-1 0,1 1 0,0 0 0,0-1 0,0 1 0,0-1 0,0 0 0,0 0 0,0 0 0,1 0 0,-1 0 0,0 0 0,1-1 0,-1 1 0,0-1-1,1 1 1,-1-1 0,1 0 0,2 0 0,63-2 155,-68 2-176,12-1 17,-1-1 0,0-1 0,0 0 0,-1 0 0,1-1 0,-1-1 0,1 0 0,15-10 0,-22 13-8,0-1 0,0 1-1,-1-1 1,1 0 0,0 0 0,-1-1-1,0 1 1,0-1 0,0 0 0,0 1-1,-1-1 1,1-1 0,-1 1 0,0 0-1,0 0 1,0-1 0,-1 1 0,0-1-1,0 0 1,0 1 0,0-1 0,-1 0-1,0-4 1,0 5-7,-1 1 0,-1 0 0,1-1 0,0 1 0,-1 0 0,0 0 0,0 0 0,0 0 0,0 0 0,0 0 0,0 1 0,-1-1 0,1 1 0,-1-1 0,0 1 0,0 0 0,0 0 0,0 0 0,0 1 0,0-1 0,0 1 0,-1-1 0,1 1-1,0 0 1,-7-1 0,-6-1-57,0-1 0,0 2 0,-1 0 0,-18 1 0,-7 4-2108,16 3-2363,8 0-2334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11339,'0'0'3918,"14"7"-2589,-2-1-1057,0 0 0,1-1-1,0 0 1,0-1 0,0-1-1,1 0 1,-1-1 0,23 1-1,136-9 838,271-46 0,-229 23-823,1444-179 50,-775 141 1020,-864 66-1325,0 1-1,0 1 0,0 0 0,0 1 1,0 2-1,0-1 0,-1 2 0,30 11 1,-35-4 114,-17-6-404,2-5 26,0-1 1,-1 0-1,1 0 0,0 1 1,0-1-1,0-1 0,0 1 1,0 0-1,0 0 0,0-1 1,0 1-1,0-1 0,0 0 1,-2 0-1,-22-16-5762,-5-7-6433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13196,'0'0'2595,"11"-2"-342,4-2-1708,0-1 0,0-1-1,0 0 1,0-1 0,-1 0 0,14-11 0,85-66 509,7-5-1491,-119 88 402,1 0 1,-1 0 0,1 0 0,0 0-1,-1 1 1,1-1 0,0 0 0,0 1-1,0-1 1,0 1 0,0 0 0,-1-1-1,4 1 1,-5 0 16,1 1-1,0-1 0,-1 0 0,1 0 1,-1 0-1,1 1 0,0-1 0,-1 0 1,1 1-1,-1-1 0,1 1 1,0-1-1,-1 0 0,1 1 0,-1-1 1,0 1-1,1 0 0,-1-1 1,1 1-1,-1-1 0,0 1 0,1 0 1,-1-1-1,0 2 0,1 3-2,0 0 0,0 0 0,-1 1 0,0-1 0,0 0 0,0 1 0,-2 9 0,-12 44 111,9-46-75,2 1 0,0 0 0,0 0 0,0 17 0,3-30-21,0-1 0,0 1 0,0-1 0,0 0 0,0 1 0,0-1 0,0 1 0,0-1 0,0 0 0,1 1 0,-1-1 0,0 1 0,0-1 0,0 0 0,0 1 0,1-1 0,-1 0 0,0 1 0,0-1 0,1 0 0,-1 1 0,0-1 0,1 0 0,-1 1 0,0-1 0,1 0 0,-1 0-1,0 0 1,1 1 0,-1-1 0,1 0 0,-1 0 0,0 0 0,2 0 0,17-3-606,17-17-1944,-2-10-2243,5-9-1821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4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7911,'0'0'3470,"-4"8"-1831,-48 80 1531,-9 14-641,56-91-2150,0 0 0,0 1-1,1-1 1,0 1 0,1 0-1,1 0 1,-2 14 0,4-26-373,0 1 1,0 0 0,0 0 0,0 0 0,0-1 0,0 1 0,0 0-1,0 0 1,1 0 0,-1-1 0,0 1 0,0 0 0,1-1 0,-1 1-1,0 0 1,1 0 0,-1-1 0,1 1 0,-1-1 0,1 1 0,-1 0-1,1-1 1,0 1 0,-1-1 0,1 1 0,0-1 0,-1 0 0,1 1-1,1 0 1,28 0 157,-19-3-123,-1-1-1,1 0 0,-1 0 0,10-5 1,-3-1-30,-1-1 0,0 0 0,0-1 1,-1 0-1,0-2 0,22-23 0,-31 30 26,-1 0-1,0-1 0,0 1 0,0-1 1,-1 0-1,0 0 0,0-1 0,-1 1 1,0-1-1,0 0 0,-1 0 1,0 0-1,0 0 0,-1 0 0,0 0 1,-1 0-1,0-16 0,-1 22-19,1 0 1,-1 1-1,0-1 0,1 0 0,-1 1 1,0-1-1,0 1 0,0-1 0,-1 1 1,1 0-1,0-1 0,0 1 1,-1 0-1,1 0 0,-1 0 0,1 0 1,-1 0-1,1 0 0,-1 1 0,1-1 1,-1 0-1,0 1 0,0-1 0,1 1 1,-1 0-1,0-1 0,0 1 0,1 0 1,-1 0-1,0 0 0,0 0 1,1 1-1,-1-1 0,-2 1 0,-3 0-27,-1 0 0,1 0 0,0 1 0,0 0 0,0 0 0,0 1-1,-7 3 1,8-3-3,0 0-1,0 1 1,0 0-1,0 0 1,1 1-1,-1-1 1,1 1-1,1 0 1,-1 1-1,1-1 1,0 1-1,0 0 0,0 0 1,-4 10-1,8-16-53,0 1-1,0 0 0,-1-1 0,1 1 0,0 0 0,0 0 0,0-1 0,0 1 0,0 0 0,1-1 0,-1 1 0,0 0 0,0-1 0,0 1 1,0 0-1,1-1 0,-1 1 0,0-1 0,1 1 0,-1 0 0,0-1 0,1 1 0,-1-1 0,1 1 0,-1-1 0,1 1 0,-1-1 0,1 1 0,-1-1 1,1 0-1,0 1 0,-1-1 0,1 0 0,0 0 0,-1 1 0,1-1 0,0 0 0,-1 0 0,1 0 0,0 0 0,-1 0 0,2 0 0,34-1-4165,-32 1 3476,27-6-3588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12940,'0'0'2029,"-10"8"10,-17 14-580,-33 34-1,52-49-1267,1 1-1,0 1 0,0-1 1,1 1-1,0 1 0,0-1 1,1 1-1,0 0 0,-6 20 1,11-29-189,0 0 0,-1 0 1,1-1-1,0 1 0,0 0 1,0 0-1,0 0 0,0 0 1,0 0-1,1 0 0,-1 0 1,0 0-1,0 0 0,1 0 0,-1 0 1,0 0-1,1 0 0,-1 0 1,1-1-1,-1 1 0,1 0 1,0 0-1,-1-1 0,1 1 1,0 0-1,-1-1 0,1 1 1,0 0-1,0-1 0,0 1 1,0-1-1,-1 1 0,1-1 1,0 0-1,0 1 0,0-1 1,0 0-1,0 0 0,0 0 1,0 0-1,0 0 0,0 0 1,0 0-1,0 0 0,0 0 0,0 0 1,0 0-1,0 0 0,0-1 1,1 0-1,6 0 46,0-1 0,0 0 0,0 0-1,14-7 1,-2-1-32,0-1 0,-1-1 0,24-18 0,-39 27 63,0 0-1,0 0 1,0-1 0,0 1-1,-1-1 1,1 1 0,-1-1-1,0 0 1,0 0-1,-1-1 1,1 1 0,-1-1-1,0 1 1,0-1 0,-1 0-1,1 1 1,-1-1-1,0 0 1,0 0 0,-1 0-1,1-7 1,-2 10-29,1 1 0,-1-1 0,0 1 1,0-1-1,0 1 0,0 0 0,0-1 0,0 1 0,-1 0 0,1 0 0,0 0 1,0 0-1,-1 0 0,1 0 0,-1 0 0,1 0 0,-1 1 0,1-1 0,-1 0 0,0 1 1,1 0-1,-1-1 0,1 1 0,-1 0 0,0 0 0,-2 0 0,-53-2-57,46 3 38,-35 7 133,26 4-1169,19-11 758,0 0 0,0-1 0,1 1 0,-1 0 0,0 0 1,1 0-1,-1 0 0,1 0 0,-1 0 0,1 0 0,-1 0 0,1 0 1,0 0-1,0 0 0,-1 0 0,1 0 0,0 2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11403,'0'0'11851,"47"-8"-10858,-2 6-256,7-2-353,4-1-224,3-3-128,-7 2-576,-4 2-1442,-16 2-1249,-15 2-1762,-13 0-1217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13677,'0'0'7335,"71"12"-6310,-18-25-545,5-3-320,2 2-128,-4 0-2146,-3 2-4003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1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13773,'0'0'10218,"-6"10"-9700,3-5-477,-13 19 423,-19 44-1,32-63-416,0 1-1,0 0 1,1 1-1,0-1 1,0 0-1,1 1 1,0-1 0,0 1-1,0-1 1,1 1-1,0 0 1,0-1-1,0 1 1,1-1 0,2 8-1,-2-13-43,0 1 0,0-1-1,0 0 1,0 1 0,0-1-1,0 0 1,0 0 0,1 0-1,-1 0 1,1 0 0,-1 0-1,0 0 1,1 0 0,-1-1 0,1 1-1,0-1 1,-1 1 0,1-1-1,0 1 1,-1-1 0,1 0-1,2 0 1,42 0 74,-37 0-77,8-2-435,0 0 1,1-1-1,-1-1 1,23-8-1,-30 8-572,-1 1-1,0-1 0,0-1 0,0 0 0,0 0 0,-1 0 0,0-1 0,0-1 0,7-7 0,-8 3-2610,-12 7 2746,-16 11 4476,-24 40 2557,37-37-5439,0 0-1,1 0 0,1 0 1,0 1-1,0 0 0,-5 15 1,11-25-741,-1 0-1,1 0 1,0 0 0,-1 0 0,1 0 0,0 0 0,0 0-1,0 0 1,0 1 0,0-1 0,0 0 0,0 0-1,0 0 1,0 0 0,0 0 0,1 0 0,-1 0 0,0 0-1,1 1 1,-1-1 0,1 0 0,-1 0 0,1-1 0,0 1-1,-1 0 1,1 0 0,1 1 0,28 9-5940,-21-8 2979,-1-1-2433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13004,'0'0'5445,"-10"47"-4291,2-19-1,1 6-417,-1 1-415,3 0-257,1 0-32,2-4 0,1-2-288,1-1-289,0-4-864,0-3-609,0-6-2402,0-3-3300</inkml:trace>
  <inkml:trace contextRef="#ctx0" brushRef="#br0" timeOffset="1">1 342 4740,'0'0'19219,"66"-15"-17618,-31 9-672,2-5-641,2 2-224,-4 0-32,-3 2-608,-4 0-1410,-9-2-801,-7 0-704,-8 0-577,-4-1 32,-3-2-4452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14221,'0'0'9193,"-37"53"-8456,30-36-513,4-2-160,3-4-64,0-4-961,10-7-1185,8 0-1697,-2-7-4613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2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17585,'0'0'3640,"-12"5"-2839,0 2-733,-1 0 0,1 1-1,1 1 1,-1 0 0,1 0 0,1 1-1,0 1 1,0-1 0,1 1 0,1 1-1,0 0 1,-8 15 0,-10 34 469,25-57-512,0 1-1,-1-1 0,1 0 1,1 0-1,-1 1 1,1-1-1,-1 1 0,1-1 1,1 1-1,-1-1 0,0 0 1,3 7-1,-2-9-15,0-1-1,0 1 0,1-1 1,-1 1-1,1-1 0,-1 0 1,1 0-1,-1 0 1,1 0-1,0 0 0,-1 0 1,1 0-1,0-1 1,0 1-1,0-1 0,0 1 1,-1-1-1,1 0 1,0 0-1,0 1 0,0-1 1,0 0-1,2-1 0,47-5 240,-43 2-220,-1 1 0,0-1 1,1 0-1,-1-1 1,-1 0-1,1 0 1,-1-1-1,0 1 1,0-1-1,-1 0 1,1-1-1,-1 0 1,-1 1-1,1-1 0,5-14 1,-8 17-44,0-1 1,-1 1-1,1-1 1,-1 0-1,0 1 0,0-1 1,0 0-1,-1 0 1,0 0-1,0 0 0,0 1 1,-1-8-1,0 8-72,0 1 0,0 0 0,-1 0-1,1 0 1,-1 0 0,1 0 0,-1 0 0,0 0-1,0 1 1,0-1 0,-1 0 0,1 1-1,0 0 1,-1 0 0,0-1 0,1 1 0,-1 1-1,0-1 1,-5-2 0,-23-4-2698,20 10-4632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83 104 7015,'0'0'13207,"-3"9"-12764,-7 31-288,10-37-142,0 0 1,1 0 0,-1 0-1,1 0 1,0 0 0,0 0-1,0 0 1,0-1-1,1 1 1,-1 0 0,1-1-1,-1 1 1,1-1 0,0 1-1,0-1 1,0 0 0,0 0-1,1 0 1,-1 0 0,0 0-1,1 0 1,3 1-1,6 8-65,24 18-45,10 8 44,-44-35 48,1 0-1,-1 0 0,0 1 1,0-1-1,0 1 0,-1-1 1,1 1-1,0 0 0,-1 0 0,0 0 1,0 0-1,0 0 0,1 6 1,-2-8 8,0 0 0,0 0 0,0 0 0,0 0 0,0 1 0,0-1 0,-1 0 0,1 0 0,-1 0 0,1 0 0,0 0-1,-1 0 1,0 0 0,1 0 0,-1 0 0,0 0 0,1 0 0,-1 0 0,0-1 0,0 1 0,0 0 0,0 0 0,-1 0 0,-31 12 142,-36-4 1011,58-9-789,1 1 0,-1-2 1,0 1-1,0-2 0,-12-2 0,21 4-348,1-1-1,-1 1 1,0 0-1,1-1 1,-1 0-1,1 1 1,-1-1 0,1 0-1,-1 0 1,1 0-1,0 0 1,-1 0-1,1 0 1,0 0-1,0 0 1,-1-1-1,1 1 1,0 0-1,0-1 1,1 1-1,-1-1 1,0 1-1,0-1 1,1 1-1,-1-1 1,1 0-1,-1 1 1,1-1 0,0 0-1,0 1 1,0-1-1,0 0 1,0 1-1,0-1 1,0 0-1,0 1 1,1-1-1,-1 0 1,0 1-1,1-1 1,0 0-1,1-2 1,1-1-30,-1-1-1,2 1 1,-1 0-1,1 0 1,0 0 0,0 0-1,0 1 1,0-1 0,7-3-1,53-38-294,-26 20-326,-22 13 320,0 0 1,-1-2-1,15-16 0,-27 27 312,1 1 1,-1-1-1,0 0 1,-1 0-1,1 0 1,-1 0-1,1 0 0,-1-1 1,0 1-1,-1-1 1,1 1-1,-1-1 1,0 0-1,0 0 1,-1 1-1,1-1 0,-1 0 1,0 0-1,-1-5 1,0 8 5,0 0 0,-1 0 0,1 1 0,-1-1 0,0 0 0,1 1 0,-1 0 0,0-1 0,0 1 1,0 0-1,0 0 0,0 0 0,0 0 0,0 0 0,0 1 0,0-1 0,0 1 0,0-1 0,-1 1 0,1 0 1,0-1-1,0 1 0,0 1 0,-3-1 0,-2 0 9,0 0 0,0 0-1,0 1 1,0-1 0,0 2 0,-11 3 0,16-5-243,0 1 1,0 0-1,0 0 1,0 0-1,0 1 0,1-1 1,-1 0-1,1 1 1,-1-1-1,1 1 1,-1-1-1,1 1 0,0 0 1,0 0-1,0-1 1,0 1-1,0 0 0,0 0 1,0 0-1,0 0 1,1 0-1,-1 0 1,1 0-1,0 0 0,0 1 1,0-1-1,0 0 1,0 0-1,0 0 0,0 0 1,0 0-1,1 0 1,-1 0-1,1 0 1,0 0-1,0 0 0,1 2 1,7 5-5603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18225,'0'0'5830,"-82"56"-4773,42-26-192,-1 1-161,4 1-255,10-6-257,6-3-128,10-3-64,9-5 0,2-2-64,0-5-224,2-3-1026,7-5-864,1 0-640,0 0-610,2-13-3042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3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14189,'-12'0'1244,"6"0"-1111,-7-1 462,1 1 0,-1 1 1,0 0-1,1 0 0,-19 6 0,28-7-507,0 1 1,1 0-1,-1 0 1,0 0-1,1 0 1,-1 1-1,1-1 1,-1 1-1,1-1 1,0 1-1,-1 0 1,1 0-1,0 0 1,0 0-1,1 0 1,-1 1-1,0-1 1,1 1-1,-1-1 1,1 1-1,0-1 1,0 1-1,0 0 1,0-1-1,0 1 1,1 0-1,-1 0 1,1 0-1,0-1 1,-1 1-1,2 0 1,-1 0-1,0 0 1,1 4-1,0-5-78,0 0 0,0 0-1,0 0 1,0 0 0,0 0-1,0 0 1,0-1 0,1 1 0,-1-1-1,1 1 1,-1-1 0,1 1-1,0-1 1,-1 0 0,1 0-1,0 0 1,0 0 0,0 0-1,0 0 1,0 0 0,0 0-1,0-1 1,0 1 0,0-1 0,0 0-1,0 0 1,3 0 0,67 3 77,-58-4-136,-3 1-196,0-1-1,-1 0 1,1-1-1,0-1 1,19-6-1,-27 8 203,-1 0 0,1 0 0,0 0 0,0 0 0,-1 0 0,1-1-1,-1 1 1,1-1 0,-1 0 0,0 0 0,1 0 0,-1 0 0,0 0-1,0-1 1,-1 1 0,1 0 0,0-1 0,-1 1 0,0-1-1,1 0 1,-1 1 0,0-1 0,0 0 0,-1 0 0,2-5 0,-2 7 38,-1-1 1,1 1 0,-1 0 0,1 0 0,-1 0-1,1 0 1,-1 0 0,0 0 0,1 1-1,-1-1 1,0 0 0,0 0 0,0 0 0,0 1-1,0-1 1,0 0 0,0 1 0,0-1 0,0 1-1,0-1 1,0 1 0,0-1 0,0 1 0,0 0-1,0 0 1,0-1 0,0 1 0,-1 0 0,1 0-1,0 0 1,-2 1 0,-41 0-69,44-1 72,-5 0-5,0 1 0,0 0-1,0 0 1,0 1-1,1-1 1,-1 1 0,1 0-1,-1 0 1,1 1-1,0-1 1,0 1-1,0 0 1,0 0 0,0 0-1,1 1 1,-1-1-1,1 1 1,0 0 0,0 0-1,-4 7 1,5-7-429,0 1 1,0 0-1,0 0 1,0 1-1,1-1 1,-2 11-1,2 2-4759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5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26 12075,'0'0'6246,"-11"7"-4543,4-2-1348,0-2-41,1 0 0,-1 1 1,1 0-1,0 1 1,0-1-1,1 1 1,-1 0-1,1 1 1,0-1-1,0 1 0,1 0 1,0 0-1,-6 10 1,10-15-299,0-1-1,0 1 1,0-1 0,0 1 0,0-1-1,0 1 1,0-1 0,0 1-1,0 0 1,0-1 0,0 1 0,0-1-1,0 1 1,0-1 0,0 1 0,0-1-1,1 1 1,-1-1 0,0 1 0,0-1-1,1 1 1,-1-1 0,0 1 0,1-1-1,-1 1 1,0-1 0,1 0 0,-1 1-1,1-1 1,-1 0 0,1 1 0,-1-1-1,1 0 1,-1 0 0,1 1 0,0-1-1,29 2 271,-23-3-244,1 0 0,-1-1 0,0 1 1,1-1-1,12-6 0,-14 3-43,1 1-1,-1-1 1,0 0 0,0 0 0,9-11 0,-14 13 3,1 1 0,0 0 0,-1 0 0,0-1-1,1 1 1,-1-1 0,0 1 0,0-1 0,-1 0 0,1 1 0,0-1 0,-1 0 0,0 0 0,1 1 0,-1-1 0,0 0 0,-1 0 0,1 1 0,-1-6 0,0 6-25,0 1 0,0-1 0,-1 1 0,1-1 1,0 1-1,-1-1 0,1 1 0,0 0 0,-1 0 0,0 0 0,1 0 0,-1 0 1,0 0-1,1 0 0,-1 0 0,0 0 0,0 1 0,0-1 0,0 1 0,1 0 1,-1-1-1,0 1 0,0 0 0,0 0 0,0 0 0,0 0 0,-2 1 0,-1-1-310,0 0-1,0 1 0,0-1 1,1 1-1,-1 0 0,0 1 1,0-1-1,1 1 0,-9 4 1,4 0-2838,3-4-2867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31 129 11147,'0'0'6635,"0"10"-5962,-1 25-357,-1 0 0,-9 41 1,4-32 348,-3 62 0,10-106-633,0 1 0,0-1 0,0 0 0,0 1 0,0-1 0,0 1-1,0-1 1,0 0 0,0 1 0,0-1 0,0 1 0,0-1 0,1 0 0,-1 1-1,0-1 1,0 1 0,0-1 0,0 0 0,1 1 0,-1-1 0,0 0 0,0 1-1,1-1 1,-1 0 0,0 0 0,1 1 0,-1-1 0,0 0 0,1 0 0,-1 1-1,0-1 1,1 0 0,-1 0 0,0 0 0,1 0 0,-1 1 0,1-1 0,-1 0-1,0 0 1,1 0 0,20-9 739,16-22 210,119-152-41,-41 43-241,-96 125-390,-18 15-303,-1 0 0,0 0 0,0 0 0,1 0 0,-1 1 1,0-1-1,1 0 0,-1 0 0,0 0 0,1 0 1,-1 0-1,0 0 0,0 0 0,1 0 0,-1 1 0,0-1 1,0 0-1,1 0 0,-1 0 0,0 1 0,0-1 1,1 0-1,-1 0 0,0 1 0,0-1 0,0 0 0,0 0 1,0 1-1,1-1 0,-1 0 0,0 1 0,0-1 1,0 0-1,0 1 0,0-1 0,0 1 0,-3 45 215,-3-19-141,-20 51-1,19-61-76,1 1-1,0 0 0,1 0 1,1 1-1,1-1 1,-2 31-1,5-48-2,0-1-1,0 1 1,0-1-1,1 1 1,-1-1-1,0 1 1,0-1-1,0 1 1,1-1-1,-1 1 1,0-1-1,1 1 1,-1-1-1,0 1 1,1-1-1,-1 0 1,1 1-1,-1-1 1,0 0-1,1 1 1,-1-1-1,1 0 1,-1 0-1,1 1 1,-1-1-1,1 0 1,-1 0-1,1 0 1,-1 0-1,1 0 1,0 1-1,-1-1 1,1 0-1,-1 0 1,1-1-1,-1 1 1,1 0-1,-1 0 1,1 0-1,-1 0 1,1 0-1,-1 0 1,1-1-1,-1 1 1,2-1-1,24-11 88,1-9 20,-2-1-1,0-1 1,-2-2 0,0 0-1,20-31 1,-13 18 385,-20 26-431,12-15-363,0-1 1,31-56 0,-49 69-5534,-4 9-507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48 10250,'0'0'11509,"-2"-8"-9571,2 7-1881,0-1-10,0 0-1,0 1 1,-1-1-1,1 1 1,0-1-1,-1 1 1,1-1-1,-1 0 1,0 1-1,1-1 1,-1 1-1,0 0 1,0-1-1,0 1 1,0 0-1,0-1 1,0 1-1,0 0 1,0 0-1,0 0 0,-1 0 1,1 0-1,0 0 1,-1 0-1,1 1 1,-1-1-1,1 0 1,-1 1-1,1-1 1,-1 1-1,1 0 1,-1-1-1,0 1 1,1 0-1,-1 0 1,0 0-1,1 0 1,-1 0-1,1 0 1,-1 1-1,0-1 1,1 0-1,-1 1 1,1 0-1,-1-1 1,-1 2-1,-8 3-15,1 0-1,-1 1 0,1 0 0,0 1 1,0 0-1,1 1 0,0 0 1,-15 17-1,17-18 15,1 1 1,0-1-1,0 1 0,1 0 1,0 1-1,1-1 0,0 1 1,0 0-1,0 0 0,1 0 1,-2 15-1,5-24-40,0 1 0,0 0 0,1 0 0,-1-1 0,0 1 0,0 0 0,1-1 0,-1 1 0,1 0 0,-1-1 0,0 1 0,1 0 0,-1-1 0,1 1 0,-1-1 0,1 1 0,0-1 0,-1 1 0,1-1 0,0 1 0,-1-1 0,1 0 0,0 1 0,-1-1 0,1 0 0,0 0 0,0 1 0,-1-1 0,1 0 0,0 0 0,0 0 0,0 0 0,-1 0 0,1 0 0,0 0 0,0 0 0,-1 0 0,1-1 0,0 1 0,0 0-1,-1 0 1,1-1 0,1 0 0,38-11 203,-28 4-182,1-1-1,-1 0 1,0 0-1,-1-1 1,0-1 0,10-13-1,-15 17-14,0 0 0,0-1 0,-1 0 0,0-1 0,0 1 0,-1-1-1,-1 0 1,1 0 0,-1 0 0,3-17 0,-42 68-2088,29-28 1466,-3 5-1689,3-11-6805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5061,'0'0'18823,"-7"12"-18385,-205 351 3159,186-317-3441,25-44-133,-11 23 132,12-25-150,0 0 1,0-1-1,0 1 1,1 0-1,-1 0 1,0 0-1,1 0 1,-1 0-1,0-1 1,0 1-1,1 0 1,-1 0-1,0 0 1,1 0-1,-1 0 1,0 0-1,0 0 1,1 0-1,-1 0 1,0 0-1,1 0 0,-1 0 1,0 0-1,0 0 1,1 0-1,-1 1 1,0-1-1,1 0 1,-1 0-1,0 0 1,0 0-1,1 0 1,-1 1-1,0-1 1,0 0-1,0 0 1,1 0-1,-1 1 1,0-1-1,0 0 1,0 0-1,0 1 1,1-1-1,-1 0 1,0 1-1,0-1 0,0 0 1,0 0-1,0 1 1,0-1-1,0 0 1,0 1-1,0-1 1,0 0-1,0 0 1,0 1-1,0-1 1,0 0-1,0 1 1,24-17 55,-1-1 0,0-2 1,19-20-1,26-21-87,-57 51 18,-5 3-5,0 1-1,-1 1 1,2-1 0,-1 1 0,0 0 0,1 0 0,0 1 0,-1 0-1,2 0 1,-1 1 0,12-3 0,-18 5 7,0 0 0,0 0 1,0 1-1,0-1 0,-1 1 0,1-1 0,0 1 0,0-1 0,-1 1 1,1 0-1,0-1 0,-1 1 0,1 0 0,-1-1 0,1 1 0,0 0 1,-1 0-1,0-1 0,1 1 0,-1 0 0,0 0 0,1 0 0,-1 0 1,0 0-1,0 0 0,0-1 0,1 1 0,-1 0 0,0 0 0,0 0 1,-1 0-1,1 0 0,0 0 0,0 0 0,0 0 0,-1 0 0,1-1 1,-1 2-1,-9 38 58,-16 2 29,20-33-78,0 0 0,0 1 0,1-1 0,-4 12 0,9-20-113,0-1 0,0 0 1,-1 0-1,1 1 0,0-1 0,1 0 0,-1 0 1,0 1-1,0-1 0,0 0 0,0 0 1,0 0-1,0 1 0,0-1 0,0 0 0,0 0 1,0 1-1,1-1 0,-1 0 0,0 0 0,0 0 1,0 1-1,0-1 0,1 0 0,-1 0 0,0 0 1,0 0-1,0 1 0,1-1 0,-1 0 1,0 0-1,0 0 0,0 0 0,1 0 0,-1 0 1,0 0-1,0 0 0,1 0 0,-1 0 0,0 0 1,0 0-1,1 0 0,-1 0 0,0 0 0,0 0 1,1 0-1,-1 0 0,0 0 0,0 0 1,1 0-1,-1 0 0,0 0 0,0-1 0,0 1 1,1 0-1,-1 0 0,0 0 0,0 0 0,0-1 1,1 1-1,-1 0 0,0 0 0,0 0 0,0-1 1,0 1-1,1 0 0,16-10-4791,-1-2-2076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80 329 4901,'0'0'6486,"8"-8"-1356,26-26-1948,-27 24 1441,-15 14-3751,-14 15-1184,-42 65 627,59-77-211,1 0-1,0 1 0,0-1 1,1 1-1,0 0 0,0 0 1,1 0-1,0 0 1,0 0-1,-1 13 0,3-21-100,0 1 0,0 0-1,0 0 1,0-1 0,1 1 0,-1 0-1,0 0 1,0-1 0,0 1-1,1 0 1,-1 0 0,0-1 0,1 1-1,-1 0 1,0-1 0,1 1-1,-1-1 1,1 1 0,-1 0 0,1-1-1,-1 1 1,1-1 0,0 1-1,-1-1 1,1 1 0,0-1 0,-1 0-1,1 1 1,0-1 0,-1 0-1,2 1 1,30-4 90,-23 1-96,0-1-1,-1-1 1,1 1 0,-1-1 0,8-6-1,0-2-84,-1-1 0,0-1-1,-1 0 1,0-1 0,-2 0-1,0-1 1,0-1 0,-2 1-1,0-2 1,14-32 0,-47 98-1681,16-38 1794,1 1-1,0 0 1,1 0-1,1 1 1,0 0-1,0-1 1,1 1-1,-2 18 1,5-30-40,0 1 1,0-1 0,0 1-1,0 0 1,0-1 0,0 1-1,0 0 1,0-1 0,0 1-1,1 0 1,-1-1-1,0 1 1,0-1 0,1 1-1,-1-1 1,0 1 0,1-1-1,-1 1 1,0-1 0,1 1-1,-1-1 1,1 1 0,-1-1-1,1 1 1,-1-1 0,1 0-1,-1 1 1,1-1 0,-1 0-1,1 1 1,-1-1 0,1 0-1,0 0 1,25-4-938,22-23-1020,-17 0 1392,-1-1 0,-2-2 0,-1 0 0,34-51 0,-23 25 1333,55-116 1,-124 230 3083,-20 53-1871,39-77-1696,1-1 0,2 1 0,2 1 0,0 0 0,3 0 0,-1 47 0,9-62-332,7-17-71,-10-4 124,0 1 0,1-1 0,-1 0 0,0 0 0,0 0 0,0 0 0,0 0 0,0 0 0,0-1 0,0 1 1,0 0-1,0-1 0,0 1 0,-1 0 0,1-1 0,0 1 0,-1-1 0,1 1 0,0-4 0,1-11-10,0 0-1,-1 0 1,0 0-1,-2 0 1,0 0-1,0 0 1,-6-24-1,5 30-28,-1 0-1,0 0 1,-1 0 0,1 0-1,-2 0 1,1 1-1,-2 0 1,1 0 0,-1 0-1,0 0 1,-1 1 0,-12-11-1,26 23-57,0 0 0,0-1-1,0 1 1,1-1-1,-1-1 1,1 1-1,0-1 1,9 1 0,77 8-9731,-60-9 3383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15887,'0'0'4452,"54"0"-1985,-18-8-642,5 1-704,1-1-960,-1 0-161,-8 4-1154,-9 4-1568,-11-1-1858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 5541,'0'0'18962,"-9"-3"-18305,5 2-625,0 1 0,0-1 0,0 1 1,0-1-1,0 1 0,0 0 0,0 1 0,0-1 1,0 1-1,0-1 0,0 1 0,1 0 0,-1 1 1,0-1-1,0 1 0,1 0 0,-1 0 0,1 0 1,-1 0-1,1 0 0,0 1 0,0 0 0,0-1 1,0 1-1,0 0 0,1 0 0,0 1 0,-1-1 0,1 0 1,0 1-1,-2 5 0,4-8-57,0-1 0,0 1 0,0 0 0,1-1 0,-1 1 0,0 0 0,0-1 0,0 1 1,1-1-1,-1 1 0,0-1 0,1 1 0,-1-1 0,1 1 0,-1-1 0,0 1 0,1-1 0,-1 1 0,1-1 0,-1 0 0,1 1 0,-1-1 0,1 0 0,-1 1 0,1-1 0,0 0 0,-1 0 0,1 1 0,-1-1 0,1 0 1,0 0-1,-1 0 0,1 0 0,0 0 0,-1 0 0,1 0 0,0 0 0,0 0 0,36 2-1663,-28-2 1242,1 1 250,5-1-857,0 2-1,-1 0 1,0 0-1,16 5 0,-27-6 924,-1 0-1,1 0 0,-1 0 0,1 0 0,-1 0 1,0 1-1,0-1 0,0 1 0,1 0 0,-2-1 0,1 1 1,3 4-1,-4-4 211,0-1 1,0 1 0,-1-1-1,1 1 1,-1 0-1,1-1 1,-1 1-1,0 0 1,0 0 0,0-1-1,0 1 1,0 0-1,0-1 1,0 1-1,0 0 1,-1 0 0,1-1-1,-1 1 1,1 0-1,-1-1 1,-1 3-1,-1 1 339,0-1-1,0 1 0,-1-1 0,1 0 0,-1 0 0,0-1 0,0 1 1,-1-1-1,1 0 0,-1 0 0,-6 3 0,-57 25 4056,56-26-4043,1-2 0,-1 0 0,0 0 0,1-1-1,-1 0 1,-17-1 0,28-1-485,1 0 0,-1 0 0,1 0 0,-1 0-1,1 0 1,-1 0 0,1 0 0,-1 0 0,1-1 0,-1 1-1,1 0 1,-1 0 0,1-1 0,0 1 0,-1 0 0,1 0-1,-1-1 1,1 1 0,0-1 0,-1 1 0,1 0 0,0-1-1,0 1 1,-1-1 0,1 1 0,0 0 0,0-1 0,0 1-1,-1-1 1,1 1 0,0-1 0,0 1 0,0-1 0,0 1-1,0-2 1,4-18-6783,7 7-1699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74 5573,'0'0'5696,"4"-8"-2487,1 0-2342,-4 6-598,1-1 0,0 1 0,-1-1 0,1 0 0,-1 0 0,0 0 0,0 1 0,0-1 0,0 0 0,0 0 0,-1 0 0,1 0 0,-1-4 0,0 6-131,0 0-1,-1 1 1,1-1-1,-1 0 0,1 0 1,-1 0-1,1 1 1,-1-1-1,0 0 0,1 0 1,-1 1-1,0-1 0,0 1 1,1-1-1,-1 1 1,0-1-1,0 1 0,0-1 1,0 1-1,0 0 1,0-1-1,1 1 0,-1 0 1,0 0-1,0-1 1,0 1-1,0 0 0,0 0 1,0 0-1,0 1 0,-2-1 1,-34 3 72,29 0-159,0 1-1,-1 0 0,1 0 1,1 0-1,-1 1 0,1 0 1,0 1-1,0-1 0,-12 14 1,4-3 149,0 1 1,-22 36-1,34-49-143,-1 1 0,1 0-1,0 1 1,0-1-1,1 1 1,0-1 0,0 1-1,0 0 1,0-1-1,1 1 1,0 0 0,1 0-1,-1 0 1,1 7-1,1-12-44,-1 0 0,1 0 0,0 0 0,0 0 0,0 0 0,0 0 0,0 0 0,0 0-1,0 0 1,0-1 0,0 1 0,0 0 0,0-1 0,0 1 0,1-1 0,-1 1 0,0-1 0,0 0-1,1 1 1,-1-1 0,0 0 0,0 0 0,1 0 0,-1 0 0,0 0 0,1 0 0,1-1 0,40-5 263,-24-1-320,0-1 0,-1 0-1,0-2 1,0 0 0,-1-1 0,0-1 0,-1 0 0,-1-1-1,0-1 1,0-1 0,-2 0 0,19-26 0,-9-4 86,-21 37-48,-14 27-86,4-7 102,2 0-1,0 0 1,0 0 0,1 1 0,0 0-1,1 0 1,1 0 0,0 0 0,1 0-1,-1 18 1,3-30-90,0 1-1,1-1 1,-1 0-1,0 0 1,1 0-1,-1 0 1,1 0-1,0 0 1,-1 0 0,1 0-1,0 0 1,0 0-1,-1 0 1,1 0-1,0 0 1,0 0-1,0-1 1,0 1 0,0 0-1,0-1 1,0 1-1,1-1 1,-1 1-1,0-1 1,0 0-1,0 1 1,0-1 0,1 0-1,-1 0 1,0 0-1,0 0 1,1 0-1,-1 0 1,0 0-1,0 0 1,0 0-1,1-1 1,-1 1 0,1-1-1,4 0-891,-1 0 1,1 0-1,0-1 0,-1 0 0,1 0 1,-1 0-1,6-4 0,16-14-7312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49 5285,'0'0'18204,"-7"11"-17574,-2 4-56,2 1 1,-13 32-1,17-40-489,1 0 0,0 0 0,1 1 0,-1-1 0,1 0 0,1 0 0,0 1 0,0-1 0,0 0 0,3 13 0,-1-18-78,-1 0 0,0 0 0,1 0 0,-1 0 0,1-1 0,0 1-1,0 0 1,0-1 0,0 1 0,1-1 0,-1 0 0,1 0 0,-1 0-1,1 0 1,0 0 0,0 0 0,0-1 0,0 0 0,0 1 0,0-1-1,0 0 1,0 0 0,0-1 0,0 1 0,1-1 0,-1 1 0,6-1 0,-4 0 3,1 0 0,-1 0 0,1 0 0,-1-1 0,1 0 0,-1 0 0,0 0 0,1-1 0,-1 0 0,0 0 0,0 0 0,0 0 0,0-1 0,-1 0 0,9-6 0,-6 1-3,-1 0 0,-1 0 1,1 0-1,-1-1 1,-1 0-1,1 0 1,-2 0-1,1 0 0,-1-1 1,-1 0-1,1 1 1,-2-1-1,1 0 0,-1 0 1,-1 0-1,0 0 1,-1-11-1,1 21-8,0-1-1,0 1 0,-1-1 1,1 1-1,0-1 0,0 1 1,0-1-1,0 0 1,0 1-1,0-1 0,-1 1 1,1-1-1,0 1 1,-1 0-1,1-1 0,0 1 1,-1-1-1,1 1 0,0-1 1,-1 1-1,1 0 1,-1-1-1,1 1 0,0 0 1,-1 0-1,1-1 1,-1 1-1,1 0 0,-1 0 1,1-1-1,-1 1 1,1 0-1,-1 0 0,0 0 1,1 0-1,-1 0 0,1 0 1,-1 0-1,1 0 1,-1 0-1,1 0 0,-1 0 1,1 1-1,-1-1 1,1 0-1,-1 0 0,1 0 1,-1 1-1,1-1 0,-1 0 1,1 0-1,-1 1 1,1-1-1,-1 0 0,1 1 1,0-1-1,-1 1 1,-23 23-125,23-22 127,0 0 0,0 0 0,0-1-1,1 1 1,-1 0 0,0 0 0,1 0 0,0 0-1,-1 0 1,1 0 0,0 0 0,0 0-1,0 0 1,0 0 0,0 0 0,0 0 0,1 0-1,-1 0 1,1 0 0,-1 0 0,1 0 0,0 0-1,0 0 1,0 0 0,0-1 0,0 1-1,0 0 1,1-1 0,-1 1 0,0-1 0,1 1-1,-1-1 1,1 0 0,-1 1 0,1-1 0,0 0-1,0 0 1,-1 0 0,1 0 0,0-1-1,0 1 1,0 0 0,0-1 0,0 1 0,2-1-1,12 3 8,1-1 0,-1 0 0,0-1 0,26-2 0,-28 0-20,1 1-145,-1-2 0,0 0 0,0 0 0,-1-2 0,1 0 0,21-8-1,-28 9 93,0 0-1,-1 0 0,1-1 0,-1 0 0,0 0 0,0-1 1,0 1-1,-1-1 0,0 0 0,0-1 0,0 1 0,0-1 1,-1 0-1,6-10 0,-10 15 81,1 0 0,0 0 0,-1 1 0,1-2 0,0 1-1,-1 0 1,1 0 0,-1 0 0,0 0 0,1 0 0,-1 0 0,0 0 0,0 0 0,1-1 0,-1 1 0,0 0-1,0 0 1,0 0 0,-1 0 0,1-1 0,0 1 0,0 0 0,-1 0 0,1 0 0,0 0 0,-1 0 0,1 0-1,-1 0 1,0 0 0,1 0 0,-1 0 0,0 0 0,1 0 0,-1 0 0,0 0 0,0 0 0,0 1 0,0-1-1,0 0 1,0 1 0,0-1 0,0 1 0,0-1 0,0 1 0,0-1 0,0 1 0,0 0 0,-1-1-1,1 1 1,0 0 0,-2 0 0,-2 0 19,0 0 1,0 0-1,0 0 0,0 1 0,1 0 0,-1 0 0,0 0 1,1 1-1,-1-1 0,1 1 0,-8 4 0,4 0 68,0 0-1,0 0 1,0 1-1,1 0 1,-9 11-1,14-15-68,0 0-1,0-1 1,0 1-1,0 0 1,0 0-1,0 0 1,1 1-1,0-1 1,0 0-1,0 1 1,0-1 0,0 0-1,1 1 1,-1-1-1,1 1 1,0-1-1,0 1 1,0-1-1,1 4 1,0-5-32,0-1 1,0 1-1,0-1 1,0 0-1,0 0 1,0 1-1,0-1 1,0 0-1,1 0 1,-1 0-1,0 0 1,1 0-1,-1-1 1,1 1-1,-1 0 1,1-1-1,-1 1 1,1-1-1,0 1 1,-1-1-1,3 0 1,42 5-461,-39-5 223,27 2-803,76 6-850,-82-4 2688,52 13 1,-79-18-661,0 1-1,-1-1 1,1 1 0,0-1 0,-1 1-1,1-1 1,0 1 0,-1-1 0,1 1 0,0-1-1,-1 0 1,1 1 0,-1-1 0,1 0-1,-1 0 1,0 1 0,1-1 0,-1 0-1,0 0 1,0 0 0,1 1 0,-1-1 0,0 0-1,0 0 1,0 0 0,0-1 0,5-26-8,-5 28-128,3-26 54,-1 1 1,-1-1-1,-5-50 0,4 76-88,0 0 0,-1-1 0,1 1 0,0-1 0,0 1 0,-1-1 0,1 1 0,0 0 0,0-1 0,0 1 0,0-1 0,0 1 0,0-1 0,0 1 0,0-1 0,0 1 0,0-1 0,0 1 0,0-1 0,0 1 1,0-1-1,0 1 0,0-1 0,0 1 0,1-1 0,-1 1 0,0-1 0,0 1 0,1 0 0,-1-1 0,0 1 0,1 0 0,-1-1 0,0 1 0,1-1 0,-1 1 0,0 0 0,1 0 0,-1-1 0,1 1 0,-1 0 0,1 0 0,-1 0 0,1-1 0,-1 1 0,0 0 0,1 0 0,-1 0 0,1 0 0,-1 0 0,1 0 0,-1 0 0,1 0 0,-1 0 0,1 0 0,-1 0 0,1 0 0,-1 0 0,1 1 0,-1-1 0,1 0 0,-1 0 0,1 1 0,9-1-452,51 2-5635,-22-2-1783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46 4740,'1'-1'800,"0"-1"0,0 1 0,0-1 0,-1 1 0,1-1 0,-1 1-1,1-1 1,-1 0 0,1 1 0,-1-1 0,0 0 0,0 1 0,0-1-1,0 0 1,0-2 0,0 3-547,-1 0 0,1 0 0,0 0-1,-1 0 1,1 1 0,-1-1 0,1 0 0,-1 0 0,0 0 0,1 1-1,-1-1 1,0 0 0,1 1 0,-1-1 0,0 1 0,0-1-1,0 1 1,1-1 0,-1 1 0,-1-1 0,-1 0-155,0 0 0,1 1 0,-1 0 0,0-1 0,1 1 0,-1 0 0,0 0 1,1 0-1,-1 1 0,0-1 0,1 1 0,-1-1 0,1 1 0,-1 0 0,1 0 0,-1 0 0,1 0 0,-4 3 0,-1 1-71,0 1-1,1 0 1,-1 1-1,1-1 1,1 1-1,-1 0 0,1 1 1,1-1-1,-1 1 1,1 0-1,1 0 0,-1 1 1,2-1-1,-1 1 1,1-1-1,0 1 1,1 0-1,0 0 0,0 14 1,1-22-23,0 0 0,0 0 0,0 0 0,0 0 0,1 0 0,-1-1 0,0 1 0,1 0 0,-1 0 0,1 0 0,-1-1 0,1 1 0,-1 0 0,1-1 1,-1 1-1,1 0 0,0-1 0,-1 1 0,1-1 0,0 1 0,-1-1 0,1 1 0,0-1 0,0 1 0,1 0 0,29 1 131,-22-4-88,0 0 0,1 0 0,-1 0 0,12-6 0,1-3 10,0-1-1,37-27 1,-51 33-43,0 1 0,-1-2 0,0 1 1,0-1-1,-1 0 0,0-1 0,0 1 0,-1-1 0,0-1 0,6-10 1,-9 6 52,-10 19-142,-9 18-35,12-17 36,1 1 0,0-1 0,1 1 0,-1 0 0,2 0 0,-1 0 0,1 1 0,0-1 0,1 1 0,0-1 0,0 1 1,1-1-1,1 13 0,-1-19-27,1-1 0,0 0 0,-1 0 0,1 0 0,0 0 0,0 0 1,-1 0-1,1 0 0,0 0 0,0 0 0,0 0 0,0-1 1,0 1-1,1 0 0,-1-1 0,0 1 0,0-1 0,0 1 1,0-1-1,1 1 0,-1-1 0,0 0 0,1 0 0,-1 1 0,0-1 1,0 0-1,1 0 0,-1-1 0,0 1 0,1 0 0,1-1 1,3 1-583,0-1 0,0-1 0,-1 1 0,1-1 0,10-4 0,-7 0-816,1 1 0,-1-1 0,-1 0 0,1-1-1,7-8 1,12-14-6685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5637,'0'0'13624,"-8"10"-12962,3-3-696,-8 11 564,0 0 1,-10 21 0,20-34-327,1 1-1,-1-1 1,1 1 0,0 0-1,0 0 1,0 0 0,1 0-1,0 0 1,0 0 0,0 0-1,1 0 1,0 0 0,2 12-1,-1-16-191,0 0-1,0 0 1,0-1-1,0 1 1,0 0-1,0 0 1,1-1-1,-1 1 0,1-1 1,-1 1-1,1-1 1,-1 0-1,1 1 1,0-1-1,0 0 1,3 1-1,40 17-6,-16-8-311,-23-7 236,0-1 1,0 1-1,-1 0 1,0 0 0,0 0-1,0 1 1,0 0-1,0 0 1,-1 0 0,0 1-1,0-1 1,-1 1-1,1 0 1,-1 0 0,-1 0-1,1 0 1,-1 1-1,0-1 1,0 1 0,-1-1-1,0 1 1,0 0-1,-1 0 1,1-1 0,-2 1-1,1 0 1,-1 0-1,0-1 1,0 1 0,0-1-1,-1 1 1,0-1-1,-1 1 1,1-1 0,-1 0-1,-1 0 1,1 0-1,-9 10 1,6-7 403,-1-1 1,0 0-1,-1-1 1,-15 14-1,20-19-179,1 0 0,-1 0 1,1-1-1,-1 1 0,1-1 0,-1 1 1,0-1-1,0 0 0,0 0 0,0 0 0,0 0 1,0-1-1,0 1 0,0-1 0,0 0 1,0 0-1,0 0 0,0 0 0,0 0 1,0-1-1,0 1 0,-3-2 0,4 0-102,0 1-1,0 0 0,0-1 0,0 0 0,1 1 1,-1-1-1,1 0 0,-1 0 0,1 0 0,0 0 1,0 0-1,0 0 0,0 0 0,0-1 0,0 1 1,0 0-1,1 0 0,-1-1 0,1 1 0,0-3 1,-3-55 53,3 47-59,0-5-72,1 0 0,0 0 0,2 1 0,0-1 0,0 1 0,2-1 1,0 1-1,13-26 0,-13 33-107,0 0 0,2 1 0,-1-1 0,1 1 0,0 1-1,1-1 1,0 1 0,1 1 0,-1-1 0,1 1 0,1 1 0,-1 0 0,1 0 0,17-7 0,23-10-6504,-23 6-1644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4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5125,'-1'1'388,"1"-1"0,0 1 0,1 0 0,-1-1 0,0 1 0,0-1 0,0 1 0,0-1 1,0 1-1,0 0 0,1-1 0,-1 1 0,0-1 0,0 1 0,1-1 0,-1 1 0,1-1 0,-1 1 0,0-1 0,1 0 0,-1 1 1,1-1-1,-1 0 0,1 1 0,-1-1 0,1 0 0,-1 1 0,1-1 0,-1 0 0,1 0 0,0 1 0,23-3 3034,26-18-2270,-18 2-585,54-41 1,-77 52-521,0-1 1,0 0 0,-1 0 0,0-1 0,0 1-1,-1-2 1,0 1 0,-1-1 0,0 0-1,4-12 1,-9 21-16,0 0 0,-1 0-1,0 0 1,1 0 0,-1 0-1,0 0 1,1 0 0,-1-1-1,0 1 1,0 0 0,0 0-1,0 0 1,0 0 0,0-1-1,0 1 1,0 0 0,-1 0-1,1 0 1,0 0 0,-1 0-1,1 0 1,-2-2 0,2 2-20,-1 1 0,0-1 1,0 1-1,0-1 1,0 1-1,0-1 1,0 1-1,0 0 1,0 0-1,0-1 0,0 1 1,0 0-1,0 0 1,0 0-1,0 0 1,0 0-1,0 0 0,0 1 1,-2-1-1,-4 2-11,1 0 0,-1 0 0,1 1-1,-1 0 1,1 0 0,-7 5-1,1 1 34,1 0-1,1 0 0,-1 1 0,2 0 0,-14 19 0,20-26-8,0 1 0,0 0 1,1 0-1,-1 0 0,1 0 0,0 0 0,1 1 0,-1-1 0,1 0 0,0 1 0,0-1 0,0 1 1,0 0-1,1-1 0,0 1 0,0 0 0,0-1 0,1 1 0,-1-1 0,3 10 0,-2-12-16,1 0-1,-1-1 0,0 1 1,1 0-1,-1-1 0,1 1 1,-1-1-1,1 1 0,0-1 1,-1 0-1,1 0 0,0 1 1,0-1-1,0-1 0,0 1 1,0 0-1,0 0 0,0-1 0,0 1 1,0-1-1,4 1 0,52 0 66,-41-1-128,-3 0-475,0-1 0,0-1 1,17-3-1,16-10-6986,-15 2-7006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99 3043,'0'0'14227,"8"-8"-12199,24-28-298,-32 35-1665,1 1 0,-1 0 0,0-1 0,1 1 0,-1 0 1,1-1-1,-1 1 0,0-1 0,1 1 0,-1-1 0,0 1 0,0-1 0,1 1 0,-1-1 0,0 1 1,0-1-1,0 1 0,0-1 0,0 1 0,0-1 0,1 1 0,-1-1 0,0 1 0,0-1 0,-1 1 1,1-1-1,0 1 0,0-1 0,0 1 0,0-1 0,0 1 0,0-1 0,-1 1 0,1-1 1,0 1-1,-1-1 0,1 1 0,0-1 0,-1 1 0,1 0 0,0-1 0,-1 1 0,1-1 0,0 1 1,-1 0-1,1 0 0,-1-1 0,1 1 0,-1 0 0,1 0 0,-1-1 0,1 1 0,-1 0 0,1 0 1,-1 0-1,1 0 0,-1 0 0,1 0 0,-1 0 0,0 0 0,1 0 0,-1 0 0,1 0 1,-1 0-1,1 0 0,-2 1 0,-32 2 463,28 0-514,1-1 0,0 1 0,0 0 0,0 0 0,0 1 0,1-1 1,0 1-1,-1 0 0,-5 8 0,7-10-18,1 1 1,0 0-1,-1 0 1,1 1 0,0-1-1,1 0 1,-1 1-1,0-1 1,1 1-1,0-1 1,0 1-1,0 0 1,0-1-1,1 1 1,-1 6-1,2-9-11,-1 0-1,1 0 0,0 0 0,0 0 1,-1 0-1,1-1 0,0 1 0,0 0 1,0-1-1,0 1 0,0 0 1,0-1-1,0 1 0,0-1 0,0 0 1,0 1-1,0-1 0,0 0 0,0 0 1,0 1-1,1-1 0,-1 0 1,0 0-1,0 0 0,0 0 0,0-1 1,0 1-1,0 0 0,2-1 0,36-6-270,-2-13 22,-33 17 234,0-1-1,1 1 0,-1 1 0,1-1 1,0 1-1,0-1 0,0 1 1,0 1-1,0-1 0,0 1 0,1 0 1,-1 0-1,8 0 0,-12 1 17,0 1 0,0 0 0,1 0 0,-1 0 0,0 0 0,0 0 0,0 0 0,0 0 0,0 0 0,0 1 0,-1-1 0,1 0 1,0 0-1,0 1 0,-1-1 0,1 0 0,-1 1 0,1-1 0,-1 1 0,0-1 0,0 1 0,1 2 0,2 39 90,-3-37-50,1 29 106,-1 0-1,-2 0 1,-12 66-1,11-91-50,1 0 1,-1 1-1,0-1 0,-1 0 0,-1-1 0,1 1 0,-1-1 0,-1 0 0,0 0 0,0-1 1,-1 1-1,0-1 0,0-1 0,0 1 0,-1-1 0,-1-1 0,-12 9 0,20-14-69,-1 0 0,1 0 0,-1 0 0,1 0 1,-1 0-1,1-1 0,-1 1 0,0 0 0,1-1 0,-1 1 0,0-1 0,1 0 0,-1 1 0,0-1 0,0 0 0,0 0 0,1 0 0,-1 0 0,0-1 1,0 1-1,1 0 0,-1-1 0,0 1 0,1-1 0,-1 0 0,0 1 0,1-1 0,-1 0 0,1 0 0,-1 0 0,1 0 0,-1 0 0,1-1 0,0 1 0,0 0 1,0 0-1,-1-1 0,1 1 0,1-1 0,-1 1 0,0-1 0,0 0 0,0 1 0,1-1 0,-1 0 0,1 1 0,-1-1 0,1 0 0,0-3 0,-2-4 48,1-1 0,0 0 0,0 0 0,1 1 0,1-1 0,-1 0 0,2 0 0,2-10 0,0 8-176,1-1 0,1 1 0,0 1 0,1-1 0,0 1 0,0 0 0,2 0 0,-1 1 0,1 0 0,1 1 0,11-10 0,18-12-953,64-41 1,-54 39-716,26-17-2358,-64 43 2623,1 1 0,0 0-1,1 1 1,16-5 0,-25 13 760,-7 9 1388,-8 10 1364,3-8-945,0 0 0,2 1 1,-1 0-1,2 1 0,0 0 1,1-1-1,0 1 0,2 0 0,-1 1 1,1 26-1,2-43-1000,0 0-1,0 1 1,0-1 0,0 1-1,0-1 1,0 1 0,0-1-1,0 0 1,0 1 0,1-1-1,-1 1 1,0-1 0,0 0-1,0 1 1,0-1 0,1 1-1,-1-1 1,0 0 0,0 1-1,1-1 1,-1 0 0,0 1-1,1-1 1,-1 0 0,0 0-1,1 1 1,-1-1 0,0 0-1,1 0 1,-1 1 0,0-1-1,1 0 1,-1 0 0,1 0-1,-1 0 1,1 0 0,19-5 988,17-20-206,-28 15-789,-1 0-1,0-1 1,0 0 0,-1 0-1,-1-1 1,9-21 0,-12 26-36,0 0-1,-1-1 1,0 1 0,0-1 0,-1 0 0,0 0-1,0 0 1,-1 1 0,0-1 0,0 0-1,-1 0 1,-3-15 0,2 20-37,0-1 0,0 0 1,0 1-1,0-1 0,-1 1 0,1 0 0,-1 0 0,0 0 1,0 0-1,0 0 0,-5-3 0,7 5 18,-1 0-1,0-1 1,0 1 0,1 0-1,-1 0 1,0 0-1,0 0 1,0 0 0,0 1-1,0-1 1,0 1-1,0-1 1,0 1-1,0 0 1,0-1 0,0 1-1,-1 0 1,1 1-1,0-1 1,0 0 0,0 0-1,0 1 1,0 0-1,-2 0 1,3-1 9,1 1-1,-1 0 1,0-1 0,1 1-1,-1-1 1,1 1 0,-1 0-1,1-1 1,-1 1 0,1 0-1,-1 0 1,1-1 0,0 1-1,-1 0 1,1 0 0,0-1-1,0 1 1,0 0 0,0 0-1,-1 0 1,1 0 0,0-1-1,0 1 1,1 0 0,-1 0-1,0 0 1,0 0 0,0-1-1,1 1 1,-1 0 0,0 0-1,1 1 1,0-1 0,-1 1 1,1-1-1,0 1 0,0-1 1,0 0-1,0 1 0,0-1 0,0 0 1,0 0-1,0 0 0,0 0 1,1 0-1,-1 0 0,0 0 1,3 1-1,7 1-219,0-1 0,0 0 0,0-1 0,0 0 0,17-1 0,25-9-9146,-26-3-3981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1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49 104 4420,'22'-21'7778,"-20"19"-7079,0 1 63,0 0-1,0 0 0,-1-1 0,1 1 1,0-1-1,-1 0 0,1 1 0,-1-1 1,0 0-1,1 0 0,-1 0 1,0 0-1,0 0 0,1-4 0,-29 14 1012,21-3-1754,0 1-1,1 0 1,-1 0 0,1 0 0,0 0 0,0 1-1,1 0 1,0-1 0,0 2 0,1-1 0,0 0 0,0 1-1,1 0 1,0-1 0,0 1 0,0 0 0,1 0 0,0 15-1,1-22-16,0 0-1,1 1 1,-1-1 0,0 0-1,0 0 1,1 1-1,-1-1 1,1 0-1,-1 0 1,1 0-1,-1 1 1,1-1-1,0 0 1,0 0 0,-1 0-1,1 0 1,0 0-1,0 0 1,0-1-1,0 1 1,0 0-1,0 0 1,0-1 0,3 2-1,-1-1 8,0 0-1,1 0 1,-1-1 0,1 1-1,-1-1 1,0 1 0,1-1-1,-1-1 1,6 1 0,0-2 8,-1 1 1,1-1 0,-1-1 0,0 1-1,1-1 1,-1-1 0,8-4-1,-7 1 0,0 1-1,-1-1 0,0-1 1,0 1-1,-1-1 0,0-1 1,11-16-1,-15 21-8,-1-1 0,1 0 0,-1-1 0,1 1 0,-1 0 0,-1 0 0,1-1 0,-1 1 0,0-1 0,0 0 0,-1 1 0,1-1 0,-1 1 0,-1-1 0,1 0 0,-3-9 0,3 14-16,0 0 0,0 1 0,0-1 0,0 1 0,-1-1 0,1 1 0,0-1-1,0 0 1,-1 1 0,1-1 0,0 1 0,-1-1 0,1 1 0,0-1 0,-1 1 0,1 0 0,-1-1 0,1 1-1,-1-1 1,1 1 0,-1 0 0,1-1 0,-1 1 0,1 0 0,-1 0 0,1-1 0,-1 1 0,0 0 0,1 0-1,-1 0 1,1 0 0,-1 0 0,0 0 0,1 0 0,-1 0 0,1 0 0,-1 0 0,0 0 0,1 0 0,-1 0 0,1 1-1,-1-1 1,1 0 0,-1 0 0,0 1 0,1-1 0,-1 0 0,1 1 0,-1-1 0,1 0 0,0 1 0,-1-1-1,0 1 1,1 0 2,-1-1-1,1 1 1,0 0-1,-1-1 0,1 1 1,0 0-1,-1-1 0,1 1 1,0 0-1,0-1 1,0 1-1,0 0 0,-1 0 1,1-1-1,0 1 1,0 0-1,1 0 0,-1-1 1,0 1-1,0 0 1,0 0-1,0-1 0,1 1 1,-1 0-1,0-1 0,0 1 1,1 0-1,-1-1 1,1 1-1,-1-1 0,1 1 1,-1 0-1,1-1 1,-1 1-1,1-1 0,-1 1 1,1-1-1,0 0 0,-1 1 1,1-1-1,0 1 1,-1-1-1,1 0 0,0 0 1,-1 0-1,1 1 1,0-1-1,0 0 0,-1 0 1,2 0-1,11 3-150,-1-1-1,1 0 1,-1-1-1,1 0 1,23-2-1,-19 0 43,1 1-1,30 4 0,-44-3 77,1 0 0,0 0 0,0 1 0,-1-1 0,1 1-1,0 0 1,-1 1 0,0-1 0,0 1 0,1-1 0,-1 1 0,-1 1-1,1-1 1,3 4 0,-5-4 34,-1 0-1,1 0 1,-1 0 0,0 0 0,0 0-1,0 0 1,0 1 0,-1-1 0,1 0-1,-1 0 1,0 1 0,0-1-1,0 0 1,0 1 0,0-1 0,-1 0-1,-1 6 1,1 29 271,1-37-259,1 0 0,0-1-1,-1 1 1,1-1 0,0 1 0,0-1 0,0 1 0,0-1 0,-1 0 0,1 1 0,0-1-1,0 0 1,0 0 0,0 0 0,0 0 0,0 0 0,0 0 0,0 0 0,0 0 0,0 0-1,-1 0 1,1 0 0,1-1 0,24-3 84,-19 0-82,0 1 0,0-1-1,0 0 1,-1 0 0,1-1 0,-1 0 0,0 0-1,5-7 1,-7 9 5,-1-1-1,0 0 1,0 1-1,-1-1 1,1 0 0,-1-1-1,0 1 1,0 0-1,0-1 1,0 1 0,-1-1-1,0 1 1,0-1-1,1-7 1,-3 12-18,1-1 0,-1 0 0,0 0-1,0 1 1,0-1 0,1 0 0,-1 1 0,0-1 0,0 1-1,0-1 1,0 1 0,0-1 0,0 1 0,0 0 0,0 0 0,0-1-1,0 1 1,-1 0 0,1 0 0,0 0 0,0 0 0,0 0-1,0 0 1,0 0 0,0 1 0,0-1 0,0 0 0,-2 1 0,2-1 11,0 0 0,-1 0 0,1 1 0,0-1 1,-1 0-1,1 0 0,0 1 0,-1-1 1,1 1-1,0-1 0,0 1 0,0-1 1,-1 1-1,1 0 0,0 0 0,0 0 0,0-1 1,0 1-1,0 0 0,0 0 0,1 0 1,-1 0-1,0 1 0,0-1 0,1 0 1,-2 2-1,6-3 37,0 0 0,-1-1 0,1 0 0,-1 1 0,1-1 0,-1-1 0,7-2 0,-7 2-10,0 0 1,0 0-1,0 0 1,-1-1-1,1 1 1,-1-1-1,1 0 0,-1 0 1,0 0-1,0 0 1,0 0-1,-1 0 0,1 0 1,-1-1-1,2-4 1,-3 6-8,1 1 0,-1-1 1,0 0-1,0 1 1,-1-1-1,1 1 0,0-1 1,0 1-1,-1-1 1,1 1-1,-1-1 0,1 1 1,-1-1-1,0 1 1,1 0-1,-1-1 0,0 1 1,0 0-1,0 0 1,0-1-1,0 1 0,0 0 1,0 0-1,-1 0 1,1 0-1,0 1 0,0-1 1,-1 0-1,1 0 0,-1 1 1,1-1-1,-1 1 1,1-1-1,-1 1 0,1 0 1,-3-1-1,54-1-6737,-30 2 517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61 1057,'-4'-3'2178,"1"2"-2082,1-2 32,0-1-96,1 0-352,-1-1 352,1 1 705,-1-1-321,-1-1-416,0 1-32,0 1 2306,-1 0-2146,0 0-96,2 1-352,-1 2-481,0-4-1665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5477,'0'0'17409,"6"16"-16214,1 11-739,-5-15-382,1 0-1,1 0 1,0 0 0,1 0 0,0-1-1,9 14 1,-12-22-34,0 0 0,1 0 0,0 0 0,0-1 0,-1 1 0,2-1 0,-1 0 0,0 1 1,0-2-1,1 1 0,-1 0 0,1-1 0,-1 1 0,1-1 0,0 0 0,-1 0 0,1-1 0,0 1 0,0-1 0,0 0 0,-1 0 0,1 0 0,0 0 0,0-1 0,6-1 0,-6 1 24,1 0 0,-1-1 0,1 0 0,-1 0 0,0 0 0,0-1 0,0 0 0,0 1 0,0-1 0,0-1 0,-1 1 0,1 0 0,-1-1 0,0 0 0,0 1 0,0-1 0,-1-1 0,0 1 1,1 0-1,-1-1 0,1-5 0,1 1 100,-1 0 1,0 0-1,-1 0 1,0 0 0,-1-1-1,0 1 1,0-1-1,-1 1 1,0-1-1,-2-9 1,1 15-161,0 1 0,0-1 0,-1 1 0,0 0 0,1 0 0,-1 0 0,0 0 0,0 0 0,-1 1 0,1-1-1,-1 0 1,1 1 0,-1 0 0,0 0 0,0-1 0,0 2 0,0-1 0,0 0 0,0 1 0,0-1 0,-1 1 0,-4-1 0,8 2-47,28-1-4202,-17 2-1381,-3-1-1244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64 9897,'0'0'6380,"0"8"-5243,-8 60 563,-6 119 1570,14-187-3231,0 0-1,0 0 1,0 0 0,0 1 0,0-1-1,0 0 1,0 0 0,0 0 0,0 0 0,0 1-1,0-1 1,0 0 0,0 0 0,1 0-1,-1 0 1,0 0 0,0 1 0,0-1 0,0 0-1,0 0 1,0 0 0,0 0 0,0 0-1,1 0 1,-1 1 0,0-1 0,0 0-1,0 0 1,0 0 0,0 0 0,0 0 0,1 0-1,-1 0 1,0 0 0,0 0 0,0 0-1,0 0 1,1 0 0,-1 0 0,0 0-1,0 0 1,0 0 0,0 0 0,1 0 0,-1 0-1,0 0 1,0 0 0,0 0 0,0 0-1,1 0 1,-1 0 0,13-8 987,8-11-246,-14 8-739,-1 0 0,0 0-1,0-1 1,-1 0 0,0 0 0,-1 0 0,0 0-1,3-25 1,-3-2-147,-1-61 1,-3 79-13,-3 7 31,-3 14-65,-5 21 22,10-16 174,-1 1-1,1 0 1,0 0-1,1 0 1,-1 0 0,1 0-1,0 0 1,1-1-1,-1 1 1,3 7-1,-2-11-26,0 0 0,0 0-1,1 0 1,-1 0-1,0 0 1,1 0 0,0 0-1,-1-1 1,1 1-1,0-1 1,0 0 0,0 1-1,0-1 1,0 0 0,0 0-1,0 0 1,1 0-1,-1 0 1,0-1 0,0 1-1,1-1 1,-1 1-1,0-1 1,1 0 0,-1 0-1,0 0 1,1 0-1,2-1 1,2 0 25,-1 1 0,1-2 0,0 1 0,0-1-1,-1 0 1,1 0 0,-1 0 0,0-1 0,0 0 0,0-1 0,0 1 0,0-1-1,-1 0 1,1-1 0,-1 1 0,9-11 0,31-23 164,-45 38-212,0 0 1,0 0-1,1 0 0,-1 0 0,0-1 0,0 1 1,0 0-1,0 0 0,1 0 0,-1 0 0,0 0 1,0 0-1,0 0 0,1 0 0,-1 0 0,0 0 1,0 0-1,0 0 0,0 0 0,1 0 0,-1 0 0,0 0 1,0 0-1,0 0 0,1 0 0,-1 1 0,0-1 1,0 0-1,0 0 0,0 0 0,0 0 0,1 0 1,-1 0-1,0 0 0,0 1 0,0-1 0,0 0 1,0 0-1,0 0 0,0 0 0,1 1 0,-1-1 0,0 0 1,0 0-1,0 0 0,0 0 0,0 1 0,0-1 1,0 0-1,0 0 0,0 0 0,0 1 0,1 17-63,-5 19 169,-4-3-429,-6 33 865,16-24-7496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5157,'0'0'18359,"2"15"-17655,-2 165 911,-2-28-507,7-137-957,6-18 145,7-24 68,-13 11-326,-1 0 1,0 0-1,1-24 0,7-31-153,-12 70 106,1 1 0,-1 0 0,0-1 0,0 1 0,0 0 1,0-1-1,0 1 0,1 0 0,-1 0 0,0-1 0,0 1 0,0 0 1,1 0-1,-1-1 0,0 1 0,0 0 0,1 0 0,-1 0 0,0-1 1,1 1-1,-1 0 0,0 0 0,0 0 0,1 0 0,-1 0 0,0 0 1,1 0-1,-1 0 0,0 0 0,1 0 0,-1 0 0,0 0 0,1 0 1,-1 0-1,0 0 0,1 0 0,-1 0 0,0 0 0,1 0 0,-1 0 1,0 0-1,1 1 0,-1-1 0,0 0 0,0 0 0,1 0 1,-1 1-1,0-1 0,0 0 0,1 0 0,-1 0 0,0 1 0,16 16-135,-13-14 138,3 2 12,0-1-1,0 1 0,0-1 1,1-1-1,-1 1 0,1-1 1,0 0-1,0-1 0,0 0 0,0 0 1,1 0-1,-1-1 0,0 0 1,1 0-1,-1-1 0,0 0 1,1 0-1,-1-1 0,1 0 1,-1 0-1,0-1 0,0 0 1,11-4-1,-8 2 9,0 0-1,0 0 1,0-1 0,0 0-1,-1-1 1,0 0 0,0-1 0,0 0-1,-1 0 1,0-1 0,-1 0-1,0 0 1,0 0 0,0-1 0,6-13-1,-10 17 5,-1-1-1,0 0 0,0-1 0,-1 1 1,1 0-1,-1 0 0,-1-1 1,1 1-1,-1-1 0,0 1 0,-1-1 1,1 1-1,-1 0 0,-3-10 0,4 14-19,-1-1 0,0 1 0,0 0 0,0-1 0,-1 1 0,1 0 0,0 0-1,-1 0 1,1 0 0,-1 0 0,0 0 0,0 1 0,0-1 0,0 0 0,0 1-1,0-1 1,0 1 0,0 0 0,-1 0 0,1 0 0,0 0 0,-1 0 0,1 0-1,-1 1 1,1-1 0,-1 1 0,1 0 0,-1 0 0,1-1 0,-1 2 0,1-1-1,-1 0 1,1 0 0,-1 1 0,1 0 0,-1-1 0,1 1 0,-4 2 0,-1 0-12,1 0 0,0 1 0,0 0 0,0 0 1,1 0-1,-1 1 0,1-1 0,0 1 1,1 1-1,-1-1 0,1 1 0,0-1 1,-4 8-1,-3 7 7,1-1 0,-15 39 0,22-51 11,1-1 0,0 0 0,1 0 0,0 1 0,0-1 0,0 1-1,0-1 1,1 12 0,1-16-1,-1 0 1,1 0-1,-1 0 0,1-1 0,0 1 0,0 0 0,-1 0 1,1 0-1,1 0 0,-1-1 0,0 1 0,0 0 0,1-1 1,-1 1-1,0-1 0,1 0 0,0 1 0,-1-1 0,1 0 1,0 0-1,0 0 0,-1 0 0,1 0 0,0-1 0,0 1 1,0 0-1,0-1 0,0 1 0,0-1 0,4 0 0,76 0-25,-69-1-153,0 0 1,0 0-1,0 2 0,-1-1 1,1 2-1,0-1 0,21 7 0,-31-6 166,-1-1 0,0 1 0,0 0-1,0-1 1,0 1 0,-1 0-1,1 0 1,0 0 0,-1 0-1,1 1 1,-1-1 0,0 0-1,0 1 1,0-1 0,0 1-1,0-1 1,0 1 0,-1-1 0,1 1-1,-1-1 1,0 1 0,0 0-1,0 2 1,0-2-94,0 0-1,0 0 1,0 0 0,-1 0 0,1 0-1,-1-1 1,0 1 0,1 0 0,-1 0-1,-1-1 1,-1 6 0,2-7-145,0 0-1,0 0 1,0 0-1,0 0 1,0 0-1,0 0 1,0 0 0,0 0-1,-1 0 1,1 0-1,0-1 1,-1 1-1,1-1 1,-2 2 0,-2-2-5352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5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5765,'0'0'4453,"0"10"-145,-1 148 3655,-5-49-5440,-32 170 0,32-257-1661,3-28-80,6-42-344,96-338-982,-95 375 465,0 0 1,0 0-1,1 0 1,1 1-1,-1 0 1,2 0-1,8-10 1,-14 18 56,1 0 1,-1 1-1,1-1 1,0 1-1,-1-1 1,1 1-1,0 0 0,0 0 1,0 0-1,0 0 1,0 0-1,0 0 1,0 1-1,0-1 1,1 1-1,-1-1 1,4 1-1,-3 0 5,0 1 0,0 0 0,-1 0 0,1 0-1,0 0 1,-1 0 0,1 0 0,-1 1 0,1-1 0,-1 1 0,0 0 0,1 0 0,-1 0-1,0 0 1,0 0 0,-1 0 0,4 4 0,-2-2 10,0 0-1,0-1 1,-1 1 0,1 0-1,-1 0 1,0 1 0,0-1-1,0 0 1,-1 1 0,1-1-1,-1 1 1,0 0 0,-1-1-1,1 1 1,-1 0 0,0-1-1,0 1 1,0 0 0,-2 8 0,0-9 10,0 1 0,0 0 1,0 0-1,-1-1 0,0 1 1,0-1-1,0 0 1,0 0-1,-1 0 0,1 0 1,-1 0-1,0-1 1,0 0-1,-1 0 0,1 0 1,-1 0-1,-5 2 1,1-1-28,-1 1 1,1-1 0,-1-1 0,0 0 0,0 0 0,-1-1 0,1-1-1,-19 2 1,29-3-149,-1 0-1,1 0 1,-1 0 0,1 0-1,0 0 1,-1 0-1,1-1 1,-1 1-1,1 0 1,0 0 0,-1 0-1,1 0 1,-1-1-1,1 1 1,0 0-1,-1 0 1,1-1 0,0 1-1,-1 0 1,1 0-1,0-1 1,0 1-1,-1 0 1,1-1 0,0 1-1,0-1 1,-1 1-1,1 0 1,0-1-1,0 1 1,0-1 0,0 1-1,0 0 1,0-1-1,0 1 1,0-1-1,0 1 1,0 0 0,0-1-1,0 1 1,0-1-1,0 1 1,0-1-1,0 1 1,0 0 0,0-1-1,1 1 1,-1-1-1,0 1 1,0 0-1,0-1 1,1 1 0,-1 0-1,0-1 1,0 1-1,1 0 1,-1-1-1,0 1 1,1 0 0,18-13-8578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16720,'0'0'12876,"64"-13"-27994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 12620,'0'0'7810,"-12"-1"-6096,1 0-1288,0 1 0,0 0 1,0 1-1,0 0 0,0 1 0,-21 5 1,28-6-320,0 0 0,1 0 1,-1 1-1,1-1 0,-1 1 1,1-1-1,0 1 0,-1 0 1,1 0-1,0 1 0,0-1 1,1 0-1,-1 1 0,0 0 1,1 0-1,0 0 0,0 0 1,0 0-1,0 0 0,0 0 0,0 1 1,1-1-1,0 1 0,-1-1 1,1 1-1,1 0 0,-1-1 1,0 7-1,1-8-90,0-1-1,1 1 1,-1-1-1,1 0 1,-1 1-1,1-1 1,-1 0-1,1 1 1,0-1-1,-1 0 1,1 1-1,0-1 1,0 0-1,0 0 1,0 0-1,0 0 1,0 0-1,1 0 1,-1 0-1,0 0 1,0-1-1,1 1 1,-1 0-1,0-1 1,1 1-1,-1-1 1,1 0-1,-1 1 1,0-1-1,1 0 1,2 0-1,55 3 158,-47-4-129,-3 1-30,1-2 1,-1 1-1,1-1 0,-1 0 0,0-1 0,0 0 0,0-1 0,15-8 0,-20 10-14,-1 0 0,1 0 0,0 0-1,-1-1 1,1 1 0,-1-1 0,0 0 0,0 0 0,0 0 0,0 0 0,-1-1-1,1 1 1,-1-1 0,0 0 0,0 0 0,0 1 0,-1-1 0,1 0 0,-1 0-1,0-1 1,1-7 0,-2 12-3,0-1 0,1 1-1,-1 0 1,0-1 0,0 1-1,0-1 1,0 1 0,0 0-1,-1-1 1,1 1 0,0 0-1,0-1 1,0 1-1,0 0 1,0-1 0,0 1-1,0 0 1,-1-1 0,1 1-1,0 0 1,0 0 0,-1-1-1,1 1 1,0 0 0,0 0-1,-1-1 1,1 1 0,0 0-1,0 0 1,-1 0 0,1-1-1,0 1 1,-1 0 0,1 0-1,0 0 1,-1 0 0,1 0-1,-1 0 1,-15 6-82,-12 18-13,25-21 105,1 0-1,0 0 1,0 0-1,0 1 1,0-1-1,1 1 1,-1-1-1,1 1 1,0 0-1,0 0 1,0-1 0,1 1-1,-1 0 1,1 0-1,0 0 1,0 0-1,1 0 1,0 7-1,0-8-80,1 0 0,-1-1 0,0 1-1,1 0 1,-1-1 0,1 1 0,0-1 0,0 0-1,0 1 1,0-1 0,0 0 0,0 0 0,1 0-1,-1-1 1,1 1 0,-1 0 0,1-1 0,0 0-1,-1 1 1,1-1 0,0 0 0,0-1-1,0 1 1,4 0 0,54 2-9493,-26-4-2766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88 267 609,'0'0'13975,"3"-9"-11343,9-27-459,-12 36-2104,0-1 1,0 1-1,0-1 1,0 1-1,1 0 1,-1-1-1,0 1 1,0-1-1,0 1 1,0-1-1,0 1 1,0-1-1,0 1 1,0-1-1,0 1 1,0 0-1,0-1 1,-1 1-1,1-1 1,0 1-1,0-1 1,0 1-1,-1 0 1,1-1-1,0 1 1,0-1-1,-1 1 1,1 0-1,0-1 1,-1 1-1,1 0 1,0-1-1,-1 1 0,1 0 1,0 0-1,-1 0 1,1-1-1,-1 1 1,1 0-1,0 0 1,-1 0-1,1 0 1,-1-1-1,1 1 1,-1 0-1,1 0 1,-1 0-1,1 0 1,-1 0-1,1 0 1,-1 1-1,-21 4 498,16-1-503,1 1 0,-1 0-1,1 0 1,0 1 0,0 0 0,1 0-1,0 0 1,0 0 0,0 0 0,1 1 0,0 0-1,0 0 1,0 0 0,1 0 0,0 0-1,1 0 1,0 0 0,-1 10 0,2-16-49,0 0 0,0 0 0,0 0 0,0 0 0,0 0 0,1 0 0,-1-1 0,0 1 0,1 0 0,-1 0 1,0 0-1,1-1 0,-1 1 0,1 0 0,-1 0 0,1-1 0,0 1 0,-1 0 0,1-1 0,0 1 0,-1-1 0,1 1 0,0-1 0,0 1 1,-1-1-1,3 1 0,29 4 232,-23-6-193,1 0 0,0-1 0,0 0 0,13-4-1,-14 2-53,0 0-1,0 0 0,-1-1 0,1-1 0,-1 1 0,0-1 1,-1 0-1,0-1 0,0 0 0,9-11 0,-12 12 1,0 1-1,0-1 0,0 0 0,-1 0 0,0 0 1,-1 0-1,1-1 0,-1 1 0,0-1 1,-1 1-1,0-1 0,0 0 0,0 0 1,-1 1-1,0-13 0,0 18-1,0 1 1,0-1-1,-1 1 0,1-1 0,0 1 1,0-1-1,0 1 0,0 0 1,0-1-1,-1 1 0,1-1 0,0 1 1,0-1-1,-1 1 0,1 0 0,0-1 1,-1 1-1,1 0 0,0-1 1,-1 1-1,1 0 0,0 0 0,-1-1 1,1 1-1,-1 0 0,1 0 1,-1 0-1,1 0 0,0-1 0,-1 1 1,1 0-1,-1 0 0,1 0 1,-1 0-1,1 0 0,-1 0 0,1 0 1,-1 0-1,1 0 0,0 0 1,-1 1-1,1-1 0,-1 0 0,1 0 1,-1 0-1,1 0 0,0 1 1,-1-1-1,1 0 0,-1 1 0,-18 15 10,17-14 3,1 1 0,-1-1 0,1 1 1,0 0-1,0-1 0,0 1 0,0 0 0,0 0 1,1 0-1,-1 0 0,1 0 0,0-1 0,0 1 1,0 0-1,0 0 0,0 0 0,1 0 0,0 0 0,-1 0 1,1 0-1,1 3 0,0-4 7,0 0 0,0 0 1,1 0-1,-1 0 0,0 0 0,1 0 0,-1 0 0,1-1 1,-1 0-1,1 1 0,0-1 0,-1 0 0,1 0 0,0 0 1,0-1-1,0 1 0,0-1 0,0 1 0,0-1 0,0 0 1,3 0-1,6-1-20,-1 0 1,1-1-1,-1 0 0,0 0 1,0-1-1,0-1 1,0 1-1,0-2 0,-1 0 1,1 0-1,-1-1 0,-1 0 1,1-1-1,-1 0 1,0 0-1,-1-1 0,0 0 1,0-1-1,-1 0 0,0 0 1,0 0-1,-1-1 1,0 0-1,-1 0 0,0-1 1,0 1-1,-1-1 1,-1 0-1,0 0 0,-1 0 1,0-1-1,1-16 0,-3 28 0,0-1-1,0 1 1,0-1-1,1 1 1,-1-1-1,0 1 0,-1-1 1,1 1-1,0 0 1,0-1-1,0 1 1,0-1-1,0 1 1,0-1-1,0 1 0,-1-1 1,1 1-1,0 0 1,0-1-1,-1 1 1,1 0-1,0-1 0,-1 1 1,1 0-1,0-1 1,-1 1-1,1 0 1,0-1-1,-1 1 0,1 0 1,-1 0-1,1-1 1,-1 1-1,1 0 1,0 0-1,-1 0 0,1 0 1,-1 0-1,1 0 1,-1 0-1,1 0 1,-1 0-1,1 0 1,-1 0-1,1 0 0,-1 0 1,1 0-1,0 0 1,-1 0-1,1 0 1,-1 1-1,-1 0-3,0 0 0,0 0 1,0 0-1,0 0 0,0 0 0,0 0 1,1 1-1,-1-1 0,1 1 0,-1-1 0,-1 3 1,-7 13 132,1 0 1,0 1 0,1-1-1,1 2 1,1-1 0,0 1 0,1 0-1,2 0 1,-3 21 0,4-16 30,1 0 1,1 0 0,1-1-1,1 1 1,1 0 0,1 0-1,8 24 1,14 57-781,-24-93 538,0-1 1,-1 1-1,-1 0 0,0-1 0,0 1 1,-1 0-1,-3 13 0,4-23 93,-1 0 0,1-1-1,0 1 1,-1-1 0,1 1 0,-1-1 0,0 1-1,1-1 1,-1 1 0,0-1 0,0 0-1,0 1 1,0-1 0,0 0 0,0 0 0,0 1-1,-1-1 1,1 0 0,0 0 0,-1 0-1,1-1 1,0 1 0,-1 0 0,1 0 0,-1-1-1,0 1 1,1-1 0,-1 0 0,1 1-1,-1-1 1,0 0 0,1 0 0,-1 0 0,1 0-1,-1 0 1,0 0 0,1 0 0,-1-1-1,0 1 1,1-1 0,-1 1 0,1-1 0,-1 1-1,1-1 1,-1 0 0,1 0 0,0 0-1,-1 0 1,1 0 0,0 0 0,0 0 0,0 0-1,-1 0 1,1-1 0,0 1 0,1 0-1,-1-1 1,-1-1 0,-3-9 76,0 0-1,0-1 1,1 1 0,1-1 0,0 0-1,1 0 1,-1-17 0,1-8-64,4-45 1,-2 79-31,-1 0 0,2 0 1,-1 0-1,0 0 0,1 0 1,-1 0-1,1 0 0,1 1 1,-1-1-1,0 0 0,1 0 1,-1 1-1,1-1 0,0 1 0,1 0 1,-1-1-1,0 1 0,1 0 1,0 0-1,0 1 0,0-1 1,0 0-1,0 1 0,0 0 1,0 0-1,1 0 0,-1 0 1,1 0-1,0 1 0,0 0 1,-1 0-1,1 0 0,0 0 1,0 0-1,0 1 0,0-1 1,0 1-1,0 0 0,6 1 1,11-1-602,-5 1-1272,0-1 1,0-1-1,28-5 1,2-9-8321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6662,'-1'20'13297,"-4"6"-9586,-3 48-3967,6-27 1128,0-29-115,2-1 1,0 1 0,4 33 0,-4-51-721,0 0 0,0 0 0,0 0 1,0 0-1,0 1 0,0-1 1,0 0-1,0 0 0,0 0 0,0 0 1,0 1-1,0-1 0,0 0 1,0 0-1,0 0 0,0 0 0,0 1 1,0-1-1,0 0 0,0 0 1,0 0-1,0 0 0,0 1 0,0-1 1,0 0-1,0 0 0,0 0 1,1 0-1,-1 0 0,0 1 0,0-1 1,0 0-1,0 0 0,0 0 1,0 0-1,1 0 0,-1 0 0,0 0 1,0 1-1,0-1 0,0 0 1,0 0-1,1 0 0,-1 0 0,0 0 1,0 0-1,0 0 0,0 0 1,1 0-1,-1 0 0,0 0 0,0 0 1,0 0-1,0 0 0,1 0 1,-1 0-1,0 0 0,0 0 0,0 0 1,0-1-1,1 1 0,-1 0 1,0 0-1,0 0 0,0 0 1,0 0-1,8-17 521,2-25-662,-4 9-144,-1-1 1,-1-35 0,-4 69 140,9 37-235,-6-33 343,1 1 0,0-1 0,0 0-1,0 0 1,0 0 0,1 0 0,-1-1 0,1 0-1,0 0 1,0 0 0,1 0 0,-1-1 0,0 0-1,1 0 1,-1 0 0,1-1 0,0 0 0,0 0-1,7 0 1,16 1 13,0-1 1,41-3-1,-64 2-21,1-1 1,-1 0-1,1 0 1,-1-1-1,1 0 1,-1 0-1,0 0 1,0-1-1,0 1 1,0-2-1,-1 1 1,11-8-1,-12 8 2,-1 0 1,0-1-1,0 1 1,-1-1-1,1 1 0,-1-1 1,0 0-1,1 0 1,-2 0-1,1 0 0,0 0 1,-1 0-1,0-1 1,0 1-1,0 0 0,-1-1 1,1 1-1,-1-1 1,0 1-1,-1-5 0,1 7 0,0 0 0,-1 0 0,0 0-1,1 0 1,-1 0 0,0 0 0,0 0-1,0 0 1,0 0 0,0 0 0,-1 1-1,1-1 1,0 0 0,-1 1 0,1-1 0,-1 1-1,0 0 1,0-1 0,1 1 0,-1 0-1,0 0 1,0 0 0,0 0 0,0 1-1,0-1 1,0 0 0,0 1 0,0 0-1,0-1 1,-1 1 0,1 0 0,0 0-1,0 0 1,0 0 0,-3 1 0,-1-1-9,0 0-1,0 1 1,0 0 0,0 0 0,1 1 0,-1-1 0,0 1 0,1 1 0,-1-1 0,1 1 0,-9 5 0,7-2 25,1-1 0,1 2 0,-1-1 1,1 0-1,0 1 0,1 0 0,-1 0 0,1 1 1,1-1-1,-1 1 0,1-1 0,1 1 0,-1 0 1,1 1-1,1-1 0,0 0 0,0 0 1,0 1-1,2 13 0,-1-20-54,1 1 1,-1 0-1,1-1 0,0 1 1,0-1-1,0 0 0,0 1 1,0-1-1,1 0 1,-1 0-1,1 1 0,-1-1 1,1 0-1,0-1 0,0 1 1,0 0-1,0 0 0,0-1 1,0 1-1,0-1 0,1 0 1,-1 0-1,0 0 1,1 0-1,-1 0 0,1 0 1,-1-1-1,1 1 0,0-1 1,3 1-1,43 1-4036,-8-9-4021,-1-9-4723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8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17 15695,'0'0'2754,"-11"-1"-613,-2 1-1463,1 1 1,-1 0-1,1 1 0,0 0 0,-19 7 1,28-9-581,0 1 0,0 0 0,0 0 0,0 0 0,0 0 0,0 0 0,0 1 0,0-1 0,1 1 0,-1 0 0,1 0 0,-1 0 0,1 0-1,0 0 1,0 1 0,0-1 0,0 1 0,0-1 0,0 1 0,1 0 0,-1 0 0,1 0 0,0-1 0,0 1 0,0 0 0,0 1 0,1-1 0,-1 0 0,1 0 0,-1 0 0,1 0 0,1 5 0,-1-6-91,1 0 0,0-1 0,0 1 0,0 0 0,0-1 0,0 1 0,1-1 0,-1 0 0,0 1 0,1-1 1,-1 0-1,1 0 0,-1 0 0,1 0 0,-1 0 0,1 0 0,0 0 0,0-1 0,-1 1 0,1 0 0,0-1 0,0 0 0,0 1 0,0-1 0,-1 0 0,1 0 0,2 0 0,55-1 28,-58 1-37,6-1-19,-1 0 0,0-1 1,1 0-1,-1 0 1,0 0-1,0-1 0,0 0 1,0 0-1,-1-1 1,1 1-1,-1-1 1,0 0-1,0-1 0,-1 1 1,1-1-1,-1 0 1,0 0-1,0-1 0,0 1 1,-1-1-1,0 0 1,0 0-1,0 0 0,-1 0 1,0 0-1,0 0 1,0-7-1,-4 2 88,-4 14-40,6-3-19,-6 6 8,0-1 0,0 2 0,1-1 0,0 0 0,0 1 0,1 0 0,0 0 0,0 1 0,0-1 0,1 1 0,0 0 0,1 0 0,0 0 0,0 0 0,1 0 0,0 0 0,0 0 0,0 1 0,1-1 0,1 0 0,1 12 0,-1-17-70,0-1 1,0 0-1,0 0 1,0 0-1,1 0 0,-1 1 1,1-2-1,-1 1 1,1 0-1,-1 0 0,1 0 1,0-1-1,0 1 1,0-1-1,0 1 1,0-1-1,0 0 0,1 0 1,-1 0-1,0 0 1,1 0-1,2 0 1,-1 0-1080,0 0 1,0-1-1,0 1 0,0-1 1,0 0-1,1 0 1,5-1-1,6-3-9687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5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10698,'0'0'12764,"-8"10"-11766,-1 2-680,1 0 0,1 1 0,0 0 0,1 0 0,0 0 0,1 1 0,0 0-1,1 0 1,1 0 0,-3 27 0,5-26-30,-3 16-43,2 0 0,1 0-1,1 0 1,2 0 0,9 49-1,-4-66-1081,-7-14 692,1 0 0,-1 1 1,0-1-1,0 0 0,0 0 0,0 1 1,1-1-1,-1 0 0,0 0 0,0 0 1,1 1-1,-1-1 0,0 0 0,0 0 0,1 0 1,-1 0-1,0 0 0,0 0 0,1 1 1,-1-1-1,0 0 0,1 0 0,-1 0 1,0 0-1,0 0 0,1 0 0,-1 0 1,0 0-1,1 0 0,-1 0 0,0-1 0,0 1 1,1 0-1,-1 0 0,0 0 0,0 0 1,1 0-1,-1 0 0,0-1 0,0 1 1,1 0-1,-1 0 0,0 0 0,0 0 1,0-1-1,1 1 0,-1 0 0,0 0 0,0-1 1,0 1-1,1-1 0,4-13-6533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0 13997,'0'0'2467,"-13"2"-177,-2 2-1859,0 1 0,0 0 0,0 0 0,0 2 0,1 0-1,0 0 1,0 1 0,1 1 0,0 1 0,-20 18 0,20-15-33,1 0-1,1 1 1,0 0-1,0 0 1,1 1-1,-10 23 1,15-28-276,1 0 0,0 1 1,1-1-1,1 1 0,-1-1 0,1 1 1,1 0-1,0 0 0,1 0 0,0 0 0,3 20 1,-2-27-107,0 1 1,1-1 0,-1 1-1,1-1 1,0 0 0,0 0-1,1 0 1,-1 0 0,1 0-1,0-1 1,0 1 0,0-1-1,0 0 1,1 0 0,-1 0-1,8 5 1,-3-4 3,-1 1 0,1-2 1,-1 1-1,1-1 0,0-1 0,0 1 0,1-1 0,-1 0 0,11 0 0,-12-2-10,-1 1-1,1-1 0,-1 0 0,1-1 1,-1 0-1,1 0 0,-1 0 1,1-1-1,-1 0 0,0 0 0,11-6 1,-14 6-10,0 0 1,1 0-1,-2-1 1,1 1-1,0-1 1,0 0 0,-1 1-1,0-1 1,1 0-1,-1 0 1,0-1-1,-1 1 1,1 0 0,0-1-1,-1 1 1,0-1-1,0 1 1,0-1-1,0 0 1,-1 1 0,1-6-1,-1 6-2,0 0 1,0 0-1,0 0 0,-1 0 0,1 0 1,-1 0-1,0 0 0,0 0 0,0 1 0,0-1 1,0 0-1,-1 1 0,1-1 0,-1 0 1,0 1-1,0 0 0,0-1 0,0 1 0,0 0 1,0 0-1,0 0 0,-1 1 0,1-1 1,-1 0-1,1 1 0,-1 0 0,0-1 1,1 1-1,-1 0 0,-5-1 0,-2 0-16,0-1 1,-1 1-1,1 1 0,-1 0 0,1 0 0,-1 1 0,-14 2 1,22-2 14,1 1 0,0-1 0,0 0 0,0 1-1,0-1 1,0 1 0,0 0 0,0 0 0,0 0 0,0 0 0,-3 2 0,5-2 2,-1-1-1,1 1 0,-1-1 1,1 1-1,-1-1 1,1 1-1,0-1 0,-1 1 1,1 0-1,0-1 1,-1 1-1,1 0 0,0-1 1,0 1-1,0 0 1,0-1-1,-1 1 1,1 0-1,0-1 0,0 1 1,0 0-1,1 0 1,-1 1-1,1-1 0,-1 1 1,1-1-1,0 1 0,0-1 1,1 1-1,-1-1 0,0 0 1,0 1-1,1-1 0,-1 0 1,0 0-1,1 0 1,-1 0-1,1 0 0,0 0 1,-1-1-1,1 1 0,0 0 1,-1-1-1,1 1 0,0-1 1,0 0-1,-1 1 0,1-1 1,2 0-1,12 1-291,1 0-1,-1-1 0,1-1 1,-1 0-1,1-2 1,-1 0-1,0 0 0,0-2 1,0 0-1,-1 0 0,0-2 1,28-15-1,-43 22 325,0 0 0,0 0 0,1-1-1,-1 1 1,0 0 0,0 0 0,1-1-1,-1 1 1,0 0 0,1 0 0,-1 0-1,0 0 1,1 0 0,-1-1 0,0 1 0,1 0-1,-1 0 1,1 0 0,-1 0 0,0 0-1,1 0 1,-1 0 0,0 0 0,1 0-1,-1 0 1,0 0 0,1 1 0,-1-1-1,0 0 1,1 0 0,-1 0 0,0 0 0,1 1-1,-1-1 1,1 0 0,-2 16 539,-20 36-256,10-28-106,0 26 142,12-23-1632,-1-26 1060,0 0 0,1-1-1,-1 1 1,0 0 0,0-1-1,1 1 1,-1 0 0,0-1-1,1 1 1,-1 0 0,0-1-1,1 1 1,-1 0 0,1-1-1,-1 1 1,1-1 0,0 1-1,-1-1 1,1 1 0,-1-1-1,1 0 1,0 1 0,1-1-1,10 1-4170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10570,'0'0'11168,"-5"8"-9476,-6 12-960,1 0-1,0 1 1,2 0-1,0 0 1,1 1 0,-3 22-1,5-17-705,1 0-1,1 0 1,2 0-1,1 0 1,3 31-1,2-49-1813,0-11-7410,-1-10-3043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56 174 10250,'0'0'6497,"-8"1"-3866,-24 0-479,31-2-2072,0 1 0,0 0 0,1 0 0,-1 0 1,0-1-1,1 1 0,-1 0 0,0-1 0,1 1 0,-1-1 1,0 1-1,1-1 0,-1 1 0,1-1 0,-1 1 0,1-1 1,-1 0-1,1 1 0,-1-1 0,1 0 0,-1 1 0,1-1 1,0 0-1,0 0 0,-1 1 0,1-1 0,0 0 1,0 0-1,0 1 0,0-1 0,0 0 0,0 0 0,0 0 1,0 1-1,0-1 0,0 0 0,0 0 0,0 1 0,1-1 1,-1 0-1,0 0 0,1-1 0,12-30 460,-6 18-498,2 0-1,0 1 1,0 0-1,1 0 0,1 1 1,0 0-1,16-13 0,-27 25-42,0 0-1,1 0 0,-1 0 0,0 0 0,1 0 0,-1 0 0,0 1 0,0-1 0,1 0 0,-1 0 0,0 0 0,1 0 0,-1 0 1,0 0-1,0 0 0,1 1 0,-1-1 0,0 0 0,0 0 0,0 0 0,1 1 0,-1-1 0,0 0 0,0 0 0,0 1 0,1-1 1,-1 0-1,0 0 0,0 1 0,0-1 0,0 0 0,0 0 0,0 1 0,0-1 0,0 0 0,0 1 0,0-1 0,0 0 1,0 1-1,0-1 0,0 0 0,0 0 0,0 1 0,0-1 0,0 0 0,0 1 0,0-1 0,0 22-157,0-18 128,-2 49 42,0-36 19,1-1 1,1 1-1,0-1 0,1 1 0,1 0 0,0-1 0,1 0 0,7 22 0,-8-35-16,-1 0-1,0-1 0,1 1 0,0 0 0,0-1 0,0 1 0,0-1 0,0 1 0,0-1 0,1 0 1,-1 0-1,1 0 0,0 0 0,-1 0 0,1-1 0,0 1 0,0-1 0,0 0 0,6 2 0,-4-2 38,0-1 0,0 0-1,0 0 1,1 0 0,-1 0 0,0-1-1,0 0 1,0 0 0,0 0-1,0-1 1,7-2 0,-1-1 68,0-1 0,-1 0 0,1 0 0,-1-1 0,-1-1 0,1 1 0,-1-2 0,0 1 0,13-18 0,-18 21-49,-1 0-1,0-1 1,0 1 0,0 0 0,-1-1-1,0 0 1,0 1 0,0-1-1,-1 0 1,0 0 0,0 0 0,0 0-1,-1 0 1,0 0 0,0 0-1,-1-7 1,0 13-128,1-1 0,0 1 0,0-1 0,0 1 0,0-1 0,0 1 0,-1 0 0,1-1 0,0 1 0,0-1 0,-1 1 0,1 0 0,0-1 0,-1 1 0,1 0 0,0-1 0,-1 1 0,1 0 0,-1-1 0,1 1 0,-1 0 0,1 0 0,0 0 0,-1-1 0,1 1 0,-1 0 0,1 0 0,-1 0 0,1 0 0,-1 0 0,1 0 0,-1 0 0,1 0 0,-1 0 0,1 0 0,-1 0 0,1 0 0,-1 0 0,1 0 0,0 0 0,-1 1 0,1-1 0,-1 0 0,1 0 0,-1 1 0,1-1 0,0 0 0,-1 0 0,1 1 0,-1-1 0,1 1 0,0-1 0,0 0 0,-1 1 0,1-1 0,0 0 0,0 1 0,-1 0 0,-17 25-7026,14-13 475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67 2626,'0'0'20463,"-1"-8"-19951,0 6-495,1 1 0,-1-1 0,1 1 0,-1-1 0,1 0 0,0 1-1,0-1 1,0 0 0,0 1 0,0-1 0,0 0 0,0 1 0,1-1 0,-1 0 0,1 1 0,-1-1 0,1 1 0,0-1 0,-1 1-1,2-3 1,1 3 5,0-1-1,0 0 1,0 0-1,0 1 1,0-1 0,0 1-1,0 0 1,0 0-1,1 0 1,-1 1-1,0-1 1,7 1-1,19-4-1,-1 1-1,1 2 1,0 1-1,-1 1 0,47 8 1,-66-7-18,0 1-1,-1-1 1,1 1 0,-1 1 0,0 0 0,0 0 0,0 0-1,0 1 1,11 10 0,-14-11 14,-1 0 1,0 1-1,0 0 0,-1 0 0,1 0 1,-1 1-1,0-1 0,0 1 0,-1-1 1,0 1-1,0 0 0,0 0 0,-1 0 1,1 0-1,-1 10 0,1-4 141,-2-1-1,0 1 0,0 0 0,-2 0 0,1-1 0,-1 1 1,-1-1-1,0 1 0,0-1 0,-1 0 0,-1 0 1,0 0-1,0-1 0,-1 0 0,0 0 0,-1 0 1,0-1-1,-1 0 0,0 0 0,0-1 0,-1 0 1,0 0-1,0-1 0,-1 0 0,0-1 0,0 0 0,0-1 1,-1 0-1,0 0 0,-16 4 0,13-5-22,0-1-1,0 0 1,0-1-1,-1 0 1,1-1-1,-1-1 1,1 0-1,-16-3 1,26 3-193,-1-1 0,1 0 0,-1-1 0,1 1 0,-1-1 0,1 0 1,0 0-1,0 0 0,0-1 0,0 1 0,0-1 0,-4-4 0,5 4-195,1 0 0,0 0 0,0 0 0,0 0 0,0-1 0,1 1 0,-1 0 0,1-1 0,0 1 0,0-1 0,0 0-1,0 1 1,1-1 0,0 0 0,-1 1 0,1-1 0,1-6 0,-1 8-165,1 0-1,-1 0 1,0 1-1,1-1 1,-1 0-1,1 0 1,0 0-1,-1 1 1,1-1 0,0 0-1,0 1 1,0-1-1,0 1 1,0-1-1,1 1 1,-1 0-1,0-1 1,1 1 0,-1 0-1,3-2 1,18-11-7877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16271,'0'0'5061,"-12"71"-3203,6-40-609,4 8-512,-1 2-289,1 1-31,-1 1-289,0-2-64,-1-4-64,1-4 32,-1-7-224,1-5-1218,-2-11-768,-1-10-1025,-1 0-3235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15375,'0'0'5055,"0"-9"-3464,1 6-1497,-1 0-1,0 0 1,1 0 0,-1 0-1,1 0 1,0 0 0,0 0-1,0 0 1,0 1 0,1-1-1,-1 0 1,1 1 0,-1-1-1,1 0 1,0 1 0,0 0-1,0 0 1,0-1 0,1 1-1,-1 0 1,1 1 0,-1-1-1,1 0 1,0 1 0,-1-1 0,1 1-1,0 0 1,0 0 0,0 0-1,6-1 1,19-4-58,0 0-1,0 2 1,1 1-1,0 1 1,0 1-1,-1 2 1,1 1 0,0 1-1,-1 1 1,0 2-1,0 1 1,0 1 0,-1 1-1,30 15 1,-52-21-37,0 0-1,0 0 1,0 0 0,0 1 0,0 0 0,-1 0 0,1 0-1,4 7 1,-8-10 19,0 0 1,0 1-1,0-1 0,-1 0 0,1 1 0,0-1 0,-1 1 0,1 0 1,-1-1-1,1 1 0,-1-1 0,0 1 0,0 0 0,0-1 0,0 1 1,0 0-1,0-1 0,0 1 0,0 0 0,0-1 0,-1 1 0,1-1 1,-1 1-1,1-1 0,-1 1 0,0-1 0,0 1 0,0-1 0,0 1 1,1-1-1,-2 0 0,1 0 0,0 1 0,-2 1 0,-8 5 126,0 0 1,0 0-1,0-1 0,-1-1 0,0 0 0,0 0 0,-22 6 0,-95 21 15,115-30-125,3 0-164,-36 6 173,17-7-2775,24-4-3023,5-7-6117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0 920 7111,'0'0'5034,"15"3"-3908,42 4-897,0-3 0,0-2-1,112-10 1,187-44-318,-221 29 5,1549-210 124,11 91 801,-518 89-672,805-47-7,-529 17 35,993-76 236,-2147 125 1262,72-6 742,-341 40-2386,-1 0-1610,-10-3-2255,-3-3-1594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9001,'12'-8'3363,"10"-7"-2659,1 2 1,1 1 0,0 1-1,1 0 1,31-7 0,-27 10-338,1 2 1,-1 2-1,1 0 1,0 2 0,0 1-1,31 3 1,-59-1-358,1-1 0,-1 0-1,1 1 1,-1-1 0,1 1 0,-1 0 0,1-1 0,-1 1-1,0 1 1,1-1 0,-1 0 0,0 0 0,0 1 0,0-1 0,0 1-1,3 3 1,-4-3-8,0-1-1,0 1 0,-1-1 1,1 1-1,-1 0 0,1-1 0,-1 1 1,0-1-1,1 1 0,-1 0 1,0-1-1,0 1 0,0 0 1,-1-1-1,1 1 0,0 0 1,0-1-1,-1 1 0,0 2 1,-3 3 29,0 1 0,0-1 0,0 0 1,-1 0-1,0 0 0,0-1 0,-1 0 1,-10 10-1,-67 52 187,-28 23 553,97-77-511,1 0 1,0 0-1,1 1 1,0 1-1,-10 19 1,19-32-232,1 0-1,0 1 1,0-1 0,0 1 0,1-1 0,-1 1 0,1 0 0,0-1 0,0 1 0,0 0 0,0 0 0,1 0-1,0 0 1,-1 0 0,1 0 0,1 0 0,-1 0 0,1 0 0,-1 0 0,1-1 0,0 1 0,1 0-1,-1 0 1,1-1 0,-1 1 0,1-1 0,0 1 0,0-1 0,1 0 0,-1 0 0,1 0 0,0 0 0,-1 0-1,1 0 1,0-1 0,1 1 0,-1-1 0,0 0 0,1 0 0,6 2 0,74 36-1437,-26-22-6478,-36-14-1264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0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20147,'0'0'2595,"67"21"-3941,-29-26-1921,-3-17-3235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7015,'0'0'15913,"12"-4"-14856,18-11-879,0-1 0,-1-1 0,-1-2 0,-1 0 0,35-35 0,-8 2-382,-37 33 46,2 1 0,31-24 0,-54 67 137,-24 34 710,21-47-611,0 0 1,1 0 0,0 1-1,1 0 1,0 1-1,1-1 1,1 1-1,0-1 1,1 1 0,-1 24-1,3-37-100,0-1 1,0 1-1,0-1 0,1 1 1,-1-1-1,0 1 0,0-1 0,0 1 1,0-1-1,1 1 0,-1-1 0,0 1 1,1-1-1,-1 1 0,0-1 1,1 0-1,-1 1 0,0-1 0,1 0 1,-1 1-1,1-1 0,-1 0 0,1 1 1,-1-1-1,1 0 0,-1 0 0,1 0 1,-1 1-1,1-1 0,-1 0 1,2 0-1,21-4-1530,18-18-3264,-5-7-1979,2-8-4709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11979,'0'0'5803,"-8"5"-2888,-1 1-2614,1 0 0,1 0 0,-1 1 0,1 0 0,0 0 0,1 1 1,-1 0-1,2 0 0,-1 0 0,1 1 0,0-1 0,1 1 0,0 1 0,0-1 0,1 0 0,0 1 0,1 0 0,0 0 1,-1 16-1,3-24-292,1 0 0,-1-1 0,0 1 0,0-1 0,1 1 0,-1 0 0,1-1 1,-1 1-1,1-1 0,0 0 0,0 1 0,-1-1 0,1 0 0,0 1 0,0-1 1,0 0-1,1 0 0,-1 0 0,0 0 0,0 0 0,1 0 0,-1 0 0,0 0 1,2 1-1,2 0 9,0 0 1,0-1-1,1 1 1,-1-1-1,0 0 1,0 0-1,10-1 1,-4 1 12,0-2 1,1 1 0,-1-2-1,0 1 1,0-2 0,21-6 0,-25 6-14,0-1 0,0 0 1,0 0-1,0-1 0,-1 1 1,0-2-1,11-10 1,-14 13-3,-1 0 1,0 0 0,0 0-1,0 0 1,0-1 0,-1 1-1,1 0 1,-1-1 0,0 1 0,0-1-1,0 0 1,0 1 0,0-1-1,-1 0 1,0 0 0,0 1 0,0-1-1,-1-7 1,0 9-8,0 0 1,-1-1 0,1 1-1,-1 0 1,1 0-1,-1 0 1,0 1-1,1-1 1,-1 0-1,0 1 1,0-1-1,0 1 1,0 0-1,-1-1 1,1 1 0,0 0-1,0 0 1,-1 1-1,1-1 1,-1 0-1,1 1 1,-1-1-1,-4 1 1,0-1-406,0 0-1,0 0 1,0 1 0,0 0-1,-1 0 1,1 1 0,-8 1 0,15-2 247,0 0 0,0 0 0,0 0 0,1 0 1,-1 0-1,0 0 0,0 0 0,1 0 1,-1 0-1,0 0 0,0 0 0,0 0 1,1 1-1,-1-1 0,0 0 0,0 0 0,1 0 1,-1 0-1,0 0 0,0 0 0,0 0 1,0 1-1,1-1 0,-1 0 0,0 0 1,0 0-1,0 0 0,0 1 0,0-1 0,0 0 1,1 0-1,-1 0 0,0 1 0,0-1 1,0 0-1,0 0 0,0 1 0,0-1 1,0 0-1,0 0 0,0 0 0,0 1 0,0-1 1,0 0-1,0 0 0,0 1 0,0-1 1,0 0-1,0 0 0,0 0 0,0 1 1,-1-1-1,1 0 0,0 0 0,0 0 0,0 1 1,0-1-1,0 0 0,-1 0 0,1 0 1,0 0-1,0 1 0,0-1 0,0 0 1,-1 0-1,1 0 0,0 0 0,15 0-5061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5701,'0'0'14355,"-10"4"-12422,-5 4-1541,1 0-1,0 0 1,0 1 0,1 1 0,0 0 0,1 1 0,0 0 0,1 1-1,-19 25 1,21-23-151,0-1 0,1 1-1,1 1 1,-6 16 0,10-24-203,1 0 0,0 1 0,0-1 0,1 0 0,0 0 0,0 1 0,1-1 0,0 1 0,0-1 0,1 0 0,2 11 0,-2-15-30,1 0 0,-1 0-1,1 0 1,0 0-1,-1-1 1,2 1-1,-1 0 1,0-1-1,0 0 1,1 1-1,-1-1 1,1 0 0,0 0-1,0 0 1,0-1-1,0 1 1,0-1-1,0 1 1,0-1-1,0 0 1,0 0-1,1-1 1,-1 1 0,0-1-1,1 1 1,-1-1-1,5 0 1,0 0 0,0 0 1,0 0-1,0-1 1,0 0-1,0 0 0,0-1 1,0 0-1,-1 0 1,1-1-1,12-6 1,16-19-25,-34 26 22,-1 0-1,1 1 1,-1-1-1,0 0 1,0 0 0,1 0-1,-1 0 1,0 0-1,0 0 1,-1 0 0,1 0-1,0 0 1,-1 0-1,1 0 1,-1 0 0,0-1-1,0 1 1,0-4-1,-1 5 2,1 0-1,-1 1 0,0-1 0,0 0 1,0 0-1,0 1 0,0-1 0,0 1 0,0-1 1,0 1-1,0-1 0,0 1 0,0-1 0,0 1 1,0 0-1,-1 0 0,1 0 0,0-1 1,0 1-1,0 0 0,0 0 0,0 1 0,-1-1 1,-1 0-1,-32 5-33,32-3 5,-1-1 1,0 1 0,1-1 0,-1 1 0,1 0 0,-1 1 0,1-1 0,0 0 0,0 1 0,0 0-1,0 0 1,0 0 0,1 0 0,-1 0 0,1 0 0,0 1 0,0-1 0,0 1 0,1 0 0,-3 6-1,4-9-160,1-1-1,-1 1 1,0 0-1,1-1 0,-1 1 1,1-1-1,-1 1 1,1-1-1,-1 1 0,1-1 1,-1 1-1,1-1 0,0 1 1,-1-1-1,1 0 1,0 0-1,-1 1 0,1-1 1,0 0-1,-1 0 1,1 1-1,0-1 0,-1 0 1,1 0-1,0 0 0,0 0 1,-1 0-1,1 0 1,0 0-1,0-1 0,27-2-5980,-5-9-2870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78 220 9641,'0'0'8776,"-24"52"-6053,5-25-481,5 3-352,0-4-609,7-2-608,7-8-609,0-4-128,10-6-1121,6-6-1282,1-1-1024,-1-16-4228</inkml:trace>
  <inkml:trace contextRef="#ctx0" brushRef="#br0" timeOffset="1">315 1 18193,'0'0'4228,"-39"63"-2018,23-35-320,3 5-833,1-1-544,7-2-321,0-3-160,5-4 0,0-1-32,2-5-705,6-4-928,4-8-1506,-1-5-1153,-1 0-3236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12684,'0'0'6064,"-2"10"-4179,-13 30 3,-2-1 0,-26 47 0,30-51-1941,13-34 34,0 0 0,0 0 0,0 0-1,0-1 1,0 1 0,1 0 0,-1 0 0,0-1 0,1 1 0,-1 0 0,0 0 0,1-1 0,-1 1 0,1-1 0,-1 1 0,1 0 0,0-1 0,-1 1 0,1-1 0,-1 1 0,1-1 0,0 1 0,-1-1 0,1 0 0,0 1 0,0-1 0,-1 0 0,1 0 0,0 1 0,0-1 0,0 0 0,-1 0 0,1 0 0,0 0 0,0 0 0,0 0 0,-1 0 0,1 0 0,0 0 0,1-1 0,21 1-630,-9-1 436,0 1-1,0 0 1,-1 1 0,1 1-1,19 4 1,-30-5 224,0 0 0,0 1-1,0-1 1,0 0 0,0 1-1,0 0 1,-1-1 0,1 1 0,0 0-1,-1 0 1,0 1 0,1-1 0,-1 1-1,0-1 1,0 1 0,0 0 0,-1-1-1,1 1 1,-1 0 0,1 0 0,-1 0-1,0 0 1,0 0 0,0 1 0,-1-1-1,1 0 1,-1 0 0,0 6 0,0-3 120,0 1 1,-1-1-1,0 0 1,-1 0 0,1 0-1,-1 1 1,-1-1 0,1-1-1,-1 1 1,0 0-1,0-1 1,0 1 0,-1-1-1,0 0 1,0 0 0,0 0-1,-1-1 1,0 0-1,1 0 1,-2 0 0,-5 4-1,2-2 60,-1 0 1,0-1-1,0 0 0,0 0 0,0-1 0,-1 0 0,0-1 0,1 0 0,-1-1 0,-1 0 0,-13 0 0,23-2-315,-1 0-1,1 0 0,0 0 0,0-1 0,-1 1 0,1-1 0,0 1 0,0-1 1,0 0-1,0 0 0,0 0 0,0 0 0,0 0 0,0-1 0,0 1 0,0-1 0,1 1 1,-1-1-1,0 0 0,-2-3 0,0-1-1029,1-1 0,-1 1 1,1-1-1,0 0 0,-2-10 0,-7-25-7093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9065,'0'0'8498,"8"-9"-6314,-1 3-1821,1-1 0,0 1 0,0 1 0,0 0 0,0 0 0,1 0 0,0 1 0,0 0 0,0 1 0,0 0 0,1 0 0,18-2 0,-18 4-164,-4 0-109,0 0-1,1 1 0,-1-1 0,1 1 1,-1 1-1,9 1 0,-13-2-87,-1 1 1,1-1-1,-1 1 1,0 0-1,1 0 1,-1-1-1,0 1 0,0 0 1,1 0-1,-1 0 1,0 0-1,0 0 1,0 1-1,0-1 1,0 0-1,-1 0 0,1 1 1,0-1-1,-1 0 1,1 1-1,0-1 1,-1 1-1,0-1 0,1 1 1,-1-1-1,0 1 1,0-1-1,0 1 1,0-1-1,0 1 1,0 2-1,-1 3 87,0 0-1,0-1 1,-1 1 0,0 0 0,0 0-1,-1-1 1,1 1 0,-1-1 0,-1 0-1,-6 9 1,-49 60 1005,37-48-618,-3 0 3,18-20-355,0 0 0,1 0 0,0 1 0,0 0 0,-8 15 0,14-23-124,0 1 0,0-1 0,0 0 1,0 1-1,0-1 0,0 0 0,1 0 0,-1 1 0,0-1 0,0 0 1,0 1-1,1-1 0,-1 0 0,0 0 0,0 0 0,0 1 1,1-1-1,-1 0 0,0 0 0,1 0 0,-1 1 0,0-1 0,0 0 1,1 0-1,-1 0 0,0 0 0,1 0 0,-1 0 0,0 0 1,1 0-1,-1 0 0,0 0 0,1 0 0,-1 0 0,0 0 1,1 0-1,-1 0 0,0 0 0,1 0 0,19-1-91,-18 1 37,26-3-2016,-1-1 0,47-13 0,-54 11-897,5-1-3273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4773,'-12'5'624,"5"-1"-217,-12 4 932,0 1-1,2 1 1,-19 13 0,33-21-1061,-1 0 1,1 0-1,0 0 0,0 1 1,0 0-1,0-1 1,0 1-1,0 0 0,1 1 1,0-1-1,-1 0 0,1 1 1,0-1-1,1 1 0,-1-1 1,1 1-1,-1 0 0,1 0 1,0 0-1,1 0 0,-1 0 1,1 0-1,0 0 0,0 0 1,0 4-1,1-6-183,0 1-1,0-1 1,1 0-1,-1 0 1,1 0-1,-1 0 1,1 0-1,0-1 1,0 1-1,0 0 1,0-1-1,0 1 1,0-1-1,0 0 1,0 1-1,1-1 1,-1 0-1,0-1 1,1 1-1,-1 0 1,1-1 0,-1 1-1,5-1 1,69 6 1059,-63-6-936,133-5 1287,261-41 0,-137 9-1248,358-12-782,-487 40 778,-136 8-944,-9 1-467,-18 0-2374,6 1-227,-15-1-5439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5349,'0'0'7212,"8"-5"-3566,124-94 2778,-93 67-6199,1 1 1,83-47-1,-122 77-254,-1 1 0,1-1 0,0 1 0,-1-1 0,1 1 0,0-1 0,0 1 0,0 0 0,-1-1 0,1 1 0,0 0 0,0 0 0,0-1 0,0 1 0,-1 0 0,1 0 0,0 0 0,0 0 0,0 0 0,0 0 0,0 0 0,-1 1 0,1-1 0,0 0 0,0 0 0,0 1 0,0-1-1,-1 0 1,1 1 0,0-1 0,-1 1 0,1-1 0,0 1 0,1 0 0,-2 2 24,1-1-1,0 0 0,-1 1 0,0-1 1,1 0-1,-1 1 0,0-1 1,0 0-1,0 1 0,-1-1 0,1 1 1,-1 3-1,-5 16 319,-16 41-1,19-57-322,-7 20 3,1-7-170,2 0 1,0 0-1,1 1 0,1 0 1,1 0-1,-3 32 0,8-49-3383,4-3-2329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8072,'0'0'12048,"-9"10"-11258,-1 2-590,1 0-1,1 1 0,-1 0 0,2 0 0,0 1 0,1 0 1,0 0-1,1 0 0,0 1 0,2 0 0,-1 0 0,0 20 1,3-31-153,1 1 1,0-1-1,0 0 0,1 0 1,-1 1-1,1-1 1,0 0-1,0 0 1,0 0-1,1 0 1,-1 0-1,4 6 1,-4-9-13,1 0 0,-1 1 0,0-1 0,1 0 0,-1 0 0,1-1 0,-1 1 0,1 0 0,0 0 0,-1-1 0,1 1 0,0-1 0,-1 1 0,1-1 0,0 0 0,-1 0 0,1 0-1,0 0 1,0 0 0,-1 0 0,1 0 0,0 0 0,0-1 0,-1 1 0,1-1 0,0 1 0,-1-1 0,1 0 0,-1 1 0,1-1 0,-1 0 0,1 0 0,-1 0 0,2-2 0,6-4 21,0 0 0,-1-1 0,0 0 1,0 0-1,-1-1 0,0 1 0,0-2 0,-1 1 0,0-1 0,-1 0 0,0 0 0,-1-1 0,0 1 0,0-1 0,-1 0 0,-1 0 0,0 0 0,0 0 0,-1 0 0,-1-1 0,-1-19 0,1 29-102,0 1 0,-1 0-1,1-1 1,-1 1-1,1 0 1,-1-1-1,1 1 1,-1 0-1,0 0 1,0 0 0,0-1-1,1 1 1,-1 0-1,0 0 1,0 0-1,-1 0 1,1 1-1,0-1 1,0 0 0,0 0-1,0 1 1,-1-1-1,1 1 1,0-1-1,-1 1 1,1-1-1,0 1 1,-1 0-1,1 0 1,-1-1 0,1 1-1,0 0 1,-1 0-1,1 1 1,-3-1-1,-22 9-2970,25-8 2563,-1 0-1,1 0 0,0 0 0,-1 0 1,1 0-1,0 0 0,0 0 0,0 1 1,0-1-1,0 0 0,0 1 0,0-1 0,0 2 1,-1 5-5104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18353,'0'0'2269,"-4"10"-587,-28 46 674,17-34-1757,2 1-1,0 0 1,2 1-1,0 1 0,-12 46 1,23-71-599,0 1 0,0-1 1,0 1-1,0-1 0,0 1 1,0-1-1,0 1 1,0-1-1,1 1 0,-1-1 1,0 0-1,0 1 0,0-1 1,1 1-1,-1-1 0,0 1 1,1-1-1,-1 0 0,0 1 1,1-1-1,-1 0 0,0 1 1,1-1-1,-1 0 0,1 0 1,-1 1-1,1-1 0,-1 0 1,0 0-1,1 0 0,-1 0 1,1 1-1,-1-1 0,1 0 1,-1 0-1,1 0 1,-1 0-1,1 0 0,-1 0 1,1 0-1,-1 0 0,1-1 1,-1 1-1,1 0 0,-1 0 1,1 0-1,-1 0 0,1-1 1,-1 1-1,0 0 0,1 0 1,0-1-1,29-12-98,-15 5-236,82-52-4624,-40 11-7810,-74 87 20296,1 27-3489,-2 70 441,17-131-4456,1 1 1,0-1-1,1 0 0,-1 1 1,1-1-1,0 0 0,0 0 1,2 6-1,-3-10-118,0 1-1,1 0 1,-1 0 0,1-1 0,-1 1 0,1 0-1,-1-1 1,1 1 0,-1-1 0,1 1-1,-1-1 1,1 1 0,0-1 0,-1 1 0,1-1-1,0 1 1,0-1 0,-1 0 0,1 0 0,1 1-1,0-1-266,-1 0-1,1 0 1,-1 0 0,1-1-1,-1 1 1,1 0-1,-1-1 1,0 1-1,1-1 1,-1 1-1,1-1 1,-1 0-1,0 0 1,0 1-1,2-3 1,15-15-8485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6790,'0'0'11659,"-30"67"-9384,16-33-161,3 2-865,4-6-705,6-5-384,1-6-95,0-9-1187,9-10-1760,1 0-2499,-1-16-6599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23 12268,'0'0'6507,"-9"-5"-5204,3 2-1186,0 0 1,0 1-1,-1 0 1,1 0 0,-1 0-1,1 1 1,-12-2-1,16 3-82,0 1-1,0-1 0,-1 0 1,1 1-1,0-1 1,0 1-1,0-1 0,0 1 1,0 0-1,0 0 0,0 0 1,0 0-1,0 0 0,0 1 1,1-1-1,-1 1 0,0-1 1,1 1-1,0-1 0,-1 1 1,1 0-1,0 0 0,-1 0 1,1 0-1,0-1 1,1 1-1,-1 1 0,0-1 1,0 0-1,1 0 0,-1 0 1,1 0-1,0 3 0,-1-1 6,0 0 0,0 0 0,0 0-1,1 0 1,-1 0 0,1 0 0,0 1 0,1-1-1,-1 0 1,1 0 0,0 0 0,0 0 0,0 0-1,0 0 1,1 0 0,-1 0 0,1 0-1,0-1 1,0 1 0,1 0 0,-1-1 0,1 0-1,-1 0 1,1 0 0,0 0 0,0 0 0,1 0-1,-1-1 1,1 0 0,-1 1 0,1-1-1,0 0 1,-1-1 0,1 1 0,0-1 0,0 0-1,0 0 1,0 0 0,1 0 0,-1-1 0,0 0-1,0 1 1,0-2 0,0 1 0,1 0-1,-1-1 1,0 0 0,0 0 0,0 0 0,0 0-1,0-1 1,6-3 0,-5 3 19,0 0-1,-1-1 1,0 0 0,1 0 0,-1 0-1,0 0 1,0-1 0,-1 1-1,1-1 1,-1 0 0,0 0 0,1 0-1,-2-1 1,1 1 0,-1-1 0,1 1-1,-1-1 1,-1 0 0,1 0-1,-1 0 1,1 0 0,-1-8 0,-1 12-3,0-1 0,0 1 0,0 0 0,0 0 0,-1 0 0,1 0 0,0 0 0,-1 0 0,1 0 1,-1 0-1,1 0 0,-1 0 0,1 0 0,-1 0 0,0 0 0,0 0 0,1 0 0,-1 0 0,0 1 0,0-1 1,0 0-1,0 1 0,0-1 0,0 1 0,-1-2 0,-37-5 482,28 7-544,0 0 0,0 1-1,0 0 1,0 1 0,-10 3 0,-13 12 6,33-17-55,0 1-1,0-1 0,0 1 0,0 0 0,0-1 1,1 1-1,-1 0 0,0 0 0,0 0 0,0 0 1,1 0-1,-1 0 0,1 0 0,-1 0 0,1 0 1,-1 0-1,1 0 0,-1 0 0,1 0 0,0 0 1,0 0-1,-1 0 0,1 0 0,0 1 0,0-1 1,0 0-1,0 0 0,1 2 0,0-3-153,0 1-1,0 0 1,1 0-1,-1 0 1,0-1 0,1 1-1,-1-1 1,0 1-1,1-1 1,-1 1-1,1-1 1,-1 0-1,1 0 1,-1 0-1,1 0 1,-1 0-1,0 0 1,1 0 0,2-1-1,30-2-2247,3-12-1750,3-6-1926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7175,'0'0'11429,"-10"9"-10297,1 0-978,-1 0 216,0-1 0,1 2 0,0-1-1,1 1 1,0 1 0,1-1 0,-10 18-1,17-27-366,0 0-1,0 0 0,0 0 0,0 0 0,0 0 1,0 0-1,0 1 0,0-1 0,0 0 1,1 0-1,-1 0 0,0 0 0,1 0 1,-1 0-1,1 0 0,-1 0 0,1-1 1,-1 1-1,1 0 0,0 0 0,-1 0 0,1 0 1,0-1-1,0 1 0,0 0 0,-1-1 1,1 1-1,0-1 0,0 1 0,0-1 1,0 1-1,0-1 0,0 1 0,0-1 1,0 0-1,0 0 0,0 0 0,0 1 0,2-1 1,58 7-142,-38-5-164,58 16-96,-75-16 392,1 0 0,-1 0 0,0 1 0,0 0 0,0 0 0,0 0 0,-1 1 1,1 0-1,-1 0 0,6 7 0,-9-10 4,-1 1 0,0-1 0,0 1 0,0 0 0,0 0 0,0-1 0,0 1 0,0 0 0,-1 0 0,1 0 0,-1 0 0,1 0-1,-1 0 1,0 0 0,1 0 0,-1 0 0,0 0 0,-1 0 0,1 0 0,-1 3 0,0-1 59,-1 0 0,1 0 0,-1 0-1,0 0 1,0-1 0,-1 1 0,1-1 0,-1 0-1,-4 5 1,-5 4 649,-1-1 1,-1-1-1,-24 16 0,32-22-477,-1 0 1,1 0-1,-1-1 0,0 1 1,0-2-1,0 1 0,-1-1 1,1 0-1,0-1 0,-1 1 0,1-1 1,-14-1-1,20 0-222,0-1 0,0 1 0,0-1 0,0 1 0,0-1 0,0 0 0,0 1 0,0-1 0,0 0 0,0 0 0,0 0 0,1 0 0,-1 0 0,0 0 0,1 0 0,-1 0 0,0 0 0,1 0 0,-1 0 0,1 0-1,0 0 1,-1 0 0,1-1 0,0 1 0,0 0 0,0 0 0,0 0 0,0-1 0,0 1 0,0 0 0,0-2 0,0-2-61,1 0-1,-1 0 1,1 0-1,0 0 1,0 0-1,4-9 1,3 1-41,1 1 0,0-1 0,1 2 0,0-1 0,0 1 0,1 1 0,1 0 0,0 0 0,0 1 0,19-10 0,-12 7-28,-1 0-1,0-2 1,30-30-1,-47 43 129,0-1 1,1 1-1,-1 0 0,0-1 0,0 1 1,0-1-1,1 0 0,-2 1 0,1-1 1,0 0-1,0 0 0,-1 1 1,1-1-1,-1 0 0,1 0 0,-1 0 1,0 0-1,0 0 0,0-3 0,0 4 5,-1 0 0,1-1 0,-1 1 0,0 0 0,0 0 0,0 0 0,1 0 0,-1 0 0,0 0 0,0 1 0,0-1 0,-1 0 0,1 0 0,0 1 0,0-1 0,0 0 0,0 1 0,-1-1 0,1 1 0,0 0 0,-2-1 0,-11-1 68,0 0 0,-1 1 0,1 1 0,-17 1 0,14-1-46,-59 0-292,76 0 151,0 0 0,0 0 0,-1 0 1,1 0-1,0 0 0,0 0 0,0 0 0,0 0 0,-1 0 1,1 0-1,0 0 0,0 0 0,0 0 0,0 0 0,-1 0 1,1 0-1,0 0 0,0 0 0,0-1 0,0 1 0,0 0 1,-1 0-1,1 0 0,0 0 0,0 0 0,0 0 0,0-1 1,0 1-1,0 0 0,0 0 0,0 0 0,-1 0 0,1 0 0,0-1 1,0 1-1,0 0 0,0 0 0,0 0 0,0 0 0,0-1 1,0 1-1,0 0 0,0 0 0,0 0 0,0 0 0,0-1 1,0 1-1,0 0 0,1 0 0,-1 0 0,0 0 0,0-1 1,0 1-1,0 0 0,0 0 0,0 0 0,0 0 0,0 0 1,0-1-1,1 1 0,-1 0 0,0 0 0,0 0 0,0 0 1,0 0-1,0 0 0,1 0 0,-1 0 0,0 0 0,10-10-6385,4 0-3365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8520,'0'0'19955,"48"-25"-31486,-22 11-1441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5573,'0'0'16149,"9"-3"-15060,9-4-1075,0-1 0,-1 0 1,0-1-1,0-1 0,-1-1 0,21-18 0,-14 10-1001,0-2 0,-1-1 0,30-39 0,-62 77 1391,1 0 0,1 1 0,0-1 0,1 2 0,1-1 0,0 1 0,1 0-1,1 0 1,1 0 0,1 0 0,0 37 0,2-54-461,0 0-1,0 0 1,0 0 0,0-1-1,0 1 1,0 0 0,0 0-1,1 0 1,-1-1-1,0 1 1,1 0 0,-1 0-1,0-1 1,1 1 0,-1 0-1,1-1 1,-1 1-1,1 0 1,-1-1 0,1 1-1,0-1 1,-1 1 0,1-1-1,0 1 1,-1-1-1,1 1 1,0-1 0,0 0-1,-1 0 1,2 1 0,0-1-302,0 0 0,1 0 0,-1 0 0,0 0 0,1 0 0,-1-1 0,0 1 0,0-1 0,0 1 0,0-1 0,3-1 0,4-2-1646,0-1 0,0 0 0,-1-1 0,9-6 0,19-19-4956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6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17072,'0'0'4484,"56"-21"-2690,-22 16-545,7 3-544,0 0-545,-1 2-320,-3 0-1890,-10 0-2050,-4 0-4420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13229,'-8'9'3822,"-3"0"-2959,-4 6 836,0 0 1,-20 25 0,32-36-1552,0-1 0,0 1 1,1 0-1,0 0 0,-1 0 0,1 0 0,1 0 0,-1 0 1,0 1-1,1-1 0,0 1 0,0-1 0,1 1 1,-1-1-1,1 1 0,0-1 0,0 1 0,0 0 0,2 5 1,-1-7-138,1-1 0,-1 0 0,0 0 1,1 0-1,0 0 0,0-1 1,-1 1-1,1 0 0,0-1 1,0 1-1,0-1 0,1 0 0,-1 0 1,0 0-1,0 0 0,1 0 1,-1 0-1,1 0 0,-1-1 0,0 1 1,1-1-1,-1 0 0,5 0 1,62-1-152,-67 1 121,2 0-11,1-1 1,-1 0 0,1 0 0,-1-1 0,0 1-1,0-1 1,0 0 0,0 0 0,0 0-1,0 0 1,0-1 0,-1 0 0,1 0 0,-1 0-1,0 0 1,0 0 0,0-1 0,0 1-1,0-1 1,-1 0 0,0 0 0,0 0-1,3-7 1,-4 8 64,0 0 0,0 0-1,0 0 1,0 0 0,-1-1-1,0 1 1,1 0 0,-1 0-1,-1 0 1,1 0 0,0 0-1,-1-1 1,1 1 0,-1 0 0,0 0-1,0 0 1,0 0 0,-1 1-1,1-1 1,0 0 0,-1 0-1,0 1 1,0-1 0,0 1-1,0-1 1,0 1 0,0 0-1,-1 0 1,1 0 0,-1 0-1,1 0 1,-1 1 0,0-1-1,-4-1 1,-2 0-11,0 0-1,0 1 1,0 0-1,0 0 1,-1 1 0,1 0-1,-16 1 1,22 0-56,-1 0 1,1 1-1,-1-1 1,1 1 0,-1 0-1,1 0 1,0 0-1,-1 0 1,1 1-1,-4 2 1,5-3-32,1 0 0,0 0 0,0 0 0,0 0 1,0 0-1,0 1 0,0-1 0,0 0 0,0 0 0,0 1 1,1-1-1,-1 1 0,1-1 0,-1 1 0,1-1 0,-1 1 1,1-1-1,0 1 0,0-1 0,0 1 0,0-1 0,0 1 0,0 3 1,1-4-368,-1 1 1,1-1-1,0 1 1,0-1-1,0 1 1,0-1-1,0 0 1,0 1-1,0-1 1,0 0-1,1 0 1,-1 0-1,0 0 1,1 0-1,-1 0 1,1 0-1,-1 0 1,1-1-1,-1 1 1,1 0-1,0-1 1,-1 0 0,1 1-1,0-1 1,-1 0-1,1 0 1,0 0-1,0 0 1,-1 0-1,3 0 1,27 0-10873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20 16720,'-11'5'2455,"-4"0"-1696,-14 6 1317,-40 21 1,63-30-1868,1 1 0,0 0 0,-1 1 1,1-1-1,0 1 0,1 0 0,-1 0 0,1 0 1,-1 1-1,1 0 0,1-1 0,-1 1 0,1 1 1,0-1-1,-3 7 0,5-11-201,1 0 0,0 1 0,0-1 0,-1 1 0,1-1 0,0 1 0,0-1 0,0 1 0,1-1 0,-1 1 0,0-1 0,0 0 0,1 1 0,-1-1 0,1 1 0,-1-1 0,1 0 0,0 1 0,-1-1 0,1 0 0,0 0 0,0 0 0,0 1 0,0-1 0,0 0 0,0 0 0,0 0 0,0-1 0,1 1 0,-1 0 0,0 0 0,1-1 0,-1 1 0,0-1 1,1 1-1,-1-1 0,1 1 0,-1-1 0,0 0 0,1 0 0,-1 1 0,2-1 0,10 1 38,-1 0 0,1-1 1,23-1-1,-28 0-32,2 0-82,0-1-1,-1 0 0,0 0 1,1-1-1,-1-1 0,0 1 0,0-1 1,-1-1-1,1 0 0,8-7 1,-13 10 69,0-1 0,0 1 1,-1-1-1,1 0 1,-1-1-1,0 1 1,0 0-1,0-1 1,0 0-1,-1 0 1,1 0-1,-1 0 1,0 0-1,0 0 1,-1 0-1,1-1 1,-1 1-1,0-1 0,0 1 1,-1-1-1,1 1 1,-1-1-1,0-6 1,-1 9 4,0-1 0,0 1 1,-1 0-1,1 0 0,0-1 0,-1 1 1,0 0-1,0 0 0,1 0 0,-1 1 1,0-1-1,0 0 0,-1 1 0,1-1 1,0 1-1,0 0 0,-1 0 0,1 0 1,-1 0-1,1 0 0,-1 0 1,1 1-1,-1-1 0,-3 1 0,-66-8-3040,52 7-569,5-1-3369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6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14798,'12'10'1441,"7"-1"-384,9-6 225,11-3-610,8 0-127,5 0-193,3-5-192,2-2-96,-10-2-448,-7 5-1922,-14 0-2179,-14 0-1312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4676,'0'0'12076,"-13"52"-10411,35-43-640,9-4-128,9-3-32,9-2-417,4 0-319,2 0-97,-5-7-1826,-8-3-3235,-8-3-5060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4773,'0'0'14851,"12"-11"-13938,77-63-166,-24 21-737,85-88 1,-175 218-587,16-57 507,2 1-1,0 0 1,2 0-1,0 1 1,1-1 0,2 1-1,-1 37 1,3-58-95,0-1 0,0 1 0,0-1 0,0 1 1,0 0-1,0-1 0,0 1 0,0-1 0,0 1 0,0 0 1,0-1-1,1 1 0,-1-1 0,0 1 0,0-1 0,1 1 1,-1-1-1,0 1 0,1-1 0,-1 1 0,0-1 0,1 0 1,-1 1-1,1-1 0,-1 1 0,1-1 0,-1 0 0,1 1 0,-1-1 1,1 0-1,-1 0 0,1 0 0,-1 1 0,1-1 0,-1 0 1,1 0-1,-1 0 0,1 0 0,0 0 0,-1 0 0,2 0 1,12 0-6756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9 14061,'0'0'2621,"-9"-2"-357,4 0-2140,-1 1 0,0-1 1,0 2-1,0-1 0,0 1 0,0-1 1,0 2-1,0-1 0,0 1 0,0 0 1,0 0-1,0 0 0,0 1 0,1 0 1,-1 0-1,1 1 0,-1-1 0,1 1 0,0 0 1,0 1-1,-5 4 0,-1 1-2,1 1 1,0 1-1,1 0 0,0 0 0,-11 20 0,18-27-94,0 0-1,-1 0 0,1 0 0,0 0 0,1 0 0,-1 0 0,1 1 0,0-1 0,0 1 0,0-1 0,0 1 1,1-1-1,0 1 0,0-1 0,0 1 0,1-1 0,-1 1 0,1-1 0,0 1 0,0-1 0,4 7 0,-3-8-12,2 0 1,-1 0-1,0 0 0,0 0 0,1-1 0,0 0 0,-1 0 0,1 0 0,0 0 0,0 0 0,0-1 0,0 0 0,0 0 0,1 0 0,-1 0 0,0-1 0,0 1 0,1-1 0,6-1 0,2 1 35,0 0-1,0-1 1,1-1-1,-1 0 1,16-5-1,-19 3-29,1 0-1,-1-1 1,0 0-1,-1 0 1,1-1-1,-1-1 1,0 1 0,8-10-1,-13 13-2,0-1 0,-1 0 0,1 0 0,-1 0-1,0-1 1,0 1 0,-1-1 0,1 1 0,-1-1 0,0 0 0,0 0 0,-1 0 0,1 0-1,-1-1 1,0 1 0,-1 0 0,1 0 0,-1-10 0,-1 13-28,1 0 1,-1 0 0,0 0 0,1 0-1,-1 0 1,0 0 0,0 0-1,0 1 1,0-1 0,-1 0-1,1 1 1,0-1 0,-1 1-1,1-1 1,-1 1 0,0 0 0,1-1-1,-1 1 1,0 0 0,0 0-1,0 0 1,1 0 0,-1 1-1,0-1 1,-3 0 0,-3-1-429,0 0 1,0 0-1,0 1 1,0 0 0,-9 1-1,17 0 391,0 0-62,0 0-1,0 0 0,0 0 0,-1-1 0,1 1 0,0 0 0,0 0 0,0 0 0,0 0 0,-1 0 0,1 0 1,0 0-1,0 0 0,0 0 0,0 0 0,-1 0 0,1 0 0,0 0 0,0 0 0,0 0 0,0 1 1,0-1-1,-1 0 0,1 0 0,0 0 0,0 0 0,0 0 0,0 0 0,0 0 0,-1 0 0,1 0 0,0 1 1,0-1-1,0 0 0,0 0 0,0 0 0,0 0 0,0 0 0,0 1 0,0-1 0,0 0 0,-1 0 1,1 0-1,0 0 0,0 1 0,0-1 0,0 0 0,0 0 0,0 0 0,0 0 0,0 0 0,0 1 0,0 5-4885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5125,'0'0'17115,"12"0"-16085,-3 0-943,1-1-1,-1 0 1,1-1-1,-1 0 1,1-1-1,-1 0 1,0 0-1,-1-1 1,1 0 0,0-1-1,-1 1 1,0-2-1,9-6 1,-15 10-85,79-65 93,-75 61-90,0 1 0,-1-1 0,0-1-1,0 1 1,0-1 0,0 0-1,-1 0 1,-1 0 0,1-1 0,3-11-1,-39 62-228,24-30 272,0 1 0,1 0 0,1 0-1,0 1 1,1 0 0,0 0 0,-2 18 0,2 29-2785,5-56-1635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8776,'0'0'8264,"-34"51"-6022,20-30-128,9-1-1025,3-4-768,2-5-225,0-3-160,11-5-1410,2-3-2209,0-4-4037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 11339,'-9'-1'5199,"5"0"-4977,-12-1 629,0 1-1,0 1 0,1 0 1,-17 2-1,29-2-729,0 0 0,0 0 0,0 1 0,1-1 0,-1 1-1,0-1 1,0 1 0,1 0 0,-1 0 0,0 0 0,1 1 0,-1-1 0,1 1 0,0-1-1,-1 1 1,1 0 0,0 0 0,0 0 0,0 0 0,0 0 0,1 0 0,-1 1 0,0-1 0,1 0-1,0 1 1,-1 0 0,1-1 0,0 1 0,0 0 0,1-1 0,-1 1 0,0 0 0,1 4-1,0-6-111,1 0-1,-1 1 0,1-1 0,0 0 0,0 0 0,-1 0 0,1 1 1,0-1-1,0 0 0,0 0 0,0-1 0,0 1 0,0 0 1,1 0-1,-1 0 0,0-1 0,0 1 0,1 0 0,-1-1 0,0 1 1,1-1-1,-1 0 0,0 1 0,1-1 0,-1 0 0,1 0 0,-1 0 1,0 0-1,1 0 0,-1 0 0,1 0 0,0-1 0,52-4-965,25-34-4494,-78 42 5282,0 1-1,0-1 0,-1 1 0,1-1 0,-1 1 1,0-1-1,0 1 0,0-1 0,-1 6 1,-10 60 1050,5-45 76,2 1 1,2 0 0,0 0-1,2 40 1,0-64-883,-1-1-1,1 1 1,0-1-1,-1 0 0,1 1 1,0-1-1,-1 1 1,1-1-1,-1 0 1,1 1-1,-1-1 1,1 0-1,-1 1 1,1-1-1,-1 0 1,1 0-1,-1 0 1,1 0-1,-1 1 1,1-1-1,-1 0 1,1 0-1,-1 0 1,0 0-1,1 0 1,-1 0-1,1 0 1,-2-1-1,-24 1 315,20 0-146,-9 1-136,1-2 0,-1 1-1,1-2 1,0 0 0,-1-1 0,1 0-1,1-1 1,-1 0 0,-23-12 0,36 16-193,1 0 1,0-1 0,-1 1-1,1 0 1,0 0 0,-1 0-1,1 0 1,0 0 0,-1-1 0,1 1-1,0 0 1,0 0 0,-1 0-1,1-1 1,0 1 0,0 0-1,-1 0 1,1-1 0,0 1-1,0 0 1,0-1 0,0 1-1,-1 0 1,1-1 0,0 1-1,0 0 1,0-1 0,0 1-1,0 0 1,0-1 0,0 1 0,0 0-1,0-1 1,0 1 0,0 0-1,0-1 1,0 1 0,0 0-1,0-1 1,0 1 0,1 0-1,-1-1 1,0 1 0,0 0-1,0-1 1,0 1 0,1 0-1,-1 0 1,0-1 0,0 1-1,1 0 1,-1 0 0,0-1 0,1 1-1,-1 0 1,19-8-6382,-17 7 5951,21-6-6723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5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78 4004,'0'0'10287,"0"-9"-5552,0-31-1772,1 39-2834,-1 0 1,0 0 0,0 0 0,0 0-1,0 0 1,0 0 0,-1 0-1,1 0 1,0 0 0,0-1-1,-1 1 1,1 0 0,-1 0-1,1 0 1,-1 0 0,1 1-1,-1-1 1,0 0 0,1 0-1,-1 0 1,0 0 0,0 0-1,1 1 1,-1-1 0,0 0-1,-1 0 1,0 0-57,0 1 0,0-1 0,0 1 1,0 0-1,0 0 0,-1 0 0,1 0 0,0 0 0,0 0 0,0 0 0,0 1 1,0-1-1,-2 2 0,-3 0-60,-1 1-1,1 0 1,0 1 0,-1 0 0,-11 8-1,6 0 68,-1 1 0,2 0 0,-1 1-1,2 0 1,0 1 0,-12 22 0,17-27-57,1 0 0,1 1 1,-1-1-1,2 1 0,-1 0 1,2 0-1,-1 0 0,2 0 1,-1 0-1,1 1 0,1 16 1,1-25-21,-1 0 1,1-1 0,0 1 0,0 0-1,0-1 1,0 1 0,0 0 0,0-1-1,1 0 1,-1 1 0,1-1 0,-1 0-1,1 1 1,0-1 0,0 0 0,0-1-1,0 1 1,1 0 0,-1 0 0,3 1-1,1 0-19,0-1-1,0 1 1,0-1-1,0 0 0,0 0 1,0-1-1,0 0 0,1 0 1,7 0-1,-7 0 1,1-2 0,-1 1 0,0-1 0,1 0 0,-1 0 0,0-1 0,14-5 0,-18 6 27,0 0 1,0-1-1,0 1 1,0-1-1,-1 0 1,1 0-1,0 0 0,-1 0 1,1 0-1,-1-1 1,0 1-1,0-1 1,0 1-1,0-1 0,0 0 1,2-6-1,-3 7 34,0 0 1,0 0-1,0 0 0,-1 0 0,1-1 0,-1 1 0,0 0 1,0 0-1,0-1 0,0 1 0,0 0 0,0-1 0,0 1 0,-1 0 1,1 0-1,-1-1 0,0 1 0,1 0 0,-1 0 0,0 0 1,0 0-1,-1 0 0,1 0 0,0 0 0,-1 0 0,1 1 1,-1-1-1,1 0 0,-1 1 0,0-1 0,0 1 0,0 0 1,1 0-1,-1-1 0,-1 1 0,1 0 0,0 1 0,0-1 1,0 0-1,0 1 0,-1-1 0,-1 1 0,-10-3-90,0 0 0,1 2 0,-1 0 0,0 0-1,-21 3 1,32-2-63,0 0 0,0 1 0,0 0-1,0-1 1,1 1 0,-1 0 0,0 0 0,0 1-1,1-1 1,-1 0 0,0 1 0,-3 2 0,-3 7-2858,4 3-3632,5-8-3919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20211,'0'0'3331,"-60"65"-2050,38-31-864,-6 1-289,1 0 64,1-3 96,4-2 1,6-7-161,7-5-160,4-5-673,3-9-736,2-9-2211,0-13-1280,0-9-9066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11627,'0'0'8483,"9"11"-7672,-2-2-681,1 1 1,-1 0-1,-1 0 1,1 1-1,-2 0 0,0 0 1,0 0-1,-1 0 0,0 1 1,-1 0-1,3 19 0,-1 29-87,-4 0 0,-5 63 0,-13-22-2366,16-97 2007,-6 16-2371,7-19 2385,-1-1 0,1 1 1,-1 0-1,1 0 0,-1-1 0,0 1 1,0 0-1,1-1 0,-1 1 1,0-1-1,0 1 0,0-1 0,1 1 1,-1-1-1,0 1 0,0-1 0,0 0 1,0 0-1,-1 1 0,-13-1-4000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11179,'0'0'8071,"48"39"-6693,-10-39-225,6 0-385,3-4-383,6-11-257,-2-4-32,-5 0-224,-9-1-897,-10-4-801,-11-1-768,-11-2-1987,-5-1-2241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3972,'0'0'14445,"57"10"-12331,-13-10-192,9 0-833,10-5-704,7-8-289,2-1-1089,1-3-2242,-7-3-2915,-6-1-7495</inkml:trace>
  <inkml:trace contextRef="#ctx0" brushRef="#br0" timeOffset="1">942 1 17264,'-9'9'1223,"-19"20"-285,1 1 1,1 1 0,-33 53-1,48-65-888,0-1-1,2 1 1,0 1-1,2-1 1,0 2-1,1-1 1,1 1-1,1-1 1,-2 27-1,5-34-48,0-1-1,1 1 0,1 0 1,0-1-1,1 1 0,0-1 1,1 0-1,7 21 0,-8-29-48,0 1-1,1-1 0,0 0 1,0 1-1,0-1 1,0 0-1,1-1 0,-1 1 1,1-1-1,0 0 1,0 0-1,1 0 1,-1 0-1,0-1 0,1 1 1,0-1-1,0 0 1,-1-1-1,1 1 0,0-1 1,0 0-1,0 0 1,0 0-1,7-1 0,58 0-3263,-59-2 1898,-1 0 0,1 0 0,0-1-1,14-5 1,25-15-6332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2819,'0'-4'750,"0"1"0,0 0 0,0-1 0,1 1 0,0 0 0,0-1 0,0 1 0,0 0 0,0 0 0,0 0 0,1 0 0,0 0 0,-1 0 0,1 1 0,0-1 0,3-3 0,0 3-260,-1-1 1,0 1-1,1-1 0,0 1 0,0 0 0,0 1 0,0 0 1,0-1-1,6 0 0,3-1 12,0 1 0,1 0 0,0 1 0,0 1 0,-1 1 0,25 1 0,-36-1-474,-1 0-1,1 1 1,-1-1-1,1 1 1,-1 0-1,0-1 0,1 1 1,-1 0-1,0 0 1,0 0-1,1 1 1,-1-1-1,0 0 0,0 1 1,-1 0-1,1-1 1,0 1-1,0 0 1,-1 0-1,1 0 0,-1 0 1,0 0-1,1 0 1,-1 0-1,0 1 1,0-1-1,-1 0 0,1 1 1,0-1-1,-1 1 1,1-1-1,-1 0 1,0 1-1,0-1 0,0 1 1,0-1-1,-1 6 1,0 0 8,0 1 0,-1 0 0,0 0 0,-1-1 1,0 1-1,0-1 0,0 0 0,-1 0 0,-8 12 0,-15 13 315,-1-1 0,-2 0 0,-47 37 0,76-68-351,1-1 0,0 0-1,0 0 1,0 0 0,-1 0 0,1 0-1,0 0 1,0 0 0,0 0 0,0 0-1,-1 0 1,1 1 0,0-1-1,0 0 1,0 0 0,0 0 0,0 0-1,-1 1 1,1-1 0,0 0-1,0 0 1,0 0 0,0 0 0,0 1-1,0-1 1,0 0 0,0 0-1,0 0 1,0 1 0,0-1 0,0 0-1,0 0 1,0 0 0,0 1-1,0-1 1,0 0 0,0 0 0,0 0-1,0 1 1,0-1 0,0 0-1,0 0 1,0 0 0,0 1 0,1-1-1,-1 0 1,0 0 0,0 0-1,0 0 1,0 0 0,0 1 0,1-1-1,-1 0 1,0 0 0,0 0-1,0 0 1,19 2 4,27-6-13,53-22-1816,-1-9-4277,-43 11-700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0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26 12716,'-9'0'4885,"0"0"-4661,1 1 0,-1 1 0,1 0 1,0 0-1,0 0 0,0 1 0,0 0 0,0 1 1,1 0-1,-1 0 0,1 0 0,0 1 0,1 0 1,-1 0-1,1 1 0,0 0 0,0 0 0,-7 10 1,5-4 91,0-1 1,1 1 0,1 0 0,0 0-1,-7 21 1,12-30-274,0 1 1,0 1-1,0-1 0,1 0 0,-1 0 1,1 0-1,0 0 0,0 0 1,0 1-1,2 4 0,-2-7-43,1-1 0,0 1-1,-1 0 1,1 0 0,0-1 0,0 1-1,0 0 1,0-1 0,0 1 0,1-1-1,-1 0 1,0 1 0,1-1-1,-1 0 1,1 0 0,-1 0 0,1 0-1,0 0 1,-1 0 0,1 0 0,0 0-1,0-1 1,2 1 0,4 1 16,1-1 1,-1 1-1,1-2 1,0 1-1,0-2 1,-1 1-1,1-1 1,0 0-1,-1-1 1,1 1 0,-1-2-1,0 1 1,0-2-1,1 1 1,-2-1-1,1 0 1,0 0-1,-1-1 1,0 0-1,10-9 1,-10 8 73,0-1 0,0 1-1,-1-1 1,0 0 0,0-1 0,-1 1 0,0-1 0,0 0 0,-1-1 0,0 1 0,-1-1 0,1 1 0,-2-1 0,1 0 0,-1 0 0,-1-1 0,1 1 0,-2 0 0,1-12 0,-1 19-93,-1-1 0,1 1 0,-1-1 0,1 1 0,-1-1 0,0 1 0,1 0 1,-1-1-1,-1 1 0,1 0 0,0-1 0,0 1 0,-1 0 0,0 0 0,1 0 0,-1 0 0,0 1 0,0-1 0,0 0 0,0 1 1,0-1-1,0 1 0,0 0 0,0 0 0,-1 0 0,1 0 0,0 0 0,-1 0 0,1 0 0,-1 1 0,1-1 0,-1 1 0,1 0 0,-1 0 1,-3 0-1,1 0-174,-1 1 1,1-1 0,0 1 0,0 0-1,0 0 1,0 1 0,0-1 0,0 1-1,0 0 1,0 1 0,1-1 0,-1 1-1,1 0 1,0 0 0,0 0 0,-7 7-1,-13 29-2887,16-10-4490,5-11-1612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18257,'0'0'3043,"-5"52"-2210,-3-14 416,1 3-96,-3 6-384,2-2-481,4-3-160,1-5-96,3-8 32,0-7-480,2-12-1121,8-8-866,4-2-576,2-24-3170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5285,'0'0'8205,"-9"13"-4981,-11 12-2568,-12 17 1728,-33 57-1,58-87-2142,1 0-1,0 0 0,0 0 0,1 1 1,1-1-1,0 1 0,1 0 1,0 1-1,1-1 0,0 0 1,1 14-1,1-24-234,1-1-1,-1 0 1,0 0 0,1 0-1,-1 1 1,1-1 0,0 0-1,0 0 1,0 0 0,0 0-1,0 0 1,0 0 0,1-1-1,-1 1 1,1 0 0,-1-1-1,1 1 1,-1-1 0,1 1-1,3 1 1,0 0 11,-1-1 0,1-1 0,-1 1 0,1-1 0,0 1 0,0-1 0,-1-1 0,1 1 0,7 0 0,0-1 21,1-1 1,-1 0 0,0-1-1,0 0 1,0-1 0,0 0-1,12-5 1,28-21-8,-50 28 19,1-1-1,-1 0 0,0 0 1,0 1-1,0-1 1,0-1-1,-1 1 1,1 0-1,-1 0 0,1 0 1,-1-1-1,0 1 1,0-1-1,0 1 0,0-1 1,0 0-1,0 1 1,-1-1-1,1-3 1,-2 5 12,1 0 1,0-1 0,-1 1 0,0 0-1,1-1 1,-1 1 0,0 0 0,0 0 0,0 0-1,0 0 1,0 0 0,0 0 0,0 0 0,0 0-1,0 0 1,0 0 0,0 0 0,-1 1 0,1-1-1,0 0 1,-1 1 0,1-1 0,0 1 0,-1 0-1,1-1 1,0 1 0,-4 0 0,-45-6-59,44 6 43,-99-3-673,84 3-3140,2 1-3640,37-2 1006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10602,'0'0'6032,"-7"8"-3832,1-1-1648,0-1 0,1 1 0,1 0 0,-1 0 0,-5 14 0,9-18-394,-1 1 1,1-1-1,0 1 0,0-1 1,1 1-1,-1 0 1,1 0-1,0-1 1,0 1-1,0 0 1,1 0-1,-1-1 0,1 1 1,0 0-1,0-1 1,0 1-1,0-1 1,1 1-1,2 4 1,21 34 74,-16-28-202,0-1-1,-1 2 1,-1-1 0,0 1-1,-1 1 1,-1-1-1,0 1 1,-1 0-1,3 18 1,-7-21-29,0-1-1,0 1 1,-1-1 0,0 1 0,-1-1 0,-1 1 0,0-1 0,-1 0-1,0 0 1,-1-1 0,0 1 0,0-1 0,-2 0 0,1 0 0,-1-1-1,-1 0 1,0 0 0,0 0 0,-1-1 0,0-1 0,-1 0-1,0 0 1,0 0 0,0-2 0,-12 7 0,17-11-225,-36 19-1190,13-18-3790,21-9-1849,7-11-4479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7271,'0'0'10314,"-59"28"-7207,58-24-897,1-1-1346,23-3 161,7 0 289,12 0-321,8 0-609,5-7-256,3 1-96,2-2 32,-7 3-64,-4 1-480,-14 4-1538,-17 0-1473,-22 12-8777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7527,'0'0'14510,"76"4"-12909,-25-15-287,5 0-450,4-3-543,2 2-257,-1-1-160,-6 0-1858,-8-3-3011,-10-2-8071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 20275,'0'0'1628,"-11"-2"187,1-1-1425,3 2 47,0-1 0,-1 1 0,1 0 0,0 0 0,-15 1 0,21 0-442,-1 0 0,0 1-1,1-1 1,-1 1 0,1-1 0,-1 1 0,0-1-1,1 1 1,-1 0 0,1-1 0,0 1 0,-1 0-1,1 0 1,0 0 0,0 0 0,-1 1-1,1-1 1,0 0 0,0 0 0,0 1 0,0-1-1,1 1 1,-1-1 0,0 1 0,0-1 0,1 1-1,-1-1 1,1 1 0,0-1 0,-1 1 0,1 0-1,0-1 1,0 1 0,0 0 0,0 2-1,0-2-7,1 1 0,-1-1 0,1 0-1,0 1 1,-1-1 0,1 0 0,0 0-1,0 1 1,0-1 0,1 0 0,-1 0-1,0 0 1,1 0 0,0-1-1,-1 1 1,1 0 0,0-1 0,0 1-1,0-1 1,0 1 0,0-1 0,0 0-1,0 0 1,0 0 0,0 0 0,1 0-1,-1-1 1,0 1 0,1-1-1,-1 1 1,0-1 0,1 0 0,-1 0-1,1 0 1,-1 0 0,1 0 0,2-1-1,-2 1 30,0 0 0,-1-1-1,1 1 1,-1 0 0,1-1-1,-1 1 1,1-1 0,-1 0-1,1 0 1,-1 0-1,0 0 1,1 0 0,-1-1-1,0 1 1,0-1 0,0 1-1,0-1 1,0 0 0,0 0-1,-1 0 1,1 0 0,-1 0-1,1 0 1,-1 0-1,0 0 1,1-1 0,-1 1-1,0 0 1,-1-1 0,1 1-1,0-1 1,-1 1 0,1-1-1,-1 0 1,0 1 0,0-4-1,0 6-34,-1-1 1,1 0-1,-1 0 0,0 1 0,1-1 1,-1 0-1,0 1 0,1-1 0,-1 1 1,0-1-1,0 1 0,1-1 0,-1 1 1,0-1-1,0 1 0,0 0 0,0-1 1,0 1-1,0 0 0,1 0 0,-1 0 1,0 0-1,0 0 0,0 0 0,0 0 1,0 0-1,0 0 0,0 0 0,0 0 1,0 1-1,1-1 0,-3 1 0,-31 9-1097,28-6 682,-1 0 0,1 1-1,0-1 1,0 2 0,0-1-1,1 1 1,0-1 0,-5 9 0,-16 31-5721,17-18-144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8456,'0'0'13842,"11"0"-12336,2-1-1265,0-1-1,-1 0 1,1-1 0,-1-1-1,0 0 1,0 0 0,0-2 0,-1 1-1,1-1 1,19-15 0,11-7-153,-1-2 1,-1-1 0,-1-3-1,54-59 1,-105 111-254,1 1-1,1 0 1,-13 38 0,17-42 26,1 1-1,0 0 0,1 0 1,0 1-1,2-1 0,0 1 1,0 29-1,3-45 4,-1 1-1,0-1 1,0 0-1,1 0 1,-1 0-1,1 1 1,-1-1-1,1 0 1,-1 0 0,1 0-1,0 0 1,0 0-1,-1 0 1,1 0-1,0 0 1,0 0-1,0 0 1,0-1-1,0 1 1,0 0 0,0 0-1,0-1 1,0 1-1,1-1 1,-1 1-1,0-1 1,0 0-1,0 1 1,1-1 0,-1 0-1,0 0 1,1 0-1,-1 0 1,0 0-1,0 0 1,1 0-1,1-1 1,3 0-806,0 0 0,0 0 0,0-1 0,0 0 0,0 0 0,-1 0 0,6-4 0,31-20-6169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4356,'0'0'7709,"-10"7"-4762,-11 9-1841,1 1 1,0 0-1,2 2 1,-26 30 0,35-37-650,0 0 0,1 0-1,0 0 1,1 1 0,1 1 0,0-1 0,0 1 0,1 0 0,1 0 0,-3 21 0,6-32-433,1 0 0,0 0-1,-1 1 1,1-1 0,1 0 0,-1 0 0,0 1 0,1-1 0,-1 0-1,1 0 1,0 0 0,0 0 0,1 0 0,-1 0 0,0 0 0,1 0-1,0-1 1,0 1 0,-1 0 0,2-1 0,-1 0 0,0 1 0,0-1 0,1 0-1,-1 0 1,1 0 0,0 0 0,0-1 0,-1 1 0,1-1 0,0 0-1,0 0 1,0 0 0,1 0 0,-1 0 0,0 0 0,0-1 0,0 0-1,4 0 1,3 1-37,0-1-1,0 0 1,-1-1-1,1 0 1,0-1-1,-1 0 1,1 0 0,-1-1-1,0 0 1,0-1-1,0 0 1,10-6-1,-11 5 16,0-1-1,0 1 1,0-1-1,-1-1 0,0 0 1,0 0-1,0 0 1,-1-1-1,0 1 1,-1-2-1,0 1 1,0-1-1,-1 1 0,0-1 1,0 0-1,-1-1 1,0 1-1,-1 0 1,0-1-1,0 0 0,-1 1 1,-1-1-1,1 0 1,-2 0-1,0-11 1,-1 17 6,1 0-1,-1 0 1,0 0 0,0 1 0,0-1 0,0 0 0,-1 1 0,1 0-1,-1-1 1,0 1 0,0 0 0,0 0 0,0 0 0,-1 1 0,1-1-1,-1 1 1,0 0 0,0 0 0,1 0 0,-1 1 0,0-1 0,0 1 0,-1 0-1,1 0 1,0 0 0,0 1 0,-1-1 0,1 1 0,-5 0 0,3 0-65,1 0 0,-1 0 0,0 0 1,0 1-1,0 0 0,0 0 0,0 0 1,0 1-1,1-1 0,-1 2 0,0-1 1,1 1-1,0-1 0,0 1 0,0 1 1,0-1-1,0 1 0,1 0 1,-1 0-1,-5 7 0,9-10-121,1-1 0,-1 1 1,0 0-1,1-1 0,-1 1 0,0 0 0,1 0 0,-1 0 1,1-1-1,0 1 0,-1 0 0,1 0 0,0 0 0,-1 0 1,1 0-1,0 0 0,0 0 0,0 0 0,0 0 0,0 0 1,0 0-1,0 0 0,0 0 0,0-1 0,0 1 0,1 0 1,-1 0-1,0 0 0,1 0 0,-1 0 0,0 0 0,1 0 1,-1-1-1,1 1 0,-1 0 0,1 0 0,0 0 0,-1-1 1,1 1-1,0-1 0,0 1 0,-1 0 0,1-1 0,2 1 1,2 1-1081,0 0 1,1-1-1,-1 0 0,1 0 1,0-1-1,7 1 1,26-1-4071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3940,'0'0'17686,"-13"12"-16629,1-1-1016,-11 11 853,0 0 0,-25 35 0,43-51-765,-1 1 0,2 0 0,-1 1 1,1-1-1,0 1 0,1 0 0,-1 0 0,2 0 0,-1 0 0,1 0 0,0 1 0,1-1 0,0 1 0,0-1 0,1 11 0,0-17-121,1 1-1,-1-1 0,1 0 1,0 0-1,-1 0 0,1 0 1,0 0-1,0 0 0,0 0 1,1 0-1,-1-1 0,0 1 0,1 0 1,-1-1-1,1 1 0,0-1 1,-1 1-1,4 1 0,0 0 8,0-1-1,0 1 0,0-1 0,0-1 0,1 1 1,-1-1-1,8 2 0,7-1 2,0-1-1,0-1 1,22-2-1,-21-1-66,0 0-1,-1-1 0,1-1 0,-1 0 1,-1-2-1,1 0 0,-1-2 1,0 0-1,-1-1 0,0-1 0,-1 0 1,0-1-1,-1-1 0,0-1 1,15-17-1,-29 29 106,1-1 0,-1 0 1,1-1-1,-1 1 0,0 0 1,0 0-1,-1-1 0,1 1 1,-1-1-1,1 0 0,-1 1 1,0-1-1,-1 0 0,1 0 1,-1 0-1,1 0 0,-1 1 0,0-1 1,-2-8-1,1 9-1,0 0 0,-1 0 0,0 0-1,0 1 1,0-1 0,0 0 0,0 1 0,-1-1-1,1 1 1,-1 0 0,1 0 0,-1 0 0,0 0-1,0 0 1,0 1 0,0-1 0,0 1 0,0 0-1,0-1 1,-1 2 0,1-1 0,-5 0 0,-20-5-134,0 1 0,0 1 0,0 2 1,0 1-1,0 1 0,0 2 0,-51 9 1,50-1-551,16-1-998,11 0-3297,7-7-1031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92 3683,'-10'-1'305,"-57"-5"3036,53 4-191,1-1 0,0 0 0,-24-9-1,50 11 946,28-3-3780,292-1 859,25 0-2350,-120-9-4502,-197 10 1044,64-14 0,-60 5-592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6406,'0'0'13181,"14"0"-12493,86 3-17,-1 5 0,134 28 0,-227-34-662,8 0-13,1 2-1,-1 0 1,1 0-1,18 10 0,-31-14 8,0 1 0,-1 0 0,1 0 0,-1-1 0,1 1 0,-1 0 0,1 0 0,-1 0 0,1 1 0,-1-1 0,0 0 0,0 0 0,1 1 0,-1-1 0,0 1 0,0-1 0,-1 1-1,1-1 1,0 1 0,0 0 0,-1-1 0,1 1 0,-1 0 0,1-1 0,-1 1 0,0 0 0,0 0 0,0-1 0,0 1 0,0 0 0,0 0 0,0 0 0,-1-1 0,1 1 0,0 0 0,-1-1-1,0 1 1,1 0 0,-1-1 0,0 1 0,0 0 0,0-1 0,0 0 0,0 1 0,0-1 0,0 1 0,-3 1 0,-14 13 97,0 0 0,-1-1 0,-1-1 0,0-1 0,-1-1 0,-34 15-1,6-2 125,-17 13 71,-7 4-950,26-20-5503,39-19-6787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57 9865,'0'0'13394,"2"-8"-12406,-2 6-939,1-1-1,0 1 1,-1 0 0,1 0-1,0 0 1,0-1 0,0 1 0,0 0-1,1 0 1,-1 1 0,1-1-1,-1 0 1,1 0 0,-1 1 0,1-1-1,0 1 1,4-3 0,-1 2 32,0 0 0,1 0 0,-1 1 0,1-1 0,-1 1 0,1 1 1,0-1-1,6 1 0,-6 0-60,0 0 0,0 0 0,0 0 0,0 1 0,0 0 0,-1 0 0,1 1 0,0 0 0,-1 0 1,1 0-1,-1 0 0,8 5 0,-12-6-21,1 1 0,-1-1 0,0 0 0,1 0 0,-1 1 0,0-1 1,0 1-1,0-1 0,0 1 0,0-1 0,0 1 0,-1 0 0,1-1 0,0 1 0,-1 0 1,1 0-1,0 2 0,-2-1 8,1 0 0,0 0 0,0 0 0,-1 0 0,0 0 0,1 0 1,-1 0-1,0 0 0,-1 0 0,1 0 0,0-1 0,-1 1 0,-3 4 0,-6 4 119,-1 0-1,0-1 0,-1 0 1,0-1-1,0-1 0,-1 0 0,-28 11 1,33-14 122,19-6-321,-1 1 0,0 0 0,1 1 0,-1 0-1,0 0 1,1 1 0,-1 0 0,0 1-1,0 0 1,-1 0 0,1 1 0,-1 0 0,0 1-1,0-1 1,0 2 0,0-1 0,-1 1 0,7 7-1,-13-12 77,0 0 0,0 0 0,0 0 0,0 0 0,0 1 0,-1-1-1,1 0 1,0 0 0,-1 1 0,1-1 0,-1 0 0,1 1 0,-1-1-1,0 0 1,1 1 0,-1-1 0,0 1 0,0-1 0,0 1-1,0-1 1,0 1 0,-1-1 0,1 0 0,0 1 0,-1-1 0,1 0-1,-1 1 1,1-1 0,-1 0 0,0 1 0,1-1 0,-1 0 0,0 0-1,0 0 1,0 0 0,0 0 0,0 0 0,0 0 0,0 0 0,0 0-1,0 0 1,-1 0 0,1-1 0,0 1 0,0 0 0,-1-1 0,1 1-1,-2-1 1,-10 5 277,0 0-1,1-1 1,-1-1-1,-14 2 1,20-4-84,-9 2 7,1-1 1,-1-1 0,1 0-1,-1-1 1,-16-2 0,31 2-247,0 0 0,1 0 0,-1 0 0,1 0 0,-1 0 0,1-1 0,-1 1 0,1 0 1,-1 0-1,1-1 0,-1 1 0,1 0 0,-1-1 0,1 1 0,-1 0 0,1-1 0,0 1 1,-1-1-1,1 1 0,-1-1 0,1 1 0,0-1 0,0 1 0,-1-1 0,1 1 1,0-1-1,0 1 0,0-1 0,-1 1 0,1-1 0,0 1 0,0-1 0,0 0 0,0 1 1,0-1-1,0 1 0,0-1 0,0 1 0,1-1 0,-1 0 0,0 1 0,0-1 0,0 1 1,1-1-1,-1 1 0,0-1 0,0 1 0,1-1 0,-1 1 0,0-1 0,1 1 0,-1 0 1,1-1-1,-1 1 0,1-1 0,0 1 0,24-27-5060,5 6-2676,8-3-6070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4164,'0'0'17392,"5"10"-16372,-4-6-953,1 0 1,-1 0-1,1 0 1,0-1-1,1 1 1,-1 0-1,1-1 0,-1 1 1,1-1-1,0 0 1,1 0-1,-1 0 1,0 0-1,1-1 0,-1 1 1,1-1-1,0 0 1,0 0-1,0 0 0,0-1 1,0 0-1,0 1 1,0-1-1,1 0 1,-1-1-1,8 1 0,-3 0-181,0-1 0,1 0 0,-1 0-1,1-1 1,-1-1 0,0 1-1,1-1 1,-1-1 0,0 0-1,0 0 1,-1-1 0,1 0-1,-1 0 1,0-1 0,0 0 0,8-7-1,-37 53-205,-14 18 1570,-35 82 1,23-41 22,47-99-1253,-1 0 0,1 1-1,-1-1 1,0 0 0,1 1-1,-1-1 1,0 0 0,0 0 0,1 0-1,-1 0 1,0 0 0,0 0 0,0 0-1,-1 0 1,1 0 0,0 0-1,0-1 1,0 1 0,-1 0 0,1-1-1,0 1 1,-1-1 0,-1 1-1,1-1-93,1 0-1,0-1 1,0 1 0,-1-1-1,1 0 1,0 1-1,0-1 1,0 0-1,-1 1 1,1-1-1,0 0 1,0 0-1,0 0 1,1 0-1,-1 0 1,0 0-1,0 0 1,0 0-1,0-3 1,-3-2-534,1 0 0,0-1 0,1 0 1,0 0-1,0 1 0,0-2 1,1 1-1,-1-9 0,2 12-54,0 1 0,0-1 0,0 1 0,1-1 0,-1 1 0,1 0 0,0-1 0,0 1 0,1 0 0,2-6 0,12-14-4334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80 3683,'0'0'13790,"-8"3"-11991,-24 12-347,25-8 899,17-3-1689,15-2-99,-2-2-248,-1-1-1,1 0 1,25-6-1,-38 5-299,0-1 1,0 0-1,-1 0 0,1-1 0,-1 0 0,0-1 0,0 0 0,0-1 1,10-8-1,-17 13-17,-1 0-1,1 0 1,-1 0 0,1-1 0,-1 1 0,0-1 0,1 1 0,-1-1 0,0 1 0,0-1-1,0 0 1,0 0 0,-1 1 0,1-1 0,1-3 0,-2 4-5,0 0 1,-1 0-1,1 0 1,0 1-1,0-1 0,0 0 1,-1 0-1,1 0 0,0 1 1,-1-1-1,1 0 1,0 1-1,-1-1 0,1 0 1,-1 1-1,1-1 1,-1 1-1,1-1 0,-1 0 1,0 1-1,1-1 1,-1 1-1,0 0 0,1-1 1,-2 0-1,-3 0-12,1-1-1,0 1 1,0 0-1,-1 0 1,1 1-1,0-1 1,-1 1-1,1 0 1,0 0-1,-1 0 1,1 1-1,-5 1 1,1 0-1,2 0 0,-1 1 1,0 0-1,0 1 1,1-1-1,0 1 1,0 0-1,-7 7 0,10-9 13,-1 1 0,1 0-1,0 0 1,0 0 0,0 1-1,1-1 1,-1 1 0,1 0-1,0-1 1,0 1 0,0 0-1,0 0 1,1 0 0,0 1-1,-2 4 1,4-7-76,-1-1 0,0 0 0,1 0 0,-1 0 0,1 1 0,-1-1 0,1 0 0,0 0 0,-1 0 0,1 0 0,0 0 0,0 0 1,0 0-1,0 0 0,0-1 0,0 1 0,0 0 0,0 0 0,0-1 0,0 1 0,0-1 0,0 1 0,1-1 0,-1 1 0,0-1 0,0 0 0,0 1 0,1-1 0,-1 0 0,0 0 0,0 0 0,1 0 0,-1 0 0,0 0 0,1-1 1,1 1-1,51-8-6639,-19-6-180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94 13677,'0'0'2349,"-8"8"-96,-26 29-129,33-36-1972,0 0 1,0 0-1,0 1 0,0-1 0,0 0 0,1 0 0,-1 1 0,0-1 0,1 0 0,-1 1 1,0-1-1,1 0 0,0 1 0,-1-1 0,1 1 0,0-1 0,0 1 0,0 1 0,0-2-112,0-1 0,1 1 0,-1 0-1,0-1 1,1 1 0,-1 0 0,1-1-1,-1 1 1,1-1 0,0 1 0,-1-1-1,1 1 1,0-1 0,-1 1 0,1-1-1,0 0 1,-1 1 0,1-1 0,0 0-1,0 0 1,-1 1 0,1-1 0,1 0-1,7 1-125,0 0-1,0-1 0,0-1 0,13-1 0,-11 1 158,106-11-2343,-26 2 1718,-28 7 4453,-62 3-3744,0-1 1,0 0-1,0 0 1,0 0-1,0 0 1,0 0-1,-1 0 1,1 0-1,0 0 1,0 0-1,-1 0 0,1-1 1,-1 1-1,1 0 1,-1 0-1,1-1 1,-1 1-1,0-2 1,7-26-265,-2-54-659,-4 82 634,-1 0-1,1 0 1,-1 0 0,0 1 0,1-1 0,0 0 0,-1 0 0,1 0 0,0 1 0,-1-1 0,1 0 0,0 0 0,0 1 0,0-1 0,-1 1 0,1-1 0,0 1 0,0-1 0,0 1-1,0 0 1,0-1 0,0 1 0,0 0 0,0 0 0,0 0 0,0-1 0,0 1 0,0 0 0,0 0 0,1 1 0,44-1-4415,-31 1 1819,27-1-6399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5445,'0'0'15247,"36"48"-14094,-31-16-96,-4 8-160,-1 10-481,0 4-320,0 7-64,-5 0-32,-2-4-32,4-4-1281,-2-9-609,2-9 256,-3-12-255,0-12-1154,-4-9-1249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2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 17264,'0'0'4415,"-7"9"-3304,2-3-929,0 0-53,0 0 0,0 1 0,0 0 0,1 0-1,0 0 1,0 0 0,0 1 0,1-1 0,1 1 0,-1 0 0,1 0-1,-2 15 1,4-22-105,0-1-1,0 1 0,0 0 1,0-1-1,1 1 0,-1 0 1,0 0-1,0-1 0,1 1 1,-1 0-1,0-1 0,0 1 1,1 0-1,-1-1 0,1 1 1,-1-1-1,1 1 0,-1 0 1,1-1-1,-1 1 0,1-1 1,-1 0-1,1 1 0,0-1 1,-1 1-1,1-1 0,0 0 1,-1 1-1,2-1 1,27 1 1182,-22-2-953,-1 0 0,1-1 0,0 0 0,-1 0 0,0-1 0,9-4 0,-11 5-163,-1-1 0,1 1 0,-1-1 0,0 0 0,0 0 0,0 0-1,0 0 1,0-1 0,-1 1 0,0-1 0,1 0 0,-2 1-1,1-1 1,0 0 0,-1 0 0,1 0 0,0-5 0,-2 7-111,0 0 0,0-1 0,-1 1 0,1 0 0,-1 0 0,1 0 0,-1-1-1,0 1 1,1 0 0,-1 0 0,0 0 0,0 0 0,-1 0 0,1 0 0,0 0 0,-1 1 0,1-1 0,-1 0 0,0 1 0,1-1 0,-1 1 0,0 0 0,0-1 0,0 1 0,0 0 0,0 0 0,0 0 0,0 0 0,0 1 0,-1-1 0,1 1 0,-3-1 0,-40-6-4540,31 6-103,2 0-6007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7431,'0'0'11723,"59"17"-10185,-11-17 127,8-8-191,7-6-738,1-4-544,-1-4-160,-9 1-800,-11 0-1154,-17 1-993,-17 0-1729,-9-3-1538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8872,'0'0'9129,"61"7"-7047,-12-7 384,9 0-864,7-2-641,6-7-449,-3 4-448,-5-2-256,-7 4-1570,-13-2-1184,-14-1-3044,-17 0-8360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9033,'0'0'13313,"-12"3"-12528,6-2-777,0 0 1,0 1-1,0-1 0,0 2 0,1-1 0,-1 1 0,1-1 1,-1 1-1,1 1 0,0-1 0,0 1 0,0 0 0,1 0 1,0 1-1,-1-1 0,-3 7 0,-9 13 71,1 2 1,2-1-1,0 2 0,2 0 0,1 1 1,1 0-1,1 0 0,2 1 0,0 0 1,3 0-1,0 1 0,1 57 0,3-81-82,1-1 1,-1 0-1,1 0 0,0 0 0,1 0 0,-1 0 0,1 0 0,0-1 0,0 1 0,1-1 1,-1 1-1,1-1 0,0 0 0,0 0 0,1 0 0,-1 0 0,1 0 0,0-1 1,0 0-1,0 0 0,0 0 0,0 0 0,6 2 0,0-1-465,0 0 0,0-1 1,0 0-1,0-1 0,1 0 0,-1-1 0,1 0 0,0-1 0,-1 0 1,15-2-1,23-5-5036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14926,'0'0'2066,"2"-8"-352,0 3-1556,0 0 1,0 1-1,0-1 0,0 1 1,1 0-1,0 0 1,-1 0-1,2 0 1,-1 0-1,0 1 1,1-1-1,-1 1 0,1 0 1,0 0-1,0 0 1,1 1-1,-1-1 1,0 1-1,1 0 1,-1 0-1,1 1 0,0 0 1,0-1-1,5 1 1,-4-1-63,1 0 0,0 1 0,0 0 1,0 0-1,0 1 0,0 0 0,0 0 1,0 1-1,0 0 0,8 2 0,-14-3-93,1 1 0,-1 0 0,1-1-1,-1 1 1,1 0 0,-1 0 0,0 0-1,1 0 1,-1 0 0,0 0 0,0 0-1,0 0 1,0 1 0,0-1 0,0 0-1,0 1 1,0-1 0,1 3 0,-1-1-1,-1 0 0,1 0 0,-1 0 0,0 0 0,0 0 0,0 0 0,0 0 0,0 0 1,-1 0-1,1 0 0,-1-1 0,0 1 0,0 0 0,-2 3 0,-3 7 30,-1 0 1,-1-1-1,0 0 0,-1 0 1,0-1-1,-1 0 0,-16 13 0,16-14 44,0 0-1,0 0 0,1 0 0,0 1 0,0 1 0,2 0 0,-1 0 0,-6 17 0,13-28-69,1 0 0,-1 0 0,1-1 0,0 1 0,0 0 0,-1 0-1,1 0 1,0 0 0,0 0 0,0 0 0,0 0 0,0 0-1,0 0 1,0 0 0,0 0 0,1 0 0,-1 0 0,0 0 0,1 0-1,-1 0 1,0 0 0,1-1 0,-1 1 0,1 0 0,-1 0 0,1 0-1,0-1 1,-1 1 0,1 0 0,0-1 0,1 2 0,1-1-26,0 1 0,-1-1 0,1 0 0,0 0 0,0-1 0,0 1 0,0-1 0,1 0 0,-1 1 1,4-2-1,8 0-618,0 0 0,0-1 0,22-7 0,11-9-3484,3-3-3026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4356,'-11'5'9385,"-3"0"-8406,2 1 0,-1 1 0,0 0 0,1 0 0,-19 17 0,27-21-736,-1 1 0,1 0 0,0 0 0,0 0 0,1 1 0,-1-1 0,1 1 0,0 0 1,0 0-1,1 0 0,-1 1 0,1-1 0,0 0 0,1 1 0,-1 0 0,1-1 0,0 1 0,1 0 0,-1 10 0,1-15-222,1 1-1,-1 0 0,0-1 0,1 1 0,0 0 1,-1-1-1,1 1 0,0-1 0,0 1 0,-1-1 1,1 1-1,0-1 0,1 0 0,-1 1 0,0-1 0,0 0 1,0 0-1,1 0 0,-1 0 0,3 2 0,1-1 6,0 0 1,0 0-1,0 0 0,0 0 0,1-1 0,9 2 0,-2-2-30,0 0 0,0-1 0,0 0 0,0-1-1,15-3 1,-23 3 16,0-1-1,1 0 1,-1 0-1,0-1 1,0 0-1,0 1 0,0-2 1,-1 1-1,1 0 1,-1-1-1,0 0 0,0 0 1,0 0-1,-1 0 1,1-1-1,-1 0 1,0 1-1,3-9 0,-4 11 34,-1-1-1,0 0 1,0 0-1,0 0 1,0 0-1,-1 0 1,1 0-1,-1 0 0,0 0 1,0 0-1,0 0 1,0 0-1,0 0 1,0 0-1,-1 0 0,0 0 1,0 0-1,0 0 1,0 0-1,0 1 1,0-1-1,-1 0 1,1 0-1,-1 1 0,0-1 1,1 1-1,-1 0 1,0-1-1,-1 1 1,1 0-1,0 0 0,-1 1 1,1-1-1,-5-2 1,1 1-199,-1 0 1,1 0-1,-1 1 1,1-1-1,-1 2 1,0-1-1,1 1 1,-1 0-1,0 0 1,0 1-1,-9 0 1,16 0-8,-1 0 0,0 1-1,0-1 1,1 0 0,-1 0 0,0 0 0,0 1-1,1-1 1,-1 0 0,0 1 0,1-1 0,-1 1-1,1-1 1,-1 1 0,0-1 0,1 1 0,-1-1-1,1 1 1,-1 0 0,1-1 0,0 1 0,-1 0-1,1-1 1,-1 1 0,1 0 0,0-1 0,0 1-1,0 0 1,-1 0 0,1-1 0,0 1 0,0 1 0,0-1-250,0 0 1,0-1-1,0 1 1,0 0 0,0 0-1,1 0 1,-1-1-1,0 1 1,0 0 0,1 0-1,-1-1 1,0 1-1,1 0 1,-1 0 0,1-1-1,-1 1 1,1 0-1,-1-1 1,2 2 0,14 5-7016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16816,'0'0'4612,"-42"70"-2786,20-33-289,2 0-223,7 1-353,5-7-609,8-6-288,1-7-64,13-7-865,8-4-1313,1-7-1345,-1-3-2819,3-12-3363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33 3908,'0'0'14728,"-7"4"-14098,-18 11 5,16-9 4122,15-8-3877,11-7-1215,-7 2 341,-6 6-33,-1-1-1,0 0 1,0 0-1,0 0 0,0 0 1,0-1-1,-1 1 1,1-1-1,-1 0 1,1 1-1,-1-1 1,0 0-1,3-6 0,-11 9 124,-1-1-1,1 1 0,0 1 0,0-1 0,-10 3 1,8 0 169,0 0 0,1 1 0,-1 0 0,1 1 0,0 0 0,0 0 0,-11 12 0,15-15-248,1 0 0,0 0 0,0 0 0,0 0 0,0 1 0,0-1 0,1 1 0,-1-1 0,1 1 0,-1 0 0,1-1 0,0 1 0,0 0 0,0 0 0,1 0 0,-1 0 0,1 0 0,-1 0 0,1 0 0,0 0 0,0 0 0,0 0 0,1 0 0,-1 0 0,2 5 0,0-7-11,-1 1 1,1 0-1,0 0 1,0-1-1,0 1 0,0-1 1,0 0-1,0 1 0,0-1 1,1 0-1,-1 0 1,0-1-1,1 1 0,-1 0 1,1-1-1,-1 1 0,0-1 1,1 0-1,-1 0 0,5 0 1,52-3-248,-51 2 90,0-1-1,-1 0 1,1-1-1,-1 1 0,0-1 1,1-1-1,6-4 0,-11 7 122,-1-1 0,1 1 0,0-1 0,-1 0-1,1 0 1,-1 0 0,0 0 0,0 0 0,0-1-1,0 1 1,0-1 0,0 1 0,-1-1 0,1 0-1,-1 1 1,0-1 0,0 0 0,0 0 0,0 0-1,1-6 1,-2 9 28,0-1-1,0 1 0,-1 0 1,1 0-1,0-1 1,0 1-1,0 0 0,0 0 1,0-1-1,0 1 1,-1 0-1,1 0 0,0 0 1,0-1-1,0 1 1,-1 0-1,1 0 0,0 0 1,0-1-1,-1 1 1,1 0-1,0 0 0,0 0 1,-1 0-1,1 0 1,0 0-1,-1 0 0,1 0 1,0 0-1,0 0 1,-1 0-1,1 0 0,0 0 1,-1 0-1,1 0 1,0 0-1,0 0 0,-1 0 1,1 0-1,0 0 1,0 0-1,-1 0 0,1 1 1,0-1-1,0 0 1,-1 0-1,1 0 0,0 0 1,0 1-1,0-1 1,-1 0-1,1 0 0,0 0 1,0 1-1,0-1 1,-1 1-1,-13 11-78,8-2 113,2-1 1,-1 1-1,1 0 1,1 0 0,0 0-1,0 0 1,1 0-1,0 1 1,1-1-1,0 1 1,1 0-1,0-1 1,1 1 0,0-1-1,0 1 1,1-1-1,1 0 1,0 1-1,7 16 1,-9-25-11,0 0 0,0 0 1,-1 0-1,1 1 0,0-1 0,-1 0 1,1 0-1,-1 0 0,0 0 0,0 1 1,0-1-1,0 0 0,0 0 0,-1 0 0,0 4 1,1-5 20,-1 0 1,0 0 0,1 0 0,-1 1 0,0-1 0,0 0 0,0 0-1,0 0 1,0 0 0,0 0 0,0-1 0,0 1 0,0 0-1,0 0 1,-1-1 0,1 1 0,0-1 0,-3 2 0,-5-1 238,0 1 0,-1-1 0,1 0 0,-1-1 0,-17-2 0,11 1-115,12 1-180,1 0 1,-1 0-1,1-1 0,0 1 0,-1-1 1,1 0-1,-1 0 0,1-1 0,0 1 1,0-1-1,0 1 0,0-1 0,0 0 0,0 0 1,0 0-1,-3-5 0,4 6-262,1-1 1,0 1-1,1-1 0,-1 0 0,0 1 1,0-1-1,1 0 0,-1 0 1,1 0-1,-1 1 0,1-1 0,0 0 1,0 0-1,0 0 0,0 0 0,0 0 1,0 1-1,0-1 0,1 0 0,-1 0 1,1 0-1,-1 0 0,1 1 0,0-1 1,0 0-1,0 1 0,0-1 0,0 1 1,0-1-1,0 1 0,0-1 1,3-2-1,19-20-6126,4-4-2872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12268,'0'0'12038,"9"6"-11355,-2-1-614,1 1-1,-2 0 1,1 0 0,0 1-1,-1 0 1,-1 0 0,1 0-1,-1 1 1,0 0 0,-1 0 0,0 0-1,0 0 1,-1 1 0,5 15-1,-6-11-29,0 0-1,0 0 0,-1 0 1,-1 1-1,0-1 0,-1 0 1,0 0-1,-1 1 0,-1-1 1,-7 23-1,7-27-74,0 0 1,-1-1-1,0 1 1,-1-1-1,0 0 1,0-1 0,-1 1-1,0-1 1,0 0-1,0 0 1,-1-1-1,0 0 1,0 0-1,-1-1 1,0 0-1,-9 5 1,16-9-207,-1 0 1,1-1-1,0 1 1,0-1-1,-1 1 1,1-1-1,0 1 1,-1-1-1,1 0 1,0 0 0,-1 0-1,1 0 1,-1 0-1,1 0 1,-3 0-1,-4-14-6656,6-9-5840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9353,'0'0'15535,"64"49"-14190,-35-41-769,9-5-383,4-1-129,2-2-481,-3 0-832,-6 0-1249,-7 0-641,-15 0-1666</inkml:trace>
  <inkml:trace contextRef="#ctx0" brushRef="#br0" timeOffset="1">73 85 4004,'0'0'6886,"-58"19"-3811,45-12-224,11 2-481,2 0-576,23-2-225,8-2-223,10-1-514,5-1-543,3-3-161,-4 0-64,-2 0-128,-5 0-1698,-5-7-3491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6342,'0'0'17307,"13"-11"-15791,72-61-801,-4-4 1,137-164-1,-314 485-1243,95-243 434,-3 14 200,0-1 1,1 1 0,-2 24-1,5-37-168,0-1 0,0 1 0,0-1-1,0 1 1,1 0 0,-1-1 0,1 1 0,-1-1-1,1 1 1,0-1 0,0 0 0,0 1 0,2 2-1,-2-4-98,0 0-1,0-1 0,0 1 0,1 0 0,-1 0 0,0 0 1,0-1-1,1 1 0,-1-1 0,0 1 0,1-1 0,-1 1 1,0-1-1,1 0 0,-1 0 0,1 1 0,-1-1 0,0 0 1,1 0-1,-1 0 0,1-1 0,-1 1 0,0 0 1,1-1-1,2 0 0,18-11-4536,0-12-2808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1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0 817 14318,'0'0'8007,"25"-61"-8519,14 8 384,14-17-193,15-11 161,13-9 0,13-6-641,6 3-288,5 1-256,0 0-1538,-5 3-1825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15150,'0'0'3694,"0"8"-2209,-2 87 926,0-26-1537,12 132-1,-10-200-849,0-1-1,-1 1 1,1-1 0,0 0-1,0 1 1,0-1 0,0 1-1,0-1 1,0 1 0,0-1-1,0 0 1,0 1 0,0-1-1,0 1 1,1-1 0,-1 0-1,0 1 1,0-1 0,0 1-1,0-1 1,1 0 0,-1 1-1,0-1 1,0 0-1,1 1 1,-1-1 0,0 0-1,1 1 1,-1-1 0,0 0-1,1 0 1,-1 1 0,0-1-1,1 0 1,-1 0 0,1 0-1,-1 0 1,1 1 0,7-18 695,5-31-97,-6 10-525,-2 0 0,-1-1 0,-2 1 0,-5-73 0,0 105 68,-1 15-248,1 16-68,3-23 144,0 0 0,0 0 1,0 0-1,0 0 0,1-1 0,-1 1 0,1 0 0,-1 0 1,1-1-1,0 1 0,0 0 0,0-1 0,-1 1 0,2-1 1,-1 1-1,0-1 0,0 1 0,0-1 0,1 0 1,-1 1-1,3 1 0,0-1 6,0 0 1,0 0-1,1-1 0,-1 1 0,0-1 1,0 0-1,1 0 0,8 1 1,4-2 31,1 0 0,0-1 0,28-5 0,-38 5-89,58-12-922,-26-3-4895,-27 8-414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23 256 9769,'0'0'6401,"-4"9"-2568,-13 26-774,17-35-2997,0 0-1,0 1 1,0-1 0,-1 0 0,1 0-1,0 0 1,0 0 0,0 1 0,0-1 0,0 0-1,0 0 1,0 1 0,0-1 0,0 0-1,0 0 1,0 0 0,0 1 0,0-1 0,0 0-1,0 0 1,0 1 0,0-1 0,0 0-1,0 0 1,0 0 0,0 1 0,0-1-1,0 0 1,0 0 0,0 0 0,0 1 0,1-1-1,-1 0 1,0 0 0,0 0 0,0 1-1,0-1 1,0 0 0,1 0 0,-1 0 0,0 0-1,0 0 1,0 0 0,1 1 0,-1-1-1,14-2 925,12-9-201,0-6-517,-1-1 0,0-1 0,-2-1 1,22-24-1,-31 29-316,0-1 1,-2 0 0,1-1-1,-2 0 1,-1-1 0,17-37-1,-21 32-572,-16 36 212,-17 35 267,18-30 117,1 0 0,0 0 1,2 1-1,0 0 0,1 0 0,0 0 1,2 1-1,0 0 0,2-1 0,0 27 0,1-45-222,1 0-1,-1-1 1,0 1-1,0 0 1,1-1-1,-1 1 1,1-1-1,-1 1 1,1-1-1,-1 1 0,1-1 1,-1 1-1,1-1 1,-1 1-1,1-1 1,0 1-1,-1-1 1,1 0-1,0 1 0,-1-1 1,1 0-1,0 0 1,-1 0-1,1 0 1,0 1-1,0-1 1,-1 0-1,1 0 1,0 0-1,-1 0 0,1 0 1,0-1-1,0 1 1,-1 0-1,1 0 1,0 0-1,0-1 1,10-1-8253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32 7431,'0'0'16698,"-11"-6"-16527,-36-17-75,44 22-89,0 1-1,0-1 0,0 1 0,0 0 1,0 0-1,0 0 0,0 0 1,1 0-1,-1 1 0,0-1 0,0 1 1,0 0-1,0 0 0,0 0 0,1 0 1,-1 0-1,1 1 0,-1-1 0,1 1 1,-5 3-1,3-2 55,0 1 1,-1 0-1,1 0 0,0 1 0,1-1 1,-1 1-1,1-1 0,-4 8 1,6-11-54,1 1-1,-1-1 1,0 0 0,1 0 0,-1 0 0,1 1 0,-1-1 0,1 0-1,0 0 1,-1 1 0,1-1 0,0 0 0,0 1 0,0-1 0,0 0 0,0 1-1,0-1 1,1 0 0,-1 1 0,0-1 0,1 0 0,-1 0 0,1 1-1,-1-1 1,1 0 0,0 1 0,1-1-17,-1 0 1,1 0-1,-1 0 0,1-1 0,-1 1 1,1 0-1,0-1 0,-1 1 0,1-1 1,0 0-1,-1 0 0,1 1 0,0-1 1,-1 0-1,1-1 0,0 1 0,1 0 1,6-2-181,0 1 1,-1-1-1,1-1 0,-1 0 1,0 0-1,15-8 1,-2-4-419,-15 10 366,-1 1-1,1 0 1,0 0-1,1 0 1,11-4-1,-18 8 226,1 0 0,-1 1 0,1-1 0,0 0 0,-1 1 0,1-1 0,-1 0 0,1 1-1,-1-1 1,1 1 0,-1-1 0,0 0 0,1 1 0,-1-1 0,1 1 0,-1-1 0,0 1 0,1 0 0,-1-1 0,0 1-1,0-1 1,0 1 0,1 0 0,-1-1 0,0 1 0,0-1 0,0 1 0,0 0 0,0-1 0,0 1 0,0 0 0,0-1-1,0 1 1,0-1 0,-1 2 0,0 30 12,1-30 5,-11 95 819,5-52 329,-1 52 0,2-72-514,5-24-559,-1-1 0,1 1 0,0-1 1,-1 1-1,1-1 0,0 1 0,-1-1 1,1 0-1,-1 1 0,1-1 0,-1 0 0,1 0 1,-1 1-1,1-1 0,-1 0 0,1 0 1,-1 0-1,0 1 0,1-1 0,-1 0 0,1 0 1,-1 0-1,1 0 0,-2 0 0,-3-2 151,1 1 0,-1-1 0,1 0 0,0 0 0,-1 0 0,1 0 0,-6-6 0,-31-21 248,-33-20-2156,73 48 4,6 1-2535,22 3 199,-26-3 3051,24 2-5337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8552,'0'0'12908,"-36"61"-11050,22-39-64,5-1-481,3-3-768,6-5-417,0-3-160,6-6-1346,4-4-1889,2 0-3203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15 2659,'-8'-3'11861,"3"1"-11582,0 0 0,-1 0-1,1 0 1,0 1-1,-1 0 1,1 0-1,-1 1 1,1-1-1,-1 1 1,0 0-1,1 0 1,-1 1 0,1 0-1,-1 0 1,1 0-1,0 1 1,-1 0-1,1 0 1,0 0-1,0 0 1,0 1 0,1 0-1,-1 0 1,1 0-1,-1 1 1,1-1-1,-6 7 1,7-7-138,1 1 1,-1-1-1,1 0 1,0 1 0,0-1-1,0 1 1,0 0-1,0 0 1,1 0-1,0-1 1,0 1-1,0 1 1,0-1-1,0 0 1,1 0-1,0 0 1,0 0 0,0 0-1,0 0 1,2 7-1,0-8-122,-1 0-1,1 0 1,-1-1 0,1 1-1,0-1 1,0 1 0,0-1-1,0 0 1,0 1-1,1-1 1,-1 0 0,1-1-1,-1 1 1,1 0 0,0-1-1,0 0 1,0 1-1,0-1 1,-1 0 0,2 0-1,-1-1 1,0 1 0,0-1-1,0 1 1,0-1-1,5 0 1,0 0-92,0 1 1,0-1-1,0-1 0,0 1 0,0-1 1,0-1-1,-1 0 0,1 0 0,0 0 0,-1-1 1,1 0-1,-1 0 0,0-1 0,0 0 1,-1 0-1,1-1 0,-1 0 0,0 0 1,0 0-1,0-1 0,-1 0 0,0 0 1,0 0-1,0-1 0,-1 1 0,6-15 1,-10 21 63,0 0 1,0 0 0,0 0 0,0 0-1,-1 0 1,1 0 0,0 0 0,0 0-1,0 0 1,-1 0 0,1 0 0,0 0 0,0 0-1,0 0 1,-1 0 0,1 0 0,0 0-1,0 0 1,0 0 0,0 0 0,-1 0-1,1 0 1,0-1 0,0 1 0,0 0 0,0 0-1,0 0 1,0 0 0,-1 0 0,1 0-1,0-1 1,0 1 0,0 0 0,0 0-1,0 0 1,0 0 0,0-1 0,0 1 0,0 0-1,0 0 1,0 0 0,0-1 0,0 1-1,0 0 1,0 0 0,0 0 0,0-1 0,-14 15-259,4-1 412,1 0-1,0 1 1,1 1 0,-11 27 0,16-34-78,0 1-1,0 0 1,1 0 0,0 0-1,1 0 1,0 0 0,1 0-1,-1 0 1,2 1-1,1 11 1,-1-17-94,0-1 1,1 0-1,0 1 0,-1-1 1,1 0-1,0 0 0,1 0 1,-1 0-1,0 0 0,1-1 1,0 1-1,-1-1 0,5 3 1,-4-3-18,0 0 0,-1 0 0,1 0 0,-1 0 1,0 1-1,0-1 0,0 1 0,0-1 0,0 1 1,0 0-1,-1 0 0,1 0 0,-1 0 0,2 6 1,-3-8 142,0 0 0,-1 0 0,1 0 0,-1-1 1,1 1-1,-1 0 0,1 0 0,-1 0 0,0 0 0,1-1 1,-1 1-1,0 0 0,0 0 0,1-1 0,-1 1 0,0-1 1,0 1-1,0-1 0,0 1 0,0-1 0,0 1 1,0-1-1,0 0 0,0 0 0,0 1 0,0-1 0,0 0 1,0 0-1,0 0 0,-1 0 0,-41 3 1320,37-3-1167,-18 1 447,-40 0 118,60-1-822,0 0 0,-1-1 0,1 1 0,0-1 1,0 0-1,0 0 0,0-1 0,0 1 0,0-1 0,0 0 1,-5-3-1,9 4-245,-1 0 0,0 0 0,0 0 1,1 0-1,-1 0 0,1 0 0,-1 0 0,1 0 0,-1 0 1,1 0-1,0 0 0,-1 0 0,1 0 0,0 0 0,0 0 0,0-1 1,0 1-1,0 0 0,0 0 0,0 0 0,0 0 0,0 0 1,0 0-1,1 0 0,-1-1 0,1 1 0,-1 0 0,0 0 1,1 0-1,0 0 0,-1 0 0,1 1 0,0-1 0,-1 0 1,1 0-1,0 0 0,0 0 0,0 1 0,1-2 0,16-10-6519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3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63 3171,'0'0'10298,"-4"-8"-5873,2 4-4067,0 1-1,0-1 1,0 1-1,-1 0 1,1-1-1,-1 1 0,1 0 1,-1 1-1,0-1 1,0 0-1,-1 1 1,1 0-1,0 0 1,-1 0-1,0 0 0,1 0 1,-1 1-1,0-1 1,0 1-1,0 0 1,1 0-1,-1 1 1,-7-1-1,4 0-253,-1 1-1,0 1 1,1-1-1,-1 1 1,1 1-1,0-1 1,-8 3 0,13-3-92,0 0 0,0 0 1,0 0-1,0 1 0,0-1 1,0 0-1,0 1 0,1-1 1,-1 1-1,0-1 0,1 1 1,-1 0-1,1 0 1,0 0-1,0 0 0,0 0 1,0 0-1,0 0 0,0 0 1,0 0-1,1 0 0,-1 0 1,1 1-1,-1-1 0,1 0 1,0 0-1,0 4 0,1-4-26,-1 0-1,1-1 1,0 1-1,0 0 0,-1-1 1,1 1-1,0 0 1,1-1-1,-1 1 0,0-1 1,0 0-1,1 1 1,-1-1-1,0 0 0,1 0 1,-1 0-1,1 0 0,0 0 1,-1 0-1,1 0 1,0-1-1,-1 1 0,1-1 1,0 1-1,0-1 1,0 1-1,0-1 0,-1 0 1,1 0-1,0 0 0,3-1 1,4 2-375,1 0 0,0-2 0,-1 1 0,19-4 0,-19 1 72,0-1 0,-1 0 0,1 0 0,-1-1 1,0 0-1,-1 0 0,1-1 0,11-11 1,3-2 343,-25 23 94,-1 1 0,1 1 0,0-1 1,0 0-1,1 1 0,0-1 0,0 1 1,-2 6-1,-1 3 117,-2 8 17,1 0 0,1 0 0,1 1 0,1-1 0,1 1-1,1 0 1,3 33 0,-1 0 818,-1-56-988,0 0 0,0 0 0,0 1 0,0-1 0,-1 0 0,1 0 0,0 0 0,-1 0 1,1 0-1,-1 0 0,1 1 0,-1-1 0,1 0 0,-1 0 0,0-1 0,0 1 0,1 0 0,-1 0 0,0 0 0,0 0 0,0-1 0,0 1 0,0 0 0,0-1 0,-2 2 0,0-1 46,-1 0 0,1 0 0,-1 0 0,0 0 0,0 0 0,0-1 0,0 0 0,-5 0 0,2 0-63,-1 0-1,0-1 0,0-1 1,0 1-1,1-1 0,-1 0 1,-14-7-1,20 7-235,-1 1 0,1-1 1,-1 0-1,1 0 0,0 0 0,0-1 0,0 1 0,0-1 0,0 1 1,1-1-1,-1 1 0,-1-6 0,2 7-322,0-1 0,1 1-1,0-1 1,-1 0 0,1 1-1,0-1 1,0 0 0,0 1 0,0-1-1,0 0 1,0 1 0,0-1 0,1 1-1,-1-1 1,1 0 0,0-2-1,11-11-7217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5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17232,'0'8'1858,"0"-4"-1410,7-3 770,16-1 127,10 0-96,9 0-288,5 0-609,8 0-288,3 0-32,2 0-160,-5-3-288,-6 1-417,-6-2-736,-6 3-1442,-9-4-1634,-8-2-1152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5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7976,'0'0'14664,"16"2"-13847,65 4 117,-28-4-807,0 2 0,0 3-1,81 21 1,-131-27-177,0 0-1,1 0 1,-1 0-1,0 1 0,0-1 1,0 1-1,0 0 1,0 0-1,-1 0 1,1 0-1,0 1 1,-1-1-1,0 1 1,1-1-1,-1 1 0,0 0 1,0 0-1,-1 0 1,1 0-1,-1 0 1,1 0-1,-1 0 1,2 8-1,-3-7 29,0 0 0,0 0 0,-1 1 1,1-1-1,-1 0 0,0 0 0,0 0 0,0 1 0,0-1 1,-1 0-1,0-1 0,0 1 0,0 0 0,0 0 0,0-1 1,-1 1-1,0-1 0,-6 6 0,-18 15 147,-1 0 0,-1-3-1,-56 33 1,-22 15 855,91-51-896,15-15-3110,19-10-2221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37 4740,'-1'0'403,"-24"-2"6549,24 2-6867,1 0-1,0 0 0,-1 0 0,1 0 1,0 0-1,-1 0 0,1 0 0,0 0 1,-1 0-1,1 0 0,0 0 0,-1 0 1,1 0-1,0-1 0,-1 1 0,1 0 1,0 0-1,-1 0 0,1 0 1,0-1-1,0 1 0,-1 0 0,1 0 1,0-1-1,0 1 0,-1 0 0,1 0 1,0-1-1,0 1 0,0 0 0,-1-1 1,1 1-1,0 0 0,0-1 0,0 1 1,0 0-1,0-1 0,0 1 0,0 0 1,0-1-1,0 1 0,0 0 0,0-1 1,0 1-1,0 0 0,0-1 0,0 1 1,0 0-1,0-1 0,0 1 1,0 0-1,1-1 0,-1 1 0,0 0 1,0 0-1,0-1 0,0 1 0,1 0 1,-1-1-1,0 1 0,0 0 0,1 0 1,-1 0-1,0-1 0,1 1 0,-1 0 1,1 0-1,2-3 49,1 1-1,0 0 1,-1 0 0,1 0 0,0 1-1,0 0 1,0-1 0,0 1 0,0 1-1,1-1 1,3 0 0,53-1 134,-49 2-195,-7 0-55,0 0 0,-1 1 0,1-1-1,-1 1 1,1 0 0,-1 0-1,1 0 1,-1 1 0,0-1 0,1 1-1,-1 0 1,0 1 0,5 3-1,-8-5-10,1 0-1,-1 1 0,0-1 0,0 1 0,0 0 1,0-1-1,0 1 0,0 0 0,0-1 1,-1 1-1,1 0 0,-1 0 0,1 0 0,-1 0 1,0 0-1,1-1 0,-1 1 0,0 0 0,0 0 1,-1 0-1,1 0 0,0 0 0,-1 0 1,1 0-1,-1 0 0,1-1 0,-1 1 0,0 0 1,0 0-1,0-1 0,0 1 0,0-1 0,0 1 1,0 0-1,-3 1 0,-7 9 81,0-1 0,-1 0 0,-1 0 1,0-1-1,0-1 0,-1-1 0,0 1 0,-1-2 0,-27 10 0,-5 5 1765,94-26-1776,67-22-3016,-39 5-4080,-27 7-1627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10 6822,'0'0'10368,"-8"-3"-8756,6 2-1561,0 0 0,0 0 1,0 0-1,0 1 0,0-1 1,0 0-1,0 1 0,0 0 1,0-1-1,0 1 0,0 0 0,0 0 1,0 0-1,0 0 0,0 1 1,0-1-1,0 1 0,0-1 1,0 1-1,0-1 0,0 1 0,0 0 1,0 0-1,0 0 0,0 0 1,1 0-1,-1 1 0,0-1 1,1 0-1,-1 1 0,1-1 0,0 1 1,-1 0-1,1-1 0,0 1 1,0 0-1,0 0 0,0 0 1,0 0-1,0 3 0,-2 1 96,-1 1 1,2-1-1,-1 1 0,1 0 1,0 0-1,1 0 0,-1 0 1,1 0-1,1 0 0,-1 0 1,2 8-1,-1-12-101,0 0 1,1 0-1,-1-1 1,1 1-1,0 0 0,0 0 1,0 0-1,0-1 0,1 1 1,-1 0-1,1-1 0,-1 1 1,1-1-1,0 0 0,0 0 1,0 0-1,0 1 0,1-2 1,-1 1-1,0 0 1,1 0-1,-1-1 0,1 0 1,0 1-1,-1-1 0,1 0 1,0 0-1,4 1 0,-1-1-21,0 0-1,-1 0 0,1 0 0,0-1 0,0 0 0,0 0 0,0 0 0,0-1 1,-1 0-1,1 0 0,0-1 0,0 1 0,-1-1 0,1 0 0,-1-1 0,0 1 1,6-4-1,-8 3-6,0 0 1,0 1-1,0-1 1,0 0 0,0 0-1,-1-1 1,1 1 0,-1 0-1,0-1 1,0 0-1,0 1 1,-1-1 0,1 0-1,-1 0 1,0 0-1,0 0 1,0 0 0,-1 0-1,1 0 1,-1 0 0,0 0-1,0-1 1,-1 1-1,1 0 1,-2-5 0,1 7-74,0 0 0,0 0 0,0 0 0,0 0 0,-1 0 0,1 0 0,-1 1 0,1-1 0,-1 0 0,0 1 0,1-1 0,-1 1 0,0 0 0,0 0 0,0 0 0,0 0 0,0 0 0,0 0 0,0 0 1,-1 0-1,1 1 0,0-1 0,0 1 0,-1 0 0,1 0 0,0 0 0,0 0 0,-1 0 0,1 0 0,0 0 0,0 1 0,-1-1 0,-1 2 0,3-2-42,1 0 0,-1 0-1,1 1 1,-1-1 0,1 0-1,0 0 1,-1 1 0,1-1-1,0 0 1,-1 0 0,1 1-1,0-1 1,-1 1 0,1-1-1,0 0 1,0 1 0,-1-1-1,1 0 1,0 1 0,0-1-1,0 1 1,-1-1 0,1 1-1,0-1 1,0 0 0,0 1-1,0-1 1,0 1 0,0-1-1,0 1 1,0-1 0,0 1-1,0 0 1,1 0-222,-1-1-1,0 1 1,0-1 0,0 1-1,0-1 1,1 1 0,-1-1-1,0 1 1,1-1 0,-1 1-1,0-1 1,1 0 0,-1 1-1,1-1 1,-1 1 0,0-1-1,1 0 1,-1 0 0,1 1-1,-1-1 1,1 0 0,-1 0-1,1 1 1,0-1 0,-1 0-1,1 0 1,12 1-7902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8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5573,'0'0'15887,"0"58"-14926,-5-40-448,-2 1-385,3-3-96,4-1-192,0-4-1346,0-5-1312,10-6-1859,1 0-2305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4 142 13293,'0'0'6566,"-2"8"-5515,2-7-1038,0 1 45,-1-1-1,1 1 1,0 0 0,-1 0 0,1 0 0,0 0-1,0 0 1,0 0 0,0-1 0,1 1-1,-1 0 1,0 0 0,1 0 0,0 1-1,0-1 35,1-1 0,-1 0 0,1 0 0,0 0 0,-1 0 0,1 0 0,0 0 0,0-1 0,-1 1 0,1-1-1,0 1 1,0-1 0,0 1 0,0-1 0,0 0 0,0 0 0,0 0 0,-1 0 0,5-1 0,4 0 113,1-1 0,-1 0 1,0-1-1,0 0 0,0 0 1,0-1-1,0 0 0,-1-1 1,1 0-1,12-10 0,-14 10-163,0-1 0,-1 0 0,0 0 0,0 0 0,-1-1-1,0 1 1,0-2 0,-1 1 0,1-1 0,-2 1 0,1-1-1,5-14 1,-9 21-14,-1-1-1,1 1 0,-1-1 0,1 1 0,-1 0 1,0-1-1,0 1 0,1-1 0,-1 1 1,0-1-1,0 1 0,-1-1 0,1 1 0,0-1 1,0 1-1,-1-1 0,1 1 0,-1-1 1,1 1-1,-1 0 0,1-1 0,-3-1 1,2 2-11,0 0 1,0 0 0,0 1-1,-1-1 1,1 1 0,0-1-1,-1 1 1,1-1 0,0 1-1,-1 0 1,1 0 0,-1-1-1,1 1 1,0 0 0,-1 0 0,1 1-1,-1-1 1,1 0 0,-2 1-1,-3 0-15,-1 1 0,1 0 0,0 0 0,0 1 0,0 0 1,0 0-1,0 0 0,-9 8 0,4 0 32,1 0 1,0 1 0,0 1 0,1-1 0,1 1-1,-11 22 1,15-26 11,0 1 0,0-1 0,1 1-1,0 0 1,1 0 0,0 0 0,0 0 0,1 0-1,1 0 1,1 19 0,-1-26-56,1-1 1,0 1-1,0-1 1,0 0-1,0 0 1,0 1-1,0-1 0,1 0 1,-1 0-1,1 0 1,-1 0-1,1-1 1,0 1-1,0 0 0,0-1 1,0 1-1,0-1 1,0 0-1,0 1 1,1-1-1,-1 0 0,0 0 1,1-1-1,-1 1 1,0 0-1,1-1 1,-1 0-1,1 1 0,-1-1 1,1 0-1,-1 0 1,1 0-1,2-1 1,5 0-382,-1 1 1,0-1-1,0-1 1,0 0 0,0 0-1,0-1 1,16-7-1,-11 1-1843,0 0 0,0 0 0,21-20 0,1-7-5261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5541,'0'0'17083,"5"-1"-16154,64-7 163,-49 7-1251,-1-1-1,36-8 1,-55 9 134,0 1 1,1 0-1,-1 0 1,0 0-1,1 0 1,-1 0-1,0 0 1,1 0-1,-1 0 1,0 0-1,1 0 0,-1 0 1,0 0-1,1 0 1,-1 0-1,0 0 1,1 0-1,-1 1 1,0-1-1,1 0 1,-1 0-1,0 0 1,1 0-1,-1 1 1,0-1-1,1 0 0,-1 0 1,0 1-1,0-1 1,0 0-1,1 0 1,-1 1-1,0-1 1,0 0-1,0 1 1,1-1-1,-1 0 1,0 1-1,0-1 0,0 1 1,0 22-251,-14 34 518,10-43-337,-1 14 75,0 0 1,2 0-1,1 39 0,2-66-148,0-1 0,1 0-1,-1 0 1,0 1-1,0-1 1,0 0 0,0 0-1,0 1 1,-1-1-1,1 0 1,0 0 0,0 0-1,0 1 1,0-1 0,0 0-1,0 0 1,0 1-1,0-1 1,0 0 0,-1 0-1,1 0 1,0 1-1,0-1 1,0 0 0,0 0-1,-1 0 1,1 0-1,0 0 1,0 1 0,0-1-1,-1 0 1,1 0-1,0 0 1,0 0 0,0 0-1,-1 0 1,1 0 0,0 0-1,0 0 1,-1 0-1,1 0 1,0 0 0,0 0-1,-1 0 1,1 0-1,0 0 1,0 0 0,0 0-1,-1 0 1,-2 0-1633,-6 0-5322</inkml:trace>
  <inkml:trace contextRef="#ctx0" brushRef="#br0" timeOffset="1">50 149 10954,'0'0'9257,"63"-19"-8424,-33 18-609,6 0-192,3-3-256,1-4-2787,3-6-7815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64 265 5990,'0'0'7223,"-8"8"-4949,-3 0-1515,7-5-472,1-1 0,-1 1 0,1 0 1,-1 0-1,1 0 0,0 1 0,0-1 0,1 1 1,-1 0-1,-3 6 0,6-10-209,-1 1 0,0-1 0,1 1-1,0-1 1,-1 1 0,1-1 0,-1 1 0,1 0 0,0-1 0,-1 1 0,1-1-1,0 1 1,0 0 0,-1-1 0,1 1 0,0 0 0,0-1 0,0 1 0,0 0-1,0 0 1,0-1 0,0 1 0,0 0 0,0-1 0,0 1 0,0 0-1,1-1 1,-1 1 0,0 0 0,0-1 0,1 1 0,-1-1 0,0 1 0,1 0-1,-1-1 1,0 1 0,1-1 0,-1 1 0,1-1 0,-1 1 0,1-1 0,-1 1-1,1-1 1,0 0 0,-1 1 0,1-1 0,0 0 0,-1 0 0,1 1-1,-1-1 1,1 0 0,0 0 0,-1 0 0,1 0 0,0 0 0,0 0 0,-1 0-1,1 0 1,0 0 0,-1 0 0,1 0 0,0 0 0,-1 0 0,1-1-1,0 1 1,-1 0 0,2-1 0,49-16 638,26-27-572,-2-3 0,-1-4 0,-4-2 1,82-79-1,-145 128-147,-5 6-4,-8 18-10,-17 27 22,-36 49 215,28-49 65,-43 89 0,70-112-1156,8-21-2675,4-13-2179,0-9-5657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89 224,'0'0'3956,"11"-4"-2248,1 0-497,56-24 2939,-65 27-3584,1-1 0,0 0 0,0 0-1,-1 0 1,1-1 0,-1 1 0,0-1 0,0 0-1,0 0 1,0 0 0,0 0 0,-1 0-1,1-1 1,-1 1 0,2-5 0,-4 8-497,0 0 0,0 0-1,0-1 1,0 1 0,0 0 0,-1-1 0,1 1 0,0 0-1,0 0 1,0-1 0,-1 1 0,1 0 0,0 0 0,0 0-1,0-1 1,-1 1 0,1 0 0,0 0 0,0 0 0,-1 0 0,1-1-1,0 1 1,-1 0 0,1 0 0,0 0 0,0 0 0,-1 0-1,1 0 1,0 0 0,-1 0 0,1 0 0,0 0 0,-1 0-1,1 0 1,0 0 0,0 0 0,-1 0 0,1 0 0,0 0 0,-1 1-1,-15 1 147,6 2-152,0 1 0,1-1 0,0 2-1,0-1 1,0 1 0,1 0-1,0 1 1,0 0 0,-8 10 0,-3 4 293,1 1 1,-18 28 0,-5 23 790,38-69-1076,1 1-1,0 0 1,1 0 0,-1 0-1,1 0 1,0 0-1,0 0 1,1 0-1,-1 0 1,1 0 0,0 0-1,1 1 1,1 7-1,-2-11-61,1-1 0,0 1 0,0-1 0,1 0 0,-1 1 0,0-1 0,0 0 0,0 0 0,1 0-1,-1 0 1,1 0 0,-1 0 0,1 0 0,-1 0 0,1-1 0,0 1 0,-1-1 0,1 1 0,0-1 0,-1 1-1,1-1 1,0 0 0,-1 0 0,1 0 0,3 0 0,47-5 133,-34 0-115,0 0-1,0-2 1,0 0 0,-1-1-1,0 0 1,-1-2 0,17-11-1,-21 13-22,0-1 0,-1-1-1,0 0 1,0 0 0,-1-1 0,0 0 0,-1-1-1,0 0 1,11-21 0,-18 29-2,0 0 1,0 0-1,-1 1 0,1-1 0,-1 0 1,0 0-1,0 0 0,-1-1 1,1 1-1,-1 0 0,0 0 0,0 0 1,0 0-1,0 0 0,-1-1 1,0 1-1,0 0 0,-2-5 0,2 6-9,-1 1-1,0 0 0,0-1 0,0 1 0,-1 0 0,1 0 0,-1 0 0,1 1 0,-1-1 0,1 1 0,-1-1 0,0 1 0,0 0 0,0 0 0,1 0 1,-1 0-1,0 0 0,0 1 0,0-1 0,-1 1 0,1 0 0,0 0 0,0 0 0,-4 1 0,3-1-51,0 1-1,0-1 0,-1 1 1,1 0-1,0 0 0,0 0 1,1 0-1,-1 1 0,0-1 1,0 1-1,1 0 0,-1 0 1,1 1-1,-1-1 1,1 1-1,0 0 0,0-1 1,0 1-1,1 1 0,-1-1 1,1 0-1,-1 1 0,1-1 1,0 1-1,0 0 0,1-1 1,-1 1-1,-1 7 1,3-10-86,0-1 0,0 1 0,0 0 1,0 0-1,0-1 0,0 1 1,0 0-1,0-1 0,0 1 0,0 0 1,0 0-1,0-1 0,1 1 1,-1 0-1,0-1 0,0 1 1,1-1-1,-1 1 0,1 0 0,-1-1 1,0 1-1,1-1 0,-1 1 1,1-1-1,0 1 0,-1-1 1,1 1-1,-1-1 0,1 0 0,0 1 1,24 3-6202,7-4-1400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26 7175,'0'0'10095,"-8"4"-7725,-5 2-1801,0 1 0,1 1 1,0 0-1,0 0 0,1 1 0,-18 18 0,24-23-454,1 0 0,0 0 0,0 1 0,1-1 0,-1 1 0,1 0 0,0 0 0,0 0 0,1 0 0,-1 1 0,1-1-1,0 1 1,1 0 0,-1-1 0,1 1 0,1 0 0,-1 0 0,1 0 0,0 0 0,0-1 0,1 8 0,0-10-111,1 0 0,-1 0 0,1-1 0,-1 1 0,1 0 0,0-1 0,0 1 0,1-1 0,-1 0 0,0 0 0,1 0 0,-1 0 0,1 0 0,0 0 0,0-1 0,-1 1 0,1-1 0,0 0 0,0 0 0,0 0 0,0 0 0,1 0 0,-1-1 0,5 1 0,9 1 38,0-1-1,0 0 1,21-3 0,-27 1-33,-1-1 1,1 0 0,-1-1 0,1 0-1,-1 0 1,0-1 0,0-1 0,0 0 0,-1 0-1,0-1 1,13-10 0,-18 13-1,0 0 0,0 0 1,0-1-1,0 0 0,0 0 0,-1 0 1,0 0-1,0 0 0,0-1 0,-1 0 1,1 1-1,-1-1 0,0 0 0,0 0 1,-1 0-1,0 0 0,0 0 0,0-1 1,0 1-1,-1 0 0,0 0 0,0-1 1,0 1-1,0 0 0,-3-8 0,1 8 3,-1 0-1,1 0 0,-1 0 0,0 1 0,-1 0 1,1-1-1,-1 1 0,0 1 0,0-1 1,0 0-1,0 1 0,-1 0 0,1 0 1,-1 0-1,0 1 0,0-1 0,-8-2 1,3 1-235,0 0 1,0 1 0,0 0 0,-1 1 0,0 0 0,1 1 0,-23-1 0,33 2 107,0 0 1,-1 0-1,1 0 1,0 0-1,-1 0 1,1 1-1,0-1 1,-1 0-1,1 0 1,0 0 0,-1 0-1,1 0 1,0 0-1,-1 1 1,1-1-1,0 0 1,0 0-1,-1 0 1,1 1-1,0-1 1,0 0 0,-1 1-1,1-1 1,0 0-1,0 0 1,0 1-1,-1-1 1,1 0-1,0 1 1,0-1-1,0 0 1,0 1-1,0-1 1,0 0 0,0 1-1,0-1 1,0 1-1,0-1 1,0 0-1,0 1 1,0-1-1,0 0 1,0 1-1,0-1 1,0 3-912,0 11-4932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0 6086,'0'0'14392,"-8"3"-13148,-7 4-964,0 1 1,0 0-1,1 1 1,1 1-1,-1 0 1,2 1-1,-1 0 1,2 1-1,0 1 1,0 0-1,1 0 1,0 1-1,-7 14 1,5-8-24,1 1 1,1-1-1,0 2 1,2-1-1,1 1 1,0 0-1,2 1 1,0 0-1,-1 28 1,5-45-236,1-1 0,0 1-1,0-1 1,1 1 0,0 0-1,0-1 1,0 0 0,0 1 0,1-1-1,0 0 1,0 1 0,1-1 0,2 5-1,-2-7-37,0 1 0,0-1 0,1-1 0,-1 1 0,0 0 0,1-1 0,0 0 0,-1 0 0,1 0 0,0 0 0,0 0 0,0-1 0,0 0 0,1 0 0,-1 0 0,0 0 0,8 0 0,2 0-1619,0 0 0,1-1 0,20-3 1,3-6-6806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7271,'0'0'18065,"10"1"-16997,-1-1-973,0 0 0,0-1 0,0 0 1,1 0-1,-1-1 0,-1 0 0,1-1 1,0 0-1,-1 0 0,1-1 0,13-8 1,101-69-56,-82 52-54,4-4-210,-27 19-171,0 1 0,27-15-1,-44 30 352,-1 0 0,0 0 0,0 0-1,0 0 1,-1 0 0,1 0 0,-1 0 0,1 0-1,-1 0 1,1 0 0,-1 0 0,0 0-1,-1 2 1,-43 79 27,30-58 70,1 0 0,1 1-1,1 0 1,2 0-1,-11 41 1,21-67-82,-1 1-1,1-1 0,0 1 1,0-1-1,0 0 1,0 1-1,0-1 1,-1 1-1,1-1 0,0 1 1,0-1-1,0 1 1,0-1-1,0 0 1,0 1-1,1-1 0,-1 1 1,0-1-1,0 1 1,0-1-1,0 1 1,0-1-1,1 0 0,-1 1 1,0-1-1,0 1 1,1-1-1,-1 0 1,0 1-1,1-1 1,-1 0-1,0 0 0,1 1 1,-1-1-1,0 0 1,1 0-1,-1 1 1,1-1-1,-1 0 0,1 0 1,-1 0-1,0 0 1,1 1-1,-1-1 1,1 0-1,-1 0 0,1 0 1,-1 0-1,1 0 1,-1 0-1,1 0 1,-1 0-1,0-1 0,1 1 1,-1 0-1,1 0 1,-1 0-1,1 0 1,0-1-1,26-14-4618,0-7-2313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9289,'0'0'9769,"-6"10"-7890,-3 8-1234,0 0 1,1 0-1,1 1 0,1 0 0,0 0 0,-4 36 0,9-35-1271,2 0-1,1 0 0,0 0 1,10 35-1,-12-43-2030,-5-13-2401,-13-18-3629,14 13 8700,-14-14-4278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93 2530,'0'0'7015,"-57"-48"-3780,47 39-160,10 7-705,0 0-1089,20 2-672,10-3 224,7-1-449,8 0-320,7 0-64,0 1-352,0-2-1730,1 1-3043,-5 0-4420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15535,'-10'0'1857,"-3"0"-1214,1 0-1,-1 0 0,0 2 0,1-1 1,-21 7-1,30-8-532,0 1 1,0 0-1,0 0 0,1 0 1,-1 0-1,0 0 0,1 1 1,-1-1-1,0 1 0,1 0 1,0-1-1,-1 1 0,1 0 1,0 1-1,0-1 0,0 0 1,1 0-1,-1 1 1,0-1-1,1 1 0,0 0 1,-1-1-1,1 1 0,0 0 1,0 0-1,1 0 0,-1 0 1,1-1-1,-1 1 0,1 0 1,0 0-1,0 0 0,0 0 1,0 0-1,1 4 1,0-5-100,0 0 0,1 0 1,-1 0-1,0 0 1,1 0-1,-1 0 1,1 0-1,-1 0 1,1-1-1,0 1 1,0 0-1,0-1 0,0 0 1,0 1-1,0-1 1,0 0-1,0 0 1,0 0-1,1 0 1,-1-1-1,0 1 1,1-1-1,-1 1 0,0-1 1,1 0-1,2 0 1,72 2 15,-67-3-81,1 0-247,0 0 0,0-2 0,-1 1 0,1-1 0,-1-1 1,1 0-1,-1 0 0,-1-1 0,1 0 0,17-13 0,-22 15 200,-26 46-534,5-12 1240,1 0-1,2 2 1,1-1-1,1 2 1,2 0-1,2 0 1,-6 60 0,13-92-598,0-1 0,0 0 1,-1 0-1,1 0 0,0 0 1,0 0-1,0 0 0,-1 0 1,1 0-1,-1 0 1,1 0-1,0-1 0,-1 1 1,0 0-1,1 0 0,-1 0 1,0 0-1,1-1 0,-1 1 1,0 0-1,0 0 1,1-1-1,-1 1 0,0-1 1,0 1-1,0-1 0,-1 1 1,-1 0 11,0 0 0,0-1 0,0 1 0,0-1 0,0 0-1,0 0 1,0 0 0,0 0 0,-5-2 0,-4 0 124,1-1 0,-1-1 0,1 0 0,-11-5 0,15 6 22,-11-6 359,0-1-1,-30-21 1,45 29-480,0 0 0,0-1 0,0 1 0,0-1 0,1 1 0,-1-1 0,1 0 0,-1 0 0,1 0 1,0-1-1,0 1 0,0 0 0,1-1 0,-1 1 0,1-1 0,0 0 0,0 1 0,0-1 0,0 0 0,1 0 0,0 1 0,0-6 0,0 7-40,1-1 0,0 1 0,1-1 0,-1 1 0,0-1 0,1 1 0,-1-1 0,1 1 0,0 0 1,0 0-1,0 0 0,0 0 0,0 0 0,0 0 0,0 1 0,1-1 0,-1 1 0,1 0 0,3-2 0,56-20-42,-54 21 43,129-30-276,-57 16-2896,-3-5-7280,-44 8-4522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5477,'0'0'19443,"92"-6"-18450,-35 4-545,4 2-384,0 0 0,-6 0-673,-2 4-2465,-10-3-3397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17104,'0'0'1997,"-11"12"-1148,-3 5-277,1 0 0,0 0 0,1 2 0,1-1 0,-16 40 0,12-16-7,3 0 1,1 1-1,3 0 0,1 1 0,2 0 0,2 0 1,4 72-1,-1-115-595,0 0 1,0 0 0,0 0 0,1 0-1,-1 0 1,0 0 0,0 0 0,1 0-1,-1 0 1,1 0 0,-1 0 0,1 0-1,-1 0 1,1 0 0,-1-1 0,1 1-1,0 0 1,-1 0 0,1-1 0,0 1-1,0-1 1,0 1 0,0 0 0,-1-1-1,1 1 1,0-1 0,0 0 0,0 1-1,0-1 1,0 0 0,0 0 0,0 1-1,0-1 1,0 0 0,0 0 0,0 0-1,0 0 1,0 0 0,0-1 0,0 1-1,0 0 1,1-1 0,0 1-385,-1 0 1,0-1-1,1 0 0,-1 1 0,0-1 1,1 0-1,-1 0 0,0 1 1,0-1-1,0 0 0,0 0 1,0 0-1,0 0 0,0-1 1,0 1-1,0 0 0,-1 0 0,2-3 1,4-14-7258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5733,'8'2'7726,"0"4"-4038,10 22-2878,-10-15 515,11 15-764,-1 1-1,-1 1 1,-1 0-1,21 60 1,-33-76-535,0 1-1,-1-1 1,-1 0-1,0 1 1,-1 0 0,-1-1-1,0 1 1,-1 0 0,0-1-1,-1 1 1,-1-1-1,-1 0 1,0 1 0,-6 13-1,-1-2 8,-2-1-1,0 0 0,-2 0 0,-1-2 1,-24 29-1,28-38-501,-1 0 0,0-1 1,-1 0-1,-1-1 0,0-1 0,-1 0 1,0-1-1,-33 15 0,12-15-4255,9-8-3775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6118,'0'0'15353,"-8"11"-14825,-28 39-68,2 2 0,-36 71-1,58-98-312,1 1 1,1 0-1,1 1 0,1 0 1,2 0-1,0 1 0,-2 54 1,7-78-228,1 0 0,0 0 1,0 0-1,0 0 0,0 0 1,0 0-1,1 0 0,0 0 1,0 0-1,0-1 0,1 1 1,-1 0-1,1 0 1,0-1-1,0 1 0,0-1 1,0 0-1,0 1 0,1-1 1,0 0-1,0 0 0,-1-1 1,2 1-1,-1-1 1,0 1-1,0-1 0,1 0 1,-1 0-1,1 0 0,0-1 1,0 1-1,-1-1 0,1 0 1,0 0-1,0 0 0,6 0 1,13 1-2311,-1-1 0,33-2 0,1-4-4651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0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68 149 9033,'-8'5'3512,"-24"12"-983,30-17-2296,0 1 0,1-1-1,-1 1 1,1 0 0,-1 0-1,1 0 1,0 0 0,-1 0-1,1 0 1,0 0 0,0 0-1,0 0 1,0 1 0,0-1 0,0 0-1,0 1 1,0-1 0,0 1-1,0-1 1,1 1 0,-1-1-1,1 1 1,-1 0 0,1-1-1,-1 3 1,3-4-140,-1 1 0,0 0 0,0-1 0,0 1 1,0 0-1,1-1 0,-1 0 0,0 1 0,1-1 0,-1 0 0,0 1 0,1-1 0,-1 0 1,0 0-1,1 0 0,-1 0 0,0-1 0,0 1 0,1 0 0,1-1 0,30-6 680,12-10-503,-1-2 1,0-1 0,73-49-1,-53 30-188,-44 27-117,-15 8 4,0 1 0,0 0 0,1 0 0,-1 0 1,1 0-1,11-3 0,-18 10-27,1-1 1,-1 1-1,1-1 1,-1 0-1,0 1 1,0-1-1,-1 0 0,-1 4 1,-48 71 247,39-64-155,2 1 1,0 0 0,0 0-1,2 1 1,0 0 0,1 0-1,-8 27 1,14-42-220,4 0-3230,5-4-2047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8808,'0'0'15119,"-22"56"-14511,9-29-95,4 4-161,1-1-192,1-3-96,4-3 0,1-5-64,1-3 0,1-6-512,-2-4-833,-1-6-962,-4 0-1248,-1-10-4228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3331,'0'0'18418,"70"0"-17265,-29 0-449,9 0-544,7 0-224,1-1-2082,0-4-2370,-5-1-3459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15 7976,'0'0'8621,"-12"-3"-6454,3 0-1736,-1 0-1,1 1 0,-1 1 1,0 0-1,1 0 0,-14 1 1,19 0-314,0 1 0,1-1 0,-1 1 0,1 0 0,0 0 0,-1 0 0,1 0 0,0 1 0,-1-1 0,1 1 0,0 0-1,0 0 1,0 0 0,1 0 0,-1 1 0,0-1 0,1 1 0,0 0 0,-1-1 0,1 1 0,0 0 0,0 0 0,1 1 0,-1-1 0,-1 4 0,2-5-100,1-1 0,-1 1 0,0-1-1,1 1 1,-1 0 0,1-1 0,0 1 0,-1 0 0,1-1-1,0 1 1,0 0 0,0 0 0,0-1 0,0 1-1,1 0 1,-1-1 0,0 1 0,1 0 0,0-1 0,-1 1-1,1-1 1,0 1 0,-1 0 0,1-1 0,0 0-1,2 2 1,-1-1 6,0 0-1,1 0 0,0-1 0,-1 1 0,1-1 1,0 0-1,0 0 0,0 0 0,0 0 1,0 0-1,0-1 0,0 1 0,5-1 0,2 1-98,0-1 0,1 0-1,-1-1 1,0-1 0,1 1 0,-1-2-1,19-6 1,-18 4-107,21-7-774,-31 12 941,0 0 1,0 0 0,-1 0-1,1 0 1,0 1-1,0-1 1,-1 0-1,1 1 1,0-1 0,-1 0-1,1 1 1,0-1-1,-1 1 1,1-1 0,-1 1-1,1-1 1,-1 1-1,1-1 1,-1 1-1,1 0 1,-1-1 0,1 1-1,-1 0 1,0-1-1,1 1 1,-1 0-1,0-1 1,0 1 0,0 0-1,1 0 1,-1-1-1,0 1 1,0 0 0,0 0-1,0-1 1,0 1-1,0 0 1,-1 0-1,1-1 1,0 2 0,-1 41 501,-1-1 0,-12 62 0,11-86-44,-1-1-1,-1 0 0,-1 0 0,0 0 0,-1-1 0,-1 0 0,0 0 1,-18 24-1,24-37-372,1-1-1,-1 0 1,0 0 0,0 1 0,0-1-1,-1 0 1,1 0 0,0-1 0,-1 1-1,1-1 1,-1 1 0,1-1 0,-1 0-1,0 1 1,0-2 0,0 1 0,1 0-1,-5 0 1,5-1-36,-1 0 0,1-1 0,-1 1 0,1-1 0,0 1 0,-1-1 0,1 0 0,0 0 0,0 0 0,-1 0 0,1-1 0,0 1 0,0 0 0,0-1 0,1 0 0,-1 1 0,-2-4 0,-3-4-18,0 0 0,1 0 0,1-1 0,-1 0-1,1 0 1,1-1 0,0 1 0,-3-13 0,4 10-175,-1 0 0,2 0 0,0-1 1,0 1-1,1-1 0,2-27 0,0 37 52,0-1 0,0 0 0,0 1 0,0-1 0,1 1 0,0-1 0,0 1 0,0 0 0,0 0 0,0 0 0,1 0 0,0 0 0,0 1 0,0-1 0,0 1 0,1 0 0,-1 0 0,1 0 0,0 0 0,0 0 0,0 1 0,0 0 0,6-3 1,100-31-8344,-70 20 1927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12139,'0'0'9546,"72"18"-8393,-29-17-577,4-1-288,4 0-224,1 0-480,-5 0-2050,-4-1-2915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6438,'0'0'6742,"1"12"-3394,3 6-2230,0 0 1,1 0 0,1 0 0,1 0 0,1-1-1,17 31 1,-11-26-745,-1 1 0,-1 1 0,-1 0 0,13 40 0,-21-54-365,-1 0-1,0 0 1,-1 0 0,0 0-1,0 0 1,-1 0-1,0 1 1,-1-1-1,0 0 1,-1 0-1,0 0 1,0 0 0,-1-1-1,-1 1 1,-4 10-1,-3-2-25,0 1 0,-2-1-1,0-1 1,-1 0 0,0-1-1,-2-1 1,0 0 0,-26 18-1,-22 10-2467,-2-10-3447,17-15-5039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6182,'0'0'16367,"5"-7"-15715,11-13-476,0 1 0,2 1 0,0 0 0,1 1 0,1 1 1,0 1-1,1 1 0,1 0 0,0 2 0,1 1 0,47-17 1,-67 27-185,0 0 1,0 0 0,0 0-1,0 1 1,0 0 0,0-1-1,0 1 1,0 0-1,0 0 1,0 1 0,0-1-1,4 2 1,-5-1 5,-1 0 1,0 0-1,0 0 1,0 0-1,-1 0 1,1 0-1,0 0 1,0 0-1,-1 1 1,1-1-1,0 0 1,-1 1-1,0-1 0,1 0 1,-1 1-1,0-1 1,1 0-1,-1 1 1,0-1-1,0 1 1,0-1-1,0 0 1,0 1-1,-1-1 0,1 1 1,0-1-1,-1 2 1,-1 2 14,1-1 1,-1 1-1,0-1 0,0 1 1,-1-1-1,1 0 0,-1 0 1,0 0-1,0 0 0,0 0 1,0-1-1,-1 1 1,-7 5-1,-55 37 134,66-46-145,-77 44 1776,76-43-1517,30-3-68,104-23-1379,-88 13-2388,-2-1-3875,-15 4-1135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 14574,'0'0'1836,"-10"0"-234,4-1-1474,0 1 0,1-1 1,-1 2-1,0-1 1,0 0-1,0 1 0,1 0 1,-1 1-1,0-1 0,1 1 1,-1 0-1,1 1 0,0-1 1,0 1-1,0 0 1,0 0-1,0 0 0,0 1 1,1 0-1,0 0 0,-5 5 1,4-3 0,1 0 0,0 0 0,0 0 1,1 1-1,0-1 0,0 1 0,0 0 1,-1 7-1,3-12-97,1-1-1,-1 0 1,1 1 0,0-1 0,-1 1 0,1-1-1,0 1 1,0-1 0,0 1 0,0-1 0,0 1 0,1-1-1,-1 1 1,0-1 0,1 1 0,-1-1 0,1 0-1,-1 1 1,1-1 0,0 0 0,-1 1 0,1-1-1,0 0 1,0 0 0,0 0 0,0 0 0,0 0-1,0 0 1,0 0 0,1 0 0,-1 0 0,0 0-1,0-1 1,1 1 0,-1 0 0,1-1 0,-1 1 0,0-1-1,1 1 1,-1-1 0,1 0 0,-1 0 0,1 0-1,1 0 1,4 0 20,0 0 0,-1 0 0,1-1 0,0 0 0,-1 0 0,1 0 0,-1-1 0,1 0 0,-1-1 0,0 1 0,0-1 0,0 0 0,0-1 0,7-5 0,-9 6-17,0 0-1,0-1 1,0 1 0,-1-1-1,1 0 1,-1 0 0,0-1-1,0 1 1,0-1 0,-1 1-1,1-1 1,-1 0 0,-1 0-1,1 0 1,0 0 0,-1 0 0,0 0-1,0 0 1,-1-7 0,1 12-29,-1-1 1,0 1-1,0-1 0,0 1 1,0 0-1,0-1 1,0 1-1,0-1 1,0 1-1,0-1 1,0 1-1,0 0 1,0-1-1,-1 1 1,1-1-1,0 1 1,0-1-1,0 1 0,0 0 1,-1-1-1,1 1 1,0 0-1,-1-1 1,1 1-1,0 0 1,0-1-1,-1 1 1,1 0-1,0 0 1,-1-1-1,1 1 1,-1 0-1,1 0 1,0 0-1,-1 0 0,1-1 1,-1 1-1,1 0 1,0 0-1,-1 0 1,-20 10-39,-13 24-730,20-8-631,10-11-1152,7-4-4316,6-9 204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9 17296,'0'0'5819,"-8"2"-5536,3 0-263,-1 1 0,1 0 0,0 0 0,0 0-1,0 0 1,0 1 0,1 0 0,-1 0 0,1 0 0,0 0 0,0 1 0,0-1-1,1 1 1,0 0 0,0 0 0,0 1 0,-2 6 0,0-4 124,0 0 1,1 1 0,0 0-1,1 0 1,0 0-1,0 1 1,1-1-1,0 1 1,1-1 0,0 1-1,0 17 1,2-26-139,-1 0 1,0-1-1,0 1 1,0 0 0,1-1-1,-1 1 1,0 0-1,1-1 1,-1 1-1,1 0 1,-1-1-1,1 1 1,-1-1 0,1 1-1,-1-1 1,1 1-1,0-1 1,-1 1-1,1-1 1,-1 1-1,1-1 1,0 0-1,0 0 1,-1 1 0,1-1-1,0 0 1,1 0-1,27-2 173,-22-1-120,1 1 0,-1-1 0,1 0 0,12-9-1,-10 5-27,0 0 0,-1-1-1,0-1 1,-1 0 0,0 0-1,0 0 1,-1-1-1,0 0 1,-1-1 0,0 0-1,0 0 1,-2 0 0,1 0-1,-1-1 1,-1 1-1,0-1 1,0 0 0,0-13-1,-4 29-45,-1 0 0,0 0 0,1 0-1,-1-1 1,-1 1 0,1-1 0,-5 6 0,-4 8-29,3-2 35,0 0 0,2 0 0,0 1 0,0 0 0,2 0 0,0 0 1,1 1-1,-2 17 0,5-33-35,0 0 0,0 0 1,1 0-1,-1 0 0,0 0 1,0 0-1,1 0 0,-1-1 1,0 1-1,1 0 0,-1 0 1,1 0-1,-1 0 0,1-1 1,-1 1-1,1 0 0,0 0 0,-1-1 1,1 1-1,0 0 0,0-1 1,-1 1-1,1-1 0,0 1 1,0-1-1,0 0 0,0 1 1,0-1-1,-1 0 0,1 1 1,0-1-1,0 0 0,0 0 1,0 0-1,0 0 0,0 0 1,0 0-1,0 0 0,0 0 1,0 0-1,0-1 0,0 1 0,0 0 1,0-1-1,-1 1 0,1 0 1,1-1-1,3-1-354,0 1 0,0-1 0,-1 0-1,1 0 1,-1-1 0,1 1 0,-1-1 0,4-4 0,15-20-3745,2-5-2941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14029,'0'0'7239,"-34"70"-5701,16-39 255,3 1-608,1-1-544,7-7-449,4-5-128,3-5-64,3-8-160,11-6-993,4 0-1025,0-15-1217,1-4-3107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39 16239,'0'0'6972,"-9"0"-6635,4 0-313,0 1 0,0-1 0,0 1 0,0 0 0,1 1 0,-1-1 0,-7 4 0,11-5-25,0 1 1,-1 0-1,1 0 0,0 0 0,-1 0 1,1 0-1,0 0 0,0 0 0,0 0 1,0 0-1,0 0 0,0 1 0,0-1 1,0 0-1,0 1 0,1-1 0,-1 1 1,1-1-1,-1 1 0,1-1 0,-1 1 1,1-1-1,0 1 0,0 0 0,0-1 1,0 1-1,0-1 0,0 1 0,0-1 1,0 1-1,1 0 0,-1-1 0,1 1 1,-1-1-1,2 3 0,-1-2-38,1 0 0,-1 0-1,0 0 1,1 0 0,-1-1 0,1 1 0,0 0-1,0-1 1,-1 0 0,1 1 0,0-1-1,0 0 1,0 0 0,0 0 0,5 1 0,39 12-608,-30-10 304,-6-1 105,56 20-544,-65-22 770,1-1 0,-1 1 0,1-1 0,-1 1 0,1-1 0,-1 1 0,0 0 0,1 0 0,-1 0 0,0 0 0,0 0 0,0 0 0,1 0 0,-1 0 0,0 0 0,-1 1 0,1-1 0,0 0 0,0 1 0,0-1 0,-1 0 0,1 1 0,-1-1 0,1 1 0,-1-1 0,1 1 0,-1-1 0,0 1 0,0-1 0,0 1 0,0 0 0,0-1 0,0 1 0,0-1 0,-1 3 0,-1-2 76,0 1 1,0-1 0,-1 1-1,1-1 1,-1 0 0,1 0-1,-1 0 1,0 0 0,0 0-1,0-1 1,0 1 0,0-1-1,0 0 1,0 0 0,0 0-1,-6 1 1,-55 8 2076,59-10-1866,0 0 0,0 0 0,0 0 0,0 0 0,0-1 0,0 0 0,0 0 0,0 0 0,1-1 0,-1 1 0,-5-4 0,9 4-263,-1 0 1,1 0-1,0 0 1,-1 0-1,1 0 1,0 0-1,0-1 1,0 1-1,0 0 1,0-1-1,0 1 1,0-1-1,1 1 1,-1-1-1,1 1 1,-1-1-1,1 0 0,-1 1 1,1-1-1,0 1 1,0-1-1,-1 0 1,1 1-1,1-1 1,-1 0-1,0 1 1,0-1-1,1 0 1,-1 1-1,0-1 1,1 0-1,0 1 1,-1-1-1,1 1 1,0-1-1,0 1 1,1-2-1,2-2-66,-1 0-1,1 1 1,-1 0-1,1 0 1,1 0-1,-1 0 1,0 0-1,1 1 1,0 0-1,0 0 1,10-4-1,69-26-308,-50 22 377,-24 7 25,32-14-73,-41 17 58,1 0 0,-1 0 0,1 0-1,-1 0 1,0 0 0,1 0 0,-1 0-1,0 0 1,0 0 0,0-1 0,0 1-1,0-1 1,0 1 0,0 0 0,0-1-1,-1 0 1,1 1 0,-1-1 0,1 1 0,-1-1-1,1-3 1,-1 4-1,-1-1-1,0 1 1,1 0 0,-1-1-1,0 1 1,0 0 0,0 0-1,0-1 1,0 1-1,0 0 1,0 0 0,0 0-1,0 0 1,0 1 0,-1-1-1,1 0 1,0 0 0,-1 1-1,1-1 1,-1 1 0,1-1-1,-1 1 1,-2-1-1,-40-9-151,41 9 126,-28-2-1275,10 2-3124,10 1-1657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5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89 6054,'5'-8'2487,"-1"1"-1185,20-33 3711,-16 7 1549,-9 33-6452,1 0 0,-1-1 0,0 1 0,0 0 0,1 0 0,-1 0 0,0 0 0,1 0 0,-1 0 0,0 0 0,0 0 0,1 1 1,-1-1-1,0 0 0,1 0 0,-1 0 0,0 1 0,1-1 0,-1 0 0,0 1 0,-6 5-61,0 0 0,0 1 0,1-1 0,0 1 0,1 0-1,-1 1 1,-4 10 0,-32 61 221,41-78-253,-13 30 446,1 1 0,1 0 0,-9 44 0,17-57-371,1 0 0,0 1 0,1-1 0,2 1 1,0 0-1,0-1 0,6 25 0,-6-41-150,1 1 0,0-1 0,0 1 1,1-1-1,-1 0 0,1 1 0,-1-1 0,1 0 0,0 0 0,0 0 0,1 0 0,-1-1 0,0 1 0,1-1 1,0 1-1,0-1 0,-1 0 0,6 3 0,26 8-2938,4-9-3302,-6-4-3161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1 210 769,'0'0'23537,"9"1"-22555,-1-1-944,1-1 1,-1 0-1,0 0 0,0-1 1,0 0-1,0 0 1,0-1-1,-1 0 0,1 0 1,-1-1-1,0 0 0,0 0 1,0-1-1,0 1 0,6-8 1,6-2-73,-1-1 0,0-1 0,0-1 0,-2-1 0,0 0 0,-1-1 0,13-23 0,-44 70-206,-3 4 157,-22 51 1,37-73 77,1 0 0,0 0 0,0 0 0,1 0 0,0 0 0,1 0 0,0 1 0,0-1 0,1 1 0,2 13 0,-2-23-67,1 0 0,-1-1 0,0 1 0,1-1 0,-1 1 0,1-1 0,-1 1 0,1-1-1,-1 1 1,1-1 0,-1 0 0,1 1 0,-1-1 0,1 0 0,-1 1 0,1-1 0,0 0-1,-1 0 1,1 1 0,0-1 0,-1 0 0,1 0 0,-1 0 0,1 0 0,0 0-1,-1 0 1,1 0 0,0 0 0,-1 0 0,2-1 0,21-3-3399,2-10-2060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16944,'0'0'3203,"-65"69"-1057,50-41-897,4 1-224,5 0-384,6 1-449,0-1-96,0-3-64,10 0-64,-3-4-192,-2-3-1442,1-7-480,-5-7-608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9577,'0'0'12268,"63"0"-11404,-21 7-511,9-2-257,5 1-192,3-2-1474,-4 1-1248,0-3-1827,-5-2-8455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182 175 13132,'0'0'2333,"-11"-1"-96,5 0-2038,-5-1 356,1 1-1,0 0 0,-1 1 0,1 0 0,-15 2 0,23-2-422,-1 1 0,1-1 0,-1 1-1,1-1 1,0 1 0,-1 0 0,1 0 0,0 0-1,0 0 1,0 1 0,0-1 0,0 1 0,0-1 0,0 1-1,0-1 1,0 1 0,1 0 0,-1 0 0,1 0 0,-1 0-1,1 0 1,0 0 0,0 1 0,0-1 0,0 0-1,0 1 1,0-1 0,1 0 0,-1 1 0,1-1 0,0 1-1,0 2 1,0-3-107,0-1 0,1 0 0,-1 0 0,1 0 0,-1 0 0,1 0 0,0 0 0,-1 0 0,1 0 0,0 0 0,0-1 0,0 1 0,-1 0 0,1 0 0,0-1 0,0 1-1,0 0 1,0-1 0,0 1 0,1-1 0,-1 0 0,0 1 0,0-1 0,0 0 0,0 1 0,0-1 0,0 0 0,1 0 0,-1 0 0,0 0 0,0 0 0,2-1 0,49 1-154,-41-1-96,-1 1-132,-7-1 83,1 1 1,-1-1 0,1 1-1,0 1 1,-1-1-1,1 0 1,-1 1 0,1 0-1,6 2 1,-8-2 225,-1 0 1,0 0 0,0 1-1,1-1 1,-1 1 0,0-1-1,0 1 1,0 0 0,0-1-1,-1 1 1,1 0 0,0 0-1,-1-1 1,1 1 0,-1 0-1,0 0 1,0 0 0,1 0-1,-1 0 1,0 0 0,-1-1-1,1 4 1,-1 26 147,-1-1 0,-1 0 1,-10 45-1,10-62 375,-1 0 1,0 0-1,-1 0 1,-1 0 0,1-1-1,-2 0 1,0 0-1,0 0 1,-1-1-1,-11 12 1,17-21-383,1-1 1,0 1-1,0-1 0,-1 0 1,1 1-1,0-1 0,-1 0 0,0 0 1,1 0-1,-1 0 0,1 0 1,-1 0-1,0 0 0,0-1 1,0 1-1,1-1 0,-1 1 1,0-1-1,0 0 0,0 0 0,0 0 1,0 0-1,0 0 0,-2 0 1,3-1-55,-1 0 1,0 0 0,1-1-1,-1 1 1,0-1-1,1 1 1,0-1 0,-1 1-1,1-1 1,0 0-1,0 1 1,0-1 0,0 0-1,0 0 1,0 0 0,1 0-1,-2-4 1,-2-9-89,1-1 1,1 0-1,0 0 0,1-19 1,1 28 28,1 1 1,-1-1-1,1 1 1,0-1-1,1 1 1,-1 0-1,1 0 1,1 0-1,-1 0 1,1 0-1,0 0 1,0 1-1,0-1 1,1 1 0,0 0-1,0 0 1,6-5-1,5-3-307,1 1 1,1 0-1,-1 1 0,22-9 0,-2 0-1639,-31 17 820,0-1 0,0 1 0,0-1-1,0 0 1,-1 0 0,7-8 0,2-7-6995</inkml:trace>
  <inkml:trace contextRef="#ctx0" brushRef="#br0" timeOffset="1">1 0 13901,'0'0'7463,"51"9"-5669,-14-4-577,4 0-672,5-3-417,-4 0-192,0-2-2146,-7 0-2595,-6 0-6053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6502,'0'0'10645,"6"10"-7826,11 19-944,4 6-217,-2 1-1,25 63 1,-39-86-1568,-1 0 0,-1 0 0,0 1 0,-1-1 0,0 1 0,-1-1 0,-1 1 0,0-1 0,-1 1 0,0 0 0,-1-1 0,-6 23 0,0-14-115,-1 0 0,-1-1 0,-2 0 0,1-1 0,-2 0 0,-1-1-1,0-1 1,-2 0 0,0 0 0,-1-2 0,0 0 0,-24 16 0,5-14-2240,11-12-2047,2-5-4245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86 4356,'0'0'13880,"-1"-8"-11467,0 7-2325,1-1 0,-1 0 0,1 0 0,-1 0 0,1 1 0,0-1 0,0 0 0,0 0-1,0 0 1,0 0 0,0 0 0,1 1 0,-1-1 0,0 0 0,1 0 0,0 0 0,-1 1 0,1-1 0,0 0 0,0 1 0,0-1 0,0 1 0,0-1 0,0 1 0,1-1 0,-1 1 0,0 0 0,1-1 0,-1 1 0,1 0 0,-1 0-1,1 0 1,-1 0 0,1 1 0,0-1 0,0 0 0,-1 1 0,1-1 0,0 1 0,0-1 0,2 1 0,64-17 1116,-64 16-1145,1 0 1,-1 1-1,1-1 0,0 1 1,-1 0-1,1 0 0,0 1 1,-1 0-1,1-1 0,0 1 1,-1 1-1,9 2 0,-12-3-58,1 1 1,-1-1-1,0 1 0,1-1 0,-1 1 0,0-1 0,0 1 0,0 0 0,0-1 1,0 1-1,0 0 0,-1 0 0,1 0 0,0 0 0,-1 0 0,0-1 1,1 1-1,-1 0 0,0 0 0,0 0 0,0 0 0,0 0 0,0 0 1,-1 0-1,1 0 0,-1 0 0,1 0 0,-1 0 0,0 0 0,1-1 1,-1 1-1,0 0 0,-2 2 0,-2 5 11,0 1 1,0-1 0,-1-1-1,-13 15 1,-8 3 18,20-21-25,1 0 0,0 1 0,0 0 0,0 0-1,1 0 1,0 0 0,0 1 0,0 0 0,1 0-1,0 0 1,-4 12 0,8-18-6,0 0 1,1 0-1,-1 0 0,0 0 1,1 0-1,-1 0 0,1 0 1,0-1-1,-1 1 0,1 0 1,0 0-1,-1-1 0,1 1 1,0 0-1,0-1 0,0 1 1,-1-1-1,1 1 0,0-1 1,0 1-1,0-1 0,0 0 1,0 1-1,0-1 0,0 0 1,0 0-1,0 0 0,0 1 1,0-1-1,0 0 0,0-1 1,0 1-1,1 0 0,48 1-459,-40-2 64,69-6-7330,-40-1-203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22 10186,'0'0'7922,"-8"-4"-6337,4 2-1492,0-1 0,0 1 1,-1 0-1,1 1 0,0-1 0,-1 1 0,1 0 0,0 0 0,-1 0 0,0 0 0,1 1 0,-1 0 0,1 0 1,-1 0-1,1 0 0,-1 1 0,1 0 0,-1 0 0,1 0 0,-1 0 0,1 1 0,0 0 0,0 0 0,0 0 0,0 0 1,0 1-1,0-1 0,0 1 0,1 0 0,-1 0 0,-3 5 0,3-3 186,1-1-1,-1 1 1,1 0 0,0 0-1,1 1 1,-1-1-1,1 0 1,-2 7 0,4-11-250,0 0 0,-1 0 1,1 1-1,0-1 1,-1 0-1,1 0 1,0 1-1,0-1 1,0 0-1,0 0 1,1 1-1,-1-1 1,0 0-1,0 0 0,1 0 1,-1 1-1,1-1 1,-1 0-1,1 0 1,-1 0-1,1 0 1,0 0-1,-1 0 1,1 0-1,0 0 1,0 0-1,0 0 0,0 0 1,0 0-1,0-1 1,0 1-1,0 0 1,0-1-1,0 1 1,0-1-1,1 1 1,-1-1-1,0 0 1,0 1-1,0-1 0,1 0 1,0 0-1,10 2 6,0-1-1,0-1 1,0 0-1,0-1 1,0 0-1,0-1 0,21-6 1,-30 8-22,1-1 1,-1 0-1,0 0 1,0 0-1,1-1 0,-1 1 1,0-1-1,0 0 1,0 1-1,0-1 0,-1-1 1,1 1-1,0 0 1,-1-1-1,0 1 0,1-1 1,-1 0-1,0 1 1,-1-1-1,1 0 0,0-1 1,-1 1-1,0 0 1,1 0-1,-1 0 1,0-1-1,-1 1 0,1-1 1,-1 1-1,1-1 1,-1-5-1,-1 7-14,0 0-1,-1 0 1,1 1 0,0-1 0,0 0-1,-1 0 1,1 1 0,-1-1-1,0 1 1,1 0 0,-1-1-1,0 1 1,0 0 0,0 0 0,0 0-1,0 0 1,0 0 0,0 0-1,0 1 1,0-1 0,0 1 0,-5-1-1,3 0-583,-1 0-1,0 0 1,1 1-1,-1-1 1,0 1-1,0 0 1,0 0-1,1 1 1,-1 0-1,-5 1 1,7 8-8693,3-5 2295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7527,'0'0'8098,"-11"12"-4772,-65 80 1013,67-79-3888,1 1 0,-1 0 0,2 0 0,0 0 0,1 1-1,-8 27 1,9-15-375,1 1-1,1 0 1,1-1-1,2 1 1,1 0-1,6 45 1,-7-72-72,0 0 1,0 0-1,0 0 0,1 1 1,-1-1-1,0 0 0,0 0 1,1 0-1,-1 1 1,0-1-1,1 0 0,-1 0 1,1 0-1,0 0 0,-1 0 1,1 0-1,0 0 0,-1 0 1,1 0-1,0 0 1,0 0-1,0-1 0,0 1 1,1 1-1,-1-3 11,0 0 1,0 1-1,0-1 1,0 0-1,0 1 0,0-1 1,0 0-1,0 0 1,0 0-1,0 0 1,-1 0-1,1 0 0,0 0 1,-1 0-1,1 0 1,-1 0-1,1 0 0,-1-2 1,20-63 148,-16 46-416,-1 0 0,-1 0 0,-1 0 1,0 0-1,-4-26 0,-6 23-56,8 23 296,1-1 1,-1 1-1,1 0 0,0-1 0,-1 1 1,1 0-1,-1 0 0,0-1 1,1 1-1,-1 0 0,1 0 0,-1 0 1,1 0-1,-1-1 0,1 1 1,-1 0-1,0 0 0,1 0 0,-1 0 1,1 1-1,-1-1 0,1 0 1,-1 0-1,0 0 0,-1 1-4,0 0 0,1 0 0,-1 1 1,1-1-1,-1 0 0,1 0 0,0 1 0,-1-1 0,1 1 0,0-1 0,0 1 1,0-1-1,0 1 0,0 0 0,1 0 0,-1-1 0,0 1 0,1 0 0,-1 0 1,1 2-1,-2 5 1,1 1 0,0-1 0,0 0 0,1 1 1,0-1-1,3 14 0,-3-21 11,1 1-1,-1-1 1,1 1 0,0-1-1,0 1 1,0-1 0,1 1 0,-1-1-1,0 0 1,1 0 0,-1 0-1,1 0 1,0 0 0,0 0-1,0 0 1,0 0 0,0-1 0,0 1-1,0-1 1,1 0 0,-1 1-1,0-1 1,1 0 0,-1 0-1,1-1 1,0 1 0,3 0 0,3 0 45,-1-1 0,0 0 0,0 0 1,1-1-1,-1 0 0,0 0 1,0-1-1,0 0 0,0-1 0,0 1 1,-1-2-1,1 1 0,-1-1 1,0 0-1,0 0 0,0-1 0,-1 0 1,1 0-1,-1-1 0,0 0 0,-1 0 1,0 0-1,0-1 0,0 1 1,0-1-1,-1 0 0,0-1 0,-1 1 1,5-16-1,-8 23-38,0 0 0,0 0 0,0 0 0,0 0 0,0 0 0,0 0-1,0 0 1,0 0 0,-1 0 0,1 0 0,0 0 0,0 0 0,0 0 0,0 0 0,0 0 0,0 0 0,0 0-1,0 0 1,0 0 0,-1 0 0,1 0 0,0 0 0,0-1 0,0 1 0,0 0 0,0 0 0,0 0 0,0 0-1,0 0 1,0 0 0,0 0 0,0 0 0,0 0 0,0 0 0,0 0 0,0-1 0,-14 19 99,-13 28 3,23-40-84,1 1 1,-1-1-1,1 1 0,1 0 1,-1 0-1,1 0 0,1 0 1,-1 0-1,1 1 1,0-1-1,0 12 0,2-19-15,-1 1 0,1-1 0,-1 0-1,1 1 1,-1-1 0,1 0 0,-1 0-1,1 1 1,-1-1 0,1 0 0,-1 0-1,1 0 1,-1 0 0,1 0 0,0 0-1,-1 0 1,1 0 0,-1 0 0,1 0-1,-1 0 1,1 0 0,0 0 0,-1 0 0,1 0-1,-1 0 1,1-1 0,-1 1 0,1 0-1,0-1 1,17-7 131,33-33-120,-35 27-131,1 0 0,31-18 0,-44 30 93,0-1-1,0 1 0,1 0 0,-1 0 1,1 1-1,-1-1 0,1 1 0,0 0 1,0 0-1,0 1 0,-1 0 1,1-1-1,0 2 0,0-1 0,0 0 1,9 3-1,-13-2 5,1 0 0,-1 0-1,0 0 1,0 0 0,1 1 0,-1-1 0,0 0-1,0 1 1,0-1 0,0 0 0,-1 1 0,1-1-1,0 1 1,-1 0 0,1-1 0,0 1 0,-1-1 0,0 1-1,1 0 1,-1-1 0,0 1 0,0 0 0,0 0-1,0 1 1,-3 43-92,-3-18 134,-3 27 131,9-54-150,0-1-1,1 1 1,-1 0-1,0-1 1,1 1-1,-1 0 1,1-1-1,-1 1 1,0-1 0,1 1-1,-1-1 1,1 1-1,0-1 1,-1 1-1,1-1 1,-1 1-1,1-1 1,0 0-1,-1 1 1,1-1-1,0 0 1,-1 0 0,1 0-1,0 1 1,0-1-1,-1 0 1,1 0-1,0 0 1,-1 0-1,1 0 1,0 0-1,0 0 1,-1 0-1,1-1 1,0 1-1,-1 0 1,1 0 0,0-1-1,-1 1 1,1 0-1,0-1 1,-1 1-1,2-1 1,32-16 172,20-34-39,-51 48-132,0-1 1,0 1 0,0-1-1,-1 0 1,1 0-1,-1 0 1,0-1 0,0 1-1,-1 0 1,1-1 0,-1 1-1,0-1 1,1-6 0,-10 7 400,8 4-392,0 1 0,-1-1 0,1 0 0,0 0 0,-1 0 1,1 0-1,0 0 0,-1 0 0,1 0 0,0 0 0,-1 0 0,1 0 0,0 0 0,-1 0 0,1 0 0,0-1 0,-1 1 0,1 0 0,0 0 0,-1 0 1,1 0-1,0-1 0,-1 1 0,1 0 0,0 0 0,0 0 0,-1-1 0,1 1 0,0 0 0,0-1 0,0 1 0,-1 0 0,1 0 0,0-1 1,0 1-1,0 0 0,0-1 0,0 1 0,0 0 0,-1-1 0,1 1 0,0-1 0,0 1 0,0-1 0,8-22-302,-7 21-313,0 0 0,0 0 0,0 0 0,0 0 1,-1 0-1,1 0 0,-1 0 0,1 0 0,-1 0 0,0 0 0,1 0 0,-1-3 1,-3-8-6865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42 11275,'0'0'10458,"-9"-7"-8713,-31-22-800,38 28-918,-1 0 1,1 0-1,0 0 1,0 1-1,-1-1 0,1 1 1,0 0-1,-1 0 1,1 0-1,-1 0 0,1 0 1,0 0-1,-1 1 0,1-1 1,0 1-1,-1-1 1,1 1-1,0 0 0,0 0 1,0 0-1,0 0 1,-3 2-1,-37 31 58,39-31-63,-21 26 171,23-28-187,0 0 0,0 1 1,0-1-1,0 0 0,1 0 0,-1 1 0,0-1 1,1 0-1,-1 1 0,1-1 0,-1 0 0,1 1 0,0-1 1,0 1-1,-1-1 0,1 1 0,0-1 0,0 1 1,1-1-1,-1 0 0,0 1 0,0-1 0,1 2 0,1-2 5,-1 0 0,0 0 0,1 0 0,-1-1 0,1 1 0,-1-1 0,1 1 0,-1-1 0,1 0-1,-1 1 1,1-1 0,0 0 0,-1 0 0,1 0 0,-1 0 0,1 0 0,0-1 0,-1 1 0,1 0 0,-1-1-1,3 0 1,32-11-26,-33 11-27,27-16-168,-29 16 208,1 1-1,-1-1 0,0 0 0,0 0 0,1 0 1,-1 0-1,0 0 0,0 0 0,0-1 0,0 1 1,0 0-1,0 0 0,0-1 0,-1 1 1,1 0-1,0-1 0,-1 1 0,1-3 0,-1 4-71,-19 0-3752,12 0-6372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15439,'0'0'11482,"-6"12"-10478,-52 107 847,51-102-2177,1 0 0,0 0-1,2 0 1,0 1 0,0 0 0,0 25 0,6-39-6989,2-12-75,-2 5 6613,7-14-7711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1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16 15375,'0'0'9705,"-10"-3"-9609,7 2-62,1 0 0,-1 1 0,0-1 0,0 1 0,0-1 0,0 1 0,0 0 1,0 0-1,0 0 0,0 1 0,0-1 0,0 1 0,0-1 0,0 1 0,0 0 0,0 0 0,1 1 0,-1-1 1,0 0-1,1 1 0,-1 0 0,1-1 0,-1 1 0,1 0 0,0 0 0,0 0 0,0 1 0,0-1 1,0 0-1,1 1 0,-1 0 0,1-1 0,-1 1 0,1 0 0,0-1 0,0 1 0,0 0 0,0 0 0,1 0 1,-1 0-1,1 0 0,0 0 0,0 6 0,1-8-26,-1 0 1,1 0-1,0-1 1,0 1-1,-1 0 1,1 0-1,0-1 1,0 1-1,0 0 0,0-1 1,0 1-1,0-1 1,0 1-1,0-1 1,0 1-1,0-1 1,0 0-1,0 0 1,0 0-1,0 1 0,0-1 1,0 0-1,0 0 1,1 0-1,-1 0 1,2-1-1,33-1 116,-28 0-250,-1-1 0,0 0 0,0 0 0,0 0 0,-1 0 0,1-1 0,-1 0 0,0-1 0,0 0 0,0 0 0,0 0 0,-1 0 0,0-1 0,0 0 0,-1 0 0,0 0-1,6-12 1,-9 17-562,-17 41-305,6-10 1486,1 0 0,1 0 0,1 1-1,2 0 1,-2 44 0,7-74-451,0 1 0,0-1 1,-1 0-1,1 0 0,0 1 0,-1-1 0,1 0 0,0 0 0,-1 0 0,1 0 0,-1 1 0,0-1 1,1 0-1,-1 0 0,0 0 0,0 0 0,0-1 0,0 1 0,1 0 0,-1 0 0,0 0 1,-1-1-1,1 1 0,0 0 0,0-1 0,0 1 0,-1-1 0,-2 1 15,1 0 0,-1 0 0,1-1 1,0 0-1,-1 0 0,1 0 0,-1 0 0,1 0 0,-1-1 0,-3-1 0,2 1-65,-1 0 0,1-1 0,0 1 0,0-1-1,0-1 1,1 1 0,-1 0 0,0-1 0,1 0-1,0 0 1,0-1 0,0 1 0,-7-9 0,10 11-197,0-1 1,1 1 0,-1-1 0,0 0 0,1 1 0,-1-1 0,1 0 0,0 0 0,0 1 0,0-1 0,-1 0-1,2 0 1,-1-2 0,0 3-368,1-1 0,-1 0-1,1 0 1,0 1 0,-1-1-1,1 0 1,0 1 0,0-1-1,0 0 1,0 1 0,1-1-1,1-1 1,18-15-11028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9385,'0'0'18033,"88"13"-17296,-24-13-481,9 0-224,2-5 0,-6 2-1089,-11 1-1505,-14 2-962,-19 0-2754,-20 0-3107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16143,'0'0'5477,"75"6"-4195,-18-6-225,7-1-321,7-3-415,0 0-257,0 0-705,-6-3-3074,-10-3-5478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9833,'0'0'11713,"9"-2"-9743,10-4-1395,-1-1 1,0 0 0,0-1 0,-1-1 0,27-17 0,87-70-361,-84 61-117,98-88-1069,-167 157-129,13-15 1041,-23 30 33,12-20 26,2 1 0,0 1 0,2 1 0,-14 40 0,30-72-42,-8 31-280,11-14-5048,5-16-571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4708,'0'0'15813,"9"-3"-14041,36-19-1428,-1-3 0,-1-1 0,-1-2 0,-2-1 0,-1-3 0,63-65 0,-120 119-275,1 0 1,-26 47 0,35-55 18,0 0-1,1 0 1,1 1 0,1 0-1,0 1 1,1-1 0,0 1-1,-2 24 1,6-39-116,0-1 0,0 1 0,0 0 0,0 0 1,0 0-1,0-1 0,0 1 0,0 0 0,0 0 0,0 0 0,1-1 0,-1 1 0,0 0 1,0 0-1,1-1 0,-1 1 0,1 0 0,-1 0 0,0-1 0,1 1 0,-1-1 0,1 1 1,0 0-1,-1-1 0,1 1 0,-1-1 0,1 1 0,0-1 0,0 1 0,-1-1 0,1 0 1,0 1-1,0-1 0,-1 0 0,1 0 0,0 0 0,0 1 0,0-1 0,-1 0 0,3 0 1,-1-1-449,1 1 0,0 0 0,-1-1 0,1 0 0,0 0 0,-1 0 0,1 0 0,-1 0 0,1 0 0,-1-1 0,4-2 0,15-15-6613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 15887,'-9'0'2087,"-2"-1"-1210,-6 0-89,-1 1-1,1 0 1,0 1 0,-18 4-1,32-5-730,0 0 0,0 1 0,0 0-1,0-1 1,0 1 0,0 0-1,0 1 1,0-1 0,1 0 0,-1 1-1,0 0 1,1-1 0,-1 1 0,1 0-1,0 0 1,-1 0 0,1 1-1,0-1 1,1 0 0,-1 1 0,0 0-1,1-1 1,-1 1 0,1 0 0,0 0-1,0 0 1,0-1 0,0 1-1,0 0 1,1 1 0,-1 4 0,1-7-34,0 0 0,0 0 1,0 1-1,1-1 1,-1 0-1,0 0 1,1 1-1,-1-1 1,1 0-1,-1 0 0,1 0 1,0 0-1,-1 0 1,1 0-1,0 0 1,0 0-1,0 0 1,0 0-1,-1 0 0,1 0 1,1 0-1,-1-1 1,2 2-1,1 0 10,0 0 0,0-1 0,0 1 0,1-1 0,-1 0 0,0 0-1,6 0 1,4 0 9,0-1 0,0-1 0,25-3 0,-28 2-45,0-1 1,0 0-1,-1-1 1,0 0-1,1-1 1,-2 0-1,1 0 1,-1-1-1,1 0 1,-2-1-1,1 0 1,14-15 0,-68 74-1114,35-35 1272,1 0-1,1 0 1,0 1 0,1 0 0,1 0 0,1 1-1,1 0 1,0 0 0,1 0 0,0 34-1,2-51-146,1-1 0,0 0 0,0 0 0,0 1-1,0-1 1,0 0 0,0 1 0,0-1 0,0 0 0,1 0-1,-1 1 1,0-1 0,1 0 0,-1 0 0,1 0-1,-1 0 1,1 1 0,0-1 0,0 0 0,-1 0-1,1 0 1,0 0 0,0 0 0,0-1 0,0 1-1,0 0 1,0 0 0,0-1 0,0 1 0,0 0-1,0-1 1,1 1 0,-1-1 0,0 1 0,0-1 0,1 0-1,-1 0 1,0 1 0,2-1 0,-2 0 65,-36-1 599,8 1-277,1-1-145,1 0 0,-1-1-1,-27-7 1,53 9-307,1 0 1,-1 0 0,0 0-1,1-1 1,-1 1-1,0 0 1,0 0 0,1 0-1,-1 0 1,0 0 0,0-1-1,1 1 1,-1 0-1,0 0 1,0 0 0,1-1-1,-1 1 1,0 0 0,0 0-1,0-1 1,0 1-1,1 0 1,-1 0 0,0-1-1,0 1 1,0 0-1,0-1 1,0 1 0,0 0-1,0-1 1,0 1 0,0 0-1,0 0 1,0-1-1,0 1 1,0 0 0,0-1-1,0 1 1,0 0-1,0-1 1,0 1 0,0 0-1,-1 0 1,1-1 0,0 1-1,0 0 1,0 0-1,0-1 1,-1 1 0,1 0-1,0 0 1,0-1-1,-1 1 1,1 0 0,0 0-1,0 0 1,-1 0 0,1-1-1,0 1 1,0 0-1,-1 0 1,1 0 0,0 0-1,-1 0 1,1 0 0,0 0-1,-1 0 1,1 0-1,28-15-5637,-22 12 3047,22-12-9915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10122,'0'0'17008,"-21"60"-16624,17-37-256,1-3-96,3-1 0,0-4-865,0-2-960,10-4-545,2-5-866,1-4-2561,3-1-5317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7 3748,'0'0'8781,"-14"-2"-6304,5 0-2185,0 1 0,0 0 0,-1 0 1,1 1-1,0 0 0,-1 1 0,1 0 0,0 1 0,0-1 0,0 2 0,0-1 0,0 1 0,-16 8 0,-35 32 1550,58-41-1758,-1 0-1,1 0 1,-1 1-1,1-1 1,0 1 0,0-1-1,0 1 1,0 0-1,0 0 1,1 0-1,0-1 1,-1 2-1,1-1 1,0 0-1,0 0 1,0 0-1,1 0 1,-1 1 0,1 5-1,1-7-72,-1-1 0,1 0 0,0 0 0,0 0 0,0-1 0,0 1-1,0 0 1,0 0 0,0 0 0,0-1 0,0 1 0,0 0 0,0-1 0,0 1 0,0-1 0,1 0 0,-1 1 0,0-1 0,0 0-1,1 0 1,-1 0 0,0 1 0,1-1 0,-1-1 0,0 1 0,0 0 0,1 0 0,0-1 0,42-6-18,-35 2-171,0 1 0,0-1 0,0-1 0,-1 0 0,0 0 0,13-13 1,-12 11 35,0 1 0,0 0 0,0 0 1,16-8-1,-24 15 122,-1 0 0,0 0 0,1 0 1,-1 0-1,1 0 0,-1 0 0,0 0 0,1 0 1,-1 0-1,0 0 0,1 0 0,-1 0 0,0 1 1,1-1-1,-1 0 0,0 0 0,1 1 0,-1-1 0,0 0 1,1 0-1,-1 1 0,0-1 0,0 0 0,1 1 1,-1-1-1,0 0 0,0 1 0,0-1 0,0 0 1,1 1-1,-1-1 0,0 0 0,0 1 0,0-1 1,0 0-1,0 1 0,0-1 0,0 1 0,0-1 1,0 0-1,0 1 0,0-1 0,0 1 0,0-1 0,-1 1 1,1 26 131,0-22-157,-13 106 1023,8-85-293,2 1 1,0-1-1,2 1 0,2 39 1,-31-66-291,-160 0 2514,185-2-4432,10-4-419,15-5-1804,-19 10 3387,28-14-6031,7-5-3379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19827,'0'0'5733,"75"31"-5637,-40-26-608,-3-3-4485,-6-2-12331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20 5189,'0'0'9561,"-9"-3"-7960,-5-2-1072,0 2-1,-1 0 0,1 0 0,-1 2 0,1 0 0,-1 0 0,0 1 1,1 1-1,-1 1 0,1 0 0,-1 1 0,1 0 0,0 1 0,-15 6 1,13 3 484,26-5-624,31-4-233,-18-4-434,0-1-1,1-1 0,-1-1 0,0-1 1,-1-1-1,1-1 0,-1-1 0,27-12 0,-59 48 18,6-19 370,0 1 0,1-1 0,0 1 1,0 0-1,1 0 0,0 0 0,1 0 0,1 0 1,0 1-1,0-1 0,1 0 0,0 0 0,1 0 1,0 0-1,1 0 0,0 0 0,1-1 0,0 0 1,1 1-1,0-1 0,10 14 0,-11-19-93,0 0-1,-1 1 1,0-1-1,0 1 1,0-1-1,-1 1 1,3 9-1,-4-13 41,-1 0 1,0-1-1,0 1 0,0 0 1,0 0-1,0-1 0,-1 1 0,1 0 1,0-1-1,-1 1 0,1-1 0,-1 1 1,1 0-1,-1-1 0,0 1 0,0-1 1,0 0-1,0 1 0,0-1 0,0 0 1,0 1-1,0-1 0,-1 0 0,1 0 1,0 0-1,-1 0 0,1 0 0,-1 0 1,1-1-1,-1 1 0,1 0 0,-4 0 1,-6 4-4,0-1 0,0 0 0,-1-1 0,1-1-1,-1 0 1,0 0 0,0-1 0,0 0 0,0-1 0,0-1 0,0 0 0,-17-4 0,7-10-2921,12-1-1972,0-5-5463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3844,'0'0'3891,"-6"10"-2599,-16 29-288,22-37-916,-1 0 1,1-1 0,-1 1-1,1 0 1,0-1-1,-1 1 1,1 0-1,0-1 1,0 1 0,0 0-1,1-1 1,-1 1-1,0 0 1,1-1-1,-1 1 1,1 0 0,-1-1-1,1 1 1,0-1-1,0 1 1,-1-1 0,1 1-1,0-1 1,0 0-1,1 1 1,-1-1-1,0 0 1,0 0 0,1 0-1,-1 0 1,2 1-1,46 25 1377,-45-26-1259,28 11 159,0-2 0,0-1 0,1-1 0,0-2 0,63 3-1,172-12-163,-253 3-172,447-59 127,-121 10-104,-214 37 533,196 6 0,-277 8-389,1 3-1,-1 1 0,0 3 1,-1 1-1,0 2 0,0 3 1,67 31-1,-95-37-116,0 2-1,-1-1 1,0 2-1,-1 0 1,20 21-1,58 79 957,-77-96-772,-16-15-349,0-1-1,1 0 0,-1 1 1,0-1-1,1 1 0,-1-1 1,0 0-1,1 1 0,-1-1 1,1 0-1,-1 0 0,1 1 1,-1-1-1,1 0 0,-1 0 1,0 0-1,1 0 0,-1 1 1,1-1-1,-1 0 0,1 0 0,-1 0 1,1 0-1,-1 0 0,1 0 1,-1 0-1,1 0 0,-1 0 1,1-1-1,-1 1 0,1 0 1,-1 0-1,1 0 0,-1-1 1,1 1-1,-1 0 0,1 0 1,-1-1-1,0 1 0,1 0 1,-1-1-1,0 1 0,1-1 1,3-12-4505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1 360 10378,'0'0'6272,"12"-2"-5444,259-61 1375,-69 14-2057,36-9-104,185-34 375,-398 88 124,1 2-1,-1 1 1,1 1 0,-1 1 0,1 1 0,-1 1-1,0 1 1,0 2 0,44 15 0,-4 1-329,176 54 60,-195-64-122,1-3-1,1-1 1,60 1 0,-79-8-67,0-2 0,0-1 0,0-1-1,0-1 1,0-2 0,50-17 0,-65 18-56,0-1 0,-1 0 0,0-1 0,0-1 1,-1 0-1,0 0 0,0-1 0,-1-1 0,0 0 0,0-1 1,-2 0-1,1 0 0,-1-1 0,-1 0 0,9-18 1,12-23-7758,-29 46 704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13100,'0'0'5814,"10"-7"-4373,338-210-1270,-384 273 176,-4 10-322,37-61-27,1 0 0,0 1 1,0-1-1,0 1 1,1-1-1,0 1 0,0 0 1,0 0-1,1-1 1,0 1-1,1 8 0,-1-13-19,1 0-1,-1 1 0,1-1 0,0 0 0,0 1 0,-1-1 1,1 0-1,0 0 0,0 0 0,0 0 0,0 0 0,1 0 1,-1 0-1,0 0 0,0-1 0,0 1 0,1 0 0,-1-1 0,0 1 1,1-1-1,-1 1 0,1-1 0,-1 0 0,1 1 0,-1-1 1,0 0-1,1 0 0,-1 0 0,1 0 0,2-1 0,48-7-3913,-10-10-1697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2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8808,'0'0'6305,"-10"4"-4661,-9 4-1151,0 1-1,1 1 1,0 0 0,-29 23-1,42-29-397,0 0-1,0 0 1,1 1-1,-1-1 1,1 1-1,0 0 1,0 0 0,1 1-1,-1-1 1,1 1-1,0 0 1,1-1-1,-1 1 1,1 1-1,1-1 1,-1 0-1,1 0 1,0 1 0,0-1-1,1 0 1,0 12-1,0-15-72,1-1-1,0 1 1,-1 0-1,1 0 0,0-1 1,1 1-1,-1 0 1,0-1-1,1 1 1,-1-1-1,1 0 1,0 0-1,0 1 1,0-1-1,0 0 0,0 0 1,0-1-1,4 3 1,-1-1 30,0 0 0,1 0 0,-1-1 0,1 0 0,0 0 0,0-1 0,0 0 0,9 1 0,-4-1 13,0 0-1,0-1 1,0-1-1,1 0 1,-1 0-1,0-1 1,0 0 0,-1-1-1,14-5 1,-15 3 21,0 0 0,-1 0 0,0-1 0,0 0 0,0 0 0,0-1 0,-1 0 0,0 0 0,10-14 0,-15 17 60,1 0-1,0-1 1,-1 1-1,0 0 1,0-1-1,0 1 1,0-1 0,-1 0-1,0 0 1,0 1-1,0-1 1,0 0-1,-1 0 1,0 0-1,0 0 1,0 0-1,-1 0 1,0 0-1,0 0 1,0 1 0,-3-10-1,2 11-109,0-1 0,0 1 1,-1 0-1,1 0 0,-1 0 0,1 0 0,-1 1 0,0-1 0,0 1 1,0-1-1,0 1 0,-1 0 0,1 0 0,0 1 0,-1-1 0,0 1 1,1 0-1,-6-2 0,-2 1-74,-1 0 0,1 0 0,-1 1 0,-21 0 0,33 1-21,-1 0 0,1 0 0,-1 0 0,1 0 1,-1 0-1,1 1 0,-1-1 0,1 0 0,-1 0 1,1 0-1,-1 1 0,1-1 0,-1 0 0,1 0 1,-1 1-1,1-1 0,0 0 0,-1 1 0,1-1 1,0 0-1,-1 1 0,1-1 0,0 1 0,-1-1 1,1 1-1,0-1 0,0 1 0,-1-1 0,1 1 1,0-1-1,0 1 0,0-1 0,0 1 0,0-1 1,0 1-1,0-1 0,0 1 0,0-1 0,0 1 1,0-1-1,0 1 0,0-1 0,0 1 0,0-1 1,1 1-1,-1-1 0,0 1 0,0-1 0,1 1 1,-1-1-1,0 1 0,0-1 0,1 1 0,-1-1 1,1 0-1,-1 1 0,0-1 0,1 0 0,-1 1 1,1-1-1,-1 0 0,1 0 0,-1 1 0,1-1 1,-1 0-1,1 0 0,-1 0 0,1 0 0,0 0 1,35 2-7341,-17-2-2061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4676,'0'0'12353,"8"-7"-9827,27-22-316,-34 28-2159,-1 1 0,0 0 1,1-1-1,-1 1 1,1 0-1,-1-1 0,0 1 1,1 0-1,-1 0 1,1-1-1,-1 1 0,0 0 1,1 0-1,-1 0 0,1 0 1,-1 0-1,1-1 1,-1 1-1,1 0 0,-1 0 1,1 0-1,-1 0 1,1 0-1,-1 1 0,1-1 1,-1 0-1,1 0 1,-1 0-1,1 0 0,-1 0 1,1 1-1,-1-1 1,0 0-1,1 0 0,-1 1 1,1-1-1,-1 0 1,0 1-1,1-1 0,-1 0 1,0 1-1,1-1 0,-1 1 1,0-1-1,0 0 1,1 1-1,-1-1 0,0 1 1,0-1-1,0 1 1,0-1-1,0 1 0,1-1 1,-1 1-1,3 28 629,-3-26-391,-2 162 1594,0-83-1305,10-361 4,-13 259-612,-6 17-39,10 3 63,-1 1 0,1 0 0,0 0 0,-1 0 0,1 0 0,0 0 0,0 1 0,0-1 0,-1 0 0,1 0 0,0 1 0,1-1 0,-1 1 0,0-1 0,0 1 0,1-1 0,-1 1 0,0 3 0,-5 25 85,1 1 0,2 0 0,1 0 0,2 0 0,5 57 1,-5-87-77,0 0 1,0 1-1,1-1 1,-1 0-1,0 1 1,0-1 0,1 0-1,-1 1 1,1-1-1,-1 0 1,1 0-1,-1 0 1,1 1-1,0-1 1,0 0 0,-1 0-1,1 0 1,0 0-1,0 0 1,0-1-1,2 3 1,-2-3 6,1 0-1,-1 0 1,0 0 0,0 0 0,0 0 0,0 0-1,0 0 1,0 0 0,0 0 0,0-1 0,0 1 0,0 0-1,0-1 1,0 1 0,0-1 0,0 1 0,0-1-1,0 0 1,0 1 0,1-2 0,3-3 25,0 1 0,0-2 0,0 1-1,-1 0 1,0-1 0,7-11 0,-6 7-107,-1-1 1,0 0-1,0 0 0,-1-1 0,0 1 1,-1-1-1,-1 1 0,1-20 0,-6 27-269,-6 10 169,-6 10 66,12-7-92,1-1-1,-1 1 1,2 0-1,-1 1 1,2-1-1,-1 0 1,1 1 0,0 16-1,-5 33-8009,6-58 7944,0 0 0,0-1 0,-1 1 0,1 0 0,0-1 0,-1 1 0,1-1 0,-1 1 0,1 0 0,0-1 0,-1 1 0,1-1 0,-1 0 0,0 1 0,1-1 0,-1 1 0,1-1 0,-1 0 0,0 1 0,1-1 0,-1 0 0,0 0 0,1 1 0,-1-1 0,0 0 0,1 0 0,-1 0 0,0 0 0,0 0 0,1 0 0,-1 0 0,0 0 0,1 0 0,-2-1 0,-12 1-3569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91 5894,'-8'-4'3683,"2"1"-2974,-43-20 3579,47 22-3843,-1-1-1,1 1 0,-1 0 1,1-1-1,0 0 0,-1 1 0,1-1 1,0 0-1,0 0 0,0 0 1,1 0-1,-1-1 0,0 1 1,1 0-1,-1-1 0,0-3 1,2 6-351,1-1 0,-1 1 0,0-1 0,1 1 0,-1-1 0,1 1 0,0-1 0,-1 1 0,1 0 0,-1-1 0,1 1 0,0 0 0,-1-1 0,1 1 0,0 0 0,-1 0 0,1-1 0,0 1 0,-1 0 0,1 0 0,0 0 0,0 0 0,-1 0 0,1 0 0,0 0 0,0 1 0,30-1 197,-24 0 51,118 1 858,136-3-826,-237-1-281,-37 0 58,-36 0-74,-40-1-67,26 1 8,0 2 0,-76 8 0,135-6-19,-27 5-23,30-6 22,0 0 0,0 0 0,0 0 0,0 0 0,0 1-1,0-1 1,0 0 0,1 1 0,-1-1 0,0 1 0,0-1 0,0 1 0,0-1 0,0 1 0,1 0 0,-1-1 0,0 1 0,1 0-1,-1 0 1,0-1 0,1 1 0,-1 0 0,0 2 0,6-2-5,-1 0 1,1-1-1,-1 1 0,1-1 1,-1 1-1,1-2 0,5 1 1,-5 0 11,211-12 194,-1 1-2603,-213 11 2052,-7-1-174,0 1 1,0 0-1,0 0 1,0 0-1,-1 1 1,1-1-1,-6 3 1,-19 1-5964,15-4-1054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58 5381,'0'0'17398,"-9"-8"-16811,-31-28-357,37 34-229,0 1 1,0-1-1,0 0 1,0 1-1,0 0 0,0 0 1,-1 0-1,1 0 1,0 0-1,-1 1 1,1 0-1,-1-1 1,1 1-1,0 0 1,-1 1-1,1-1 1,0 1-1,-1-1 0,1 1 1,0 0-1,-1 0 1,1 0-1,0 1 1,-5 2-1,6-3 5,0 0 1,0 0-1,1 1 0,-1-1 0,0 0 1,0 1-1,1-1 0,-1 1 0,1-1 1,0 1-1,-1 0 0,1 0 0,0 0 1,0 0-1,0-1 0,0 1 0,0 1 1,0-1-1,1 0 0,-1 0 0,1 0 1,0 0-1,-1 0 0,1 1 0,0-1 1,0 0-1,0 0 0,1 0 0,-1 0 1,0 1-1,1-1 0,0 0 0,-1 0 1,1 0-1,1 2 0,3 1-75,0-1-1,1 0 1,-1 0-1,1 0 1,0 0 0,0-1-1,0 0 1,1 0-1,-1-1 1,0 0-1,10 2 1,18 9-336,-26-9 384,0 0 1,-1 1-1,0 0 1,0 0 0,0 1-1,-1 0 1,1 0-1,-2 0 1,1 1 0,-1 0-1,1 0 1,-2 0-1,1 1 1,-1 0 0,-1 0-1,6 16 1,-7-19 28,-1 0 0,0 1 1,0-1-1,-1 1 1,1-1-1,-1 1 0,0-1 1,-1 1-1,0-1 1,0 1-1,0-1 0,0 1 1,-1-1-1,0 0 1,0 0-1,0 0 0,0 0 1,-1 0-1,0 0 0,0-1 1,0 1-1,-1-1 1,0 0-1,0 0 0,0 0 1,0-1-1,-7 6 1,4-5 369,0 1 1,-1-1-1,1 0 0,-1 0 1,0-1-1,0 0 1,0 0-1,-16 2 1,21-5-304,1 1 1,-1-1-1,1 0 1,-1 0-1,1 0 1,-1 0 0,1 0-1,-1-1 1,1 1-1,-1-1 1,1 0-1,-1 0 1,1 0-1,-1 0 1,1 0-1,0 0 1,0 0-1,0-1 1,0 1 0,0-1-1,0 0 1,0 0-1,0 1 1,1-1-1,-1 0 1,0 0-1,1-1 1,0 1-1,0 0 1,-1 0-1,1-1 1,0-3 0,-3-4-70,1 0 0,1 0 0,0 0 0,0-1 0,1 1 1,0-1-1,1 1 0,0-1 0,1 1 0,0-1 0,5-18 0,-4 24-68,0-1 0,0 1 0,0 0 0,1 0-1,-1 0 1,1 1 0,0-1 0,1 1-1,-1-1 1,1 1 0,0 0 0,0 0-1,0 1 1,0-1 0,1 1 0,0 0-1,-1 0 1,1 1 0,0-1 0,0 1-1,1 0 1,-1 0 0,9-1 0,50-5-2520,-18 3-1266,-1-6-4841,-21 1-3114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12876,'0'0'12044,"89"7"-11308,-34-7-608,2-1-96,-2-3-64,-4 0-640,-8 3-1090,-14 0-832,-12 1-1058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 1730,'0'0'10100,"-9"0"-7132,-4-1-2269,-29 2 2745,41-1-3363,1 0 0,0 0 0,-1 0 0,1 0 1,0 0-1,0 0 0,-1 0 0,1 0 1,0 0-1,-1 0 0,1 0 0,0 0 0,-1 0 1,1 0-1,0 1 0,0-1 0,-1 0 0,1 0 1,0 0-1,0 0 0,-1 0 0,1 1 0,0-1 1,0 0-1,-1 0 0,1 1 0,0-1 1,0 0-1,0 0 0,0 1 0,-1-1 0,1 0 1,0 0-1,0 1 0,0-1 0,0 0 0,0 0 1,0 1-1,0-1 0,11 8 777,20 1-459,8-5-145,0-2-1,1-2 1,-1-1-1,0-2 1,67-15 0,-226 20 952,-88 32-2610,295-55-8755,-46 8 3235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4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1 481 12620,'0'0'2851,"61"0"-2691,10-14 480,25-6 33,23-6 128,23-4-193,15-6-287,9-2-193,-1 1-96,-5-1 64,-11 0-64,-15 1-64,-11 0-384,-13-1-545,-9-6-3363,-11-4-2371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2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5573,'0'0'13576,"2"11"-12754,23 74 1146,-15-56-1043,-1 2-1,-1-1 1,5 46 0,-12-67-840,0 0-1,-1 0 1,-1 0 0,1 0-1,-1 0 1,-1 0-1,0 0 1,0-1 0,-1 1-1,0-1 1,0 1 0,-1-1-1,0 0 1,0 0 0,-1-1-1,0 1 1,-6 6 0,-4 2-99,-1-1 0,0-1 0,-1 0 0,0-1 0,-21 11 0,-8-1-2547,1-7-3496,21-12-1577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4933,'0'0'14205,"0"11"-13586,-1 2-533,-1-1-1,0 1 1,-1 0-1,0-1 0,-1 0 1,0 0-1,-1 0 1,-13 21-1,-7 11 480,-29 65 0,47-91-475,0 0-1,2 0 1,0 0-1,1 1 1,1 0-1,-1 37 0,4-51-128,0 0 0,0 0 0,1 0 0,0 0 0,0-1 0,0 1 0,0 0 0,1-1-1,0 1 1,0-1 0,0 1 0,0-1 0,1 0 0,0 0 0,0 0 0,0 0 0,0-1-1,1 1 1,-1-1 0,6 4 0,-1-2-694,0 0 0,0-1 0,1 0 0,-1 0 0,1-1 0,0 0 0,0 0 0,0-1 0,18 2 0,30-2-6928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9225,'10'-2'3203,"21"-6"-1514,-8 1 55,0 2 1,1 0 0,-1 1-1,1 1 1,0 1-1,27 2 1,-50 0-1743,-1 1 1,1-1-1,-1 0 1,1 1-1,-1-1 0,1 0 1,-1 1-1,1-1 1,-1 0-1,1 1 1,-1-1-1,0 1 0,1-1 1,-1 1-1,0-1 1,1 1-1,-1-1 0,0 1 1,0-1-1,1 1 1,-1 0-1,0-1 1,0 1-1,0-1 0,0 1 1,0 0-1,0-1 1,0 1-1,0-1 0,0 1 1,0 0-1,0-1 1,0 1-1,0-1 1,-1 1-1,1 0 0,0-1 1,0 1-1,-1-1 1,1 1-1,0-1 0,-1 1 1,1-1-1,0 1 1,-1 0-1,-16 23 52,1-11 283,0-1 0,-2 0 0,1-1 0,-1-1 0,-1 0 0,1-2 0,-2 0 0,-20 5 0,51-14-299,1-1 0,-1 2 0,0 0-1,19 2 1,6-1-73,3-2-86,44 1-52,-77 0 163,0 1 0,0 0 0,0 0 0,0 1 0,0-1-1,-1 1 1,1 0 0,0 1 0,-1 0 0,9 5 0,-12-7 2,-1-1 1,0 1-1,0 0 1,0 0-1,-1-1 1,1 1-1,0 0 1,0 0 0,0 0-1,0 0 1,-1 0-1,1 0 1,-1 0-1,1 0 1,-1 0-1,1 1 1,-1-1-1,1 0 1,-1 0-1,0 0 1,0 1-1,1-1 1,-1 0 0,0 0-1,0 0 1,0 1-1,-1-1 1,1 0-1,0 2 1,-2 0 3,1-1 1,-1 1 0,0-1-1,1 0 1,-1 0 0,0 0-1,0 0 1,0 0 0,-1 0-1,1 0 1,0-1 0,-4 3-1,-9 4 18,0-1-1,0 0 1,-18 5-1,9-5 208,-1 0-1,1-2 1,-1 0 0,0-2-1,-43 1 1,67-4-269,1 0 0,-1 0 0,0 0-1,1 0 1,-1 0 0,1 0 0,-1 0 0,0 0-1,1 0 1,-1 0 0,1 0 0,-1 0 0,0 0-1,1 0 1,-1 0 0,1-1 0,-1 1 0,0 0 0,1 0-1,-1-1 1,1 1 0,-1 0 0,1-1 0,-1 1-1,1-1 1,0 1 0,-1-1 0,1 1 0,-1 0 0,1-1-1,0 0 1,-1 1 0,1-1 0,0 1 0,0-1-1,-1 1 1,1-1 0,0 0 0,0 1 0,0-1-1,0 1 1,0-1 0,0 0 0,0 1 0,0-1 0,0 1-1,0-1 1,0 0 0,0 1 0,0-1 0,1 1-1,-1-1 1,0 0 0,0 1 0,1-1 0,-1 1-1,0-1 1,1 0 0,25-30-10289,-1 6-3186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10922,'0'0'9706,"81"12"-8714,-34-11-479,2-1-449,5 0-32,-6 0-929,-6 0-1057,-15 0-928,-14-4-1154,-13-2-2082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15919,'0'0'8328,"97"16"-7912,-31-16-384,1 0-512,-1 0-2179,-9 0-2049,-7 0-3139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3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17 12748,'0'0'1281,"10"-2"-496,15-3-382,1 1 1,0 1-1,0 1 0,0 1 1,0 2-1,0 0 0,0 2 1,41 10-1,-64-13-400,-1 1 1,0-1-1,0 1 1,0-1-1,0 1 0,0 0 1,0 0-1,0 0 0,0 0 1,-1 1-1,1-1 0,0 0 1,-1 1-1,1-1 0,-1 1 1,1-1-1,-1 1 1,0 0-1,1 0 0,-1-1 1,0 1-1,0 0 0,0 0 1,-1 0-1,1 0 0,0 0 1,-1 1-1,0-1 0,1 0 1,-1 0-1,0 0 1,0 0-1,0 0 0,0 1 1,0-1-1,-1 3 0,-2 1 31,1 0-1,-1 0 0,0 0 1,-1 0-1,0 0 0,0-1 1,0 1-1,0-1 1,-1 0-1,-7 6 0,-125 100 245,2-1-1701,54-28-5146,62-59-3531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6787 0 4452,'15'1'791,"0"0"0,0 1 1,0 1-1,-1 0 0,26 10 0,-37-13-691,-1 1-1,1 0 1,0 0-1,-1 1 1,1-1 0,-1 0-1,1 1 1,-1 0-1,0-1 1,0 1-1,1 0 1,-1 0 0,-1 0-1,1 1 1,0-1-1,0 0 1,-1 1-1,1-1 1,-1 1 0,0-1-1,0 1 1,0 0-1,0-1 1,0 1-1,-1 0 1,1 0 0,-1 0-1,0-1 1,1 1-1,-1 0 1,-1 0-1,1 0 1,0 0 0,-1 0-1,1-1 1,-1 1-1,-2 5 1,0-3-42,0 0-1,0-1 1,0 1-1,-1-1 1,1 0-1,-1 0 1,0 0 0,0 0-1,-1-1 1,1 1-1,-9 4 1,-57 28 486,70-36-535,-38 16 422,-1-1 1,-1-2-1,-48 8 1,-128 14-258,64-12-104,-884 129 319,-136-32 1378,370 11-1742,8 50-22,-366 69 39,765-202 589,-24 4 34,344-37-658,1 2 0,0 4 0,-108 46 0,174-64 107,0 1 1,0 1-1,1-1 1,-14 12 0,20-16-99,0 1 0,0-1 0,1 1 0,-1 0 0,0-1 1,0 1-1,0 0 0,1 0 0,-1 0 0,0 0 1,1 0-1,-1 0 0,1 0 0,-1 0 0,1 0 1,-1 0-1,1 0 0,0 0 0,-1 0 0,1 0 1,0 0-1,0 0 0,0 0 0,0 0 0,0 0 1,0 1-1,0-1 0,0 0 0,1 0 0,-1 0 0,0 0 1,1 0-1,-1 0 0,0 0 0,1 0 0,-1 0 1,1 0-1,0 0 0,-1 0 0,1 0 0,0-1 1,0 1-1,-1 0 0,1 0 0,0-1 0,0 1 1,0 0-1,0-1 0,0 1 0,2 0 0,7 4 63,1 1-1,1-2 1,-1 0 0,1 0-1,0-1 1,0 0-1,0-1 1,12 0-1,105 0 201,-75-3-229,-15 1-210,105-4-1849,-125 2-391,0-1 0,35-10 0,-33 4-2597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14446,'0'0'2583,"13"0"-2182,0 0-292,87 4 305,-93-4-405,0 1-1,-1 0 1,1 1 0,0-1-1,0 1 1,-1 1-1,1-1 1,-1 1 0,0 0-1,0 1 1,0-1-1,10 9 1,-15-11 2,0 1-1,0-1 1,0 1-1,0 0 1,0 0-1,0-1 0,-1 1 1,1 0-1,0 0 1,-1 0-1,0 0 1,1 0-1,-1 0 1,0 0-1,0 0 1,0 0-1,0 0 1,0-1-1,-1 1 1,1 0-1,0 0 1,-1 0-1,0 0 1,1 0-1,-1 0 1,0-1-1,0 1 1,0 0-1,0-1 1,0 1-1,-1 0 1,1-1-1,0 0 1,-1 1-1,-2 1 1,-7 8 199,0-1 0,-1 0 0,-19 12 0,21-15-77,-206 138 792,175-118-2267,36-24-3179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5029,'0'6'10325,"4"-5"-4142,12-7-2387,21-15-3473,347-251 14,-384 272-349,0-1 1,0 1 0,0 0-1,0-1 1,1 1 0,-1 0 0,0-1-1,0 1 1,1 0 0,-1 0 0,0-1-1,1 1 1,-1 0 0,0 0-1,0 0 1,1-1 0,-1 1 0,1 0-1,-1 0 1,0 0 0,1 0-1,-1 0 1,0 0 0,1-1 0,-1 1-1,1 0 1,-1 0 0,0 0 0,1 0-1,-1 1 1,0-1 0,1 0-1,-1 0 1,1 0 0,-1 0 0,0 0-1,1 0 1,-1 0 0,0 1 0,1-1-1,-1 0 1,-6 19-94,-26 32 207,30-47-122,-34 48 101,15-23 211,1 2 0,1 0 0,-21 50 0,40-81-300,-1 0-1,1 1 1,0-1-1,-1 0 1,1 1-1,0-1 1,0 1-1,-1-1 1,1 0-1,0 1 1,0-1-1,0 1 1,0-1-1,0 1 1,0-1-1,-1 1 1,1-1-1,0 1 1,0-1-1,0 0 0,1 1 1,-1-1-1,0 1 1,0-1-1,0 1 1,0-1-1,0 1 1,0-1-1,1 0 1,-1 1-1,0-1 1,0 1-1,1-1 1,-1 0-1,0 1 1,0-1-1,1 0 1,-1 1-1,1-1 1,-1 0-1,0 1 1,1-1-1,-1 0 1,1 0-1,-1 0 1,0 1-1,1-1 1,0 0-1,0 0-196,1 0-1,-1-1 1,1 1-1,-1 0 1,1-1-1,-1 1 1,1-1-1,-1 0 1,0 0-1,1 1 1,-1-1-1,0 0 1,0 0-1,0 0 1,2-1-1,12-21-5735,-1-5-4880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64 4420,'0'0'15439,"4"-8"-13710,8-25-357,-11 33-1321,-1-1-1,0 1 0,0-1 0,0 0 1,0 1-1,0-1 0,0 1 0,0-1 1,0 0-1,0 1 0,0-1 1,0 0-1,0 1 0,0-1 0,0 1 1,0-1-1,-1 0 0,1 1 0,0-1 1,0 1-1,-1-1 0,1 1 0,-1-1 1,1 1-1,0-1 0,-1 1 0,1-1 1,-1 1-1,1 0 0,-1-1 1,1 1-1,-1 0 0,1-1 0,-1 1 1,1 0-1,-1 0 0,0-1 0,1 1 1,-1 0-1,1 0 0,-2 0 0,-25-3 254,25 3-215,-8 0-88,0 0 1,0 1-1,0 1 0,0 0 0,0 0 0,1 1 1,-1 0-1,1 0 0,0 1 0,-12 7 0,15-8 9,1 0-1,0 1 0,0-1 0,0 1 0,1 0 0,-1 1 0,1-1 1,0 1-1,0 0 0,1 0 0,0 0 0,-1 0 0,2 1 0,-1-1 0,1 1 1,-1 0-1,1-1 0,-1 9 0,3-13 4,-1 1-1,1-1 1,0 0 0,0 0-1,0 0 1,0 1-1,0-1 1,0 0 0,0 0-1,0 1 1,1-1 0,-1 0-1,0 0 1,1 0 0,-1 0-1,1 0 1,-1 1 0,1-1-1,-1 0 1,1 0 0,0 0-1,0 0 1,-1-1-1,1 1 1,0 0 0,0 0-1,0 0 1,0-1 0,0 1-1,0 0 1,2 0 0,1 0 13,0 0 0,0 0 0,0 0 0,0 0 0,0-1 0,0 0 0,1 0 0,-1 0 0,7-2 0,7-1 9,-1 0 0,0-2 1,30-12-1,-28 9-195,-1-1 0,0 0 0,-1-2-1,0 0 1,0-1 0,-1 0 0,22-24 0,-29 20 17,-19 15-177,-22 15 94,21-6 457,0 1-1,1-1 1,0 2 0,0-1-1,1 2 1,0-1-1,1 1 1,0 0 0,-7 15-1,21-36 1234,-5 1-3589,-8 5-8205,1 3 2920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701 73 7239,'0'0'3475,"6"-9"-1996,-3 3-1197,-1 2 80,0 0 0,0 0-1,1 0 1,-1 0 0,1 0 0,0 1 0,0-1-1,0 1 1,1 0 0,-1 0 0,1 0 0,0 0-1,-1 1 1,1 0 0,0-1 0,6-1 0,-19 27 1293,-47 41-675,-93 80 0,56-56-752,-43 39-105,-142 151 833,269-268-925,5-6-51,1-1-1,-1 1 1,1 0-1,-1 0 1,1 1-1,1-1 1,-1 1-1,1 0 1,-1-1-1,1 1 1,1 0-1,-3 8 1,8-17-5375,0-2 3487,0 0-46,9-10-4319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87 232 11211,'0'0'2103,"-10"5"379,2 0-1769,-1-1 82,2 0 1,-1 1 0,0-1 0,1 2 0,0-1-1,0 1 1,-8 9 0,18-15 1967,16-8-1810,127-111 853,-81 64-1770,76-50 1,-141 105-39,0 0 1,0 0-1,0 0 1,0-1-1,0 1 1,0 0-1,0 0 1,0 0-1,1-1 1,-1 1-1,0 0 1,0 0-1,0 0 1,0 0-1,1 0 1,-1-1-1,0 1 1,0 0-1,0 0 0,1 0 1,-1 0-1,0 0 1,0 0-1,0 0 1,1 0-1,-1 0 1,0 0-1,0 0 1,1 0-1,-1 0 1,0 0-1,0 0 1,0 0-1,1 0 1,-1 0-1,0 0 1,0 0-1,0 0 1,1 0-1,-1 0 1,0 0-1,0 0 1,0 1-1,1-1 1,-1 0-1,0 0 1,0 0-1,0 0 1,0 0-1,1 1 1,-1-1-1,0 0 1,0 0-1,0 0 1,0 1-1,0-1 1,0 0-1,0 0 1,0 0-1,0 1 1,1-1-1,-1 0 1,0 0-1,-7 22 1,-18 24 45,5-13 1,-65 118 604,78-136-588,0 1-1,1 1 1,1-1 0,0 1 0,2 0-1,-1 0 1,0 31 0,4-47-65,0-1 1,0 1-1,0 0 1,0-1-1,0 1 0,0-1 1,0 1-1,0 0 1,0-1-1,0 1 1,0 0-1,1-1 0,-1 1 1,0-1-1,0 1 1,1-1-1,-1 1 0,0 0 1,1-1-1,-1 1 1,1-1-1,-1 0 0,1 1 1,-1-1-1,1 1 1,-1-1-1,1 0 0,-1 1 1,1-1-1,-1 0 1,1 1-1,-1-1 1,1 0-1,0 0 0,-1 0 1,1 0-1,0 1 1,-1-1-1,1 0 0,-1 0 1,1 0-1,0 0 1,-1-1-1,1 1 0,0 0 1,-1 0-1,1 0 1,-1 0-1,1-1 1,0 1-1,-1 0 0,1 0 1,-1-1-1,1 1 1,-1-1-1,1 1 0,0-1 1,34-25-814,10-28-3894,-21 13-2173,-6 3-3942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91 3972,'0'0'10265,"3"-8"-7408,-2 6-2895,2-4 791,-1 0 0,0 0-1,0-1 1,-1 1 0,1 0 0,-1-11 0,-1 16-600,0 0 0,0-1 0,0 1 0,0 0 0,0 0 0,-1 0-1,1 0 1,0 0 0,-1 0 0,1 0 0,-1 0 0,1 0 0,-1 0 0,1 0 0,-1 0 0,0 0-1,0 0 1,1 0 0,-1 1 0,-1-2 0,0 1-124,0 0-1,0 1 0,0-1 1,0 0-1,0 1 1,0 0-1,0-1 1,0 1-1,-1 0 1,1 0-1,0 0 1,0 0-1,0 1 1,0-1-1,-4 2 1,0 0 8,0 1 1,1 0 0,-1 0 0,0 0 0,1 1-1,0 0 1,0 0 0,0 0 0,0 1 0,1-1 0,-1 1-1,1 0 1,1 1 0,-1-1 0,1 1 0,0-1-1,0 1 1,0 0 0,1 0 0,0 0 0,0 1-1,1-1 1,-2 11 0,3-16-34,0-1 0,0 1 0,0 0 0,0 0 0,0 0 0,0 0 0,1-1 1,-1 1-1,0 0 0,0 0 0,1-1 0,-1 1 0,1 0 0,-1 0 0,0-1 0,1 1 0,0 0 0,-1-1 0,1 1 0,-1-1 0,1 1 0,0 0 0,-1-1 0,1 0 0,0 1 0,-1-1 0,1 1 1,1-1-1,31 5 181,-22-5-123,0-1 0,0-1-1,20-5 1,-17 2-131,0-1 0,0 0 0,0-1 0,-1 0 0,0-2 0,-1 1 0,1-1 0,-2-1 0,1 0 0,-2-1 0,1 0 0,8-13 0,-42 59-597,16-26 790,0 1-1,1 0 1,0 1-1,-6 15 1,7-9 140,1 1 1,1-1-1,1 1 0,0 0 1,1 0-1,3 30 0,-1-3-192,-1-44-33,-1 1 0,1-1 1,-1 0-1,1 1 0,-1-1 1,0 0-1,1 0 0,-1 1 0,0-1 1,0 0-1,0 0 0,0 0 1,0 0-1,0 0 0,0 0 0,0-1 1,0 1-1,-1 0 0,1 0 1,0-1-1,0 1 0,-1-1 0,1 1 1,-1-1-1,1 0 0,0 1 1,-1-1-1,1 0 0,-3 0 0,-47 3 972,48-3-921,-6 1 52,-53-5 588,61 4-755,0 0 0,0 0 1,0 0-1,-1 0 0,1 0 0,0 0 1,0 0-1,0 0 0,0-1 0,0 1 1,0-1-1,0 1 0,0 0 0,1-1 0,-1 0 1,0 1-1,0-1 0,0 1 0,0-1 1,1 0-1,-1 0 0,0 0 0,1 1 1,-1-1-1,0 0 0,1 0 0,-1 0 1,1 0-1,0 0 0,-1 0 0,1 0 1,0 0-1,-1 0 0,1 0 0,0 0 1,0 0-1,0 0 0,0 0 0,0 0 1,0 0-1,0 0 0,0 0 0,1 0 1,-1 0-1,0 0 0,1 0 0,-1 0 1,1-2-1,2 0-621,0 0 0,0 0 0,1 1 0,-1-1 0,1 1 0,0-1 0,-1 1 0,1 1 1,0-1-1,0 0 0,0 1 0,9-2 0,3-2-2638,8-5-3741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4132,'0'0'19869,"-3"11"-19207,-49 150 315,52-161-1064,-1 1 0,1 0 1,0-1-1,-1 1 0,1 0 0,0-1 0,-1 1 0,1 0 0,0-1 0,0 1 0,0 0 0,-1 0 0,1-1 1,0 1-1,0 0 0,0 0 0,0-1 0,1 1 0,-1 0 0,0 0 0,0-1 0,0 1 0,0 0 0,1-1 1,-1 1-1,0 0 0,1-1 0,-1 1 0,1 0 0,-1-1 0,1 1 0,-1-1 0,1 2 0,1-3-229,-1 1 0,1-1 0,-1 1 0,0-1 0,1 1 0,-1-1 0,0 0 0,1 0 0,-1 1 0,0-1 0,0 0 0,0 0 0,0 0 0,0-1 0,0 1 0,0 0 0,1-2 0,18-22-6527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49 14478,'0'0'1559,"-9"-1"10,4 0-1466,-3-1 312,0 1 1,1 0 0,-1 1 0,1 0 0,-1 0 0,-9 2 0,14-2-294,0 1 0,1 0 0,-1-1 0,1 1 0,-1 1 0,1-1 0,0 0 0,-1 1 0,1-1 1,0 1-1,0-1 0,0 1 0,0 0 0,0 0 0,1 0 0,-1 0 0,0 0 0,1 1 0,0-1 0,-1 0 0,1 1 0,0-1 0,0 1 0,0-1 0,0 4 0,0-5-68,1 1-1,-1-1 1,1 1-1,-1 0 1,1-1-1,0 1 1,0-1-1,0 1 1,0 0-1,0-1 1,0 1-1,0 0 0,0-1 1,0 1-1,1 0 1,-1-1-1,1 1 1,-1-1-1,1 1 1,0-1-1,0 1 1,-1-1-1,1 0 1,0 1-1,2 1 1,-1-2-21,0 0-1,0 0 1,1 0 0,-1 0 0,0 0-1,1 0 1,-1 0 0,1-1 0,-1 1-1,1-1 1,-1 0 0,1 0 0,-1 0 0,5-1-1,6 0-4,-1-1 0,1-1 0,-1-1 0,0 1 0,20-10 0,43-29-698,-69 38 586,0 0 0,-1 0-1,0-1 1,1 1 0,-1-1 0,-1 0 0,1-1 0,-1 1-1,0-1 1,4-7 0,-8 13 82,1-1 0,-1 1 0,0 0 0,1-1 0,-1 1 1,0 0-1,0-1 0,0 1 0,1 0 0,-1-1 0,0 1 0,0 0 0,0-1 0,0 1 0,0 0 1,0-1-1,0 1 0,0-1 0,0 1 0,0 0 0,0-1 0,0 1 0,0-1 0,0 1 0,0 0 1,0-1-1,0 1 0,0 0 0,0-1 0,-1 1 0,1 0 0,0-1 0,0 1 0,0 0 0,-1-1 1,1 1-1,0 0 0,-1-1 0,-15 5-70,-19 19 74,28-17 119,-1 1 1,1 1 0,0 0-1,0 0 1,1 0 0,0 0-1,0 1 1,1 0 0,1 0-1,-1 1 1,1 0 0,1-1-1,0 1 1,0 0 0,1 0-1,0 1 1,1-1 0,0 16-1,1-23-116,1-1 0,-1 0-1,1 1 1,-1-1-1,1 0 1,0 1 0,0-1-1,0 0 1,0 0-1,0 0 1,1 0 0,-1 0-1,1 0 1,-1 0-1,1 0 1,0-1 0,0 1-1,-1-1 1,4 2-1,46 21 52,-47-23-70,1 0 1,-1 0 0,1 1 0,-1-1 0,0 1-1,1 0 1,-1 1 0,0-1 0,0 1-1,-1-1 1,1 1 0,-1 1 0,1-1-1,-1 0 1,0 1 0,0-1 0,3 6 0,-6-8 15,0 0 1,0 0-1,1 1 1,-1-1-1,0 0 1,0 1-1,0-1 1,-1 0-1,1 0 1,0 1-1,0-1 1,-1 0-1,1 0 1,0 1-1,-1-1 1,0 0-1,1 0 1,-1 0-1,0 0 1,1 0-1,-1 0 1,0 0-1,0 0 1,0 0-1,0 0 1,0 0-1,0 0 1,0-1-1,0 1 1,0 0-1,0-1 1,0 1-1,-1-1 1,1 1-1,-2 0 1,-50 14 383,46-13-291,3-1-37,-11 3 212,0-1 0,0 0 1,-1-1-1,1 0 0,-1-1 1,0-1-1,-23-3 1,39 3-301,-1 0 1,1 0-1,-1 0 1,1-1-1,-1 1 1,1 0-1,0-1 1,-1 1-1,1 0 1,-1 0-1,1-1 1,0 1 0,-1-1-1,1 1 1,0 0-1,-1-1 1,1 1-1,0-1 1,-1 1-1,1-1 1,0 1-1,0-1 1,0 1-1,0-1 1,-1 1 0,1-1-1,0 1 1,0-1-1,0 1 1,0-1-1,0 1 1,0-1-1,0 1 1,0-1-1,1 1 1,-1-1-1,0 1 1,0-1 0,0 1-1,0-1 1,1 1-1,-1-1 1,0 1-1,1-1 1,-1 1-1,0-1 1,1 1-1,-1 0 1,1-1-1,19-21-3536,28-15-7634,-18 15-811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55 6758,'0'0'14243,"5"-8"-12919,0 0-1145,6-17 667,-12 24-821,1 1 0,0-1 0,-1 0 0,1 0 0,-1 0 0,1 1 0,-1-1 0,1 0 0,-1 1 0,0-1 0,1 0 0,-1 1 0,0-1 0,0 1 0,1-1 0,-1 1 0,0-1 0,0 1 0,0 0 0,0-1 0,1 1 0,-1 0 0,0 0 0,0 0 0,0-1 0,0 1 0,0 0 0,0 0 0,0 0 0,0 0 1,1 1-1,-1-1 0,0 0 0,-2 1 0,-3-1 21,1 1 1,-1 0 0,0 1 0,0-1 0,1 1 0,-1 0 0,1 0-1,-1 1 1,1 0 0,0 0 0,0 0 0,0 0 0,0 1 0,1 0-1,0 0 1,-1 0 0,1 1 0,1-1 0,-1 1 0,1 0 0,0 0-1,0 0 1,0 0 0,1 1 0,-1-1 0,-1 8 0,4-13-41,0 1-1,1 0 1,-1 0 0,0-1-1,0 1 1,0 0 0,1 0 0,-1-1-1,0 1 1,0 0 0,1-1 0,-1 1-1,1-1 1,-1 1 0,1 0 0,-1-1-1,1 1 1,-1-1 0,1 1 0,-1-1-1,1 0 1,0 1 0,-1-1 0,1 1-1,0-1 1,-1 0 0,1 0-1,0 1 1,0-1 0,-1 0 0,1 0-1,0 0 1,-1 0 0,1 0 0,0 0-1,1 0 1,35 0 84,-28-1-125,4-1-225,0 0 0,-1-1 1,1-1-1,-1 0 0,1 0 1,-1-1-1,-1-1 0,1 0 1,-1-1-1,12-9 0,4 0 325,-34 46-12,-1-11 368,0 0 0,1 1 1,1 0-1,0 0 0,2 0 0,0 1 0,2 0 0,-1 35 0,3-55-412,-1 1 0,1 0 0,-1-1 1,1 1-1,-1 0 0,0-1 0,0 1 0,0-1 0,0 1 0,0-1 0,0 0 0,0 1 0,0-1 0,-1 0 0,1 0 0,-1 0 0,1 0 0,0 0 0,-1 0 0,0 0 0,1 0 0,-3 0 0,-42 16 856,42-16-726,-13 3 124,-1-1-1,0-1 1,0 0 0,-21-1-1,39-1-306,-1 0 0,1 0 0,0 0 0,-1 0 0,1 0 0,-1 0-1,1 0 1,0 0 0,-1-1 0,1 1 0,-1 0 0,1 0 0,0 0 0,-1 0-1,1-1 1,0 1 0,-1 0 0,1 0 0,0-1 0,-1 1 0,1 0-1,0-1 1,0 1 0,-1 0 0,1-1 0,0 1 0,0 0 0,0-1-1,-1 1 1,1-1 0,0 1 0,0 0 0,0-1 0,0 0 0,4-15-6681,6 3-535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50 4260,'-12'2'3833,"-35"6"-1874,5-1 2619,-48 14 0,133-22-644,-17 3-3379,699-32 1445,-278 6-1987,-408 23 188,520-17-3017,-319 15 5906,-232 4-1779,-19 1-1165,-21-1-2767,15-9-1095,0-1-2567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35 161 5029,'0'0'9587,"-6"9"-7521,-19 26-373,25-35-1609,-1 0 0,1 1 1,0-1-1,0 0 1,-1 1-1,1-1 0,0 0 1,0 1-1,0-1 1,-1 0-1,1 1 0,0-1 1,0 0-1,0 1 0,0-1 1,0 1-1,0-1 1,0 0-1,0 1 0,0-1 1,0 0-1,0 1 0,0-1 1,0 1-1,0-1 1,0 0-1,1 1 0,-1-1 1,0 0-1,0 1 1,0-1-1,0 0 0,1 1 1,-1-1-1,1 1 0,14 3 1135,18-7-158,-15-1-796,1-2-1,-1 0 1,-1-1 0,1-1 0,17-10 0,82-55-251,-115 72-10,136-95-447,-145 121 90,-26 23 404,25-38-40,0 1 1,0 0 0,1 1-1,0 0 1,1 0 0,0 0 0,-7 25-1,13-36-62,0-1-1,0 0 0,0 1 0,0-1 1,0 0-1,0 1 0,0-1 1,0 0-1,0 1 0,0-1 0,0 0 1,0 1-1,0-1 0,0 0 0,0 1 1,0-1-1,1 0 0,-1 1 1,0-1-1,0 0 0,0 1 0,1-1 1,-1 0-1,0 0 0,0 1 1,1-1-1,-1 0 0,0 0 0,0 1 1,1-1-1,-1 0 0,0 0 0,1 0 1,-1 0-1,0 0 0,1 1 1,-1-1-1,0 0 0,1 0 0,-1 0 1,1 0-1,0 0 0,16-3-3276,10-8-2090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4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12748,'-10'5'4602,"-6"4"-4263,-70 43 2656,80-48-2656,1 0 1,-1 1-1,1-1 0,0 1 1,0 0-1,0 1 0,1-1 1,-1 1-1,1 0 1,1 0-1,-1 0 0,-2 8 1,5-13-332,1 0 0,0 1 0,-1-1 0,1 0 1,0 0-1,0 0 0,0 0 0,0 1 0,0-1 1,0 0-1,0 0 0,0 0 0,1 0 0,-1 1 0,0-1 1,1 0-1,-1 0 0,1 0 0,-1 0 0,1 0 1,-1 0-1,1 0 0,0 0 0,0 0 0,0 1 0,2-1 5,-1 1 0,1 0 0,-1-1 0,1 0 0,-1 0 0,1 1 0,0-1 0,0-1 0,-1 1 0,5 0 0,11 1 36,-1-1-1,34-2 1,-36 0-27,-7 1-22,1-1 0,0 0 0,-1-1 0,0 0 1,1 0-1,-1-1 0,0 0 0,13-7 0,-18 9 36,-1-1 0,0 1 0,1-1-1,-1 1 1,0-1 0,0 0 0,0 1 0,0-1 0,0 0-1,0-1 1,0 1 0,-1 0 0,1 0 0,-1-1 0,0 1-1,1-1 1,-1 1 0,0-1 0,-1 1 0,1-1 0,0 0-1,-1 0 1,1 1 0,-1-1 0,0 0 0,0 0 0,0 1-1,0-1 1,-1 0 0,1 0 0,-2-2 0,1 3-9,0-1 0,-1 1 1,0 0-1,0 0 0,1 0 1,-1 1-1,0-1 0,0 0 1,-1 1-1,1-1 1,0 1-1,-1-1 0,1 1 1,0 0-1,-1 0 0,1 0 1,-1 1-1,0-1 0,1 1 1,-1-1-1,-3 1 0,-58-5-431,63 5 265,0-1 0,-1 1-1,1 0 1,0 0 0,-1 0-1,1 0 1,0 0 0,-1 1-1,1-1 1,0 0 0,0 1-1,-1-1 1,1 0 0,0 1 0,0-1-1,0 1 1,-1 0 0,0 0-1,2 0-42,0 0-1,0-1 1,1 1-1,-1 0 1,0-1-1,0 1 1,1-1-1,-1 1 0,0-1 1,0 1-1,1 0 1,-1-1-1,1 1 1,-1-1-1,1 0 1,-1 1-1,1-1 1,-1 1-1,1-1 0,-1 0 1,1 1-1,-1-1 1,1 0-1,0 1 1,49 20-8591,-19-15 2468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92 6790,'0'0'12578,"-8"-5"-12354,6 3-207,0 1-3,1-1-1,0 1 1,-1 0 0,1 0 0,-1 0 0,1 0 0,-1 0 0,1 0 0,-1 0-1,0 1 1,1-1 0,-1 0 0,0 1 0,0 0 0,1-1 0,-1 1-1,0 0 1,0 0 0,0 0 0,1 0 0,-1 0 0,0 0 0,0 1-1,0-1 1,1 0 0,-1 1 0,0 0 0,1-1 0,-1 1 0,0 0-1,1 0 1,-1 0 0,1 0 0,-1 0 0,1 0 0,0 0 0,-1 0-1,1 1 1,0-1 0,0 1 0,0-1 0,0 1 0,0-1 0,-1 3-1,-3 4 390,1 0-1,0 0 0,0 0 0,1 1 1,0-1-1,1 1 0,-2 10 0,3-16-348,1-1-1,-1 0 1,1 0-1,0 0 0,0 0 1,0 0-1,0 0 1,0 0-1,0 1 1,1-1-1,-1 0 0,1 0 1,-1 0-1,1 0 1,0 0-1,0 0 0,0 0 1,0-1-1,0 1 1,0 0-1,0 0 1,1-1-1,-1 1 0,1-1 1,-1 1-1,1-1 1,-1 1-1,1-1 0,0 0 1,0 0-1,0 0 1,0 0-1,-1 0 1,1-1-1,3 2 0,7 0-14,-1-1-1,1 0 0,0 0 1,-1-1-1,1-1 1,0 0-1,-1-1 0,1 0 1,-1 0-1,0-2 0,1 1 1,18-10-1,-25 11-18,0 0-1,0-1 0,0 1 0,-1-1 1,1 0-1,-1-1 0,0 1 1,0-1-1,0 1 0,0-1 1,-1-1-1,0 1 0,0 0 1,0-1-1,0 1 0,0-1 1,-1 0-1,0 0 0,0 0 1,0 0-1,-1-1 0,0 1 0,0 0 1,0-1-1,-1 1 0,1 0 1,-1-1-1,-1 1 0,0-10 1,-1 11 12,1 1 1,-1-1-1,1 1 1,-1-1 0,0 1-1,0 0 1,-1 0-1,1-1 1,-1 2-1,1-1 1,-1 0 0,0 0-1,0 1 1,0 0-1,-1 0 1,1-1-1,0 2 1,-1-1 0,0 0-1,1 1 1,-1 0-1,0 0 1,-6-2-1,-7 0-82,0 0 1,-1 0-1,-32 1 0,11 7-1803,19 9-3923,14-2-2226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6887,'0'0'12876,"68"7"-12236,-21-8-448,6 1-159,2 0-33,-3 0-385,-3 0-640,-9 3-1345,-11 3-1057,-12-4-577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43 14350,'0'0'7260,"-9"-4"-6177,6 1-1055,0 1-1,-1 0 0,0 0 0,1 0 0,-1 1 0,0 0 0,0-1 0,1 1 0,-1 0 0,0 1 0,0-1 0,0 1 0,-1-1 0,1 1 0,0 1 0,0-1 0,0 0 1,0 1-1,0 0 0,0 0 0,1 0 0,-1 1 0,0-1 0,0 1 0,1 0 0,-1 0 0,1 0 0,-7 5 0,3 0 14,0 0 0,0 0 0,1 1-1,0 0 1,-9 14 0,13-19-8,0 0-1,1 1 1,-1-1 0,1 0-1,-1 1 1,1-1-1,0 1 1,0 0 0,1-1-1,-1 1 1,1 0 0,0-1-1,0 1 1,0 0 0,0 0-1,0-1 1,1 1-1,1 4 1,-1-7-28,0 0-1,0 0 1,0-1 0,0 1 0,0 0-1,0 0 1,0-1 0,0 1 0,0-1-1,1 1 1,-1-1 0,0 1-1,0-1 1,1 0 0,-1 0 0,0 1-1,1-1 1,-1 0 0,0 0 0,1 0-1,-1 0 1,0-1 0,2 1-1,32-7 166,-17 0-153,0-2 1,0-1-1,-1 0 0,-1-1 1,0 0-1,0-2 0,-1 0 1,-1 0-1,0-2 0,-1 1 1,21-32-1,-31 42 29,-6 7-3,-11 19 33,-20 37 31,28-47-117,0 0-1,1 1 0,1 0 1,0 0-1,1 0 0,0 1 1,1-1-1,0 1 0,1 0 1,1 14-1,0-28-78,1 1 0,-1 0 1,0 0-1,1 0 0,-1 0 0,1-1 0,0 1 1,-1 0-1,1 0 0,0-1 0,-1 1 0,1 0 1,0-1-1,0 1 0,0-1 0,-1 1 0,1-1 1,0 0-1,0 1 0,0-1 0,0 0 0,0 1 0,0-1 1,0 0-1,0 0 0,0 0 0,0 0 0,0 0 1,0 0-1,0 0 0,0 0 0,-1 0 0,1-1 1,0 1-1,0 0 0,0-1 0,0 1 0,0 0 1,1-2-1,36-16-5392,-14-6-962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5:5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13741,'0'0'6630,"52"15"-5701,4-15-641,9 0-191,6 0-97,1-9-1090,-3-2-1792,-9-5-3620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1 433 15951,'0'0'1260,"13"-8"-278,224-148 1057,123-113-3197,-364 283 1644,-34 48 336,14-24 913,-22 47 0,40-72-1431,1 1 1,0 0-1,1-1 0,0 1 0,1 1 1,1-1-1,-2 26 0,4-38-334,0 0 0,0-1-1,0 1 1,1 0 0,-1-1 0,0 1-1,1 0 1,-1-1 0,1 1 0,-1-1-1,1 1 1,0-1 0,0 1 0,-1-1-1,1 0 1,0 1 0,0-1-1,0 0 1,1 1 0,-1-1 0,0 0-1,0 0 1,1 0 0,-1 0 0,1 0-1,-1-1 1,1 1 0,-1 0 0,1-1-1,-1 1 1,1-1 0,-1 1 0,1-1-1,0 0 1,2 1 0,1-1-571,0 0 0,-1 0 0,1-1 0,0 1 0,0-1 0,-1 0 0,1-1 0,-1 1 0,1-1 0,-1 1 0,8-6 0,18-14-6494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18321,'0'0'1794,"-55"42"-737,31-14 160,3 5-256,0 0-448,8 1-385,6-2-128,6-4 32,1-2-256,0-3-385,4-4-288,4-3-672,1-8-481,-5-7-1890</inkml:trace>
  <inkml:trace contextRef="#ctx0" brushRef="#br0" timeOffset="1">1 179 7944,'0'0'12075,"64"-7"-11819,-16 7-256,5-3-1922,4-6-3555,4-4-5990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11307,'-10'4'4575,"-1"0"-3963,-55 27 2092,62-29-2434,1 0 1,0 0 0,0 0 0,0 0-1,0 1 1,0-1 0,0 1 0,1 0-1,0-1 1,-1 1 0,1 0-1,0 1 1,0-1 0,0 0 0,1 1-1,-1-1 1,-1 8 0,3-10-263,0 0 1,1 1 0,-1-1-1,0 0 1,1 1 0,-1-1-1,1 0 1,-1 1 0,1-1-1,0 0 1,-1 0 0,1 0-1,0 0 1,0 1 0,0-1-1,0 0 1,0-1 0,0 1-1,0 0 1,0 0 0,0 0 0,1-1-1,-1 1 1,0 0 0,0-1-1,1 1 1,-1-1 0,0 0-1,1 1 1,2-1 0,56 11-1418,-35-8 2,-20-2 1272,0 1 0,0-1-1,0 1 1,0 0-1,0 0 1,-1 1-1,1-1 1,-1 1 0,0 0-1,1 0 1,-1 0-1,0 1 1,-1-1 0,1 1-1,-1 0 1,0 0-1,0 1 1,0-1-1,3 6 1,-3-3 115,0 0 0,-1 1 1,0-1-1,0 0 0,-1 1 0,0 0 0,0-1 1,0 1-1,-1 0 0,-1-1 0,1 1 1,-3 9-1,1-7 192,0 0-1,-1 0 1,0-1 0,0 1 0,-1-1 0,-1 0-1,0 0 1,0 0 0,-9 11 0,10-15 42,0 0 1,-1 0-1,1-1 1,-1 1-1,0-1 1,-1 0-1,1-1 1,-1 1-1,1-1 1,-1 0-1,0 0 1,0-1-1,0 0 1,-12 3-1,15-4-106,-1 0 0,1-1 0,-1 1 0,1-1-1,-1 0 1,1 0 0,-1 0 0,1-1 0,-1 1 0,1-1-1,0 0 1,-1 1 0,1-2 0,0 1 0,0 0 0,-1-1-1,1 1 1,0-1 0,0 0 0,1 0 0,-1 0 0,-4-5-1,4 3-69,0-1-1,0 0 0,1 0 0,-1 0 0,1 0 0,1 0 0,-1 0 1,1-1-1,0 1 0,0-1 0,0 1 0,1-1 0,0-9 0,0 8-57,0 0-1,1 0 0,-1 0 1,2 0-1,-1 0 0,1 0 0,0 1 1,0-1-1,1 0 0,0 1 0,0 0 1,1 0-1,-1 0 0,1 0 1,0 0-1,1 1 0,9-10 0,3 2-330,0 0 0,1 1-1,0 1 1,30-12-1,10-8-4548,-32 14-919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8968,'0'0'8168,"63"-17"-7175,-17 17 32,5 0-544,6 0-417,-2 7-1249,-5-2-3908,-8-4-5637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13645,'0'0'3689,"0"11"-1719,0-4-1725,0 0 1,0 0-1,1 0 1,0 0-1,1 0 1,0 0 0,0-1-1,0 1 1,1 0-1,0-1 1,0 0-1,0 0 1,1 0 0,8 10-1,2 1-178,0 2 0,-1 0-1,-1 0 1,-1 1 0,0 1-1,12 36 1,-20-49-59,-1 1-1,0 0 1,0-1-1,-1 1 1,0 0-1,-1 0 1,0-1-1,0 1 1,-1 0-1,0 0 1,-1-1-1,1 1 1,-2-1-1,1 1 1,-1-1-1,-1 0 1,1 0-1,-1 0 1,-1 0-1,-7 10 1,1-5-6,-1 1 0,0-2 0,-1 1 0,0-2 0,-1 0 0,0 0 1,-1-2-1,0 0 0,0 0 0,-1-1 0,0-1 0,-1-1 0,-28 7 1,26-8-1150,-1-2 1,1 0 0,-1-1 0,-20-1-1,-4-3-5520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7751,'-9'1'-10,"-3"1"383,0 0-1,0 1 1,1 1 0,-1 0 0,1 0 0,0 2 0,0-1 0,1 1-1,-1 0 1,1 1 0,1 1 0,-12 10 0,6-3 111,1 0 1,0 1-1,1 1 1,1 0-1,1 1 1,0 1-1,1-1 1,1 1-1,1 1 0,1 0 1,0 0-1,2 0 1,0 1-1,1 0 1,2 0-1,0 0 1,1 0-1,1 0 1,4 32-1,-3-41-396,1-1 0,0 0 0,1 0 0,1 0 0,-1 0 0,2 0 0,-1-1-1,2 0 1,-1 0 0,1 0 0,1-1 0,0 0 0,0 0 0,1 0 0,0-1 0,0 0 0,1-1 0,0 0 0,11 7 0,-6-6-402,0 0 1,0-2 0,1 1 0,0-2 0,23 6 0,-19-6-867,1-2-1,0-1 1,0 0 0,23-2-1,24-4-5273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16912,'0'0'5354,"10"-5"-4136,-2 1-1078,-1 0 0,1 1 0,0 0 0,-1 1 1,1-1-1,0 2 0,1-1 0,-1 1 1,9 0-1,-13 1-132,-1 0 0,1 0-1,0 0 1,-1 1 0,1-1 0,-1 1 0,1 0 0,-1 0 0,1 1 0,-1-1-1,0 1 1,1-1 0,-1 1 0,0 0 0,0 0 0,0 0 0,-1 1 0,1-1-1,0 1 1,-1-1 0,1 1 0,-1 0 0,0 0 0,0 0 0,0 0 0,-1 1 0,3 5-1,-3-6-6,1 1-1,-1-1 1,-1 0-1,1 0 1,0 0-1,-1 1 1,0-1-1,0 0 1,0 1-1,0-1 1,0 0-1,-1 1 1,1-1-1,-1 0 1,0 0-1,0 0 1,-2 5-1,-1 0 29,-1-1 0,0 0 0,-1 0 0,1 0 0,-7 5 0,-20 26 205,31-38-231,1 1 1,0-1-1,-1 1 1,1 0 0,0-1-1,-1 1 1,1 0-1,0-1 1,-1 1-1,1 0 1,0-1-1,0 1 1,0 0 0,0-1-1,0 1 1,0 0-1,0-1 1,0 1-1,0 0 1,0 0-1,0-1 1,0 1 0,0 0-1,1-1 1,-1 1-1,0 0 1,0-1-1,1 1 1,-1-1-1,1 1 1,-1 0 0,0-1-1,1 1 1,-1-1-1,1 1 1,-1-1-1,1 1 1,0-1-1,-1 0 1,1 1 0,-1-1-1,1 0 1,0 1-1,-1-1 1,1 0-1,0 0 1,-1 1-1,1-1 1,0 0 0,-1 0-1,1 0 1,0 0-1,1 0 1,48 3 50,-37-2-71,-3-1-46,-1 1-1,0 1 1,1-1 0,-1 2-1,0-1 1,10 5-1,-17-6 60,-1-1-1,1 1 1,0 0-1,-1 0 1,1 0-1,0 0 1,-1 0-1,1 0 1,-1 0-1,0 1 1,1-1-1,-1 0 1,0 1-1,0-1 1,0 1-1,0 0 1,0-1-1,0 1 1,0 0-1,-1-1 1,1 1-1,-1 0 1,1 0-1,-1 0 1,0-1-1,1 1 1,-1 0 0,0 0-1,0 0 1,0 0-1,-1 0 1,1-1-1,0 1 1,-1 0-1,1 0 1,-1 0-1,0-1 1,-1 4-1,-1-1 65,0 1 0,0-1 0,0 0 0,-1 0 0,0 0 0,0-1 0,0 1 0,0-1 1,-1 0-1,1 0 0,-1-1 0,1 1 0,-1-1 0,-10 3 0,-3 2 538,0-2 1,-36 6-1,-33-7 603,86-4-1345,1-1 0,-1 1 0,1 0 0,-1 0 0,1-1 0,0 1 0,-1 0 0,1 0 0,-1-1 0,1 1 0,0 0 0,-1-1 0,1 1 0,0-1 0,0 1 0,-1 0 0,1-1 0,0 1 0,0-1 0,0 1 0,-1-1 0,1 1 0,0-1 0,0 1 0,0-1 0,0 1 0,0-1 0,0 1 0,0-1 0,0 1 0,0-1 0,0 1 0,0-1 0,0 1 0,1-1 0,-1 1-1,0 0 1,0-1 0,0 1 0,1-1 0,-1 1 0,0-1 0,0 1 0,1-1 0,10-14-7543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2118 2671 6790,'0'0'4527,"5"-10"-4297,11-17-54,2 0 0,0 2 0,28-30 0,-29 37-74,0-1-1,-2-1 1,0-1-1,-1 0 1,-1 0-1,-1-2 1,-1 0-1,13-36 0,-19 30 45,0 1 0,-2-1 0,-1 1 0,-1-1-1,-2 0 1,-1 0 0,-9-49 0,-9-13 294,-34-90 0,47 161-378,-4-11 63,-2 0 0,-2 1-1,0 0 1,-2 1 0,-1 1 0,-1 1 0,-31-33-1,-72-106 81,9 12 162,99 137-384,-2 2 1,0 0 0,0 0-1,-2 2 1,1 0-1,-37-19 1,-127-49-670,81 38 1257,-141-71-532,88 38 280,-252-86 1,287 127-151,-117-39 474,202 62-543,1-2 0,0-2 1,2-1-1,-54-38 0,73 46-71,1 0 0,0-1 0,0 1 0,-14-22 0,20 26-6,1 0 0,0 0 0,0 0 1,1 0-1,-1 0 0,1-1 0,1 0 1,-1 1-1,1-1 0,0 0 0,0 1 1,0-1-1,1-11 0,1 15-20,-1 0 0,1 0 0,0 0 0,-1-1 0,1 1 0,0 0-1,1 0 1,-1 0 0,0 0 0,0 1 0,1-1 0,-1 0 0,1 1 0,0-1 0,0 0 0,-1 1 0,1 0 0,3-2 0,42-21 20,-36 20-22,31-15-727,1 1 0,1 3 0,0 1 0,1 2 0,82-9 0,-106 22-1098,-18-1 1355,0 1 1,0-1-1,1 0 1,-1 0-1,0 0 1,0 0 0,1-1-1,-1 1 1,0-1-1,6-2 1,-5-1-2580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9353,'0'0'4553,"10"-9"-4056,-4 3-447,0 1 1,0 0-1,1 0 0,0 0 0,0 1 1,0 0-1,0 0 0,1 1 0,-1 0 1,1 0-1,14-3 0,101-10 41,-106 14-92,0 2 0,1 0 0,-1 1 0,1 0 1,16 5-1,-31-6 2,-1 0 1,1 1 0,-1-1 0,1 1 0,-1-1-1,0 1 1,1 0 0,-1 0 0,0 0 0,0 1-1,0-1 1,0 0 0,0 1 0,0-1 0,0 1-1,0 0 1,-1 0 0,1-1 0,-1 1 0,1 0-1,-1 0 1,0 1 0,1-1 0,-1 0 0,0 0-1,-1 1 1,1-1 0,0 0 0,-1 1 0,1-1-1,-1 0 1,0 1 0,1-1 0,-1 1 0,0-1-1,-1 1 1,1-1 0,0 1 0,-1-1 0,-1 4-1,-1 4 112,-1-1 0,0 1 0,-1-1 0,0 0-1,0 0 1,-1-1 0,-1 1 0,-7 8 0,-8 8-147,1 1 0,-25 41 0,40-55-3041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41 13485,'-6'9'758,"-18"30"716,1 0-1,1 2 1,3 1 0,-26 81-1,27-59-974,-14 84-1,31-125-357,12-46 185,-3 2-307,51-129 73,-39 93-930,2 1-1,2 0 1,55-87-1,-73 135 828,0 1-1,0 0 0,1 1 1,0 0-1,0 0 1,13-8-1,-18 12 9,-1 1-1,1 0 0,0 1 0,0-1 0,0 0 1,0 0-1,-1 1 0,1-1 0,0 1 1,0 0-1,0-1 0,0 1 0,0 0 1,0 0-1,3 1 0,-3 0 3,-1-1 1,0 1-1,1 0 0,-1-1 0,0 1 1,0 0-1,0 0 0,0 0 0,0 0 0,0 0 1,0 1-1,0-1 0,-1 0 0,1 0 1,0 0-1,-1 1 0,1-1 0,-1 0 1,1 1-1,-1-1 0,1 1 0,-1-1 0,0 0 1,0 4-1,1 3 38,-1 0 1,-1 1 0,0-1-1,0 1 1,0-1-1,-1 0 1,0 0-1,-1 0 1,0 0-1,0 0 1,0-1-1,-1 1 1,0-1-1,-1 0 1,0 0-1,0 0 1,-11 10-1,-10 11 831,-2-1 0,-45 33 0,66-55-640,1 0-114,0 0-44,0 0 0,-1 0-1,1-1 1,-1 0 0,0 0 0,0 0 0,-14 4 0,21-8-126,0 0 0,-1 0 0,1 0 0,0 1 0,0-1 0,0 0 0,-1 0 0,1 0 0,0 0 0,0 0 0,0 0 1,-1 0-1,1 0 0,0 0 0,0 0 0,0 0 0,-1 0 0,1 0 0,0 0 0,0 0 0,0 0 0,-1-1 0,1 1 0,0 0 0,0 0 0,0 0 0,-1 0 0,1 0 0,0 0 1,0-1-1,0 1 0,0 0 0,-1 0 0,1 0 0,0 0 0,0 0 0,0-1 0,0 1 0,0 0 0,0 0 0,0 0 0,0-1 0,0 1 0,0 0 0,-1 0 0,1-1 0,5-13-2206,10-11-2477,7-1-1218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75 3491,'0'0'5958,"-6"-9"-4282,-17-26 182,23 35-1758,0-1 0,-1 1 1,1-1-1,0 1 0,-1-1 1,1 1-1,0-1 0,0 0 0,0 1 1,0-1-1,0 1 0,-1-1 0,1 0 1,0 1-1,0-1 0,0 1 1,1-1-1,-1 0 0,0 1 0,0-1 1,0 1-1,0-1 0,1 0 0,-1 1 1,0-1-1,0 1 0,1-1 1,-1 1-1,0-1 0,1 1 0,-1-1 1,1 1-1,-1 0 0,1-1 0,-1 1 1,0-1-1,1 1 0,0 0 1,-1 0-1,1-1 0,-1 1 0,1 0 1,-1 0-1,1-1 0,-1 1 0,1 0 1,0 0-1,-1 0 0,1 0 1,0 0-1,32-4 752,-31 4-593,19-1 97,-14 0-326,1 0-1,-1 0 0,0 1 0,1 0 0,-1 0 1,1 1-1,-1 0 0,0 0 0,0 1 0,8 2 0,-14-3-24,0 0 0,0 0-1,0 0 1,0 0-1,0 0 1,0 0-1,0 0 1,0 0-1,-1 0 1,1 1-1,0-1 1,-1 0-1,1 0 1,-1 1-1,1-1 1,-1 0-1,1 1 1,-1-1-1,0 1 1,0-1 0,0 0-1,0 1 1,0-1-1,0 1 1,0-1-1,0 0 1,-1 1-1,1-1 1,0 0-1,-1 1 1,1-1-1,-1 0 1,1 0-1,-1 1 1,0-1-1,0 0 1,0 0-1,1 0 1,-1 0-1,0 0 1,0 0 0,-2 1-1,-5 7 45,0 0 0,0-1-1,-16 10 1,18-13-37,3-4-6,1 0 0,0 1 0,-1-1 0,1 1 0,0-1 0,0 1 0,0 0 0,0 0 0,0 0 0,1 0 0,-1 0 0,0 1 0,-2 4 0,8-5-7,0-1 0,-1 1 0,1 0 0,0-1-1,-1 0 1,1 0 0,0 0 0,6 0 0,-6 0 6,3 0-4,-1 1 0,1 0-1,-1 0 1,0 1 0,0-1 0,11 8 0,-16-9 2,0 0 0,0-1 1,0 1-1,0 0 0,0 0 1,-1-1-1,1 1 0,0 0 1,-1 0-1,1 0 0,-1 0 1,1 0-1,-1 0 0,1 0 1,-1 0-1,1 0 0,-1 0 1,0 0-1,0 2 0,0-1 10,0-1 0,-1 1 0,1-1 0,-1 0 0,1 1 0,-1-1 0,0 0 0,0 0 0,1 1 0,-1-1 0,0 0 0,0 0-1,0 0 1,0 0 0,0 0 0,-1 0 0,1 0 0,0 0 0,-3 0 0,-5 5 141,-1-1-1,0 0 1,-1-1 0,1-1-1,-1 1 1,-13 1-1,-6-1-6951,44-4 1049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0 760 8040,'0'0'6678,"7"11"-5194,74 126 939,70 107-623,-150-244-1683,-1 0 0,1-1 0,-1 1 0,1-1 0,-1 1 0,1-1 0,-1 0 0,0 1 0,1-1 0,-1 1 0,0-1 0,1 0 0,-1 1 0,0-1 0,0 0 0,0 1 0,1-1 0,-1 0 0,0 1 0,0-1 0,0 0 0,0 0 0,0 1 0,0-1 0,-1 0 0,1 1 0,0-1 0,0-1 0,1-31 18,-6-67-47,-21-128-1,11 128-190,-2-131-1,17 228 96,1 1-1,0 0 1,0-1-1,0 1 1,0 0-1,0-1 0,0 1 1,0 0-1,1 0 1,-1 0-1,1 0 1,0 0-1,-1 1 0,1-1 1,0 0-1,0 1 1,0-1-1,0 1 1,0 0-1,1-1 1,-1 1-1,0 0 0,5-1 1,67-21-54,-57 19 57,308-58-6,-62 16 11,174-62 0,201-43 0,-617 149 14,-15 8 80,-17 18 121,-3 1-249,9-8 110,0 1 1,0 0 0,2 0 0,0 0-1,1 1 1,1-1 0,2 24 0,-1-39-85,1-1 1,-1 1 0,1-1 0,-1 0 0,1 1 0,0-1 0,0 0 0,0 0 0,0 0 0,1 0 0,-1 0 0,0 0 0,1 0 0,0 0-1,-1 0 1,1 0 0,0-1 0,0 1 0,0-1 0,0 0 0,0 1 0,0-1 0,0 0 0,4 1 0,15 0-2530,0-11-3510,-6-9-5185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9289,'0'0'9363,"9"-1"-8466,8-3-822,0 0 0,-1-1-1,1-1 1,-1-1 0,0 0 0,-1-1-1,0-1 1,0 0 0,0-1 0,-1-1-1,-1 0 1,0-1 0,-1 0-1,0-1 1,-1-1 0,13-18 0,-19 18 56,-10 10 206,4 5-320,-1-1 0,1 1 1,0 0-1,-1-1 0,1 1 0,0 0 0,-1 0 1,1 0-1,0 0 0,0 0 0,0 0 0,0 0 0,0 1 1,-1 0-1,-1 3-13,0-1 0,0 1 0,0 0 0,0 0 0,1 0 0,0 1 0,0-1 0,1 0 0,-1 1 0,1-1 0,0 1 0,1-1 0,-1 1 0,1 0 0,0-1 0,1 1 0,1 8 0,-1-11-44,0 1 0,0-1 0,1 0 0,-1 0 0,1 0-1,0 0 1,0 0 0,0 0 0,0-1 0,1 1 0,-1-1 0,1 1 0,0-1 0,-1 0 0,1 0 0,0 0 0,0 0 0,0-1 0,1 1 0,-1-1 0,0 0 0,0 0 0,1 0 0,-1 0 0,1-1 0,-1 1 0,1-1 0,6 0 0,-4 1-428,24-4-5689,-14-8-917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1 512,'-6'3'417,"1"0"-161,1 2-192,1-1-64,-1-2-256,3 3-609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108 120 128,'-7'4'854,"-27"17"646,-32 13 12033,114-58-11277,78-41-1304,-110 55-1038,0 0 0,-1-1 0,0-1-1,-1-1 1,18-20 0,-69 71 569,-34 37 104,67-69-547,-1 0 0,0 1 0,1-1 0,1 1 0,-1 0 0,1 0 0,0 0 0,0 0 0,1 1 0,-2 12 0,4-19-51,0 0-1,0 0 0,0 0 0,0 0 0,0 0 0,1 0 1,-1 0-1,0 0 0,1 0 0,-1 0 0,1 0 0,-1 0 1,1 0-1,-1 0 0,1-1 0,0 1 0,0 0 0,-1 0 1,1-1-1,0 1 0,0 0 0,0-1 0,-1 1 0,1-1 0,0 1 1,0-1-1,0 1 0,0-1 0,0 0 0,0 0 0,0 1 1,0-1-1,0 0 0,0 0 0,0 0 0,0 0 0,0 0 1,0 0-1,0 0 0,0-1 0,2 1 0,1 0-820,1-1 0,-1 1 0,0-1-1,1 0 1,-1 0 0,0-1 0,0 1 0,0-1 0,5-2-1,9-12-8130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98 4901,'0'0'4980,"4"-9"-3779,46-65 2584,-50 74-3679,1 0 0,-1-1-1,1 1 1,-1 0 0,0-1-1,0 1 1,1-1-1,-1 1 1,0 0 0,1-1-1,-1 1 1,0-1 0,0 1-1,0-1 1,0 1-1,0-1 1,1 1 0,-1-1-1,0 1 1,0-1 0,0 1-1,0-1 1,0 1-1,0-1 1,0 1 0,-1-1-1,1 1 1,0-1 0,0 1-1,0 0 1,-1-2 0,-14 2 815,-20 15-840,32-12-60,0-1 0,0 0 0,0 1-1,1 0 1,-1-1 0,1 1 0,0 0 0,-1 0 0,1 1-1,1-1 1,-1 0 0,0 1 0,1-1 0,0 1 0,-1-1-1,2 1 1,-1 0 0,0-1 0,0 5 0,2-7-14,-1 0 0,1 0 0,-1-1 1,1 1-1,-1 0 0,1-1 1,-1 1-1,1 0 0,0-1 0,-1 1 1,1-1-1,0 1 0,0-1 1,-1 1-1,1-1 0,0 0 0,0 1 1,0-1-1,-1 0 0,1 0 0,0 1 1,0-1-1,0 0 0,0 0 1,0 0-1,-1 0 0,1 0 0,0 0 1,2-1-1,27-1 100,-22 0-149,0 0-1,-1 0 1,0-1-1,0 0 1,12-7-1,-16 8 24,0 1-1,0-1 0,0 0 1,0 0-1,0-1 0,-1 1 1,1 0-1,-1-1 0,1 0 1,-1 0-1,0 1 0,0-1 1,0-1-1,1-2 0,-25 14-273,15-3 336,1 1 0,0 0 0,0 0 0,1 0 1,-1 1-1,1-1 0,1 1 0,-1 1 0,1-1 0,1 1 1,-1-1-1,-2 13 0,1-2 57,1-1 0,1 0 1,1 1-1,-1 34 0,3-51-92,0 0-1,0-1 1,0 1 0,0 0 0,0 0-1,0 0 1,0 0 0,-1-1-1,1 1 1,0 0 0,-1 0-1,1-1 1,0 1 0,-1 0-1,1-1 1,-1 1 0,1 0-1,-1-1 1,0 1 0,1 0-1,-1-1 1,0 1 0,1-1-1,-1 0 1,0 1 0,1-1 0,-1 1-1,-1-1 1,-29 2 123,26-3-119,-1 0 0,1 0 0,0-1 1,-1 0-1,1 0 0,0 0 0,0 0 0,0-1 0,-5-3 0,9 5-39,0 0 0,1 1 0,-1-1 0,0 0 0,0 0 0,1 0 0,-1 1 0,0-1 0,1 0 0,-1 0 0,1 0-1,-1 0 1,1 0 0,-1 0 0,1 0 0,0-1 0,0 1 0,-1-1 0,1 1-57,1 1 0,-1-1 0,0 0-1,0 1 1,1-1 0,-1 1 0,0-1 0,1 1 0,-1-1 0,1 1 0,-1-1-1,1 1 1,-1-1 0,1 1 0,-1 0 0,1-1 0,-1 1 0,1 0-1,-1-1 1,1 1 0,0 0 0,0-1 0,47-5-5394,-34 5 3769,15-3-2487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1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12588,'0'0'6790,"-51"51"-5829,41-34-416,2-2-353,5 3-128,3-5-64,0 0-160,4-5-929,9-4-673,0-4-928,1 0-994,1-12-768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20 11371,'0'0'3822,"-10"-2"-3053,-2-1-477,-33-3 895,45 7-1184,-1-1 1,1 0 0,0 1 0,0-1 0,-1 1 0,1-1 0,0 1 0,0-1 0,0 0 0,0 1 0,0-1 0,0 1 0,-1-1-1,1 1 1,0-1 0,0 1 0,0-1 0,1 1 0,-1-1 0,0 1 0,0-1 0,0 1 0,0-1 0,0 0 0,0 1 0,1-1 0,-1 1-1,0-1 1,0 1 0,1-1 0,-1 0 0,0 1 0,1-1 0,-1 0 0,0 1 0,1-1 0,-1 0 0,0 1 0,1-1 0,-1 0 0,1 0-1,-1 0 1,1 1 0,-1-1 0,1 0 0,-1 0 0,0 0 0,1 0 0,-1 0 0,1 0 0,-1 0 0,2 0 0,4 0 35,1 0 0,0-1 0,0 0 0,0 0 0,0 0 1,-1-1-1,1 0 0,7-4 0,24-6 89,-38 12-128,0 0 0,1 0 1,-1-1-1,0 1 0,0 0 0,0 0 0,1 0 0,-1 0 0,0 0 0,0 0 1,1 0-1,-1 0 0,0 0 0,0 0 0,1 0 0,-1 0 0,0 0 1,0 1-1,1-1 0,-1 0 0,0 0 0,0 0 0,0 0 0,1 0 0,-1 0 1,0 0-1,0 1 0,0-1 0,1 0 0,-1 0 0,0 0 0,0 1 1,0-1-1,0 0 0,0 0 0,0 0 0,1 1 0,-1-1 0,0 0 0,0 0 1,0 1-1,0-1 0,0 0 0,-3 16 15,-13 20 22,14-33-31,-1 3 21,0-1 1,0 1-1,0 0 0,1 1 0,0-1 0,1 0 0,-1 0 1,1 1-1,0-1 0,1 14 0,-8-19 340,1 1 0,-1-2 0,0 1 0,1-1 0,-13-1 0,7 1-156,12 0-323,3 0-617,1 0 0,-1 0 0,1 0-1,-1 0 1,1 0 0,-1-1 0,1 1 0,-1-1 0,1 0 0,-1 1 0,3-3-1,12-5-4491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61 6534,'0'0'2979,"2"-8"-1901,1-2-648,-1 7-124,-1-1-1,0 1 1,0-1 0,0 0 0,0 1 0,-1-1-1,0 0 1,1-4 0,-2 8-201,1 0 0,0-1 0,0 1 0,-1-1 0,1 1 0,0 0 0,-1-1 0,1 1-1,0 0 1,-1-1 0,1 1 0,-1 0 0,1 0 0,-1-1 0,1 1 0,-1 0 0,1 0 0,0 0 0,-1 0 0,1-1 0,-1 1 0,1 0 0,-1 0-1,1 0 1,-1 0 0,1 0 0,-1 0 0,1 0 0,-1 1 0,1-1 0,-1 0 0,1 0 0,-1 0 0,1 0 0,-1 1 0,1-1 0,-1 0 0,1 0 0,0 1-1,-1-1 1,1 0 0,-1 1 0,1-1 0,-1 1 0,-22 13 319,23-14-412,-26 31 420,25-30-424,0 0 0,0 0 0,0 1-1,0-1 1,1 0 0,-1 0 0,0 0-1,1 1 1,-1-1 0,1 0 0,-1 1-1,1-1 1,0 0 0,-1 1 0,1-1-1,0 0 1,0 1 0,0-1 0,0 1 0,0-1-1,0 0 1,0 1 0,1-1 0,-1 1-1,1 1 1,1-2 3,-1 0 0,0-1 0,1 1 0,-1-1 0,1 0 0,-1 1 0,1-1-1,-1 0 1,1 0 0,-1 0 0,1 0 0,-1 0 0,1 0 0,-1 0 0,1 0 0,-1 0 0,0-1 0,1 1-1,-1-1 1,3 0 0,28-13 0,-25 11-70,1-1-222,0-1 0,0 0 0,0 0 0,0 0 0,-1-1 0,0 0 0,0 0-1,8-10 1,-53 56 1216,32-31-755,1 0 1,0 0 0,1 1-1,0-1 1,0 1 0,1 0-1,0 0 1,1 0 0,0 1-1,0-1 1,1 1 0,1 20-1,0-30-168,-1 0-1,0 0 0,0 0 1,1 0-1,-1 0 1,0 0-1,0 0 0,0-1 1,0 1-1,0 0 0,0 0 1,-1-1-1,1 1 1,0-1-1,0 1 0,0-1 1,0 0-1,-1 1 0,-1-1 1,-31 9 105,28-8-115,-13 5-8,-4 1-333,8-5-7617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6150,'0'0'5189,"13"0"-3801,83-9 345,-1-3 0,105-29 0,-51 10-1151,-65 15-439,619-139 34,-654 144-121,-40 10-918,-30 7-2090,0-1-1356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28 2819,'0'0'11285,"-10"-5"-7986,-5 0-2888,0 1 0,0 0 0,0 1 0,-1 0 0,1 1 0,-1 1 1,1 1-1,-1 0 0,1 1 0,-1 0 0,1 1 0,-16 5 0,5 3-240,0 2 1,1 0-1,1 2 0,0 1 1,1 1-1,0 0 0,1 2 1,1 1-1,1 1 0,1 0 1,0 1-1,2 1 1,1 1-1,0 1 0,2 0 1,0 0-1,2 2 0,1 0 1,-12 41-1,19-51-117,1 0-1,0 0 1,1 1 0,1-1 0,1 1-1,0-1 1,1 1 0,1-1-1,0 1 1,6 17 0,-6-27-47,0-1 1,1 1 0,-1-1 0,1 0 0,1 0-1,-1 0 1,1 0 0,0-1 0,0 1 0,1-1-1,0 0 1,0 0 0,0-1 0,0 1-1,1-1 1,0-1 0,-1 1 0,1-1 0,1 0-1,-1 0 1,0 0 0,1-1 0,0 0 0,-1 0-1,1-1 1,10 1 0,-7-1 10,-1-1 1,1 1-1,-1-2 1,1 1-1,-1-2 1,1 1-1,-1-1 1,1-1-1,-1 1 1,0-1-1,0-1 1,12-6-1,-17 7 32,1 0 0,-1 0-1,0-1 1,1 1-1,-1-1 1,-1 0 0,1 0-1,-1 0 1,1-1-1,-1 1 1,0-1-1,-1 0 1,1 1 0,-1-1-1,0 0 1,0-1-1,-1 1 1,1 0 0,-1-1-1,0 1 1,-1 0-1,1-1 1,-1-6 0,-1 8 10,1 0 0,-1 1 0,0-1 0,0 0 0,-1 0 0,1 1 0,-1-1 0,1 1 0,-1-1 0,0 1 0,-1-1 0,1 1 0,0 0 0,-1 0 0,0 1 0,0-1 1,0 0-1,-4-2 0,5 3-61,-1 0 0,0 0 1,0 1-1,1-1 1,-1 1-1,0-1 0,0 1 1,0 0-1,0 0 1,0 1-1,-1-1 0,1 0 1,0 1-1,0 0 0,0 0 1,-1 0-1,1 0 1,0 1-1,0-1 0,0 1 1,-1 0-1,1-1 1,-4 3-1,6-3-6,1 1 0,-1-1 0,0 0 1,1 0-1,-1 1 0,0-1 0,1 0 0,-1 1 0,0-1 1,1 0-1,-1 1 0,1-1 0,-1 1 0,1-1 0,-1 1 1,1 0-1,-1-1 0,1 1 0,-1-1 0,1 1 0,0 0 1,-1-1-1,1 1 0,0 0 0,0-1 0,-1 2 0,16 6-176,30-3-10,-27-7-32,0 0-1,0-2 0,0 0 1,-1-1-1,1 0 0,28-15 0,-23 11-96,-1 0 0,45-10 0,-66 19 333,0 0 1,-1 0-1,1 0 0,0 0 0,-1 0 1,1 0-1,0 0 0,-1 0 1,1 0-1,-1 0 0,1 0 0,0 0 1,-1 1-1,1-1 0,-1 0 0,1 0 1,0 1-1,-1-1 0,1 1 1,-1-1-1,1 0 0,-1 1 0,1-1 1,-1 1-1,0-1 0,1 1 1,-1-1-1,0 1 0,1-1 0,-1 1 1,1 0-1,4 27 806,-11 32 594,-2-25-1032,5-22-361,0-1 0,0 1 0,2-1-1,0 1 1,0 20 0,1-32-108,1 0 0,-1-1 1,1 1-1,-1 0 0,1 0 0,-1 0 1,1-1-1,-1 1 0,1 0 0,0-1 1,-1 1-1,1 0 0,0-1 0,0 1 1,-1-1-1,1 1 0,0-1 0,0 1 1,0-1-1,0 0 0,0 1 0,-1-1 1,1 0-1,0 0 0,0 0 0,0 1 1,0-1-1,0 0 0,0 0 0,0-1 1,0 1-1,0 0 0,0 0 0,0 0 1,1-1-1,3 0-724,-1 1 0,0-1 0,1-1 0,-1 1 0,0-1 0,0 1 0,5-4 0,16-15-7060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13132,'0'0'3449,"-3"11"-2024,-14 46 133,-3-1-1,-53 102 1,40-93-1030,-41 122-1,114-260 77,21-74-2368,17-37-2232,-73 173 3928,1 0 1,1 0 0,0 1 0,0 0-1,1 0 1,17-16 0,-20 21 57,0 1-1,0 0 1,1 1 0,-1-1 0,1 1-1,0 0 1,0 0 0,0 1 0,0 0-1,0 0 1,0 0 0,1 1 0,-1 0-1,13-1 1,-19 2 21,0 1 0,1-1 0,-1 0 1,1 0-1,-1 0 0,1 0 0,-1 0 0,1 1 0,-1-1 1,0 0-1,1 0 0,-1 1 0,1-1 0,-1 0 0,0 0 1,1 1-1,-1-1 0,0 1 0,0-1 0,1 0 0,-1 1 1,0-1-1,0 1 0,1-1 0,-1 0 0,0 1 0,0-1 1,0 1-1,0-1 0,0 1 0,0-1 0,0 1 0,1-1 1,-1 1-1,-1-1 0,1 0 0,0 1 0,0-1 0,0 1 1,0-1-1,0 1 0,0-1 0,0 1 0,-1-1 0,1 0 1,0 1-1,0-1 0,-1 1 0,-12 24 606,-18 10 400,-2-2 0,-46 37 0,18-18-129,60-51-1389,29-33-9263,-5 8 144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1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12268,'0'0'6230,"11"-3"-5339,21-9-846,0-1 1,-1-1-1,-1-1 1,0-2-1,-1-1 0,-1-2 1,-1 0-1,0-2 0,36-39 1,-72 70-58,1 1 1,0 0-1,0 1 1,1 0-1,1 0 1,-1 1-1,2-1 1,0 1-1,0 1 1,1-1-1,1 1 1,-3 17-1,6-29 13,-1 0-1,1-1 0,1 1 1,-1-1-1,0 1 0,0 0 1,0-1-1,0 1 1,0-1-1,0 1 0,1-1 1,-1 1-1,0 0 0,0-1 1,1 1-1,-1-1 0,0 1 1,1-1-1,-1 1 1,1-1-1,-1 0 0,1 1 1,-1-1-1,1 0 0,-1 1 1,1-1-1,-1 0 0,1 1 1,-1-1-1,2 0 1,22 1-740,23-18-3402,-13-5-1006,1-5-2994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11435,'-9'4'2269,"-10"7"-1289,1 0 1,0 1 0,-27 23-1,39-30-812,0 1 1,0-1-1,0 1 0,1 0 0,0 1 0,0-1 0,1 1 0,-1 0 0,1 0 0,1 0 0,0 1 0,0-1 0,0 1 0,-1 10 0,3-17-160,1 0 1,0 0-1,0 1 1,0-1-1,0 0 1,0 0-1,1 0 0,-1 0 1,0 0-1,0 0 1,1 0-1,-1 0 1,1 0-1,-1 0 0,1 0 1,-1 0-1,1 0 1,0 0-1,-1 0 0,1 0 1,0 0-1,0-1 1,-1 1-1,1 0 1,0 0-1,0-1 0,2 2 1,0-1 7,1 0 0,-1 0 0,1 0 0,-1 0 0,1-1 0,-1 1 0,1-1 0,-1 0 0,5 0 0,3-1-46,0-1 1,0 0-1,0 0 1,0-1-1,12-5 1,-4 0-306,-2-1-1,1-1 1,16-13 0,-31 21 341,1 0 1,-1-1-1,1 0 0,-1 0 1,0 0-1,0 0 1,0 0-1,0 0 0,-1-1 1,1 1-1,-1-1 1,0 0-1,0 0 1,0 0-1,-1 0 0,1 0 1,-1 0-1,0 0 1,0 0-1,0-6 0,-1 9 18,-1 0 0,0 0-1,0 0 1,0 0-1,0 0 1,1 1 0,-1-1-1,0 0 1,0 0-1,0 1 1,0-1 0,-1 1-1,1-1 1,0 1-1,0-1 1,0 1-1,0 0 1,-1-1 0,1 1-1,0 0 1,0 0-1,0 0 1,-1 0 0,1 0-1,0 0 1,-2 1-1,-35 2-78,32-2 57,0 1 0,0 0 0,0 0 0,1 1-1,-11 5 1,14-7-19,1 0-1,-1 0 1,0 0-1,1 0 0,-1 0 1,1 0-1,0 0 1,-1 0-1,1 1 0,0-1 1,0 1-1,0-1 1,0 1-1,0-1 1,0 1-1,0-1 0,1 1 1,-1 0-1,0-1 1,1 1-1,-1 0 0,1 0 1,0 3-1,1-4-266,1 0-1,0 0 0,0 0 0,0 0 0,0 0 1,0 0-1,0-1 0,0 1 0,0 0 1,1-1-1,-1 0 0,0 0 0,0 0 1,0 0-1,1 0 0,-1 0 0,0 0 1,4-1-1,-1 0-572,24-2-3585,1-8-3346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32 10122,'0'0'955,"-6"8"-256,-2 1-682,2-3 435,0 0-1,1 1 0,0 0 0,0 0 0,1 0 0,0 0 0,0 1 0,1 0 0,0-1 0,0 1 0,-3 14 0,6-21-433,1 0 1,-1-1-1,1 1 1,-1-1-1,1 1 1,-1 0-1,1-1 1,0 0-1,-1 1 1,1-1-1,0 1 1,-1-1-1,1 0 1,0 1-1,-1-1 1,1 0-1,0 0 1,0 1-1,-1-1 1,1 0 0,0 0-1,0 0 1,-1 0-1,1 0 1,0 0-1,1 0 1,30-1 282,-25 1-232,2-1-57,0 0 0,0-1 0,0 0 0,-1 0 0,1-1 0,0 0 0,-1 0 0,0-1 1,0-1-1,10-5 0,-14 7 57,1 0 1,-1 0-1,0 0 0,0 0 1,0-1-1,-1 0 1,1 1-1,-1-1 1,0 0-1,0-1 0,0 1 1,0-1-1,-1 1 1,0-1-1,0 0 1,0 0-1,-1 1 0,1-1 1,0-8-1,-2 12-46,0 0 0,0 0 0,0 0 0,-1 0 0,1 0 0,0 0 0,0 0 0,-1 0 1,1 0-1,0 0 0,-1 0 0,1 0 0,-1 0 0,0 0 0,1 0 0,-1 0 0,0 0 0,1 1 0,-1-1 0,0 0 0,0 1 0,0-1 0,1 0 0,-1 1 0,-1-1 0,-33-7 722,24 8-564,0 0 0,0 1-1,0 1 1,-16 3 0,-15 14-199,41-18 3,-1-1-1,1 1 0,-1 0 0,1 0 1,-1 0-1,1 0 0,0 1 1,0-1-1,0 0 0,-1 1 0,1-1 1,0 0-1,0 1 0,1-1 0,-1 1 1,0-1-1,0 1 0,1 0 1,-1-1-1,1 1 0,0 0 0,-1 2 1,1-3-75,1 0 0,-1-1 0,1 1 1,-1-1-1,1 1 0,-1 0 0,1-1 0,-1 1 1,1-1-1,-1 0 0,1 1 0,0-1 1,-1 1-1,1-1 0,0 0 0,-1 0 0,1 1 1,0-1-1,-1 0 0,1 0 0,0 0 1,0 0-1,-1 1 0,1-1 0,0 0 0,-1-1 1,1 1-1,0 0 0,0 0 0,-1 0 1,1 0-1,1-1 0,3 1-855,26 0-4698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58 3716,'0'0'635,"-10"0"-395,-55-2 1835,13-3 5379,85 9-6011,0-2-1,56-4 1,-68 1-2424,0-2 0,0-1-1,0-1 1,0-1 0,28-11 0,-10-2-2740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2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62 277 2691,'0'0'3624,"-9"6"-1707,-3 2-1089,-7 5 148,-3 2 5089,60-37-2796,-12 8-3122,28-23-33,59-51 1,-91 68-75,0-2 1,-2 0 0,0-1 0,31-48 0,-43 91 106,-1 1 1,8 40-1,-14-56-120,43 171 313,-24-102-3087,-16-57-2581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38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2305 430 4164,'12'-3'224,"0"0"-368,104-30 1962,-100 27-1531,-1 1 0,0-2-1,0 0 1,-1-1 0,25-16 0,-39 23-265,1 1 0,0-1 0,-1 0 0,1 1 0,-1-1 0,1 0 0,-1 0 0,1 0 0,-1 1 0,1-1 0,-1 0 0,0 0 0,1 0 0,-1 0 0,0 0 0,0 0 0,0 1 0,0-1 0,1 0 0,-1 0 0,-1 0 0,1 0 0,0 0 0,0 0 0,0 0 0,0 0 0,-1 0 0,1 1 0,0-1 0,-1 0 0,1 0 0,-1 0 0,1 1 0,-1-1 0,1 0 0,-1 0 0,1 1 0,-1-1 0,0 0 0,1 1 0,-1-1 0,0 1 0,0-1 0,1 1 0,-3-1 0,-42-25 1953,38 22-1550,-120-59 2458,-62-36-2702,153 81-85,-1 2 0,0 2 0,-1 2 0,-1 1 0,0 2 0,-73-8-1,-5 9-59,-122 8-1,187 4 98,-1 1 1,1 3-1,1 3 0,-1 1 0,2 3 1,0 2-1,1 2 0,1 3 1,1 1-1,-52 34 0,20-4-44,2 4 0,3 2 0,3 4 0,-112 126 0,123-117 55,3 1 1,-58 101-1,86-124 8,2 2 1,2 0 0,3 2-1,-28 100 1,45-130-123,0 0 1,1 1-1,2-1 1,0 1-1,1-1 1,2 1-1,1-1 1,0 1-1,2-1 1,1 0-1,1 0 1,1 0-1,1-1 1,1 0-1,1 0 1,1-1-1,0-1 1,2 0-1,1 0 1,1-1-1,0-1 1,1-1-1,1 0 1,1-1-1,1-1 1,0 0-1,34 20 1,-13-14 127,2-1 1,0-2-1,1-2 1,0-2-1,1-1 1,1-3-1,58 7 0,-31-9-74,0-4-1,1-3 1,138-13-1,-134-1-48,0-4 0,0-3 0,-2-3-1,0-4 1,-2-2 0,99-56-1,-54 18 1,-4-6 0,200-165-1,-247 181-21,-3-4-1,96-114 0,-138 147 46,-3-1 1,0-1-1,-1 0 0,-2-1 0,-1-1 1,-2 0-1,-1-1 0,-1 0 0,12-68 1,-19 78-3,-1-1 0,-2 0-1,0-1 1,-1 1 0,-1 0 0,-1 0 0,-2 0 0,0 1 0,-1-1 0,-1 1 0,-1 0 0,-2 0 0,0 1 0,-1 0 0,0 1 0,-2 0-1,-1 0 1,0 1 0,-2 1 0,-26-27 0,11 19-90,-1 0 1,-2 3-1,0 0 0,-1 2 0,-1 2 0,-1 1 1,-1 2-1,0 1 0,-74-18 0,-126-13-1844,1 20-3364,233 25 5168,-85-7-5873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7.9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1109 189 5477,'2'-4'121,"0"1"-1,0 0 1,-1 0-1,1-1 0,-1 1 1,0-1-1,0 1 1,0-1-1,-1 1 1,1-1-1,-1 0 0,0 1 1,-1-8-1,0 8 45,0 1-1,0 0 0,0 0 0,-1-1 0,1 1 1,-1 0-1,0 0 0,1 0 0,-1 0 0,0 1 0,0-1 1,0 0-1,-1 1 0,1-1 0,0 1 0,-1 0 1,1 0-1,0 0 0,-6-1 0,-31-10 254,0 1 0,-1 3-1,0 1 1,-1 2 0,0 1 0,0 3-1,-66 5 1,76 0-374,1 1 1,0 1-1,0 2 1,-40 16-1,-111 56-378,161-70 363,0 0 0,1 1 1,1 1-1,0 1 0,1 1 0,0 0 1,1 1-1,0 1 0,1 0 0,1 1 1,1 1-1,1 0 0,0 1 0,1 0 0,1 1 1,1 0-1,1 0 0,0 1 0,2 0 1,-8 43-1,2 16 111,3 1 0,3 0 0,7 114 0,1-180-119,0 0 0,0 0 0,2 0 0,0 0 0,0 0 0,2-1 0,0 1 0,0-1 0,1-1 0,1 1 0,0-1 0,1-1 0,1 0 0,0 0 0,22 21 0,-18-22-16,0 0 0,1-1 0,0 0 0,1-1 0,0-1 0,0 0 0,0-1 0,1-1 0,0 0 0,1-2 0,-1 0 0,1-1 0,24 2 0,-4-5 21,0-1 1,0-2-1,0-2 0,-1-1 0,1-2 0,-2-1 1,1-2-1,41-19 0,-5-3 9,-1-4 1,122-84-1,-158 95 23,-1-1 1,-1-2 0,-1-2-1,-2 0 1,-2-2 0,0-2-1,35-57 1,-48 66 70,-2 1-1,-1-2 1,-1 0-1,-2 0 1,0-1-1,-2-1 1,-1 1 0,-1-1-1,-2-1 1,0 1-1,-3 0 1,-1-41-1,-1 58-185,-1-1-1,-1 1 1,1 0 0,-2-1-1,0 2 1,0-1-1,-1 0 1,-1 1-1,0 0 1,0 0-1,-11-13 1,4 9-10,0 0 1,0 1-1,-2 1 1,0 1-1,0 0 1,-31-18-1,13 13 99,0 0-1,-2 3 1,0 1 0,0 1-1,-1 2 1,-1 2 0,-45-5-1,40 9 14,0 1-1,-1 2 0,0 2 0,1 3 1,-65 12-1,79-10-29,1 2 0,0 1 0,0 1 0,1 1 0,0 1 0,1 2 0,1 0 0,0 2 1,-28 24-1,19-11-631,-49 59 1,17-3-3792,23-22-2885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4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3229 382 9865,'0'0'540,"-2"-10"-466,-2-5-278,-1 0 0,0 1-1,-1 0 1,-1 0 0,0 0-1,-1 1 1,-1 0 0,0 0-1,0 1 1,-17-16 0,8 14 188,0 0 0,-1 1 0,-1 2 0,0 0 0,0 0 0,-1 2 0,-1 1 0,-24-7 0,-187-33 1218,186 40-1059,-81-11 328,-1 5 1,0 5 0,-1 7-1,1 5 1,-214 32-1,156-2-319,-216 68-1,323-75-104,2 3-1,1 4 1,1 3-1,2 3 1,-85 61-1,88-48-28,3 3 0,-69 72 0,105-94 1,1 3 1,2 0-1,1 2 1,2 1-1,-35 71 1,54-95 2,0 0 0,1 0-1,1 0 1,0 1 0,1 0 0,1 0-1,0 0 1,2 0 0,-1 0 0,2 1 0,0-1-1,1 0 1,1 1 0,1-1 0,0 0-1,1 0 1,0-1 0,1 1 0,1-1 0,1 0-1,0 0 1,1-1 0,0 0 0,16 19-1,2-3 18,1-2 0,1-1 0,1-2 0,2 0 0,1-2 0,0-2 0,48 24 0,8-2 24,165 54 0,-118-56-54,3-6 0,244 30 0,-184-47-97,276-12 0,-336-14 159,0-6 1,-1-6-1,-1-6 1,232-76-1,-318 84 8,0-2-1,0-2 1,-2-2-1,-1-3 1,-1-1-1,81-67 1,-105 75-21,-2 0 1,0-1 0,0-1 0,-2-1-1,-1-1 1,-1 0 0,-1-1 0,-2-1 0,0 0-1,-1-1 1,-2 0 0,-1-1 0,-1 0-1,6-41 1,-10 33 96,-2 0-1,-2 0 1,-1 0 0,-2 0 0,-1 0-1,-2 0 1,-1 1 0,-2 0-1,-2 1 1,-1-1 0,-1 2-1,-2 0 1,-2 1 0,0 1-1,-2 0 1,-2 1 0,-30-34-1,22 30-167,-1 2 0,-2 1 0,-2 2 0,0 1-1,-2 2 1,-1 1 0,-1 2 0,-1 1 0,0 3 0,-2 1-1,0 1 1,-1 3 0,-75-16 0,25 18-2038,-123 0 1,118 8-1563,-27-3-6140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43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18748 13300 4869,'0'0'7415,"-10"-5"-5387,-6-5-2061,1 0 0,0-1 0,1 0 1,0-2-1,-16-17 0,19 20 44,0 0 1,-1 0 0,0 1 0,-1 0 0,0 1-1,0 1 1,-1 0 0,1 0 0,-2 2 0,-20-7-1,-18-1-55,-86-10-1,69 13-220,-148-31 1751,-355-115-1,-191-132-745,252 81-2915,-479-199 2945,19-40 1377,17-54-2191,-366-178-1284,-1514-784-1107,2764 1422 2066,-725-413-796,16-26 2102,-260-224-370,43-59-264,-806-864 775,73 51-587,1477 1360-630,-625-549-1099,803 694 1251,3-3 1,3-4-1,4-2 0,3-3 1,4-3-1,4-2 0,-53-116 1,72 126-607,4-2 0,-24-95 0,43 123 685,2-1 0,3 1 0,1-2 0,3-89 0,5 121-17,2 0 0,0 0 1,1 1-1,0 0 0,2-1 0,1 2 0,0-1 0,1 1 1,18-26-1,16-19 404,62-72-1,-80 106-393,20-25-2,2 3 0,76-66 0,-102 100-87,1 1 0,1 1 0,1 0 0,0 2 0,1 1-1,0 1 1,1 1 0,0 2 0,31-8 0,-47 14 68,-1 1 0,1 1-1,0 0 1,0 0 0,0 1 0,0 0-1,0 0 1,0 1 0,0 1 0,0-1 0,0 2-1,-1-1 1,1 2 0,-1-1 0,0 1 0,0 0-1,0 1 1,0 0 0,9 8 0,23 19-429,43 44 1,-63-54-3529,28 38 0,-39-45-1936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44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45 12716,'-47'47'4559,"48"-43"-3503,8-7-873,9-6-221,-1-2 26,1 0 0,0 1 0,1 1 0,0 1 0,1 1 0,-1 0 0,2 1 0,-1 2 0,0 0 0,1 1 0,39-1 0,468 4 97,-519 0-73,0 1 0,1-1 0,-1 2 0,1-1 0,-1 1 0,0 1 0,0 0 0,0 0 0,0 1 0,-1 0 0,1 0 0,-1 1 0,0 0 0,0 0-1,-1 1 1,0 0 0,9 10 0,-7-6 14,-1 0-1,0 1 0,-1 1 0,0-1 1,-1 1-1,-1 0 0,1 0 0,-2 1 0,0 0 1,0-1-1,2 26 0,-3-21 76,-1 1 0,-1-1-1,-1 0 1,0 0 0,-1 0-1,-1 0 1,0 0 0,-2 0-1,0 0 1,-1 0 0,0-1-1,-1 0 1,-1 0 0,-1-1-1,0 0 1,-1 0 0,-1-1-1,0 0 1,-1 0 0,-24 22-1,10-11 93,-2-1-1,-1-2 0,-1-1 0,-59 34 1,66-44-779,-2-1 0,-44 14 0,49-19-853,-1-1 0,0-1 0,0-1 0,-22 0 0,15-2-6430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12172,'0'0'2108,"-8"11"380,-6 9-1427,-40 59 3424,49-72-4232,1 1 1,0-1 0,1 1-1,-1 0 1,2 0 0,-1 0-1,1 0 1,0 0 0,0 11-1,2-19-245,0 0 0,0 0 0,0 0 0,0 0-1,0 1 1,1-1 0,-1 0 0,0 0 0,0 0 0,0 0 0,1 0-1,-1 0 1,0 0 0,0 1 0,1-1 0,-1 0 0,0 0 0,0 0-1,0 0 1,1 0 0,-1 0 0,0 0 0,0 0 0,1 0 0,-1 0-1,0 0 1,0 0 0,0-1 0,1 1 0,-1 0 0,0 0 0,0 0-1,1 0 1,-1 0 0,0 0 0,0 0 0,0-1 0,0 1 0,1 0-1,-1 0 1,0 0 0,0 0 0,0-1 0,0 1 0,0 0 0,1 0-1,-1 0 1,0-1 0,0 1 0,0 0 0,11-11 136,-4-1-165,0 0 0,-1-1 0,-1 0 0,0 0 0,0 0 0,-2 0 0,1-1 0,-2 0 1,0 0-1,-1 1 0,0-18 0,-1 31 15,0 0 0,0 0 0,1 0-1,-1 0 1,0 1 0,0-1 0,0 0 0,0 0 0,0 0 0,0 0 0,0 0 0,0 1 0,0-1 0,0 0-1,0 0 1,0 0 0,-1 0 0,1 0 0,0 1 0,0-1 0,0 0 0,0 0 0,0 0 0,0 0 0,0 0 0,0 0-1,0 1 1,0-1 0,0 0 0,-1 0 0,1 0 0,0 0 0,0 0 0,0 0 0,0 0 0,0 0 0,-1 0-1,1 0 1,0 1 0,0-1 0,0 0 0,0 0 0,0 0 0,-1 0 0,1 0 0,0 0 0,0 0 0,0 0-1,0 0 1,0 0 0,-1 0 0,1 0 0,0-1 0,0 1 0,0 0 0,0 0 0,0 0 0,-1 0 0,1 0 0,0 0-1,0 0 1,0 0 0,0 0 0,0 0 0,0-1 0,0 1 0,0 0 0,-1 0 0,-5 14-108,6-13-85,0 1 1,-1-1 0,1 1-1,1-1 1,-1 1-1,0-1 1,0 0-1,0 1 1,1-1-1,-1 1 1,1-1 0,-1 0-1,1 1 1,0-1-1,-1 0 1,1 0-1,0 0 1,0 1-1,0-1 1,1 1 0,29 12-8378,-10-10 1482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2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238 53 5381,'0'0'9481,"7"-8"-7591,32-36 2728,-67 73-3793,1 2 0,2 1 0,1 1 0,-23 42 1,26-36-696,1 1 0,2 1-1,3 1 1,1 0 0,1 1 0,3 1 0,2-1 0,1 1 0,3 1 0,1-1 0,4 54 0,0-91-84,-1 1 1,1-1-1,0 0 1,1 0-1,0 0 1,0 0-1,1 0 1,-1 0-1,1-1 0,1 1 1,-1-1-1,1 0 1,1 0-1,8 10 1,-9-12-199,0-1 1,0 0-1,1 0 1,-1 0-1,1-1 0,-1 1 1,1-1-1,0 0 1,0-1-1,0 1 1,0-1-1,0 0 1,1 0-1,-1-1 1,0 1-1,0-1 0,0 0 1,1-1-1,-1 1 1,0-1-1,6-1 1,19-10-4446,-2-5-3949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3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1 228 10634,'0'0'14414,"12"-7"-13592,70-55-394,85-81 1,-157 134-416,-10 9-18,0-1 0,0 1-1,1 0 1,-1-1 0,0 1 0,1-1 0,-1 1 0,0 0-1,1-1 1,-1 1 0,0 0 0,1 0 0,-1-1-1,1 1 1,-1 0 0,1 0 0,-1-1 0,0 1 0,1 0-1,-1 0 1,1 0 0,-1 0 0,1 0 0,-1 0 0,1 0-1,-1 0 1,1 0 0,-1 0 0,1 0 0,-1 0-1,1 0 1,-1 0 0,1 0 0,-1 1 0,1-1 0,-1 0-1,1 0 1,1 21-35,-13 30 117,-14 11-58,16-45-152,1 1 1,1 1 0,1-1-1,1 1 1,0 0 0,-3 35-1,8-53 21,0-1 0,0 1 0,1-1 0,-1 1 0,0-1 0,0 0 0,1 1 0,-1-1 0,0 0 0,1 1 0,-1-1 0,0 0 0,1 1 0,-1-1 0,0 0 0,1 1 0,-1-1 0,1 0 0,-1 0 0,0 0 0,1 0-1,-1 1 1,1-1 0,-1 0 0,1 0 0,-1 0 0,1 0 0,-1 0 0,1 0 0,-1 0 0,1 0 0,-1 0 0,0 0 0,1 0 0,-1-1 0,1 1 0,-1 0 0,1 0 0,-1 0 0,1 0 0,-1-1 0,0 1 0,1 0 0,-1-1 0,0 1 0,1-1-1,22-12-6098,-5-8-2315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3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1 161 12812,'0'0'14061,"13"-6"-13575,8-4-438,-1-2 0,-1 0 0,0-1 0,-1-1 0,18-17 0,-16 9 21,-15 16-44,1 0 0,0 0 0,0 0 0,0 1 0,10-7 0,-16 14-39,1-1 0,0 1 0,-1 0-1,1-1 1,-1 1 0,0 0 0,0 0-1,0-1 1,1 1 0,-2 0 0,1 0 0,0-1-1,0 1 1,-1 2 0,-3 13 30,-1 1 1,-1-1-1,-15 32 1,12-32-3,2 0 0,0 1 0,-7 31 1,13-35-756,2-13 488,-1-1-1,0 1 1,1-1-1,-1 1 0,1-1 1,-1 0-1,0 1 1,1-1-1,-1 0 1,1 1-1,-1-1 1,1 0-1,-1 0 1,1 1-1,-1-1 1,1 0-1,-1 0 1,1 0-1,0 0 0,-1 0 1,1 0-1,-1 0 1,1 0-1,-1 0 1,1 0-1,-1 0 1,1 0-1,1 0 1,8-1-5433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4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56 14638,'0'0'9182,"1"-9"-7810,-1 7-1298,0-1-1,0 0 1,0 0 0,0 1 0,0-1 0,0 0-1,-1 0 1,0 1 0,1-1 0,-3-4-1,2 6-62,0 0-1,0 0 1,0 0-1,0 0 1,-1 0-1,1 0 1,0 0-1,-1 0 1,1 1-1,0-1 1,-1 1-1,1-1 1,-1 1-1,1-1 1,-1 1-1,1 0 1,-1 0-1,1-1 1,-1 1-1,1 0 1,-1 1-1,1-1 1,-1 0-1,1 0 1,-1 1-1,1-1 1,-1 0-1,1 1 1,-3 1-1,-4 1-4,1 0-1,0 1 1,0-1 0,0 2-1,0-1 1,0 1-1,1 0 1,0 0 0,-7 8-1,9-9 0,0 0 0,0 0 0,1 1 0,-1-1-1,1 1 1,0 0 0,1 0 0,-1 0 0,1 0-1,0 0 1,0 0 0,0 1 0,1-1 0,-1 7-1,3-11-1,-1 0 0,1-1 0,-1 1 0,1 0 0,-1 0 0,1 0 1,0-1-1,0 1 0,-1 0 0,1-1 0,0 1 0,0 0 0,0-1 0,0 1 0,0-1 0,0 1 0,0-1 0,0 0 0,0 0 0,0 1 0,0-1 0,0 0 0,0 0 0,0 0 0,0 0 0,0 0 0,0 0 0,0 0 0,0 0 0,0 0 0,0-1 0,0 1 0,1-1 0,40-7 156,-22-1-178,0 0 0,-1-2 0,36-24 0,-47 30-60,-8 4 76,0 1 0,0 0 1,1 0-1,-1 0 0,0 0 0,0 0 0,0 0 0,1 0 0,-1-1 1,0 1-1,0 0 0,1 0 0,-1 0 0,0 0 0,0 0 1,1 0-1,-1 0 0,0 0 0,0 0 0,1 0 0,-1 1 0,0-1 1,0 0-1,1 0 0,-1 0 0,0 0 0,0 0 0,1 0 0,-1 0 1,0 1-1,0-1 0,0 0 0,1 0 0,-1 0 0,0 0 0,0 1 1,0-1-1,0 0 0,0 0 0,1 0 0,-1 1 0,0-1 1,0 0-1,0 0 0,0 1 0,0-1 0,0 0 0,0 0 0,0 1 1,0-1-1,0 0 0,0 1 0,1 24-246,-7 26-88,-1-4 568,6-34-79,0 0-1,-1 0 0,-1-1 0,0 1 0,-1-1 0,0 0 0,-1 0 0,-8 14 0,11-24-41,0 0-1,0 0 0,0-1 0,0 1 1,-1-1-1,1 1 0,-1-1 0,1 0 1,-1 0-1,0 0 0,1 0 0,-1-1 0,0 1 1,0-1-1,1 1 0,-1-1 0,0 0 1,0 0-1,0 0 0,1-1 0,-1 1 1,0-1-1,0 1 0,-2-2 0,-5-1-55,0 1 0,0-2 0,1 1-1,-1-1 1,-9-7 0,17 11-199,0-1 1,0 0-1,0 0 1,0 0 0,0-1-1,1 1 1,-1 0-1,0-1 1,1 1-1,-1-1 1,1 1-1,0-1 1,-2-2-1,25 1-7275,3 2 3298,2-2-3101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4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16432,'0'0'6342,"-13"66"-5061,6-44-416,-3 0-609,5-3-224,5-4-32,0-3-1089,0-5-1025,8-7-1313,6 0-2019,-1-9-5156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5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1 12780,'-8'0'2899,"-3"0"-2491,0 1-1,1 1 1,-1-1 0,1 2 0,-1 0 0,1 0-1,0 0 1,0 1 0,0 1 0,0 0 0,1 0-1,0 1 1,0 0 0,0 1 0,1 0 0,0 0-1,-7 8 1,15-14-401,-1-1-1,1 0 1,-1 1-1,1-1 1,0 1-1,-1-1 1,1 0 0,0 1-1,-1-1 1,1 1-1,0-1 1,-1 1-1,1-1 1,0 1-1,0-1 1,0 1 0,0-1-1,0 1 1,-1-1-1,1 1 1,0-1-1,0 1 1,0-1-1,0 1 1,0-1 0,1 1-1,-1-1 1,0 1-1,0 0 1,0-1-1,0 1 1,1-1-1,-1 0 1,0 1 0,0-1-1,1 1 1,-1-1-1,0 1 1,1-1-1,-1 0 1,1 2-1,27-1 307,33-17-89,-40 5-192,-17 8-30,1 0 1,0 0-1,0 1 0,0 0 1,1 0-1,-1 0 0,0 1 1,6-2-1,-9 10-38,-2 0 1,1-1-1,-1 1 1,0 0-1,-1 7 0,-7 34 865,6-35-586,-1-1 0,2 1 0,0 0 1,0-1-1,1 1 0,3 21 0,2-16-223,-4-17 20,0 0 0,-1 0 0,1 0 0,-1 0 0,1 0 0,-1 0 0,1 0 0,-1 0 1,0 0-1,1 0 0,-1 1 0,0-1 0,0 0 0,0 0 0,0 0 0,0 0 0,0 1 0,0-1 0,0 0 0,-1 0 0,1 0 0,0 0 0,-1 1 1,1-1-1,-1 0 0,1 0 0,-1 0 0,1 0 0,-1 0 0,0 0 0,0 0 0,1-1 0,-1 1 0,0 0 0,0 0 0,0 0 0,0-1 0,0 1 1,0-1-1,0 1 0,0-1 0,0 1 0,-2 0 0,-7 3 407,-1-1 0,1 0 0,-1 0 0,0-1-1,0 0 1,0-1 0,-14 0 0,23-1-490,-1 0-1,0 0 1,0 0-1,1 0 1,-1 0 0,0 0-1,1-1 1,-1 1-1,0-1 1,1 0-1,-1 0 1,1 0-1,-1 0 1,1 0-1,-1-1 1,1 1 0,0-1-1,0 1 1,-1-1-1,1 0 1,0 0-1,1 0 1,-1 0-1,0 0 1,1 0-1,-1-1 1,1 1 0,-1 0-1,1-1 1,0 1-1,0-1 1,1 0-1,-2-4 1,2 5-410,0 0 1,0 0 0,0 1-1,0-1 1,1 0 0,-1 0 0,1 0-1,-1 1 1,1-1 0,0 0-1,0 1 1,0-1 0,0 0-1,0 1 1,0-1 0,0 1-1,0 0 1,0-1 0,1 1-1,-1 0 1,1 0 0,-1 0-1,1 0 1,-1 0 0,4-2-1,18-10-8003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5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13 10122,'0'0'11146,"-9"-1"-9224,-4-1-1468,0 1 0,0 0 0,0 1 0,-18 1 0,26 0-368,1-1 0,0 1 0,-1 0 1,1 0-1,0 1 0,0-1 0,0 1 0,0 0 0,0 0 0,0 0 1,0 0-1,1 1 0,-1 0 0,1-1 0,0 1 0,0 0 1,0 1-1,0-1 0,-4 7 0,7-10-82,-1 1 1,1-1-1,0 0 0,0 1 1,0-1-1,-1 0 0,1 1 0,0-1 1,0 0-1,0 1 0,0-1 1,0 1-1,0-1 0,-1 0 1,1 1-1,0-1 0,0 0 0,0 1 1,1-1-1,-1 1 0,0-1 1,0 0-1,0 1 0,0-1 1,0 0-1,0 1 0,0-1 0,1 1 1,-1-1-1,0 0 0,0 1 1,0-1-1,1 0 0,-1 0 1,0 1-1,1-1 0,-1 0 0,0 0 1,0 1-1,1-1 0,-1 0 1,1 0-1,22 3 164,25-12-131,-34 3-398,0-1 0,24-15-1,12-7-396,-48 36 720,-1-1-1,0 1 1,0 0 0,-1 0 0,0 12-1,0-16 61,2 155 1942,-2-156-1894,-1 1 0,0 0-1,0 0 1,0-1 0,0 1-1,-1 0 1,1-1 0,-1 1-1,1-1 1,-1 0 0,0 1 0,0-1-1,0 0 1,0 0 0,0 0-1,-1 0 1,1-1 0,0 1-1,-1-1 1,1 1 0,-1-1-1,0 0 1,0 0 0,1 0-1,-1 0 1,0-1 0,-3 1-1,-10 3 186,1 0-1,0-2 0,-28 2 0,41-4-229,-20-3-996,22 3 665,-1-1 0,1 1 0,-1-1 0,1 1 0,-1-1 0,1 0 0,-1 1 0,1-1 0,0 0 0,-1 1 0,1-1 0,0 0 0,-1 1 0,1-1 0,0 0 0,0 0 0,0 1 0,0-1 0,0 0 0,0 0 0,0 1 0,0-1 0,0 0 0,0 0 0,0 1 0,1-2 0,2-13-10115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6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12620,'0'0'8520,"11"3"-7351,46 9-144,0-3-1,1-2 0,115-2 1,-68-3-863,1168-5 174,-1248 2-516,67-6-1978,-104 6-1136,4-5-2765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5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57 125 3844,'0'0'1521,"-5"9"1234,-10 12-1659,-8 8 1627,10-8 3852,17-23-1860,17-11-3222,181-166 397,-201 178-1899,-1 0 1,1 0-1,0 0 1,0 0-1,0 1 1,0-1 0,0 0-1,0 1 1,0-1-1,0 1 1,1-1-1,-1 1 1,0-1-1,0 1 1,0 0-1,0 0 1,1 0-1,-1 0 1,1-1-1,-1 2-2,-1-1-1,1 1 0,-1-1 0,0 1 0,1-1 0,-1 1 1,0-1-1,1 1 0,-1-1 0,0 1 0,0-1 1,1 1-1,-1 0 0,0-1 0,0 1 0,0-1 0,0 1 1,0 0-1,0-1 0,0 1 0,0-1 0,0 1 1,0 0-1,0-1 0,-1 2 0,-14 46-98,-12 1 47,18-36-222,2 0 1,-1 1-1,2 0 1,0 0 0,0 0-1,2 1 1,-6 23-1,10-37 114,1-1 0,-1 1-1,0-1 1,0 1-1,0-1 1,0 0-1,0 1 1,0-1-1,1 1 1,-1-1 0,0 1-1,0-1 1,1 0-1,-1 1 1,0-1-1,1 1 1,-1-1-1,0 0 1,1 0 0,-1 1-1,1-1 1,-1 0-1,0 1 1,1-1-1,-1 0 1,1 0-1,-1 0 1,1 0 0,-1 0-1,1 1 1,-1-1-1,1 0 1,-1 0-1,1 0 1,-1 0-1,1 0 1,-1 0 0,1 0-1,-1-1 1,0 1-1,1 0 1,-1 0-1,1 0 1,-1 0-1,1-1 1,-1 1 0,1 0-1,-1 0 1,0-1-1,1 1 1,0-1-1,16-9-5951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6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0 168 8360,'3'1'10449,"-3"0"-10112,21-10 2624,30-19-2401,-9-4-34,63-67 1,-103 97-491,-3 30 204,-24 37-56,-3 10-548,21-25-8286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23 9257,'0'0'11525,"-11"-2"-11295,8 1-215,0 0 25,0 0 0,0 0 0,0 1 0,0-1 0,-1 1 0,1 0 0,0 0 0,0 0 1,0 0-1,0 0 0,-1 1 0,1-1 0,0 1 0,0 0 0,0 0 0,0 0 0,0 0 0,1 1 0,-1-1 0,0 1 0,0-1 0,1 1 1,-1 0-1,1 0 0,0 1 0,0-1 0,-1 0 0,1 1 0,-1 2 0,0-1 107,0 0 0,0 0-1,0 0 1,1 1 0,0-1 0,0 1 0,0-1-1,1 1 1,-1 0 0,1 0 0,0 0 0,1 0-1,-1 6 1,1-11-131,1 1 1,-1 0-1,1 0 0,0 0 0,-1 0 0,1-1 1,0 1-1,-1 0 0,1-1 0,0 1 0,0 0 1,0-1-1,0 1 0,-1-1 0,1 1 0,0-1 0,0 0 1,0 1-1,0-1 0,0 0 0,0 0 0,0 1 1,0-1-1,0 0 0,0 0 0,0 0 0,2-1 0,32-2 252,-27 0-275,0-1 0,0 0 0,0 0 0,-1-1-1,1 0 1,-1 0 0,0-1 0,-1 0 0,1 0 0,-1 0 0,0-1 0,-1 0-1,0 0 1,0-1 0,0 1 0,-1-1 0,6-17 0,-9 25 0,-1 0-1,0 0 1,0 0 0,0-1 0,-1 1 0,1 0-1,0 0 1,0 0 0,0 0 0,0-1-1,0 1 1,0 0 0,0 0 0,0 0 0,0-1-1,0 1 1,0 0 0,-1 0 0,1 0-1,0 0 1,0 0 0,0-1 0,0 1 0,0 0-1,-1 0 1,1 0 0,0 0 0,0 0 0,0 0-1,0 0 1,-1 0 0,1 0 0,0 0-1,0-1 1,0 1 0,-1 0 0,1 0 0,0 0-1,0 0 1,0 0 0,-1 0 0,1 0-1,0 1 1,0-1 0,0 0 0,0 0 0,-1 0-1,1 0 1,0 0 0,0 0 0,0 0 0,-1 0-1,1 0 1,0 0 0,0 1 0,0-1-1,0 0 1,0 0 0,0 0 0,-1 0 0,1 1-1,0-1 1,0 0 0,0 0 0,0 0-1,0 0 1,0 1 0,-13 9-31,8-5 34,0 0-1,1 1 1,-1 0-1,1 0 0,1 0 1,-1 0-1,1 0 1,0 1-1,1 0 1,-1-1-1,1 1 0,0 0 1,-1 13-1,4-19-78,-1 0-1,1 0 0,-1-1 1,1 1-1,-1 0 0,1-1 1,-1 1-1,1 0 1,0-1-1,0 1 0,-1-1 1,1 1-1,0-1 0,0 1 1,-1-1-1,1 0 0,0 1 1,0-1-1,0 0 1,0 0-1,-1 0 0,1 1 1,0-1-1,0 0 0,0 0 1,0 0-1,0 0 0,0-1 1,1 1-1,33-3-2532,-5-5-149,4-5-2963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7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72 11915,'0'0'6988,"10"-9"-5349,-6 5-1601,50-37 2140,-51 39-2009,1 0-1,1 0 1,-1 0-1,0 0 0,0 0 1,1 1-1,-1 0 1,1 0-1,-1 0 1,1 0-1,-1 1 1,1 0-1,0 0 0,-1 0 1,9 2-1,-12-2-167,0 1 0,-1 0 0,1-1 0,0 1 0,0 0 0,-1-1-1,1 1 1,-1 0 0,1 0 0,-1 0 0,1-1 0,-1 1 0,1 0-1,-1 0 1,0 0 0,1 0 0,-1 0 0,0 0 0,0 0 0,0 0-1,0 0 1,1 0 0,-2 0 0,1 0 0,0 0 0,0 0-1,0 0 1,0 0 0,-1 0 0,1 0 0,0 0 0,-1 0 0,1-1-1,-1 1 1,0 1 0,-16 35 43,-3-14-9,-1 0 0,-1-1 0,-46 35 0,42-35-9,26-22-25,0 0 1,0 0 0,0 0 0,1 0-1,-1 0 1,0 0 0,0 0-1,0 0 1,0 0 0,0 0 0,0 0-1,0 0 1,1 0 0,-1 0-1,0 0 1,0 0 0,0 0 0,0 0-1,0 0 1,0 0 0,0 0-1,0 0 1,1 0 0,-1 0 0,0 0-1,0 1 1,0-1 0,0 0-1,0 0 1,0 0 0,0 0 0,0 0-1,0 0 1,0 0 0,0 0-1,0 1 1,0-1 0,0 0 0,0 0-1,0 0 1,0 0 0,0 0-1,0 0 1,0 0 0,0 0 0,0 1-1,0-1 1,0 0 0,0 0-1,0 0 1,0 0 0,0 0 0,0 0-1,0 0 1,0 1 0,0-1-1,0 0 1,0 0 0,0 0 0,0 0-1,0 0 1,0 0 0,0 0-1,0 0 1,-1 0 0,19 0 115,21-6 26,35-5-589,-32 6-2886,-2-3-6017,-23 2-1093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7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17104,'0'0'4805,"-30"58"-3364,15-36-256,4 0-736,1-4-353,6 2-64,2-5-64,1-3-833,1-4-833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8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17 7815,'0'0'10255,"-3"-6"-3919,-4-4-5166,3 9-1077,0 1 0,0 0 1,-1 0-1,1 1 0,0-1 0,0 1 0,-1 0 0,1 0 0,0 0 0,0 1 1,0-1-1,0 1 0,1 0 0,-1 0 0,0 1 0,1-1 0,-1 1 0,1-1 0,0 1 1,0 0-1,0 0 0,0 1 0,1-1 0,-1 1 0,1-1 0,0 1 0,0 0 1,0-1-1,-2 8 0,0 0-111,0 1-1,0-1 1,2 1 0,-1-1-1,1 1 1,1 0 0,0 0-1,1 0 1,2 21 0,-2-31 24,1-1 0,0 1-1,0 0 1,-1-1 0,1 1 0,1-1 0,-1 1 0,0-1 0,0 1 0,0-1 0,1 0 0,-1 0 0,1 1 0,-1-1 0,1 0-1,-1 0 1,1-1 0,-1 1 0,1 0 0,0 0 0,0-1 0,-1 1 0,1-1 0,0 0 0,0 1 0,0-1 0,-1 0-1,1 0 1,0 0 0,0 0 0,0-1 0,2 1 0,3-1 33,0 1 0,-1-1 0,1 0 0,0-1 0,-1 1 0,1-2 0,9-3 0,-6 0-1,-1 0 0,0-1 0,0 0 0,-1 0 0,0 0 0,13-16 0,-18 19 40,0 0 1,-1 0 0,1 0-1,-1-1 1,1 1 0,-1-1-1,0 1 1,-1-1 0,1 0-1,-1 1 1,0-1-1,0 0 1,-1 0 0,1 0-1,-1 0 1,0 0 0,-1-8-1,0 11-64,0-1-1,0 1 1,-1-1 0,1 1-1,0 0 1,-1 0-1,1 0 1,-1-1-1,0 2 1,0-1-1,0 0 1,0 0-1,0 0 1,0 1-1,0-1 1,-1 1 0,1 0-1,0 0 1,-1 0-1,1 0 1,-1 0-1,1 0 1,-5 0-1,-5-2-638,0 1-1,0 1 0,-22-1 0,58 16-9047,-4-13 4506,4 0-2232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9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3 14414,'0'0'8178,"-8"-1"-7217,3 0-896,0 1-1,1 0 1,-1 0-1,0 0 1,1 0 0,-1 1-1,0 0 1,1 0-1,-1 0 1,1 0-1,-1 1 1,1 0 0,0 0-1,0 0 1,0 0-1,0 1 1,0 0 0,0 0-1,1 0 1,-1 0-1,1 0 1,0 1 0,0-1-1,0 1 1,0 0-1,1 0 1,-1 0 0,1 0-1,-2 6 1,4-9-58,-1 0 0,1 0 0,-1-1-1,1 1 1,0 0 0,0 0 0,-1-1 0,1 1 0,0 0 0,0 0 0,0 0 0,0 0 0,0-1 0,0 1 0,0 0 0,0 0-1,0 0 1,1 0 0,-1-1 0,0 1 0,0 0 0,1 0 0,-1-1 0,1 1 0,-1 0 0,0 0 0,1-1 0,-1 1-1,1-1 1,1 2 0,0-1 11,0 0-1,0 0 1,0 0-1,0 0 1,0-1-1,0 1 1,0-1-1,0 1 1,1-1-1,-1 0 1,4 0-1,3-1 17,-1 1-1,1-1 0,0-1 1,-1 0-1,15-5 0,-15 4-37,0 0 0,-1-1 0,0 0 0,0-1 0,0 1-1,0-1 1,-1 0 0,8-9 0,-13 13 15,-5 24-332,-2 8 696,2-1 0,0 1 0,2 55 0,1-85-322,1 0-1,0 0 0,-1 0 0,1 0 0,0 0 0,-1 0 0,1 0 1,-1 0-1,1 0 0,-1-1 0,0 1 0,1 0 0,-1 0 0,0-1 1,0 1-1,0 0 0,1-1 0,-1 1 0,0-1 0,0 1 1,0-1-1,0 1 0,0-1 0,0 0 0,0 0 0,0 1 0,0-1 1,0 0-1,0 0 0,0 0 0,-1 0 0,-40 1 620,32-1-552,3 0-35,0-1 0,0 1-1,0-1 1,0 0 0,0-1-1,-10-3 1,15 4-140,1 0 1,-1 1-1,0-1 1,0 0-1,0 0 1,0 0-1,1-1 0,-1 1 1,1 0-1,-1-1 1,1 1-1,-1-1 1,1 1-1,0-1 0,0 0 1,-1 1-1,1-1 1,1 0-1,-1 0 1,0 0-1,0 0 0,1 0 1,-1 0-1,1 0 1,-1 0-1,1-4 1,1 5-467,-1-1 0,1 0 0,0 1 1,0-1-1,0 0 0,0 1 1,0 0-1,0-1 0,1 1 0,-1 0 1,0-1-1,1 1 0,-1 0 1,1 0-1,-1 0 0,1 0 0,0 0 1,-1 1-1,1-1 0,0 0 0,0 1 1,-1-1-1,1 1 0,2 0 1,4-3-2921,15-5-8949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9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25 14606,'0'0'11846,"-8"1"-10811,-26 7-394,22 0-325,15-1-182,16 0-34,-18-7-82,57-6-464,-57 6 424,1 0 0,0 0 0,-1-1 0,1 1 0,-1-1-1,1 1 1,-1-1 0,1 0 0,-1 0 0,1 1 0,-1-1-1,0 0 1,1 0 0,-1 0 0,0-1 0,0 1 0,0 0 0,0 0-1,0-1 1,0 1 0,0 0 0,0-1 0,0 1 0,-1-1 0,1 1-1,-1-1 1,1 1 0,-1-1 0,1 0 0,-1 1 0,0-1-1,0-2 1,-1 3 45,0 0-1,0 0 0,0 0 1,-1 0-1,1 0 0,0 0 1,-1 1-1,1-1 0,0 0 1,-1 1-1,1-1 0,-1 1 1,1-1-1,-1 1 0,1 0 1,-1-1-1,0 1 0,1 0 1,-1 0-1,1 0 0,-1 0 1,-2 1-1,-38 0 164,39 3-1942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0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0 239 9449,'0'0'13538,"9"-4"-12032,9-5-1141,0-2 0,0 0 0,-1-1 0,23-20 1,68-71-402,-69 65 178,-18 19-138,-21 19-4,0 0 0,0 0-1,0 0 1,0 1-1,0-1 1,0 0-1,0 0 1,0 0-1,0 0 1,0 0 0,0 0-1,0 0 1,0 0-1,0 0 1,0 0-1,0 1 1,1-1-1,-1 0 1,0 0 0,0 0-1,0 0 1,0 0-1,0 0 1,0 0-1,0 0 1,0 0-1,0 0 1,0 0 0,0 0-1,1 0 1,-1 0-1,0 0 1,0 0-1,0 0 1,0 0-1,0 0 1,0 0 0,0 0-1,0 0 1,0 0-1,1 0 1,-1 0-1,0 0 1,0 0-1,0 0 1,0 0-1,0 0 1,0 0 0,0 0-1,0 0 1,0 0-1,0 0 1,1 0-1,-23 36-77,3-5 48,15-25 30,-45 94-28,44-88 0,1-1 1,0 1 0,1 1 0,0-1-1,1 0 1,-1 22 0,3-33-64,0 0-1,0-1 1,0 1-1,0-1 1,0 1-1,1 0 1,-1-1 0,0 1-1,0-1 1,1 1-1,-1-1 1,0 1 0,1-1-1,-1 1 1,1-1-1,-1 1 1,1-1-1,-1 1 1,1-1 0,-1 0-1,1 1 1,-1-1-1,1 0 1,-1 0-1,1 1 1,-1-1 0,1 0-1,0 0 1,-1 0-1,1 0 1,-1 1-1,1-1 1,0 0 0,-1 0-1,2-1 1,24-3-6606,-9-8-1417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1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1 210 13901,'0'0'11750,"12"-9"-10933,255-188-33,-266 197-789,-1-1-1,0 1 1,0 0-1,0 0 1,0 0 0,0-1-1,0 1 1,0 0-1,1 0 1,-1 0-1,0-1 1,0 1-1,0 0 1,0 0-1,1 0 1,-1 0-1,0 0 1,0 0-1,0-1 1,1 1-1,-1 0 1,0 0-1,0 0 1,1 0-1,-1 0 1,0 0-1,0 0 1,1 0-1,-1 0 1,0 0-1,0 0 1,0 0-1,1 0 1,-1 0-1,0 0 1,0 0-1,1 0 1,-1 1-1,0-1 1,0 0-1,0 0 1,1 0-1,-1 0 1,0 0-1,0 0 1,0 1-1,0-1 1,1 0-1,-1 0 1,0 0-1,0 0 1,0 1-1,0-1 1,0 0 0,0 0-1,0 1 1,1-1-1,-1 0 1,-4 21-72,-14 25 125,-3-7-37,14-28-6,0 1 0,0 1-1,2-1 1,-1 1 0,2 0-1,0 1 1,0-1 0,-3 26 0,7-38-131,1-1 1,-1 0 0,0 1 0,1-1 0,-1 0 0,0 1 0,1-1 0,-1 0 0,0 0 0,1 0 0,-1 1 0,0-1 0,1 0 0,-1 0 0,1 0 0,-1 0 0,0 0 0,1 0 0,-1 0 0,1 0 0,-1 0 0,1 0 0,-1 0 0,0 0 0,1 0 0,-1 0 0,1 0 0,-1 0 0,0-1 0,1 1 0,-1 0 0,1 0 0,-1 0 0,0-1 0,1 1 0,-1 0 0,0 0 0,1-1 0,16-8-7742,-6-5-3685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1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10890,'0'0'5574,"5"-8"-4432,-1 3-887,1 0 0,-1 0 1,1 1-1,0-1 0,0 1 0,0 0 1,0 1-1,1-1 0,0 1 0,-1 0 0,1 0 1,0 1-1,1 0 0,-1 0 0,0 0 1,1 1-1,-1 0 0,0 0 0,1 1 0,8 0 1,-12-1-173,1 1 0,-1 0 0,0 1 0,0-1 0,0 0 0,0 1 0,0 0 0,0 0 0,0 0 0,0 0 0,0 0 0,0 1 0,3 1 0,-5-2-71,0 1 1,0-1-1,0 0 0,0 0 0,0 1 0,0-1 0,0 0 0,-1 1 1,1-1-1,0 1 0,-1-1 0,1 1 0,-1-1 0,0 1 0,0 0 1,1-1-1,-1 1 0,0-1 0,0 1 0,-1 0 0,1-1 0,0 1 1,0-1-1,-1 1 0,1-1 0,-1 1 0,1-1 0,-1 1 0,-1 1 1,-1 4 66,-1 0 1,0-1-1,-1 0 1,0 0-1,0 0 1,0 0-1,0-1 1,-10 8 0,-55 39 771,56-43-587,5-3-118,7-5-122,-1 1-1,1-1 1,-1 1-1,1-1 1,-1 1 0,1 0-1,0 0 1,0 0 0,0 0-1,0 0 1,0 0 0,0 1-1,1-1 1,-1 0 0,1 1-1,0 0 1,-1-1 0,1 1-1,0 3 1,2-5-16,0 0 1,1 0 0,-1-1-1,1 1 1,-1 0 0,1-1-1,-1 1 1,1-1-1,-1 1 1,1-1 0,0 0-1,-1 0 1,1 0 0,0 0-1,-1 0 1,1 0-1,2-1 1,-1 1 17,103-6-1242,-37-9-6611,-45 7 444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2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8616,'0'0'11467,"-9"50"-9705,1-32-193,0 1-640,3-3-769,0-2-128,4-1-480,1-4-1314,0-1-992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3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 62 8392,'0'0'11253,"0"-9"-9310,-2-27-816,1 35-1088,1 0 1,-1 0 0,1 0-1,-1 0 1,0 0 0,0 0-1,1 0 1,-1 0 0,0 0-1,0 0 1,0 1 0,0-1-1,0 0 1,0 1 0,0-1-1,0 1 1,-1-1 0,1 1-1,0-1 1,0 1-1,0 0 1,-1-1 0,1 1-1,0 0 1,0 0 0,0 0-1,-1 0 1,-1 1 0,-34 2-69,26 1 194,0 1-1,0 0 1,0 1 0,0 0 0,1 0 0,0 1-1,1 1 1,-1 0 0,1 0 0,1 0-1,0 1 1,0 1 0,0-1 0,-6 13 0,13-20-144,-1 0 0,1 0 0,0 0 0,0 0 0,0-1 1,1 2-1,-1-1 0,0 0 0,1 0 0,0 0 1,-1 0-1,1 0 0,0 0 0,0 0 0,0 1 0,0-1 1,0 0-1,1 0 0,-1 0 0,1 0 0,-1 0 1,1 0-1,0 0 0,1 3 0,0-3 2,0 0 0,0 0-1,1 0 1,-1 0 0,1-1 0,-1 1-1,1-1 1,-1 1 0,1-1 0,0 0-1,-1 0 1,1 0 0,0-1 0,0 1-1,4 0 1,5 0 12,-1-1 0,1 1-1,-1-2 1,0 0 0,1 0 0,-1-1-1,0 0 1,13-5 0,-16 4-13,-1-1 0,1 0 0,-1 0 0,0 0 0,0-1 0,-1 0 0,9-8 0,-12 10 25,-1 0 1,1 0-1,-1 0 1,0 0-1,0 0 1,0 0-1,0-1 1,0 1-1,-1-1 1,1 1-1,-1-1 1,0 1-1,0-1 0,-1 0 1,1 0-1,-1 1 1,0-9-1,0 10-45,-1 1 0,0-1 0,1 0-1,-1 0 1,0 1 0,-1-1 0,1 0-1,0 1 1,0 0 0,0-1-1,-1 1 1,1-1 0,-1 1 0,1 0-1,-1 0 1,0 0 0,1 0 0,-1 0-1,0 0 1,0 1 0,-3-2 0,0 0-881,-1 0 1,0 0 0,0 1-1,0 0 1,-12-1 0,18 2 608,0 0 1,-1 0-1,1 0 1,0 0 0,-1 0-1,1 0 1,0 1-1,-1-1 1,1 0-1,0 0 1,-1 0-1,1 0 1,0 1 0,-1-1-1,1 0 1,0 0-1,0 0 1,-1 1-1,1-1 1,0 0-1,0 1 1,-1-1-1,1 0 1,0 0 0,0 1-1,0-1 1,0 0-1,-1 1 1,1-1-1,0 1 1,0-1-1,0 0 1,0 1 0,0-1-1,0 0 1,0 1-1,0-1 1,0 0-1,0 1 1,0-1 0,0 0-1,0 1 1,1 0-1,-1 0-761,0 5-7890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 3267,'0'0'11723,"-8"4"-10212,-115 67 4991,120-69-6379,-1 0 0,1 0 0,0 1 0,0-1 0,0 1 0,0 0 0,0 0 0,1 0 0,-1 0 0,1 1 0,0-1 0,0 1 0,0-1 0,1 1 0,-1-1 0,1 1 0,0 0 0,0 0 0,0 0 0,0 0 0,1 0 0,-1 0 0,1 0 0,1 6 0,-1-9-104,1 0 0,0 0 1,0-1-1,0 1 0,0 0 0,0-1 1,0 1-1,0-1 0,0 1 0,0-1 1,0 1-1,0-1 0,0 0 0,0 1 1,0-1-1,1 0 0,-1 0 0,0 0 1,0 0-1,0 0 0,0 0 0,0 0 1,1 0-1,1-1 0,31-5 189,-23 1-293,-1 0 1,1-1-1,-1 0 1,0 0-1,-1-1 1,1-1-1,-1 0 0,-1 0 1,0 0-1,0-1 1,0 0-1,-1-1 1,-1 0-1,1 0 1,-2 0-1,1-1 1,6-19-1,-15 27 389,-5 8-232,-8 10-85,11-8-49,0 0 0,0 0 0,1 0 0,0 0-1,0 1 1,0-1 0,1 1 0,0 0 0,1 0 0,0 0 0,0 0-1,1 1 1,-1 15 0,2-23-61,0-1 0,0 0 1,0 0-1,0 1 0,0-1 0,1 0 1,-1 0-1,0 0 0,0 1 0,0-1 0,0 0 1,0 0-1,1 0 0,-1 0 0,0 1 0,0-1 1,0 0-1,0 0 0,1 0 0,-1 0 1,0 0-1,0 0 0,0 1 0,1-1 0,-1 0 1,0 0-1,0 0 0,1 0 0,-1 0 0,0 0 1,0 0-1,1 0 0,-1 0 0,0 0 0,0 0 1,0 0-1,1 0 0,-1 0 0,0 0 1,2-1-919,6 1-5221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3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16 14157,'0'0'11179,"-10"-2"-11206,4 1 18,-1 1 0,1 0 1,-1 0-1,1 0 0,0 1 0,-10 1 0,14-1 17,0-1-1,0 1 1,0-1 0,0 1 0,0 0 0,0 0-1,1 0 1,-1 0 0,0 0 0,0 0 0,1 0-1,-1 1 1,1-1 0,-1 1 0,1-1-1,-1 1 1,1-1 0,0 1 0,0 0 0,0 0-1,0-1 1,0 1 0,0 0 0,1 0 0,-1 0-1,0 0 1,1 0 0,0 0 0,-1 0 0,1 0-1,0 3 1,1-5 6,0 1 0,-1 0 0,1 0 1,0-1-1,0 1 0,0 0 0,-1-1 0,1 1 0,0-1 0,0 1 0,0-1 0,0 1 0,0-1 1,0 0-1,0 1 0,0-1 0,1 0 0,-1 0 0,0 0 0,0 0 0,0 0 0,0 0 1,0 0-1,0 0 0,0 0 0,0 0 0,0-1 0,1 0 0,36-6 31,-32 5-150,0-1-1,0 1 1,0-2 0,0 1 0,-1-1-1,0 0 1,1 0 0,-1 0 0,-1-1-1,1 0 1,-1 0 0,1 0 0,5-9-1,-18 44 426,1 1-1,2 1 0,2-1 0,-1 44 1,4-72-286,0-1 1,-1 0 0,1 1 0,-1-1-1,1 0 1,-1 0 0,0 1 0,0-1 0,0 0-1,0 0 1,0 0 0,0 0 0,-1 0-1,1-1 1,-1 1 0,1 0 0,-1 0-1,0-1 1,0 1 0,-1 0 0,-2 1 65,0 0 0,0-1 1,0 1-1,0-1 0,-1-1 0,1 1 1,0-1-1,-9 2 0,6-2-287,1 0-1,-1-1 1,1 0-1,-1 0 0,0 0 1,1-1-1,-1 0 1,1-1-1,-1 0 0,1 0 1,0 0-1,-13-7 1,12 1-2863,2 3-2276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4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0 109 6342,'0'0'15391,"15"-5"-14473,22-8-70,2 2-1,-1 1 1,44-4 0,141-11 1750,-155 18-2000,632-11 219,-328 18-1858,-290-4 1618,-69 3-4407,-7 1-4741,-17 0-5224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15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667 120 4164,'0'0'2071,"-9"0"-934,-369 14-80,122 14 8873,232-23-8765,36-2-204,46-2 220,-48-1-1066,129 1 995,639 0-560,-727-1-781,-1-2 1,0-2-1,1-2 0,96-25 1,-127 21 242,-20 10-9,0-1 0,0 1-1,1 0 1,-1 0-1,0-1 1,0 1 0,0 0-1,0 0 1,1-1-1,-1 1 1,0 0 0,0-1-1,0 1 1,0 0-1,0 0 1,0-1 0,0 1-1,0 0 1,0-1-1,0 1 1,0 0 0,0-1-1,0 1 1,0 0-1,0-1 1,0 1-1,0 0 1,0 0 0,0-1-1,0 1 1,-1 0-1,1-1 1,0 1 0,-2-2 9,0 1-1,0-1 1,0 1 0,-1 0 0,1 0 0,0 0 0,-1 0 0,1 0-1,0 0 1,-1 1 0,1-1 0,-1 1 0,-2-1 0,-130-10-10,-206 7 0,177 6-1,-250 6 1302,413-10-1046,8-2-190,15-5-55,50-8-84,0 3 1,140-9-1,152 19-774,-222 5 450,203-1 513,-976-17 1436,616 17-1543,-73-1-98,0 3-1,-169 28 0,244-27-311,-26 2-3951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0.3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1 237 10218,'0'0'9587,"8"-7"-8022,224-209 1221,-231 215-2772,-1 0 1,1 0-1,0 0 0,0 0 1,0 1-1,0-1 0,0 0 1,0 0-1,0 0 0,0 1 0,0-1 1,1 0-1,-1 1 0,0-1 1,0 1-1,0 0 0,1-1 1,1 1-1,-3 1-11,0-1 1,1 1-1,-1-1 0,0 1 1,0 0-1,1 0 0,-1-1 1,0 1-1,0 0 0,0-1 1,0 1-1,0 0 0,0 0 1,0-1-1,0 1 0,0 0 1,0-1-1,-1 1 0,1 0 0,0 0 1,0-1-1,-1 2 0,-21 54 53,20-52-17,-17 35 54,10-22-52,1 1 0,0 0 0,1 0 0,1 0 0,1 1-1,-6 35 1,11-53-48,0-1 0,0 1 0,0 0 0,0-1-1,1 1 1,-1 0 0,0-1 0,0 1 0,1-1 0,-1 1-1,0-1 1,1 1 0,-1 0 0,0-1 0,1 1 0,-1-1-1,1 1 1,-1-1 0,1 0 0,-1 1 0,1-1-1,-1 0 1,1 1 0,-1-1 0,1 0 0,0 1 0,-1-1-1,1 0 1,-1 0 0,1 0 0,0 0 0,-1 1 0,1-1-1,0 0 1,-1 0 0,1 0 0,0 0 0,-1-1 0,1 1-1,-1 0 1,1 0 0,0 0 0,-1 0 0,1-1-1,-1 1 1,2-1 0,31-11-1102,18-28-3481,-5-8-3889,-16 10-1279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0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11275,'0'0'3870,"-6"10"-1820,-7 11-1284,-42 72 2233,51-84-2727,0-1 1,0 1 0,1 0-1,0 1 1,0-1 0,1 0-1,0 1 1,1 0 0,0 10-1,1-19-257,0 0-1,0 0 1,0 0-1,0-1 0,1 1 1,-1 0-1,0 0 0,1 0 1,-1 0-1,0 0 1,1-1-1,-1 1 0,1 0 1,-1 0-1,1-1 0,0 1 1,-1 0-1,1-1 1,0 1-1,-1-1 0,1 1 1,0-1-1,0 1 0,0-1 1,-1 0-1,1 1 1,2-1-1,31 2 775,-25-3-606,-1-1 0,0 0-1,0 0 1,0-1 0,0 0 0,8-4 0,-7 1-131,0 0 0,-1 0 0,0-1 0,0-1-1,-1 1 1,0-1 0,7-9 0,-11 12 58,0 1 0,0-1 1,-1 0-1,1 0 0,-1 0 0,0 0 0,0 0 1,-1 0-1,0-1 0,0 1 0,0-1 0,0 1 1,-1 0-1,0-1 0,-1-7 0,1 12-99,-1-1 0,0 1 0,0-1 0,0 1 0,-1-1 0,1 1 0,0-1 0,0 1 0,-1 0 0,1 0 0,-1 0 0,1 0 0,-1 0 0,1 0 0,-1 0 0,0 0 0,1 1 0,-1-1 0,0 1 0,0-1 1,0 1-1,1 0 0,-1-1 0,0 1 0,0 0 0,0 0 0,0 0 0,1 1 0,-1-1 0,-3 1 0,-2-1-48,1 1 0,-1 0 1,1 0-1,-1 1 0,1-1 1,0 1-1,-11 5 0,3 6-715,10-6-1888,10-4-5136,5-3 1707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1.1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0 11979,'0'0'15380,"-3"9"-14686,-16 30-96,-18 35 143,35-68-715,-1 1 0,1-1 0,0 1 1,0 0-1,1-1 0,0 1 1,0 0-1,0 12 0,2-19-19,-1 1-1,1 0 1,-1-1-1,1 1 1,-1-1-1,1 1 1,0-1-1,-1 1 1,1-1 0,0 1-1,0-1 1,-1 0-1,1 1 1,0-1-1,0 0 1,-1 0-1,1 0 1,0 1-1,0-1 1,0 0 0,0 0-1,-1 0 1,1 0-1,0 0 1,0-1-1,0 1 1,-1 0-1,3-1 1,26-5-117,-23 4-548,1-1 0,0 0-1,-1-1 1,0 0 0,0 0-1,11-9 1,-2-1-4177,1-2-4472,-5 6 7560,-13 21 4078,-22 47 6268,19-49-7970,1 0-1,0 1 1,0-1 0,1 1 0,0 0 0,0 0 0,1 0 0,-1 12-1,4-21-768,-1-1-1,0 1 0,0-1 1,0 0-1,1 1 0,-1-1 0,0 0 1,1 1-1,-1-1 0,0 0 0,1 1 1,-1-1-1,0 0 0,1 0 1,-1 1-1,0-1 0,1 0 0,-1 0 1,1 0-1,-1 1 0,1-1 0,-1 0 1,0 0-1,1 0 0,-1 0 1,1 0-1,-1 0 0,1 0 0,-1 0 1,1 0-1,-1 0 0,0 0 1,1-1-1,-1 1 0,1 0 0,-1 0 1,1-1-1,1 1-800,10-2-6111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1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14670,'0'0'8584,"-46"55"-7079,38-39-864,4-4-545,3-3-128,1 0-1441,11-8-17425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1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3 12492,'0'0'7634,"-8"-1"-7015,4 1-584,0-1 0,1 1 0,-1 0 1,0 0-1,1 0 0,-1 0 0,1 1 0,-1 0 0,0-1 0,1 1 1,0 1-1,-7 2 0,4-1 29,1 1 0,0 0 1,0 0-1,0 0 0,0 0 1,0 1-1,1 0 0,-4 6 1,2-4 143,1 1 0,0-1 0,0 1 0,0 0 1,1 0-1,1 0 0,-1 1 0,1-1 0,1 1 1,0 0-1,0 0 0,0 0 0,1 0 0,1 0 1,0 13-1,0-21-179,0 0 0,0 0 1,0 0-1,1 0 0,-1 0 0,0 0 1,1-1-1,-1 1 0,0 0 1,1 0-1,-1 0 0,1 0 0,-1-1 1,1 1-1,0 0 0,-1-1 0,1 1 1,0 0-1,0-1 0,-1 1 1,1-1-1,0 1 0,0-1 0,0 1 1,0-1-1,1 1 0,30-1 862,-26-2-773,0 1 0,1-1 1,-1-1-1,0 1 0,0-1 0,0 0 0,8-6 0,-6 2 5,-1-1-1,0 0 0,0 0 0,10-15 1,-15 20-100,0 0 0,-1 0 0,1 0 0,0 0 0,-1-1 0,0 1-1,0 0 1,0-1 0,0 1 0,-1 0 0,1-1 0,-1 1 0,0-1 0,0 0 0,0 1 0,0-1 0,-2-6 0,1 9-152,0 0-1,1 0 1,-1 0-1,0 0 1,0 0-1,0 1 1,0-1-1,0 0 1,0 0-1,0 1 1,0-1-1,0 1 1,0-1-1,0 1 1,0-1-1,0 1 1,0-1 0,-1 1-1,1 0 1,0 0-1,-3 0 1,-14 1-8249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2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26 11563,'0'0'13992,"-8"6"-13448,-25 20-202,32-25-329,0 0 1,0 0-1,0 0 1,0 0-1,0 0 1,0 0-1,1 0 1,-1 0-1,0 1 1,1-1-1,-1 0 1,1 0-1,-1 1 1,1-1-1,-1 0 1,1 1-1,0-1 1,0 1-1,0-1 1,-1 0-1,1 1 1,1-1-1,-1 1 1,0-1-1,0 0 0,0 1 1,1-1-1,-1 0 1,1 1-1,-1-1 1,1 0-1,0 0 1,-1 1-1,1-1 1,0 0-1,0 0 1,0 0-1,0 0 1,1 1-1,3 3 16,0-1-1,1 1 0,0-1 1,0-1-1,10 6 1,-14-8-24,11 5-20,-3-1-51,0 0 0,0 1 0,0-1-1,-1 2 1,13 10 0,-21-15 56,1-1 0,0 1 0,-1 0 0,1 0 0,-1 0 0,0 0 0,0 0 0,1 0 0,-1 0 0,-1 1 0,1-1 0,0 0 0,-1 1 0,1-1 0,-1 0 0,1 1 1,-1-1-1,0 1 0,0-1 0,0 0 0,-1 1 0,1-1 0,0 1 0,-1-1 0,0 0 0,1 1 0,-1-1 0,0 0 0,0 0 0,0 0 0,-3 3 0,2-1 84,0-1 0,0 0 0,0 0 0,-1 0 0,1 0-1,-1 0 1,0-1 0,0 1 0,0-1 0,0 0 0,0 0 0,-1 0 0,1 0 0,-1 0 0,1-1-1,-1 0 1,1 1 0,-1-1 0,0-1 0,0 1 0,0 0 0,1-1 0,-8 0 0,8 0-21,0-1 1,0 0-1,1 1 1,-1-1-1,1 0 1,-1 0-1,0 0 1,1-1-1,0 1 1,-1 0-1,1-1 1,0 0-1,0 0 1,0 1-1,0-1 1,0 0-1,0-1 1,0 1-1,1 0 1,-1 0-1,1-1 1,0 1-1,0-1 1,-1 1-1,2-1 1,-1 0-1,0 1 1,0-1-1,1 0 1,0 1-1,-1-1 1,1-5-1,0 4-73,0 0 0,0 0 0,1 1-1,-1-1 1,1 0 0,0 0 0,0 0 0,0 1-1,0-1 1,1 1 0,-1-1 0,1 1 0,0-1-1,0 1 1,0 0 0,0 0 0,6-6 0,2 1-6,0 0 1,0 1 0,1 0 0,13-7 0,-15 10 57,-1-1-1,1 0 0,-1 0 0,0-1 0,-1 0 1,1-1-1,-1 1 0,13-16 0,-20 21-2,1 0-1,0-1 1,0 1-1,0 0 1,-1 0-1,1 0 1,-1 0-1,1-1 1,-1 1-1,1 0 1,-1-1-1,0 1 1,1 0-1,-1-1 1,0 1-1,0 0 1,0-1-1,0 1 1,0 0-1,-1-1 1,1 1-1,0 0 0,0 0 1,-1-1-1,1 1 1,-1 0-1,0 0 1,0-3-1,-1 2-3,-1 1-1,1-1 1,0 0-1,-1 1 1,1-1-1,-1 1 1,1 0-1,-1-1 1,1 1-1,-1 1 0,0-1 1,-5-1-1,-7 0-196,0 0 0,0 2 0,0-1-1,-16 3 1,17 3-2256,11 6-5009,3-6-1655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3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5605,'0'0'23799,"9"-7"-23767,2-1-21,-6 5-4,0 0 0,-1-1-1,0 1 1,1-1-1,-1 0 1,-1 0-1,6-7 1,-9 11-32,0 0-1,0 0 1,0 0-1,-1 0 1,1 0 0,0 0-1,0 0 1,0 0 0,0 0-1,0 0 1,0-1-1,0 1 1,-13 17 583,1 5-1501,12-21 777,-1-1-1,1 1 0,0-1 1,0 1-1,0 0 1,0-1-1,-1 1 0,1-1 1,0 1-1,0 0 0,0-1 1,0 1-1,0-1 1,1 1-1,-1 0 0,0-1 1,0 1-1,0-1 0,0 1 1,1-1-1,-1 1 1,0-1-1,1 1 0,-1 0 1,0-1-1,1 0 1,-1 1-1,1 0 0,8-1-6938,7-7-6732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3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138 350 12204,'0'0'11354,"-2"-8"-10489,1 6-833,1 0-1,-1 0 0,0-1 1,0 1-1,0 0 0,0 1 1,0-1-1,0 0 1,-1 0-1,1 0 0,0 1 1,-1-1-1,0 0 1,1 1-1,-1 0 0,0-1 1,0 1-1,0 0 1,0 0-1,0 0 0,-2-1 1,1 2-17,0 0 0,1 0 1,-1 0-1,1 0 0,-1 0 0,0 0 1,1 1-1,-1 0 0,1-1 0,-1 1 1,1 0-1,0 0 0,-1 0 0,1 1 1,0-1-1,0 0 0,-1 1 1,1 0-1,1-1 0,-1 1 0,0 0 1,0 0-1,-2 4 0,-1-2 113,1 2-1,0-1 0,0 0 1,0 1-1,0 0 1,1 0-1,0 0 0,0 0 1,1 0-1,0 1 1,0-1-1,0 1 0,1 0 1,-1 10-1,2-16-113,1 0-1,-1 0 1,0 0-1,1-1 0,-1 1 1,1 0-1,-1 0 1,1 0-1,-1 0 0,1-1 1,-1 1-1,1 0 1,0 0-1,0-1 1,-1 1-1,1-1 0,0 1 1,0 0-1,0-1 1,0 0-1,0 1 0,-1-1 1,1 1-1,0-1 1,0 0-1,0 0 1,0 0-1,0 1 0,0-1 1,0 0-1,0 0 1,0 0-1,1-1 1,38-1 229,-28-1-223,1-1 1,-1 0 0,0-1 0,0 0-1,-1-1 1,14-9 0,64-48-236,-75 53 178,21-16 20,-1-3 0,34-37 1,-55 52 4,0-1 0,-1 0 1,-1-1-1,-1 0 0,0 0 0,-1-1 0,10-27 1,-18 42 1,0 0 0,0 1 0,-1-1 1,1 0-1,0 0 0,-1 0 0,0 0 1,1 0-1,-1 0 0,0 0 1,0 0-1,0 0 0,0 0 0,0 0 1,0 1-1,-1-1 0,1 0 0,-1 0 1,1 0-1,-1 0 0,0 0 0,0 0 1,1 1-1,-1-1 0,-1 0 0,0-1 1,-1 2-5,1 0 1,-1 0-1,1 0 1,0 1 0,-1-1-1,0 1 1,1-1-1,-1 1 1,1 0 0,-1 0-1,1 0 1,-1 1-1,1-1 1,-1 1 0,1-1-1,-1 1 1,1 0-1,-1 0 1,1 0 0,-3 2-1,-18 8 9,0 0 1,1 2-1,1 1 0,0 1 0,1 1 0,1 0 1,0 1-1,2 2 0,-30 36 0,46-53 7,-1 0-1,1 0 1,0 0-1,0 0 1,0 0-1,0 1 1,0-1-1,0 0 1,0 0-1,1 1 1,-1-1 0,1 0-1,0 1 1,0-1-1,0 0 1,0 3-1,0-4-32,1 1 0,-1-1 0,1 0 1,-1 0-1,1 0 0,0 0 0,-1 0 0,1 0 0,0 0 0,0 0 0,0 0 0,0 0 0,0 0 0,0-1 0,0 1 0,0 0 0,0-1 1,0 1-1,0-1 0,1 1 0,1 0 0,7 1-414,1 0 0,0 0-1,0-2 1,0 1 0,16-2 0,-8 1-383,25-2-1120,-24 1 1575,1 1 1,-1 0-1,25 4 1,-43-3 510,0-1 0,0 1 0,0 0 0,0 0 0,0 0 0,0 0 0,0 1 0,0-1 0,0 0 0,0 1 1,-1-1-1,1 1 0,-1 0 0,1-1 0,-1 1 0,1 0 0,-1 0 0,0 0 0,0 0 0,0 0 0,0 0 0,0 0 0,-1 1 0,1-1 0,-1 0 0,1 0 0,-1 1 1,0-1-1,0 0 0,0 0 0,0 1 0,0-1 0,-1 0 0,0 4 0,-1 10 466,-1 1 0,-1-1 0,-9 25 0,10-30-651,1-7-249,-5 20 539,5-7-6190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3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0 251 9705,'0'0'13629,"9"1"-12209,-2-1-1227,0-1 0,1 0 0,-1 0 0,0 0-1,0-1 1,0 0 0,0-1 0,0 1 0,-1-1 0,1-1 0,-1 1-1,1-1 1,9-8 0,18-14 173,35-36 0,-46 40-216,-11 11-98,-1 2 94,0-1 0,-1 0 0,0 0 0,-1-1 0,0 0-1,11-20 1,-21 32-182,-47 116-325,30-52-1252,11 0-4288,9-60 952,5-4-3112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4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71 12588,'0'0'10944,"2"-8"-9332,5-25-518,-7 32-1076,0 1 1,0-1-1,-1 0 0,1 1 0,0-1 0,0 0 0,-1 1 1,1-1-1,0 0 0,-1 1 0,1-1 0,-1 1 1,1-1-1,-1 1 0,1-1 0,-1 1 0,0-1 1,1 1-1,-1 0 0,1-1 0,-1 1 0,0 0 1,1 0-1,-1-1 0,0 1 0,1 0 0,-1 0 1,0 0-1,1 0 0,-1 0 0,0 0 0,0 0 0,1 0 1,-1 0-1,0 0 0,1 0 0,-1 0 0,0 0 1,1 1-1,-2-1 0,-28 7-177,23-3 152,0 1 0,0 0-1,1 1 1,0 0-1,0 0 1,0 0-1,1 1 1,0 0 0,0 0-1,1 0 1,0 0-1,0 1 1,1-1-1,0 1 1,0 0 0,1 0-1,0 0 1,0 1-1,1-1 1,0 0-1,0 1 1,1 9 0,1-17 17,-1 1 0,1 0 1,-1-1-1,1 1 0,0-1 1,0 1-1,0-1 0,0 1 0,0-1 1,0 0-1,0 1 0,0-1 1,1 0-1,-1 0 0,0 0 1,1 0-1,-1 0 0,1 0 1,-1 0-1,1 0 0,-1-1 1,1 1-1,0-1 0,-1 1 1,1-1-1,0 0 0,0 1 1,-1-1-1,1 0 0,0 0 1,-1 0-1,1 0 0,0-1 1,2 1-1,3-1 45,0 0 0,0 0 0,0 0 0,0-1 0,0 1-1,0-2 1,9-3 0,-7 0-27,0 1 1,0-1-1,0-1 0,-1 0 0,0 0 0,0 0 0,13-18 0,-17 20-12,-1 0-1,1-1 1,-1 0 0,0 0-1,0 0 1,-1 0 0,0 0-1,0 0 1,0 0-1,-1-1 1,0 1 0,0-1-1,-1 1 1,0-9-1,0 13-37,0 0-1,0 1 0,-1-1 0,1 0 1,-1 1-1,1-1 0,-1 0 0,0 1 1,1-1-1,-1 1 0,0-1 0,0 1 0,0 0 1,0-1-1,0 1 0,-1 0 0,1 0 1,0 0-1,-1-1 0,1 2 0,0-1 1,-1 0-1,1 0 0,-3-1 0,-26-3-4885,41 12-6329,4-6 2151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5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16111,'0'0'10330,"-5"9"-9828,2-5-455,-25 45 110,26-46-156,1-1 0,0 1-1,-1 0 1,1 0 0,0 0 0,0 0 0,1 0-1,-1 0 1,1 0 0,-1 0 0,1 0 0,0 0 0,0 0-1,0 0 1,1 0 0,-1 0 0,2 5 0,0-7-30,0 1 1,0 0 0,0-1-1,0 0 1,0 1 0,1-1-1,-1 0 1,0 0 0,1 0-1,-1 0 1,1-1 0,-1 1-1,1-1 1,-1 1 0,1-1-1,-1 0 1,1 0 0,0 0-1,3-1 1,1 1-335,0-1 0,0 1 0,0-1 0,0-1 1,-1 0-1,8-2 0,-10 2 185,0 0 1,-1 0 0,1-1-1,-1 1 1,0-1 0,0 0-1,0 0 1,4-5 0,-7 8 181,0 0 1,0 0 0,0 0 0,0-1 0,0 1 0,0 0 0,0 0 0,0 0-1,0 0 1,0 0 0,0 0 0,0 0 0,-1 0 0,1 0 0,0 0-1,0 0 1,0 0 0,0 0 0,0-1 0,0 1 0,0 0 0,0 0 0,0 0-1,0 0 1,0 0 0,0 0 0,0 0 0,0 0 0,0 0 0,0 0-1,0-1 1,0 1 0,0 0 0,0 0 0,0 0 0,0 0 0,0 0 0,0 0-1,1 0 1,-1 0 0,0 0 0,0 0 0,0 0 0,0-1 0,0 1-1,0 0 1,-17 16 370,-43 56 1703,55-66-1861,1 0-1,1 0 1,-1 0-1,1 0 1,0 1-1,0-1 1,1 1-1,0 0 1,0-1-1,1 1 1,-2 8-1,4-14-302,-1-1 0,1 0 0,-1 1 0,1-1 1,-1 0-1,1 0 0,-1 1 0,1-1 0,-1 0 0,1 0 0,-1 0 0,1 0 0,-1 0 0,1 0 0,0 0 0,-1 0 0,1 0 0,-1 0 0,1 0 0,-1 0 0,1 0 0,-1 0 1,1 0-1,-1 0 0,1-1 0,-1 1 0,1 0 0,-1 0 0,2-1 0,16-7-6534,-10-2-998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5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0 9033,'0'0'13159,"-7"10"-12017,-21 29 294,3 2 0,-35 73 0,56-95-2030,14-20-995,18-24-3413,-12 5-2002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5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4 18449,'0'0'3583,"-8"0"-2494,1 0-1058,1 1 1,-1 0 0,1 0 0,-1 0-1,1 1 1,0 0 0,0 0 0,0 1-1,0 0 1,0 0 0,0 0 0,1 1-1,-1 0 1,1 0 0,0 0 0,1 0 0,-1 1-1,1 0 1,-6 8 0,4-7 44,1 1 0,1 0 0,-1-1 0,-5 14 0,9-19-64,1 0 1,-1 1-1,0-1 0,1 0 0,-1 0 0,1 0 1,0 1-1,-1-1 0,1 0 0,0 0 0,0 1 0,0-1 1,0 0-1,0 1 0,0-1 0,0 0 0,0 0 1,0 1-1,1-1 0,-1 0 0,0 0 0,1 1 1,-1-1-1,1 0 0,0 0 0,-1 0 0,1 0 0,0 0 1,0 0-1,-1 0 0,1 0 0,0 0 0,0 0 1,0 0-1,0-1 0,0 1 0,3 1 0,61 17 249,-53-17-278,0 1 0,0 1 1,0 0-1,-1 0 0,16 8 0,-26-11 2,1 0 0,-1 0 0,0-1 0,1 1 0,-1 0 0,0 0 0,0 0 0,0 0 0,0 1 0,0-1 0,0 0 0,0 0 0,-1 0 0,1 1 0,0-1 0,-1 1 0,1-1 0,-1 0 0,1 1-1,-1-1 1,0 1 0,1-1 0,-1 4 0,0-3 1,-1 1 0,0-1 0,1 1 0,-1-1 0,0 1 1,0-1-1,0 0 0,-1 1 0,1-1 0,0 0 0,-1 0 0,-3 3 0,-2 3 26,0-1 0,-1-1 0,0 1 0,0-2 1,-17 11-1,17-12 230,0-1 0,-1 1 0,1-1 0,-1-1 0,-14 3 0,21-4-193,1-1 0,-1 0 0,1 0 0,-1 0 0,1 1-1,-1-1 1,1-1 0,-1 1 0,1 0 0,-1 0 0,1-1 0,-1 1 0,1 0 0,0-1 0,-1 0 0,1 1 0,0-1 0,-1 0 0,1 1 0,0-1-1,0 0 1,0 0 0,0 0 0,0 0 0,0 0 0,0-1 0,0 1 0,0 0 0,0 0 0,0-1 0,1 1 0,-1 0 0,1-1 0,-1 1-1,1 0 1,-1-1 0,1 1 0,0-1 0,0 1 0,-1-1 0,1-1 0,0-2-86,0-1 1,0 1-1,1-1 1,-1 1-1,1-1 1,0 1-1,1-1 0,-1 1 1,1 0-1,0 0 1,0 0-1,1 0 1,-1 0-1,1 0 0,0 1 1,1-1-1,-1 1 1,7-6-1,4-2 23,1 0 0,0 1 1,1 1-1,19-10 0,-17 10 169,1-1 0,26-22 0,-43 32-126,-1 1-1,0-1 1,0 0-1,0 0 1,0 0 0,0-1-1,0 1 1,0 0-1,0 0 1,-1 0 0,1-1-1,0 1 1,-1 0-1,1-1 1,-1 1 0,1-1-1,-1 1 1,1 0-1,-1-1 1,0 1 0,0-1-1,0 1 1,0-1-1,0 1 1,-1-3-1,0 2 27,0 0 0,0 0-1,0 0 1,0 0-1,-1 0 1,1 0-1,-1 1 1,1-1-1,-1 0 1,0 1 0,0-1-1,1 1 1,-1 0-1,-3-2 1,-38-15-2616,6 12-6834,28 6 2765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6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2915,'0'0'16650,"12"0"-14813,209-9 3385,321 9-5031,-485 2-220,157-1-136,-181-3 288,-1-2 0,1 0 0,-1-3 0,45-13 0,-71 16-997,-10-3-5598,-2 1 2229,-1-7-9354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29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0 270 12620,'0'0'7372,"9"-3"-5754,11-6-1038,-1-1 1,1 0-1,-2-1 0,1-2 1,21-18-1,88-86-459,-59 51 135,-78 97-266,-11 11 79,9-22-56,1 0 1,1 1-1,2 0 0,0 1 1,-7 37-1,13-59-65,1 0 0,0 1 0,0-1 0,0 1 0,0-1 0,0 0 0,0 1 0,0-1 0,0 0 0,0 1 0,0-1 0,0 0 0,1 1-1,-1-1 1,0 0 0,0 1 0,0-1 0,0 0 0,0 0 0,1 1 0,-1-1 0,0 0 0,0 1 0,1-1 0,-1 0 0,0 0 0,0 1 0,1-1 0,-1 0 0,0 0 0,0 0-1,1 0 1,-1 1 0,0-1 0,1 0 0,-1 0 0,0 0 0,1 0 0,-1 0 0,0 0 0,1 0 0,20-5-2415,18-17-3338,-11-4-889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0.3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12716,'0'0'5531,"-10"8"-4389,6-4-1121,-9 6 393,1 1 0,0 0 0,-10 13 0,19-22-314,1 1 1,-1-1-1,1 1 1,0 0-1,0 0 1,1 0-1,-1 0 1,1 0 0,-1 0-1,1 1 1,0-1-1,0 0 1,0 1-1,1-1 1,-1 1-1,1-1 1,0 1-1,0-1 1,0 1-1,0-1 1,0 0-1,1 1 1,1 4-1,0-7-47,-1 1 0,1-1 0,0 1-1,0-1 1,0 0 0,0 1 0,0-1-1,0 0 1,0 0 0,1-1 0,-1 1-1,0 0 1,1-1 0,-1 1 0,0-1 0,1 0-1,-1 0 1,0 0 0,1 0 0,2 0-1,3 0 124,0-1 0,0 0-1,0 0 1,0 0 0,8-3-1,-12 2-69,1 0 1,-1 0-1,0 0 0,0 0 0,0-1 0,0 0 1,-1 0-1,1 0 0,-1 0 0,1 0 0,-1-1 1,0 1-1,0-1 0,-1 0 0,1 0 0,-1 0 1,0-1-1,0 1 0,0 0 0,-1-1 0,1 1 1,-1-1-1,0 1 0,-1-1 0,1 0 0,-1 1 1,0-6-1,0 8-98,-1 0 0,0 1 1,0-1-1,0 0 1,-1 1-1,1-1 0,0 1 1,0 0-1,-1-1 0,1 1 1,-1 0-1,1 0 1,-1 0-1,0 0 0,1 0 1,-1 0-1,0 1 0,0-1 1,1 0-1,-1 1 1,0-1-1,0 1 0,0 0 1,0 0-1,0-1 0,0 1 1,-2 1-1,1-2-157,0 1-1,0 0 1,0 0-1,0 0 1,0 0-1,0 0 1,0 1 0,0-1-1,0 1 1,0 0-1,0 0 1,0 0-1,1 0 1,-1 0-1,0 1 1,-3 2 0,-3 20-3745,9-23 3495,-1 0 1,1 0 0,0 1 0,0-1 0,0 0-1,0 0 1,0 1 0,0-1 0,1 0 0,-1 0-1,0 1 1,1-1 0,-1 0 0,1 0 0,-1 0-1,1 1 1,-1-1 0,1 0 0,0 0 0,0 0-1,-1 0 1,1 0 0,0 0 0,0-1 0,0 1-1,0 0 1,1 0 0,15 5-3755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0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16 13613,'0'0'9518,"-10"-4"-8626,8 2-848,0 1 0,-1 0 0,0-1 0,1 1 0,-1 0 0,0 0 0,1 1 0,-1-1 0,0 1 0,0-1 0,1 1 0,-1 0 0,0 0 0,0 0 0,0 0 0,0 0 0,1 1 0,-1-1 0,0 1 0,0 0 0,1 0 0,-1 0 0,0 0 0,1 1 0,-1-1 0,1 0 0,0 1 0,-1 0 0,1 0 0,0 0 0,0 0 0,0 0 0,0 0 0,1 0 0,-1 0 0,-2 4 0,-1 0 44,1 1-1,-1-1 1,1 0-1,1 1 1,-1 0 0,1 0-1,0 0 1,0 0-1,1 1 1,0-1 0,1 1-1,-1-1 1,1 1 0,1-1-1,0 1 1,1 13-1,-1-19-70,1 0-1,0-1 1,0 1-1,1 0 1,-1 0-1,0 0 1,1-1-1,-1 1 0,1-1 1,-1 1-1,1-1 1,0 0-1,-1 1 1,1-1-1,0 0 1,0 0-1,0 0 1,0-1-1,0 1 0,0 0 1,0-1-1,0 1 1,0-1-1,5 1 1,57 0 572,-54-1-442,-5 0-103,-1-1 0,0 1 0,1-1 0,-1 0 0,0-1-1,0 1 1,0 0 0,0-1 0,0 0 0,0 0 0,-1 0 0,1-1 0,0 1 0,-1-1-1,0 0 1,0 0 0,0 0 0,0 0 0,0-1 0,-1 1 0,1-1 0,-1 1 0,0-1 0,0 0-1,0 0 1,-1 0 0,1 0 0,-1 0 0,0-1 0,0 1 0,0 0 0,-1 0 0,0-1-1,0 1 1,0 0 0,0-1 0,0 1 0,-1 0 0,0-1 0,0 1 0,0 0 0,0 0-1,-1 0 1,0 0 0,0 0 0,0 0 0,0 0 0,0 1 0,-1-1 0,0 1 0,1 0 0,-1 0-1,-5-4 1,4 4-238,0 0 0,1 1 1,-1 0-1,-1 0 0,1 0 0,0 0 0,-7-1 0,-18 0-8350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1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14606,'0'0'4399,"10"12"-3588,5 7-421,0 0 1,-2 1-1,0 0 1,-1 1-1,-1 0 0,-2 1 1,12 33-1,-17-35-182,-1 1 1,0 0-1,-2-1 1,0 1-1,-1 0 1,-1 0-1,-1 0 1,-1-1-1,-7 26 1,5-30-37,0 1 1,-1-1 0,-1 0 0,0 0 0,-1-1 0,-1 0-1,0-1 1,-1 1 0,-1-2 0,0 0 0,-20 19 0,27-29-193,0 1 0,0-1 1,0 0-1,-1 0 1,1-1-1,-1 1 1,0-1-1,1 0 0,-1 0 1,0-1-1,0 1 1,0-1-1,-1 0 1,-4 0-1,9-1-80,1 0 0,-1 0 1,1 0-1,-1-1 0,1 1 0,-1 0 1,1 0-1,-1 0 0,1-1 0,0 1 1,-1 0-1,1-1 0,-1 1 0,1 0 0,0-1 1,-1 1-1,1 0 0,0-1 0,0 1 1,-1 0-1,1-1 0,0 1 0,0-1 0,0 1 1,-1-1-1,1 1 0,0-1 0,0 1 1,0 0-1,0-1 0,0 1 0,0-1 1,0 1-1,0-2 0,1-20-3832,0 20 3295,4-24-5806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91 7271,'0'0'390,"-4"-10"175,-12-31-31,15 39-395,1 1 1,-1 0-1,1-1 0,-1 1 0,1-1 0,0 1 0,0 0 1,-1-1-1,1 1 0,0-1 0,1 1 0,-1-1 0,0 1 1,0 0-1,0-1 0,1 1 0,-1-1 0,1 1 0,-1 0 0,1 0 1,0-1-1,-1 1 0,1 0 0,1-2 0,-1 3-45,-1-1-1,1 1 0,-1 0 1,1-1-1,-1 1 1,1 0-1,0 0 0,-1-1 1,1 1-1,-1 0 1,1 0-1,0 0 0,-1 0 1,1 0-1,-1 0 1,1 0-1,0 0 0,-1 0 1,1 0-1,0 0 1,-1 0-1,1 0 0,-1 1 1,1-1-1,0 0 1,-1 0-1,1 1 0,-1-1 1,1 0-1,-1 1 1,1-1-1,-1 0 0,1 1 1,-1-1-1,1 1 1,-1-1-1,0 1 0,1-1 1,-1 1-1,0-1 1,1 1-1,-1 0 0,10 18 686,-2 1-1,0-1 0,-1 1 1,5 25-1,9 26 423,9 7-800,3-2-1,3-2 0,3-1 1,4-2-1,2-1 0,4-3 1,60 64-1,-98-119-452,50 62 388,-57-69-428,0 1 0,-1 0 1,1 0-1,-1 0 0,-1 0 1,1 0-1,-1 1 0,0-1 1,-1 1-1,1 0 0,0 8 0,-4-13-2913,-5-2-3086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1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10730,'0'0'16261,"2"9"-16186,9 146-956,-8-141-1280,-1-10-1068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2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80 12876,'0'0'10987,"75"-11"-9386,-37 0-704,4 1-417,0 1-319,1-3-161,-3 4-32,-6 2-993,-6 1-1121,-8 0-289,-6 3-832,-9 1-1473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32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13645,'0'0'11947,"8"-1"-11178,118-4 768,-126 4-1537,1 1 0,-1 0 1,1 0-1,0 0 0,-1 0 0,1 0 0,-1 0 0,1 0 0,-1 0 0,1 0 0,0 0 0,-1 0 0,1 1 0,-1-1 0,1 0 0,-1 0 0,1 0 0,-1 1 0,1-1 0,-1 0 0,1 1 0,-1-1 0,1 0 1,-1 1-1,1-1 0,-1 1 0,1-1 0,-1 1 0,0-1 0,1 1 0,-1-1 0,0 1 0,0-1 0,1 1 0,-1-1 0,0 1 0,0-1 0,0 1 0,0-1 0,0 1 0,0 0 0,0-1 0,0 1 0,0-1 1,0 1-1,0 0 0,0-1 0,0 1 0,0-1 0,0 1 0,-1-1 0,1 1 0,0 0 0,0-1 0,-1 1 0,1-1 0,-1 1 0,-1 2 6,1 0-1,-2 0 1,1 0 0,0 0-1,-1 0 1,1-1 0,-1 1-1,-3 2 1,-21 9 179,17-8-74,37-4-103,2-3 246,-21 0-402,1 0 0,-1 1-1,1 0 1,-1 1 0,1 0 0,-1 0 0,12 4 0,-18-4 115,0 0 1,0 0 0,0 1-1,0-1 1,-1 1 0,1-1 0,0 1-1,-1 0 1,1 0 0,-1-1-1,1 1 1,-1 0 0,0 0 0,0 1-1,0-1 1,0 0 0,0 0-1,0 0 1,0 1 0,-1-1 0,1 0-1,-1 1 1,0-1 0,0 0 0,0 1-1,0-1 1,0 1 0,0-1-1,-1 0 1,1 1 0,-2 2 0,1 0 133,0-1 1,0 0-1,-1 0 1,0 0-1,1 0 1,-2 0-1,1 0 1,0 0-1,-1-1 1,1 1-1,-1-1 1,0 1-1,0-1 1,-1 0-1,1 0 1,0-1-1,-1 1 1,0-1 0,0 0-1,1 0 1,-2 0-1,-4 2 1,-3 0 285,1 0 1,-1-1 0,0 0 0,0-1 0,-1 0 0,-21 0 0,33-2-427,-1 0 1,0 0 0,1-1 0,-1 1-1,0 0 1,1-1 0,-1 1-1,0-1 1,1 0 0,-1 1 0,1-1-1,-1 0 1,1 0 0,-1 0 0,1 0-1,0 0 1,0 0 0,-1 0-1,1-1 1,0 1 0,0 0 0,0-1-1,0 1 1,0-1 0,1 1-1,-1-1 1,0-1 0,0 1-304,1 1 0,0-1 1,0 1-1,0 0 0,0-1 1,0 1-1,0-1 0,0 1 1,0-1-1,0 1 0,1 0 0,-1-1 1,1 1-1,-1-1 0,1 1 1,-1 0-1,1 0 0,0-1 0,0 1 1,-1 0-1,1 0 0,2-1 1,10-11-6567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48.9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84 609,'0'0'11589,"10"2"-10596,45 4 941,0-2-1,104-5 0,121-27-662,-239 23-1114,39-4 87,578-44 1301,-556 57-3440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49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 10634,'0'0'7986,"8"-6"-6742,-1 2-1049,1 0 1,-1 0-1,1 1 0,-1-1 1,1 2-1,0-1 0,0 1 0,0 1 1,0-1-1,0 1 0,12 0 1,42 5 763,117 20-1,-116-13-825,107 6 0,-118-16-324,93-2 290,-132 0-548,1-1-1,0-1 1,-1 1-1,1-2 1,-1 0-1,0-1 1,0 0-1,12-7 1,-6-3-4713,-8 1-3780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1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6406,'0'0'11814,"8"6"-10597,0-2-1028,0 1 1,0-2-1,0 1 0,0-1 1,0 0-1,1-1 0,-1 0 1,1 0-1,-1-1 0,1 0 1,0 0-1,0-1 0,-1 0 1,11-2-1,182-18 232,150-7-2219,-154 18-7630,-132 1 4426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1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10922,'0'0'2819,"50"-10"-1570,-13 5-512,11 1-64,7 1-321,8 1-128,3 0-224,-4 1 64,-2 1-640,-8 0-738,-11 0-1985,-9 0-737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3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1 101 8392,'0'0'8675,"11"-2"-8141,394-46 119,22-2-233,-564 93 231,78-32 356,-1-2 0,-110 2 0,169-11-1064,0 0-1,1 0 0,-1 0 0,1 0 0,-1 0 0,1 0 0,-1 0 0,1-1 0,-1 1 0,1 0 0,-1 0 0,1 0 1,-1-1-1,1 1 0,-1 0 0,1 0 0,-1-1 0,1 1 0,-1 0 0,1-1 0,0 1 0,-1-1 0,1 1 0,0-1 1,-1 1-1,1 0 0,0-1 0,0 1 0,-1-1 0,1 1 0,0-1 0,0 0 0,1-20-7800,6 5-1996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54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1 169 11787,'0'0'2002,"11"0"-641,69-1 148,0-4 0,87-17 0,-40-3-1377,297-54 53,-299 62-221,180-1 1,-305 18 24,0-1 0,1 1 0,-1 0 0,0 0 0,0 0 0,0 0 0,1 0 0,-1 0 0,0 0 0,0 0 0,1 0 0,-1 0 0,0 0 0,0 0 0,0 0 0,1 0 0,-1 0 0,0 0 0,0 0 0,1 0 0,-1 0 0,0 0 0,0 0 0,0 0 0,1 0 0,-1 0 0,0 0 0,0 1 0,0-1 0,1 0 0,-1 0 0,0 0 0,0 0 0,0 0 0,0 1 0,1-1 0,-1 0 0,0 0 0,0 0 0,0 1 0,0-1 0,0 0 0,0 0 0,0 0 0,0 1 0,0-1 0,0 0 0,0 0 0,1 1 0,-1-1 0,0 0 0,-1 0 0,1 0 0,0 1 0,0-1 0,0 0 0,0 0 0,0 1 0,0-1 0,0 0 0,0 0 0,0 0 0,0 1 0,0-1 0,-1 0 0,1 0 0,-16 9-1558,-2-9-1992,-2-1-3320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8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 4933,'0'0'13597,"-1"7"-12952,-4 16-423,0-2-1,-2 1 1,0-1-1,-1 0 1,-2 0-1,-14 25 1,5-10 236,-14 40 0,32-75-440,1 0 1,-1 0 0,1-1-1,-1 1 1,1 0-1,0 0 1,-1 0-1,1 0 1,0 0 0,-1 0-1,1 0 1,0 0-1,0 1 1,0-1-1,0 0 1,0 0 0,0 0-1,0 0 1,1 0-1,-1 0 1,0 0-1,0 0 1,1 0 0,-1 0-1,1 0 1,-1 0-1,1 0 1,-1-1-1,1 1 1,0 0 0,-1 0-1,1 0 1,0-1-1,0 1 1,-1 0-1,1-1 1,0 1 0,0 0-1,0-1 1,0 1-1,0-1 1,1 1-1,4 0 155,0-1 0,1 1 0,-1-1-1,0 0 1,1-1 0,6-1 0,-8 2-83,154-28 910,-103 16-971,0 2 1,71-2 0,55 10 28,178-7 39,303-38-55,-339 40-5,-25 1 12,-284 5 21,0 0 1,0-1 0,-1-1-1,1-1 1,-1 0-1,1-1 1,-1 0-1,25-14 1,-65 15-1916,9-4-222,10-6-4078,7 6 2296,0-1-145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13325,'0'0'9059,"-1"15"-8445,1-13-601,0 14 111,-1 0 0,-1 0 0,0 0 0,-2-1 0,0 1 0,-8 20 0,-24 41 586,-16 39 363,46-102-960,2 0 0,-1 1 0,2-1-1,0 1 1,1 0 0,0 17 0,2-31-108,0 1-1,0-1 1,0 1 0,0-1 0,0 1 0,1-1 0,-1 1-1,1-1 1,-1 1 0,1-1 0,-1 1 0,1-1 0,0 0-1,0 1 1,0-1 0,0 0 0,0 0 0,0 0 0,0 0-1,0 0 1,0 0 0,0 0 0,0 0 0,3 1 0,0 0-51,0-1 0,0 1 0,0-1-1,0 0 1,0-1 0,0 1 0,0-1 0,1 0 0,4 0 0,5-1-676,0-1 0,0 0 0,-1-1-1,27-9 1,9-10-3047,-3-1-2503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8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0 6598,'0'0'14958,"-6"8"-14002,-2 21 34,-9 57 0,7-34-792,7-37-234,1-10-55,1 1 0,0 0 1,0-1-1,0 1 0,1 0 0,-1 0 0,2 9 0,11-26-7741,1-12-5861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09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0 339 11659,'0'0'4639,"9"3"-3304,8 3-740,0-1 0,1-1 1,0-1-1,0 0 0,0-2 1,34 0-1,128-15 468,-96 5-960,1215-118 463,-1297 127-566,18-2 80,1 0 0,-1 2 0,23 2 0,-43-1-72,1-1 1,-1 0-1,1 1 1,-1-1-1,0 1 0,1-1 1,-1 0-1,1 1 1,-1-1-1,0 1 0,0-1 1,1 1-1,-1 0 1,0-1-1,0 1 0,1-1 1,-1 1-1,0-1 1,0 1-1,0 0 0,0-1 1,0 1-1,0-1 1,0 1-1,0 1 0,0-3 19,0 1 0,0 0-1,1-1 1,-1 1-1,0 0 1,0-1-1,1 1 1,-1 0-1,0 0 1,1-1-1,-1 1 1,0 0 0,1 0-1,-1-1 1,1 1-1,-1 0 1,0 0-1,1 0 1,-1 0-1,1 0 1,-1 0-1,0 0 1,1 0-1,-1 0 1,1 0 0,-1 0-1,0 0 1,1 0-1,-1 0 1,1 0-1,-1 0 1,0 0-1,1 0 1,-1 1-1,1-1 1,-1 0 0,0 0-1,1 1 1,-1-1-1,0 0 1,1 0-1,-1 1 1,0-1-1,0 0 1,1 1-1,-1-1 1,0 0 0,0 1-1,0-1 1,1 0-1,-1 1 1,0-1-1,0 0 1,0 1-1,0-1 1,0 1-1,0-1 1,0 1 0,0-1-1,0 0 1,0 1-1,0-1 1,0 1-1,0-1 1,0 0-1,0 1 1,0-1-1,0 1 1,-1 0 0,7-7 70,-1 1 0,0-1 0,-1 1 0,1-1 0,-1-1 0,0 1 0,-1 0 0,1-1 0,-1 0 0,0 0 0,-1 0 0,0 0 0,0 0 0,1-10 0,-2 10-88,0 1-1,0-1 0,0 0 0,-1 0 0,0 1 0,0-1 0,-1 0 0,0 0 0,0 0 0,0 1 1,-1-1-1,0 1 0,-1-1 0,1 1 0,-7-10 0,-8 3 219,9 12-2079,4 6-5764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0.5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5445,'0'0'1442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1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269 37 16239,'0'0'5664,"-10"-7"-4986,6 4-607,0 0-54,1 1 0,-1-1 0,1 1 0,-1-1 0,0 1-1,0 0 1,0 1 0,0-1 0,0 1 0,0-1 0,0 1 0,0 0 0,-1 1 0,1-1-1,0 1 1,-1 0 0,1 0 0,-1 0 0,1 1 0,0-1 0,-1 1 0,-6 3-1,-1 1 68,0 0-1,1 2 1,-1-1-1,2 2 1,-1-1 0,1 1-1,0 1 1,0 0-1,1 0 1,0 1-1,1 0 1,0 1-1,-10 18 1,17-28-71,1 0 1,0 0-1,-1 0 1,1 0 0,-1 0-1,1 0 1,0 0-1,0 0 1,-1 0 0,1 0-1,0 0 1,0 0 0,0 0-1,0 0 1,0 0-1,1 0 1,-1 0 0,0 0-1,0 0 1,1 0-1,-1 0 1,0 0 0,1 0-1,-1 0 1,1 0 0,-1 0-1,2 1 1,0-1 5,-1 0 0,1 0 1,0-1-1,-1 1 1,1 0-1,0-1 0,0 1 1,-1-1-1,1 0 0,0 0 1,0 1-1,0-1 0,-1 0 1,4-1-1,7 0 72,0-1 0,1-1 0,16-5 0,-6 1-50,2-2-60,-1 1 0,1 2-1,0 0 1,1 2 0,29-2-1,-53 6 7,-1 0 0,1 0-1,0 1 1,-1-1-1,1 0 1,-1 0-1,1 1 1,-1-1-1,1 1 1,-1-1-1,1 1 1,-1 0 0,1 0-1,-1-1 1,0 1-1,0 0 1,1 0-1,-1 0 1,0 0-1,0 1 1,0-1-1,0 0 1,1 2-1,-1 0 1,1 0 0,-1 0-1,0 0 1,0 0 0,0 1-1,-1-1 1,1 0 0,-1 1-1,0-1 1,0 5-1,-1 5 23,0-1-1,-1 0 0,0-1 0,-1 1 0,-6 15 0,-1-3 83,-1-1 1,0-1 0,-24 34-1,31-49 130,-1-1 0,1 0 0,-1 0 0,-1 0 0,1 0 0,-1-1 0,0 0 0,0 0 0,0-1 0,-1 0 0,1 0 0,-1 0 0,0-1 0,0 0 0,-14 4 0,19-7-160,0 1 0,1-1-1,-1 0 1,1 0 0,-1 0-1,1-1 1,-1 1 0,0 0-1,1 0 1,-1-1 0,1 1 0,-1-1-1,1 0 1,0 1 0,-1-1-1,1 0 1,0 0 0,-1 0-1,1 0 1,0 0 0,0 0 0,0 0-1,0 0 1,0 0 0,-2-3-1,1 0-6,0 0-1,0-1 1,0 1-1,1-1 0,-1 0 1,1 1-1,0-1 1,0-8-1,0-3-61,0-1 0,2 1-1,0 0 1,5-24 0,-5 35-29,0-1 1,1 1-1,0-1 0,0 1 1,1 0-1,-1 0 0,1 0 1,0 0-1,1 0 0,-1 1 0,1-1 1,0 1-1,0 0 0,0 0 1,0 0-1,1 1 0,0 0 1,5-4-1,7-1-1321,1 0 0,0 1 0,0 1 0,21-4 0,2-1-4261,-6-1-1951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1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13261,'0'0'9139,"3"11"-7420,3 20-1128,-2 1 1,0 0-1,-2 0 1,-4 54-1,29-187 995,-25 81-1558,-2 15-21,0 0-1,0 0 1,1 0 0,0 0 0,0 0 0,0 0-1,0 1 1,1-1 0,2-5 0,0 9-31,1 0-1,0 1 1,-1-1 0,1 1 0,0 0 0,-1 0-1,1 0 1,7 2 0,-6-2 7,95 4-3306,-34-4-3909,-48 0 3907,3 0-2926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2.7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64 6470,'0'0'19469,"-2"-6"-19229,2 4-223,0 1-12,0 0 0,-1 0 0,1 0 0,0 0 0,0 0 0,0 0 0,-1 0 0,1 0 0,-1 0 0,1 0 0,-1 0 0,1 0 0,-1 0 0,1 0 0,-1 0 0,0 1 0,1-1 0,-1 0-1,0 0 1,0 1 0,0-1 0,0 1 0,1-1 0,-1 1 0,0-1 0,0 1 0,0-1 0,0 1 0,0 0 0,0-1 0,0 1 0,0 0 0,0 0 0,0 0 0,0 0 0,0 0 0,-1 0 0,1 0 0,0 0 0,0 1 0,0-1 0,0 0 0,0 0 0,0 1 0,-1 0 0,-4 0 78,-1 1-1,1 1 1,-1-1 0,1 1-1,0 0 1,0 1 0,0-1-1,0 1 1,1 0 0,-1 1-1,1-1 1,0 1 0,0 0-1,1 0 1,0 1 0,0-1-1,0 1 1,0 0 0,1 0-1,0 0 1,0 1 0,1-1-1,0 1 1,0-1-1,0 1 1,1 0 0,0 0-1,0-1 1,1 1 0,0 10-1,0-16-71,0 1 0,1-1-1,-1 0 1,0 0-1,1 0 1,-1 1 0,1-1-1,-1 0 1,1 0-1,0 0 1,-1 0-1,1 0 1,0 0 0,0 0-1,0 0 1,-1 0-1,1 0 1,0-1 0,0 1-1,0 0 1,1 0-1,-1-1 1,2 2 0,0-1 17,1 0 1,-1-1 0,1 1 0,-1 0 0,1-1 0,-1 0 0,1 0 0,6-1 0,-3 1 2,-1-1 0,1-1 1,0 1-1,-1-1 0,1 0 0,-1-1 0,1 0 1,10-6-1,-14 6-18,1 0 0,-1 0 0,0-1 1,0 1-1,0-1 0,-1 0 0,1 0 0,-1 0 0,0 0 0,0 0 1,0 0-1,-1-1 0,1 1 0,-1 0 0,0-1 0,0 0 1,-1 1-1,1-1 0,-1-5 0,0 7-19,-1 1 0,1-1 0,0 1 0,-1 0 0,0-1 0,1 1-1,-1-1 1,0 1 0,0 0 0,0 0 0,0 0 0,-1-1 0,1 1 0,-1 0 0,1 1-1,-1-1 1,0 0 0,0 0 0,1 1 0,-1-1 0,0 1 0,-1-1 0,1 1 0,0 0 0,0 0-1,0 0 1,-1 0 0,1 0 0,-1 1 0,1-1 0,0 1 0,-1-1 0,1 1 0,-1 0-1,1 0 1,-3 0 0,4 0-53,38 0-101,199-6-4244,-235 6 4407,0-1 1,0 1-1,-1 0 0,1 0 1,0 0-1,0 0 0,0 0 0,0 1 1,0-1-1,0 0 0,0 0 1,0 0-1,0 1 0,-1-1 0,1 1 1,0-1-1,0 0 0,0 1 1,0 0-1,-1-1 0,1 1 0,0-1 1,-1 1-1,1 0 0,0-1 0,-1 1 1,1 0-1,-1 0 0,1 0 1,-1 0-1,1 1 15,-1 0 0,0 0 0,0 0 0,-1 0 0,1 0 0,0 0 0,-1 0 0,1 0 0,-1 0 0,1 0 0,-1 0 0,0-1 0,-2 4 0,-5 8 196,-1 1-1,-18 20 0,22-29-118,-10 20 867,15-25-950,1 0 0,-1 1 0,0-1 0,1 0 0,-1 0 0,1 0 0,-1 0 0,1 0 0,-1 1 1,0-1-1,1 0 0,-1 0 0,1 0 0,-1 0 0,1 0 0,-1-1 0,0 1 0,1 0 0,-1 0 0,1 0 0,-1 0 1,1 0-1,-1-1 0,0 1 0,1 0 0,-1 0 0,0 0 0,1-1 0,-1 1 0,0 0 0,1-1 0,47-30-474,34-33-707,-81 66 1187,0 1 0,0-1-1,0 1 1,-1-1 0,1 1-1,0-1 1,-1 1 0,0 0-1,0-1 1,0 1 0,0 0 0,-1 4-1,2 5 180,-1-8-143,1-1-1,0 1 0,0-1 0,0 1 1,0-1-1,0 0 0,1 1 1,-1-1-1,1 0 0,0 0 0,0 0 1,0 0-1,0-1 0,0 1 0,1 0 1,0-1-1,-1 0 0,1 1 1,3 1-1,-1-2-16,0 1 1,0-1-1,0 0 0,0 0 1,1 0-1,-1-1 0,1 0 1,-1 0-1,1 0 0,-1-1 1,10 0-1,-10 0-12,1 0 1,0 0-1,0-1 0,0 0 1,0 0-1,-1-1 0,1 0 0,0 0 1,-1 0-1,1 0 0,-1-1 1,0 0-1,0 0 0,0 0 0,0-1 1,-1 0-1,0 0 0,1 0 1,-1 0-1,0-1 0,-1 1 1,1-1-1,-1 0 0,3-6 0,-4 5 40,0-1-1,-1 0 0,0 0 0,0 0 0,0 0 0,-1 0 0,0 0 0,0 0 1,-1 0-1,-1-7 0,1 10-71,1 1-1,-1-1 1,0 1 0,0 0-1,0-1 1,-1 1 0,1 0-1,-1 0 1,0 0 0,0 0-1,0 0 1,0 0 0,-1 1-1,1-1 1,0 1 0,-1-1-1,0 1 1,0 0 0,0 0 0,0 0-1,-5-2 1,7 4-215,1 1 0,0-1 0,0 0 0,0 0 0,0 1 0,-1-1 0,1 0 0,0 1 0,0-1 0,0 0 0,0 0 0,0 1 0,0-1 0,0 0 0,0 1 0,0-1 0,0 0 0,0 1 0,0-1 0,0 0-1,0 1 1,0-1 0,1 0 0,-1 1 0,0-1 0,0 0 0,0 0 0,0 1 0,1-1 0,-1 0 0,0 0 0,0 1 0,0-1 0,1 0 0,-1 0 0,0 0 0,0 1 0,1-1 0,-1 0 0,0 0 0,1 0 0,-1 0 0,0 0 0,0 0 0,1 1 0,-1-1 0,0 0 0,1 0 0,-1 0 0,0 0 0,1 0 0,-1 0 0,0 0 0,1 0 0,-1-1 0,17 2-14096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3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29 4837,'8'-21'9326,"-6"13"-4944,-4 14-105,-25 67-3174,4 2 0,-22 122 0,44-195-1089,1 1-1,-1-1 1,1 1-1,-1-1 1,1 1-1,0-1 1,0 1-1,0-1 1,1 1-1,-1 0 1,1-1-1,-1 1 1,2 3-1,-1-6 1,-1 0-1,1 0 0,-1 0 1,1 0-1,0 0 1,-1 0-1,1 0 0,-1 0 1,1 0-1,-1 0 1,1 0-1,0 0 0,-1 0 1,1 0-1,-1-1 1,1 1-1,-1 0 0,1 0 1,-1-1-1,1 1 1,-1 0-1,1-1 0,-1 1 1,1 0-1,-1-1 1,1 1-1,-1-1 0,0 1 1,1-1-1,-1 1 1,0-1-1,1 1 0,-1-1 1,8-9 82,0-1 1,-1 0-1,10-20 1,21-64 84,-38 94-184,0 1 0,0 0 0,1 0 0,-1 0 0,0 0 0,0 0 0,1-1 0,-1 1 0,0 0 1,0 0-1,1 0 0,-1 0 0,0 0 0,0 0 0,1 0 0,-1 0 0,0 0 0,0 0 0,1 0 0,-1 0 0,0 0 0,1 0 0,-1 0 0,0 0 0,0 0 0,1 1 0,-1-1 0,0 0 0,0 0 0,0 0 0,1 0 0,-1 0 0,0 1 0,0-1 0,0 0 0,1 0 0,-1 0 0,0 1 0,0-1 0,0 0 0,0 0 1,0 0-1,1 1 0,-1-1 0,0 0 0,0 0 0,0 1 0,0-1 0,16 21-267,-3-3 125,-10-16 152,1 1 1,-1-1-1,1 0 1,-1 0-1,1-1 1,0 1-1,0-1 1,0 1-1,0-1 1,0 0-1,0-1 1,0 1 0,0-1-1,0 0 1,0 0-1,0 0 1,0 0-1,0-1 1,0 1-1,0-1 1,0 0-1,0 0 1,0-1-1,0 1 1,0-1-1,-1 0 1,1 0-1,-1 0 1,6-5-1,-1 2 12,-1-1 0,1 0-1,-1-1 1,0 0-1,-1 0 1,0 0-1,0-1 1,0 0-1,-1 0 1,0 0 0,6-17-1,-8 15 13,0 0 0,-1-1 0,-1 1 0,0 0 0,0-1 0,-2-14 0,1 21-26,0 1 0,-1-1 1,0 0-1,0 1 0,0-1 0,0 1 0,0 0 0,0-1 0,-1 1 0,-2-3 0,3 5-9,0-1 0,0 1 0,0 0 0,0 0 0,0 0 0,0 0 0,0 0 0,-1 0 0,1 1 0,0-1 0,-1 0 0,1 1 0,-1-1 0,1 1 0,-1-1 0,1 1 0,-1 0 0,1-1 0,-1 1-1,1 0 1,-1 0 0,1 0 0,-4 1 0,3-1-14,-1 1 0,0 0 0,1 0 0,-1 1 0,1-1 0,-1 1 0,1-1 0,0 1 0,0 0 0,-1-1 0,1 1 0,0 1 0,1-1 0,-1 0 0,0 0 0,-2 5 0,-25 47-12,22-40 30,-28 67 218,32-74-183,1 1 0,0-1 0,0 1 0,1 0 0,0 0 0,0 0 1,1-1-1,2 17 0,-2-23-33,1 1 0,-1-1 0,1 1 1,-1-1-1,1 0 0,0 0 0,0 1 0,0-1 1,0 0-1,0 0 0,0 0 0,0 0 1,0 0-1,0 0 0,0 0 0,1 0 0,-1-1 1,0 1-1,0 0 0,1-1 0,-1 1 0,1-1 1,-1 1-1,1-1 0,-1 0 0,3 1 1,45 1 34,-38-3-86,24 0-644,-22 0-336,1 1-1,-1 0 1,1 1-1,20 3 1,-33-4 921,0 1 1,0-1-1,0 1 1,1-1-1,-1 1 1,0 0-1,0-1 1,0 1-1,0 0 1,0-1-1,0 1 1,-1 0 0,1 0-1,0 0 1,0 0-1,0 0 1,-1 0-1,1 0 1,-1 0-1,1 0 1,-1 1-1,1-1 1,-1 0-1,0 0 1,1 0-1,-1 1 1,0-1 0,0 0-1,0 0 1,0 2-1,-8 43-2201,3-24-2546,5-16-2202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4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15118,'0'0'8584,"64"17"-7719,-33-17-480,6 0-257,2-4-128,6-1-1346,-2 0-1568,-1 1-2339,-5-2-3940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4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 62 10922,'0'0'5974,"-4"-9"-3550,-11-28-743,15 36-1635,-1 0-1,1 1 0,0-1 1,-1 0-1,1 0 0,0 0 1,-1 1-1,1-1 1,-1 0-1,0 1 0,1-1 1,-1 0-1,1 1 0,-1-1 1,0 1-1,1-1 0,-1 1 1,0-1-1,0 1 1,1-1-1,-1 1 0,0 0 1,0-1-1,0 1 0,0 0 1,0 0-1,1 0 1,-1 0-1,0-1 0,0 1 1,0 0-1,0 1 0,0-1 1,0 0-1,1 0 1,-1 0-1,0 0 0,0 1 1,0-1-1,0 0 0,1 1 1,-1-1-1,0 1 0,0-1 1,1 1-1,-1-1 1,0 1-1,1-1 0,-1 2 1,-23 30-25,14-11 360,2 1-1,0 0 0,1 0 0,1 1 0,1 0 0,-2 39 0,3 146 867,5-128-1215,-22-106 619,-5-19-584,18 33-75,0 0 0,1 0 0,1 0-1,0-1 1,0 0 0,2 0-1,-1-1 1,2 0 0,-4-24-1,7 38 1,0-1-1,1 0 0,-1 0 1,0 1-1,1-1 0,-1 0 1,1 0-1,-1 1 0,1-1 1,-1 1-1,1-1 0,-1 0 1,1 1-1,0-1 0,-1 1 1,1 0-1,0-1 0,0 1 1,-1-1-1,1 1 0,0 0 1,0 0-1,0-1 0,-1 1 1,1 0-1,0 0 0,0 0 1,0 0-1,1 0 0,32-1-290,-28 1 154,145 0-8215,-108 0 2594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5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2 14990,'0'0'2926,"-9"-1"-626,3 1-2082,1 0-1,-1 0 1,1 0-1,-1 1 0,1 0 1,-1 0-1,1 1 0,-1-1 1,1 1-1,0 0 0,0 1 1,0-1-1,0 1 0,0 0 1,1 0-1,-1 0 0,1 1 1,0 0-1,0 0 0,-6 7 1,7-7-76,-1 0 0,1-1 0,0 1 0,1 1 0,-1-1 0,1 0 0,-1 1 0,1-1 0,1 1 0,-1-1 0,1 1 0,-1 0 0,2 0 0,-2 9 0,2-13-137,1 0-1,-1 0 1,1 0 0,0 0-1,-1-1 1,1 1 0,0 0-1,-1 0 1,1-1 0,0 1 0,0 0-1,0-1 1,0 1 0,0-1-1,0 1 1,0-1 0,0 0 0,0 1-1,0-1 1,0 0 0,0 0-1,0 1 1,0-1 0,0 0-1,0 0 1,0 0 0,0 0 0,1-1-1,32-1 116,-25-2-241,-1 1 0,1-1-1,-1-1 1,0 1 0,0-1-1,-1-1 1,1 1 0,-1-1 0,0-1-1,-1 1 1,0-1 0,0 0 0,8-14-1,-18 58-614,2-34 663,0 2-61,-1 1 0,0-1 0,1 1 0,0 0 0,1 0 0,-1 0 0,1 0 0,0 0-1,1 0 1,-1 0 0,2 10 0,-1-15-38,0-1-1,0 1 1,0-1 0,1 0-1,-1 1 1,0-1-1,1 1 1,-1-1 0,0 0-1,1 1 1,-1-1-1,0 0 1,1 1 0,-1-1-1,1 0 1,-1 0 0,1 1-1,-1-1 1,0 0-1,1 0 1,-1 0 0,1 0-1,-1 0 1,1 0-1,-1 1 1,1-1 0,-1 0-1,1 0 1,-1-1-1,1 1 1,-1 0 0,1 0-1,0 0 1,2 0-1030,14 0-5529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34 11979,'0'0'7987,"-10"5"-6840,4-2-1021,0 0-1,0 1 0,1 0 1,-1 0-1,1 1 0,-7 6 1,10-9-81,1 0 0,-1 0-1,0 0 1,1 0 0,0 0 0,-1 1 0,1-1 0,0 0 0,0 1 0,0-1 0,1 1-1,-1-1 1,1 1 0,-1-1 0,1 1 0,0 0 0,0-1 0,0 1 0,0-1 0,0 1-1,1 0 1,-1-1 0,1 1 0,-1-1 0,3 5 0,-1-4-33,0-1 1,1 1 0,-1-1-1,0 0 1,1 0-1,0 0 1,-1 0-1,1 0 1,0 0-1,0-1 1,0 1 0,0-1-1,0 0 1,0 0-1,1 0 1,-1 0-1,0-1 1,0 1 0,1-1-1,-1 0 1,0 0-1,1 0 1,4-1-1,0 1 65,0-1-1,0 0 0,0 0 0,0-1 1,0 1-1,-1-2 0,1 1 0,13-8 1,-18 9 23,-1 0 0,1 0 0,-1-1 0,0 0 0,0 1 0,0-1 0,0 0 0,0 0 0,0 0 0,0 0 0,-1 0 0,1-1 1,-1 1-1,1 0 0,-1-1 0,0 1 0,0-1 0,0 1 0,0-1 0,-1 0 0,1 1 0,-1-1 0,1 0 0,-1 0 0,0 1 1,0-1-1,0 0 0,-1 0 0,1 1 0,-1-1 0,1 0 0,-1 1 0,0-1 0,0 1 0,0-1 0,0 1 0,0-1 0,-1 1 1,-2-4-1,1 2-249,-1-1-1,0 1 1,1 0 0,-1 1 0,-1-1 0,1 1 0,-1-1 0,-7-3 0,8 5-928,-1 0 1,0 0-1,0 0 1,0 0-1,0 1 1,0 0-1,0 0 1,0 0-1,-6 0 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5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30 13741,'0'0'7271,"-8"-5"-5931,4 2-1237,1 0 1,-1 1-1,0 0 0,0-1 1,0 1-1,-1 0 1,1 1-1,0-1 0,-1 1 1,1 0-1,-1 0 0,1 0 1,-1 1-1,0 0 1,1-1-1,-1 2 0,1-1 1,-1 0-1,0 1 1,1 0-1,-1 0 0,1 0 1,-1 1-1,1 0 1,0-1-1,0 2 0,0-1 1,0 0-1,-7 6 0,5-3 10,1 0 1,0 0-1,0 0 0,0 1 0,1-1 0,0 1 0,0 0 0,0 1 0,1-1 0,0 1 0,0-1 0,0 1 0,1 0 0,0 0 0,1 0 0,-2 14 0,3-20-111,0 1-1,1-1 0,-1 0 1,1 0-1,-1 0 1,1 0-1,-1-1 0,1 1 1,0 0-1,-1 0 0,1 0 1,0 0-1,0-1 1,0 1-1,0 0 0,0-1 1,0 1-1,0-1 1,0 1-1,0-1 0,0 1 1,0-1-1,0 0 1,0 1-1,0-1 0,0 0 1,0 0-1,0 0 0,2 0 1,41 0-388,-35 0 79,5-2-884,0 0 1,0-1 0,0 0-1,0-1 1,0-1-1,18-9 1,4-3-5286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5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 14574,'0'0'3304,"-7"9"-1318,-1 3-1358,0 0 0,1 1 0,0 0 0,1 0 0,0 1 0,1 0 0,1 0 0,0 0 0,1 0 0,-3 29 0,7-18-501,0-1 1,2 0-1,0 0 0,2 0 1,14 44-1,-15-53-85,-10-46-833,-11-38 162,-7 19 538,83 58-13,-10 0-2005,2-4-3856,-15-4-1162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6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39 15567,'0'0'2712,"-11"3"-379,-63 28 1328,69-28-3453,0 0 1,-1 0-1,1 0 0,0 1 0,0 0 1,1 0-1,-1 0 0,1 0 0,0 1 0,0-1 1,0 1-1,1 0 0,-4 7 0,7-12-206,-1 1 0,1 0 0,0-1 0,0 1 0,0-1 0,-1 1 0,1 0 0,0-1 0,0 1 0,0-1 0,0 1 0,0 0 0,0-1 0,0 1 0,1-1 0,-1 1 0,0 0 0,0-1 0,0 1 0,1-1 0,-1 1 0,0-1 0,0 1 0,1-1 0,-1 1 0,1-1 0,-1 1 0,0-1 0,2 1 0,20 7-97,38-7-739,-47-2 278,95-2-1890,-37-4 4993,-68-1 2067,-6-23-4231,-2 0-1346,-1-46-1,10 76 296,0 1 0,-1-1-1,1 0 1,0 1 0,-1 0 0,1 0 0,0 0 0,-1 0-1,1 1 1,0-1 0,6 3 0,15 5-2989,5 1-2455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6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16 16335,'0'0'6209,"-8"-3"-4431,-2-1-1428,-1 2 1,1 0-1,0 0 0,-1 1 1,1 0-1,-16 1 1,24-1-309,-1 1 0,1 0 0,-1 0 0,1 1 0,0-1 0,-1 0 0,1 1 0,0-1 0,0 1 0,-1 0 0,1 0 0,0 0 0,0 0 0,0 0 0,0 0 0,0 1 0,0-1 0,0 1 0,1-1 0,-1 1 0,0 0 0,1 0 0,-1-1 0,1 1 0,0 0 0,0 0 0,-1 1 0,1-1 0,1 0 0,-1 0 0,0 0 0,0 1 0,1-1 0,-1 0 0,1 1 0,0-1 0,0 0 0,0 1 0,0-1 0,0 0 0,1 3 0,0-3-73,0 0-1,0 0 1,0 0 0,0 0-1,1 0 1,-1-1 0,0 1 0,1 0-1,0-1 1,-1 1 0,1-1-1,0 0 1,0 1 0,0-1-1,-1 0 1,1 0 0,1 0 0,-1-1-1,0 1 1,0 0 0,3 0-1,53 12-1003,-54-12 971,96 9-2050,-95-6 2648,-14 3-71,-13 4 205,-78 24 1928,53-19-2992,1 0-4105,35-13-1755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9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95 239 3459,'0'0'4997,"3"-7"-3230,-1 3-1545,10-36 3340,-12 8 3454,0 31-6926,-1 1 1,1-1 0,0 0 0,-1 1 0,1-1 0,-1 1 0,1-1 0,-1 1 0,1 0 0,-1-1-1,1 1 1,-1-1 0,0 1 0,1 0 0,-1-1 0,0 1 0,1 0 0,-1 0 0,0 0 0,1-1-1,-1 1 1,0 0 0,1 0 0,-1 0 0,0 0 0,1 0 0,-1 0 0,0 0 0,0 0 0,1 1-1,-1-1 1,0 0 0,1 0 0,-1 1 0,1-1 0,-1 0 0,-1 1 0,-24 14 90,20-8-187,0 1 0,0-1 0,0 1 0,1 0 0,0 1 0,1-1 0,-1 1 0,2 0 0,-1 0 0,1 1 0,1-1 0,0 0 0,0 1 0,1 0 0,0 10 0,1-20 5,0 1 1,0 0-1,0 0 1,0 0-1,0 0 0,0-1 1,0 1-1,0 0 0,1 0 1,-1 0-1,0-1 1,1 1-1,-1 0 0,0 0 1,1-1-1,-1 1 1,1 0-1,-1-1 0,1 1 1,0-1-1,-1 1 1,1-1-1,0 1 0,-1-1 1,1 1-1,0-1 1,-1 1-1,1-1 0,1 1 1,28-1 110,-22-2-62,0 0 0,0-1 0,0 0-1,-1 0 1,12-7 0,-9 3-19,0 1 0,-1-2 0,0 0 0,0 0 0,-1 0 0,0-1 0,0 0 0,-1-1 0,-1 1 0,1-1 0,-2-1 0,1 1 0,-1-1 0,-1 0 0,0 0 0,-1-1 0,0 1 0,0-1 0,-1 1 0,0-14 0,-2 25-30,0 0 0,0-1 1,0 1-1,0 0 0,0 0 1,0-1-1,0 1 0,0 0 1,0-1-1,0 1 0,0 0 1,0-1-1,0 1 0,0 0 1,0 0-1,0-1 0,0 1 1,0 0-1,-1 0 0,1-1 1,0 1-1,0 0 1,0 0-1,0-1 0,-1 1 1,1 0-1,0 0 0,0 0 1,0-1-1,-1 1 0,1 0 1,0 0-1,-1 0 0,1 0 1,0-1-1,0 1 0,-1 0 1,1 0-1,0 0 0,0 0 1,-1 0-1,1 0 0,0 0 1,-1 0-1,1 0 0,0 0 1,-1 0-1,1 0 1,0 0-1,0 0 0,-1 0 1,1 1-1,0-1 0,-1 0 1,1 0-1,0 0 0,0 0 1,-1 0-1,1 1 0,0-1 1,0 0-1,0 0 0,-1 0 1,1 1-1,0-1 0,0 0 1,0 0-1,0 1 0,-1-1 1,-13 21-205,14-20 198,0-1 0,-1 1 0,1 0 0,0 0 0,0-1 0,0 1 0,0 0 0,0 0 0,0-1 0,0 1 0,0 0 0,0 0 0,0-1 0,1 1 0,-1 0 0,0 0 0,0-1 0,1 1 0,-1 0 0,1-1 0,-1 1 0,0 0 0,1-1 0,-1 1 0,1-1 0,-1 1 0,1-1 0,0 1 0,-1-1 0,1 1 0,-1-1 0,1 1 0,0-1 0,1 1 0,0-1 9,1 1 0,0-1 0,0 0-1,0 0 1,-1 0 0,1 0 0,0-1 0,0 1 0,-1-1 0,4 0 0,6-3 44,0 0 1,0-1 0,19-12-1,-19 10-53,0 0-1,-1-1 0,0 0 0,0-1 1,-1-1-1,0 0 0,-1 0 1,16-23-1,-45 74-32,1 0 1,3 1-1,1 1 0,-17 85 1,21-57 286,2 0 1,1 101-1,2-189 3087,-10-34-2819,12 34-455,1-1-1,0 1 0,1-1 0,1 0 1,1 0-1,3-24 0,-2 36-132,0 1 1,0-1-1,0 1 0,1 0 0,-1 0 1,2 0-1,-1 0 0,0 0 0,1 0 1,0 0-1,0 1 0,0-1 0,1 1 1,-1 0-1,1 0 0,0 1 0,0-1 1,1 1-1,-1-1 0,1 1 0,-1 1 1,1-1-1,0 1 0,9-4 0,92-24-9952,-68 14 1126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19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1 105 10186,'6'-9'764,"0"1"0,0 0 0,1 0 0,1 1 1,-1-1-1,1 2 0,0-1 0,1 1 0,0 0 1,10-4-1,-11 6-443,-1 1 0,1 0 1,1 0-1,-1 1 0,0 0 0,0 0 1,1 1-1,-1 0 0,1 1 0,-1 0 1,1 0-1,14 2 0,-21-1-307,0 0-1,1-1 0,-1 1 1,0 0-1,0 0 1,1 1-1,-1-1 0,0 0 1,0 1-1,0-1 0,0 1 1,-1-1-1,1 1 1,0 0-1,-1 0 0,1 0 1,-1 0-1,0 0 0,0 0 1,1 0-1,-1 0 1,-1 1-1,1-1 0,0 0 1,0 1-1,-1-1 1,0 1-1,1-1 0,-1 0 1,0 1-1,0-1 0,0 1 1,0-1-1,-1 1 1,0 3-1,0 3 60,-1 1 0,0 0 1,-1-1-1,0 1 0,-1-1 0,1 0 1,-9 14-1,-4-1 92,0 0 1,-27 25-1,-20 27 786,63-74-948,0 1 0,0-1 1,0 0-1,-1 0 0,1 1 1,0-1-1,0 0 0,0 0 0,0 1 1,-1-1-1,1 0 0,0 1 1,0-1-1,0 0 0,0 1 1,0-1-1,0 0 0,0 1 1,0-1-1,0 0 0,0 0 1,0 1-1,0-1 0,0 0 1,0 1-1,0-1 0,1 0 1,-1 1-1,0-1 0,0 0 1,0 1-1,0-1 0,0 0 0,1 0 1,-1 1-1,0-1 0,0 0 1,1 0-1,-1 0 0,0 1 1,19 4 129,34-4 60,-42-1-170,17 0-233,70-2-3294,-33-9-4259,-18-2-4062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0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79 8776,'0'0'4698,"2"-9"-1788,1-29-706,-4 37-2101,1-1 0,0 1 1,-1 0-1,1 0 0,-1-1 0,0 1 0,1 0 0,-1 0 0,0 0 0,0 0 0,1 0 1,-1 0-1,0 0 0,0 0 0,0 0 0,0 0 0,0 0 0,-1 0 0,1 1 0,0-1 0,0 1 1,0-1-1,-1 1 0,1-1 0,0 1 0,-1-1 0,1 1 0,0 0 0,-1 0 0,1 0 0,-2 0 1,-41 3 376,38-1-479,0 1 0,0-1 0,1 1 0,-1 1 0,1-1 0,0 1 0,0-1 0,0 2 0,1-1 0,-1 0 0,1 1 0,0 0 0,0 0 0,1 0 0,-1 1 0,1-1 0,0 1 0,1-1 0,-3 9 0,0-2 70,1 0 1,1 1-1,0-1 0,0 1 1,2-1-1,-1 1 0,2 0 0,0 20 1,1-29-53,-1-1 1,0 0-1,1 0 0,0 1 1,0-1-1,0 0 1,0 0-1,0 0 0,0 0 1,1 0-1,0-1 1,-1 1-1,1 0 0,0-1 1,1 1-1,-1-1 0,0 0 1,0 0-1,1 1 1,2 0-1,-1-1 21,1 0-1,-1 0 1,0-1-1,1 1 1,-1-1-1,1 0 1,-1-1 0,1 1-1,-1-1 1,1 0-1,0 0 1,7-1-1,-1-1 53,-1 0-1,1 0 0,-1-1 1,0-1-1,1 1 1,-2-2-1,1 1 0,0-2 1,-1 1-1,0-1 0,11-9 1,-13 8-10,0 0 1,-1-1-1,0 0 1,0 0-1,0 0 1,-1 0-1,0-1 1,-1 0-1,0 0 0,0 0 1,-1 0-1,0-1 1,-1 0-1,0 1 1,0-1-1,-1 0 1,-1 0-1,1 0 1,-2-12-1,0 19-116,1 0-1,-1 0 0,0 0 0,0 1 1,0-1-1,0 0 0,0 0 0,-1 1 1,1-1-1,-1 1 0,0-1 0,1 1 1,-1 0-1,0 0 0,0 0 0,-1 0 1,-3-3-1,4 3-248,-1 1 1,1 0 0,-1-1-1,1 1 1,-1 0-1,1 0 1,-1 1-1,0-1 1,0 0 0,1 1-1,-6-1 1,8 1 120,-1 0 1,1 0 0,0 0-1,0 0 1,-1 0-1,1 0 1,0 0-1,-1 0 1,1 0 0,0 1-1,-1-1 1,1 0-1,0 0 1,0 0 0,-1 0-1,1 0 1,0 0-1,0 1 1,-1-1-1,1 0 1,0 0 0,0 0-1,0 1 1,-1-1-1,1 0 1,0 0 0,0 1-1,0-1 1,0 0-1,-1 0 1,1 1 0,0-1-1,0 0 1,0 1-1,0-1 1,0 0-1,0 0 1,0 1 0,0-1-1,0 1 1,0 0-257,-1 8-4659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1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1 310 5381,'0'0'14387,"9"-6"-12332,17-9-1081,-1-2-1,23-21 0,-15 10-864,-1-2-1,-2-1 1,-1-2 0,-1 0-1,27-46 1,-74 109-558,-51 89 299,63-106 98,1 0 0,1 0 0,0 1-1,1 0 1,0-1 0,1 1 0,1 1 0,-1 14 0,3-28-193,1-1-1,-1 1 1,1-1 0,-1 1-1,1-1 1,0 1 0,-1-1-1,1 0 1,0 1 0,0-1-1,-1 0 1,1 1 0,0-1-1,0 0 1,0 0 0,-1 0-1,1 0 1,0 1 0,0-1-1,0 0 1,-1-1 0,1 1-1,0 0 1,0 0 0,0 0-1,-1 0 1,1-1 0,1 1-1,-1-1-49,13-2-6532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1.8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10762,'0'0'11003,"9"-8"-10961,-2 2-86,0 1 1,0-1-1,1 1 0,0 1 0,9-4 0,-14 6-17,1 0 0,0 1 0,0 0 0,0 0 0,0 0 0,1 0 0,-1 0 0,0 1 0,0 0 0,0 0 0,0 0 0,1 1 0,-1-1 0,0 1 0,0 0 0,0 0 0,5 2 0,-7-2 61,-1 1-1,0-1 1,1 0 0,-1 1 0,0-1-1,0 1 1,0-1 0,0 1-1,0 0 1,0-1 0,-1 1-1,1 0 1,0 0 0,-1 0 0,0-1-1,1 1 1,-1 0 0,0 0-1,0 0 1,0 0 0,0 0-1,0 0 1,0-1 0,-1 1 0,1 0-1,-1 2 1,-14 50 440,-9 1 78,13-34-159,1 1 0,1 0 0,1 1 0,1 0 0,1 0 0,2 1 0,-4 29 0,8-53-450,0 0-1,0 0 0,0 0 0,0 0 1,0 0-1,0 0 0,-1 0 0,1 0 1,0 0-1,0 0 0,0-1 0,0 1 1,0 0-1,0 0 0,0 0 1,-1 0-1,1 0 0,0 0 0,0 0 1,0 0-1,0 0 0,0 0 0,0 0 1,-1 0-1,1 0 0,0 0 0,0 0 1,0 0-1,0 0 0,0 0 0,0 0 1,-1 1-1,1-1 0,0 0 0,0 0 1,0 0-1,0 0 0,0 0 1,0 0-1,0 0 0,0 0 0,-1 0 1,1 0-1,0 0 0,0 1 0,0-1 1,0 0-1,0 0 0,0 0 0,0 0 1,0 0-1,0 0 0,0 1 0,0-1 1,0 0-1,0 0 0,0 0 1,0 0-1,0 0 0,0 0 0,0 1 1,0-1-1,0 0 0,0 0 0,-5-8-4632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2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14958,'0'0'3620,"70"-4"-3396,-35 3-96,5-3-96,2 0-609,-2 0-4355</inkml:trace>
  <inkml:trace contextRef="#ctx0" brushRef="#br0" timeOffset="1">543 1 17328,'0'0'9417,"71"14"-9096,-40-14-257,1 0-577,1 0-1921,-7 0-1186,0 0-3811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17360,'0'0'6946,"-7"11"-6076,3-4-770,-2 0 13,1 0 1,1 1-1,-1 0 1,1 0-1,0 0 0,1 0 1,0 1-1,1-1 1,-1 1-1,1 0 1,1 0-1,-1 16 1,2-24-123,1 0 1,-1 0-1,1 0 0,-1 0 1,1 0-1,0 0 1,-1-1-1,1 1 1,0 0-1,0 0 1,0 0-1,-1-1 0,1 1 1,0 0-1,0-1 1,0 1-1,0-1 1,0 1-1,0-1 1,0 0-1,0 1 0,0-1 1,0 0-1,1 0 1,1 1-1,39 3-652,-16-2 71,-22-1 579,-1 0-1,1 0 0,-1 0 1,1 1-1,-1-1 0,0 1 0,0-1 1,0 1-1,0 0 0,0 1 1,0-1-1,0 0 0,-1 1 1,1 0-1,-1-1 0,0 1 1,1 0-1,-2 0 0,1 0 0,0 1 1,0-1-1,-1 0 0,0 1 1,0-1-1,0 0 0,0 1 1,0 0-1,-1-1 0,1 1 1,-1-1-1,0 8 0,-1-4 118,0-1 0,0 1 0,0-1 0,-1 1-1,0-1 1,0 0 0,-1 1 0,1-1 0,-1 0 0,-1-1 0,1 1-1,-1-1 1,0 1 0,0-1 0,-1 0 0,-8 8 0,-42 20 1851,53-32-1919,-1 1 0,1-1 0,-1 0 0,0 0 0,0 0 0,1-1 0,-1 1 0,0 0 0,0-1 0,0 0 0,0 0 0,0 0 0,0 0 0,0 0 0,0 0 0,0-1 0,1 0 0,-1 1 0,-3-3 0,4 2-216,1 0 1,0 0-1,0 0 1,0-1-1,0 1 1,1 0-1,-1-1 1,0 1-1,0-1 0,1 1 1,-1-1-1,1 1 1,-1-1-1,1 1 1,0-1-1,0 1 1,0-1-1,0 0 1,0 1-1,0-1 1,0-2-1,1 0-1034,-1 0 0,1 0 0,0 1 0,-1-1 0,2 0 0,-1 1 0,0-1 0,3-4 0,8-9-8269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2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 12684,'0'0'5776,"13"-6"-4596,3 0-733,1 0 0,0 1 1,0 1-1,34-4 0,-43 7-302,0 1-1,1-1 1,-1 1-1,1 1 1,-1 0-1,0 0 1,0 0-1,1 1 1,-1 1-1,0-1 1,-1 1 0,1 0-1,0 1 1,12 8-1,-18-11-139,0 1 0,0 0 0,0-1 0,0 1 0,-1 0 0,1 0 0,0 0 0,-1 0 0,1 1 0,-1-1 0,0 0 0,0 1 0,0-1 0,0 1 0,0-1 0,-1 1 0,1-1 0,-1 1 0,0-1 0,1 5-1,-2-3 43,1 1 0,-1 0 0,0-1 0,-1 1 0,1-1 0,-1 1 0,0-1 0,0 0 0,0 0 0,-4 6 0,-5 5 141,-1-1-1,0-1 1,0 0-1,-25 19 1,-74 48 527,105-71-759,18-4 54,30-5-314,-30-1-78,16 1-2122,1-2 0,-1-1 0,55-14 1,-38 5-3119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3.2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48 15695,'0'0'6102,"-12"-4"-4624,6 1-1413,-1 1-1,0 0 1,0 0-1,1 1 1,-1 0-1,-14-1 0,17 3-57,0-1 0,1 1 0,-1 0 0,0 0-1,1 0 1,-1 0 0,1 0 0,-1 1 0,1 0-1,0 0 1,0 0 0,0 0 0,0 0 0,0 0 0,0 1-1,0 0 1,1-1 0,-1 1 0,-1 3 0,1-2 11,0 0 0,1-1 1,-1 1-1,1 0 1,0 0-1,0 0 1,0 1-1,1-1 1,0 0-1,0 1 1,0-1-1,0 0 1,0 1-1,1-1 0,0 1 1,0 0-1,0-1 1,1 1-1,1 7 1,-1-8 0,1-1-1,-1 0 1,1 0 0,0 0 0,-1-1-1,1 1 1,1 0 0,-1-1 0,0 1-1,1-1 1,-1 0 0,1 0 0,0 0-1,0 0 1,-1 0 0,1-1 0,1 1-1,-1-1 1,0 1 0,0-1 0,0-1-1,1 1 1,-1 0 0,0-1 0,1 1-1,5-1 1,-2 0 68,0 0 1,0-1-1,0 0 0,0 0 1,0-1-1,-1 0 0,1 0 1,0 0-1,-1-1 0,1 0 1,-1-1-1,0 1 0,0-1 1,-1 0-1,1 0 0,-1-1 1,8-8-1,-9 10-44,-1-1 0,1 0 0,-1 0-1,0-1 1,-1 1 0,1 0 0,-1-1 0,1 0-1,-2 1 1,1-1 0,0 0 0,-1 0 0,0 0 0,0 0-1,0 0 1,-1 0 0,0-1 0,0 1 0,0 0-1,0 0 1,-1 0 0,0 0 0,0 0 0,-1 0-1,-1-6 1,2 9-204,-1 0 0,1 0-1,-1 0 1,1 0-1,-1 0 1,1 1 0,-1-1-1,0 0 1,0 1-1,0-1 1,0 1 0,0 0-1,0 0 1,-1 0 0,1 0-1,-3-1 1,4 1-388,-1 1 0,1 0 0,-1-1 0,0 1 0,1 0 0,-1 0 0,1 0 0,-1 0 0,1 0 0,-1 0 0,1 0 0,-1 0 0,1 1 0,-1-1 0,1 1 0,-1-1 0,-1 2 0,-3 5-6626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3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17553,'0'0'8872,"-49"30"-8712,32-3 321,1 5-1,8-1-192,1 1-192,7-4-96,0-3 0,0-3 32,5-5-320,3-3-416,1-4-898,1-5-1217,1-5-1152,1 0-4325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4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52 16912,'0'0'5509,"-9"-8"-3619,4 3-1804,-1 0 0,1 1 1,-1 0-1,0 0 0,0 0 0,-1 1 0,1 0 0,-11-4 1,14 6-89,-1 0 0,1 0 0,-1 1 1,0-1-1,1 1 0,-1 0 1,0 0-1,1 0 0,-1 1 1,1-1-1,-1 1 0,0 0 1,1 0-1,0 0 0,-1 0 1,1 1-1,-1-1 0,1 1 0,0 0 1,0 0-1,0 0 0,-5 5 1,5-4-12,0 0 0,0 0 0,0 0 1,0 1-1,1-1 0,-1 1 0,1-1 1,0 1-1,0 0 0,0 0 0,0 0 1,1 0-1,0 0 0,0 1 0,-1 6 1,2-9 12,0 0 1,0 0 0,1 0 0,-1 0-1,1 0 1,-1-1 0,1 1 0,-1 0-1,1 0 1,0 0 0,0-1 0,0 1-1,0-1 1,0 1 0,1-1 0,-1 1-1,0-1 1,1 1 0,-1-1 0,1 0-1,-1 0 1,1 0 0,-1 0 0,1 0-1,0 0 1,0 0 0,-1-1 0,1 1 0,0-1-1,0 1 1,0-1 0,0 0 0,0 1-1,0-1 1,-1 0 0,3-1 0,11 2-271,0-1 0,-1-1 0,1-1 0,-1 0 0,1-1 0,-1 0 0,0-1 0,0 0 0,25-14 0,-8 6-244,-31 12 503,0 0 0,1 0-1,-1 0 1,0 0 0,1 0 0,-1 0 0,0 0 0,1 0 0,-1 0 0,1 0 0,-1 0-1,0 0 1,1 0 0,-1 0 0,0 0 0,1 0 0,-1 0 0,1 1 0,-1-1 0,0 0-1,1 0 1,-1 0 0,0 1 0,0-1 0,1 0 0,-1 0 0,0 1 0,0-1 0,1 0-1,-1 0 1,0 1 0,0-1 0,1 0 0,-1 1 0,0-1 0,0 0 0,0 1 0,0-1-1,0 1 1,0-1 0,0 1 0,3 26 106,-9 33 759,6-55-749,-3 20 274,2-14 160,0 0 0,-1 0 0,-1 0 0,1 0 0,-9 20 0,9-28-410,1 0 0,-1 0 0,0 0-1,0-1 1,-1 1 0,1-1 0,0 1 0,-1-1-1,1 0 1,-1 0 0,0 0 0,0 0 0,0-1-1,0 1 1,0-1 0,0 0 0,0 1 0,0-2-1,-1 1 1,1 0 0,0 0 0,-1-1 0,1 0-1,-5 0 1,-9 1-13,-61-2 521,75 0-688,-1 1 1,0-1 0,1 0-1,-1 0 1,1 0-1,-1 0 1,1-1 0,0 1-1,-1-1 1,1 0-1,0 0 1,0 0-1,0 0 1,0-1 0,0 1-1,1-1 1,-4-4-1,5 6-245,0 0 0,1 0 0,-1 0 0,1-1 0,0 1-1,-1 0 1,1 0 0,0 0 0,-1-1 0,1 1 0,0 0 0,0 0-1,0 0 1,0-1 0,0 1 0,0 0 0,1 0 0,-1 0-1,0-1 1,1 0 0,11-11-5624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29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8222 228 5285,'0'0'5557,"-8"0"-4740,2 0-584,-17 0 388,1-1-1,-1-1 1,0 0-1,1-2 0,-36-11 1,35 9-503,0 0 0,0 1 0,-1 1 0,0 1 0,0 1 0,-24 2 1,-18-3-65,-427-17-255,19 1 28,-239-16-12,-397-34-175,699 38-144,-602 30-1,159 11 489,217-7 70,458 8-67,0 7 0,2 8 0,1 8 1,-218 71-1,262-62 6,-150 71 1,226-87 156,1 2 0,1 3 0,2 2-1,1 2 1,-49 47 0,79-63-129,1 0 1,1 2-1,1 0 1,1 1-1,-23 42 1,31-47-31,1 0 0,1 1 0,0-1 0,1 2 0,1-1 0,1 0 0,1 1 0,-2 39 0,5-43-4,0 0 0,1 0 0,1 0 0,0 0 0,1 0 0,1 0 0,0-1 0,1 1 0,1-1 0,0 0 0,1-1 0,1 0 0,0 0 0,1 0 0,21 23 0,4-1-7,2-1 0,2-2 0,54 38 0,135 71 217,-152-104-196,2-2 0,1-4-1,1-3 1,1-4-1,2-4 1,0-3 0,94 9-1,595 5-529,-731-32 493,873-55-400,-552 24 493,1418-150 55,-17-113-1276,-1059 133 1456,-512 107-171,299-126 0,-450 162-36,-11 7-126,-1-2-1,0-2 0,29-19 1,-49 29 114,-1-1 1,0 0-1,0 0 1,-1-1-1,1 1 0,-1-2 1,-1 1-1,0 0 1,0-1-1,0 0 1,-1 0-1,0-1 1,-1 1-1,1-1 1,1-10-1,-3 12-91,0 1 0,0-1 0,-1 0 0,0 0 0,-1 0 0,1 0-1,-1 1 1,-1-1 0,1 0 0,-1 0 0,0 0 0,-1 0 0,1 1 0,-1-1 0,-1 1-1,1-1 1,-1 1 0,0 0 0,-1 0 0,1 0 0,-1 1 0,0-1 0,-1 1 0,0 0-1,1 0 1,-1 0 0,-10-6 0,-15-12 101,-2 2 0,0 1-1,-1 1 1,-49-19 0,18 13 185,-104-25 0,113 40-862,1 2-1,-1 3 1,-88 3-1,137 2 384,-71 0-2415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0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 7399,'0'0'8974,"9"-5"-8163,8-3-423,1 0 0,0 1-1,1 1 1,-1 1 0,1 1-1,0 0 1,36-1 0,67 5-254,-73 1-681,0-1 1,76-12-1,-117 11-404,0-1-1,0 0 0,0 0 0,-1-1 1,1 0-1,8-6 0,9-8-5208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0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15855,'0'0'2344,"10"5"-1512,13 4-286,1-2-1,-1-1 1,29 4 0,34 9-364,-79-17-197,0 0-1,0 0 0,0 1 0,0 0 1,-1 0-1,1 1 0,-1-1 0,0 1 1,0 1-1,-1-1 0,1 1 1,-1 0-1,0 0 0,5 7 0,-8-9 12,0 1-1,0 0 0,-1 0 1,1 0-1,-1 0 0,0 0 1,0 0-1,0 0 0,-1 0 1,1 0-1,-1 1 0,0-1 0,0 0 1,0 0-1,-1 0 0,0 1 1,1-1-1,-2 0 0,1 0 1,0 0-1,-1 0 0,0 0 1,1-1-1,-2 1 0,-3 6 1,-14 17 55,-2 0 1,-1-2 0,0 0 0,-2-2-1,-29 22 1,-44 43-523,90-80-2545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1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67 7751,'0'0'15551,"-3"-9"-15380,-3 0-129,5 6-25,-1 0-1,0 0 0,1 0 1,0 0-1,-1 0 1,1 0-1,1 0 1,-1 0-1,0 0 1,1-1-1,-1 1 1,1-6-1,43 7-368,-33 2 246,-1 0 0,1 1-1,-1 0 1,1 0 0,-1 1 0,1 0 0,-1 1 0,14 6 0,-20-8 90,0 1 0,1 0 0,-1 1 1,0-1-1,0 1 0,0-1 0,0 1 0,-1 0 1,1 0-1,-1 0 0,0 0 0,0 0 0,0 1 0,0-1 1,0 1-1,-1-1 0,1 1 0,-1 0 0,0 0 0,0-1 1,-1 1-1,1 0 0,-1 7 0,1 11 64,-2-1-1,0 1 1,-2-1 0,0 0-1,-1 0 1,-9 24 0,9-32 76,-1 0 0,0 0 0,-1-1 0,-1 0 0,0 0 0,0 0 0,-1-1 0,-1 0 0,0-1 0,-17 17 0,24-25-89,0 0 0,0 0 0,0-1 0,0 1 0,-1 0 1,1-1-1,0 1 0,-1-1 0,1 0 0,-1 0 0,1 0 0,-1 0 0,0 0 0,1-1 1,-1 1-1,0-1 0,0 0 0,1 1 0,-1-1 0,0-1 0,0 1 0,1 0 1,-1-1-1,0 1 0,1-1 0,-1 0 0,0 0 0,1 0 0,-1 0 0,1 0 1,0 0-1,-1-1 0,1 1 0,0-1 0,0 0 0,0 0 0,0 0 0,0 0 0,0 0 1,0 0-1,1 0 0,-1 0 0,1-1 0,0 1 0,-1-1 0,1 1 0,0-1 1,1 1-1,-1-1 0,0 0 0,1 1 0,-1-1 0,1 0 0,0 0 0,0 1 1,0-4-1,0-2-40,-1 0 0,2 0 0,-1 0 0,1 0 1,0 0-1,1 0 0,-1 0 0,2 1 0,-1-1 0,1 1 1,0-1-1,1 1 0,6-11 0,-3 9-89,1 0-1,0 1 0,0 0 0,0 0 1,1 1-1,0 0 0,0 0 1,1 1-1,13-6 0,24-9-2806,54-18 0,-15 7-3740,-37 12 923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1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0 143 8936,'0'0'9375,"10"1"-7870,-1 1-1277,0-1 0,0 0 0,0-1 0,0 0 0,1-1 0,-1 0 0,0 0 0,0-1 0,0 0 0,-1 0 0,1-1 0,0 0 0,8-5 0,-5 1-141,0 0-1,0-1 0,15-13 0,-24 18-54,-1 1 0,1-1-1,-1 1 1,1-1 0,-1 0 0,0 0 0,0 0 0,0 0 0,0 0 0,-1 0 0,1-1-1,-1 1 1,0 0 0,0-1 0,0 1 0,0-1 0,-1 0 0,1-5 0,-1 8-7,-1 0 1,0 0-1,1 0 1,-1 0-1,0 0 1,0 0-1,1 0 1,-1 0-1,0 0 1,0 1-1,0-1 1,0 0-1,0 0 0,0 1 1,0-1-1,0 1 1,-1-1-1,1 1 1,0 0-1,0-1 1,0 1-1,0 0 1,-1 0-1,1-1 1,0 1-1,0 0 1,-1 1-1,1-1 1,0 0-1,-2 0 1,-42 7 572,36-4-595,0 1 0,0 1-1,0 0 1,1 0 0,-1 1 0,1 0 0,1 0 0,-1 1 0,-11 12 0,15-14-4,-1 0 0,1 1 0,0-1-1,1 1 1,-1-1 0,1 1 0,0 0 0,1 1-1,-1-1 1,1 0 0,0 1 0,1-1 0,0 1 0,0-1-1,0 11 1,1-16-23,0 0-1,0 1 1,0-1-1,1 0 1,-1 0-1,0 0 1,1 0-1,-1 0 1,1 0-1,-1 0 1,1 0-1,0 0 1,-1 0-1,1 0 1,0 0-1,0 0 1,0-1-1,0 1 1,-1 0-1,1 0 1,0-1-1,0 1 1,2 0-1,32 6-1282,-24-7 199,0-1 0,1 0-1,-1-1 1,14-4 0,13-9-6019,-1-5-3475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2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 12908,'0'0'7148,"-9"7"-7004,1 0-97,1 0 1,0 1-1,0-1 0,1 1 0,-7 11 0,11-16 20,0 1-1,0 0 1,0 0 0,0-1 0,1 1 0,-1 0 0,1 1 0,0-1 0,1 0 0,-1 0 0,1 0 0,-1 0-1,1 1 1,0-1 0,1 0 0,-1 0 0,1 1 0,2 6 0,-2-9-67,0-1 0,0 0 1,0 0-1,0 1 0,0-1 0,0 0 1,1 0-1,-1 0 0,0 0 0,1 0 1,-1 0-1,1 0 0,-1-1 0,1 1 1,-1 0-1,1-1 0,-1 1 0,1-1 1,0 0-1,-1 0 0,1 1 0,0-1 1,-1 0-1,1 0 0,-1-1 0,1 1 1,0 0-1,-1 0 0,1-1 0,1 0 1,4 0 49,-1-1 0,0 1 0,1-1 0,-1-1 0,0 1 0,7-5 0,22-23 136,-30 25-89,0-1-1,1 1 0,-1 1 0,1-1 0,0 1 0,0 0 0,1 0 0,-1 1 0,9-3 0,-13 8-48,-1 1-1,0-1 1,1 1-1,-1 0 0,0-1 1,0 1-1,0 0 1,-1 0-1,1 0 0,-1 0 1,1 0-1,-1 0 1,0 0-1,0 3 1,2 13 20,-2-18-75,1 0 1,-1 0-1,0 0 1,1 0-1,-1 0 1,1 1-1,0-1 1,-1 0 0,1 0-1,0-1 1,0 1-1,-1 0 1,1 0-1,0 0 1,0 0-1,0-1 1,0 1-1,0 0 1,0-1-1,0 1 1,0-1-1,0 1 1,3 0-1,-1-1 6,0 1 0,1-1-1,-1 0 1,0 0-1,0 0 1,1 0 0,-1-1-1,6-1 1,6-2 76,-1-1 0,27-14 0,-37 18-47,31-18-3,-25 12-31,0 1 0,0 1-1,1-1 1,0 2 0,0-1 0,0 2 0,1 0-1,-1 0 1,17-2 0,-27 6 8,0-1 0,0 1 1,0-1-1,0 1 0,-1 0 1,1-1-1,0 1 0,0 0 1,-1 0-1,1-1 0,0 1 1,-1 0-1,1 0 0,-1 0 0,1 0 1,-1 0-1,1 0 0,-1 0 1,1 0-1,-1 0 0,0 0 1,0 0-1,0 0 0,0 0 1,0 0-1,0 0 0,0 0 1,0 0-1,0 0 0,0 0 0,0 0 1,0 1-1,-1-1 0,1 0 1,-1 1-1,-11 43 507,1-17-389,6-18-123,1 1-1,0 0 0,1 1 0,-3 13 1,6-25 2,0 1-1,0-1 1,0 1 0,0-1-1,0 1 1,0-1 0,1 1 0,-1-1-1,0 1 1,0-1 0,0 1 0,1-1-1,-1 1 1,0-1 0,1 0 0,-1 1-1,0-1 1,1 1 0,-1-1 0,0 0-1,1 1 1,-1-1 0,1 0 0,-1 0-1,1 1 1,-1-1 0,0 0-1,1 0 1,-1 0 0,1 1 0,-1-1-1,1 0 1,-1 0 0,1 0 0,0 0-1,-1 0 1,1 0 0,-1 0 0,1 0-1,-1 0 1,1 0 0,-1 0 0,1-1-1,-1 1 1,1 0 0,-1 0 0,1 0-1,-1-1 1,0 1 0,1 0 0,-1-1-1,1 1 1,-1-1 0,30-13 352,37-41 229,-52 41-568,1 0 0,0 1 0,2 1 0,32-18 0,-50 30-17,1-1-1,-1 1 1,1 0 0,-1 0-1,1-1 1,-1 1-1,1 0 1,-1 0 0,1 0-1,-1 0 1,1 0-1,-1 0 1,0 0-1,1 0 1,-1 0 0,1 0-1,-1 0 1,1 0-1,-1 0 1,1 0 0,-1 0-1,1 0 1,-1 1-1,1-1 1,-1 0-1,1 0 1,-1 1 0,0-1-1,1 0 1,-1 1-1,1-1 1,-1 0-1,1 1 1,3 21 53,-13 38 227,5-40-307,4-18-19,0-1-1,0 1 1,0-1 0,0 1-1,0-1 1,0 1-1,0-1 1,1 1 0,-1-1-1,0 1 1,1-1 0,-1 1-1,1-1 1,0 0-1,1 3 1,-1-3-172,-1-1 1,1 1-1,0-1 1,-1 0-1,1 1 0,0-1 1,0 0-1,-1 1 1,1-1-1,0 0 0,0 0 1,0 0-1,0 0 1,-1 0-1,1 0 0,0 0 1,0 0-1,0 0 1,-1 0-1,1 0 1,0 0-1,0-1 0,0 1 1,-1 0-1,1 0 1,0-1-1,0 1 0,-1-1 1,1 1-1,0-1 1,-1 1-1,2-2 0,8-8-7202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82 12236,'0'0'9102,"-10"-2"-7645,5 1-1348,-55-5 1395,56 7-1454,-1-1-1,1 0 0,0 1 1,0 0-1,0 0 1,0 0-1,0 1 0,0-1 1,1 1-1,-1 0 1,0 0-1,1 0 0,-1 0 1,-5 6-1,4-4 74,1 1 0,-1 0 0,1 0 1,-1 0-1,2 1 0,-1-1 0,0 1 0,1 0 0,0 0 0,1 0 0,-1 1 1,1-1-1,1 1 0,-1-1 0,0 8 0,2-13-116,0-1 1,0 1-1,0 0 1,0-1-1,1 1 0,-1 0 1,0-1-1,0 1 1,0 0-1,1-1 0,-1 1 1,1-1-1,-1 1 1,0 0-1,1-1 0,-1 1 1,1-1-1,-1 1 1,1-1-1,-1 0 0,1 1 1,-1-1-1,1 1 1,0-1-1,-1 0 0,1 0 1,0 1-1,0-1 1,27 3 169,27-12 61,7-18-259,-52 21-77,0 1 0,0 1 0,0 0 0,0 0 0,0 1 0,1 0 1,0 0-1,14 0 0,-24 3 104,-1 0 0,1 0-1,-1 1 1,1-1 0,-1 1 0,1-1 0,-1 0 0,1 1 0,-1-1 0,0 1 0,1-1-1,-1 1 1,0-1 0,1 1 0,-1-1 0,0 1 0,1-1 0,-1 1 0,0-1 0,0 1 0,0 0-1,0-1 1,0 1 0,0-1 0,0 1 0,0 0 0,0-1 0,0 1 0,0-1 0,0 2-1,-2 26 995,1-19-335,1-8-345,2-1-260,-1-1 1,0 0-1,1 0 1,-1 0-1,0 0 0,0 0 1,0 0-1,0 0 0,0 0 1,0 0-1,0 0 0,0 0 1,0-1-1,-1 1 0,1 0 1,0-1-1,-1 1 0,1-2 1,10-27 217,5-88 155,-13 117-578,0 0 0,1 0 0,-1 0 0,0 0 0,1 1 0,-1 0 0,1 0 0,-1 0 0,0 0 0,7 1-1,-3-1-324,7 1-1076,-1-2-1,1 1 1,0-2 0,0 0-1,16-5 1,10-6-10551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4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9545,'-6'30'8016,"-14"28"-7271,5-15-537,-10 20-139,18-46 143,0 0 1,1 1-1,0 0 1,-3 26-1,9-43-210,0-1 0,0 1 0,0-1 0,0 0 0,0 1 0,0-1 0,0 1 0,0-1 0,0 1 0,0-1 0,0 0 0,0 1 0,1-1 0,-1 1 0,0-1 0,0 0 0,0 1 0,1-1 0,-1 0 0,0 1 0,1-1 0,-1 0-1,0 1 1,0-1 0,1 0 0,-1 0 0,1 1 0,-1-1 0,0 0 0,1 0 0,-1 0 0,1 1 0,-1-1 0,0 0 0,1 0 0,-1 0 0,1 0 0,-1 0 0,1 0 0,-1 0 0,0 0 0,1 0 0,-1 0 0,1 0 0,-1 0 0,1 0 0,-1-1 0,0 1 0,1 0 0,-1 0 0,1 0 0,-1-1-1,0 1 1,1 0 0,-1 0 0,0-1 0,1 1 0,-1 0 0,0 0 0,1-1 0,-1 1 0,0-1 0,26-17 184,13-19 63,-30 27-192,0 0 1,0 1 0,1 1-1,0 0 1,1 0 0,-1 1-1,18-9 1,-28 16-48,1 0 0,0 0 0,0 0 0,-1 0 0,1 0 1,0 0-1,-1 0 0,1 0 0,0 1 0,0-1 0,-1 0 0,1 0 0,0 1 1,-1-1-1,1 0 0,0 1 0,-1-1 0,1 0 0,-1 1 0,1-1 0,0 1 1,-1-1-1,1 1 0,-1 0 0,0-1 0,1 1 0,-1-1 0,1 1 0,-1 0 1,0-1-1,1 1 0,-1 0 0,0-1 0,0 1 0,0 0 0,0 0 0,1-1 1,-1 1-1,0 0 0,0 0 0,0-1 0,-1 1 0,1 0 0,0 1 0,-1 42 532,0-37-386,-2 17 4,-1 0 0,-7 24 0,6-28-160,0 0 0,1 0 0,-1 33 0,10-47-81,5-11 204,8-12 279,-3 0-151,-1-2 0,-2 1 1,0-2-1,-1 0 1,0 0-1,-2-1 1,0 0-1,-2 0 0,8-36 1,-15 59-246,-1 0 1,1 0-1,0 0 0,0 0 1,0 0-1,0 0 1,0 0-1,0 0 0,0 0 1,1 0-1,-1 0 1,1 0-1,0 0 0,-1 0 1,1 0-1,0 0 0,0 0 1,0-1-1,0 1 1,1 0-1,-1-1 0,0 1 1,1-1-1,-1 1 1,1-1-1,-1 0 0,1 1 1,0-1-1,3 1 0,-2-1-21,1 0-1,0 0 0,-1 0 1,1-1-1,0 0 0,-1 0 1,1 0-1,0 0 0,0-1 1,-1 1-1,1-1 0,0 0 1,-1 0-1,1-1 0,-1 1 1,1-1-1,2-1 0,5-4 41,-1 0 0,0 0 0,0-1 0,-1 0 0,0-1 0,-1 0 0,1 0-1,8-14 1,-37 77 611,10-33-830,-29 73 536,36-85-936,1 0-1,0 0 1,0 0-1,0 18 1,2-27 506,0 0 1,0 0 0,0 1 0,0-1 0,0 0-1,0 0 1,0 0 0,0 1 0,0-1 0,1 0-1,-1 0 1,0 0 0,0 1 0,0-1 0,0 0 0,1 0-1,-1 0 1,0 0 0,0 1 0,0-1 0,0 0-1,1 0 1,-1 0 0,0 0 0,0 0 0,1 0-1,-1 0 1,0 0 0,0 0 0,0 0 0,1 1-1,-1-1 1,0 0 0,0 0 0,1 0 0,-1-1-1,0 1 1,0 0 0,1 0 0,-1 0 0,0 0-1,0 0 1,0 0 0,1 0 0,-1 0 0,0 0-1,0 0 1,0-1 0,1 1 0,-1 0 0,0 0 0,0 0-1,0 0 1,0-1 0,1 1 0,-1 0 0,0 0-1,0 0 1,0-1 0,0 1 0,0 0 0,0 0-1,0-1 1,0 1 0,0 0 0,1 0 0,-1-1-1,13-14-2946,4-14-1626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4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13261,'0'0'6374,"-34"65"-6342,34-47-128,7-5-1122,9-2-1184,3-8-1922,4-1-3139</inkml:trace>
  <inkml:trace contextRef="#ctx0" brushRef="#br0" timeOffset="1">296 76 15407,'0'0'3875,"-9"11"-1921,-25 25-764,-38 44 810,63-70-1913,1 1 0,1-1-1,0 1 1,1 0 0,-11 24-1,16-33-132,1 1 0,-1-1 1,0 0-1,1 1 0,0-1 0,-1 0 0,1 1 0,0-1 0,0 1 0,0-1 0,1 1 0,0 3 0,-1-5 31,1 0 0,-1 0-1,1 0 1,-1 0-1,1 0 1,0 0-1,-1 0 1,1 0 0,0 0-1,0-1 1,0 1-1,0 0 1,0 0-1,0-1 1,0 1 0,0-1-1,0 1 1,0-1-1,2 1 1,4 0-443,0 0 0,1 0 0,-1-1 0,1 0 0,-1 0 0,14-3 0,13 0-4650,-24 3 544,-4 0-2595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5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12684,'0'0'753,"8"-1"-75,-5 0-631,6 0 33,0 0-1,0-1 1,0 0-1,-1-1 1,1 0-1,-1 0 1,0-1 0,11-7-1,-19 11 39,0 0 0,0-1 0,0 1-1,0-1 1,0 1 0,0 0 0,0-1 0,0 1-1,0-1 1,0 1 0,0 0 0,0-1 0,-1 1-1,1 0 1,0-1 0,0 1 0,-1 0 0,1-1-1,0 1 1,0 0 0,-1-1 0,1 1 0,0 0-1,-1 0 1,1-1 0,0 1 0,-1 0 0,1 0-1,0 0 1,-1-1 0,1 1 0,0 0 0,-1 0 0,1 0-1,-1 0 1,1 0 0,-1 0 0,-6-6 2349,20 4-4409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7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1 384,'0'0'21375,"-2"9"-21076,-15 53-176,8-35-111,1 0 1,2 1-1,0 0 1,2 0-1,-1 46 1,5-74-15,0 1 0,0 0 0,1-1-1,-1 1 1,0-1 0,0 1 0,1 0 0,-1-1 0,1 1 0,-1-1 0,0 1 0,1-1 0,-1 1 0,1-1 0,-1 1 0,1-1 0,-1 0 0,1 1 0,-1-1 0,1 0 0,0 1 0,-1-1-1,1 0 1,-1 0 0,1 1 0,0-1 0,-1 0 0,1 0 0,0 0 0,-1 0 0,1 0 0,0 0 0,-1 0 0,1 0 0,0 0 0,-1 0 0,1 0 0,-1-1 0,1 1 0,0 0-1,-1 0 1,1-1 0,0 0 0,30-12 205,4-13 46,-2-1-1,0-1 1,-2-2 0,46-57-1,-47 54 575,-30 32-806,0 1 1,0 0-1,0 0 1,0 0 0,0 0-1,0-1 1,0 1-1,0 0 1,0 0-1,0 0 1,0-1-1,0 1 1,0 0-1,0 0 1,0 0-1,1 0 1,-1-1 0,0 1-1,0 0 1,0 0-1,0 0 1,0 0-1,1 0 1,-1-1-1,0 1 1,0 0-1,0 0 1,0 0 0,1 0-1,-1 0 1,0 0-1,0 0 1,0 0-1,1 0 1,-1 0-1,0 0 1,0 0-1,0 0 1,1 0-1,-1 0 1,0 0 0,0 0-1,0 0 1,1 0-1,-1 0 1,0 0-1,0 0 1,0 0-1,0 0 1,1 1-1,-1-1 1,0 0 0,0 0-1,0 0 1,-2 16 352,-17 38-399,13-36 137,5-15-114,0 1 0,0-1-1,0 0 1,1 1-1,-1-1 1,1 1 0,0-1-1,0 7 1,0-9-5,0-1 0,0 1 0,1 0 0,-1 0 0,0 0 0,1-1 0,-1 1 0,0 0 0,1 0 0,-1-1 0,1 1 0,-1 0 0,1-1 0,-1 1 0,1 0 0,-1-1 0,1 1 0,0-1 0,-1 1 0,1-1 0,0 1 0,-1-1 0,3 1 0,0-1 8,0 0 0,0 0 0,0 0 0,0 0 0,0-1 0,0 1 0,0-1 0,0 0 0,0 0 0,0 0 0,-1 0 0,1 0 0,0-1 0,-1 1 0,1-1 0,0 0 0,-1 0-1,3-2 1,96-84 193,-23 18-134,-78 70-60,0-1 0,1 1 0,-1-1-1,0 1 1,1 0 0,-1-1 0,0 1 0,1 0 0,-1-1 0,1 1-1,-1 0 1,0 0 0,1-1 0,-1 1 0,1 0 0,-1 0-1,1 0 1,-1 0 0,1-1 0,-1 1 0,1 0 0,-1 0 0,1 0-1,-1 0 1,1 0 0,-1 0 0,1 1 0,-1-1 0,1 0 0,0 0-1,0 15 4,-11 20 131,-10 10-44,13-34-102,2 0-1,0 1 0,0 0 0,1 0 0,1 0 1,0 0-1,-3 20 0,7-32-15,-1 1 0,0-1-1,1 0 1,-1 0 0,0 1 0,0-1 0,1 0-1,-1 0 1,0 0 0,1 0 0,-1 0 0,0 1-1,1-1 1,-1 0 0,1 0 0,-1 0-1,0 0 1,1 0 0,-1 0 0,0 0 0,1 0-1,-1 0 1,0 0 0,1 0 0,-1-1 0,0 1-1,1 0 1,-1 0 0,0 0 0,1 0 0,-1-1-1,0 1 1,1 0 0,-1 0 0,0 0 0,1-1-1,-1 1 1,0 0 0,1-1 0,13-8-863,24-30-4951,-19 13-677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7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1 216 4516,'0'0'11280,"11"2"-9305,-1 0-1716,0 0 0,0-1 0,0 0 0,0-1 0,0 0 0,1-1 0,-1 0 0,0 0 0,0-1 0,0 0 0,0-1-1,0 0 1,13-6 0,-8 0 8,0-1 0,0 0 0,-1-1 0,24-24 0,-33 30-81,-1-1 0,1 1 0,-1-1 0,0 0-1,0 0 1,-1 0 0,0 0 0,0-1 0,-1 1-1,1-1 1,-1 0 0,-1 1 0,1-1 0,-1 0 0,0-8-1,-1 14-158,0 0 0,0 0 0,-1 0 0,1 0 0,0 1-1,-1-1 1,1 0 0,0 0 0,-1 0 0,1 1 0,-1-1-1,1 0 1,-1 0 0,1 1 0,-1-1 0,0 1 0,1-1-1,-1 0 1,0 1 0,1-1 0,-1 1 0,0 0 0,0-1-1,0 1 1,1-1 0,-1 1 0,0 0 0,0 0 0,0 0-1,0-1 1,0 1 0,0 0 0,1 0 0,-1 0 0,0 0-1,0 0 1,0 1 0,0-1 0,0 0 0,0 0 0,1 1-1,-1-1 1,-1 1 0,-3 0-35,-1 0-1,1 1 1,-1 0-1,1 0 0,0 0 1,-6 4-1,-6 7-7,1-1-1,1 2 0,0 0 0,1 1 0,-24 31 1,29-33 10,0 1 1,0 0-1,1 0 1,1 0 0,1 1-1,0 0 1,0 1-1,-2 15 1,7-30-35,1 1 1,-1-1-1,1 0 0,-1 1 1,1-1-1,0 0 0,0 1 1,0-1-1,0 1 1,0-1-1,0 0 0,0 1 1,0-1-1,0 0 0,1 1 1,-1-1-1,0 1 0,1-1 1,-1 0-1,1 0 0,0 1 1,-1-1-1,1 0 1,0 0-1,0 0 0,0 0 1,0 0-1,0 0 0,0 0 1,0 0-1,0 0 0,0 0 1,0 0-1,0-1 1,1 1-1,-1 0 0,0-1 1,1 1-1,-1-1 0,0 0 1,1 1-1,-1-1 0,0 0 1,1 0-1,-1 0 1,1 0-1,-1 0 0,0 0 1,1 0-1,-1-1 0,3 0 1,5 0-560,-1-2-1,1 1 1,-1-1 0,0-1 0,0 1 0,0-1 0,9-7-1,18-15-4962,0-4-2835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8:48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25 13132,'0'0'9407,"-10"-5"-8083,7 3-1258,0 0-31,0 0 0,0 0 0,0 0 1,0 0-1,0 1 0,-1 0 0,1-1 0,0 1 0,-1 0 0,1 1 0,-1-1 0,0 1 0,1-1 0,-1 1 0,1 0 0,-1 0 0,0 1 1,1-1-1,-1 1 0,1 0 0,-1 0 0,1 0 0,-1 0 0,1 0 0,0 1 0,0 0 0,0 0 0,-4 2 0,-4 6-50,0 0 0,1 0 0,0 1 0,1 0 0,-8 13 0,13-18 8,0 1 1,0 0-1,0 0 0,1 0 0,0 1 0,1-1 0,0 1 0,0-1 1,0 1-1,0 14 0,2-21 2,0 1 1,0-1-1,1 0 1,-1 0-1,0 0 1,1 0-1,-1 0 1,1 0-1,-1 0 1,1 0-1,-1 0 0,1 0 1,0 0-1,-1-1 1,1 1-1,0 0 1,0 0-1,0-1 1,0 1-1,0 0 1,0-1-1,0 1 1,0-1-1,0 1 1,0-1-1,0 1 1,0-1-1,0 0 0,0 0 1,0 1-1,0-1 1,0 0-1,0 0 1,1 0-1,-1 0 1,0 0-1,0-1 1,1 1-1,5-1 26,0 1-1,-1-1 1,1-1-1,-1 1 1,12-5-1,-1-3-22,0 0-1,0 0 0,-2-2 0,1 0 0,18-17 1,65-72 56,-103 115-33,-36 48 50,32-52-53,-1 0 0,2 0 0,0 1 0,0 0 0,1 1 0,1-1 0,0 1 0,0 0 0,-2 17 0,6-29-15,1 0 1,0 1-1,0-1 0,0 0 1,0 1-1,0-1 0,0 0 1,0 0-1,0 1 0,0-1 1,1 0-1,-1 0 1,0 1-1,1-1 0,-1 0 1,1 0-1,0 0 0,-1 0 1,1 0-1,0 0 0,0 0 1,-1 0-1,1 0 0,0 0 1,0 0-1,0 0 0,0 0 1,0-1-1,2 2 0,0-1 17,0 0 0,1-1-1,-1 1 1,0-1-1,0 0 1,1 0-1,-1 0 1,0 0-1,0 0 1,1-1-1,3-1 1,10-2 98,-1-1 0,0-1-1,22-12 1,70-48 89,-23 11-147,-96 85-15,10-30-51,1 1-1,-1 0 1,1 0 0,0 0-1,0 0 1,-1 0-1,1 0 1,0-1 0,0 1-1,0 0 1,0 0-1,0 0 1,0 0-1,1 0 1,-1 0 0,0 0-1,0 0 1,0-1-1,1 1 1,-1 0 0,1 0-1,-1 0 1,0-1-1,1 1 1,0 0-1,-1 0 1,1-1 0,-1 1-1,1 0 1,0-1-1,-1 1 1,1-1 0,0 1-1,0-1 1,-1 1-1,3 0 1,11-1 8,-1-1 0,1 0 0,0-1 0,-1-1 0,1 0 0,-1-1 0,0 0 1,0-1-1,-1 0 0,14-8 0,-10 5-21,0 1 0,0 1 0,0 0 0,1 2 0,30-6 0,-46 10 7,-1 0 1,1 0-1,-1-1 0,1 1 1,-1 0-1,1 0 0,-1 0 0,1 0 1,-1 0-1,1 1 0,-1-1 1,1 0-1,-1 0 0,1 0 0,-1 0 1,1 0-1,-1 1 0,0-1 1,1 0-1,-1 0 0,1 1 0,-1-1 1,0 0-1,1 1 0,-1-1 1,0 0-1,1 1 0,-1-1 1,0 1-1,1-1 0,-1 0 0,0 1 1,1 0-1,-5 19-37,-21 21 218,23-37-190,-5 5-610,-10 18 1175,14-18-3703,1 0-3567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34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1 289 609,'0'0'8819,"8"0"-6609,18 2-2149,-1 1 1,0 1 0,31 10-1,-21-5 16,55 7 0,-26-12-34,0-3-1,0-3 1,101-16-1,189-56 188,31-4 208,385 18 252,-439 42-424,1-5-173,912-37 209,-826 56 645,-109 1-1041,-102 2-3258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59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45 4869,'-8'0'5151,"-2"0"-4032,-33-2 1208,16 7 2219,26-5-4483,1 1-1,-1-1 1,1 0 0,0 0 0,-1 1 0,1-1 0,0 0 0,0 1 0,-1-1-1,1 0 1,0 1 0,-1-1 0,1 0 0,0 1 0,0-1 0,0 1 0,0-1-1,-1 0 1,1 1 0,0-1 0,0 1 0,0-1 0,0 0 0,0 1 0,0-1-1,0 1 1,0-1 0,0 1 0,0-1 0,0 0 0,0 1 0,1-1 0,-1 1-1,0-1 1,0 0 0,0 1 0,0-1 0,1 1 0,-1-1 0,0 0 0,1 1-1,-1-1 1,0 0 0,0 1 0,1-1 0,-1 0 0,0 0 0,1 1 0,-1-1-1,1 0 1,-1 0 0,0 0 0,1 0 0,-1 1 0,1-1 0,-1 0 0,0 0-1,2 0 1,23 13 840,23 1-25,1-2 0,0-2 0,66 5 0,156-2-1028,-210-11 301,405-1-2110,-450-1 1950,-1-1 0,0 0 0,0-1 0,0-1 0,14-5 0,-23 2 352,-16 0-125,-17-1 1,-352-28-110,-3 32 67,231 4 147,-47 4 94,624-19-594,340 21-1349,-856-29 1776,-65 6-63,-162 3 0,105 8-2877,151-1-2393,22-6-5075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7:00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16 10122,'-11'1'1676,"9"-1"-1449,-50 3 1712,50-3-1745,0 0-1,-1 0 0,1 0 1,0 0-1,0 1 0,0-1 0,0 1 1,0-1-1,0 1 0,1 0 1,-1 0-1,0 0 0,0 0 0,0 0 1,1 0-1,-1 0 0,0 0 0,1 1 1,-1-1-1,1 1 0,0-1 1,0 1-1,-1 0 0,-1 3 0,4-4-131,-1 0-1,1 0 0,-1 0 0,0 0 1,1 0-1,0 1 0,-1-1 0,1 0 0,0 0 1,-1-1-1,1 1 0,0 0 0,0 0 1,0 0-1,0 0 0,0-1 0,0 1 0,0 0 1,0-1-1,0 1 0,0-1 0,0 1 1,0-1-1,0 0 0,1 1 0,-1-1 0,2 0 1,43 10 772,-37-9-543,137 16 657,1-6-1,156-9 0,-205-2-858,426-41-1040,-34 4 109,-1632 36 2043,1084 3-1074,54-1-76,6 0 1,31-1 38,149 0-29,736 7-586,-802-6-121,-350-16 682,71 1 184,-504 2 677,537 22-1173,76 1-2769,46-8-3158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28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89 1730,'0'0'9726,"3"-10"-6443,-2 5-2814,13-42 2773,-13 44-2621,0 1 1,0-1-1,0 1 0,0 0 1,1-1-1,-1 1 0,1 0 1,-1 0-1,5-4 0,-6 6-589,1 0-1,-1 0 0,0 0 1,1 0-1,-1 0 1,1 0-1,-1 0 0,0 0 1,1 1-1,-1-1 0,0 0 1,1 0-1,-1 0 1,0 0-1,1 0 0,-1 1 1,0-1-1,1 0 0,-1 0 1,0 0-1,1 1 0,-1-1 1,0 0-1,0 1 1,1-1-1,-1 0 0,0 1 1,0-1-1,0 0 0,0 1 1,1-1-1,-1 0 1,0 1-1,0-1 0,0 0 1,0 1-1,0-1 0,0 0 1,0 1-1,0-1 1,0 1-1,0-1 0,0 0 1,0 1-1,0-1 0,0 0 1,-1 1-1,3 23-130,-2-23 176,-2 26 64,-1-1 0,-1 0 0,-1 0 0,-11 33 0,-7 36 115,23-95-244,0 1 0,0-1 0,-1 0 1,1 1-1,0-1 0,0 1 0,0-1 0,0 1 0,-1-1 0,1 0 0,0 1 0,0-1 0,0 1 0,0-1 0,0 1 0,0-1 0,0 1 0,0-1 0,1 0 1,-1 1-1,0-1 0,0 1 0,0-1 0,0 1 0,0-1 0,1 0 0,-1 1 0,0-1 0,0 0 0,1 1 0,-1-1 0,0 0 0,1 1 0,-1-1 0,0 0 1,1 1-1,-1-1 0,0 0 0,1 0 0,-1 0 0,1 1 0,-1-1 0,1 0 0,-1 0 0,23-11 688,21-29 246,15-26-622,27-27-61,-86 92-264,1 1 0,-1-1-1,0 1 1,1 0-1,-1-1 1,1 1 0,-1-1-1,0 1 1,1 0 0,-1-1-1,1 1 1,-1 0 0,1 0-1,-1-1 1,1 1-1,0 0 1,-1 0 0,1 0-1,-1 0 1,1 0 0,-1-1-1,1 1 1,0 0 0,-1 0-1,1 1 1,-1-1 0,1 0-1,-1 0 1,1 0-1,-1 0 1,1 0 0,0 1-1,0-1 1,7 21-106,-7 42-102,-2-50 192,1-13 24,0 1 0,0 0-1,0 0 1,0-1-1,0 1 1,0 0 0,0-1-1,0 1 1,0 0 0,1-1-1,-1 1 1,0 0-1,0-1 1,1 1 0,-1 0-1,0-1 1,1 1 0,-1-1-1,1 1 1,-1-1-1,1 1 1,-1-1 0,1 1-1,-1-1 1,1 1 0,-1-1-1,1 0 1,0 1-1,-1-1 1,1 0 0,-1 1-1,1-1 1,0 0 0,-1 0-1,1 0 1,0 0-1,1 1 1,2-2 12,-1 1-1,1-1 1,0 1 0,-1-1 0,1 0-1,-1 0 1,1-1 0,3-1-1,62-38 112,-55 31-95,-9 6-38,-1 1 0,0 0 0,1 0 0,-1 0 0,1 0 0,0 1 0,0-1 1,0 1-1,0 0 0,0 1 0,9-2 0,-13 3-18,0 1 0,-1 0-1,1-1 1,0 1 0,-1 0 0,1-1-1,-1 1 1,1 0 0,-1 0 0,1-1-1,-1 1 1,1 0 0,-1 0 0,0 0-1,1 0 1,-1 0 0,0 0 0,0-1-1,0 1 1,0 0 0,0 0 0,0 0 0,0 0-1,0 0 1,0 1 0,0 35-73,-1-28 41,-18 77 69,31-94-9342,-2-6-86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3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19058,'0'0'1313,"-2"49"-64,-6-13 994,1 8-898,-3 4-416,5 0-353,2 0-384,3-4-160,0-1-64,8-6-384,4-2-929,-2-5-1186,-2-5-704,-4-10-993,-4-4 225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12043,'0'0'10085,"1"9"-10021,8 26-22,-9-33-29,1-1-1,0 0 0,-1 0 0,1 0 1,0 0-1,0 0 0,0-1 0,0 1 1,0 0-1,0 0 0,0 0 0,0-1 0,0 1 1,0-1-1,0 1 0,1-1 0,-1 1 1,0-1-1,0 0 0,1 1 0,-1-1 1,0 0-1,0 0 0,1 0 0,-1 0 1,0 0-1,1 0 0,-1-1 0,2 1 1,34-11 650,-8-5-186,-26 13-389,1 0 1,1 0 0,-1 1-1,0-1 1,1 1 0,-1 0-1,1 0 1,-1 0-1,1 1 1,0 0 0,0 0-1,0 0 1,0 0 0,0 1-1,9 0 1,-13 1-5,0 0-1,1 1 1,-1-1 0,0 0 0,0 1 0,0-1-1,0 1 1,-1-1 0,1 1 0,0-1 0,0 1-1,-1-1 1,1 1 0,-1 0 0,0-1 0,1 1-1,-1 0 1,0 0 0,0-1 0,0 1 0,0 0-1,-1-1 1,1 1 0,-1 2 0,3 20 405,-2-23-482,1-1 1,-1 1-1,1-1 1,-1 0-1,1 1 1,-1-1-1,1 1 1,-1-1-1,1 0 1,-1 0-1,1 1 1,0-1-1,-1 0 1,1 0-1,0 0 1,-1 0-1,1 0 1,-1 1-1,1-1 1,0 0-1,-1-1 0,1 1 1,0 0-1,-1 0 1,1 0-1,0 0 1,-1 0-1,1-1 1,-1 1-1,1 0 1,-1 0-1,1-1 1,0 1-1,-1 0 1,1-1-1,-1 1 1,0-1-1,1 1 1,-1-1-1,1 1 1,-1-1-1,0 1 1,1-1-1,26-24 239,-26 23-234,7-6 2,-1 1 0,1-1 0,1 1 0,-1 1 0,17-10 0,-23 15-43,0 0 0,0 0 0,0 0 0,0 1 0,0-1 0,0 1-1,0-1 1,0 1 0,0 0 0,0 0 0,0 0 0,0 0 0,0 0 0,0 0 0,0 1 0,0-1 0,0 1 0,0-1 0,-1 1 0,1 0 0,0-1 0,0 1 0,0 0 0,-1 0 0,1 1 0,0-1 0,-1 0 0,1 0 0,-1 1 0,1-1-1,-1 1 1,0 0 0,0-1 0,0 1 0,0 0 0,0-1 0,2 5 0,-3-6-531,10 18-299,-7-13-2822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0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201 105 5733,'11'-9'2975,"-7"6"-1987,0 0 0,0 0 0,0-1 0,0 1-1,0-1 1,-1 0 0,0 0 0,0 0 0,0 0 0,0-1-1,-1 1 1,0-1 0,1 1 0,-2-1 0,1 0-1,0 0 1,0-8 0,-2 12-925,-1 1 0,1-1 0,-1 0 0,1 0 0,-1 0 0,1 1 0,-1-1 0,0 0 0,1 0-1,-1 1 1,0-1 0,0 1 0,1-1 0,-1 1 0,0-1 0,0 1 0,0-1 0,0 1 0,0 0 0,0-1 0,0 1 0,0 0 0,0 0 0,0 0 0,0 0-1,0 0 1,0 0 0,-1 0 0,-34 0-120,35 0 77,-8 1-42,0 1 0,0 0 0,0 1-1,0 0 1,0 0 0,1 1-1,-1 0 1,1 1 0,0 0-1,0 0 1,1 0 0,0 1 0,0 0-1,-8 9 1,8-7 11,0-1 0,0 1 1,0 0-1,1 1 0,1-1 0,0 1 0,0 0 0,0 1 1,1-1-1,1 1 0,0 0 0,-4 17 0,7-25 13,-1-1 0,1 1-1,0-1 1,0 0 0,0 1-1,0-1 1,0 1 0,0-1-1,0 0 1,0 1-1,1-1 1,-1 0 0,0 1-1,1-1 1,-1 0 0,1 1-1,0-1 1,-1 0 0,1 0-1,0 1 1,0-1 0,0 0-1,-1 0 1,1 0 0,1 0-1,-1 0 1,0 0 0,0-1-1,0 1 1,0 0 0,0 0-1,1-1 1,-1 1 0,0-1-1,1 1 1,-1-1 0,0 0-1,1 1 1,-1-1-1,1 0 1,-1 0 0,0 0-1,1 0 1,-1 0 0,1 0-1,-1-1 1,0 1 0,1 0-1,-1-1 1,0 1 0,3-2-1,5 0 41,1-2 0,-1 1 0,0-1 0,-1 0 0,1-1-1,10-7 1,-1-2 7,0 0 0,-1-1-1,-1-1 1,-1-1 0,0 0 0,-1-1-1,21-37 1,-52 151-1010,-1 34 1094,-6 30 272,19-139-334,0-1-1,-2 0 1,-1 0-1,0-1 1,-19 32-1,25-48 25,1 0 0,-1-1-1,0 1 1,0 0 0,0-1 0,0 0 0,-1 1-1,1-1 1,-1 0 0,1 0 0,-1 0 0,0-1-1,1 1 1,-1-1 0,0 1 0,0-1 0,0 0-1,0 0 1,-7 1 0,8-2-52,0-1 0,0 1 1,-1 0-1,1-1 0,0 0 0,0 1 1,0-1-1,0 0 0,0 0 0,0 0 0,0 0 1,0 0-1,1-1 0,-1 1 0,0-1 1,1 1-1,-1-1 0,1 0 0,-1 1 1,1-1-1,0 0 0,0 0 0,0 0 1,0 0-1,0 0 0,0 0 0,0 0 0,0-4 1,-2-2-23,0-1 0,1 0 0,0 0 0,1 1 0,-1-1 0,2 0 1,-1 0-1,1 0 0,1 0 0,0 0 0,0 0 0,0 0 0,1 0 0,1 1 1,-1-1-1,1 1 0,1-1 0,0 1 0,0 0 0,0 1 0,1-1 1,0 1-1,1 0 0,0 0 0,0 0 0,0 1 0,10-8 0,3-1-473,0 0-1,1 2 1,35-18 0,67-25-7949,-96 45 5170,3-3-5038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0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12 15887,'0'0'8969,"9"5"-8639,-4-3-257,2 3 53,0-1 0,1 0-1,-1 0 1,1-1-1,0 0 1,0 0 0,0-1-1,1 0 1,14 1 0,-23-3-40,1 0 0,-1-1 1,0 1-1,1 0 0,-1-1 1,0 1-1,0-1 0,0 1 1,1-1-1,-1 1 0,0-1 1,0 1-1,0-1 0,0 1 1,0-1-1,0 1 0,0-1 1,0 1-1,0-1 0,0 1 1,0-1-1,0 1 1,0-1-1,0 1 0,0-1 1,-1 1-1,1-1 0,0 1 1,0-1-1,0 1 0,-1 0 1,1-1-1,-1 0 0,-7-17 144,5 16-247,0 0 0,1 0 0,-1 1 0,0-1 0,0 1-1,0-1 1,0 1 0,0 0 0,0 0 0,0 0 0,0 1-1,-1-1 1,1 1 0,0 0 0,0 0 0,-1 0 0,1 0-1,0 0 1,0 1 0,0-1 0,-1 1 0,1 0-1,0 0 1,0 0 0,0 0 0,0 1 0,0-1 0,1 1-1,-1 0 1,-3 3 0,-1-1-9,0 1 0,1 1 1,0-1-1,0 1 0,1 1 0,-1-1 0,1 0 0,1 1 0,-1 0 1,-6 15-1,10-19 18,-1 0 0,1 0 0,0 0 0,1 0-1,-1 1 1,0-1 0,1 0 0,0 1 0,0-1 0,0 0 0,0 1 0,0-1 0,2 5 0,-2-6-121,1 0 0,0 0 0,0 0 0,0 0 0,0-1 0,0 1 0,1 0 0,-1-1 0,0 1-1,1-1 1,-1 1 0,1-1 0,0 0 0,-1 0 0,1 0 0,3 2 0,4 0-991,0 0 1,0-1-1,1 0 0,-1 0 1,0-1-1,1 0 0,18-1 1,15-1-6617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1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 18642,'0'0'4810,"-10"5"-3401,2-2-1096,0 2 1,1-1 0,-1 1-1,-11 11 1,17-15-252,0 1-1,0 0 1,0 0 0,0 0-1,0 0 1,1 0 0,-1 1-1,1-1 1,0 0-1,0 1 1,-1-1 0,2 1-1,-1-1 1,0 1 0,0-1-1,1 1 1,-1 0 0,1-1-1,0 1 1,0 0 0,0 0-1,0-1 1,1 1 0,-1 0-1,2 3 1,-1-5-49,0 0 0,0 0 0,0 0 1,0 0-1,1 0 0,-1 0 0,1 0 0,-1-1 0,0 1 1,1 0-1,-1-1 0,1 1 0,-1-1 0,1 0 0,0 1 1,-1-1-1,1 0 0,-1 0 0,1 0 0,-1 0 0,1 0 1,1-1-1,39-4 250,12-21-328,-49 22 39,1 0 0,0 0 0,0 1 0,0 0 1,0 0-1,0 1 0,1-1 0,0 1 0,-1 1 1,1-1-1,0 1 0,8 0 0,-14 2 15,0 0-1,0 0 0,0 0 1,0 0-1,0 0 0,0 0 1,0 0-1,0 0 1,-1 0-1,1 1 0,0-1 1,-1 0-1,1 0 0,-1 1 1,1-1-1,-1 0 0,0 1 1,0-1-1,0 0 1,0 1-1,1-1 0,-2 1 1,1-1-1,0 0 0,0 1 1,0-1-1,-1 0 0,1 2 1,1 22 96,-1-24-79,0-1 0,0 1 0,0-1 0,0 1 1,0 0-1,0-1 0,1 1 0,-1-1 0,0 1 0,0-1 0,0 1 0,1-1 0,-1 0 0,0 1 0,1-1 0,-1 1 0,1-1 0,-1 0 0,0 1 1,1-1-1,-1 0 0,1 1 0,-1-1 0,1 0 0,-1 0 0,1 1 0,-1-1 0,1 0 0,-1 0 0,2 0 0,5-1 53,1 0 0,-1-1 0,0 0 0,0 0-1,0-1 1,0 0 0,0 0 0,0 0 0,-1-1-1,0 0 1,9-7 0,28-16-279,-37 25 91,-1 0 0,0-1 0,1 2 0,0-1 0,-1 1 0,9-2 1,-13 3 122,0 0 0,0 0 1,0 0-1,0 0 1,0 0-1,0 0 0,0 1 1,0-1-1,0 0 1,0 0-1,0 1 0,0-1 1,0 0-1,0 1 1,0-1-1,-1 1 1,1 0-1,0-1 0,0 1 1,0 0-1,-1-1 1,1 1-1,0 0 0,-1 0 1,1 0-1,0-1 1,-1 1-1,1 0 0,-1 0 1,0 0-1,1 0 1,-1 0-1,0 0 0,1 0 1,-1 0-1,0 0 1,0 0-1,0 0 1,0 0-1,0 2 0,0-1 44,0 0-1,-1 0 0,1-1 0,1 1 1,-1 0-1,0 0 0,0 0 0,1 0 1,-1 0-1,1 0 0,-1-1 0,1 1 1,0 0-1,0 0 0,0-1 1,0 1-1,0-1 0,0 1 0,0-1 1,1 1-1,-1-1 0,0 1 0,1-1 1,-1 0-1,3 2 0,-1-3-341,1 1 0,-1-1 0,0 0 0,0 0 0,0 0-1,0 0 1,0-1 0,1 1 0,-1-1 0,0 0 0,0 0 0,0 0 0,0 0-1,-1 0 1,1-1 0,3-1 0,16-9-4180,-1 0-2563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1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64 18578,'0'0'9294,"5"-9"-11221,14-27 1366,-18 35 555,-1 1 0,0 0 0,1-1 0,-1 1 0,0 0-1,0-1 1,1 1 0,-1-1 0,0 1 0,0-1 0,0 1 0,0-1 0,0 1 0,0-1 0,0 1 0,0 0-1,0-1 1,0 1 0,0-1 0,0 1 0,0-1 0,0 1 0,0-1 0,0 1 0,0-1 0,-1 1 0,1 0-1,0-1 1,0 1 0,-1-1 0,1 1 0,0 0 0,0-1 0,-1 1 0,1 0 0,0-1 0,-1 1 0,1 0-1,-1-1 1,1 1 0,0 0 0,-1 0 0,1 0 0,-1-1 0,1 1 0,-1 0 0,1 0 0,0 0 0,-1 0-1,1 0 1,-1 0 0,1 0 0,-1 0 0,1 0 0,-1 0 0,1 0 0,-1 0 0,1 0 0,-1 0 0,1 0-1,0 0 1,-1 1 0,0-1 0,-29 8-100,26-5 177,0 0 0,-1 1 1,1-1-1,0 1 0,1-1 1,-1 1-1,1 0 0,-1 0 1,1 1-1,0-1 0,1 1 1,-1 0-1,1-1 0,0 1 1,0 0-1,0 0 0,1 1 1,0-1-1,0 0 0,0 0 1,1 6-1,0-10-63,0 0 0,0-1 0,0 1 0,1 0-1,-1 0 1,0-1 0,1 1 0,-1 0 0,0-1 0,1 1 0,-1 0 0,1-1 0,-1 1-1,1 0 1,-1-1 0,1 1 0,0-1 0,-1 1 0,1-1 0,0 0 0,-1 1 0,1-1-1,0 0 1,0 1 0,-1-1 0,3 0 0,28 2 124,-24-3-616,1-1 1,0 1-1,0-1 0,-1 0 1,10-5-1,29-26-9237,-23 12 1628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2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16848,'0'0'1329,"-8"7"465,-1 2-1231,1 1 0,-1 0 0,2 0 0,-1 1 0,2 0 0,-1 1 0,2-1 0,-1 1 0,1 0 0,1 1 0,1-1 0,-4 20 0,3-2-339,1 0 0,1 31 0,3-60-223,-1 0 0,1 0 0,-1 0 0,1 0-1,-1 0 1,1 0 0,-1 0 0,1-1-1,0 1 1,-1 0 0,1 0 0,0-1-1,0 1 1,0 0 0,0-1 0,0 1 0,-1-1-1,1 1 1,0-1 0,0 0 0,0 1-1,0-1 1,0 0 0,0 0 0,0 0-1,0 0 1,0 1 0,1-1 0,-1-1 0,0 1-1,0 0 1,1 0 0,51-4-447,-32 2 188,-21 2 249,1 1-1,0-1 1,-1 1-1,1 0 1,0-1-1,-1 1 1,1 0-1,-1-1 1,1 1-1,-1 0 1,0-1-1,1 1 1,-1 0-1,0 0 1,1-1-1,-1 1 1,0 0-1,0 0 0,0 0 1,0 0-1,1-1 1,-1 1-1,0 0 1,-1 0-1,1 1 1,0 31 154,-1-26-160,1-7 20,1 1 0,-1-1-1,0 0 1,0 0 0,0 0 0,0 1-1,0-1 1,1 0 0,-1 0 0,0 0 0,0 0-1,0 0 1,0 1 0,1-1 0,-1 0-1,0 0 1,0 0 0,0 0 0,1 0 0,-1 0-1,0 0 1,0 0 0,0 0 0,1 0-1,-1 0 1,0 0 0,0 0 0,0 0 0,1 0-1,-1 0 1,0 0 0,0 0 0,1 0-1,-1 0 1,0 0 0,0 0 0,0 0 0,1 0-1,-1-1 1,0 1 0,0 0 0,0 0-1,0 0 1,1 0 0,-1 0 0,0-1 0,0 1-1,0 0 1,0 0 0,0 0 0,1-1-1,9-7 228,-4-1-165,-1-1-1,0 0 0,8-21 0,11-21-112,3 107 46,-26-52 13,0-1 0,0 0 0,1 0 0,-1 0 0,1 0 0,-1 0 0,1 0 0,0 0 0,-1 0 0,1-1 0,0 1 0,0-1-1,0 1 1,1-1 0,-1 0 0,0 0 0,3 1 0,43 4-1335,-47-6 1148,-1 0-1,1 0 1,-1 0-1,1-1 1,-1 1-1,1 0 1,-1 0 0,1 0-1,-1 0 1,0-1-1,1 1 1,-1 0-1,1 0 1,-1-1-1,0 1 1,1 0-1,-1-1 1,0 1-1,1 0 1,-1-1-1,0 1 1,0 0-1,1-1 1,-1 1-1,0-1 1,0 1 0,0-1-1,1 1 1,-1-1-1,0 1 1,0 0-1,0-1 1,0 1-1,0-1 1,0 1-1,0-1 1,0 1-1,0-1 1,0 1-1,0-1 1,0 1-1,-1-1 1,1 0-1,0 1-171,0-13-6204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2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21204,'0'0'4100,"56"23"-7719,-39-18-2179,-4 3-6598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2.7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 15535,'0'0'11840,"-9"8"-11936,-1-1-27,-53 49 842,59-53-593,1 1 1,-1 0-1,1 0 1,0 1-1,0-1 1,0 1-1,0-1 1,1 1-1,0 0 1,0 0-1,0 0 1,0 0-1,1 0 1,-1 7-1,2-11-121,1 1 0,-1-1-1,0 0 1,1 0 0,0 1 0,-1-1-1,1 0 1,-1 0 0,1 0 0,0 0-1,0 0 1,0 0 0,0 0 0,0 0-1,0 0 1,0 0 0,0 0 0,0 0-1,0-1 1,0 1 0,0 0 0,1-1-1,-1 1 1,0-1 0,0 0 0,1 1-1,-1-1 1,0 0 0,1 0-1,2 0 1,48 3-1566,-43-3 568,26-3-4154,3-12-5316</inkml:trace>
  <inkml:trace contextRef="#ctx0" brushRef="#br0" timeOffset="1">890 302 4388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3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15951,'0'0'8969,"1"10"-7720,-13 138 2029,12-147-3273,0 0 0,0 0 0,0 0 1,0 0-1,0 0 0,0 0 1,1 0-1,-1 0 0,0 0 0,0 0 1,1 0-1,-1 0 0,1 0 1,-1 0-1,1-1 0,-1 1 0,1 0 1,-1 0-1,1-1 0,0 1 1,0 0-1,-1 0 0,1-1 1,0 1-1,0-1 0,0 1 0,1 0 1,1 0 19,-1-1 0,1 1 0,0-1 1,-1 0-1,1 0 0,0 0 0,-1 0 1,1 0-1,0 0 0,3-2 0,6-1 64,0-1-1,0 0 1,17-9-1,6-7-37,-26 14-75,0 1 0,0 0 1,0 0-1,1 0 0,0 2 0,-1-1 0,1 1 1,0 0-1,15-1 0,-25 4 13,1 0-1,-1 0 1,1 0-1,-1 0 1,1 0-1,-1 0 1,1 0-1,-1 1 1,1-1 0,-1 0-1,1 0 1,-1 0-1,1 1 1,-1-1-1,1 0 1,-1 1-1,1-1 1,-1 0-1,0 1 1,1-1 0,-1 1-1,0-1 1,1 0-1,-1 1 1,0-1-1,1 1 1,-1-1-1,0 1 1,0-1-1,0 1 1,1 0-1,0 22-88,1 1 148,-2-23-46,0-1 0,0 1 0,1-1 0,-1 1 0,0 0 0,1-1 0,-1 1 0,0-1 0,1 1 0,-1-1 0,0 1 0,1-1 0,-1 1 0,1-1 0,-1 0 0,1 1 0,-1-1-1,1 0 1,-1 1 0,1-1 0,0 0 0,-1 0 0,1 1 0,-1-1 0,1 0 0,0 0 0,-1 0 0,1 0 0,0 0 0,0 0 0,7-1 60,0 0 1,0 0-1,0-1 0,0-1 0,0 1 0,-1-1 0,1 0 0,-1-1 0,11-7 0,-11 7-101,1 0 0,-1 0 0,1 0 0,-1 1-1,1 0 1,0 1 0,0-1 0,0 2 0,15-3 0,-23 4 16,1 0 0,-1 1 0,1-1 0,0 0 0,-1 0 0,1 0 0,-1 0 0,1 1 1,0-1-1,-1 0 0,1 0 0,-1 1 0,1-1 0,-1 0 0,1 1 0,-1-1 0,0 1 0,1-1 0,-1 0 0,1 1 0,-1-1 0,0 1 0,1-1 1,-1 1-1,0 0 0,0-1 0,1 1 0,-1-1 0,0 1 0,0 0 0,1 27-429,-12 27-1028,10-53 1235,-2 14-2518,3-9-4259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3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54 13453,'0'0'8685,"9"7"-7708,-3-3-834,0 0 1,0 0-1,0 0 0,1-1 1,-1 1-1,1-2 0,0 1 0,7 1 1,-12-3-82,1-1 0,-1 1 0,0-1 0,0 0 0,0 0 0,1 0 0,-1 0 0,0 0 0,0 0 0,0-1 0,0 1 0,1-1 1,-1 1-1,0-1 0,0 0 0,0 0 0,0 0 0,0 0 0,-1 0 0,1 0 0,0-1 0,0 1 0,-1-1 0,1 1 0,-1-1 0,1 0 1,-1 1-1,0-1 0,0 0 0,1 0 0,-1 0 0,0 0 0,-1 0 0,1 0 0,0 0 0,-1 0 0,1 0 0,0-4 0,-1 4-22,1 1-1,-1 0 1,1-1-1,-1 1 0,0-1 1,0 1-1,0-1 1,1 1-1,-1-1 0,-1 1 1,1-1-1,0 1 1,0-1-1,0 1 1,-1-1-1,1 1 0,-1 0 1,1-1-1,-1 1 1,0-1-1,1 1 0,-1 0 1,0 0-1,0 0 1,0-1-1,0 1 0,0 0 1,0 0-1,0 0 1,-1 0-1,1 1 0,0-1 1,0 0-1,-1 0 1,1 1-1,0-1 1,-1 1-1,1-1 0,-1 1 1,1-1-1,-1 1 1,1 0-1,-1 0 0,-1 0 1,-1 0-74,0 0 1,0 0-1,0 0 1,0 1 0,0 0-1,0-1 1,0 2-1,0-1 1,0 0-1,0 1 1,1 0 0,-1-1-1,1 1 1,-1 1-1,-4 3 1,-26 36 70,32-39-33,1-1 0,-1 1 1,1-1-1,0 1 0,0 0 0,0 0 0,0-1 0,1 1 0,-1 0 0,1 0 0,0 0 0,0 0 0,0 0 0,0 0 0,0-1 1,1 5-1,0-5-73,-1-1 0,1 0 0,0 0 0,0 1-1,0-1 1,0 0 0,0 0 0,0 0 0,0 0 0,0 0 0,0-1 0,0 1 0,0 0 0,1 0 0,-1-1 0,0 1 0,1-1 0,-1 1 0,0-1 0,1 1 0,-1-1 0,0 0 0,4 0 0,38 2-3683,-32-3 2114,26 0-3268,0-7-2151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4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0 17104,'0'0'3465,"-12"2"-1212,-5 2-1249,-1 0 1,-31 11 0,45-13-888,0-1 0,0 0 0,1 1 0,-1 0 0,0 0 0,0 0 0,1 0 0,-1 1 0,1-1 0,0 1 0,0 0 0,0 0 0,0 0 0,0 0 0,1 1 1,-1-1-1,1 1 0,0-1 0,0 1 0,0 0 0,-2 7 0,4-10-130,0 0 0,0 0 1,0 0-1,0 0 0,0 0 0,0 0 1,1 0-1,-1 0 0,0 0 0,0 0 0,1 0 1,-1 0-1,1 0 0,-1 0 0,0 0 1,1-1-1,0 1 0,-1 0 0,1 0 1,0 0-1,-1-1 0,1 1 0,0 0 0,0-1 1,-1 1-1,3 0 0,-1 0-32,1 1-1,0-1 0,0 0 1,0-1-1,1 1 1,-1 0-1,0-1 0,6 0 1,-2 0 12,0 0 1,0 0 0,0-1-1,0-1 1,0 1-1,0-1 1,11-4 0,9-11-100,-21 12 70,0 1 0,1-1 1,0 2-1,0-1 0,11-3 1,-18 7 52,1 1 0,-1-1 0,1 1 1,-1-1-1,1 1 0,-1-1 0,1 1 1,-1-1-1,0 1 0,1 0 0,-1-1 0,0 1 1,0 0-1,0-1 0,1 1 0,-1 0 1,0-1-1,0 1 0,0 0 0,0-1 0,0 1 1,0 0-1,0-1 0,0 1 0,0 0 1,-1 0-1,1-1 0,0 1 0,0 0 0,-1-1 1,1 1-1,-6 32 421,5-31-356,0 2 22,1-1 0,-1 0 0,0 1 0,1-1 0,0 1 0,0-1 0,0 1 0,0-1 0,0 1 0,1-1 0,-1 1 0,2 3 0,-1-6-59,1 1 0,-1-1 0,0 1 0,0-1-1,1 0 1,-1 0 0,0 0 0,1 0-1,-1 0 1,1 0 0,0 0 0,-1 0-1,1 0 1,0-1 0,0 1 0,-1-1 0,1 1-1,0-1 1,0 0 0,0 0 0,-1 0-1,1 0 1,0 0 0,2 0 0,14-1-113,0-1 1,0-1 0,-1 0-1,1-2 1,-1 0-1,0-1 1,0 0 0,30-17-1,1 1-443,-48 22 539,1 0-1,-1 0 1,1-1-1,-1 1 1,1 0-1,-1 0 1,1 0-1,-1 0 1,1 0-1,0 0 1,-1 0-1,1 0 1,-1 1-1,1-1 0,-1 0 1,1 0-1,-1 0 1,1 0-1,-1 1 1,1-1-1,-1 0 1,0 1-1,1-1 1,-1 0-1,1 1 1,-1-1-1,0 0 1,1 1-1,-1-1 1,0 1-1,1-1 1,-1 1-1,0-1 0,0 0 1,1 1-1,-1-1 1,0 1-1,0-1 1,0 1-1,0 0 1,0-1-1,0 1 1,0-1-1,0 1 1,0-1-1,0 1 1,0-1-1,0 1 1,0-1-1,0 1 0,0-1 1,0 1-1,-1-1 1,1 1-1,0 0 1,-8 43 380,6-32-334,2-11-102,0 0-1,0 0 1,0-1 0,0 1-1,0 0 1,0-1 0,1 1-1,-1 0 1,0-1 0,0 1-1,1 0 1,-1-1 0,0 1-1,1-1 1,-1 1 0,1-1-1,-1 1 1,1-1 0,-1 1-1,1-1 1,-1 1 0,1-1-1,0 1 1,-1-1 0,1 0-1,-1 1 1,1-1 0,0 0-1,-1 0 1,1 0 0,0 1-1,0-1 1,-1 0 0,1 0-1,0 0 1,-1 0 0,1 0-1,0 0 1,0 0 0,-1 0-1,1-1 1,0 1-1,-1 0 1,1 0 0,1-1 0,36-11-9352,-11-1-2771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13869,'0'0'4004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4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18802,'0'0'8392,"0"52"-11755,5-46-2595,5-2-11146</inkml:trace>
  <inkml:trace contextRef="#ctx0" brushRef="#br0" timeOffset="1">1 192 14157,'0'0'14702,"11"11"-21204,-2-22-7944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4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39 2851,'0'0'8498,"9"-5"-5487,2 0-1823,12-6 144,-5-6 4199,-36 34-3260,-41 30 0,-1 0-386,-143 140-1800,199-186-603,6-7-864,8-19-2933,0 0-419,-1-5-2574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5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8456,'0'0'18770,"68"46"-18514,-46-33-160,7 1-32,0-1-32,2 5-736,-2-1-1539,-2 1-1408,-4-1-1570,-6-5-4036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5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0 142 16207,'0'0'10602,"12"0"-9710,-6 1-776,0-1-54,-1 0 0,1 0-1,-1 0 1,1 0 0,-1-1-1,0 0 1,1 0-1,-1 0 1,0-1 0,1 0-1,-1 0 1,0 0 0,-1-1-1,9-4 1,-13 6-62,15-9 12,0-1 0,-1-1 0,0 0 0,-1-1 0,0 0 0,-1-1 0,13-20 0,-47 107-952,-1-24 956,15-35-265,2 0 1,-1 0-1,2 1 0,-8 28 1,13-43-193,0 3-135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5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0 18770,'0'0'3256,"-1"8"-2220,-6 46 998,4 0 0,2 59 0,1-68-2349,0-44 277,0-1 1,0 0-1,0 1 1,0-1-1,0 0 1,0 0 0,0 1-1,0-1 1,-1 0-1,1 1 1,0-1-1,1 0 1,-1 1-1,0-1 1,0 0 0,0 1-1,0-1 1,0 0-1,0 0 1,0 1-1,0-1 1,0 0 0,1 0-1,-1 1 1,0-1-1,0 0 1,0 0-1,1 1 1,-1-1-1,0 0 1,0 0 0,1 0-1,-1 1 1,0-1-1,0 0 1,1 0-1,-1 0 1,0 0 0,0 0-1,1 0 1,-1 1-1,0-1 1,1 0-1,-1 0 1,0 0-1,1 0 1,-1 0 0,0 0-1,1 0 1,-1 0-1,1-1-181,0 1-1,-1-1 0,1 1 1,-1-1-1,1 1 0,0-1 0,-1 0 1,1 1-1,-1-1 0,0 1 1,1-1-1,-1 0 0,1 0 1,-1 1-1,0-1 0,0 0 1,1 1-1,-1-1 0,0 0 1,0 0-1,0 0 0,1-19-4873,-1-4-3464</inkml:trace>
  <inkml:trace contextRef="#ctx0" brushRef="#br0" timeOffset="1">0 88 16624,'0'0'9289,"64"4"-7560,-32-4-1120,1 0-321,-2 0-224,-4 0-32,-1 0-384,-6 0-1282,-6 0-1313,-5 0-2594,-3 0-4228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6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1 15022,'0'0'10154,"-3"11"-9935,-11 18-122,-2 0 0,0-1 0,-2 0 0,-38 45 0,38-51-94,2-4-2,1 2 0,-23 38 0,38-59-358,0-1 0,0 1 0,0-1 0,0 1 0,0 0 0,0-1 0,1 1 0,-1 0 0,0-1 0,1 1 0,-1 0 0,1 0 0,-1-1-1,1 1 1,1-2 0,1-4-1532,4-18-5216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6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14414,'0'0'10986,"62"42"-9609,-29-33-544,0-3-481,0 3-255,-1-3-97,-7 4-1506,-5-1-2498,-6-1-3010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7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7 17296,'0'0'11435,"10"-1"-10794,-8 1-594,14-3 123,0 1 1,31 1-1,-44 1-166,-1 0-1,0 0 1,1 1-1,-1-1 1,0 1 0,1-1-1,-1 1 1,0 0-1,1 0 1,-1 0-1,0 0 1,0 0 0,0 0-1,2 2 1,-3-2-12,-1 1 0,1-1 0,-1 0 0,1 0 0,-1 0 1,1 0-1,-1 1 0,0-1 0,0 0 0,0 0 0,0 1 0,0-1 1,0 0-1,0 0 0,0 1 0,0-1 0,-1 0 0,1 0 0,0 1 1,-1-1-1,1 0 0,-1 0 0,0 0 0,1 0 0,-1 0 0,0 0 1,1 0-1,-1 0 0,0 0 0,-1 1 0,-7 8 34,-1 0 0,0-1 0,0 0 0,-1-1 0,0 0 0,-1-1 0,-14 7 0,-36 26 257,61-40-282,1 0-1,0 0 1,0 0-1,0 1 1,0-1 0,0 0-1,-1 0 1,1 0-1,0 0 1,0 0-1,0 0 1,0 0-1,0 0 1,0 0-1,0 1 1,-1-1 0,1 0-1,0 0 1,0 0-1,0 0 1,0 0-1,0 1 1,0-1-1,0 0 1,0 0-1,0 0 1,0 0-1,0 1 1,0-1 0,0 0-1,0 0 1,0 0-1,0 0 1,0 0-1,0 1 1,0-1-1,0 0 1,0 0-1,0 0 1,0 0 0,0 1-1,0-1 1,0 0-1,0 0 1,1 0-1,-1 0 1,0 0-1,0 0 1,0 1-1,0-1 1,12 3 61,21-2 137,-29-1-151,18 0-206,1-2 0,30-4 1,12-13-7762,-38 6-836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7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1 10314,'0'0'12411,"9"-1"-10900,-6 1-1420,1 0-1,-1 0 1,1 1 0,-1-1-1,1 1 1,-1-1-1,1 1 1,-1 0-1,0 1 1,1-1 0,-1 0-1,0 1 1,0 0-1,0 0 1,0 0-1,0 0 1,-1 0-1,1 0 1,0 1 0,-1-1-1,0 1 1,0 0-1,0 0 1,0 0-1,0 0 1,0 0 0,-1 0-1,2 5 1,3 4-14,-1 0 1,0 1-1,-1 0 1,-1 0-1,0 0 1,0 1-1,-2-1 1,0 1-1,0-1 1,-1 1-1,-1-1 1,0 1-1,-1-1 1,0 0-1,-1 1 1,0-1-1,-2 0 1,1-1-1,-1 1 1,-10 15-1,7-13-158,-1 0 0,-1-1 0,0-1 0,-1 1 0,-1-2 0,-24 22-1,23-24-418,-1 0 0,1-1 0,-2 0 0,1-1 0,-1-1 0,-1 0-1,-19 5 1,-3-4-6007,0-6-5174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8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1 8296,'0'0'4783,"-11"4"-3683,-1 1-676,-1 1 1,1 1 0,0 0-1,1 1 1,0 0 0,0 0-1,1 1 1,0 1 0,0 0-1,-8 12 1,8-10-149,1 1 0,1 1 0,0-1 0,1 1 0,1 1 0,0-1 0,1 1 0,0 0 0,1 0 0,-2 24 0,5-27-378,0-1 1,1 1 0,1 0-1,0 0 1,0-1 0,2 1 0,-1-1-1,1 1 1,1-1 0,0 0-1,0 0 1,1-1 0,1 1-1,11 15 1,31 32-6460,-22-33 828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10 13645,'0'0'13890,"-8"-3"-13612,6 1-273,-1 1-1,0 0 1,1 1-1,-1-1 1,0 0-1,0 1 1,1 0-1,-1-1 1,0 1-1,0 0 1,0 0-1,1 1 1,-1-1-1,0 1 1,0-1-1,0 1 1,1 0 0,-1 0-1,1 0 1,-1 0-1,1 0 1,-1 1-1,1-1 1,-1 1-1,1 0 1,0 0-1,0 0 1,0 0-1,0 0 1,0 0-1,1 0 1,-3 5-1,-7 6 25,0 0-1,-13 26 1,21-35-16,1 0 0,0 0 0,0 0 1,0 1-1,1-1 0,-1 1 0,1-1 0,0 1 0,0-1 1,1 1-1,-1 0 0,1-1 0,0 1 0,2 9 0,-2-13-9,1 0-1,0 0 0,-1 0 0,1 0 0,0-1 1,0 1-1,-1 0 0,1 0 0,0 0 1,0-1-1,0 1 0,0 0 0,0-1 0,0 1 1,0-1-1,0 1 0,0-1 0,1 1 0,-1-1 1,0 0-1,0 0 0,0 1 0,0-1 1,3 0-1,35 0-223,-28-1-126,-3 0-534,0 0 0,0 0 1,0-1-1,0 0 0,0 0 1,-1-1-1,1 0 0,13-7 1,5-4-4935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9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69 8584,'0'0'19651,"2"-4"-19779,9-10 149,-8 11 25,-1 0 1,1 1-1,-1-1 1,0 0-1,0 0 1,0 0-1,0-1 1,0 1-1,-1 0 1,0-1 0,1 1-1,-1-1 1,1-5-1,-4 9-86,0 0-1,1 1 0,-1-1 1,0 0-1,1 1 1,-1 0-1,0-1 1,1 1-1,-1 0 1,1 0-1,-1 0 0,1 0 1,0 0-1,-3 2 1,0 2 5,1-3 25,1 0 0,0 1 0,0-1-1,0 1 1,0-1 0,0 1 0,0 0 0,1 0 0,-1 0 0,1 0 0,0 0 0,0 0 0,-1 6-1,2-9 0,0 0 0,0 0-1,1 1 1,-1-1 0,0 0-1,0 0 1,1 1 0,-1-1-1,0 0 1,1 0 0,-1 0-1,0 0 1,0 0 0,1 0-1,-1 1 1,0-1 0,1 0-1,-1 0 1,0 0 0,1 0-1,-1 0 1,0 0 0,1 0-1,-1 0 1,0 0 0,1-1-1,-1 1 1,0 0 0,1 0-1,-1 0 1,0 0 0,1 0-1,-1 0 1,0-1 0,1 1-1,-1 0 1,0 0 0,1-1-1,12-5-1409,1-6-2358,0 1-2590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9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 21140,'0'0'5648,"-3"10"-4906,-1 6-490,-7 26 155,1 0 0,-6 82 0,16-123-479,0 0-1,0 0 1,0 0-1,0 0 0,1 1 1,-1-1-1,0 0 0,1 0 1,-1 0-1,1 0 0,-1 0 1,1 0-1,-1 0 1,1 0-1,0 0 0,0 0 1,-1 0-1,1 0 0,0-1 1,0 1-1,0 0 0,0 0 1,0-1-1,0 1 1,0-1-1,0 1 0,2 0 1,9 2-4083,0-2-5133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19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17360,'0'0'7207,"54"8"-4804,-21-8-546,8-1-1088,4-7-449,0 0-192,-2 4-64,-5-1-96,-3 1-1057,-3 3-1121,-7-2-1793,-7-2-1507,-1 1-4323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20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66 14286,'0'0'7991,"6"-8"-6443,-3 3-1350,1 1 1,0-1-1,0 1 0,0 0 0,0 0 0,0 0 0,1 1 0,0 0 1,-1 0-1,1 0 0,1 0 0,-1 1 0,0 0 0,1 0 1,-1 0-1,1 1 0,-1 0 0,1 0 0,0 0 0,-1 1 1,1-1-1,0 1 0,-1 1 0,10 1 0,-13-2-190,0 0-1,0 1 1,0 0-1,0-1 1,0 1-1,0 0 1,0 0-1,0 0 1,-1 1-1,1-1 1,0 0-1,-1 0 1,1 1 0,-1-1-1,1 1 1,-1 0-1,0-1 1,0 1-1,0 0 1,1 0-1,-2 0 1,1 0-1,0 0 1,0 0-1,-1 0 1,1 0-1,-1 0 1,1 0-1,-1 0 1,0 0-1,0 0 1,0 0-1,0 0 1,0 0-1,-1 0 1,1 1 0,-1-1-1,0 2 1,0 3 10,-1 1 1,0-1 0,-1 0-1,0 0 1,0 0 0,0 0 0,-1 0-1,0-1 1,-6 8 0,-12 10 35,-2-2 1,0 0 0,-2-2 0,0 0-1,-1-2 1,-1-1 0,-44 20-1,56-30 130,21-10-119,29-9-95,-5 9 148,0 1-1,-1 1 1,1 2-1,30 4 1,64 1-2619,-108-7 442,0 0 0,1-1 1,18-6-1,13-7-13193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5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1 5669,'0'0'16987,"-8"5"-16768,-7 7-95,1 0 0,1 2 0,0-1 0,0 1 1,2 1-1,0 0 0,0 1 0,2 0 0,0 1 0,0 0 0,2 0 0,0 1 1,1 0-1,1 0 0,1 0 0,0 0 0,1 1 0,1 0 0,1 25 0,1-41-127,1 0 0,0 0 0,0 0 0,0 0 0,0-1 0,0 1 0,0 0 0,1-1 0,-1 1 0,1-1 0,0 1 0,0-1 0,0 0 0,0 0 0,0 1 0,0-2 0,1 1 0,-1 0 0,1 0 0,-1-1 0,1 1 0,0-1 0,-1 0 0,1 0 0,0 0 0,0 0 0,0 0 0,3 0 0,11 2-1242,0-1 1,0-1-1,30 0 1,-31-1-1010,26 0-6271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5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318 0 9641,'0'0'16165,"-10"8"-16080,-80 64 95,24-20 99,-82 82-1,144-129-1976,15-15 9,18-21-2836,-12 1-1160,-2-3-1837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6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14478,'0'0'4612,"10"51"-2978,2-32-161,8-2-32,5 2-63,4-4-546,4-1-543,5 0-193,-3-1-481,-2 3-2401,-10-3-2243,-5 0-5381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6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1 151 16464,'0'0'10020,"9"-5"-8921,28-22-933,0 0-1,62-64 1,-98 94-249,-1 1-1,0-1 1,0 1 0,-1-1-1,1 1 1,-1-1 0,1 1-1,-1-1 1,0 1 0,-1-1-1,-1 5 1,1-2-11,-9 34-420,0-1-1754,3-16-3946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7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16 19506,'0'0'8675,"4"0"-8493,-3 0-146,-1 0-24,1 0 0,0 1 0,0-1-1,0 0 1,0 0 0,0 0 0,0 0 0,-1 0 0,1 0 0,0-1 0,0 1 0,0 0 0,0 0-1,0-1 1,-1 1 0,1 0 0,0-1 0,0 1 0,-1-1 0,1 1 0,0-1 0,-1 1 0,1-1-1,0 1 1,-1-1 0,1 0 0,-1 0 0,1 1 0,-1-1 0,1 0 0,-1 0 0,1 1 0,-1-1-1,0 0 1,1-1 0,-29 24-498,25-19-364,-12 17 2636,12-16-3908,10-10-6215,3-3-2281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7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 1 16944,'0'0'11990,"-7"8"-12294,-207 226 661,211-234-5593,5-9 1736,-1 6 1997,2-11-5874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 13293,'0'0'12016,"-9"2"-11637,8-2-375,-1 0 23,-1 0 0,1 0 0,-1 1 0,1-1 1,-1 1-1,1 0 0,-1 0 0,1 0 1,-1 0-1,1 0 0,0 0 0,0 0 0,0 1 1,-1-1-1,1 1 0,1 0 0,-1-1 1,0 1-1,0 0 0,1 0 0,-1 0 0,1 1 1,-1-1-1,1 0 0,0 0 0,0 1 1,0-1-1,0 1 0,1-1 0,-1 1 1,1-1-1,-1 1 0,1 2 0,0-5-23,0 1 0,0-1 0,0 0 0,0 1 0,0-1 1,0 1-1,0-1 0,0 0 0,1 1 0,-1-1 0,0 1 0,0-1 0,0 0 0,1 1 0,-1-1 0,0 0 0,0 0 0,1 1 0,-1-1 0,0 0 0,1 1 0,-1-1 0,0 0 1,1 0-1,-1 0 0,0 1 0,1-1 0,-1 0 0,0 0 0,1 0 0,-1 0 0,1 0 0,-1 0 0,0 0 0,2 0 0,20-3 181,19-12-3,-30 9-169,32-15-9,-41 21-20,0-1 0,0 0 0,0 0 1,0 1-1,0-1 0,0 1 0,0-1 0,0 1 1,0 0-1,0 0 0,0 0 0,0 0 1,0 0-1,0 1 0,0-1 0,0 1 1,3 0-1,-3 3 7,-1 0 0,0 0 0,0 0 0,0 1 0,-1-1 0,1 0 0,-1 0 0,0 1 0,0-1 0,-1 0 0,0 6 0,0 1 26,1-10-14,0 0 0,0-1 0,0 1 0,0 0-1,0-1 1,0 1 0,0 0 0,0-1 0,0 1 0,1 0 0,-1-1 0,0 1-1,0 0 1,1-1 0,-1 1 0,0 0 0,1-1 0,-1 1 0,0-1 0,1 1 0,-1-1-1,1 1 1,-1-1 0,1 1 0,-1-1 0,1 1 0,0-1 0,-1 1 0,1-1 0,-1 0-1,1 0 1,0 1 0,1-1 0,0 0 9,0 0 1,1 0-1,-1 0 0,1 0 0,-1-1 1,0 1-1,0-1 0,1 0 0,-1 0 1,3-1-1,52-34-64,-56 35 31,1 0-24,38-25-1102,-39 24 1009,1 1 0,0 0 0,0 0-1,0 0 1,0 0 0,0 1 0,0-1 0,0 0 0,0 1 0,0-1-1,0 1 1,0 0 0,0 0 0,0 0 0,1 0 0,-1 0-1,0 0 1,2 1 0,-3 0 130,0-1-1,-1 1 1,1 0-1,-1 0 1,1 0-1,-1 0 1,0 0 0,1 0-1,-1 0 1,0 0-1,1 0 1,-1 0-1,0 0 1,0 0-1,0 0 1,0 0 0,0 0-1,0 0 1,0 0-1,-1 0 1,1 0-1,0 0 1,0 0-1,-2 1 1,1 17 94,1-18-86,0-1 0,0 1-1,0-1 1,1 1 0,-1-1 0,0 1-1,0-1 1,1 0 0,-1 1 0,0-1-1,1 1 1,-1-1 0,0 0 0,1 1-1,-1-1 1,1 0 0,-1 1 0,0-1-1,1 0 1,-1 0 0,1 0 0,-1 1-1,1-1 1,-1 0 0,1 0 0,-1 0 0,1 0-1,-1 0 1,1 0 0,-1 0 0,1 0-1,-1 0 1,1 0 0,15 1-52,-1-1 1,1-1-1,-1 0 0,0-1 1,1-1-1,-1 0 1,0-1-1,25-11 0,-32 10 134,0 0 0,-1-1 0,0-1 0,0 1 0,0-1 0,0 0 0,-1-1 0,-1 1 0,1-1 0,8-17 0,-18 34-37,0 1 0,1 0 0,0-1 0,1 1 0,0 0 0,1 0 0,-1 12 0,2-20-77,0 0 0,0 0 0,0-1 0,1 1 0,-1 0 0,1 0 0,-1 0 0,1 0 0,0 0 0,-1 0 0,1 0 0,0-1 0,0 1 0,0 0 0,1-1 0,-1 1 0,3 2 0,-2-3-233,0 0 1,0 1-1,1-2 0,-1 1 0,0 0 0,1 0 1,-1-1-1,0 1 0,1-1 0,-1 0 0,1 0 1,-1 0-1,1 0 0,-1 0 0,1 0 0,-1-1 1,0 1-1,5-2 0,20-9-10380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7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17424,'0'0'10506,"43"56"-9865,-15-38-417,1 0-96,3 0-96,0-2-1281,-6-1-2114,-3-3-1730,-5-3-3523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8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9 8360,'0'0'19095,"9"-2"-18652,-5 0-394,2 1 4,-1 0 0,1 0 0,0 0 0,-1 0 0,1 1 0,0 0 0,6 1 0,-11-1-53,1 1 1,0-1 0,-1 1 0,1-1-1,0 1 1,-1 0 0,1 0 0,-1-1-1,1 1 1,-1 1 0,0-1-1,1 0 1,-1 0 0,0 0 0,0 1-1,0-1 1,0 0 0,0 1 0,0-1-1,0 1 1,0-1 0,0 1 0,-1 0-1,1-1 1,-1 1 0,1 0-1,-1-1 1,0 1 0,1 0 0,-1 0-1,0-1 1,0 4 0,0-1-10,-1 1 0,1-1 1,-1 0-1,1 1 0,-1-1 0,0 0 1,-1 0-1,1 1 0,-1-1 0,0 0 1,0-1-1,0 1 0,0 0 0,-1 0 1,1-1-1,-1 0 0,-6 7 1,-5 2 50,0-1-1,-1-1 1,-19 11 0,-16 12 428,97-33 69,26-13-1898,-26-4-4915,-20 4-1446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38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0 13325,'0'0'13148,"8"11"-12080,3 2-897,-2 0 0,1 1 1,-2 0-1,0 0 1,0 1-1,-2 0 0,0 0 1,0 1-1,4 24 0,-8-24-128,-1-1 0,-1 0 0,-1 1 0,0-1 0,-1 1 0,-1-1 0,0 0 0,-1 0 0,0-1 0,-2 1-1,1-1 1,-14 23 0,9-21-382,0 1 0,-2-2 0,-23 27 1,19-27-1155,0 0 0,-1-1 0,-22 14 0,13-13-4144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2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1 163 5733,'0'0'-469,"6"-8"495,7-9 221,36-48 4469,-41 53-1084,-1 0 0,0 0 0,10-25 0,-26 87-408,-1 9-3202,5-37 74,1 0 0,1 1 0,-1 33 0,9-51-2969,1-5-2930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3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14029,'0'0'11723,"64"-9"-10538,-32 0-256,-1 0-576,1 0-257,-3 3-96,-5 0-192,-4 5-1058,-5 1-992,-6 0-1761,-4 0-1507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3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1666,'0'0'26147,"8"1"-26067,-1-1-80,0 0-1,-1 1 1,1 0 0,-1 0-1,1 0 1,7 3 0,-13-3-1,0 0 0,1-1 1,-1 1-1,0-1 0,1 1 1,-1 0-1,0 0 0,0 0 0,0 0 1,0 0-1,0 0 0,0 0 1,0 0-1,0 0 0,0 1 1,0-1-1,-1 0 0,1 1 1,0-1-1,-1 0 0,1 1 1,-1-1-1,0 1 0,1-1 0,-1 0 1,0 1-1,0-1 0,0 1 1,0-1-1,0 1 0,0-1 1,0 1-1,-1-1 0,1 1 1,-1-1-1,1 0 0,-1 1 0,1-1 1,-1 1-1,0-1 0,1 0 1,-2 2-1,-2 3 43,-1 0 0,1 0 1,-1 0-1,0-1 0,0 0 0,-12 9 0,-11 13 85,77-31 1037,-23-2-1285,0 2 1,46-3-1,-18 6-5892,-31 1-916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8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3716,'0'0'19757,"2"7"-19725,5 22 9,-1 0-1,-1 1 1,0 52 0,-4-43-3590,0-2-3801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8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60 10090,'0'0'4543,"-1"7"-3246,3 27-152,2 0 1,1-1 0,1 0-1,14 40 1,-20-72-1137,0 0 0,1 1 0,-1-1 0,0 0 0,0 0 0,1 1 0,-1-1 0,1 0 0,-1 0 0,1 1 0,0-1 0,0 0 0,-1 0 0,1 0 0,0 0 0,0 0 0,0 0 0,0 0 0,0 0 0,0-1 0,0 1 0,0 0 0,0-1 0,1 1 0,-1 0 0,0-1 0,2 1 0,-1-1 45,0-1 0,0 1 0,-1-1 0,1 1 0,0-1 0,0 0 0,-1 0 0,1 0 0,0 0 0,-1 0 0,1 0 0,-1 0 0,1 0 0,-1-1 0,0 1 0,2-2 0,6-8 346,0-1 0,-1 0 0,11-20 0,28-72 729,-28 48-1760,-12 4-3315,-8 46-448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49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1 382 9961,'0'0'9465,"3"-9"-8466,137-281 2218,-106 224-3103,-21 50-93,-8 24-3,-4 42 54,-1-28 9,0 1-139,2-1 1,1 1-1,10 36 1,9-9-3322,-10-36-2125,0-7-6224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00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580 51 1730,'0'-9'3629,"1"8"-3539,-1 0 1,0 1 0,1-1-1,-1 0 1,0 1 0,0-1-1,0 0 1,0 0 0,0 1-1,0-1 1,1 0-1,-2 1 1,1-1 0,0 0-1,0 0 1,0 1 0,0-1-1,0 0 1,-1 0 0,1 1-1,0-1 1,0 0 0,-1 1-1,1-1 1,-1 1 0,1-1-1,-1 0 1,1 1 0,-1-1-1,1 1 1,-1-1 0,1 1-1,-1-1 1,1 1 0,-1 0-1,0-1 1,1 1-1,-1 0 1,0-1 0,1 1-1,-1 0 1,-1 0 0,-37-16 3998,26 16-3875,0 0 1,0 1 0,0 0-1,1 2 1,-1-1-1,0 1 1,1 1-1,0 0 1,-22 11-1,-24 8-133,44-18-48,1 1 1,0 1-1,0 0 0,0 1 1,1 0-1,0 1 0,1 1 1,0-1-1,0 2 0,1 0 1,-13 17-1,-6 12-19,2 2 1,-23 47-1,40-69 12,1 0-1,1 1 1,0 0-1,2 1 1,0 0 0,1 0-1,2 0 1,0 0-1,1 45 1,5-27 48,1-1-1,2 1 1,2-1 0,22 66 0,-29-103-77,9 30-325,1 0 1,2 0 0,28 50 0,-36-75 287,-1 0 0,1 0 0,0 0-1,0-1 1,1 0 0,0 0 0,0 0-1,0-1 1,1 0 0,0 0 0,0 0-1,0-1 1,1 0 0,-1-1 0,1 1-1,0-1 1,0-1 0,0 0 0,0 0-1,15 1 1,-12-3 112,1-1 1,0 0-1,-1-1 0,0 0 1,1-1-1,-1-1 0,0 1 1,0-2-1,-1 1 0,0-2 0,1 1 1,-1-1-1,-1-1 0,0 0 1,0 0-1,0-1 0,-1 0 1,11-13-1,5-8 324,-1-1-1,-1-1 1,-2-1 0,23-48 0,-22 35-167,-3 0 1,-1-1 0,-3-1 0,15-82 0,-19 52 95,-2 0 0,-4-95 0,-4 161-228,-1 0 0,0 0 0,0 0 0,-1 0 0,0 0 0,-1 1 0,-1-1 0,-5-12 1,7 19-204,0 1 1,0-1 0,-1 0-1,1 0 1,-1 1 0,0 0 0,0-1-1,-1 1 1,1 0 0,-1 1-1,1-1 1,-1 1 0,0-1 0,0 1-1,0 0 1,0 0 0,0 1-1,0-1 1,-1 1 0,1 0 0,0 0-1,-8 0 1,-33 0-6098,23 1-625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11531,'0'0'13666,"-11"2"-12705,-6 2-845,1 1 1,0 0-1,0 2 1,1 0-1,0 0 0,0 2 1,0 0-1,1 0 0,-17 16 1,-12 19 106,42-42-228,-1-1-1,1 1 1,-1 0-1,1 0 1,0 0-1,-1 0 1,1 0-1,0 0 1,0 1-1,0-1 0,1 0 1,-1 1-1,1-1 1,-1 0-1,1 1 1,0-1-1,-1 0 1,1 1-1,1-1 1,-1 0-1,0 1 0,2 4 1,0-6-144,1 1 1,0-1-1,1 1 0,-1-1 1,0 0-1,0 0 1,0 0-1,1-1 0,-1 1 1,0-1-1,1 0 0,-1 0 1,0 0-1,1 0 1,-1-1-1,4 0 0,4 1-452,6-1-667,0 0 0,1-1 0,17-4 0,21-10-5437,-5-1-3918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02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48 7719,'0'0'2595,"-9"-1"-1709,3 1-798,2-1 23,0 1-1,0-1 1,0 1-1,0 0 1,0 0 0,0 0-1,0 1 1,0-1-1,0 1 1,0 0 0,0 0-1,0 1 1,1-1-1,-1 1 1,0-1 0,1 1-1,-1 0 1,1 1-1,0-1 1,0 1 0,0-1-1,-4 5 1,1 2-1,0 1 0,0 0 1,1 0-1,0 0 0,1 1 0,0-1 1,0 1-1,1 0 0,1 0 0,-2 16 1,1 16-130,2 62 1,2-55 75,-1 25-33,16 121 0,-13-173-116,2 0 1,0-1 0,1 0 0,1 0-1,1-1 1,1 0 0,1 0 0,1-1-1,24 34 1,-33-51 82,0 0 0,0 0 0,1-1-1,-1 1 1,1 0 0,0-1 0,-1 0 0,1 1 0,0-1-1,1 0 1,-1-1 0,0 1 0,1 0 0,-1-1-1,1 0 1,-1 0 0,1 0 0,-1 0 0,1-1 0,0 1-1,-1-1 1,1 0 0,0 0 0,-1 0 0,1-1-1,4 0 1,-2-1 216,0-1-1,0 0 1,0 0-1,0 0 1,0-1-1,0 0 0,-1 0 1,0-1-1,0 1 1,0-1-1,-1 0 1,1 0-1,4-8 1,8-13-10,0-1 0,-1-1 0,-2 0 0,-1-1 0,-1-1 0,-2 0 0,-1 0-1,-1-1 1,-2 0 0,-1-1 0,-1 1 0,-2-1 0,-1 1 0,-1-1 0,-2 0 0,-2 0 0,0 1 0,-2 0 0,-18-54 0,19 69-312,-3-14-207,-2 2 1,-1-1-1,-1 1 1,-1 0-1,-29-42 1,42 69 140,0 1 0,-1-1 1,1 0-1,-1 1 0,1-1 0,-1 1 1,0-1-1,1 1 0,-1-1 0,1 1 1,-1-1-1,0 1 0,1 0 0,-1-1 1,0 1-1,0 0 0,1-1 0,-1 1 1,0 0-1,-1 0 0,-4 0-3999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09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4471 162 12300,'-97'-5'-969,"1"-5"1,0-4-1,-130-36 1,124 27 475,-19 0 1183,-2 6 1,0 5-1,-1 5 1,-204 16 0,-493 98 2621,634-77-2844,167-27-411,-692 125 997,571-94-963,0 6-1,-259 113 1,336-122 121,2 2-1,2 4 1,-74 57-1,103-69-165,1 1 0,2 1-1,1 2 1,1 1 0,1 1-1,2 0 1,-29 52 0,44-66-54,0 1 0,1-1 0,0 2 0,2-1 0,0 1 0,1 0 0,-2 34 0,5-41-10,1-1 0,0 0-1,1 1 1,1-1 0,-1 0 0,2 1 0,0-1 0,0-1-1,1 1 1,0 0 0,1-1 0,0 0 0,0 0 0,10 13-1,6 1-12,1-1-1,1-1 1,1 0-1,1-2 1,0-1-1,2-1 0,56 28 1,-28-20 47,2-2 1,1-3-1,73 16 1,-9-11 30,1-6 0,152 4 0,254-16 42,-365-9-79,148-8 19,464-75 1,301-118 168,-674 120-156,612-127-37,-708 127 168,-271 69-137,0-1 0,-2-2 1,0-2-1,-1-1 1,-1-1-1,39-32 0,-66 47 31,1 0-1,-1 0 1,-1 0 0,1 0-1,-1-1 1,0 0 0,0 0-1,-1 0 1,1 0-1,-1 0 1,4-14 0,-6 15-9,0 0 0,0 0 0,-1 0 0,0 0 1,0 0-1,0 0 0,0 0 0,-1 0 0,0 0 1,0 0-1,0 0 0,-1 0 0,1 0 0,-1 0 1,0 1-1,-1-1 0,-3-6 0,-8-8 15,-1 1-1,-1 0 1,0 1-1,-1 1 1,-1 1 0,-38-26-1,-130-65 120,-19 5-304,-275-93-1,429 178-291,0 2 0,-1 2 0,0 3 0,-1 2 0,0 3-1,0 2 1,-83 6 0,83 2-1063,1 2 0,-57 17 1,-40 20-5923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0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0 162 8264,'56'-23'3770,"67"-20"0,-26 17-4271,2 5 0,145-13 1,-23 19 692,258 17 1,217 55 1167,49 62-1005,-623-89-323,-1 6-1,-2 4 0,225 111 1,-297-124 93,-2 3 0,0 1 1,-3 3-1,0 1 1,-2 2-1,-2 1 0,-2 3 1,-1 1-1,-2 1 1,-2 2-1,-2 1 0,39 85 1,-33-49 13,-3 1 0,-5 1 0,-3 1 1,-3 2-1,-5 0 0,-3 1 0,1 94 1,-15 200 697,2 45 616,1-401-1374,1 0-1,11 46 1,-11-61-190,0-1 0,1 1 0,0-1-1,1 0 1,0-1 0,1 1 0,-1-1 0,2 0-1,8 10 1,12 1-2328,-1-17-2067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2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9 119 3908,'0'0'5979,"-1"-12"-3385,0 0-1938,-6-42 1912,10 16 2579,0 36-3437,2 12-1151,2 12-202,0 56 30,-5 134 0,-3-111-339,4-94-1754,3-15-152,5-16-2121,-4-12-2753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2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19090,'0'0'3908,"25"27"-15888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3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0 16912,'0'0'1351,"-8"6"282,-25 17 8,11-8-877,0 0 1,-21 20 0,93-37-1582,-39 1 707,-1 1 0,1 0 0,0 0 1,-1 1-1,1 1 0,-1-1 0,17 6 0,-24-5 94,1-1 0,-1 1 0,0 0 0,0-1 0,1 2 0,-1-1 0,0 0-1,-1 0 1,1 1 0,0 0 0,-1-1 0,1 1 0,-1 0 0,0 0 0,0 0 0,0 1 0,-1-1-1,1 0 1,-1 1 0,1-1 0,-1 1 0,0 0 0,-1-1 0,1 1 0,0 4 0,-1-1 116,0 1 0,0 0 1,-1-1-1,0 1 0,-1 0 0,1-1 1,-1 1-1,-1-1 0,1 0 1,-1 0-1,-1 0 0,1 0 1,-1 0-1,0-1 0,-1 1 1,0-1-1,0 0 0,0-1 1,0 1-1,-1-1 0,0 0 1,0 0-1,-1-1 0,1 0 1,-1 0-1,0-1 0,0 1 1,-8 1-1,15-4-218,0-1 0,-1 0 0,1 0 0,0 0 0,-1 0 1,1 0-1,0 0 0,0 1 0,-1-1 0,1 0 0,0 0 0,0 0 0,-1 0 0,1 0 0,0 0 0,-1 0 1,1 0-1,0 0 0,-1 0 0,1 0 0,0-1 0,0 1 0,-1 0 0,1 0 0,0 0 0,0 0 0,-1 0 1,1-1-1,0 1 0,0 0 0,-1 0 0,1 0 0,0 0 0,0-1 0,0 1 0,-1 0 0,1 0 0,0-1 1,0 1-1,0 0 0,0 0 0,0-1 0,0 1 0,-1 0 0,1-1 0,0-15-7649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3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48 13036,'0'0'10069,"-1"8"-9792,-1 60-74,2-64-200,0 0 0,0 1 1,1-1-1,-1 0 0,1 0 0,0 0 0,0 0 0,1 0 0,-1 0 0,1 0 1,0 0-1,0-1 0,0 1 0,0-1 0,1 1 0,4 3 0,-6-6 5,1 0 0,0 0 0,-1-1-1,1 1 1,0 0 0,0-1 0,0 0-1,0 1 1,0-1 0,0 0-1,0 0 1,-1 0 0,1 0 0,0-1-1,0 1 1,0 0 0,0-1 0,0 1-1,-1-1 1,1 0 0,0 0 0,0 1-1,-1-1 1,1 0 0,-1 0 0,1-1-1,-1 1 1,1 0 0,-1 0-1,2-3 1,44-50 316,-39 43-242,17-23 25,-15 20-79,0 1 0,0 0-1,1 0 1,14-11 0,-25 23-30,0 1 0,1-1 0,-1 1 1,0-1-1,1 1 0,-1 0 0,1-1 0,-1 1 1,0 0-1,1-1 0,-1 1 0,1 0 0,-1 0 1,1-1-1,-1 1 0,1 0 0,-1 0 0,1 0 1,0 0-1,-1 0 0,1 0 0,-1 0 0,1 0 0,-1 0 1,1 0-1,-1 0 0,1 0 0,-1 0 0,1 0 1,-1 0-1,1 0 0,-1 1 0,1-1 0,-1 0 1,1 0-1,-1 1 0,1-1 0,-1 0 0,1 1 1,-1-1-1,0 0 0,1 1 0,-1-1 0,1 1 0,-1-1 1,0 0-1,0 1 0,1-1 0,-1 1 0,0-1 1,0 1-1,0-1 0,1 1 0,-1 0 0,0 0 1,4 37 64,-4-28-25,1 52 16,-1-43-42,0-1 0,1 1 0,6 31-1,-7-49-16,0-1 0,0 1 0,0-1 0,0 0 1,1 1-1,-1-1 0,0 0 0,0 1 0,0-1 0,1 0 0,-1 1 0,0-1 0,1 0 0,-1 1 0,0-1 0,1 0 0,-1 0 0,0 1 0,1-1 0,-1 0 0,0 0 0,1 0 0,-1 0 0,1 1 0,-1-1 0,0 0 0,1 0 1,-1 0-1,1 0 0,-1 0 0,0 0 0,1 0 0,-1 0 0,1 0 0,-1 0 0,0 0 0,1 0 0,-1-1 0,1 1 0,-1 0 0,0 0 0,1 0 0,-1 0 0,0-1 0,1 1 0,-1 0 0,0 0 0,1-1 0,-1 1 0,0 0 0,1-1 1,-1 1-1,0 0 0,0-1 0,0 1 0,1 0 0,-1-1 0,0 1 0,0-1 0,0 1 0,0 0 0,0-1 0,17-23-1124,13-38-5427,-19 25 268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3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0 124 9833,'0'0'8248,"8"5"-6993,-2-2-1172,1 0 0,-1 0 0,0-1 1,1 1-1,-1-2 0,1 1 0,0 0 0,0-1 1,0-1-1,-1 1 0,1-1 0,0 0 1,0-1-1,0 1 0,0-1 0,-1-1 1,1 1-1,0-1 0,-1 0 0,1-1 0,10-5 1,-13 5-42,0 1 1,0-1 0,-1 0 0,1 0-1,-1-1 1,0 1 0,0-1 0,0 1-1,0-1 1,-1 0 0,1 0 0,-1 0-1,0-1 1,0 1 0,0 0 0,-1-1-1,2-6 1,-3 9 2,0 0 0,0-1-1,0 1 1,0 0 0,0 0 0,0 0-1,0 0 1,-1 0 0,1 0 0,-1 0 0,1 0-1,-1 0 1,0 0 0,0 0 0,0 0-1,0 1 1,0-1 0,-1 0 0,1 0 0,0 1-1,-1-1 1,1 1 0,-1 0 0,1-1-1,-1 1 1,0 0 0,0 0 0,1 0-1,-1 0 1,0 0 0,0 0 0,0 1 0,0-1-1,0 1 1,0-1 0,0 1 0,0 0-1,-1-1 1,1 1 0,-2 1 0,-1-1-38,0 0 0,0 0 1,0 1-1,0-1 0,0 1 1,0 1-1,0-1 0,0 1 0,1 0 1,-1 0-1,1 0 0,-1 0 0,1 1 1,0 0-1,0 0 0,0 0 1,0 0-1,1 1 0,-1-1 0,1 1 1,0 0-1,0 0 0,0 0 1,1 1-1,-1-1 0,1 1 0,0-1 1,-1 6-1,-2 3-4,0 0 0,1 0 0,1 0 0,0 0 0,1 1-1,1 0 1,0-1 0,0 1 0,3 19 0,-2-31-5,0 0 1,1 0-1,-1 0 0,1 0 0,-1-1 1,1 1-1,0 0 0,0 0 0,0 0 0,0 0 1,0-1-1,0 1 0,0-1 0,1 1 1,-1 0-1,1-1 0,-1 0 0,1 1 1,-1-1-1,1 0 0,0 0 0,3 2 1,-1-2-63,1 1 1,0-1-1,0 0 1,-1 0-1,1 0 1,0-1-1,0 0 1,0 0-1,6 0 1,3-2-656,0 0 1,0-1-1,-1 0 1,1-1-1,22-10 1,11-12-3542,-3-3-224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4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118 128 8968,'0'0'9631,"-9"0"-8702,5 0-909,-1 1 0,0-1 1,1 1-1,-1 0 0,1 0 0,-1 1 1,1-1-1,0 1 0,0 0 0,0 0 1,-1 0-1,2 1 0,-1 0 0,0-1 1,1 1-1,-1 0 0,1 1 0,0-1 1,0 1-1,0-1 0,0 1 0,1 0 1,0 0-1,-1 0 0,1 0 0,1 1 1,-1-1-1,-1 7 0,1-6 73,1 0-1,-1-1 1,1 1 0,0 0-1,1 0 1,-1 0-1,1 0 1,0 0 0,1 5-1,-1-9-59,1 1-1,-1-1 0,1 0 1,-1 1-1,1-1 1,0 0-1,-1 0 0,1 0 1,0 0-1,0 1 1,0-1-1,0 0 0,0 0 1,0-1-1,0 1 1,0 0-1,0 0 0,1-1 1,-1 1-1,0 0 1,0-1-1,1 1 0,-1-1 1,0 0-1,1 1 1,-1-1-1,0 0 0,1 0 1,-1 0-1,1 0 1,-1 0-1,0 0 0,1 0 1,-1 0-1,2-1 1,4 0 55,-1-1-1,0 0 1,1 0 0,-1-1 0,0 1 0,0-1 0,-1-1-1,1 1 1,-1-1 0,1 0 0,-1 0 0,0 0 0,-1-1-1,1 0 1,-1 0 0,0 0 0,0 0 0,5-11 0,-2 5 3,-1 0 0,0-1 0,-1 0-1,0 0 1,-1 0 0,0-1 0,-1 1 0,3-24 0,-6 34-79,1-5 64,-1 0 0,0 1-1,0-1 1,0 0-1,-1 0 1,-2-6 0,3 11-66,-1 1 0,1 0 0,-1 0 0,1 0 1,-1 0-1,0 0 0,1 0 0,-1 0 1,0 0-1,0 0 0,0 0 0,0 0 0,0 0 1,0 0-1,0 1 0,0-1 0,0 0 1,0 1-1,0-1 0,0 1 0,0-1 0,-1 1 1,1-1-1,0 1 0,0 0 0,-1 0 1,1 0-1,0 0 0,0 0 0,-1 0 1,1 0-1,0 0 0,-1 0 0,1 0 0,0 1 1,0-1-1,0 0 0,-1 1 0,-1 0 1,-1 2-10,-1-1 1,0 1-1,1 0 1,-1 0-1,1 0 1,0 0-1,0 1 1,0 0-1,1 0 1,-1 0-1,1 0 1,0 0-1,-5 9 1,-28 64 19,32-68-8,1-1 1,0 1-1,1 1 0,0-1 0,0 0 0,1 1 0,0-1 1,1 0-1,0 13 0,1-19-129,-1 0-1,1 0 1,0 0 0,0-1 0,0 1-1,0 0 1,0-1 0,1 1 0,-1-1-1,1 1 1,0-1 0,-1 0 0,1 1-1,0-1 1,1 0 0,-1 0 0,0-1-1,0 1 1,1 0 0,-1-1 0,1 1-1,0-1 1,-1 0 0,1 0-1,0 0 1,0 0 0,-1 0 0,1-1-1,0 1 1,0-1 0,0 0 0,5 0-1,-2 0-630,0 0 0,0 0-1,0 0 1,0-1 0,0 0-1,0 0 1,-1-1-1,1 0 1,0 0 0,7-3-1,25-19-7249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4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95 350 15567,'0'0'4030,"-9"4"-2626,4-1-1339,-1 0-1,1 0 1,0 1-1,0 0 1,0 0 0,0 1-1,1-1 1,0 1-1,0 0 1,0 0-1,0 0 1,1 0 0,0 1-1,0 0 1,1-1-1,-1 1 1,1 0-1,0 0 1,1 0 0,-2 13-1,3-19-61,-3 13 3,1 0 1,1 0-1,0-1 1,1 16-1,0-26 1,0-1 0,0 1 0,0-1 0,0 0 0,0 1 0,0-1 0,0 1 0,1-1 0,-1 0 0,0 1 0,1-1-1,-1 0 1,1 0 0,0 1 0,-1-1 0,1 0 0,0 0 0,0 0 0,0 0 0,0 0 0,0 0 0,0 0 0,0 0-1,0 0 1,0 0 0,0 0 0,1-1 0,-1 1 0,0-1 0,0 1 0,1-1 0,-1 1 0,0-1 0,1 1 0,-1-1 0,1 0-1,-1 0 1,0 0 0,1 0 0,-1 0 0,1 0 0,-1 0 0,0-1 0,1 1 0,-1 0 0,0-1 0,1 1 0,-1-1-1,0 1 1,0-1 0,2-1 0,4-1 103,-1-1 0,0 0 0,0-1 0,0 1 0,-1-1 0,1 0 0,-1 0 0,0-1 0,7-10 0,38-63 331,-39 58-391,7-9 119,-2-2 0,-1 0 0,-2 0 0,-1-1-1,-1-1 1,-2 0 0,-2-1 0,-1 1 0,-1-1 0,-1-40 0,-9 60-52,-5 16-43,-10 21-36,6 4 1,1-1 0,1 2 0,2-1 0,0 2 0,2-1 0,1 1 0,2 0 0,0 1 0,2 0 0,1-1 0,1 1 0,6 51 0,-4-74-166,1 0 0,0 0 0,0-1 0,0 1 0,1-1 0,-1 1 0,1-1 0,0 0 0,1 0 0,-1-1 0,1 1 0,0-1 0,1 1 0,-1-1 0,0 0 0,1-1 0,0 1 0,0-1 0,0 0 0,8 3 0,-7-3-233,1-1 0,-1 1 0,0-2 0,1 1 0,-1-1 0,1 0 0,-1 0 0,1 0 0,-1-1 0,1 0 0,0-1 0,-1 1 0,1-1 0,-1-1 0,1 1 0,-1-1 0,0 0 0,9-4 0,21-20-10984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 16848,'0'0'2392,"-11"1"-6,1 0-2047,0 0 0,1 1 0,-1 0 0,1 1 0,0 0 0,-11 5 1,17-7-256,-1 0 0,1 1 0,0 0 0,0-1 1,0 1-1,1 1 0,-1-1 0,0 0 0,1 0 1,-1 1-1,1 0 0,0-1 0,0 1 0,0 0 1,0 0-1,1 0 0,-1 0 0,1 1 0,0-1 1,-1 0-1,2 0 0,-1 1 0,0-1 1,0 7-1,1-8-81,1-1 1,0 0 0,-1 0-1,1 0 1,0 0 0,-1 0-1,1 0 1,0 0 0,0 0-1,0 0 1,0 0 0,0 0-1,0 0 1,0-1 0,0 1-1,0 0 1,0-1 0,0 1-1,1-1 1,-1 1-1,0-1 1,0 0 0,1 1-1,-1-1 1,0 0 0,0 0-1,1 0 1,-1 0 0,0 0-1,1 0 1,-1 0 0,2-1-1,48-6-257,-43 4 44,-1 0 0,1-1 0,-1 0 0,0 0 0,0-1 0,0 0 0,8-8 0,-12 10-72,0 0-1,0 0 0,0 0 1,0 0-1,0-1 0,-1 0 0,1 1 1,-1-1-1,0 0 0,0 0 1,0 0-1,-1 0 0,1 0 0,-1 0 1,1-7-1,-4 17-10063,-4 4 6273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5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74 5029,'1'-7'5589,"2"-25"-2476,-1-2 4033,-3 61-4550,0 7-2541,0 0 0,6 36 1,-4-60-53,0 1 1,1-1-1,1 0 1,0 0-1,0 0 1,1 0-1,0 0 1,1-1-1,0 0 1,1 0 0,7 10-1,-12-17 0,0-1 0,0 1 0,1-1 0,-1 1 0,1-1 0,-1 0 0,1 0 0,0 0 0,-1 0 0,1 0 1,0 0-1,0 0 0,-1 0 0,1 0 0,0-1 0,0 1 0,0-1 0,0 0 0,0 1 0,0-1 0,0 0 0,3-1 0,-2 1 15,0-1 1,0 0-1,0 0 0,0-1 0,0 1 1,0-1-1,0 1 0,-1-1 0,1 0 1,-1 0-1,1 0 0,2-4 1,5-5 49,-1-1 1,-1 0 0,0 0 0,13-25-1,-12 18-87,-1 0-1,0-1 0,5-23 0,-9-1-4283,-17 46-7575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6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13901,'0'0'4068,"-17"57"-3299,28-44-609,1 0-128,0-2-256,-1-4-577,-2-2-1089,-1-5-1313,-2 0-1409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6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0 13004,'0'0'9332,"-8"13"-9396,6-10 61,-2 4 3,-1 0 0,1 1 0,1-1 0,0 1 1,0 0-1,0 0 0,1 0 0,0 0 1,0 0-1,1 0 0,0 1 0,1-1 1,0 11-1,18 91 271,4 0-1,61 178 1,-40-152-165,-33-111 119,-10-48 89,-13-30-224,-30-82 1,8 33-80,22 61-28,7 23 14,0 0-1,1 0 1,1 0 0,0-1-1,0-21 1,5 39-24,0 1 1,0-1-1,0 0 1,0 1-1,0-1 1,0 1-1,1-1 0,-1 1 1,0-1-1,0 1 1,0 0-1,1 0 1,-1 0-1,0 0 1,0 0-1,1 0 0,-1 0 1,0 0-1,0 0 1,3 1-1,1-1-146,93 0-7002,-61 0 1222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6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13901,'0'0'7404,"1"8"-7254,-1-3-139,0 0 1,1 0-1,0 1 0,0-1 1,0 0-1,1 0 1,-1-1-1,1 1 0,0 0 1,1-1-1,-1 1 0,1-1 1,0 1-1,0-1 1,0 0-1,1 0 0,-1-1 1,1 1-1,0-1 0,0 0 1,0 0-1,7 4 1,-2-3-8,1 0 1,0 1-1,-1 1 1,0 0-1,0 0 1,0 0-1,-1 1 1,0 0-1,0 1 1,-1 0-1,0 0 1,0 1 0,-1 0-1,0 0 1,-1 0-1,0 1 1,0-1-1,-1 1 1,5 20-1,1 3 24,-3 1-1,0 1 1,-3 0-1,-1 0 1,-1-1-1,-4 52 0,2-83 139,-1 0 0,1 0 0,-1 0 0,1 0 0,-1-1 0,0 1 0,0 0 0,0 0 0,-1-1-1,1 1 1,0-1 0,-1 1 0,0-1 0,1 0 0,-1 1 0,0-1 0,0 0 0,-1 0-1,1 0 1,-3 1 0,3-2-85,0 0-1,1-1 0,-1 1 0,0-1 1,0 0-1,1 1 0,-1-1 1,0 0-1,0 0 0,1 0 1,-1 0-1,0 0 0,0-1 0,1 1 1,-1 0-1,0-1 0,0 0 1,1 1-1,-1-1 0,1 0 0,-1 0 1,1 0-1,-1 0 0,1 0 1,-1 0-1,1 0 0,0 0 1,-1-1-1,1 1 0,0 0 0,0-1 1,0 1-1,-1-3 0,-8-12-33,0-1 1,1 0-1,1 0 0,1-1 0,0 0 0,1 0 0,-4-28 0,3 7-512,2 0-1,0-64 1,5 100 283,0 0 1,0 0 0,0 0 0,1 0-1,-1 1 1,1-1 0,-1 0-1,1 0 1,0 0 0,0 0-1,1 1 1,-1-1 0,0 1 0,1-1-1,0 1 1,-1-1 0,1 1-1,0 0 1,0 0 0,1 0-1,1-2 1,4-1-1385,0 1-1,0 0 0,0 1 1,0-1-1,15-2 1,-12 3-592,17-7-4846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7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98 276 13549,'-1'-8'2754,"-13"-39"1253,14 46-3946,0 0 0,-1 0 0,1 0 0,-1 0-1,1 0 1,-1 1 0,1-1 0,-1 0 0,0 0 0,1 0 0,-1 0-1,0 0 1,0 1 0,1-1 0,-1 0 0,0 1 0,0-1-1,0 1 1,0-1 0,0 1 0,0-1 0,0 1 0,0 0-1,0-1 1,0 1 0,0 0 0,0 0 0,0 0 0,0 0-1,0 0 1,0 0 0,-1 0 0,1 0 0,0 0 0,0 0 0,0 1-1,0-1 1,0 0 0,0 1 0,0-1 0,0 1 0,0-1-1,0 1 1,1-1 0,-1 1 0,0 0 0,0-1 0,0 1-1,1 0 1,-1 0 0,0 0 0,1 0 0,-2 1 0,-3 5-26,1 1 0,0-1 0,0 1 0,0 0 1,1-1-1,0 2 0,1-1 0,0 0 0,0 0 0,0 1 1,1-1-1,1 1 0,-1 0 0,2-1 0,-1 1 0,3 12 1,-3-20-30,1 0 1,0 1 0,-1-1 0,1 0 0,0 0 0,0 0 0,-1 0 0,1 0 0,0-1 0,0 1 0,0 0 0,0 0 0,0-1 0,0 1 0,0 0 0,1-1-1,-1 1 1,0-1 0,0 1 0,0-1 0,1 0 0,-1 1 0,0-1 0,0 0 0,1 0 0,-1 0 0,0 0 0,0 0 0,1 0 0,-1-1 0,0 1-1,0 0 1,1 0 0,-1-1 0,1 0 0,3 0 24,-1-1-1,1 1 0,-1-1 1,0 0-1,0-1 1,0 1-1,0-1 0,6-4 1,5-11 22,0-1 0,-1 0 1,-1-1-1,-1-1 0,-1 0 1,-1 0-1,9-27 0,10-17 17,-28 100-289,-8 12 411,4-32-117,0 0 0,1 0 0,0 0-1,1 0 1,1 0 0,1 0 0,0 0-1,5 24 1,-5-37-67,-1 0 0,1 0 0,0-1 0,0 1 0,0 0 0,0 0 0,0 0 0,0-1 0,1 1 0,-1 0 0,1-1 0,-1 1 0,1-1 0,-1 0 0,1 1 0,0-1 0,0 0 0,-1 0 0,1 0 0,0 0 0,0-1 0,0 1 0,0 0 1,0-1-1,0 1 0,1-1 0,-1 0 0,0 0 0,0 0 0,0 0 0,0 0 0,0 0 0,0 0 0,0-1 0,0 1 0,0-1 0,0 0 0,0 1 0,0-1 0,2-1 0,6-2 82,-1-1 0,1 0 1,-2 0-1,1-1 0,0 0 1,13-13-1,19-25 150,55-76 1,-36 41-311,-61 102-240,-15 35 299,11-45 22,1 0 0,1 0 0,0 0-1,1 0 1,-1 18 0,2-30-11,1 0 0,0-1 1,0 1-1,0 0 0,0 0 1,0-1-1,0 1 0,0 0 1,0-1-1,0 1 0,1 0 1,-1 0-1,0-1 0,0 1 1,1 0-1,-1-1 0,0 1 1,1-1-1,-1 1 0,1 0 1,-1-1-1,0 1 0,1-1 0,-1 1 1,1-1-1,0 1 0,-1-1 1,1 0-1,-1 1 0,1-1 1,0 1-1,-1-1 0,1 0 1,0 0-1,0 1 0,2-1 8,-1-1 0,1 1-1,-1 0 1,0-1 0,1 0-1,-1 1 1,0-1 0,0 0-1,0 0 1,1 0 0,1-2-1,7-4 39,-1 0 1,0-1-1,13-12 0,155-186 136,-148 183-501,-20 24-72,-5 16-4,-11 48-1911,1-11-4693,5-36-523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8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124 365 6054,'0'0'8397,"-5"-11"-5482,-17-31-337,21 41-2422,1-1-1,-1 1 0,0-1 1,0 1-1,0-1 0,0 1 1,-1 0-1,1-1 0,0 1 1,0 0-1,-1 0 0,1 0 1,-1 0-1,1 0 0,-1 0 1,1 0-1,-1 1 0,1-1 1,-1 0-1,-3 0 1,3 1-98,1 1 0,0-1 0,-1 0 0,1 1 0,-1-1 0,1 1 0,0 0 0,0-1 0,-1 1 0,1 0 0,0 0 0,0-1 0,0 1 0,0 0 0,0 0 0,0 0 0,0 1 0,0-1 0,-1 1 0,-3 6-51,1-1 1,0 1 0,0 0-1,1 0 1,-4 14-1,2 0-11,1 0 0,1 0-1,1 1 1,1-1-1,4 43 1,-3-63 6,0 0 0,0 0 1,0 0-1,0 0 1,0 0-1,1 0 0,-1 0 1,1 0-1,-1 0 0,1 0 1,0 0-1,0 0 1,0 0-1,0-1 0,0 1 1,0 0-1,0-1 0,1 1 1,-1-1-1,1 1 1,-1-1-1,1 0 0,-1 1 1,1-1-1,0 0 0,0 0 1,-1 0-1,1-1 1,0 1-1,0 0 0,0-1 1,0 1-1,4 0 1,-2-1 12,-1-1 1,1 1 0,-1-1-1,1 0 1,-1 0 0,1 0-1,-1-1 1,0 1 0,1-1-1,-1 1 1,0-1 0,0 0 0,0-1-1,-1 1 1,1 0 0,0-1-1,-1 1 1,3-5 0,12-14 79,-2-1 1,-1-1-1,-1-1 0,15-34 1,-22 41-73,1 0 1,-2-1 0,0 1 0,-1-1 0,-1 0-1,-1 0 1,1-26 0,-7 37-25,-5 14-59,-5 15-50,3 2 78,2 0 0,-11 52 0,17-63 55,0 1-1,2-1 1,0 1 0,0 0-1,1-1 1,1 1 0,3 20 0,-3-33-22,-1 0-1,0 0 1,0 0 0,1 0 0,-1 0 0,1 0 0,-1 0 0,1 0 0,-1 0 0,1 0 0,0 0-1,-1 0 1,1-1 0,0 1 0,0 0 0,-1 0 0,1-1 0,0 1 0,0 0 0,0-1-1,0 1 1,0-1 0,0 1 0,0-1 0,0 0 0,1 1 0,1-1 8,0 1-1,0-1 1,0-1 0,-1 1-1,1 0 1,0-1 0,-1 1-1,1-1 1,0 0 0,3-1-1,4-3 36,0 0-1,0 0 0,0-1 1,11-9-1,20-22 55,56-65 0,-27 27-32,-69 74-68,0-1 0,1 1 0,-1 0 0,0 0 0,1 0-1,-1 0 1,0 0 0,1 0 0,-1 0 0,1 0 0,0 0 0,-1 1 0,3-1 0,-4 1 1,1 0 0,-1 0 0,1 0-1,-1 0 1,0 0 0,1 0-1,-1 0 1,0 1 0,1-1 0,-1 0-1,1 0 1,-1 0 0,0 1 0,1-1-1,-1 0 1,0 1 0,1-1-1,-1 0 1,0 1 0,0-1 0,1 0-1,-1 1 1,0-1 0,0 0 0,0 1-1,0-1 1,1 1 0,-1-1-1,0 0 1,0 1 0,0-1 0,0 1-1,-2 48 6,1-35 57,-2 15-103,2-5 419,6-54 495,2-28-325,-1-105 0,-4 170-647,0 0 1,0 0-1,0 0 1,1 0-1,4 8 0,2 5-60,-7-15 115,0-1-1,0 1 1,0-1-1,1 1 1,-1-1-1,1 0 1,0 0-1,0 0 1,0 0-1,1-1 1,0 0 0,-1 1-1,1-1 1,0 0-1,0-1 1,1 1-1,5 2 1,-7-4 41,1 0 1,-1 0-1,1-1 1,0 1-1,-1-1 1,1 0-1,0 0 1,0 0-1,-1-1 1,1 1-1,0-1 1,-1 0-1,1 0 1,-1 0-1,1 0 1,-1-1-1,1 0 1,-1 1-1,0-1 1,0 0-1,0 0 1,0-1-1,4-4 1,10-8 15,-1 0-1,-1-2 1,-1 0 0,16-23 0,-25 31 0,1 0 0,-1-1 0,0 0 0,-1 1 0,0-2 0,-1 1 0,0 0 1,0-1-1,-1 1 0,1-21 0,-3 30-11,0-1 0,0 1 0,-1 0 0,1 0 0,0 0 0,0 0 0,-1 0 0,1 0 1,0 0-1,-1 0 0,0 0 0,1 0 0,-1 0 0,1 0 0,-1 1 0,0-1 0,0 0 0,1 0 0,-1 1 0,0-1 0,0 0 0,0 1 0,0-1 0,0 0 1,0 1-1,0 0 0,0-1 0,0 1 0,0 0 0,0-1 0,0 1 0,0 0 0,0 0 0,0 0 0,0 0 0,0 0 0,0 0 0,-1 0 0,1 0 0,0 0 0,0 1 1,0-1-1,-1 1 0,-3 0 1,0 0 1,1 0-1,-1 0 1,0 1-1,1 0 1,-1 0-1,1 0 1,-7 5-1,3-1 19,0 2 1,0-1-1,1 1 0,0 0 0,0 0 0,1 1 0,0 0 0,1 0 0,0 1 0,0 0 0,1-1 1,0 1-1,0 1 0,1-1 0,1 1 0,0-1 0,0 1 0,1-1 0,1 1 0,0 13 0,0-22-21,1 0 0,-1 0-1,1 1 1,-1-1-1,1 0 1,0 0-1,0 0 1,0 0-1,0 0 1,0 0-1,1-1 1,-1 1-1,0 0 1,1-1-1,-1 1 1,1-1-1,0 1 1,-1-1-1,5 3 1,-2-2 23,1 0-1,0 0 1,0 0 0,0-1 0,0 1-1,0-1 1,0 0 0,7 0 0,0 0-244,0-1 1,0-1-1,0 0 0,0 0 1,0-1-1,-1-1 1,13-4-1,15-13-4482,-5-3-4490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19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132 452 5381,'0'-2'709,"0"0"0,0 0 0,0 1 0,0-1 0,-1 0 0,1 0 0,-1 0 0,1 0 0,-1 1-1,0-1 1,0 0 0,0 1 0,0-1 0,0 0 0,-2-1 0,2 1-282,-1 1 1,0-1-1,1 1 0,-1 0 0,0 0 0,0 0 1,0 0-1,0 0 0,0 0 0,0 0 1,0 0-1,-2 0 0,1 1-272,1-1 0,-1 1 0,0 0 0,1 0 0,-1 0 0,1 0 0,-1 0 0,1 0 0,-1 1 0,1 0 0,-1-1 0,1 1 0,-1 0 0,1 0 0,-1 0 0,1 0 0,0 1 0,0-1 0,0 1 0,0-1 0,0 1 0,-3 3 0,-1 3-143,2 1 0,-1-1 0,1 1 0,1 0 0,-1 0 0,2 0 0,-1 1 0,1-1 0,1 1 0,-1-1 0,2 1 0,-1-1 0,1 1 0,1 0 0,1 9 0,-2-18-13,0 1 0,0 0 0,0-1 0,0 1 0,1-1 0,-1 1-1,0-1 1,1 1 0,-1-1 0,1 1 0,0-1 0,-1 1 0,1-1-1,0 0 1,0 1 0,0-1 0,0 0 0,0 0 0,0 1 0,0-1 0,0 0-1,0 0 1,1 0 0,-1-1 0,0 1 0,1 0 0,-1 0 0,1-1 0,-1 1-1,1-1 1,-1 1 0,1-1 0,-1 0 0,1 1 0,-1-1 0,1 0-1,0 0 1,-1 0 0,1 0 0,2-1 0,1 0 20,-1 0 1,1 0 0,0-1-1,-1 0 1,0 0-1,1 0 1,-1 0 0,0-1-1,0 0 1,0 0-1,0 0 1,4-5 0,11-15 51,-1-1 1,-1-1 0,-1 0 0,-1-1 0,-2-1-1,0 0 1,-2-1 0,-1 0 0,-1-1 0,7-42 0,-25 148-94,2 127 1,8-197-77,0 1 1,0 0-1,0 0 0,1-1 1,0 1-1,0-1 0,6 13 0,-7-18-5,0-1 0,-1 0 0,1 1 0,0-1 0,0 0 0,0 1 0,0-1 0,0 0 0,0 0 0,0 0-1,0 0 1,0 0 0,0 0 0,1 0 0,-1 0 0,0-1 0,1 1 0,-1 0 0,1-1 0,-1 1 0,1-1-1,-1 0 1,1 1 0,-1-1 0,1 0 0,-1 0 0,1 0 0,-1 0 0,1 0 0,0 0 0,-1-1 0,1 1-1,-1 0 1,1-1 0,-1 1 0,0-1 0,1 0 0,-1 1 0,1-1 0,-1 0 0,0 0 0,0 0 0,1 0 0,-1 0-1,0 0 1,1-2 0,5-3-540,-1-1-1,0-1 0,0 1 1,0-1-1,-1 0 1,-1 0-1,1-1 1,-1 1-1,-1-1 0,1 0 1,-1 0-1,1-10 1,5-22-1956,5-54 0,-14 89 2513,6-112-2569,-6 77 5724,1 24 5235,-4 46-7288,1 5 227,2 59 0,0-86-1044,1 0 0,-1 1 0,2-1 0,-1 0-1,1 0 1,0 0 0,1 0 0,-1 0 0,1-1 0,1 1 0,-1-1 0,1 1 0,0-1 0,6 6 0,-8-10-165,0-1 0,0 1 0,0 0 0,1-1 0,-1 1 1,0-1-1,1 0 0,-1 0 0,1 0 0,-1 0 0,1 0 0,-1-1 1,1 1-1,0-1 0,-1 0 0,1 1 0,0-1 0,-1 0 1,1-1-1,0 1 0,-1 0 0,1-1 0,0 0 0,-1 1 0,1-1 1,-1 0-1,1 0 0,-1-1 0,1 1 0,-1 0 0,0-1 0,0 1 1,0-1-1,0 0 0,0 0 0,0 0 0,2-2 0,3-4 83,-1 1 0,1-1 0,-1 0 0,-1 0-1,0-1 1,0 1 0,0-1 0,5-17 0,-8 18-21,0 0-1,-1 0 1,0 0 0,0 0 0,0 0 0,-1 0 0,-1 0 0,1 0 0,-4-13 0,4 18-69,-1 1 0,0-1 0,0 0 0,1 1 1,-2-1-1,1 1 0,0-1 0,0 1 0,-1 0 0,1 0 0,-1-1 0,0 1 0,0 0 0,0 0 0,0 1 0,0-1 0,0 0 1,0 1-1,0-1 0,-1 1 0,1 0 0,-1-1 0,1 1 0,-1 1 0,1-1 0,-1 0 0,0 0 0,1 1 0,-1 0 1,-5-1-1,7 1-30,0 0 1,0 1-1,1-1 1,-1 0-1,0 0 1,0 0-1,0 1 1,0-1-1,0 0 1,1 1-1,-1-1 1,0 1-1,0-1 1,1 1-1,-1-1 1,0 1 0,1 0-1,-1-1 1,0 1-1,1 0 1,-1-1-1,1 1 1,-1 0-1,1 0 1,-1-1-1,1 1 1,0 0-1,-1 0 1,1 0-1,0 0 1,0 0-1,0 0 1,0-1-1,0 1 1,-1 0 0,2 0-1,-1 0 1,0 0-1,0 0 1,0 1-1,0 0-4,1 0-1,-1 0 1,0 0 0,1 0-1,-1 0 1,1 0-1,0 0 1,0 0-1,0 0 1,0-1 0,0 1-1,0 0 1,0-1-1,0 1 1,1 0 0,-1-1-1,3 3 1,1-2 2,0 0 0,1 0-1,-1 0 1,1 0 0,-1-1 0,1 0 0,-1 0 0,1 0 0,0-1 0,0 1 0,-1-2 0,1 1 0,0-1 0,-1 1 0,1-1 0,0-1-1,8-3 1,-3 2 15,-1-2-1,1 0 1,-1 0-1,0-1 0,0 0 1,-1-1-1,16-13 1,-17 13 8,-1 0 1,0-1-1,0 0 1,-1 0-1,0 0 1,0-1-1,-1 0 1,0 0-1,0 0 1,-1 0-1,-1-1 1,0 0-1,0 0 1,2-16-1,-17 44 20,-1 10 28,2 1 0,0 0 0,2 1 0,1 0 0,2 0 0,1 1 0,-2 35 0,7-64-55,0 0-1,-1-1 1,1 1-1,0 0 1,0 0-1,0-1 1,0 1-1,0 0 1,1 0-1,-1-1 1,0 1-1,1 0 1,-1-1-1,1 1 1,0 0-1,-1-1 1,1 1-1,0-1 1,0 1-1,0-1 1,0 0-1,0 1 1,1-1-1,-1 0 1,0 0-1,1 1 1,-1-1-1,0 0 1,1 0-1,-1-1 1,3 2-1,-2-2-3,1 0-1,0 0 0,0 0 0,-1 0 0,1-1 0,0 1 0,-1-1 1,1 0-1,0 1 0,-1-1 0,1-1 0,-1 1 0,1 0 0,-1 0 1,0-1-1,0 0 0,1 1 0,-1-1 0,3-4 0,6-3-8,-1-1-1,-1-1 1,0 0-1,0 0 1,-1-1-1,-1 0 1,0 0-1,0 0 1,-1-1-1,-1 0 1,0-1-1,-1 1 1,0-1-1,-1 0 1,-1 0-1,2-20 1,-4 33-5,0 0 1,0 0 0,0 1 0,0-1 0,0 0-1,0 0 1,0 1 0,0-1 0,0 0 0,0 0-1,0 1 1,0-1 0,-1 0 0,1 0 0,0 1-1,-1-1 1,1 0 0,0 1 0,-1-1 0,1 0-1,-1 1 1,1-1 0,-1 1 0,1-1 0,-1 1-1,0-1 1,1 1 0,-1-1 0,0 1 0,0-1 0,-21 4-175,5 1 175,26-25 208,-4 14-628,1 0 1,0 0-1,0 0 0,0 1 0,1 0 0,10-7 0,3 1-2618,0 1-1,40-16 1,-39 18 1615,-2 0-5079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0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8 239 11787,'0'0'12193,"-2"12"-11926,2-9-236,-3 14 164,1 0 1,2 0-1,-1 1 0,4 20 0,-3-34-162,1-1 0,-1 0 0,1 1 0,0-1 0,0 0 0,0 0 0,0 0 0,1 0 0,0 0 0,-1 0 0,1 0 0,0 0 0,0-1 0,3 3 0,-3-3-26,0-1 0,0 0 0,0 0 0,0 0 0,0 0 0,0-1 0,0 1 0,1-1 0,-1 1 0,0-1 0,1 0 0,-1 0 0,0 0 0,0 0 0,1 0 0,-1 0 0,0 0 1,0-1-1,1 1 0,-1-1 0,0 0 0,0 0 0,4-2 0,8-5 50,0-1-1,-1 0 1,1-1 0,-2 0 0,0-1 0,22-25 0,16-15 52,-39 41-112,20-16-28,-29 25 28,-1 0 0,0 0 0,1 0 0,-1 0 0,1 0 0,-1 0 0,1 1 0,-1-1 0,1 1 0,0-1 0,-1 1 0,1 0 0,0-1 0,-1 1 0,1 0 0,0 0 0,0 0 0,1 1 0,-2-1 0,0 1-1,0 0 0,-1-1 1,1 1-1,0 0 0,-1 0 1,1-1-1,-1 1 1,1 0-1,-1 0 0,1 0 1,-1 0-1,1 0 0,-1 0 1,0 0-1,0 0 0,1 0 1,-1 0-1,0 0 1,0 1-1,0-1 4,0 1 1,0-1-1,0 0 1,1 0-1,-1 1 1,0-1-1,1 0 1,-1 0-1,1 1 1,-1-1-1,1 0 1,-1 0-1,1 0 1,0 0-1,0 0 0,0 0 1,-1 0-1,1 0 1,0 0-1,0 0 1,0 0-1,0-1 1,1 1-1,-1 0 1,2 0-1,1 0 1,1-1 1,0 0-1,0 0 0,-1 0 0,1 0 0,0-1 1,0 0-1,-1 0 0,1 0 0,0 0 0,-1-1 1,1 0-1,-1 0 0,0 0 0,6-4 0,10-7-40,33-30 0,-31 25-62,9-9-165,-20 16-481,0 1 1,1 0-1,0 1 1,1 1-1,23-12 0,-36 20 734,0 0 0,0-1 0,1 1 0,-1 0 0,0 0 0,0 0 1,1 0-1,-1 0 0,0 0 0,1 0 0,-1 0 0,0 0 0,0 0 0,1 0 0,-1 0 0,0 0 0,0 0 0,1 0 0,-1 0 0,0 1 0,1-1 0,-1 0 0,0 0 0,0 0 0,0 0 0,1 0 0,-1 1 0,0-1 0,0 0 1,1 0-1,-1 0 0,0 1 0,0-1 0,0 0 0,0 0 0,0 0 0,1 1 0,-1-1 0,0 0 0,0 1 0,0-1 0,0 0 0,0 0 0,0 1 0,0-1 0,0 0 0,0 0 0,0 1 0,0-1 0,0 0 0,0 1 0,0-1 1,0 0-1,0 0 0,0 1 0,0-1 2,0 1 1,-1-1-1,1 1 1,0-1 0,0 1-1,0-1 1,0 1-1,1-1 1,-1 0 0,0 1-1,0-1 1,0 1-1,0-1 1,0 1 0,1-1-1,-1 0 1,0 1-1,0-1 1,1 1-1,-1-1 1,0 0 0,0 1-1,1-1 1,-1 0-1,0 1 1,1-1 0,-1 0-1,1 0 1,-1 0-1,0 1 1,1-1 0,-1 0-1,1 0 1,-1 0-1,1 0 1,-1 1 0,1-1-1,0 1-24,0 0 1,0 0-1,0 0 0,0 0 1,0 0-1,-1 0 0,1 0 1,0 1-1,-1-1 0,1 0 0,-1 1 1,1-1-1,-1 0 0,0 1 1,1-1-1,-1 1 0,0-1 0,0 2 1,4 30 319,-1 6 826,-1 1-1,-3-1 1,-1 0-1,-2 1 0,-8 38 1,12-78-1101,0 1 1,0-1 0,0 1 0,0-1-1,0 1 1,0-1 0,-1 1-1,1-1 1,0 1 0,0-1 0,0 1-1,0-1 1,-1 0 0,1 1-1,0-1 1,0 1 0,-1-1 0,1 0-1,0 1 1,-1-1 0,1 0-1,0 1 1,-1-1 0,1 0 0,-1 1-1,1-1 1,-1 0 0,1 0-1,0 0 1,-1 1 0,1-1 0,-1 0-1,1 0 1,-2 0 0,-10-13 204,-5-26-85,12 21-128,1 0-1,1 0 0,0-1 1,1 1-1,2 0 1,-1-1-1,6-36 0,-3 45-18,0 0-1,0 0 0,1 1 0,1-1 1,-1 0-1,2 1 0,-1 0 1,1 0-1,1 0 0,-1 1 1,1 0-1,1 0 0,0 0 1,0 1-1,15-12 0,-11 11-312,16-14-1364,-18 4-5186,-9 7-1459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0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18546,'0'0'8808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1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90 249 6022,'0'0'8952,"0"-8"-6459,0-27-448,0 34-1946,0 0 1,0 0-1,-1 0 0,1 0 1,-1 0-1,1-1 1,-1 1-1,1 0 1,-1 1-1,0-1 0,1 0 1,-1 0-1,0 0 1,0 0-1,0 0 0,1 1 1,-1-1-1,0 0 1,0 1-1,0-1 0,0 1 1,0-1-1,0 1 1,0-1-1,-1 1 1,1 0-1,0-1 0,0 1 1,0 0-1,0 0 1,0 0-1,-1 0 0,1 0 1,0 0-1,0 0 1,0 1-1,-2-1 1,0 0-77,0 1 1,0-1-1,1 0 1,-1 1-1,0 0 1,0 0-1,0 0 1,1 0-1,-1 0 1,0 0 0,1 1-1,-4 2 1,4 0-41,0 0 1,-1 1 0,2 0-1,-1 0 1,0-1 0,1 1-1,0 0 1,0 0 0,0 0 0,1 0-1,0 0 1,1 10 0,-1-11-2,0-3 10,0 0 0,1-1 0,-1 1 1,0 0-1,1 0 0,-1-1 0,1 1 0,-1 0 0,1-1 0,0 1 0,-1 0 0,1-1 0,0 1 1,-1-1-1,1 1 0,0-1 0,0 0 0,-1 1 0,1-1 0,0 0 0,0 1 0,0-1 1,0 0-1,-1 0 0,1 0 0,0 0 0,0 0 0,0 0 0,0 0 0,1 0 0,38 0-60,-28-1-25,-8 1 89,0 1 0,0-1 0,0 1 0,1-1 0,-1 1-1,0 0 1,-1 1 0,1-1 0,0 1 0,0 0 0,0 0-1,-1 0 1,1 0 0,-1 0 0,0 1 0,4 3 0,-2-1-6,0 1 1,0 1 0,0-1 0,-1 1 0,0-1-1,0 1 1,-1 0 0,3 8 0,1 9-11,0-1 1,-2 1-1,-1 0 1,2 39-1,-5-57 24,1 24 547,-3 57-1,0-78-425,0 0-1,-1 0 1,0 0 0,0-1 0,-1 1 0,0-1-1,-1 1 1,1-1 0,-2 0 0,-9 14-1,14-21-98,-1 0 0,0 1 0,0-1-1,1 0 1,-1 0 0,0 0 0,0 0-1,0 0 1,0 0 0,0 0 0,0 0-1,0-1 1,-1 1 0,1 0 0,0 0-1,0-1 1,-1 1 0,1-1 0,0 1-1,-1-1 1,1 0 0,0 0 0,-1 1-1,1-1 1,-3 0 0,3-1-17,-1 0 1,1 0-1,0 0 1,0 0-1,0 0 1,0 0-1,0-1 1,0 1-1,0 0 1,0-1-1,0 1 1,0 0 0,1-1-1,-1 1 1,0-1-1,1 1 1,0-1-1,-1-1 1,-2-12-100,0 0 0,2 0 0,-1-20 1,4 0 57,1-1 1,2 1 0,1 1 0,2-1-1,2 1 1,0 1 0,3-1-1,1 2 1,1 0 0,1 1 0,2 0-1,1 2 1,24-29 0,-41 55 30,2-2-8,-1 0 1,1 0 0,0 0-1,0 1 1,0-1 0,1 1 0,0 0-1,0 0 1,0 1 0,0-1-1,0 1 1,1 0 0,7-2-1,-13 5 3,1 0 0,0 0 0,0 0 0,0 0 0,0 0 0,-1 0 0,1 0 0,0 0 0,0 0 0,-1 0 0,1 1 0,0-1 0,0 0 0,0 1 0,-1-1 0,1 1 0,0-1 0,-1 0 0,1 1 0,-1 0 0,1-1 0,0 1 0,-1-1 0,1 1 0,-1 0 0,1-1 0,-1 1 0,0 0 0,1-1 0,-1 1 0,0 0 0,1 0 0,-1-1 0,0 1 0,0 0 0,0 0 0,0 0 0,1-1 0,-2 3 0,3 40 2,-2-32 14,0 11 49,1-9 40,0-1 0,-1 0 0,-1 1 1,0-1-1,-1 0 0,0 0 0,0 0 1,-2 0-1,-5 16 0,19-79 1028,-1 21-1055,-3-1 1,0 0-1,-2-1 0,-1 1 1,-2-1-1,-4-60 1,-4 68-68,7 24-9,0-1 1,0 1-1,0-1 0,0 1 1,0-1-1,-1 0 1,1 1-1,0-1 0,0 1 1,-1-1-1,1 1 1,-1-1-1,1 1 0,0-1 1,-1 1-1,1 0 1,-1-1-1,1 1 0,-1-1 1,1 1-1,-1 0 1,1 0-1,-1-1 0,1 1 1,-1 0-1,1 0 1,-1 0-1,1-1 0,-1 1 1,0 0-1,1 0 1,-1 0-1,0 0 0,0 3-82,0 0 1,0-1-1,1 1 0,-1 0 0,1 0 0,0 0 0,0 0 0,0 0 0,0 0 0,1 5 0,-1-3-154,1-2-14,-1 0-1,0 0 1,1 0 0,0 1-1,0-1 1,0 0-1,0 0 1,0 0 0,0 0-1,1-1 1,-1 1-1,1 0 1,0-1-1,0 1 1,0-1 0,0 1-1,1-1 1,-1 0-1,3 2 1,-2-2-410,0 0 1,0 0-1,0-1 0,0 0 1,0 1-1,0-1 0,1 0 1,-1-1-1,0 1 0,1 0 1,5-1-1,13 0-4867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28 10602,'0'0'6668,"-4"11"-5232,-32 85 573,15-45-913,3 0-1,-13 57 0,-12 68 560,57-214-342,30-57-1,-18 39-1316,-4 6-334,41-82-921,-52 113 932,0 0-1,1 1 1,1 0-1,23-23 0,-34 38 247,1 0 0,0 0 0,0 0-1,0 1 1,0-1 0,0 1 0,0 0-1,1 0 1,-1 0 0,0 1 0,1-1 0,0 1-1,-1 0 1,1 0 0,0 0 0,0 0-1,0 0 1,0 1 0,-1 0 0,1 0-1,0 0 1,7 1 0,-10 0 65,-1-1 1,1 1-1,0 0 0,0-1 1,0 1-1,0 0 0,-1 0 1,1 0-1,0 0 1,-1-1-1,1 1 0,-1 0 1,1 0-1,-1 0 0,1 0 1,-1 0-1,1 1 0,-1-1 1,0 0-1,0 0 1,0 0-1,0 0 0,0 0 1,0 0-1,0 0 0,0 0 1,0 1-1,0-1 0,0 0 1,-1 0-1,1 0 1,0 0-1,-1 0 0,1 0 1,-2 1-1,1 3 15,-1-1 0,0 0 0,0 0 0,-1 0 0,1 0 0,-1 0 0,-4 5 0,-6 2 457,-1 0 0,-28 17 0,35-24-448,0 0 0,1-1 1,-1 0-1,0 0 1,0-1-1,0 0 1,-1 0-1,1-1 0,-11 1 1,17-2-748,-1 0-473,3-9-11251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2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60 290 7623,'0'0'15199,"-6"8"-14997,-2 5-12,1-1 0,0 1 0,1 1-1,1-1 1,0 1 0,1 0 0,0 0-1,1 0 1,1 1 0,-1 19 0,3-34-187,0 0 1,0 1 0,1-1-1,-1 0 1,0 0 0,0 0-1,0 0 1,0 0 0,0 1-1,0-1 1,1 0 0,-1 0-1,0 0 1,0 0 0,0 0-1,0 0 1,0 0 0,1 0-1,-1 0 1,0 0 0,0 0-1,0 1 1,1-1 0,-1 0 0,0 0-1,0 0 1,0 0 0,0 0-1,1 0 1,-1-1 0,0 1-1,0 0 1,0 0 0,0 0-1,1 0 1,-1 0 0,0 0-1,0 0 1,0 0 0,0 0-1,1 0 1,-1 0 0,0-1-1,0 1 1,0 0 0,0 0-1,0 0 1,0 0 0,1 0-1,-1-1 1,0 1 0,0 0-1,0 0 1,0 0 0,0 0-1,0-1 1,0 1 0,0 0-1,0 0 1,0 0 0,0 0-1,0-1 1,0 1 0,0 0-1,0 0 1,10-14 191,40-95 217,-37 74-396,35-60 0,-47 94-25,-1-1 1,1 1 0,-1 0-1,1 0 1,0 0 0,-1 0-1,1 0 1,0 0 0,0 0-1,0 0 1,-1 1 0,1-1 0,0 0-1,0 0 1,0 1 0,0-1-1,0 1 1,1-1 0,-1 1-1,0-1 1,0 1 0,0-1-1,0 1 1,1 0 0,-1 0-1,0 0 1,0 0 0,0 0 0,3 0-1,-2 1-3,0 0 0,0 0-1,0 1 1,0-1-1,0 1 1,-1-1 0,1 1-1,0 0 1,-1 0 0,1-1-1,-1 1 1,0 0-1,1 0 1,0 3 0,4 8-124,0 0 1,-1 1-1,7 24 1,-9-3-77,-4-29 211,2 0 0,-1 0-1,1 0 1,-1 0 0,5 11 0,-5-17-2,0 1 0,1-1 1,-1 0-1,0 1 0,1-1 0,-1 0 1,0 0-1,1 1 0,-1-1 1,1 0-1,-1 0 0,0 0 0,1 1 1,-1-1-1,1 0 0,-1 0 1,1 0-1,-1 0 0,0 0 0,1 0 1,-1 0-1,1 0 0,-1 0 1,1 0-1,-1 0 0,1 0 0,-1 0 1,1-1-1,-1 1 0,0 0 1,1 0-1,-1 0 0,1-1 0,-1 1 1,0 0-1,1-1 0,-1 1 0,0 0 1,1 0-1,-1-1 0,0 0 1,16-12-146,4-8-78,-1-1 0,19-29 0,-37 50 184,-1 12-113,0 1 133,1-1 0,0 0 1,1 0-1,5 19 1,-7-28 27,1 0 1,0 1 0,0-1 0,0 0 0,0 0-1,0 0 1,1 0 0,-1 0 0,1 0 0,-1 0-1,1 0 1,-1-1 0,4 3 0,-4-4 4,0 1 1,1-1-1,-1 1 0,0-1 1,1 1-1,-1-1 1,1 0-1,-1 0 1,0 0-1,1 0 0,-1 0 1,1 0-1,-1 0 1,1 0-1,-1 0 0,0-1 1,1 1-1,-1-1 1,0 1-1,1-1 0,-1 1 1,0-1-1,1 0 1,1-1-1,4-4 118,-1 0 1,1 0 0,-1 0-1,0-1 1,-1 0-1,1 0 1,-2 0-1,1-1 1,-1 0-1,5-9 1,-1-2-25,-1 0 1,0 0-1,5-29 1,-8-6 532,-4 52-603,0 1-1,0-1 1,-1 1 0,1-1-1,0 1 1,-1-1 0,1 1-1,-1-1 1,1 1 0,-1-1 0,0 1-1,0 0 1,-1-3 0,1 4-18,0-1 0,1 1 0,-1-1 0,0 1 0,0 0 0,1 0 0,-1-1 0,0 1 0,0 0 0,0 0 0,1 0 0,-1 0 0,0 0 0,0 0 0,0 0 0,0 0 0,1 0 0,-1 0 0,0 0 0,0 1 0,1-1 0,-1 0 0,0 0 0,0 1 0,1-1 0,-1 1 0,0-1 1,0 1-1,-1 1-16,1-1 0,0 0 0,0 0 1,-1 1-1,1-1 0,0 1 0,1-1 1,-1 1-1,0-1 0,0 1 0,1-1 1,-1 1-1,0 0 0,1 0 0,0-1 1,-1 1-1,1 0 0,0 2 0,1 33-67,-1-37 67,0 1 0,0-1-1,1 1 1,-1-1 0,0 1 0,0-1 0,0 1 0,1-1 0,-1 1 0,0-1-1,0 1 1,1-1 0,-1 0 0,1 1 0,-1-1 0,0 1 0,1-1-1,-1 0 1,1 1 0,-1-1 0,1 0 0,-1 0 0,1 1 0,-1-1 0,1 0-1,-1 0 1,1 0 0,-1 0 0,1 0 0,-1 0 0,1 1 0,-1-1 0,1 0-1,-1 0 1,1-1 0,0 1 0,-1 0 0,1 0 0,-1 0 0,1 0-1,-1 0 1,1-1 0,-1 1 0,1 0 0,-1 0 0,1-1 0,-1 1 0,0 0-1,1-1 1,-1 1 0,1 0 0,-1-1 0,0 1 0,1-1 0,-1 1-1,0-1 1,1 0 0,23-23 168,20-64-733,-19 27-7862,-19 44 1150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2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1 228 10154,'0'0'14098,"2"9"-13719,17 66 25,-3 1 0,6 81 0,-21-151-382,4 34 36,-5-40-56,0 1 0,0 0 0,0 0-1,0 0 1,1 0 0,-1 0 0,0 0 0,0-1 0,1 1 0,-1 0 0,0 0 0,1 0 0,-1-1-1,1 1 1,-1 0 0,1-1 0,-1 1 0,1 0 0,0-1 0,-1 1 0,1-1 0,0 1-1,0-1 1,-1 1 0,1-1 0,0 1 0,0-1 0,0 0 0,-1 1 0,1-1 0,0 0-1,0 0 1,1 0 0,-1 0 8,0-1 0,0 1-1,0-1 1,0 0 0,0 0 0,0 0-1,0 1 1,0-1 0,0 0 0,-1 0-1,1 0 1,0 0 0,-1-1 0,1 1-1,-1 0 1,1 0 0,-1 0 0,1 0-1,-1 0 1,0-1 0,0 1 0,1-2-1,2-34 102,-3 32-99,1-18-202,-1-1 0,-1 0 0,-2 1 0,0-1-1,-1 1 1,-2 0 0,-8-24 0,24 52 212,-1-2 0,1 1 1,0-1-1,0-1 0,15 3 0,-18-5 22,-1 0 0,1-1 0,-1 1 0,1-1 0,-1 0-1,1-1 1,-1 1 0,0-1 0,0-1 0,0 1 0,0-1 0,0 0-1,8-6 1,-5 2 59,-1 0 0,1 0-1,-2-1 1,1 0 0,-1 0-1,0-1 1,9-15 0,-7 8 13,-1 0 1,-1-1-1,0 1 0,-1-1 1,0-1-1,-2 1 1,0-1-1,-1 0 1,1-30-1,-4 44-110,0 1 0,-1-1 0,1 0 0,-1 0 0,0 0 0,0 0 0,0 1 0,-2-7 0,2 10-10,1-1-1,-1 0 1,1 1-1,-1-1 1,1 1-1,-1-1 1,1 1-1,-1-1 1,1 1-1,-1-1 0,0 1 1,1 0-1,-1-1 1,0 1-1,1 0 1,-1-1-1,0 1 1,0 0-1,1 0 1,-1 0-1,0-1 1,0 1-1,1 0 1,-1 0-1,0 0 1,0 0-1,1 1 1,-1-1-1,0 0 1,0 0-1,1 0 1,-1 1-1,0-1 1,0 0-1,1 1 1,-1-1-1,0 0 1,1 1-1,-1-1 1,1 1-1,-1-1 1,1 1-1,-1-1 1,1 1-1,-1 0 1,1-1-1,-1 1 0,1 0 1,-1-1-1,1 2 1,-6 6-14,0 0 1,0 1 0,1-1-1,0 1 1,1 0-1,0 1 1,-5 16-1,-15 73-2,19-81 69,1 1 0,2 0 1,-1 0-1,2 0 1,1 0-1,0 0 0,4 28 1,-3-45-55,-1 0 1,1 0-1,-1-1 0,1 1 1,-1 0-1,1 0 0,0-1 1,0 1-1,0-1 0,0 1 1,0-1-1,0 1 1,0-1-1,0 1 0,1-1 1,-1 0-1,1 0 0,-1 0 1,1 0-1,-1 0 1,1 0-1,0 0 0,-1 0 1,1 0-1,0-1 0,0 1 1,-1-1-1,1 1 0,0-1 1,0 0-1,0 0 1,0 0-1,-1 0 0,1 0 1,0 0-1,0 0 0,0-1 1,0 1-1,-1-1 1,1 1-1,0-1 0,0 0 1,1-1-1,4-1-706,0 0 0,-1-1 0,1 0 0,-1 0 0,0 0 0,0-1 0,0 0 0,-1-1 0,6-6 0,5-9-5294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3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0 116 14734,'0'0'7207,"73"-39"-6406,-39 24-769,1 2-929,-4-2-1025,-4-1-1441,-2-1-2563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3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10 14510,'0'0'2146,"-8"9"133,7-7-2177,-4 3 274,0 0 0,1 0 1,0 1-1,0 0 0,0 0 1,1 0-1,0 0 1,0 0-1,1 1 0,-1-1 1,2 1-1,-1 0 0,-1 10 1,3 1 91,1 0 0,1 0 0,0 0 0,1 0 0,10 30 0,37 83-228,-50-131-232,0 0-1,0 0 1,0 0 0,0 0-1,0 0 1,0-1 0,0 1 0,0 0-1,0 0 1,0 0 0,1 0-1,-1 0 1,0 0 0,0 0-1,0 0 1,0 0 0,0 0 0,0 0-1,0 0 1,0 0 0,0 0-1,0-1 1,1 1 0,-1 0 0,0 0-1,0 0 1,0 0 0,0 0-1,0 0 1,0 0 0,0 0 0,0 0-1,0 0 1,1 0 0,-1 0-1,0 0 1,0 0 0,0 1-1,0-1 1,0 0 0,0 0 0,0 0-1,0 0 1,0 0 0,1 0-1,-1 0 1,0 0 0,0 0 0,0 0-1,0 0 1,0 0 0,0 0-1,0 0 1,0 0 0,0 1-1,0-1 1,0 0 0,0 0 0,0 0-1,0 0 1,0 0 0,0 0-1,0 0 1,0 1 0,4-16 274,-1-19-88,-2-232-856,0 265 658,-1 0 0,0 0 0,0 0 1,0 0-1,-1-1 0,1 1 0,0 0 0,0 0 0,-1 0 1,1 0-1,0 0 0,-1 0 0,1 0 0,-1 0 1,1 0-1,-1 0 0,0 0 0,1 0 0,-1 1 0,-1-2 1,2 2-1,-1 0 1,0 1 0,1-1 0,-1 0-1,1 1 1,-1-1 0,1 0 0,-1 1 0,1-1-1,0 1 1,-1-1 0,1 1 0,0-1-1,-1 1 1,1-1 0,0 1 0,-1 0-1,1-1 1,0 1 0,0-1 0,0 1 0,0 0-1,-1-1 1,1 1 0,0-1 0,0 1-1,0 0 1,0-1 0,0 1 0,1 0-1,-1-1 1,0 1 0,-1 6 6,1 0-1,0-1 1,0 1-1,1-1 1,0 1-1,0-1 1,0 1-1,1-1 1,0 0-1,0 0 1,1 0-1,-1 0 1,5 7 0,-4-10-95,-1-1 0,0 1 0,1-1 0,-1 0 1,1 0-1,-1 0 0,1 0 0,0 0 0,0 0 1,0-1-1,0 0 0,1 1 0,-1-1 0,0 0 1,0-1-1,1 1 0,-1 0 0,0-1 0,1 0 1,-1 0-1,0 0 0,1 0 0,-1 0 0,1-1 1,-1 0-1,0 1 0,0-1 0,4-2 1,-1 1-470,0-1 1,0 0-1,0 0 1,0-1 0,-1 0-1,1 0 1,-1 0-1,0 0 1,0-1 0,-1 0-1,1 0 1,5-10-1,2-1-2820,-2-2-1,18-35 1,-14 15-874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24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86 423 5958,'0'0'11974,"-8"9"-10154,-2 8-1255,-1 0 0,2 0-1,1 1 1,0 0 0,1 0 0,1 1 0,0 0-1,2 0 1,-4 30 0,8-41-369,-1 0 0,1 1 0,1-1 1,1 15-1,-1-22-193,-1 0 1,0 0 0,0 0 0,0 0-1,1 0 1,-1 0 0,0-1 0,1 1-1,-1 0 1,1 0 0,-1 0-1,1 0 1,0 0 0,-1 0 0,1-1-1,0 1 1,-1 0 0,1-1 0,0 1-1,0 0 1,0-1 0,0 1-1,0-1 1,-1 0 0,1 1 0,0-1-1,0 1 1,0-1 0,0 0 0,0 0-1,0 0 1,0 0 0,0 0-1,0 0 1,1 0 0,-1 0 0,0 0-1,0 0 1,0 0 0,0-1-1,0 1 1,-1 0 0,1-1 0,0 1-1,0 0 1,0-1 0,0 0 0,0 1-1,0-1 1,-1 1 0,2-2-1,5-3 13,-1 0-1,-1-1 1,1 0-1,-1 0 0,0 0 1,0 0-1,0-1 1,-1 1-1,0-1 0,-1 0 1,0-1-1,3-7 1,5-15 60,11-49 0,-13 2-850,-7 47 206,-3 24 355,-1 10 92,-4 26 115,1-1 1,2 1 0,1 0-1,2 44 1,0-72 13,0-1 0,0 1 0,0 0 0,0 0 0,0 0 0,0-1 0,1 1 0,-1 0 0,0 0 0,1-1 0,0 1 0,-1 0 0,1 0 0,0-1 0,0 1 0,0-1 0,0 1 0,0-1 0,0 0 0,1 1 0,-1-1 0,0 0 0,1 0 0,-1 1 0,1-1 0,-1-1 0,1 1 0,0 0 0,2 1 0,-2-2 20,0 0-1,1 0 0,-1 0 0,0-1 0,0 1 0,1 0 0,-1-1 1,0 0-1,0 1 0,0-1 0,0 0 0,1 0 0,-1 0 0,-1-1 1,1 1-1,0 0 0,0-1 0,0 1 0,-1-1 0,1 0 0,-1 1 1,3-5-1,15-20 169,-1-2 1,-1 0 0,-1-1-1,-2-1 1,13-37 0,-9 12-75,-3 0 1,10-64 0,-21 89-790,0-57-1,-16 98 487,0 17 431,1 0 1,2 1-1,0 0 0,2 1 1,1 0-1,2 0 1,1 0-1,1 0 0,1 1 1,5 35-1,-3-56-211,1 1 0,0-1 0,1 0 0,0 0 0,6 13 0,-8-20-34,0 1 1,1-1-1,0 0 1,0 1-1,0-1 0,0 0 1,0 0-1,0-1 1,1 1-1,0 0 0,-1-1 1,1 1-1,0-1 1,0 0-1,1 0 0,-1 0 1,0-1-1,5 3 1,-7-4-1,0 0 0,0 0 1,0 0-1,0 0 0,0 0 1,-1 0-1,1 0 0,0-1 1,0 1-1,0 0 1,0-1-1,0 1 0,0 0 1,-1-1-1,1 1 0,0-1 1,0 1-1,-1-1 0,1 1 1,0-1-1,-1 0 0,1 1 1,0-1-1,-1 0 0,1 1 1,-1-1-1,1 0 1,-1 0-1,0 0 0,1 1 1,-1-1-1,0 0 0,0 0 1,1 0-1,-1 0 0,0-1 1,6-39 106,-6 35-102,3-177-26,-2 186 13,-1 1 0,1-1 0,0 0 0,0 1-1,1-1 1,-1 0 0,1 0 0,0 0 0,-1 0 0,1 0 0,0-1 0,1 1 0,-1 0 0,0-1-1,1 0 1,0 1 0,-1-1 0,1 0 0,0 0 0,0-1 0,0 1 0,0-1 0,1 1 0,-1-1-1,0 0 1,0 0 0,1 0 0,-1-1 0,1 1 0,-1-1 0,5 0 0,1 1 12,-1 0 0,0-1-1,0 0 1,1-1 0,-1 0 0,0 0 0,0-1 0,0 0 0,0 0-1,0-1 1,0 0 0,10-5 0,-9 1 2,1 0 0,-1 0 1,0-1-1,-1 0 0,0 0 0,7-10 0,-11 13-4,-1 0-1,0 0 0,0 0 0,0 0 0,-1 0 1,0-1-1,0 1 0,0-1 0,-1 1 1,0-1-1,0 0 0,0 1 0,0-13 0,-1 17-4,0 0 0,-1-1-1,1 1 1,0-1-1,0 1 1,-1-1 0,1 1-1,-1 0 1,1-1 0,-1 1-1,1 0 1,-1 0-1,0-1 1,0 1 0,1 0-1,-1 0 1,0 0-1,0 0 1,0 0 0,-1 0-1,1 0 1,0 0-1,0 0 1,0 0 0,-1 1-1,1-1 1,0 1-1,-1-1 1,1 1 0,0-1-1,-1 1 1,1 0-1,-1-1 1,1 1 0,0 0-1,-1 0 1,1 0 0,-1 0-1,1 1 1,-1-1-1,1 0 1,0 0 0,-1 1-1,1-1 1,-3 2-1,-2 0-10,1 0-1,-1 0 0,1 0 1,-1 1-1,1 0 1,0 0-1,0 0 0,0 1 1,0-1-1,-5 7 0,0 4 18,0 0 0,0 1 0,1 0 0,1 1 0,1 0-1,0 0 1,1 1 0,1 0 0,1 0 0,0 0 0,1 1-1,1-1 1,0 1 0,2 22 0,0-38-49,-1 0 0,1 0 0,0 0 0,1 1 0,-1-1 0,0 0 0,1 0 0,-1 0 1,1 0-1,0 0 0,-1 0 0,1 0 0,0 0 0,0 0 0,0 0 0,1-1 0,-1 1 0,0 0 0,1-1 0,-1 1 0,1-1 1,-1 1-1,1-1 0,0 0 0,0 0 0,-1 1 0,1-1 0,0 0 0,0-1 0,0 1 0,0 0 0,0-1 0,0 1 0,0-1 1,1 1-1,-1-1 0,0 0 0,0 0 0,0 0 0,0 0 0,0-1 0,1 1 0,-1 0 0,0-1 0,0 0 0,0 1 0,2-2 1,6-1-646,0-1 1,-1 0 0,0 0 0,0-1 0,0 0 0,0-1 0,-1 0 0,13-11-1,0-7-1184,0 0 0,-1-2-1,-2 0 1,-1-1 0,18-38-1,12-45 812,-13 2 3352,-23 47 5966,-11 60-8186,0 1 0,0 0 0,0 0 0,-1 0 0,1-1 0,0 1 1,0 0-1,0 0 0,0-1 0,0 1 0,0 0 0,0 0 0,0 0 0,0-1 0,-1 1 0,1 0 1,0 0-1,0 0 0,0-1 0,0 1 0,-1 0 0,1 0 0,0 0 0,0 0 0,0 0 0,-1-1 1,1 1-1,0 0 0,0 0 0,0 0 0,-1 0 0,1 0 0,0 0 0,0 0 0,-1 0 0,1 0 1,0 0-1,0 0 0,-1 0 0,1 0 0,0 0 0,0 0 0,0 0 0,-1 0 0,1 0 1,0 0-1,0 1 0,-1-1 0,1 0 0,0 0 0,0 0 0,0 0 0,-1 0 0,1 0 0,0 1 1,0-1-1,0 0 0,0 0 0,0 0 0,-1 1 0,1-1 0,0 0 0,0 0 0,0 0 0,0 1 1,0-1-1,0 0 0,0 0 0,0 1 0,-14 13 362,-1 3 153,1 2 0,-15 25 0,26-40-516,1 1 1,-1-1-1,1 1 0,0 0 0,0-1 0,1 1 1,-1 0-1,1 0 0,0 0 0,0 0 0,1 0 1,0 0-1,0 0 0,0 0 0,0 1 1,1-1-1,1 6 0,-2-10-73,1 0 0,0 0 0,0 0 0,0 1 0,0-2 0,0 1 0,0 0 0,0 0 0,0 0 0,0 0 0,0-1 0,0 1 0,0 0 0,1-1 0,-1 1 0,0-1 0,0 1 0,1-1 0,-1 0 0,0 0 0,1 1 0,1-1 0,37 0-61,-26-1 24,1 0-40,-1 0 0,0-1-1,19-6 1,-22 5 36,1 0 0,-1 1-1,1 1 1,-1-1 0,1 2 0,13 0 0,-25 0 43,1 0 1,-1 0 0,1 0-1,-1 0 1,1 1 0,-1-1-1,1 0 1,-1 0 0,1 0-1,-1 1 1,0-1 0,1 0-1,-1 0 1,0 1 0,1-1-1,-1 0 1,1 1-1,-1-1 1,0 0 0,0 1-1,1-1 1,-1 0 0,0 1-1,0-1 1,1 1 0,-1-1-1,0 1 1,0-1 0,0 0-1,0 1 1,0-1 0,0 2-1,-4 19 235,-16 16 322,-58 54 1654,68-81-2105,0 0 1,-1-1-1,0 0 0,0-1 1,-1 0-1,-19 9 0,8-14-2778,22-4 1978,-1 1 0,1-1 0,0 1 1,0-1-1,0 1 0,-1-1 0,1 0 0,0 1 0,0-1 0,0 0 1,0 0-1,0 0 0,0 0 0,1 0 0,-2-2 0,-9-13-15343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3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64 13997,'0'0'6230,"1"-9"-3699,3-28-268,-4 37-2200,0-1 0,0 0 0,0 0 0,-1 0 0,1 0 0,0 1 0,0-1 0,-1 0 0,1 0-1,-1 1 1,1-1 0,-1 0 0,1 0 0,-1 1 0,1-1 0,-1 1 0,0-1 0,1 1 0,-1-1 0,0 1 0,0-1 0,1 1 0,-1-1 0,0 1 0,0 0 0,1-1 0,-1 1-1,0 0 1,0 0 0,0 0 0,0 0 0,0 0 0,1-1 0,-1 2 0,0-1 0,0 0 0,-1 0 0,-31 5 59,25-1-135,1 0 0,-1 1 0,1 0 0,0 0-1,0 1 1,1-1 0,-1 1 0,1 1-1,0-1 1,-7 13 0,3-5 5,1 1-1,0 0 1,1 1 0,-8 22 0,14-33-6,0 1 1,1-1-1,-1 1 1,1 0 0,0-1-1,1 1 1,-1 0-1,1 0 1,1 8 0,-1-13 16,1 1 1,-1-1-1,1 0 0,-1 1 1,1-1-1,0 0 1,0 1-1,-1-1 1,1 0-1,0 0 0,0 0 1,0 1-1,0-1 1,1 0-1,-1 0 1,0-1-1,0 1 0,1 0 1,-1 0-1,0-1 1,1 1-1,-1 0 1,0-1-1,1 0 0,-1 1 1,1-1-1,-1 0 1,1 0-1,-1 1 1,1-1-1,-1 0 0,1-1 1,-1 1-1,1 0 1,-1 0-1,1-1 1,-1 1-1,3-1 1,3-2 23,0 1 0,-1-1 0,1 0 1,-1 0-1,1-1 0,-1 0 1,0 0-1,-1-1 0,1 1 0,-1-1 1,0 0-1,0-1 0,6-8 1,0 0 18,-2 0 0,1 0 1,-2-1-1,11-25 0,-18 38-40,-2 5-40,0 0 0,0 1 0,-1-1 0,1 0 0,-1 0 0,0 0 1,0-1-1,-4 6 0,-1 2-40,-3 6 67,-19 35-57,28-48 57,0 0 0,-1 0 1,1 0-1,0 0 0,0 0 0,1 0 1,-1 1-1,1-1 0,0 0 0,-1 0 1,1 1-1,1-1 0,0 6 0,0-8 6,0 0-1,0 0 0,0 0 0,0 0 1,0-1-1,1 1 0,-1 0 0,0-1 1,0 1-1,1-1 0,-1 1 0,0-1 1,1 0-1,-1 1 0,1-1 0,-1 0 1,0 0-1,1 0 0,-1 0 0,1 0 1,2-1-1,32-2 94,-7-3-142,-1-2 0,37-13 0,-42 12-35,1 1 1,0 1 0,0 2 0,29-4-1,-52 8 79,0 1-1,0 0 0,0 0 1,0 0-1,0 0 0,1 0 1,-1 0-1,0 0 0,0 0 1,0 0-1,0 0 0,0 1 1,0-1-1,0 0 0,0 1 0,0-1 1,0 1-1,0-1 0,0 1 1,0 0-1,0-1 0,0 1 1,0 0-1,0 0 0,-1 0 1,1-1-1,1 2 0,-2 0 27,0 0 0,1 0 0,-1-1 0,0 1 1,0 0-1,0 0 0,0-1 0,0 1 0,0 0 0,-1 0 0,1-1 0,-1 1 0,1 0 0,-1-1 0,-1 3 0,-2 5 319,0-1 0,-1 0 0,0 0 0,-1 0 0,-9 10 0,37-72 1602,-14 32-1854,-2 9-72,-3 7-9,-1 0-1,1 0 1,-1 0-1,-1-1 1,1 1-1,1-12 1,34 16-2232,40-13-1639,-27-1-3016,-12 2-3326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4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9001,'0'0'16415,"-1"11"-15993,-8 53 280,-28 103 0,34-158-1273,4-14-3090,3-14-3857,2 1-3522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4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17 13261,'0'0'6544,"-2"12"-5529,-14 52 799,-24 67 1,-19 69-1152,73-240 235,32-109-563,-43 129-367,2-13 17,-3 28-231,0 16-310,-2-9 550,0 0 0,0 0 1,1 0-1,-1 0 0,0 0 0,1 1 0,0-1 1,-1 0-1,1 0 0,0 0 0,0-1 0,0 1 1,0 0-1,1 0 0,-1 0 0,0-1 0,1 1 0,-1-1 1,1 1-1,-1-1 0,1 0 0,0 1 0,0-1 1,0 0-1,-1 0 0,1 0 0,0 0 0,0-1 0,0 1 1,1 0-1,-1-1 0,0 0 0,0 1 0,0-1 1,0 0-1,0 0 0,0 0 0,1 0 0,3-1 0,1 0 45,0-1-1,-1 1 0,1-1 0,0 0 0,0 0 0,-1-1 0,0 0 0,1 0 0,-1-1 0,0 0 0,6-5 0,-2 1 51,-1-1 0,0-1 0,0 1 0,-1-2 0,0 1 0,0-1 0,-1 0 0,-1-1 0,0 1 0,-1-1 0,0-1 0,0 1 0,-2-1 0,4-17 0,-6 29-91,-1 1 0,0-1 0,0 1-1,0-1 1,1 1 0,-1-1 0,0 1 0,0-1 0,0 0 0,0 1 0,0-1 0,0 1-1,0-1 1,0 1 0,0-1 0,0 1 0,0-1 0,-1 0 0,1 1 0,0-1 0,0 1-1,0-1 1,-1 1 0,1-1 0,0 1 0,-1-1 0,1 1 0,0 0 0,-1-1-1,1 1 1,-1-1 0,1 1 0,0 0 0,-1-1 0,1 1 0,-1 0 0,0-1 0,-20 12-217,-19 29-112,27-22 336,-56 77 115,62-85-106,1 1 0,1-1-1,0 1 1,0 0 0,1 1 0,0-1-1,-2 18 1,5-28-14,1 0 0,0 0 0,0 0 0,0 1 0,0-1 0,0 0 0,0 0 0,0 0 0,0 1 0,0-1 0,1 0 0,-1 0 0,0 0 0,1 0-1,-1 0 1,1 0 0,-1 0 0,1 0 0,0 0 0,-1 0 0,1 0 0,0 0 0,0 0 0,-1 0 0,1 0 0,2 0 0,-1 1 11,1-1 0,0-1 0,-1 1 0,1 0 0,-1-1 0,1 1 0,0-1 0,-1 0 0,1 1 0,0-2 0,4 1 0,9-3 19,0 0-1,0 0 0,17-8 0,-27 9-69,10-3-33,-11 2-1,0 1 1,0 0-1,1 0 0,-1 0 1,1 1-1,-1 0 0,1 0 0,-1 0 1,1 1-1,0 0 0,-1 0 0,1 0 1,7 2-1,-12-1 48,0 0 0,-1 0 0,1 1 0,0-1 0,0 1 0,-1-1 0,1 0 0,0 1 0,-1-1 0,0 1 0,1-1 1,-1 1-1,0-1 0,0 1 0,0 0 0,0-1 0,0 1 0,0-1 0,0 1 0,0-1 0,-1 3 0,-8 34-17,-9 3-1385,8-23-4217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5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 17969,'0'0'5840,"-4"9"-4986,0 1-605,-3 6 91,0 2 0,1-1 1,1 0-1,0 1 0,-2 30 0,7-47-340,0 0 0,0-1 0,0 1 0,0 0 0,0-1 0,0 1 0,0-1 0,0 1 0,1 0 0,-1-1 0,0 1 0,0-1 0,1 1 0,-1-1 0,0 1 0,1-1 0,-1 1 0,1-1 0,-1 1 0,0-1 0,1 1 0,-1-1 0,1 0 0,-1 1 0,1-1 0,0 0 0,-1 1 0,1-1 0,-1 0 0,1 0 0,0 1 0,27-3 146,23-18-3,12-32-456,1 0 289,-64 52 27,0 0-1,0 0 1,0 0-1,0-1 0,0 1 1,0 0-1,1 0 0,-1 0 1,0 0-1,0 0 1,0 0-1,0 0 0,0 0 1,1 0-1,-1 0 0,0 0 1,0 0-1,0 0 1,0 0-1,1 0 0,-1 0 1,0 0-1,0 0 0,0 0 1,0 0-1,1 0 1,-1 0-1,0 0 0,0 0 1,0 0-1,0 0 0,1 0 1,-1 0-1,0 0 1,0 0-1,0 0 0,0 1 1,0-1-1,1 0 0,-1 0 1,0 0-1,0 0 0,0 0 1,0 1-1,0-1 1,0 0-1,0 0 0,0 0 1,0 0-1,0 0 0,0 1 1,1-1-1,-1 0 1,0 0-1,0 0 0,0 0 1,0 1-1,-2 16 142,-8 18 146,10-35-282,-1 0 0,1 0 0,0 1 1,0-1-1,0 0 0,0 1 0,-1-1 1,1 0-1,0 0 0,0 1 1,0-1-1,0 0 0,0 1 0,0-1 1,0 0-1,0 1 0,0-1 0,0 0 1,0 1-1,0-1 0,0 0 0,0 1 1,0-1-1,0 0 0,1 0 0,-1 1 1,0-1-1,0 0 0,0 1 1,0-1-1,1 0 0,-1 0 0,0 0 1,0 1-1,0-1 0,1 0 0,-1 0 1,0 0-1,0 1 0,1-1 0,-1 0 1,18-1 196,30-18-92,-36 14-132,-3 1-86,1 1 0,-1 1 0,1-1 1,-1 1-1,1 1 0,0 0 0,11 0 0,-20 2 93,0 0 0,0-1-1,0 1 1,0 0-1,0 0 1,-1 0 0,1 0-1,0 0 1,0 0-1,-1 0 1,1 0 0,0 0-1,-1 0 1,1 0-1,-1 0 1,1 0 0,-1 1-1,0-1 1,1 0-1,-1 0 1,0 0 0,0 1-1,0-1 1,0 0-1,0 0 1,0 1 0,0-1-1,-1 0 1,0 2-1,-5 41 49,-7 4-137,14-48-328,1 0 1,-1 0-1,0 0 1,1-1-1,-1 1 1,0 0-1,1-1 1,-1 1-1,0 0 1,0-1 0,0 0-1,1 1 1,-1-1-1,0 0 1,0 0-1,0 1 1,0-1-1,1-2 1,12-13-6299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5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44 18770,'0'0'8023,"12"7"-7596,40 18-245,-48-24-175,0 0 1,1 0-1,-1-1 1,0 0-1,1 0 1,-1 0-1,0 0 1,1-1-1,-1 1 1,0-1-1,0 0 0,1-1 1,-1 1-1,0-1 1,0 1-1,4-4 1,-6 5-6,0-1 0,-1 0 0,1 0 0,0 0 0,-1 0 0,1 0 0,0 0 0,-1 0 0,1 0 1,-1-1-1,0 1 0,1 0 0,-1-1 0,0 1 0,0-1 0,0 0 0,0 1 0,0-1 0,0 0 0,-1 1 0,1-1 0,0 0 1,-1 0-1,0 0 0,1 0 0,-1 0 0,0 0 0,0 1 0,0-1 0,0 0 0,0 0 0,0 0 0,-1-2 0,-1 3-7,1 0 0,0 0-1,-1 0 1,1 0-1,-1 0 1,0 0 0,1 0-1,-1 0 1,0 1-1,1-1 1,-1 1 0,0-1-1,0 1 1,1 0-1,-1 0 1,0-1 0,0 1-1,0 1 1,-2-1-1,-36 4-126,32-2 173,0 1 0,1-1-1,0 2 1,0-1 0,0 1 0,0 0-1,0 1 1,1 0 0,-1 0-1,-8 9 1,11-10 61,0 0 0,0 0 0,1 1-1,-1-1 1,1 1 0,0 0 0,0 0 0,1 0-1,-1 1 1,1-1 0,1 1 0,-1-1-1,1 1 1,-1-1 0,1 8 0,1-12-96,0 0 1,0 1-1,0-1 1,0 0-1,1 0 1,-1 0 0,0 1-1,1-1 1,-1 0-1,1 0 1,0 0-1,-1 0 1,1 0-1,0 0 1,-1 0-1,1 0 1,0 0-1,0 0 1,0-1-1,0 1 1,0 0-1,2 1 1,33 9 196,43-11-3070,-73-1 1943,33-4-6491,0-11-7068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14221,'0'0'8360,"-57"63"-6630,45-42-865,1 0-353,4-3-320,5-5-192,2-3-32,0-6-1217,9-4-576,5 0-450,0-5-1120,1-12-2082,0-6-2402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6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0 8488,'0'0'15230,"-6"12"-14899,-15 36-112,2 0 0,2 1 0,-21 99 0,93-251 2439,-45 83-2628,-10 20-33,0 0 0,0 0 0,0-1 1,0 1-1,0 0 0,0 0 0,0 0 0,0 0 0,0 0 0,0 0 0,1 0 0,-1 0 0,0 0 0,0-1 0,0 1 0,0 0 0,0 0 0,0 0 0,0 0 0,0 0 0,0 0 0,0 0 0,0 0 0,0 0 0,0 0 0,1 0 0,-1 0 0,0 0 0,0 0 0,0 0 0,0 0 0,0 0 0,0 0 0,0 0 0,0 0 0,1 0 0,-1 0 0,0 0 0,0 0 0,0 0 0,0 0 0,0 0 0,0 0 0,0 0 0,0 0 0,0 0 0,1 0 0,-1 0 0,0 0 0,0 0 0,0 0 0,0 0 0,0 0 0,0 0 0,0 0 0,0 0 0,0 0 0,0 1 0,0-1 0,0 0 0,0 0 0,0 0 0,1 0 0,-1 0 0,0 0 0,0 0 1,0 0-1,0 0 0,0 1 0,-1 32-483,0-6 627,0-25-133,1 0-1,0 0 1,0 1-1,0-1 1,1 0-1,-1 1 0,0-1 1,1 0-1,0 0 1,-1 1-1,1-1 1,0 0-1,0 0 1,0 0-1,0 0 0,1 0 1,-1 0-1,0-1 1,1 1-1,-1 0 1,1-1-1,3 4 1,-2-4 33,-1-1 0,1 1 1,0 0-1,0-1 0,-1 1 1,1-1-1,0 0 0,0 0 1,0 0-1,-1 0 0,1 0 1,0-1-1,0 1 0,-1-1 1,1 0-1,0 0 0,-1 0 1,1 0-1,2-2 1,11-6 78,0-1 1,-1-1-1,0 0 1,0-1-1,-1-1 1,23-26 0,-4 4-149,-31 59-954,-5-11 1022,-1 0-1,-1 0 1,0 0 0,-9 16 0,-13 31-749,21-20-2763,23-57-8161,-3-7 4640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7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12364,'0'0'4900,"3"58"-5092,8-41-2434,7-5-1955</inkml:trace>
  <inkml:trace contextRef="#ctx0" brushRef="#br0" timeOffset="1">227 159 15246,'0'0'8536,"-8"7"-7596,-5 3-619,-48 43 1295,56-49-1563,1 0-1,0 0 1,0 1-1,1 0 1,-1-1 0,1 1-1,0 0 1,1 1-1,-1-1 1,1 0-1,-3 10 1,5-14-53,0-1 0,0 1 0,0 0 0,0-1-1,0 1 1,0-1 0,0 1 0,1 0 0,-1-1 0,0 1 0,0-1 0,1 1 0,-1 0 0,0-1 0,0 1 0,1-1 0,-1 1-1,1-1 1,-1 1 0,0-1 0,1 0 0,-1 1 0,1-1 0,-1 1 0,1-1 0,-1 0 0,1 1 0,0-1 0,0 1 0,27 4 132,30-8-2,-56 3-145,14-2-723,0-1-1,0-1 1,21-7-1,16-14-6877,-32 11-733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7.4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5926,'0'0'13276,"11"2"-12123,-4 0-1070,12 3 553,1-1-1,28 1 1,-45-4-503,1-1 0,-1 1 0,1-1 0,0 0 0,-1 0-1,1-1 1,-1 1 0,1-1 0,-1 1 0,1-1 0,-1 0-1,1-1 1,-1 1 0,0-1 0,1 1 0,-1-1 0,0 0-1,0 0 1,0 0 0,-1 0 0,1-1 0,-1 1 0,3-4-1,-4 6-90,-1-1 1,0 1-1,1-1 0,-1 1 0,0-1 0,0 1 0,1-1 0,-1 0 0,0 1 0,0-1 0,0 1 0,0-1 0,0 1 0,0-1 0,0 1 0,0-1 0,0 0 0,0 1 0,0-1 0,0 1 0,0-1 0,0 1 0,-1-1 0,1 1 0,0-1 0,0 1 0,-1-1 0,1 1 0,0-1 0,-1 1 0,1-1 0,-1 0 0,-20-5 405,-27 9-460,41-1 5,0 0 1,0 0-1,0 1 1,0 0-1,1 0 0,-1 0 1,1 1-1,-7 5 1,10-7-2,1 0 1,-1 0-1,0 1 1,0-1-1,1 1 1,0 0-1,-1-1 1,1 1-1,0 0 1,0 0-1,1 1 1,-1-1-1,1 0 1,-1 1-1,1-1 1,0 0-1,0 1 1,0 4-1,1-7-7,0 1-1,1-1 0,-1 0 1,0 0-1,0 1 0,1-1 0,-1 0 1,1 0-1,-1 0 0,1 1 1,0-1-1,-1 0 0,1 0 1,0 0-1,0 0 0,0 0 1,0 0-1,-1 0 0,1-1 1,1 1-1,-1 0 0,0 0 0,0-1 1,0 1-1,0-1 0,0 1 1,1-1-1,-1 1 0,2 0 1,44 5-3255,-45-6 2857,32 1-5197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8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6342,'0'0'17878,"1"10"-17488,-3 138 539,2-147-928,0-1 0,0 1 0,1-1 1,-1 1-1,0-1 0,1 1 0,-1-1 1,0 0-1,1 1 0,-1-1 0,1 0 0,-1 1 1,1-1-1,-1 0 0,1 1 0,-1-1 0,1 0 1,-1 0-1,1 0 0,-1 0 0,1 1 1,-1-1-1,1 0 0,-1 0 0,1 0 0,-1 0 1,1 0-1,0 0 0,-1 0 0,1 0 0,-1-1 1,1 1-1,-1 0 0,1 0 0,0-1 1,22-5 226,-12 0-166,0-1 0,0-1 0,-1 1 0,-1-2 0,1 1 0,-1-1 0,11-14 0,-9 10-28,1 0 0,25-20 0,-37 34-49,1-1 0,-1 0 0,1 1 1,-1-1-1,1 1 0,-1-1 0,1 1 0,-1-1 0,1 1 1,-1-1-1,0 1 0,1-1 0,-1 1 0,0-1 0,0 1 1,1 0-1,-1-1 0,0 1 0,0 0 0,0-1 0,0 1 1,0-1-1,0 1 0,0 0 0,0-1 0,0 1 0,0 0 1,0-1-1,0 1 0,0 0 0,-1 0 0,1 26 79,-12 37 43,2-19 432,10-45-536,0 0-1,0 0 1,0 1 0,0-1 0,0 0-1,0 0 1,0 0 0,0 0 0,0 0-1,0 1 1,0-1 0,0 0 0,0 0-1,0 0 1,0 0 0,0 1 0,0-1-1,0 0 1,0 0 0,0 0 0,0 0-1,0 0 1,0 1 0,0-1 0,1 0-1,-1 0 1,0 0 0,0 0-1,0 0 1,0 0 0,0 0 0,0 1-1,1-1 1,-1 0 0,0 0 0,0 0-1,0 0 1,0 0 0,0 0 0,1 0-1,-1 0 1,0 0 0,0 0 0,0 0-1,0 0 1,0 0 0,1 0 0,-1 0-1,0 0 1,0 0 0,0 0 0,1 0-1,12-6 254,11-12 314,32-42-69,-42 43-501,0 1 1,1 0-1,27-21 0,-41 37-10,-1-1 0,1 1 0,-1-1 0,0 1 0,1-1 0,-1 1 0,1-1 0,0 1 0,-1 0 0,1-1 0,-1 1 0,1 0 0,-1-1 0,1 1 0,0 0 0,-1 0 0,1 0 0,0-1 0,-1 1 0,1 0 0,0 0 0,-1 0 0,1 0 0,0 0 0,-1 0 0,1 0 0,0 1 0,-1-1 0,1 0 0,0 0 0,-1 0 0,1 1 0,-1-1 0,1 0 0,0 1 0,-1-1 0,1 0 1,-1 1-1,1-1 0,-1 1 0,1-1 0,-1 1 0,1-1 0,-1 1 0,0-1 0,1 1 0,-1-1 0,0 1 0,1 0 0,-1-1 0,0 1 0,0 0 0,0-1 0,0 1 0,1 0 0,-1-1 0,0 2 0,0 47-51,-1-37 71,-9 43 54,7-46-60,0-1 0,1 1 1,1 0-1,-2 14 1,36-47-1879,5-19-8162,-18 17-2392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8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0 103 18610,'0'0'6470,"10"2"-5750,1-1-661,1-1-1,0 0 0,0-1 1,0 0-1,-1 0 0,1-1 0,-1-1 1,1 0-1,-1-1 0,0 0 0,14-7 1,-12 5-24,36-17-43,-47 22 7,1-1 0,-1 1-1,0 0 1,0-1 0,-1 1 0,1-1-1,0 0 1,0 1 0,-1-1 0,1 0 0,-1 0-1,0 0 1,1 0 0,-1 0 0,0 0 0,0-1-1,1-3 1,-3 5-7,1 1 0,-1-1 0,1 0 0,-1 1 0,0-1 0,0 0 0,1 1 0,-1-1 0,0 0 0,0 1 0,1-1-1,-1 1 1,0 0 0,0-1 0,0 1 0,0 0 0,0-1 0,0 1 0,0 0 0,0 0 0,0 0 0,0 0 0,0 0 0,0 0 0,0 0 0,1 0 0,-1 0 0,-2 1 0,-31 2-170,20 2 305,1 1 1,0 1-1,0 1 0,0-1 1,1 2-1,0 0 1,1 0-1,0 1 0,0 1 1,1 0-1,0 0 0,1 1 1,-11 18-1,19-29-127,1 0 0,-1-1 1,1 1-1,-1 0 0,1 0 0,-1 0 1,1 0-1,0 0 0,-1 0 0,1 0 1,0 0-1,0 0 0,-1 0 0,1 0 0,0 0 1,0 0-1,0 0 0,0 0 0,1 0 1,-1 0-1,0 0 0,0 0 0,1 0 0,-1 0 1,0 0-1,1 0 0,0 1 0,1-1-30,-1 0-1,0 0 0,1 0 0,-1-1 0,1 1 0,-1 0 0,1-1 0,-1 1 1,1-1-1,-1 0 0,1 0 0,0 1 0,-1-1 0,1 0 0,2-1 1,6 1-777,0-2 0,0 1 0,-1-1 0,16-6 0,34-21-8706,-32 11 1949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9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14574,'0'0'4868,"-9"5"-2908,-4-1-1504,8-2-277,0-1 0,0 1 0,1 0 1,-1 0-1,0 1 0,1 0 0,-7 4 0,10-6-176,1-1 0,-1 1-1,0-1 1,0 1-1,1-1 1,-1 1-1,1-1 1,-1 1 0,0-1-1,1 1 1,-1 0-1,1 0 1,-1-1 0,1 1-1,0 0 1,-1 0-1,1-1 1,0 1 0,-1 0-1,1 0 1,0 0-1,0 0 1,0-1-1,0 1 1,0 0 0,0 0-1,0 0 1,0 0-1,0 0 1,0-1 0,0 1-1,0 0 1,1 0-1,-1 0 1,0-1-1,1 1 1,-1 0 0,1 0-1,-1-1 1,1 1-1,-1 0 1,1-1 0,-1 1-1,2 1 1,0-1 32,0 1 1,1 0-1,-1-1 0,1 1 1,-1-1-1,1 0 1,-1 0-1,1 0 0,0 0 1,-1 0-1,1-1 1,5 1-1,38-1 128,60-8 1,-58 3 11,-45 11 571,-3-6-723,0 1 0,0-1 0,0 1 0,0-1 0,0 0 0,0 1 0,0-1 0,0 0 0,0 1 0,0-1 0,0 1 1,1-1-1,-1 0 0,0 1 0,0-1 0,0 0 0,0 1 0,0-1 0,1 0 0,-1 1 0,0-1 0,0 0 0,1 0 0,-1 1 0,0-1 0,0 0 0,1 0 0,-1 1 0,0-1 0,1 0 0,-1 0 0,0 0 0,1 1 0,-1-1 0,0 0 0,1 0 0,-1 0 0,1 0 0,-1 0 0,0 0 0,1 0 0,12-1-66,0-1 0,-1 0 0,0-1-1,1 0 1,-1-1 0,0-1 0,11-5 0,-12 4-30,0 2 1,1-1-1,-1 1 1,1 1-1,0 0 1,0 1-1,0 0 1,15 0-1,-26 2 54,-1 1-1,1-1 1,-1 0-1,1 1 1,-1-1-1,1 0 1,-1 1 0,1-1-1,-1 1 1,0-1-1,1 1 1,-1-1-1,1 1 1,-1-1 0,0 1-1,1-1 1,-1 1-1,0 0 1,0-1-1,0 1 1,1-1 0,-1 1-1,0 0 1,0-1-1,0 1 1,0 0-1,0-1 1,0 1 0,0-1-1,0 1 1,-1 0-1,1-1 1,0 1-1,0-1 1,0 1 0,-1 0-1,-6 24-110,-1-11-685,-2 5-5897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9:09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23510,'0'0'4292</inkml:trace>
  <inkml:trace contextRef="#ctx0" brushRef="#br0" timeOffset="1">2 180 13421,'0'0'14381,"26"-36"-31901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3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330 0 7847,'0'0'11846,"-9"11"-11355,-89 92 214,29-33 656,-70 93 1,138-162-1353,-1 1 0,1 0 0,-1 0 1,1 0-1,0 0 0,0 0 1,0 0-1,0 0 0,0 0 0,1 0 1,-1 1-1,1-1 0,-1 0 0,1 0 1,0 1-1,0-1 0,0 0 1,0 1-1,0 2 0,1-3-11,0-1 0,0 1 0,1-1 0,-1 1 0,0-1 0,0 0 0,1 0 0,-1 1 0,0-1 0,1 0 0,0 0 0,-1 0 0,1-1 0,-1 1 0,1 0 0,0-1 0,-1 1 0,1-1 0,0 1 0,0-1 0,0 0 0,-1 0 0,1 0 0,0 0 0,2 0 0,9 1-119,1-2 0,-1 1 0,0-2 0,0 1 0,0-2 0,0 0 0,0 0 0,17-8 0,-10 1-1348,0 0 0,-1-1 0,-1-1 0,23-18-1,3-6-5320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3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1 376 15022,'0'0'1207,"7"-9"-268,28-39-224,-1-1-1,-3-2 1,-1-2-1,-4 0 1,22-60-1,-90 255-74,35-115-1330,2 1 1,2 0-1,-2 36 0,5-61 445,0 0 0,0 0 1,0-1-1,1 1 1,-1 0-1,1-1 1,-1 1-1,1-1 1,0 1-1,2 3 0,-3-5 44,1 0-1,0-1 1,0 1 0,-1 0-1,1-1 1,0 1-1,0 0 1,0-1-1,0 1 1,0-1-1,-1 1 1,1-1 0,0 0-1,0 1 1,0-1-1,1 0 1,-1 0-1,0 0 1,0 0-1,0 0 1,0 0 0,0 0-1,0 0 1,0 0-1,0 0 1,0 0-1,0-1 1,0 1-1,1-1 1,26-10-4860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3.8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80 15086,'-18'31'584,"-18"28"880,-31 71-1,59-110-870,0 1 1,1 0-1,1 0 1,1 0-1,1 1 1,0 0-1,1 37 1,2-57-575,1 1 1,0-1 0,1 1-1,-1 0 1,0-1 0,1 1-1,-1-1 1,1 1 0,0-1-1,0 0 1,0 1-1,0-1 1,0 0 0,1 0-1,-1 1 1,0-1 0,1 0-1,0 0 1,0 0 0,-1-1-1,1 1 1,0 0 0,0-1-1,1 1 1,-1-1-1,0 0 1,0 0 0,1 0-1,-1 0 1,0 0 0,1 0-1,-1-1 1,1 1 0,-1-1-1,1 1 1,0-1 0,-1 0-1,6-1 1,1 1 1,0-1 1,-1 0 0,1-1-1,0 0 1,0-1-1,-1 1 1,0-2 0,1 1-1,-1-1 1,9-6-1,3-5 111,-1-1 0,-1-1 0,0 0 0,-2-1 0,0-1 0,-1-1 0,0 0 0,-2-1 0,-1 0 0,0-1 0,-2 0 0,0-1 0,-2-1-1,0 1 1,-2-1 0,0 0 0,-2-1 0,0 1 0,-2-1 0,-1-26 0,-1 49-104,0-1-1,0 0 1,0 1 0,0-1-1,-1 0 1,1 0 0,-1 1-1,0-1 1,0 1 0,0-1-1,0 1 1,0-1-1,0 1 1,-1 0 0,1-1-1,-1 1 1,0 0 0,1 0-1,-1 0 1,0 0 0,0 0-1,0 1 1,-1-1 0,1 1-1,0-1 1,-1 1 0,1 0-1,-1 0 1,1 0 0,-1 0-1,1 0 1,-1 0-1,0 1 1,1 0 0,-1-1-1,0 1 1,1 0 0,-1 0-1,0 0 1,0 1 0,1-1-1,-1 1 1,-5 1 0,-1 0-244,0 1 1,0 0 0,0 0 0,1 1-1,-1 1 1,1-1 0,0 1-1,0 0 1,0 1 0,1 0 0,-11 11-1,12-8-469,1 0-1114,2-6-4290,10-7-616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1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14542,'0'0'1954,"-7"12"-107,4-6-1743,-56 111 3107,50-97-2848,1 1 0,0-1 0,2 1 0,-6 37 0,9 18-318,2-46 118,1-25 125,0-10 203,1-24-768,6-52-1,-7 80 255,0 1 0,1 0 0,-1-1 0,1 1 0,-1 0 0,1-1 0,-1 1 0,1 0 0,0 0 0,-1-1 0,1 1-1,-1 0 1,1 0 0,-1 0 0,1 0 0,0 0 0,-1 0 0,1 0 0,0 0 0,-1 0 0,1 0 0,-1 0 0,1 0 0,-1 0 0,1 1-1,0-1 1,-1 0 0,2 1 0,25 7 50,-18-5-100,4 0-287,-1-1 1,1-1-1,0 0 0,-1-1 0,1 0 1,22-4-1,-29 3 341,-1 0 0,0 0-1,1 0 1,-1-1 0,0 0 0,0 0 0,0 0-1,0-1 1,0 0 0,-1 1 0,1-2 0,-1 1-1,1 0 1,-1-1 0,0 0 0,-1 0 0,1 0-1,3-6 1,-7 10 65,0 0 0,0 0 1,1 0-1,-1 0 0,0 0 0,0-1 0,0 1 0,1 0 0,-1 0 0,0 0 0,0 0 0,0 0 1,0-1-1,0 1 0,0 0 0,1 0 0,-1 0 0,0-1 0,0 1 0,0 0 0,0 0 1,0 0-1,0-1 0,0 1 0,0 0 0,0 0 0,0 0 0,0-1 0,0 1 0,0 0 0,0 0 1,0 0-1,0-1 0,0 1 0,0 0 0,0 0 0,0 0 0,0-1 0,-1 1 0,1 0 1,0 0-1,0 0 0,0 0 0,0-1 0,0 1 0,0 0 0,-1 0 0,1 0 0,0 0 1,0 0-1,0-1 0,-1 1 0,-13 6 627,-16 16-170,0 20 935,29-40-1372,-1 0 0,1 1 0,0-1 0,0 0 1,1 0-1,-1 1 0,0-1 0,1 1 0,-1-1 1,1 1-1,0-1 0,0 0 0,0 1 0,0-1 1,0 1-1,0-1 0,1 1 0,0 3 1,1-5-50,-1 0 0,1 0 1,-1 0-1,1 0 0,-1 0 1,1-1-1,-1 1 1,1-1-1,0 1 0,-1-1 1,1 1-1,0-1 0,0 0 1,-1 0-1,1 0 1,0 0-1,0 0 0,-1 0 1,1 0-1,2-1 0,37-7 126,-29 4-132,-1-2 0,0 1 0,0-2-1,-1 1 1,1-2 0,13-11 0,-13 9-78,0 2 0,1-1 0,24-12-1,-36 22 63,0-1 0,1 0 0,-1 0 0,0 0-1,0 0 1,1 0 0,-1 0 0,0 0-1,0 0 1,1 1 0,-1-1 0,0 0-1,0 0 1,0 0 0,1 1 0,-1-1-1,0 0 1,0 0 0,0 0 0,1 1-1,-1-1 1,0 0 0,0 0 0,0 1-1,0-1 1,0 0 0,0 1 0,0-1-1,0 0 1,0 0 0,0 1 0,0-1-1,0 0 1,0 0 0,0 1 0,0-1 0,0 0-1,0 1 1,0-1 0,0 0 0,0 0-1,0 1 1,0-1 0,0 0 0,-1 0-1,1 1 1,0-1 0,0 0 0,0 0-1,0 1 1,-1-1 0,1 0 0,0 0-1,-1 1 1,-5 17-219,2-12-38,1 1 1,0 0-1,0 0 1,1 1-1,0-1 1,0 0-1,1 1 0,0-1 1,0 1-1,1 14 1,4-16-6279,6-6-7777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4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0 14830,'0'0'4869,"-21"86"-3876,1-36 0,-1 10-321,-2 2-480,1 3-160,2-4 32,3-8-64,4-6 32,4-14 33,6-9-33,1-13-64,7-20-1538,8-23-704,0-12-3620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4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0 15631,'-10'8'1665,"0"1"-1152,0 1-1,0-1 1,1 2-1,1-1 1,-15 23-1,22-31-454,-1 1 0,0-1-1,1 1 1,0-1 0,-1 1-1,1 0 1,0 0-1,1-1 1,-1 1 0,0 0-1,1 0 1,-1 0 0,1 0-1,0 0 1,0 0 0,0 0-1,1 0 1,-1 0 0,1-1-1,-1 1 1,1 0 0,0 0-1,0 0 1,0-1 0,0 1-1,1 0 1,-1-1 0,1 1-1,0-1 1,-1 0 0,1 0-1,0 1 1,0-1 0,1 0-1,-1-1 1,0 1-1,1 0 1,-1-1 0,6 3-1,-5-2-7,1 0 0,0 0 0,-1-1-1,1 0 1,0 1 0,0-1-1,-1-1 1,1 1 0,0 0 0,0-1-1,0 0 1,0 0 0,0 0-1,0-1 1,0 1 0,0-1 0,-1 0-1,1 0 1,0 0 0,0 0-1,-1-1 1,1 0 0,-1 0 0,1 0-1,-1 0 1,0 0 0,4-4-1,-3 2 45,1 0 0,-1-1-1,-1 0 1,1 0 0,-1 0-1,0 0 1,0 0 0,0-1-1,-1 1 1,1-1 0,-1 0-1,-1 0 1,1 0 0,-1 0-1,0 0 1,0-11 0,-1 15-69,0 1 0,0 0-1,0 0 1,0 0 0,0 0 0,-1 0 0,1 0 0,0-1 0,0 1 0,-1 0 0,1 0 0,-1 0 0,1 0 0,-1 0 0,1 0 0,-1 0 0,0 1 0,1-1 0,-1 0 0,0 0 0,0 0 0,0 1-1,1-1 1,-1 0 0,-2 0 0,1 0-10,0 0 0,-1 1 0,1-1 0,0 1 0,0 0 0,-1-1 0,1 1 0,0 0 0,-1 1 0,1-1 0,0 0 0,-3 1 0,-2 1-21,1 0-1,-1 0 1,1 0-1,-1 1 0,1 0 1,0 0-1,0 1 1,-6 5-1,3-2-21,1 1 0,1 1 0,0-1 0,0 1-1,0 0 1,1 1 0,1 0 0,0 0 0,0 0 0,1 0-1,0 1 1,1-1 0,0 1 0,0 0 0,1 0 0,1 0-1,0 15 1,0-24-84,1 0 0,1 1-1,-1-1 1,0 0 0,0 0-1,1 0 1,-1 0 0,1 0-1,0 0 1,0 0 0,-1 0-1,1 0 1,1 0 0,-1 0-1,0 0 1,0-1 0,1 1-1,-1 0 1,1-1 0,-1 1-1,1-1 1,0 0 0,-1 1 0,1-1-1,0 0 1,0 0 0,0 0-1,0 0 1,0-1 0,0 1-1,0-1 1,0 1 0,0-1-1,3 1 1,0-1-495,1 1 0,-1-1 0,1-1 0,-1 1 1,0-1-1,1 0 0,-1 0 0,1 0 0,-1-1 0,0 0 0,0 0 0,0 0 0,5-3 0,29-24-6722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5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27 10730,'-6'12'2248,"1"-2"-1685,-20 44 1601,23-49-1904,0-1 0,0 1-1,1 0 1,0 0 0,0 0-1,0 0 1,1 0 0,0 1-1,0-1 1,1 8 0,-1-12-229,1 1 0,0-1 0,0 0 0,0 1 0,0-1 0,0 0 0,0 0 0,0 0 0,0 0 0,0 0 0,0 0 0,1 0 0,-1 0 0,0-1 0,1 1 0,-1 0 0,1-1 0,-1 1 1,1-1-1,-1 1 0,1-1 0,-1 0 0,3 0 0,45 5 310,-29-4-322,7 11-160,-2-1 2956,-22-47 9,-2 13-2307,-2-62 92,1 82-607,0-1 0,-1 0 0,0 1 0,1-1 0,-1 0 0,0 1 0,-1-1 0,1 1 0,-1 0 0,0-1 0,1 1 0,-1 0 0,-1 0 0,1 0 0,0 0 0,-1 0 0,1 1 0,-5-4 0,6 5-7,-1 0-1,1 1 1,0-1-1,0 1 1,-1-1-1,1 1 1,0 0 0,-1-1-1,1 1 1,0 0-1,-1 0 1,1 0 0,0 0-1,-1 0 1,1 0-1,0 0 1,-1 0 0,1 1-1,0-1 1,-1 1-1,1-1 1,0 1-1,-2 0 1,0 1-9,1 0-1,-1 0 0,0 0 1,1 0-1,-1 1 1,1-1-1,0 1 1,0 0-1,-2 3 1,-2 5-119,0 0 0,0 1 0,1 0 0,-3 12 0,5-14-543,1-1-1,0 1 0,0 0 1,1 0-1,0 0 1,1 1-1,1 12 0,5-13-4058,7-9-2370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0:45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1411 173 6534,'0'0'9374,"-13"-8"-8108,3 1-1091,4 3-140,1-1-1,-1 2 0,0-1 1,0 1-1,0 0 0,0 0 1,-1 1-1,1 0 0,-1 0 1,0 0-1,1 1 0,-1 0 1,-10 0-1,-83 3 1,0 4 0,0 5 0,1 4 1,1 5-1,0 4 0,-161 62 0,225-73 15,1 3 1,0 0 0,1 2 0,1 2-1,1 0 1,0 2 0,-40 40-1,55-46-22,1 0-1,1 0 0,0 1 0,2 1 0,0 0 0,0 1 0,2 0 0,0 0 0,2 1 0,0 0 0,1 1 0,1-1 0,1 1 0,-2 30 0,5-10-87,1-1 0,3 1-1,1-1 1,2 0 0,2 0-1,1 0 1,2-2 0,2 1-1,1-1 1,3-1 0,0-1-1,3 0 1,1-1 0,40 52-1,-40-63-12,0-1-1,1 0 0,1-2 1,1 0-1,1-2 1,1-1-1,0 0 0,42 19 1,-44-27 41,0-1-1,0 0 1,1-2 0,0-1 0,0-1 0,0-1-1,1-2 1,-1 0 0,1-1 0,0-2 0,30-4-1,-22-2 2,1-1-1,-1-2 1,-1-1-1,0-1 1,0-2-1,-1-2 1,57-37-1,-29 11 237,-2-2 0,97-96 0,-98 81 383,-2-4 0,-3-1-1,-3-3 1,-3-2 0,-3-2 0,-3-1-1,-3-3 1,-3 0 0,-4-3-1,29-111 1,-52 157-404,0 0 0,-2-1 0,-2 1 0,-1-1 0,-3-53 0,0 77-121,-1-1-1,0 0 1,0 1 0,-1-1 0,0 1 0,0 0-1,-1 0 1,-1 0 0,-10-16 0,10 19-42,1 1-1,-1 0 1,-1 0 0,1 0 0,-1 1 0,1 0 0,-1 0 0,0 0 0,-1 1 0,1-1 0,-1 2-1,1-1 1,-1 1 0,0 0 0,-9-1 0,-9-1 6,-1 2 1,1 1-1,-1 1 0,1 1 1,-1 1-1,1 1 0,0 2 1,0 0-1,-34 13 0,-23 12-56,-106 54-1,30 3-568,-28 12-5355,133-79 396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0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13196,'-7'9'417,"-6"7"-468,1 1 1,1 1 0,0 0-1,1 0 1,1 1-1,1 0 1,1 1 0,-9 34-1,7 26 109,3 0-1,7 114 1,1-70 31,3 1032 1907,19-626-1012,0 15-921,-24-516-31,-1-12 8,2 1 1,-1-1-1,2 0 1,5 25-1,-6-40-39,-1-1-1,1 1 0,-1-1 1,1 0-1,-1 1 0,1-1 1,0 0-1,0 0 0,0 1 0,0-1 1,0 0-1,0 0 0,0 0 1,0 0-1,0 0 0,0-1 1,1 1-1,-1 0 0,0 0 0,1-1 1,-1 1-1,0-1 0,1 1 1,-1-1-1,1 1 0,-1-1 0,0 0 1,1 0-1,-1 0 0,1 0 1,-1 0-1,1 0 0,-1 0 1,1 0-1,1-1 0,3-1 20,1 1 0,-1-1 0,1-1-1,-1 1 1,0-1 0,9-6 0,115-79 443,-74 47-371,61-32-1,-97 62-150,1 1-1,0 1 1,1 1 0,-1 1-1,1 1 1,1 1-1,24-3 1,9 5-146,88 6-1,14 1 333,-135-6-56,0 0-1,0-1 1,0-1 0,38-13-1,7-10 239,106-61-1,-126 61-255,2 1 0,0 2 0,2 3-1,61-17 1,-36 28-27,-64 10-13,1-2 0,-1 1 0,0-2 0,15-4 0,-22 5-6,0-1-1,0 0 1,-1 0-1,0 0 1,1 0-1,-1-1 1,0 0 0,-1 0-1,1-1 1,-1 1-1,1-1 1,4-7-1,5-10 26,-1 0 1,-2-1-1,0 0 0,-1 0 1,-1-1-1,-1-1 0,-1 1 1,5-42-1,-6 16-107,-2-1-1,-2 0 1,-6-70-1,-5 51 75,-18-69-1,-8-55 21,19-70-119,-13-103-120,25 345 270,0 1 1,-1-1-1,-2 2 0,0-1 0,-1 1 0,-1 0 0,0 0 1,-2 1-1,0 0 0,-2 1 0,0 1 0,0 0 1,-2 0-1,0 2 0,-1 0 0,0 0 0,-2 2 0,1 0 1,-26-13-1,-7-4 172,-87-37 0,109 55-361,-2 3 0,1 0 0,-1 2 0,-56-7 0,-119 3 360,-223 17 1,369-4-122,-305 24 494,350-24-765,0 0 1,1 1-1,-1 1 0,1 0 1,0 1-1,-16 8 1,19-7-772,0 0 0,1 0 0,0 1 0,-14 14 0,-7 10-4034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0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31 11179,'0'0'977,"-8"-5"-614,2 0-330,4 3-27,0 0 1,0 0-1,0 0 0,0 1 0,-1-1 1,1 1-1,-1-1 0,1 1 0,-1 0 0,1 0 1,-1 0-1,0 0 0,1 1 0,-1-1 1,-3 1-1,2 42-609,-56 504 1050,-4 61 1371,58-480-1383,5 0 1,29 227-1,85 373-211,-107-687-82,1 0-1,2-1 1,1 0-1,26 60 0,-32-89-114,1-1 1,0 1-1,0-1 0,1 0 0,0-1 0,1 0 0,0 0 0,1 0 0,-1 0 0,1-1 0,0-1 0,1 0 0,0 0 0,0 0 0,0-1 0,1 0 0,0-1 0,0 0 0,0-1 0,0 0 0,0 0 1,18 1-1,33-1 5,0-3 0,0-3 0,106-18 1,89-4 88,-155 23-95,111-15-1,-175 11 0,1-1 1,-2-3-1,1 0 1,-1-2 0,-1-2-1,43-24 1,-22 5-9,-3-3 1,-1-3-1,-2-2 0,-1-1 1,-3-3-1,-1-2 0,70-96 1,-102 123-10,-1 0 1,-1-1-1,-1 0 1,-1 0-1,0-1 1,7-31-1,-2-7-3,7-70 0,-15 58-27,-2 0 0,-4 0 0,-3 0 0,-3 0 0,-3 0 0,-28-107 0,4 65 39,-4 2 0,-5 2 1,-68-129-1,93 205-35,-2 1 0,-2 0 0,-44-54 0,50 72-75,1 0 1,-2 1-1,0 1 0,0 0 0,-1 1 0,-1 1 0,0 0 0,-32-13 0,7 9 71,0 1-1,-1 3 0,-83-12 1,-140 3 786,57 6-66,170 10-621,-29-4-87,0 3 0,0 2 0,-121 12 1,176-7-289,1 1 0,-1 1 1,1 0-1,-1 1 1,2 1-1,-1-1 0,0 2 1,1 0-1,0 0 0,1 2 1,-20 16-1,-4 14-3519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0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22 15214,'0'0'1084,"-8"2"-1233,6-2 139,-1 0 1,1 1 0,0-1 0,0 1-1,0-1 1,0 1 0,-1 0-1,1 0 1,0 0 0,0 0 0,0 0-1,1 1 1,-4 1 0,4-1 7,0 1 0,0-1 1,0 1-1,0-1 0,0 1 0,0-1 0,0 1 1,1-1-1,-1 1 0,1 0 0,0-1 0,0 1 1,0-1-1,0 1 0,0 0 0,2 4 0,23 159 37,7 92 43,-31-176-90,-4 1 1,-16 96-1,-44 156 544,34-193-74,-6 52 434,9 2-1,-1 374 1,28-529-889,1 0 1,2 0-1,2 0 1,2-1-1,1 0 1,21 55-1,-25-81-12,1-1 1,0 1-1,1-1 0,1-1 0,0 1 0,1-1 1,0 0-1,0-1 0,2 0 0,-1-1 0,1 0 1,1-1-1,-1 0 0,2 0 0,-1-2 1,1 1-1,0-2 0,1 0 0,0 0 0,27 7 1,87 9 3,37 10 42,-87-12-44,1-4 1,0-2-1,1-5 1,99 0 0,188-33 6,-88 2 58,-162 17-60,152-26 0,-230 24-1,0-2 0,-1-2 0,0-1 1,-1-2-1,-1-2 0,0-1 0,58-38 1,-78 44 17,0-1 1,0-1 0,16-16 0,-27 22-1,1 0 0,-1 0 0,0-1 0,0 0 0,-1 1 0,0-1 0,-1-1 0,1 1 0,2-14 0,21-89-68,-4-2-1,-6 0 1,-5-1 0,-4 0-1,-13-191 1,-14 170-22,-69-250 1,21 116-23,21 6-123,-25-101-99,66 347 350,0-1 0,-2 1 0,0 0 0,-1 1 1,0 0-1,-2 0 0,0 0 0,0 1 0,-17-17 0,15 21 7,1 0 0,-2 1 0,1 1 1,-1 0-1,-1 1 0,1 0 0,-2 1 0,1 0 0,-1 1 0,1 1 1,-19-4-1,-9 1-34,0 1 1,0 2-1,-1 2 0,-56 3 1,-170 28-6,-594 106 732,429-40-1540,149-17-7003,184-50-1813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1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856 270 3171,'-8'-8'753,"-16"-15"571,1-2 0,1 0-1,2-1 1,-22-35 0,38 52-1320,-1 1-1,0 1 0,0-1 1,-1 1-1,0-1 0,0 2 1,-1-1-1,0 1 0,0 0 1,-1 0-1,-9-5 0,12 8 12,0 1-1,-1 1 0,1-1 1,0 1-1,-1 0 1,1 0-1,-1 0 0,1 1 1,-1 0-1,0 0 0,1 0 1,-1 1-1,1 0 0,-1 0 1,1 0-1,0 1 1,-1 0-1,1 0 0,0 0 1,-7 4-1,-11 7 251,0 1 0,1 1 1,1 0-1,0 2 0,2 0 0,-1 2 1,2 0-1,1 1 0,-18 25 0,18-18-199,0 0-1,1 2 1,2-1-1,1 2 1,1 0-1,2 0 1,-8 39-1,-51 309-21,25-123-13,17-96 230,-7 167 0,31-221-159,3 0 0,25 173-1,133 519 433,-151-766-552,1-1 0,2 0 0,1 0 0,25 48 0,-31-69 29,0 0-1,1 0 1,0-1 0,1 1-1,0-1 1,0-1 0,1 0-1,0 0 1,0 0 0,1-1-1,-1 0 1,2-1-1,-1 1 1,0-2 0,1 0-1,0 0 1,19 5 0,-8-6 11,0-1 0,0 0 0,0-2 0,0 0 0,1-2 0,-1 0 0,-1-1 0,1-1 0,35-12 0,12-9 105,96-50-1,-105 46-108,-3 4-119,-1-3 1,-1-2-1,-2-2 1,-1-3-1,88-79 1,-67 38 331,-4-2 1,60-91 0,98-185 183,-194 300-391,-3 0 0,-2-2 0,-2-1 0,-3-1 0,-2 0 0,-3-2 0,13-82 0,7-162 246,-32 233-219,-3-1-1,-9-90 1,5 145-40,-1-1 0,0 0 0,-1 1 0,-1-1 0,0 1 0,-2 1 0,0-1 1,-1 1-1,0 0 0,-1 1 0,-1 0 0,0 0 0,-2 1 0,1 0 0,-2 1 0,1 1 0,-2 0 0,0 0 0,0 2 0,-1 0 0,0 0 1,-1 1-1,0 1 0,0 1 0,-1 0 0,-34-8 0,9 7-153,0 2-1,0 1 1,-1 3 0,-47 3 0,-172 26-1558,-10 0-427,170-25-1588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1195 75 6951,'-16'-1'2477,"-19"-1"-2095,-83-7 14,105 7-443,0 0 1,0-1-1,1-1 1,-1 0-1,1-1 0,0 0 1,-14-8-1,19 9-164,0 1-1,0 0 0,0 0 1,-1 0-1,1 1 1,-1 0-1,1 0 0,-1 1 1,0 0-1,1 0 1,-1 1-1,0 0 0,0 1 1,1-1-1,-1 1 1,0 1-1,1 0 0,-1 0 1,1 0-1,-1 1 0,1 0 1,0 0-1,-11 8 1,-12 8 324,1 1 0,1 2 0,-47 45 0,75-67-110,-72 68 1587,2 2-1,4 4 1,-91 129-1,137-168-1382,1 2 0,2 0 0,1 1 0,2 1 0,-16 72 0,-18 207-219,47-313 21,-17 160 0,7 2 0,13 229-1,5-330-7,4 0-1,2 0 0,3-1 0,49 124 0,-26-100 33,4-1 1,95 144 0,-120-205-56,0-2 0,2 0 0,1-1 0,38 33 0,-48-47 26,1-2 0,0 0 1,0 0-1,1-1 0,0-1 1,0 0-1,0 0 1,1-2-1,0 1 0,0-2 1,0 0-1,20 2 1,-4-5 37,1 0 0,-1-2 0,0-2 0,0 0 0,0-2 0,-1-1 0,0-2 0,0 0 1,-1-2-1,37-20 0,26-20 23,139-102 1,-182 119-9,-45 32-54,333-250-165,-283 206 83,-1-2 0,-3-2 0,83-111 0,-86 95 206,-3-3-1,-3-1 1,54-132 0,-82 170-25,-1 0 0,-1-1 0,-2 0-1,-1 0 1,-2-1 0,-1 0 0,-2 0 0,-1 0 0,-2 0 0,-1 0-1,-10-53 1,2 53 183,-1 1-1,-2 0 1,-1 1-1,-2 1 1,-35-54-1,-115-134 865,110 150-1183,-102-96-1,131 141-688,-2 1-1,-41-25 0,48 36-470,0 0 0,-1 1 0,-1 1 0,-28-7 0,2 3-5645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4:1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781 61 3171,'-12'0'6177,"-4"1"-6109,0 0 1,1 1 0,-1 0-1,0 2 1,1 0 0,0 0-1,0 1 1,0 1 0,1 1-1,0 0 1,0 1 0,0 0-1,1 1 1,1 1 0,-1 0-1,2 0 1,-1 2 0,1-1-1,1 1 1,0 1 0,-12 20-1,-21 57-94,5 2 0,-45 157-1,31-85 16,29-95-98,-146 494 1152,152-487-603,3 0-1,4 1 1,3 1-1,4-1 0,9 121 1,0-153-396,3 0 0,1-1 0,2 0 0,2 0 0,2-2 0,2 0 0,2 0 0,1-2 0,2-1 0,2-1 0,48 57 0,-50-71-25,1-1 0,1-2-1,1 0 1,1-1 0,0-2-1,2-1 1,0-1-1,0-1 1,2-2 0,53 16-1,-39-17 15,1-2 0,0-2 1,1-3-1,-1-1 0,1-2 0,0-3 0,48-6 0,-47 0 27,0-3-1,-1-1 1,0-3-1,-1-2 1,-1-2-1,84-46 0,-37 10 7,-3-4 0,91-79 0,-107 73-37,-1-4 0,-4-2 0,-4-3-1,-2-3 1,-4-3 0,-3-2 0,-4-3 0,-3-1 0,70-180-1,-102 220-33,-1-1-1,-3 0 0,-2-1 0,-2 0 0,-2-1 1,0-53-1,-6 74 21,-1 0 1,-2-1-1,-1 2 1,-1-1-1,-1 0 1,-1 1-1,-1 0 0,-2 1 1,-1 0-1,0 0 1,-2 1-1,-18-26 1,5 17 14,-2 0 0,-1 2 0,-1 1 0,-1 2 0,-60-42 0,-190-103 305,236 148-263,30 16-64,-315-171 179,249 141-234,-2 3-1,-99-29 1,151 57-467,0 1-1,-1 1 0,-60-2 1,66 8-1129,1 1-1,-49 8 1,-33 22-7352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12139,'0'0'6503,"-4"13"-6178,-12 37 1102,1 1-1,3 0 1,2 1-1,-4 79 0,14-130-1441,0 0-1,0 0 1,0 0-1,0 0 1,0 0-1,0 0 1,0 0-1,1 0 1,-1 0-1,0 0 1,1 0-1,-1-1 0,1 1 1,-1 0-1,1 0 1,-1 0-1,1-1 1,-1 1-1,1 0 1,0 0-1,1 0 1,1-2-1567,-8-8-498,-32-25-3684,-7-7 2641,42 39 3256,-1-1 0,1 1 1,1-1-1,-1 0 0,0 1 1,1-1-1,-1 0 1,1 0-1,0 0 0,0 0 1,0 0-1,0 0 0,0 0 1,0-4-1,2 5 73,0 1 1,-1-1-1,1 1 1,0 0-1,-1-1 1,1 1-1,0 0 0,0-1 1,0 1-1,0 0 1,1 0-1,-1 0 1,0 0-1,0 0 0,1 0 1,-1 1-1,0-1 1,1 0-1,-1 1 1,1-1-1,-1 1 0,1-1 1,-1 1-1,1 0 1,-1-1-1,1 1 0,2 0 1,57-5 1099,-47 4-833,56-2 221,9-1-1231,-27-3-5924,-34 4-2412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02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7783,'13'1'1714,"51"3"-1151,0-3 0,99-11 0,135-35 817,-159 22-1142,183-9 0,165 48 1774,-370-6-1521,1-6 1,0-5-1,-1-5 0,134-25 0,-8-15-402,96-17-32,-237 49-266,137-1 0,-196 14 130,0 2 1,76 12 0,-106-10 158,0 0-1,-1 0 1,1 1 0,-1 1-1,0 0 1,0 1 0,0 0-1,-1 1 1,0 0 0,0 1-1,-1 0 1,0 1 0,13 14-1,-1-4-527,-3-13-2744,-1-5-2510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0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0 288 5573,'116'-5'3624,"56"-16"-3499,-31 3-94,284 7-11,-31 4 1588,852-118-576,-1033 102-932,356-26 5078,-544 49-4902,18 0 551,-41 0-1144,-1 0 0,1 0 1,0 0-1,0 0 0,0-1 0,0 1 1,-1-1-1,1 0 0,0 1 1,0-1-1,-1 0 0,1 0 0,0 0 1,-1 0-1,1 0 0,1-2 1,6-14-4238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07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7751,'0'0'5478,"11"6"-5596,40 25 112,-26-13 63,2-2 0,0-1 1,1-1-1,1-2 0,0 0 1,47 11-1,-16-15 509,1-2 0,113-4 0,123-26 49,-240 18-638,1077-55 984,-224 38 710,-631 4-6203,-209 16 213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388 108 1345,'0'0'3315,"-10"-5"1212,-29-15-2800,12 4-1310,0 2 0,-1 2 0,0 0-1,-1 2 1,-33-8 0,59 18-336,0 0 0,0 0-1,1 0 1,-1 0 0,0 0-1,0 1 1,0-1 0,0 1 0,1 0-1,-1-1 1,0 2 0,0-1-1,1 0 1,-1 0 0,1 1-1,-1-1 1,1 1 0,-3 3-1,0-1 0,1 1-1,0 0 1,1 0-1,-1 0 1,1 0-1,0 0 1,0 1-1,-2 7 1,-3 11 1,1 1-1,1-1 1,-3 34 0,9-56-74,-10 75 2,4 0 0,3 0 0,3 0 0,3 0 1,4-1-1,20 91 0,-21-143-29,1 1-1,1-1 1,2 0 0,0-1 0,1 0 0,16 24-1,-21-38 14,0-1 0,0 0 0,1 0 1,0-1-1,0 1 0,1-2 0,0 1 0,0-1 0,0 0 0,1-1 0,0 0 0,0 0 0,1-1 0,-1 0 0,1-1 0,0 0 0,20 3 0,-18-4 35,0-2 0,0 1 0,0-1 0,0-1 0,1-1 0,-1 1 0,0-2 0,-1 0 0,1 0-1,0-1 1,-1 0 0,0-1 0,12-7 0,-7 2 70,-1-1 0,0 0 0,-1-1 0,0 0 0,-1-1 0,-1-1 0,0 0 0,11-17 0,-4 2 67,-2-1-1,-1-1 1,-1-1 0,-2 0-1,-1-1 1,-1 0-1,-2-1 1,8-62 0,-13 59-6,-2-1 0,-1 1 1,-2 0-1,-8-57 1,6 76-64,-1 0 0,-1 0-1,-1 1 1,0 0 0,-1 0 0,-1 0 0,0 1 0,-1 0 0,-1 1 0,-1 0 0,-14-16 0,20 25-214,-1 0 1,-1 0-1,1 1 0,-1 0 0,0 0 1,0 1-1,-1-1 0,1 2 1,-1-1-1,0 1 0,0 0 0,0 1 1,0 0-1,-13-2 0,12 3-430,-1 1 0,1 0 0,-1 0 0,1 1 0,-1 0 0,1 1 0,-19 5 0,-26 17-4283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1 10186,'-17'8'37,"-31"19"262,2 2 0,1 2 0,2 2 0,-52 50 0,59-45-173,1 2 0,2 0 0,-36 60 1,56-79-43,1 1 0,1 0 0,1 0 0,1 1 0,1 0 0,1 0 0,1 1 0,1 0 0,-2 32 0,7-47 4,0-1-1,0 1 1,1-1-1,0 0 1,0 1-1,1-1 1,0 0-1,1 0 1,0 0 0,0 0-1,1 0 1,0-1-1,0 1 1,0-1-1,1 0 1,0-1-1,1 1 1,0-1-1,7 7 1,-1-4-23,0-1 0,0 0 0,0 0 0,1-2 0,0 1 0,0-2 0,1 0 0,0 0 0,0-1 0,24 3 0,-9-3-25,1-2-1,-1-1 1,1-2 0,-1-1-1,0-1 1,1-1-1,-1-2 1,-1 0-1,1-3 1,39-16-1,-6-3-386,-1-2-1,-1-4 0,80-58 1,-86 51-1539,-2-1-1,85-89 1,-36 9-7029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3 116 10186,'0'0'12144,"0"11"-11925,-1 35 158,0-16-88,1 0 0,1-1 0,6 35-1,-7-62-272,1 0-1,-1 0 1,0 0-1,1 0 1,-1 0-1,1-1 1,-1 1-1,1 0 1,0 0-1,0-1 1,0 1-1,0 0 1,0-1-1,0 1 1,0-1-1,1 0 1,-1 1-1,0-1 1,1 0-1,-1 0 1,1 1-1,0-1 1,-1-1-1,1 1 1,0 0-1,-1 0 1,1-1-1,0 1 1,0 0-1,0-1 1,0 0-1,0 0 1,-1 1-1,1-1 1,0 0-1,0 0 0,0-1 1,0 1-1,0 0 1,0-1-1,-1 1 1,1-1-1,0 1 1,0-1-1,0 0 1,2-2-1,7-3 198,0 0-1,-1-1 0,0 0 1,-1-1-1,17-16 0,40-52 169,-44 49-360,1 0 0,46-39-1,-69 65-17,1 1-1,0-1 0,-1 1 0,1-1 0,-1 1 0,1 0 0,0-1 0,-1 1 1,1 0-1,0 0 0,0-1 0,-1 1 0,1 0 0,0 0 0,0 0 1,-1 0-1,1 0 0,0 0 0,0 0 0,0 0 0,-1 0 0,1 0 0,0 0 1,0 1-1,-1-1 0,1 0 0,0 0 0,-1 1 0,1-1 0,0 1 1,-1-1-1,1 0 0,0 1 0,-1-1 0,1 1 0,-1-1 0,1 1 0,-1 0 1,1-1-1,-1 1 0,0 0 0,1-1 0,-1 1 0,0 0 0,1-1 0,-1 1 1,0 0-1,0 0 0,0-1 0,1 1 0,-1 0 0,0 0 0,0-1 1,0 3-1,7 57 437,-6-41-312,-1-18-127,0 0 0,0 0 0,0 0 0,0 0 0,0-1 0,0 1 0,0 0 0,0 0 0,1 0 0,-1 0 0,0 0 0,0-1 0,1 1 0,-1 0 0,0 0 0,1 0 0,-1-1 0,1 1 0,-1 0 0,1 0 0,0-1 0,-1 1 0,1-1 0,0 1 0,-1 0 0,1-1 0,0 1 0,0-1 0,-1 0 0,1 1 0,0-1 1,0 0-1,0 1 0,-1-1 0,1 0 0,0 0 0,0 0 0,0 0 0,0 1 0,0-1 0,0-1 0,0 1 0,-1 0 0,1 0 0,0 0 0,0 0 0,0-1 0,0 1 0,-1 0 0,1-1 0,0 1 0,0 0 0,0-1 0,-1 1 0,1-1 0,1 0 0,5-5 47,1 0 1,-1 0-1,0-1 0,6-8 0,-10 12-12,39-48 171,-30 34-201,1 1 1,0 0 0,1 1-1,1 1 1,1 0 0,16-11 0,-31 24-9,0 0 0,0 1 0,0-1 0,-1 0 1,1 1-1,0-1 0,0 1 0,0-1 0,0 1 1,0-1-1,0 1 0,0 0 0,0-1 0,0 1 1,0 0-1,1 0 0,-1 0 0,0 0 0,0 0 1,0 0-1,0 0 0,0 0 0,0 0 0,0 0 1,0 1-1,0-1 0,0 1 0,0-1 0,0 0 1,0 1-1,0-1 0,0 1 0,0 0 0,0-1 1,0 1-1,-1 0 0,1 0 0,0-1 0,0 1 1,-1 0-1,1 0 0,-1 0 0,1 0 0,-1 0 1,1 0-1,-1 0 0,1 0 0,-1 0 0,0 0 1,0 0-1,1 0 0,-1 2 0,2 8 46,-1 0 1,-1 0-1,1 1 0,-3 13 1,2-8 21,0-11-235,-3 46 540,3-50-633,-1 0 0,1 0 0,-1 0-1,1 0 1,-1 0 0,0 1 0,0-1 0,0-1 0,0 1 0,0 0 0,-2 2 0,0-5-3896,-1-9-2236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5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21172,'0'0'3427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140 176 13036,'0'0'5189,"2"-9"-3032,9-29-54,-11 37-2028,0-1 1,0 1-1,0-1 0,1 1 0,-2-1 0,1 1 1,0-1-1,0 1 0,0-1 0,-1 1 0,1-1 1,-1 1-1,1 0 0,-1-1 0,0 1 0,1 0 1,-1-1-1,0 1 0,0 0 0,0 0 0,0 0 1,0 0-1,0 0 0,0 0 0,0 0 0,0 0 0,-1 0 1,1 0-1,0 1 0,-1-1 0,1 0 0,0 1 1,-1-1-1,1 1 0,-1 0 0,1-1 0,-1 1 1,1 0-1,0 0 0,-1 0 0,-2 0 0,-2 0-79,1-1 0,-1 1 0,0 0 0,1 1 0,-1-1 0,0 1 0,1 0 0,-1 1 0,-6 2 0,8-1-9,0 0 0,1 0 0,-1 0 0,1 1 0,-1-1 0,1 1 0,0 0 0,0 0 1,1 0-1,-1 1 0,1-1 0,0 1 0,0-1 0,0 1 0,-1 8 0,2-9-22,0 0-1,0-1 1,0 1-1,1-1 1,-1 1-1,1 0 1,0-1-1,0 1 1,1 0-1,-1-1 1,1 1-1,0-1 1,-1 1-1,2-1 1,-1 1-1,0-1 1,1 1-1,-1-1 1,1 0-1,0 0 1,4 6-1,14 6-26,-1 0 1,26 14-1,-26-18 142,-1 1 1,-1 1-1,19 17 1,-30-25-72,-1 0 1,-1 1 0,1 0 0,-1 0-1,0 0 1,0 1 0,-1-1-1,1 1 1,-2 0 0,1 0-1,-1 0 1,0 0 0,1 10 0,-2-9 13,0 0 0,-1 0 0,0 0 0,-1 0 0,1 0 0,-2-1 0,1 1 1,-1 0-1,0 0 0,-1-1 0,0 1 0,0-1 0,0 0 0,-1 0 1,0 0-1,-1-1 0,1 1 0,-1-1 0,0 0 0,-1 0 0,0-1 0,0 1 1,0-1-1,0-1 0,-1 1 0,0-1 0,0 0 0,0-1 0,0 0 1,0 0-1,-1 0 0,1-1 0,-1 0 0,0 0 0,-8 0 0,14-2-16,-1 0-1,1 0 0,-1 0 0,1 0 1,-1-1-1,1 1 0,0-1 0,-1 1 1,1-1-1,0 0 0,-1 0 0,1 0 1,0 0-1,0 0 0,0-1 0,0 1 1,0-1-1,0 1 0,1-1 1,-1 0-1,0 1 0,1-1 0,-1 0 1,1 0-1,0 0 0,-1-1 0,1 1 1,0 0-1,0 0 0,1-1 0,-1 1 1,0 0-1,1-1 0,-1 1 0,1 0 1,0-5-1,-1-1-9,1 0 0,0 0 0,0-1 0,1 1-1,0 0 1,1 0 0,0 0 0,0 0 0,0 0 0,5-8 0,12-15 15,1 0 1,1 2 0,1 1-1,2 0 1,36-32 0,-35 37-10,0-2 0,-2-1 1,-1-1-1,-1-1 1,33-59-1,-51 82 17,0-1 1,-1 0-1,1 0 1,-1 0-1,-1 0 1,1 0-1,-1 0 1,0 0-1,-1 0 1,1-1-1,-2-6 1,1 13-20,0-1 1,0 0 0,0 1 0,-1-1 0,1 1 0,0-1 0,-1 0 0,1 1 0,0-1 0,-1 1 0,1-1 0,-1 1 0,1-1 0,-1 1 0,1-1 0,-1 1 0,1 0 0,-1-1 0,1 1 0,-1 0 0,0-1 0,1 1 0,-1 0 0,0 0 0,1 0 0,-1-1 0,1 1 0,-1 0 0,0 0 0,0 0 0,1 0 0,-1 0 0,0 0 0,1 0 0,-1 0 0,0 1 0,1-1 0,-1 0 0,1 0-1,-1 0 1,0 1 0,1-1 0,-1 0 0,1 1 0,-1-1 0,0 1 0,1-1 0,-1 1 0,-29 21-147,25-14 136,-1 0 0,1 1 0,1-1 0,-1 1 0,1 0 0,1 0 0,0 1 0,0-1 0,1 1 0,0-1 0,1 1 0,-1 14 0,3-23 12,-1 0 0,0 0 0,1 0 0,-1 0 0,1 0 0,-1-1 0,1 1 0,-1 0 0,1 0 0,0 0 0,-1-1 0,1 1 0,0 0 0,-1-1 0,1 1 0,0-1 0,0 1 0,0-1 0,0 1 0,0-1 0,0 1 0,0-1 0,0 0 0,-1 0 0,1 1 0,0-1 0,0 0 0,0 0 0,0 0 0,0 0 0,0 0 0,0 0 0,0 0 0,0-1 0,0 1 0,0 0 0,0-1 0,0 1 0,2-1 0,43-14 454,-24 2-301,-1 0 1,27-24 0,-31 23-144,0 1 1,1 1-1,31-17 0,-48 29-16,-1-1 0,1 1 0,0 0 0,-1-1 0,1 1 0,0 0 0,0 0 0,-1-1 0,1 1 0,0 0 0,-1 0 0,1 0 0,0 0 0,0 0 0,0 0 0,-1 0 0,1 0 0,0 0 0,0 0 0,-1 1 0,1-1 0,0 0 0,-1 0 0,1 1 0,0-1 0,-1 0 0,1 1 0,0-1 0,-1 1 0,1-1 0,-1 1 0,1-1 0,-1 1 0,1-1 0,-1 1 0,1 0 0,-1-1 0,1 1 0,-1 0 0,0-1 0,1 1 0,-1 0 0,0-1 0,0 1 0,0 0 0,1 0 0,-1-1 0,0 2 0,0 46 66,-1-33-17,1-12-43,0 1-1,0-1 1,0 0-1,0 0 0,1 0 1,-1 0-1,1 0 1,0 0-1,0 0 0,0 0 1,0 0-1,2 3 0,-1-5 20,-1 0 0,0-1 0,0 1 0,0 0 0,0 0 0,1-1 0,-1 1 0,0 0 0,1-1 0,-1 1 0,0-1-1,1 0 1,-1 1 0,1-1 0,-1 0 0,0 0 0,1 0 0,-1 0 0,1 0 0,-1 0 0,1 0 0,-1-1 0,0 1 0,1-1-1,-1 1 1,0-1 0,1 1 0,-1-1 0,2-1 0,8-4 188,0 0 1,-1-1-1,0 0 0,-1-1 0,1 0 1,-1 0-1,-1-1 0,14-18 0,-12 15-198,0 0-1,1 1 0,0 0 0,21-15 1,-32 25-20,1 1 1,-1 0-1,1-1 1,-1 1-1,1 0 1,-1 0-1,1-1 1,-1 1-1,1 0 1,-1 0-1,1 0 1,-1 0-1,1 0 1,-1 0 0,1 0-1,0 0 1,-1 0-1,1 0 1,-1 0-1,1 0 1,-1 0-1,1 0 1,-1 0-1,1 0 1,-1 1-1,1-1 1,-1 0-1,1 0 1,-1 1 0,1-1-1,-1 0 1,1 1-1,-1-1 1,0 1-1,1-1 1,-1 0-1,1 1 1,-1-1-1,0 1 1,0-1-1,1 1 1,-1-1-1,0 1 1,0-1 0,0 1-1,1-1 1,-1 1-1,0-1 1,0 1-1,0 0 1,0-1-1,0 1 1,0-1-1,0 1 1,0 0-1,0 41-252,0-33 4,0-8 316,2 26-2749,-1-26 2518,-1-1 0,0 1 0,0-1 0,0 0 0,0 1 0,0-1 0,1 1 0,-1-1 0,0 0 0,0 1 0,0-1 0,1 0 0,-1 1 1,0-1-1,1 0 0,-1 0 0,0 1 0,1-1 0,-1 0 0,0 0 0,1 1 0,-1-1 0,0 0 0,1 0 0,-1 0 0,1 0 0,-1 0 0,0 0 0,1 0 0,-1 1 0,1-1 0,-1 0 0,1 0 1,-1-1-1,0 1 0,1 0 0,-1 0 0,1 0 0,-1 0 0,0 0 0,1 0 0,-1 0 0,1-1 0,-1 1 0,0 0 0,1 0 0,-1-1 0,0 1 0,1 0 0,-1 0 0,0-1 0,0 1 0,1 0 0,-1-1 1,0 1-1,0 0 0,1-1 0,-1 1 0,0-1 0,0 1 0,0 0 0,0-1 0,13-17-7281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16015,'0'0'5904,"11"-8"-4863,-2 1-749,10-8-79,-1 0-1,24-25 0,-39 36-152,1 1 0,-1-1 0,0 0 0,1 0-1,-2-1 1,1 1 0,0 0 0,-1-1-1,0 0 1,0 1 0,0-1 0,-1 0 0,0 0-1,0 0 1,0 0 0,0 0 0,-1 0-1,0 0 1,0-8 0,-1 12-32,1 0 1,-1 0-1,0 0 0,1 0 0,-1 0 1,0 0-1,0 0 0,0 0 0,1 0 1,-1 1-1,0-1 0,0 0 0,0 0 1,0 1-1,-1-1 0,1 1 1,0-1-1,0 1 0,0-1 0,0 1 1,0 0-1,-1 0 0,1-1 0,0 1 1,0 0-1,-1 0 0,1 0 0,0 0 1,0 0-1,-1 1 0,1-1 0,0 0 1,0 1-1,-2-1 0,0 1-30,-1 0 0,0 0-1,0 0 1,1 1 0,-1-1-1,0 1 1,1 0 0,0 0 0,-6 4-1,5-2 1,0 0 0,1 0 0,-1 0 0,1 1-1,0-1 1,0 1 0,1 0 0,-1 0 0,1 0-1,0 0 1,0 0 0,1 1 0,0-1 0,0 1-1,0-1 1,0 10 0,1-14 1,1 0-1,-1 0 1,1 0 0,-1 0-1,1-1 1,-1 1 0,1 0-1,0 0 1,-1-1-1,1 1 1,0 0 0,0-1-1,-1 1 1,1-1 0,0 1-1,0-1 1,0 1 0,0-1-1,0 1 1,0-1 0,0 0-1,0 0 1,0 0 0,-1 1-1,1-1 1,0 0 0,0 0-1,0 0 1,2-1-1,36 1 122,-32-1-87,63-13 72,-61 11-119,1 0 0,-1 1 0,1 0 0,0 0 0,0 1 1,-1 0-1,1 1 0,0 0 0,0 1 0,16 2 0,-5 14-118,-1-2 1134,-18-17-789,-1 1 1,1-1-1,-1 0 0,0 0 0,1 0 1,-1 0-1,0 0 0,0 0 1,-1 0-1,1 0 0,0 0 0,-1-1 1,1 1-1,0-4 0,-1 3-27,20-93-1137,18 94-9869,-14 2 3885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129 364 15407,'-10'1'2071,"3"0"-1710,1 0 1,-1 0-1,0 1 1,1 0-1,-1 0 1,1 1-1,0 0 1,0 0-1,0 0 1,0 1-1,-7 5 1,10-6-240,0-1 1,1 1 0,-1 0 0,0 0 0,1 0 0,-1 0 0,1 0 0,0 1 0,0-1-1,0 1 1,1 0 0,-1-1 0,1 1 0,0 0 0,0 0 0,0 0 0,1 0-1,-1-1 1,1 1 0,0 0 0,0 0 0,0 0 0,1 0 0,1 7 0,-1-7-108,1-1 0,-1 0 0,1 1 1,0-1-1,0 0 0,0 0 1,0-1-1,1 1 0,-1 0 0,1-1 1,0 1-1,0-1 0,-1 0 1,2 0-1,-1 0 0,0 0 0,0-1 1,0 1-1,1-1 0,-1 0 1,1 0-1,-1 0 0,1 0 1,0-1-1,-1 0 0,1 1 0,5-1 1,-2 0 9,-1 0 1,1 0-1,0 0 1,0-1-1,0 0 1,-1 0 0,1-1-1,-1 1 1,1-2-1,-1 1 1,0-1-1,0 0 1,0 0-1,8-5 1,-2-6 33,1 0 1,-2-1-1,0-1 1,-1 0-1,-1 0 0,0-1 1,-1 0-1,9-27 1,-12 31-147,-39 66-575,33-51 668,0 0 0,0 0 0,0 0 0,1 0 0,-1 0 0,1 1 0,-1-1-1,1 0 1,0 0 0,0 1 0,0-1 0,0 0 0,0 0 0,0 1-1,2 3 1,-2-5-3,1 0 0,-1 0 1,1 0-1,0 0 0,0 0 0,-1 0 0,1-1 0,0 1 0,0 0 0,0 0 0,0-1 0,0 1 1,0 0-1,0-1 0,0 1 0,0-1 0,0 1 0,0-1 0,0 0 0,0 0 0,3 1 0,0-1 17,1 0 1,0 0-1,0 0 0,-1-1 0,1 0 0,0 0 0,-1 0 0,1 0 0,0-1 0,-1 1 0,0-1 0,1-1 0,4-2 1,14-12 40,-2 0 1,0-1-1,-1 0 1,-1-2-1,-1-1 1,0 0 0,-2-1-1,0-1 1,-2 0-1,-1-1 1,0-1-1,-2 0 1,-1 0 0,9-35-1,-18 56-67,0 1-1,0 0 1,-1-1-1,1 1 1,-1-1-1,0 1 1,0-1-1,0 0 1,0 1-1,-1-1 1,1 1-1,-1 0 1,0-1-1,0 1 1,-2-4-1,3 6 6,-1 0-1,0 1 1,1-1-1,-1 0 1,0 1-1,0-1 1,1 0-1,-1 1 1,0-1 0,0 1-1,0-1 1,0 1-1,0 0 1,0-1-1,0 1 1,0 0-1,0 0 1,0-1-1,1 1 1,-3 0-1,0 0 4,0 1-1,0-1 0,-1 1 1,1-1-1,0 1 0,0 0 1,0 0-1,-5 3 0,-4 3 70,0 0 0,1 0 0,0 1 0,0 1 0,1 0 1,0 0-1,0 1 0,1 0 0,-15 22 0,20-25-10,-1 0 0,1 0 0,0 0 0,1 1 0,0-1 0,0 1 0,0 0 0,1 0 0,0 0 0,1 0 0,0 0 1,0 0-1,1 1 0,0-1 0,0 0 0,1 0 0,3 15 0,-2-17 5,1-1-1,0 1 1,0 0-1,1-1 1,0 1-1,0-1 1,0 0-1,1-1 1,-1 1-1,1-1 1,0 0-1,1 0 1,-1 0-1,1-1 1,6 4-1,5 2 79,0-1 0,1-1-1,37 10 1,-37-12-535,1-2 0,0 0 0,37 0 0,-47-3-955,-1-1 0,1 0 0,0 0 0,-1-1 0,1 0 0,12-6-1,20-15-12959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6438,'0'0'6257,"3"-11"-3556,-2 5-2505,0 1 0,0 0-1,1 0 1,0 0 0,0-1 0,0 2 0,0-1-1,1 0 1,0 0 0,0 1 0,0 0 0,1-1 0,0 1-1,-1 1 1,1-1 0,1 0 0,-1 1 0,0 0 0,1 0-1,0 0 1,9-4 0,7-1 275,1 1 0,0 0 0,0 2 0,1 0 0,0 2 1,-1 1-1,1 0 0,0 2 0,45 4 0,-48-1-408,0 0 0,0 1 0,0 1 0,-1 1 0,0 0 0,0 2 0,0 0 0,-1 1 0,-1 1 0,1 1 0,23 19-1,-32-22-12,0 1 0,-1 0 0,0 0 0,0 1 0,-1 0-1,0 0 1,-1 1 0,0 0 0,-1 0 0,0 0 0,-1 1-1,0 0 1,-1-1 0,0 1 0,-1 1 0,0-1 0,-1 0-1,0 0 1,-1 1 0,0-1 0,-1 0 0,-1 1-1,0-1 1,-1 0 0,0 0 0,0 0 0,-1-1 0,-1 1-1,0-1 1,-1 0 0,0 0 0,-14 18 0,1-7 488,-1-1 1,0-1 0,-2-1 0,0-1-1,-1 0 1,-37 20 0,46-30-440,-1 0 1,0-2 0,-1 1-1,0-2 1,0 0-1,0-1 1,0 0 0,-1-1-1,1-1 1,-1-1 0,0-1-1,-23-1 1,36 0-276,0 1 0,1-1 0,-1 0 0,0 0 0,1 0 0,-1-1 0,1 1 0,-1-1 0,1 0 0,0 0 0,0 0 0,0 0 0,0-1 0,0 1 0,0-1 0,1 0 0,-1 0 0,1 0 0,0 0 0,-1 0 0,1 0 0,1 0 0,-1-1 0,1 1 0,-1-1 0,1 0 0,-1-4 0,2 5-410,-1-1 1,1 1-1,0 0 1,0-1 0,0 1-1,1-1 1,-1 1-1,1 0 1,0 0 0,0-1-1,0 1 1,0 0-1,1 0 1,-1 0 0,1 0-1,0 0 1,0 0-1,0 1 1,0-1 0,3-2-1,16-14-7539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10346,'0'0'11226,"-4"8"-10446,3-6-738,-23 59 1635,22-57-1580,1 0-1,-1 0 0,1 1 1,0-1-1,1 0 1,-1 1-1,1-1 0,0 1 1,0-1-1,0 0 1,1 1-1,-1-1 1,1 1-1,2 5 0,-1-8-57,-1-1-1,1 0 1,0 0-1,0 0 1,0 0-1,0 0 1,-1 0-1,1 0 1,1 0-1,-1-1 1,0 1-1,0-1 1,0 1-1,0-1 1,0 0-1,0 0 1,0 0-1,1 0 1,-1 0-1,0-1 1,3 0-1,47-11 365,-19-5-363,-27 13-56,1 0 1,0 0-1,0 0 0,0 1 0,1 1 0,-1-1 1,1 1-1,14-2 0,-15 37 123,-6-31-78,1 0 0,-1 0-1,1 0 1,0-1 0,0 1 0,-1 0-1,1-1 1,0 0 0,0 1 0,1-1 0,-1 0-1,0 0 1,0 0 0,0 0 0,1-1-1,-1 1 1,1 0 0,-1-1 0,0 0 0,1 0-1,-1 1 1,1-1 0,-1-1 0,1 1-1,3-1 1,4 0 21,-1 0 0,0-1-1,0 0 1,1 0 0,12-6-1,14-11-114,20-7-3713,-55 25 2593,-11 8-8857,5-5 2259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16976,'0'0'6999,"3"10"-7224,1 5 223,-1-1 10,1 0 1,0 0-1,1-1 1,1 0-1,7 13 1,-12-25 14,-1 0 0,1 0 1,-1-1-1,1 1 0,0 0 0,-1-1 1,1 1-1,0 0 0,0-1 1,0 1-1,-1-1 0,1 0 1,0 1-1,0-1 0,0 0 1,0 1-1,0-1 0,0 0 1,0 0-1,0 0 0,0 0 1,0 0-1,0 0 0,-1 0 1,1 0-1,0 0 0,0 0 1,0-1-1,0 1 0,0 0 1,0-1-1,0 1 0,0 0 1,-1-1-1,1 1 0,0-1 1,0 1-1,0-1 0,-1 0 1,1 1-1,1-2 0,30-36 1523,-26 30-1306,12-16 217,-8 10-272,1 1-1,-1 0 1,24-21 0,-33 33-186,-1 1 0,1-1 1,-1 1-1,1 0 0,-1-1 1,1 1-1,-1 0 0,1-1 1,0 1-1,-1 0 0,1-1 1,0 1-1,-1 0 0,1 0 0,-1 0 1,1 0-1,0 0 0,-1 0 1,1 0-1,0 0 0,-1 0 1,1 0-1,0 0 0,-1 0 1,1 0-1,0 0 0,-1 0 1,1 1-1,0-1 0,-1 0 1,1 1-1,0 0 0,11 23 73,-5 41 145,-7-58-190,-1 17 12,1-19-158,-1 1 0,1-1 0,0 0-1,0 0 1,0 0 0,1 0 0,0 1 0,0-1-1,2 6 1,-1-13-242,0 0 0,0 0-1,0 0 1,0 0 0,-1 0 0,1 0 0,-1 0-1,1-1 1,-1 1 0,0-1 0,1-3-1,27-59-8243,-11 27 26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3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76 178 12620,'0'0'9134,"-9"3"-7981,3 0-1050,0-1 1,0 1-1,0 1 0,0-1 1,0 1-1,-5 5 1,10-8-105,-1 1-1,0-1 1,1 1 0,-1-1 0,1 1 0,0 0 0,-1 0 0,1 0 0,0 0 0,0 0 0,0 0 0,1 0 0,-1 0 0,0 1 0,1-1 0,-1 0 0,1 0 0,0 1 0,0-1-1,0 0 1,0 0 0,0 1 0,0-1 0,1 0 0,-1 0 0,1 0 0,1 3 0,-2-4 5,1 0-1,-1-1 1,1 1 0,0 0-1,0-1 1,-1 1 0,1 0 0,0-1-1,0 1 1,0-1 0,0 0-1,-1 1 1,1-1 0,0 0-1,0 1 1,0-1 0,0 0-1,0 0 1,0 0 0,0 0 0,0 0-1,0 0 1,0 0 0,0 0-1,0 0 1,0 0 0,0-1-1,0 1 1,0 0 0,-1-1 0,1 1-1,0-1 1,0 1 0,0-1-1,0 1 1,-1-1 0,2-1-1,32-20 674,21-42 341,-43 48-926,0 2 0,1-1 0,0 1 0,19-13 1,-32 26-96,0 1 1,1-1-1,-1 1 1,1-1 0,-1 1-1,1 0 1,-1-1 0,1 1-1,0-1 1,-1 1 0,1 0-1,-1 0 1,1-1 0,0 1-1,-1 0 1,1 0 0,0 0-1,-1 0 1,1 0 0,0 0-1,-1 0 1,1 0 0,0 0-1,-1 0 1,1 0-1,0 0 1,-1 0 0,1 1-1,0-1 1,-1 0 0,1 0-1,-1 1 1,1-1 0,-1 0-1,1 1 1,0-1 0,-1 1-1,1-1 1,-1 1 0,0-1-1,1 1 1,-1-1 0,1 1-1,-1-1 1,0 1 0,1-1-1,-1 1 1,0 0-1,0-1 1,1 1 0,-1 0-1,0-1 1,0 1 0,0 0-1,0-1 1,0 1 0,0 0-1,0 0 1,1 50 349,-2-39-262,1 54 139,27-98 668,28-52 32,-50 78-946,0 0 0,0 0 0,0 0 0,1 1 0,0-1 1,0 1-1,0 1 0,1-1 0,-1 1 0,13-5 0,-18 9 20,1-1-1,-1 1 1,0 0-1,0-1 0,1 1 1,-1 0-1,0 0 1,1 0-1,-1 0 1,0 0-1,1 1 1,-1-1-1,0 0 1,0 1-1,1-1 0,-1 1 1,0-1-1,0 1 1,0-1-1,0 1 1,0 0-1,1-1 1,-1 1-1,0 0 1,-1 0-1,1 0 0,0 0 1,0 0-1,0 0 1,0 0-1,-1 0 1,1 0-1,-1 1 1,1-1-1,-1 0 1,1 0-1,-1 1 1,0-1-1,1 0 0,-1 0 1,0 1-1,0-1 1,0 0-1,0 2 1,1 12-22,0-1 1,0 1-1,-3 18 1,0-11 12,3-22 11,-1 0 1,0 0-1,0 1 0,0-1 0,0 0 1,0 0-1,0 0 0,1 0 0,-1 1 0,0-1 1,0 0-1,0 0 0,0 0 0,1 0 0,-1 0 1,0 0-1,0 0 0,0 1 0,1-1 0,-1 0 1,0 0-1,0 0 0,1 0 0,-1 0 0,0 0 1,0 0-1,0 0 0,1 0 0,-1 0 0,0 0 1,0 0-1,0 0 0,1-1 0,-1 1 1,0 0-1,0 0 0,0 0 0,1 0 0,-1 0 1,0 0-1,0 0 0,0-1 0,0 1 0,1 0 1,-1 0-1,0 0 0,0 0 0,0-1 0,0 1 1,0 0-1,0 0 0,1 0 0,-1 0 0,0-1 1,0 1-1,0 0 0,0-1 0,11-10 164,23-38 365,-27 36-549,1 1 1,1 0-1,0 0 1,1 1-1,21-20 0,-30 30 16,0 0 0,0 0 0,0 1 0,0-1 0,0 0 0,0 1 0,0-1 0,0 1 0,0-1 0,1 1 0,-1 0 0,0 0 0,0-1-1,0 1 1,0 0 0,2 0 0,-2 0 0,-1 0 0,1 1 0,-1-1 0,1 0 0,-1 0 0,1 1 0,-1-1 0,1 1 0,-1-1 0,1 0-1,-1 1 1,1-1 0,-1 1 0,0-1 0,1 1 0,-1-1 0,0 1 0,1-1 0,-1 1 0,0-1 0,0 1 0,1 1 0,3 48-195,-5-46 189,1 0-1,0 0 0,0 0 0,0 0 0,0 0 0,1 0 0,0-1 0,0 1 1,2 6-1,-2-9 12,-1-1 0,1 1 1,0-1-1,0 1 0,0-1 0,-1 0 1,1 1-1,0-1 0,0 0 1,0 1-1,0-1 0,0 0 0,0 0 1,0 0-1,0 0 0,0 0 1,0 0-1,0 0 0,0 0 0,-1 0 1,1-1-1,0 1 0,0 0 1,0-1-1,0 1 0,0 0 0,0-1 1,-1 1-1,1-1 0,1-1 1,26-20 87,-24 18-63,24-23 9,-18 17-147,0 0 1,0 0-1,1 1 0,0 0 0,1 1 0,0 1 0,21-11 0,-33 18 102,1 0 1,-1 0-1,0 0 0,1 0 1,-1 0-1,1 0 0,-1 0 1,0 0-1,1 0 0,-1 0 1,1 0-1,-1 1 0,0-1 1,1 0-1,-1 0 0,1 0 1,-1 0-1,0 1 0,1-1 1,-1 0-1,0 0 0,1 1 1,-1-1-1,0 0 0,0 1 0,1-1 1,-1 0-1,0 1 0,0-1 1,0 0-1,1 1 0,-1-1 1,0 0-1,0 1 0,5 22 676,-4-19-981,-1 0-1,0-1 1,0 1-1,0 0 0,-1-1 1,1 1-1,-1 0 1,0-1-1,0 1 0,-2 5 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21 4548,'0'0'17964,"-1"11"-16341,0 3-1170,0 2 492,0 1 0,0-1 0,4 30 0,-3-45-931,1 0-1,-1 0 1,1 0-1,-1 0 1,1-1-1,0 1 1,-1 0-1,1 0 1,0 0-1,0 0 1,-1-1-1,1 1 1,0 0-1,0-1 1,0 1-1,0 0 1,0-1-1,0 0 0,0 1 1,0-1-1,0 1 1,0-1-1,0 0 1,0 0-1,0 0 1,0 1-1,0-1 1,1 0-1,-1-1 1,0 1-1,0 0 1,0 0-1,0 0 1,0 0-1,0-1 1,0 1-1,0-1 1,0 1-1,0-1 1,0 1-1,1-2 1,43-22 455,13-32-267,-47 45-270,-1 0-1,1 0 1,1 1 0,24-16 0,-36 25 58,0 1 0,1 0 0,-1 0 0,1 0 0,-1-1 0,0 1 0,1 0 0,-1 0 0,1 0 0,-1 0 1,0 0-1,1 0 0,-1 0 0,1 0 0,-1 0 0,1 0 0,-1 0 0,0 0 0,1 0 0,-1 0 0,1 0 0,-1 0 0,0 0 0,1 0 0,-1 1 0,1-1 0,-1 0 0,0 0 0,1 1 0,-1-1 0,0 0 0,1 0 0,-1 1 1,1-1-1,5 19-83,-5 31 230,-1-43-116,0-6-16,0 7 10,0 0 0,0 0 0,1 0 0,0 0-1,3 10 1,-4-17-11,0-1-1,0 1 1,1 0-1,-1-1 1,0 1-1,0-1 1,1 1 0,-1-1-1,0 1 1,1-1-1,-1 1 1,1-1-1,-1 1 1,1-1-1,-1 1 1,1-1-1,-1 0 1,1 1-1,-1-1 1,1 0-1,-1 0 1,1 1-1,0-1 1,-1 0 0,1 0-1,-1 0 1,1 0-1,1 1 1,0-2 17,0 0 1,0 1 0,-1-1 0,1 0 0,0 0-1,0 0 1,0 0 0,-1 0 0,1-1-1,0 1 1,-1-1 0,1 1 0,-1-1-1,2-1 1,11-12-277,24-26-946,-23 14-7737,-14 18 2735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14318,'0'0'5861,"58"30"-19922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0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121 374 10570,'0'0'7271,"-10"0"-4778,6-1-2366,0 1-1,0 0 1,-1 0 0,1 0 0,0 1 0,0-1-1,-1 1 1,1 0 0,0 1 0,0-1 0,0 0-1,0 1 1,0 0 0,1 0 0,-1 0-1,0 1 1,1-1 0,0 1 0,-1 0 0,1 0-1,0 0 1,1 0 0,-1 0 0,0 1 0,1-1-1,0 1 1,0 0 0,0 0 0,0 0 0,1 0-1,-3 7 1,4-9-119,-1 0 0,0 0 0,1 0 0,0 1-1,-1-1 1,1 0 0,0 1 0,0-1 0,0 0 0,1 0 0,-1 1 0,0-1-1,1 0 1,0 0 0,-1 0 0,1 1 0,0-1 0,0 0 0,0 0-1,0 0 1,1 0 0,-1 0 0,0-1 0,1 1 0,-1 0 0,1-1 0,0 1-1,-1-1 1,1 1 0,0-1 0,4 2 0,-2-2 9,0 1 0,0-1 1,1 0-1,-1 0 0,1-1 0,-1 1 0,0-1 1,1 0-1,-1 0 0,1-1 0,-1 1 1,1-1-1,-1 0 0,0 0 0,1 0 0,3-3 1,-3 2-21,0 0 0,-1-1 0,1 1 1,-1-1-1,0 0 0,0-1 1,0 1-1,0-1 0,0 1 1,-1-1-1,1 0 0,2-6 0,27-57-4,-15 26 60,-20 76-232,2-16 278,-1-12-76,0-1 1,1 1-1,0-1 0,0 1 0,0-1 0,1 1 1,0-1-1,2 8 0,-3-13-10,1 1 0,0-1 0,-1 0-1,1 0 1,0 0 0,0 0 0,0 0 0,-1 0 0,1 0 0,0 0-1,1 0 1,-1 0 0,0-1 0,0 1 0,0 0 0,0-1 0,2 2-1,1-2 45,-1 1 0,0 0 0,1-1 0,-1 0 0,0 0 0,1 0 0,-1 0-1,1 0 1,5-2 0,-1 0 147,0-1-1,0 0 1,0-1 0,-1 0-1,1 0 1,-1 0 0,0-1-1,0 0 1,0-1-1,-1 1 1,0-1 0,6-8-1,7-8-58,-1 0-1,19-33 0,-25 35-201,-2 0 0,0 0 0,-1-1 0,-1 0 0,-1-1 0,-1 1 0,-1-1 0,-1-1 0,-1 1 0,0-1 0,-2 1-1,-2-28 1,1 49 52,0 0 0,1 1-1,-1-1 1,0 0-1,0 0 1,0 1-1,0-1 1,0 0 0,0 0-1,0 1 1,0-1-1,0 0 1,-1 0-1,1 1 1,0-1 0,0 0-1,-1 0 1,1 1-1,0-1 1,-1 0-1,1 1 1,0-1 0,-1 1-1,1-1 1,-1 1-1,0-1 1,1 1-1,-1-1 1,1 1 0,-1-1-1,0 1 1,1-1-1,-1 1 1,0 0-1,1-1 1,-1 1 0,0 0-1,1 0 1,-1 0-1,0 0 1,0 0-1,1-1 1,-1 1 0,0 0-1,0 1 1,1-1-1,-1 0 1,0 0 0,0 0-1,1 0 1,-1 0-1,0 1 1,0-1-1,1 0 1,-1 1 0,1-1-1,-2 1 1,-2 2-7,1-1 1,-1 1 0,1 0 0,0 0-1,0 0 1,0 0 0,0 1 0,0-1 0,-2 5-1,-3 7 96,1 0 0,0 1 0,1 0 0,1 0 0,1 0 0,0 0 0,1 1-1,0 0 1,2 0 0,0 23 0,1-34-83,0 1-1,1-1 1,0 0-1,0 0 1,1 0-1,0 1 1,0-2-1,0 1 1,1 0-1,-1 0 1,1-1 0,1 1-1,-1-1 1,1 0-1,0 0 1,0-1-1,1 1 1,-1-1-1,1 0 1,0 0-1,0 0 1,0-1 0,1 1-1,-1-1 1,1-1-1,0 1 1,0-1-1,-1 0 1,2 0-1,9 1 1,-2-1-1236,0 0 1,0-1-1,16-1 1,0-1-5738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13 8968,'0'0'8852,"-11"-4"-7251,8 3-1526,0 0-29,0 0 0,0-1 0,0 1 0,-1 1-1,1-1 1,0 0 0,-1 1 0,1-1 0,-1 1 0,1 0 0,-1 0-1,1 1 1,0-1 0,-1 1 0,1-1 0,0 1 0,-1 0 0,1 0-1,0 1 1,0-1 0,0 1 0,0-1 0,0 1 0,0 0 0,0 0-1,-4 5 1,-13 15-18,0 1 0,2 1 0,1 1 0,1 0 0,1 1 0,-17 40 0,15-23 371,1 0 1,2 1-1,-11 67 1,22-95-162,0-1 1,1 1-1,1-1 1,1 1-1,2 22 1,-2-36-232,0 0 0,1 0 0,-1-1 0,1 1 0,-1 0 0,1-1 1,0 1-1,0 0 0,0-1 0,0 1 0,0-1 0,0 1 0,0-1 1,0 1-1,1-1 0,-1 0 0,1 0 0,-1 0 0,1 1 0,-1-1 1,1-1-1,-1 1 0,1 0 0,0 0 0,-1-1 0,1 1 0,0-1 1,0 1-1,0-1 0,-1 0 0,1 0 0,0 1 0,0-2 0,0 1 1,0 0-1,0 0 0,3-1 0,2-1 73,0 1-1,0-1 1,-1-1-1,1 1 1,0-1-1,-1 0 1,1-1 0,8-6-1,3-4 166,0-2-1,-1 0 1,0-1-1,-1 0 1,15-24-1,-24 31-144,0 0 1,-1 0-1,0 0 0,-1-1 1,0 0-1,-1 0 0,0 0 0,-1-1 1,0 0-1,-1 1 0,0-1 1,0-13-1,-2 24-84,0 0 0,0 0 0,0 0-1,0 1 1,0-1 0,0 0 0,0 0 0,-1 0 0,1 1 0,0-1-1,0 0 1,-1 0 0,1 1 0,-1-1 0,1 0 0,-1 0 0,1 1 0,-1-1-1,1 1 1,-1-1 0,1 0 0,-1 1 0,0-1 0,1 1 0,-1-1 0,0 1-1,0 0 1,1-1 0,-1 1 0,0 0 0,0-1 0,0 1 0,1 0 0,-1 0-1,0 0 1,0 0 0,-1 0 0,0 0-27,0 0 1,0 0-1,0 1 0,0-1 1,1 1-1,-1-1 0,0 1 1,0 0-1,0-1 0,1 1 1,-1 0-1,0 0 0,1 0 1,-1 1-1,-2 2 0,-2 3-10,1 1-1,0 0 0,1 1 0,0-1 1,0 1-1,1 0 0,0 0 1,1 0-1,-1 0 0,2 0 0,-1 1 1,2-1-1,-1 1 0,2 11 1,-1-20 21,0-1 1,0 1 0,0 0-1,0-1 1,0 1 0,0-1 0,0 1-1,0-1 1,0 1 0,0-1-1,1 1 1,-1-1 0,0 1-1,0-1 1,1 1 0,-1-1-1,0 1 1,1-1 0,-1 0 0,1 1-1,-1-1 1,0 0 0,1 1-1,-1-1 1,1 0 0,-1 1-1,1-1 1,-1 0 0,1 0 0,-1 0-1,1 1 1,-1-1 0,1 0-1,0 0 1,0 0 0,23-9 62,19-23 105,-23 10-91,-2-1 0,27-42 1,8-9 16,-53 73-99,1 1 1,-1 0 0,0 0-1,0-1 1,0 1 0,0 0-1,0 0 1,1-1 0,-1 1-1,0 0 1,0 0 0,1 0-1,-1-1 1,0 1 0,0 0-1,1 0 1,-1 0 0,0 0-1,0 0 1,1-1 0,-1 1-1,0 0 1,1 0 0,-1 0-1,0 0 1,0 0 0,1 0-1,-1 0 1,0 0 0,1 0-1,-1 0 1,0 0 0,0 0-1,1 0 1,-1 1 0,0-1-1,1 0 1,-1 0 0,0 0-1,0 0 1,1 0 0,-1 0-1,0 1 1,0-1 0,1 0-1,-1 0 1,0 1 0,0-1-1,0 0 1,1 0 0,-1 0-1,0 1 1,0-1 0,0 0-1,0 1 1,0-1 0,0 0-1,0 0 1,1 1 0,-1-1-1,0 0 1,0 1 0,0-1-1,0 0 1,0 0 0,0 1-1,0-1 1,-1 0 0,1 1-1,3 26-169,-3-25 171,0 214-1775,3-203-333,-3-12 1984,0-1-1,0 0 0,0 0 0,0 1 0,0-1 0,0 0 0,1 0 0,-1 0 0,0 0 0,0 1 1,0-1-1,0 0 0,1 0 0,-1 0 0,0 0 0,0 0 0,0 1 0,0-1 0,1 0 0,-1 0 1,0 0-1,0 0 0,1 0 0,-1 0 0,0 0 0,0 0 0,0 0 0,1 0 0,-1 0 0,0 0 1,0 0-1,1 0 0,-1 0 0,0 0 0,0 0 0,0 0 0,1 0 0,-1 0 0,0 0 0,0 0 0,1-1 1,-1 1-1,0 0 0,0 0 0,0 0 0,0 0 0,1 0 0,-1-1 0,0 1 0,0 0 0,0 0 1,0 0-1,0 0 0,0-1 0,1 1 0,-1 0 0,0 0 0,0-1 0,7-13-7297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16239,'0'0'7111,"-6"58"-6214,6-19-224,0 7 31,0 3-191,7-4-225,5-1-224,-1-4-96,3-6-256,-2-3-1025,-3-9-609,-3-4-769,-6-11-384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43 235 11979,'0'0'1944,"-3"-9"175,0 3-1374,-17-48 690,19 50-564,0 0-1,1 0 1,-1 0-1,1 1 1,0-1-1,0 0 1,0 0-1,1-6 1,-1 10-815,0 1 1,0-1-1,-1 0 1,1 1-1,0-1 1,0 0-1,0 0 1,0 1-1,-1-1 1,1 0-1,0 0 1,0 1-1,0-1 1,-1 0-1,1 0 1,0 0-1,0 0 1,-1 1-1,1-1 1,0 0-1,-1 0 1,1 0-1,0 0 1,0 0-1,-1 0 1,1 0-1,0 0 1,-1 0-1,1 0 1,0 0-1,-1 0 1,1 0-1,0 0 1,0 0-1,-1 0 1,1 0-1,0 0 1,-1 0-1,1 0 1,0 0-1,0-1 1,-1 1-1,1 0-36,-1-1 0,1 1 0,0-1 0,-1 1 0,1 0 0,0-1-1,0 1 1,-1-1 0,1 1 0,0-1 0,0 1 0,0-1 0,0 0 0,0 1 0,0-1 0,-1 1-1,1-1 1,0 1 0,0-1 0,1 1 0,-1-1 0,0 1 0,0-1 0,0 1 0,0-1-1,0 1 1,1-1 0,-1 1 0,0-1 0,0 1 0,1-1 0,-1 1 0,0-1 0,1 1-1,-1 0 1,1-1 0,5-8-26,1 1-1,1 0 0,-1 1 0,1 0 1,0 0-1,1 0 0,-1 1 0,1 1 1,1-1-1,-1 1 0,1 1 0,0 0 1,10-3-1,-2 2-19,-1 0 0,1 1-1,0 1 1,-1 1 0,1 1 0,36 1 0,-49 1 24,0 0 0,0 0 0,0 0 1,0 0-1,0 1 0,0 0 0,0 0 1,0 0-1,-1 1 0,1 0 0,-1-1 1,1 2-1,-1-1 0,0 0 0,-1 1 0,1 0 1,0 0-1,-1 0 0,0 0 0,0 0 1,0 1-1,-1-1 0,1 1 0,-1 0 1,0 0-1,-1 0 0,1 0 0,1 10 1,0 5 119,0 0 1,-1 0-1,-1 0 1,-1 0 0,-1 0-1,-4 26 1,3-34-32,0-1 1,-1 1-1,0-1 0,0 0 0,-1 0 0,-1 0 1,0-1-1,0 1 0,-1-1 0,-1-1 0,-9 14 1,10-17-50,-1 0 0,1 0 0,-1-1 0,0 1 0,0-1 0,0-1 0,0 0 0,-1 0 0,0 0 0,0-1 0,0 0 0,0-1 0,-1 1 0,1-2 0,-18 2 0,11-1-4,-1-2 1,0 0-1,-22-4 1,35 4-134,1 0 1,-1 0 0,0 0-1,1-1 1,-1 1-1,1-1 1,-1 0 0,1 0-1,-1 0 1,1 0 0,-1 0-1,1 0 1,0-1 0,0 1-1,0-1 1,0 0-1,0 0 1,0 1 0,0-1-1,0 0 1,1 0 0,-1-1-1,1 1 1,0 0 0,-1 0-1,1-1 1,0 1-1,0-1 1,0-2 0,1 4-184,0 0 0,0-1 0,0 1 0,1 0 0,-1 0 0,1 0 0,-1 0 0,0-1 0,1 1 0,0 0 0,-1 0 0,1 0 0,0 0 0,-1 0 0,1 0 0,0 1 0,0-1 0,0 0 0,0 0 0,0 0 0,0 1 0,2-2 0,29-14-5164,-17 10 1811,16-11-4175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17489,'0'0'6021,"-35"61"-5765,27-22 33,3 6-33,3 1-96,2-3 32,0 0-96,9-6-64,5-5-32,1-5-992,-3-8-1026,-3-5-1249,-4-7-897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13869,'0'0'2803,"3"-11"-97,-1 4-2554,0 0 0,1 0 0,0 1 0,0-1 0,0 1 0,1-1 0,0 1 0,1 0 0,-1 0 0,1 1 0,0-1 0,0 1 0,1 0 0,0 1 0,0-1 0,0 1 0,0 0 0,10-4 0,11-6-60,0 0 0,2 2 0,-1 1 0,1 1 0,1 2 0,0 1 0,0 1 0,39-3 0,-66 9-100,1 0 0,0 0 0,-1 0 0,1 0 0,-1 0 1,1 1-1,0-1 0,-1 1 0,1 0 0,-1 0 0,0 1 0,1-1 1,4 3-1,-6-2 81,-1 0 1,1-1-1,-1 1 1,0 0-1,0 0 1,0 0-1,1 0 1,-2 0-1,1 0 1,0 0-1,0 0 1,-1 0-1,1 1 1,-1-1-1,0 0 1,1 0-1,-1 0 1,0 1-1,0-1 1,-1 0-1,1 0 1,-1 4-1,-2 6 227,0-1 0,-1 0 0,0 0 0,0-1 0,-1 0 0,0 1 0,-1-1 0,-1-1 0,1 1 0,-1-1 0,-9 8 0,7-7-245,0 0 0,-1-1 0,0 0-1,-1-1 1,1 0 0,-2-1 0,1 0-1,-1-1 1,-15 6 0,26-11-102,-19 4-1306,12-8-1838,4-5-3338,4-8-4927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9289,'0'0'10025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1121,'0'0'17264,"-1"71"-16271,0-36 128,1 5 97,0 2-546,0-2-319,0-4-257,0-6-64,0-8-32,1-8-257,6-11-447,-2-3-65,0-12-64,-2-10-576,-3-8-1826,0-6-4517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14830,'0'0'4901,"71"31"-17649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11915,'0'0'4832,"-6"10"-2895,-16 26-758,-41 75 1374,62-110-2631,1 0 0,-1 0 0,1 0 0,-1 0 0,1 0 0,-1 0 0,1 0 0,0 1 0,0-1 0,0 0 0,-1 0 0,1 0 0,0 0 0,1 0 0,-1 0 0,0 0-1,0 1 1,1 0 0,-1-2 55,0 1 1,1-1-1,-1 1 0,1-1 0,-1 0 0,1 1 0,-1-1 0,1 0 0,-1 1 0,1-1 0,-1 0 0,1 0 0,0 0 0,-1 1 0,1-1 0,-1 0 0,1 0 0,0 0 0,-1 0 0,1 0 0,-1 0 0,1 0 0,0 0 1,0-1-1,50-15 144,-27 7-199,-11 5-4,0 1 1,1 1-1,-1 1 0,1 0 0,-1 0 0,1 1 0,21 3 0,-32-2 97,0-1-1,0 1 1,0 0-1,0 0 1,0 0-1,0 0 1,0 0-1,0 0 1,0 1-1,-1 0 0,1-1 1,-1 1-1,1 0 1,-1 0-1,0 0 1,0 1-1,0-1 1,0 0-1,0 1 1,0 0-1,-1-1 1,1 1-1,-1 0 1,1 0-1,-1 0 0,0-1 1,-1 1-1,1 1 1,0-1-1,-1 0 1,1 0-1,-1 0 1,0 0-1,0 0 1,-1 0-1,1 0 1,0 0-1,-2 5 1,0-2 296,0-1 1,0 1-1,-1 0 1,0-1 0,0 1-1,0-1 1,-1 0-1,0 0 1,0 0 0,0 0-1,-1-1 1,1 0-1,-1 0 1,0 0 0,0 0-1,-10 4 1,10-4-255,-1-1 0,1 0 1,-1 0-1,0 0 0,-1-1 1,1 0-1,0 0 0,0-1 0,-1 1 1,1-2-1,-1 1 0,1-1 1,-1 1-1,1-2 0,-14-1 0,19 1-291,0 1 0,0-1-1,0 1 1,0-1-1,0 0 1,0 1-1,0-1 1,0 0-1,0 0 1,0 0-1,1 0 1,-1 0-1,0 0 1,1 0 0,-1 0-1,0 0 1,1 0-1,-1 0 1,1 0-1,0-1 1,-1 1-1,1 0 1,0 0-1,0-3 1,-1-16-6145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23 6662,'0'0'16325,"-7"10"-16421,-1 0-3,-50 79-258,51-78 364,1 0-1,0 1 0,0-1 1,2 1-1,-1 1 1,-3 19-1,8-32-7,0 0 0,0 0-1,0 1 1,0-1 0,-1 0 0,1 0 0,0 0 0,0 1-1,0-1 1,0 0 0,0 0 0,0 0 0,0 1-1,0-1 1,0 0 0,0 0 0,0 0 0,0 1 0,0-1-1,0 0 1,0 0 0,1 0 0,-1 1 0,0-1 0,0 0-1,0 0 1,0 0 0,0 0 0,0 1 0,0-1-1,1 0 1,-1 0 0,0 0 0,0 0 0,0 0 0,0 1-1,1-1 1,-1 0 0,0 0 0,0 0 0,0 0 0,0 0-1,1 0 1,-1 0 0,0 0 0,0 0 0,1 0-1,-1 0 1,0 0 0,0 0 0,0 0 0,1 0 0,-1 0-1,15-9 26,12-19 165,-1-9-64,23-43 0,3-6-22,-55 129-370,-4 37 1010,5 0 0,3 0 0,18 131 0,-1-23 1890,-18-183-2673,-2 26 772,1-30-686,1 0 0,-1 0 0,0 0 0,0-1 0,0 1 1,0 0-1,0-1 0,0 1 0,0-1 0,0 1 0,0-1 0,0 1 1,0-1-1,0 0 0,-1 1 0,1-1 0,0 0 0,0 0 0,0 0 1,0 0-1,0 0 0,-1 0 0,0-1 0,-3 2-66,0-1-1,0-1 1,1 1-1,-1-1 0,0 0 1,1 0-1,-1 0 1,0-1-1,1 1 1,0-1-1,-1 0 1,1 0-1,0-1 0,0 1 1,0-1-1,0 0 1,1 0-1,-1-1 1,1 1-1,0-1 1,0 1-1,0-1 0,0 0 1,1 0-1,-1 0 1,1 0-1,0-1 1,0 1-1,1-1 1,-1 1-1,0-9 1,0 2-494,0-1-1,1 1 1,1-1 0,0 1 0,1-1 0,0 1 0,0 0 0,1-1 0,1 1 0,0 0 0,0 0 0,8-15 0,11-18-3719,3-1-2334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12460,'0'0'10009,"0"11"-9288,-7 239 2530,26-280-2504,-9 6-623,-1-1 0,-1 0-1,0-1 1,-2 0 0,3-37-1,-34 146-341,21-121 2316,3 38-2125,-8-9-444,3 3-7114,4-3-1661,-1 3 1794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0 769,'0'0'24423,"9"37"-22266,-6 164-946,12-245-143,-4 16-999,1-8-23,-7 24-102,0-2 0,-1 1 1,-1 0-1,0-1 1,1-18-1,11 46-11907,-10-11 5632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64 213 14253,'0'0'9503,"-9"10"-9717,3-4 221,1-1-1,0 1 0,1 1 1,-1-1-1,1 0 1,0 1-1,1 0 1,-1 0-1,2 0 0,-1 0 1,1 1-1,0-1 1,0 1-1,-1 13 0,3-21 0,0 1-1,0 0 1,0-1-1,0 1 1,0 0-1,0-1 1,0 1 0,0 0-1,0-1 1,1 1-1,-1 0 1,0-1-1,0 1 1,0-1-1,1 1 1,-1 0-1,0-1 1,1 1-1,-1-1 1,1 1-1,-1-1 1,1 1-1,-1-1 1,1 1-1,-1-1 1,1 1-1,-1-1 1,1 0-1,-1 1 1,1-1-1,0 0 1,-1 0 0,2 1-1,25-7 311,21-25 253,-31 14-504,0-2-1,19-27 1,23-24 8,-59 70-82,0-1 1,0 1-1,0 0 0,0 0 0,0 0 0,1 0 1,-1 0-1,0 0 0,0 0 0,0-1 0,0 1 1,0 0-1,0 0 0,1 0 0,-1 0 0,0 0 1,0 0-1,0 0 0,0 0 0,0 0 0,1 0 1,-1 0-1,0 0 0,0 0 0,0 0 0,0 0 1,1 0-1,-1 0 0,0 0 0,0 0 0,0 0 0,0 0 1,0 0-1,1 0 0,-1 0 0,0 0 0,0 0 1,0 0-1,0 0 0,0 1 0,0-1 0,1 0 1,-1 0-1,0 0 0,0 0 0,0 0 0,0 0 1,0 0-1,0 1 0,0-1 0,0 0 0,3 13-153,-2 18 205,-2-29-42,-11 72 97,1-13 274,40-95 717,65-114-844,-94 148-282,0-1-1,0 1 1,0-1-1,0 1 0,1-1 1,-1 1-1,0-1 1,0 1-1,1-1 1,-1 1-1,0-1 1,1 1-1,-1 0 1,1-1-1,-1 1 1,1-1-1,-1 1 1,0 0-1,1 0 1,-1-1-1,1 1 1,-1 0-1,1 0 1,-1-1-1,1 1 0,0 0 1,-1 0-1,1 0 1,0 0-1,6 15-416,-1 43 493,-5-40-67,0-11 39,0 0 0,1 0 0,-1 0 0,2 0 0,-1 0 0,1-1 1,0 1-1,0-1 0,8 11 0,-10-15 30,1 0-1,-1 0 1,1 0-1,0-1 1,0 1-1,0 0 1,0-1-1,0 1 1,0-1 0,0 0-1,1 0 1,-1 0-1,1 0 1,-1 0-1,0 0 1,1-1 0,-1 1-1,1-1 1,-1 0-1,1 1 1,0-1-1,-1 0 1,1-1-1,-1 1 1,1 0 0,-1-1-1,1 1 1,-1-1-1,1 0 1,-1 0-1,3-1 1,1-2 92,-1 1 0,1-1 0,-1 0 1,0 0-1,0-1 0,-1 1 0,1-1 0,-1 0 0,0 0 0,0-1 1,-1 1-1,0-1 0,0 0 0,0 0 0,0 0 0,2-10 1,0-1 28,-1 1 1,0-1 0,-2 0 0,1 0 0,-2-21-1,-6 7 0,5 31-166,0-1 1,-1 1 0,1-1 0,0 0-1,0 1 1,-1-1 0,1 1 0,0 0-1,-1-1 1,1 1 0,-1-1 0,1 1-1,0-1 1,-1 1 0,1 0 0,-1-1-1,1 1 1,-1 0 0,1 0 0,-1-1-1,0 1 1,1 0 0,-1 0 0,1 0 0,-1 0-1,1 0 1,-1 0 0,0-1 0,1 1-1,-1 1 1,1-1 0,-1 0 0,0 0-1,1 0 1,-1 0 0,1 0 0,-1 0-1,1 1 1,-1-1 0,1 0 0,-1 0-1,1 1 1,-1-1 0,1 0 0,-1 1-1,1-1 1,-1 1 0,1-1 0,0 1-1,-1-1 1,1 1 0,-1 0 0,0-1-3,0 1 0,0 0 0,0 0 0,0-1 0,0 1-1,0 0 1,0 0 0,0 0 0,0 0 0,0 0 0,1 1 0,-1-1 0,0 0 0,1 0 0,-1 0 0,1 1 0,-1-1 0,1 0 0,0 1 0,-1-1 0,1 0 0,0 1 0,0-1 0,0 0 0,0 1 0,0-1 0,0 1 0,1-1 0,-1 0 0,0 0 0,1 1 0,-1-1 0,1 0 0,-1 1-1,1-1 1,-1 0 0,1 0 0,0 0 0,0 0 0,0 0 0,-1 0 0,1 0 0,0 0 0,0 0 0,1 0 0,-1 0 0,0-1 0,0 1 0,0 0 0,0-1 0,1 1 0,-1-1 0,0 1 0,1-1 0,-1 0 0,0 1 0,1-1 0,-1 0 0,0 0 0,1 0 0,-1 0 0,0 0-1,1 0 1,-1-1 0,0 1 0,1 0 0,-1-1 0,2 0 0,1 0 29,0-1 0,0 0 0,0 0 0,-1-1 0,1 1 0,0-1 0,-1 0 0,0 0 0,0 0-1,0 0 1,0 0 0,0-1 0,-1 1 0,1-1 0,1-4 0,-1 4-133,0-1 0,0 0 0,0 1-1,1 0 1,0 0 0,0 0 0,0 0 0,7-4 0,-11 8 65,1 0 0,-1 0 0,1 0 0,-1 0 0,1 0 0,-1 0 0,1 0 0,-1 1 0,1-1 0,-1 0 0,1 0 0,-1 0 0,1 0 0,-1 1 0,0-1 0,1 0 0,-1 1 0,1-1 0,-1 0 0,0 1 0,1-1 0,-1 0 0,0 1 0,1-1 0,-1 1 0,0-1 0,0 1 1,1-1-1,-1 0 0,0 1 0,0-1 0,0 1 0,0-1 0,1 1 0,-1-1 0,0 1 0,0-1 0,0 1 0,0-1 0,0 1 0,0 0 0,-1-1 0,1 1 0,0-1 0,0 1 0,0-1 0,1 39 396,-2-30-457,1-7 115,0 0 1,0 0-1,0 0 0,1 0 0,-1 0 0,0 0 0,1 0 1,-1-1-1,1 1 0,-1 0 0,1 0 0,0 0 1,0-1-1,0 1 0,0 0 0,0-1 0,0 1 0,1-1 1,-1 0-1,0 1 0,1-1 0,-1 0 0,3 2 0,-1-2 38,-1 0 0,1-1-1,0 1 1,0-1-1,-1 1 1,1-1-1,0 0 1,0 0 0,-1 0-1,1 0 1,0-1-1,0 1 1,-1-1 0,5-1-1,6-3 110,1-1 0,-1 0-1,0-1 1,23-15 0,-7-1-90,25-17-29,-51 37-50,1 1-1,0 0 1,0-1 0,1 1 0,-1 1-1,0-1 1,1 1 0,-1-1 0,1 1-1,5 0 1,-8 1 20,-1 0 0,1 1 1,0-1-1,-1 0 0,1 1 0,-1-1 0,1 1 0,-1 0 0,1 0 1,-1-1-1,1 1 0,-1 0 0,0 0 0,1 0 0,1 2 0,-2-1 3,1-1 0,-1 0 0,1 0 0,-1 1 0,1-1 0,-1 0-1,1 0 1,0-1 0,0 1 0,0 0 0,-1-1 0,1 1 0,0-1 0,0 1 0,4-1-1,-2 0-30,0 0 0,-1-1 0,1 1 0,0-1 0,0 0 0,-1 0 0,1 0 0,-1-1-1,1 1 1,-1-1 0,1 0 0,3-3 0,20-22-4434,-15 10-1236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12684,'0'0'16303,"53"-30"-17712,-32 29-1378,-3 1-1761,-4 0-3139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7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7207,'0'0'2471,"0"9"-687,3 5-1031,-1 0 0,2 0 0,0-1 1,1 1-1,0-1 0,1 0 1,0 0-1,10 14 0,4 7-294,-2 1-1,24 61 1,-36-78-195,0 1-1,-1 0 1,-1 0 0,-1 0 0,-1 0 0,0 1-1,-2 27 1,0-44-133,-1-1-1,0 1 1,1 0 0,-1 0-1,0 0 1,0 0-1,0-1 1,-1 1 0,1-1-1,-1 1 1,1-1-1,-1 1 1,0-1 0,0 0-1,0 0 1,0 0-1,0 0 1,0 0 0,-1 0-1,1 0 1,-1-1-1,1 0 1,-1 1-1,0-1 1,1 0 0,-1 0-1,0 0 1,0-1-1,0 1 1,0-1 0,0 1-1,0-1 1,0 0-1,0 0 1,1 0 0,-1-1-1,0 1 1,0-1-1,0 1 1,0-1 0,0 0-1,1 0 1,-1 0-1,0-1 1,1 1 0,-1-1-1,1 1 1,-1-1-1,1 0 1,0 0-1,0 0 1,0 0 0,-2-3-1,-3-4-153,0 0 0,1 0 0,1-1 0,-1 0 0,2 0 0,-1 0 0,1-1 0,1 1 0,0-1 0,1 0 0,0 0 0,0 0 0,1 0 0,1 0 0,0-1 0,0 1 0,1 0 0,0 0 0,1 0 0,1 0 0,-1 0 0,2 1 0,-1-1-1,2 1 1,-1 0 0,2 0 0,-1 0 0,1 1 0,0-1 0,1 1 0,0 1 0,1 0 0,0 0 0,11-9 0,48-32-4707,-35 22-1473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4708,'0'0'9508,"-1"13"-6849,-4 34-1628,3 1 1,1-1 0,3 1 0,2-1 0,2 0 0,22 86-1,-20-101-410,1 3 550,17 41 0,-26-76-1150,0 0 0,0-1 0,0 1 0,0 0 0,0-1 0,1 1 0,-1 0 0,0 0 0,0-1 0,0 1 0,1 0 0,-1 0 0,0-1 0,0 1 0,1 0 0,-1 0 0,0 0 0,0-1 0,1 1 0,-1 0 0,0 0-1,1 0 1,-1 0 0,0 0 0,1-1 0,-1 1 0,0 0 0,1 0 0,-1 0 0,0 0 0,1 0 0,-1 0 0,0 0 0,1 0 0,-1 0 0,0 1 0,1-1 0,-1 0 0,0 0 0,1 0 0,-1 0 0,0 0 0,0 0 0,1 1 0,-1-1 0,0 0 0,1 0 0,-1 1 0,0-1-1,0 0 1,0 0 0,1 1 0,-1-1 0,0 0 0,0 0 0,0 1 0,0-1 0,1 0 0,-1 1 0,0-1 0,0 1 0,7-29 548,-1-28-370,-2 0-1,-2 0 1,-7-72 0,-2 90-428,3 41-508,3 19-11,1-21 743,0 7-240,0-1 0,0 1 0,1 0 0,0-1 0,0 1 1,3 7-1,-3-14 106,-1 1-1,1-1 1,0 1 0,0-1 0,0 0 0,-1 1-1,1-1 1,0 0 0,0 0 0,1 0 0,-1 0-1,0 0 1,0 0 0,0 0 0,1 0 0,-1 0-1,1-1 1,-1 1 0,0 0 0,1-1 0,-1 1-1,1-1 1,-1 0 0,1 1 0,0-1 0,-1 0-1,1 0 1,-1 0 0,1 0 0,-1 0 0,1 0-1,-1-1 1,1 1 0,0 0 0,-1-1 0,0 1-1,2-2 1,4-1-23,-1 0 0,0 0 0,0-1-1,-1 1 1,1-1 0,-1-1 0,0 1 0,0-1-1,0 0 1,-1 0 0,1-1 0,-1 1 0,6-13-1,0 1 263,-1-1-1,0 0 0,9-30 0,-13 11 1891,-8 34-86,-5 21-1409,1 9 25,0-1 1,2 2-1,1-1 1,1 0-1,1 31 1,2-57-500,-1 0 0,1-1 0,0 1 0,0 0 0,0 0 1,0-1-1,0 1 0,0 0 0,0 0 0,0-1 0,0 1 1,0 0-1,0 0 0,1-1 0,-1 1 0,0 0 0,0-1 1,1 1-1,-1 0 0,0-1 0,1 1 0,-1 0 0,1-1 1,-1 1-1,1-1 0,-1 1 0,1-1 0,-1 1 0,1-1 1,0 1-1,-1-1 0,1 0 0,0 1 0,-1-1 0,1 0 1,0 1-1,-1-1 0,1 0 0,0 0 0,0 0 0,-1 0 1,1 0-1,0 0 0,0 0 0,-1 0 0,1 0 0,0 0 1,0 0-1,-1 0 0,1 0 0,0-1 0,0 1 1,-1 0-1,1-1 0,0 1 0,-1 0 0,1-1 0,-1 1 1,1-1-1,0 1 0,0-2 0,5-2 95,0 0 0,0-1-1,0 1 1,-1-2 0,6-5 0,-3 1-152,0-1-1,0 0 1,-1-1 0,-1 1-1,0-1 1,0 0 0,-1-1 0,4-15-1,-4 0-4872,-3-2-4813,-2 40 3785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55 6662,'0'0'6839,"4"-8"-4287,9-24-412,-13 31-2053,0 1 0,0-1-1,0 0 1,0 1 0,0-1-1,0 1 1,0-1 0,0 1 0,-1-1-1,1 0 1,0 1 0,0-1-1,-1 1 1,1-1 0,0 1-1,-1-1 1,1 1 0,0-1 0,-1 1-1,1 0 1,-1-1 0,1 1-1,-1-1 1,1 1 0,-1 0-1,1 0 1,-1-1 0,1 1 0,-1 0-1,0 0 1,1 0 0,-1-1-1,1 1 1,-1 0 0,1 0-1,-1 0 1,0 0 0,1 0 0,-1 0-1,1 0 1,-1 0 0,0 0-1,1 1 1,-1-1 0,0 0-1,-29 2 325,24 0-291,-1 0-1,1 0 1,0 1 0,0 0 0,0 0-1,0 0 1,0 1 0,1 0-1,-1 0 1,1 0 0,0 1-1,1-1 1,-1 1 0,1 0 0,0 1-1,0-1 1,0 1 0,1 0-1,0 0 1,0 0 0,0 0 0,1 0-1,0 1 1,0-1 0,-1 13-1,3-17-112,0-1 0,1 0-1,-1 1 1,1-1 0,-1 0 0,1 0-1,-1 1 1,1-1 0,0 0 0,0 0-1,-1 0 1,1 0 0,0 0-1,0 0 1,0 0 0,0 0 0,0 0-1,1 0 1,-1-1 0,0 1-1,0 0 1,0-1 0,1 1 0,-1-1-1,0 1 1,1-1 0,-1 0 0,0 1-1,1-1 1,-1 0 0,0 0-1,3 0 1,53 0-868,-46-1 246,0 0-690,0 0 0,0-1 1,0 0-1,17-7 0,7-4-5923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 13004,'0'0'8648,"-10"-2"-7777,7 1-837,0 1 1,0-1-1,1 1 1,-1-1-1,0 1 1,0 0-1,0 0 1,1 0 0,-1 0-1,0 1 1,0-1-1,0 1 1,1-1-1,-1 1 1,0 0-1,1 0 1,-1 0-1,1 1 1,-1-1-1,1 1 1,0-1 0,-1 1-1,1 0 1,0 0-1,0 0 1,0 0-1,0 0 1,1 0-1,-1 0 1,1 1-1,-1-1 1,1 1 0,-2 4-1,-2 1 76,1 1 1,0-1-1,1 1 0,0 0 1,0 0-1,1 0 0,0 0 1,0 10-1,2-19-95,1 1 1,-1-1-1,1 1 0,0-1 0,0 1 1,-1-1-1,1 0 0,0 0 0,0 1 1,-1-1-1,1 0 0,0 0 0,0 0 1,-1 0-1,1 0 0,0 0 1,0 0-1,0 0 0,-1 0 0,1 0 1,0 0-1,0 0 0,0-1 0,0 1 1,24-6 248,7-5-141,65-20-665,-88 29 276,0 0 0,0 0 0,0 1 0,1 1 0,-1 0 0,0 0 0,1 0 0,12 4 0,-20-4 261,-1 1 0,0 0 0,1 0 0,-1 0 0,0 0-1,0 0 1,1 0 0,-1 0 0,0 0 0,0 0 0,0 1 0,-1-1 0,1 0 0,0 1 0,0-1 0,-1 1 0,1-1 0,-1 1 0,1-1 0,-1 1 0,1-1 0,-1 1 0,0-1 0,0 1 0,0-1 0,0 1 0,0 0 0,0-1 0,0 1 0,-1-1 0,1 1 0,0-1 0,-1 1 0,-1 2 0,0 5 124,-1 1 1,0-1-1,-1 0 1,-5 11-1,7-16-100,-35 55 319,34-55-351,0 0 0,-1 0-1,1 0 1,-1-1 0,0 1 0,1-1-1,-2 0 1,1 0 0,0 0-1,0 0 1,-8 2 0,12-5-58,0 0 0,-1 0 0,1 1 0,-1-1 0,1 0 0,-1 0 1,1 0-1,0 0 0,-1 0 0,1 0 0,-1 0 0,1 0 0,-1 0 0,1 0 0,-1 0 0,1 0 1,0 0-1,-1-1 0,1 1 0,-1 0 0,1 0 0,0 0 0,-1-1 0,1 1 0,-1 0 0,1 0 0,0-1 1,-1 1-1,1 0 0,0-1 0,0 1 0,-1 0 0,1-1 0,0 1 0,0 0 0,-1-1 0,1 1 1,0-1-1,0 1 0,0-1 0,-2-21-4374,2 17 3410,0-30-5680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4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14446,'0'0'6838,"-1"13"-6309,-6 38-101,2 1 0,3 0 0,1 0 0,9 64 0,-8-115-422,0-1 0,0 1 0,0-1 1,0 1-1,0 0 0,1-1 0,-1 1 0,0-1 0,0 1 0,0-1 0,0 1 0,1-1 0,-1 1 0,0-1 0,1 1 0,-1-1 0,0 1 0,1-1 0,-1 1 0,0-1 0,1 1 0,-1-1 0,1 0 0,-1 1 0,1-1 0,-1 0 1,1 1-1,-1-1 0,1 0 0,-1 0 0,2 1 0,13-12 427,8-25 77,-15 13-425,-7 18-129,1 1 0,-1-1-1,1 0 1,0 1 0,0 0 0,0-1 0,0 1 0,1 0 0,0 0 0,4-5 0,-5 8 27,-1 1 0,1-1 1,-1 1-1,1-1 0,-1 1 0,1 0 1,-1 0-1,1 0 0,-1 0 0,1 0 0,-1 0 1,1 0-1,0 1 0,-1-1 0,1 0 1,-1 1-1,0-1 0,1 1 0,-1-1 0,2 2 1,-1-1 35,-1 0 0,0 0-1,1-1 1,-1 1 0,0-1 0,1 1 0,-1-1 0,1 1 0,-1-1 0,1 0 0,-1 0 0,1 0 0,-1 0 0,1 0 0,-1 0 0,1 0 0,-1 0 0,1 0 0,-1-1 0,1 1-1,-1-1 1,1 1 0,-1-1 0,0 0 0,1 1 0,-1-1 0,0 0 0,0 0 0,1 0 0,1-2 0,4-5 60,-1 2 511,-5 10 122,5 21-684,-3-20-19,-1 0-1,1 0 0,0 0 1,0 0-1,1-1 0,-1 0 1,1 1-1,0-1 1,0-1-1,1 1 0,-1-1 1,1 1-1,-1-1 0,1 0 1,0-1-1,0 1 0,0-1 1,1 0-1,-1-1 1,1 1-1,-1-1 0,1 0 1,-1 0-1,1-1 0,-1 1 1,1-1-1,0-1 0,-1 1 1,8-2-1,-11 1 33,0 1 0,-1-1 1,1 0-1,0 0 0,0 0 0,-1 0 0,1 0 0,-1 0 1,1-1-1,-1 1 0,1 0 0,-1-1 0,0 1 0,0-1 0,0 0 1,0 1-1,0-1 0,0 0 0,0 0 0,0 1 0,-1-1 1,1 0-1,-1 0 0,1 0 0,-1 0 0,0-3 0,5-63 1567,-4 51-1540,-2-10 156,4-29 556,-3 54-759,1 0 0,-1 0 1,1 1-1,-1-1 0,1 0 1,0 0-1,0 1 0,0-1 1,0 0-1,0 1 0,0-1 1,1 1-1,-1-1 0,0 1 1,1-1-1,-1 1 0,1 0 1,0 0-1,-1 0 0,1 0 1,0 0-1,-1 0 1,5-1-1,61-9-1097,-52 9-950,0 0-1,0-1 0,19-6 1,1-6-7508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12 161 15407,'0'0'7062,"-3"9"-6806,0 3-217,1 0 0,0 1 0,1-1 0,1 0 0,0 1 0,0-1 0,5 24-1,26 102 30,-15-74-46,-16-62-21,11 47 33,18 49 0,-17-79-2,-11-19-21,-1 0-1,1 0 1,-1 0 0,1 0-1,-1 0 1,0 0 0,1 0-1,-1 0 1,1 0-1,-1 0 1,1 0 0,-1 0-1,0 0 1,1 0-1,-1 0 1,1 0 0,-1-1-1,0 1 1,1 0-1,-1 0 1,0-1 0,1 1-1,-1 0 1,0 0 0,1-1-1,-1 1 1,0 0-1,0-1 1,1 1 0,-1-1-1,3-3 125,-1 0-1,0-1 0,0 1 1,-1-1-1,1 1 1,-1-1-1,1-5 0,7-60 373,-3-1 0,-3 0-1,-8-91 1,2 100-462,47 135-1017,-42-69 958,1 0 0,-1 0 0,1 0 0,0 0 0,1-1-1,-1 1 1,1-1 0,-1 0 0,1 0 0,0 0 0,0 0 0,0-1 0,1 1 0,-1-1 0,1 0-1,-1 0 1,1-1 0,6 2 0,-7-3 18,0 0 1,0 0-1,1 0 0,-1-1 0,0 1 0,0-1 1,0 0-1,0 0 0,0-1 0,-1 1 1,1-1-1,0 0 0,0 0 0,-1 0 0,0 0 1,1-1-1,-1 1 0,0-1 0,0 0 1,0 0-1,0 0 0,2-4 0,2-3 85,1-1-1,-2 0 0,1 0 1,-2 0-1,1-1 1,-1 0-1,-1 0 1,0 0-1,-1 0 0,-1-1 1,0 1-1,0-1 1,-1 0-1,-1 0 0,-1-14 1,1 23-54,-1 0 1,0 1 0,0-1-1,0 1 1,0 0-1,0-1 1,-1 1-1,0 0 1,1 0 0,-1 0-1,-1 0 1,1 0-1,0 0 1,-5-4-1,5 6-41,1 0 0,0 0-1,0 0 1,-1 0-1,1 0 1,-1 0-1,1 1 1,-1-1-1,1 1 1,-1-1-1,1 1 1,-1-1-1,1 1 1,-1 0-1,0 0 1,1 0-1,-1 0 1,1 0-1,-1 0 1,0 0-1,1 0 1,-1 1-1,1-1 1,-1 1-1,1-1 1,-1 1-1,1 0 1,-1-1-1,1 1 1,-1 0-1,1 0 1,0 0-1,0 0 1,-1 0-1,1 0 1,-1 2-1,-3 3-12,0 0-1,1 1 0,0-1 1,1 1-1,-1 0 0,1 0 0,1 0 1,-1 1-1,-2 11 0,-10 77-106,12-73 118,2-9 14,-10 97 225,11-100-204,-1 0 1,2 0 0,0 0 0,0 0 0,1 0 0,0-1 0,6 18 0,-7-26-25,0 0 1,0 0 0,1 0 0,-1 0 0,0-1-1,1 1 1,-1 0 0,1-1 0,-1 1 0,1-1 0,0 1-1,0-1 1,0 0 0,0 0 0,0 0 0,0 0-1,0 0 1,0 0 0,0 0 0,0-1 0,0 1 0,0-1-1,1 0 1,-1 1 0,0-1 0,0 0 0,1 0-1,-1-1 1,0 1 0,0 0 0,1-1 0,-1 1 0,4-3-1,2 1 23,1-2-1,-1 1 0,1-1 0,-1 0 0,0-1 0,-1 0 0,8-6 1,14-14-13,-1-2 0,-2 0 1,0-2-1,-2 0 0,24-41 1,-48 70-22,0 0 1,0 0-1,0 0 1,0-1-1,0 1 1,0 0-1,0 0 1,0-1-1,0 1 1,0 0 0,0 0-1,0 0 1,1-1-1,-1 1 1,0 0-1,0 0 1,0 0-1,0 0 1,0-1-1,1 1 1,-1 0-1,0 0 1,0 0-1,0 0 1,0 0 0,1-1-1,-1 1 1,0 0-1,0 0 1,0 0-1,1 0 1,-1 0-1,0 0 1,0 0-1,1 0 1,-1 0-1,0 0 1,0 0-1,0 0 1,1 0 0,-1 0-1,0 0 1,0 0-1,1 0 1,-1 0-1,0 0 1,0 0-1,0 1 1,1-1-1,-1 0 1,0 0-1,0 0 1,0 0-1,0 0 1,1 1 0,3 18-172,-3 42 248,-2-47 0,-3 133 1116,7-158-1784,0 1 1,1 0 0,0 0 0,1 0-1,7-12 1,3-5-3596,-1-3-2238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126 203 5573,'0'0'7084,"-3"-10"-2968,2 7-3888,-1-7 829,0 1 1,-1-1-1,-1 1 0,-8-16 0,12 23-948,-1 0 0,0 1 0,0-1-1,-1 0 1,1 0 0,0 1 0,-1-1 0,1 1 0,0-1 0,-1 1 0,0 0 0,1-1 0,-1 1 0,0 0 0,0 0 0,1 0 0,-1 1-1,0-1 1,0 0 0,0 1 0,0-1 0,0 1 0,0-1 0,0 1 0,0 0 0,0 0 0,-1 0 0,1 0 0,0 0 0,0 1 0,0-1 0,0 1-1,0-1 1,-3 2 0,2 0-92,1 0 0,0 0 0,0 0 0,-1 0 0,1 0 0,0 0 0,1 1 0,-1-1 0,0 1 0,1-1 0,-1 1 0,1 0 0,0-1 0,0 1 0,0 0 0,0 0 0,1 0 0,-1 0 0,0 5 0,-3 61 176,4-65-170,0 0-14,0 0 0,0-1 1,0 1-1,1-1 1,0 1-1,-1-1 1,1 1-1,1-1 1,-1 1-1,0-1 0,1 0 1,-1 0-1,1 0 1,0 0-1,0 0 1,1 0-1,2 3 1,-3-4-2,0-1 0,1 1 0,-1-1 0,0 0 0,1 0 0,-1 0 1,0 0-1,1 0 0,0 0 0,-1-1 0,1 1 0,-1-1 0,1 0 1,0 0-1,-1 0 0,1 0 0,-1 0 0,1 0 0,0-1 0,-1 0 1,1 1-1,-1-1 0,1 0 0,3-2 0,0 0-24,-1 0 0,1-1-1,-1 0 1,0 0 0,0 0-1,-1-1 1,1 1 0,-1-1 0,0 0-1,0-1 1,-1 1 0,1 0-1,4-12 1,-2 3-38,0-1 1,-1 1-1,0-1 0,4-26 1,-17 74 131,3-17 18,1 1 1,1-1 0,-2 27-1,5-42-85,0-1 0,0 1 0,0 0 1,1-1-1,-1 1 0,0-1 0,0 1 0,0-1 0,1 1 0,-1-1 0,0 1 0,0-1 0,1 1 0,-1-1 0,0 1 0,1-1 0,-1 1 1,1-1-1,-1 0 0,1 1 0,-1-1 0,1 0 0,-1 1 0,1-1 0,-1 0 0,1 0 0,-1 1 0,1-1 0,-1 0 0,1 0 1,0 0-1,-1 0 0,1 0 0,-1 0 0,1 0 0,-1 0 0,1 0 0,0 0 0,-1 0 0,1 0 0,-1 0 0,1 0 0,-1-1 0,1 1 1,0 0-1,-1 0 0,1-1 0,29-14 317,25-42 215,-48 47-552,1 1 0,-1 0-1,2 0 1,-1 1-1,1 0 1,1 1 0,-1 0-1,17-9 1,-25 15 0,0 0 1,1 1-1,-1-1 0,0 1 1,0-1-1,0 1 1,0-1-1,1 1 1,-1 0-1,0 0 0,0 0 1,1-1-1,-1 1 1,0 1-1,0-1 1,1 0-1,-1 0 0,0 0 1,0 0-1,1 1 1,-1-1-1,0 1 0,0-1 1,0 1-1,0-1 1,1 1-1,-1 0 1,0 0-1,0-1 0,0 2 1,1 1 18,0 1 0,0-1 1,-1 1-1,0-1 0,1 1 1,-1-1-1,-1 1 0,2 4 1,-2-6 15,0 1 0,0-1 1,0 0-1,0 0 0,1 0 1,-1 0-1,1 0 0,0 1 1,0-1-1,-1 0 0,1 0 1,0-1-1,1 1 0,-1 0 1,0 0-1,0 0 0,1-1 1,-1 1-1,1-1 0,0 1 1,-1-1-1,5 3 0,-5-4 14,0 0 0,0 0 0,0 0 0,0-1-1,0 1 1,0 0 0,0 0 0,0 0 0,0-1 0,0 1 0,0-1-1,0 1 1,0-1 0,0 1 0,-1-1 0,1 1 0,0-1 0,0 0-1,0 1 1,-1-1 0,1 0 0,0 0 0,0-1 0,17-25 532,-13 18-489,3-3-211,0 0 0,1 1 0,0 0 0,15-13 0,-22 22 72,0 0 0,0 0 0,0 0 1,0 0-1,1 1 0,-1-1 0,0 1 0,1 0 1,-1-1-1,1 1 0,0 0 0,-1 1 0,1-1 1,0 0-1,-1 1 0,1 0 0,0-1 0,0 1 1,-1 0-1,1 0 0,0 1 0,0-1 1,-1 1-1,1-1 0,0 1 0,-1 0 0,1 0 1,0 0-1,-1 0 0,4 2 0,-3 1 40,0-1 1,0 0-1,0 1 0,0-1 0,-1 1 1,0 0-1,3 5 0,-4-6 29,1 1 0,0-1-1,0 1 1,0-1 0,1 0-1,-1 1 1,1-1 0,4 3 0,-6-5-10,-1-1 0,1 0 1,-1 1-1,1-1 1,0 0-1,-1 0 1,1 0-1,-1 0 1,1 1-1,0-1 1,-1 0-1,1 0 0,0 0 1,-1 0-1,1 0 1,0 0-1,-1-1 1,1 1-1,-1 0 1,1 0-1,0 0 0,0-1 1,17-18 51,14-36-3835,-20 15-7569,-12 24 2178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1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14221,'0'0'13325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265 776 6887,'-65'29'4672,"34"-16"-3165,0 2 0,0 0 1,2 2-1,-39 29 0,59-34-160,16-6-400,23-5-192,13-8-148,-2-2 1,1-1-1,-1-2 1,44-21 0,-18 9-454,1595-517 401,-750 251-293,-901 287 694,-25 9-1210,-31 8-6716,31-14-231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6887,'0'0'11007,"-2"14"-10003,0 16 13,0 1 1,2-1-1,2 1 1,7 48-1,4-3 410,8 28 1188,-34-171-795,-83-179-2167,98 248 343,0 1 1,0-1-1,0 0 1,1 0-1,-1 1 1,1-2-1,-1 1 1,1 0-1,0-1 1,0 1-1,0-1 1,0 0-1,0 0 1,0 0-1,0 0 1,0 0-1,0-1 1,1 1-1,-1-1 1,0 0-1,0 0 0,0 0 1,6-2-1,-1 2-644,1-1 0,0 0 0,-1 0 0,17-6-1,4-9-8976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5221,'0'0'2840,"8"-2"-1030,10-1-787,-1-1 0,0-1 0,0-1 0,0-1 0,-1 0 0,30-18 0,-39 21-794,-1 0 0,-1 0 0,1-1 0,-1 1 0,1-1 0,-1 0 0,-1-1 0,1 1 0,-1-1 0,0 0 0,0 0-1,-1-1 1,1 1 0,-2-1 0,1 1 0,-1-1 0,0 0 0,0 0 0,0 0 0,-1 0 0,0-9 0,-1 14-166,0 1 1,0 0-1,0 0 0,0-1 1,0 1-1,-1 0 0,1 0 1,0 0-1,-1-1 1,1 1-1,-1 0 0,1 0 1,-1 0-1,1 0 0,-1 0 1,0 0-1,0 0 1,0 0-1,1 0 0,-1 0 1,0 1-1,0-1 0,0 0 1,0 0-1,0 1 0,0-1 1,0 1-1,-1-1 1,1 1-1,0-1 0,0 1 1,0 0-1,-1-1 0,1 1 1,0 0-1,0 0 1,0 0-1,-1 0 0,1 0 1,0 0-1,-2 1 0,-1-1-35,0 1 0,1 0-1,-1 0 1,1 0-1,-1 0 1,1 0 0,-1 1-1,1-1 1,0 1 0,0 0-1,0 0 1,0 0-1,-4 4 1,-3 6 12,0 1 1,1 0-1,1 1 1,0-1-1,1 2 0,0-1 1,1 1-1,0 0 0,2 0 1,0 1-1,0-1 1,2 1-1,0 0 0,0 0 1,2 31-1,1-45-44,-1 0-1,1 0 0,0 0 1,0 1-1,0-1 1,0 0-1,0 0 1,0 0-1,0 0 1,1 0-1,-1-1 1,1 1-1,-1 0 1,1-1-1,0 1 1,-1-1-1,1 1 1,0-1-1,0 0 0,0 0 1,0 0-1,0 0 1,1 0-1,-1 0 1,0-1-1,0 1 1,1-1-1,-1 1 1,0-1-1,0 0 1,1 0-1,-1 0 1,4 0-1,3-1-217,0 1-1,0-2 1,0 1 0,0-1 0,-1 0-1,1-1 1,11-5 0,-3 0-1377,0-2 1,31-22 0,1-10-5459,-10 4-2103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149 494 10826,'0'0'3294,"-9"0"-577,5 0-2517,-1 0 1,0 1-1,0-1 0,1 1 0,-1 0 0,0 1 1,1-1-1,-1 1 0,1 0 0,0 0 0,-1 0 1,1 1-1,0-1 0,0 1 0,1 0 0,-1 0 0,0 1 1,1-1-1,0 1 0,0 0 0,-5 7 0,3-3 67,-1 0-1,1 0 1,1 0-1,0 0 1,0 1-1,1 0 1,0-1-1,0 1 1,1 1 0,0-1-1,1 0 1,-1 16-1,2-24-260,0 0 1,0 0-1,0 0 1,1 0-1,-1 0 1,0 0-1,1-1 1,-1 1-1,1 0 1,-1 0-1,1 0 0,-1 0 1,1-1-1,-1 1 1,1 0-1,0 0 1,-1-1-1,1 1 1,0-1-1,0 1 1,0-1-1,-1 1 0,1-1 1,0 1-1,0-1 1,0 0-1,0 1 1,0-1-1,0 0 1,0 0-1,0 0 1,0 1-1,0-1 0,0 0 1,0 0-1,0-1 1,-1 1-1,1 0 1,0 0-1,0 0 1,2-1-1,1 0 30,1 0 0,-1 0-1,1-1 1,-1 1 0,0-1-1,0 0 1,0 0 0,6-4 0,0-3 28,0 0 0,-1-1 0,0 0 0,-1-1 0,0 1 0,-1-2 0,0 1 0,10-24 0,0-7 218,14-53 1,-31 95-282,0 0-13,0 0 0,0 0 0,0 0 0,0 0 1,0 0-1,0 0 0,0 0 0,0 0 0,0 1 0,0-1 0,0 0 0,0 0 0,0 0 0,0 0 0,0 0 1,0 0-1,1 0 0,-1 0 0,0 0 0,0 0 0,0 0 0,0 0 0,0 0 0,0 0 0,0 0 1,0 0-1,0 0 0,0 0 0,0 0 0,1 0 0,-1 0 0,0 0 0,0 0 0,0 0 0,0 0 0,0 0 1,0 0-1,0 0 0,0 0 0,0 0 0,0 0 0,0 0 0,1 0 0,1 19-126,1 36 337,-2-40-179,0-6 53,-1 0 0,1 0 0,1-1 1,0 1-1,0 0 0,1-1 0,0 1 0,7 14 0,-8-21-42,-1 0 0,1 0-1,0 1 1,-1-1 0,1 0-1,0 0 1,1 0 0,-1-1-1,0 1 1,0 0 0,1-1-1,-1 0 1,1 1 0,-1-1 0,1 0-1,0 0 1,-1-1 0,1 1-1,0 0 1,0-1 0,0 0-1,-1 0 1,1 0 0,0 0-1,0 0 1,0 0 0,-1-1-1,1 1 1,0-1 0,0 0-1,-1 0 1,4-1 0,3-2 80,-1 0-1,0-1 1,0 0 0,0 0 0,0-1 0,-1 0-1,0 0 1,0 0 0,-1-1 0,7-9 0,6-9 48,29-49 0,-31 43-133,-2-2 0,-1 0-1,-1-1 1,-2 0-1,-1 0 1,-2-1 0,-1-1-1,-2 1 1,1-67 0,-6 97-53,-1 1 0,1-1 0,0 1 0,-1-1 1,0 1-1,0 0 0,0-1 0,-4-6 0,5 10 20,0 1-1,-1-1 0,1 1 0,0-1 1,0 1-1,-1 0 0,1-1 0,0 1 1,-1 0-1,1-1 0,0 1 0,-1 0 1,1 0-1,-1-1 0,1 1 1,0 0-1,-1 0 0,1 0 0,-1-1 1,1 1-1,-1 0 0,1 0 0,-1 0 1,1 0-1,-1 0 0,1 0 0,-1 0 1,1 0-1,-1 0 0,0 0 0,-1 1-11,1 0 0,-1 0 0,1 0-1,-1 1 1,1-1 0,-1 0 0,1 1-1,0-1 1,0 1 0,-1-1 0,1 1-1,-1 3 1,-15 27 66,1 2-1,2 0 1,2 1-1,1 0 1,1 1-1,-6 56 1,14-83-15,0 9 28,0 0 1,0 0-1,4 37 0,-2-52-61,0 0-1,0 0 1,1 1-1,0-1 1,0 0-1,-1 0 1,2 1-1,-1-1 1,0 0-1,1 0 1,-1-1-1,1 1 1,0 0-1,0 0 1,0-1-1,0 1 1,1-1-1,-1 0 1,1 1-1,-1-1 0,1-1 1,0 1-1,0 0 1,0 0-1,0-1 1,0 0-1,0 0 1,5 2-1,0-2-62,0 0-1,0 0 0,0-1 1,-1 0-1,1 0 0,0-1 1,0 0-1,0 0 0,-1-1 1,9-3-1,-6 2-797,-1-1-1,0 0 1,1-1-1,8-7 1,20-16-6201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285 102 12075,'1'-11'3070,"6"-35"48,-6 44-2967,-1 1 0,0-1 0,0 1 0,0-1 1,1 1-1,-1-1 0,-1 1 0,1-1 0,0 1 1,0-1-1,0 1 0,-1-1 0,1 1 1,-1-1-1,1 1 0,-1 0 0,0-1 0,0 1 1,1 0-1,-1-1 0,0 1 0,0 0 0,0 0 1,0 0-1,0 0 0,-1 0 0,1 0 0,0 0 1,0 0-1,-1 0 0,1 1 0,0-1 0,-1 1 1,1-1-1,-1 1 0,1-1 0,-1 1 1,1 0-1,-1-1 0,1 1 0,-4 0 0,0 0-27,0 1 0,-1-1 0,1 1 1,-1 0-1,1 0 0,0 0 0,-1 1 0,1 0 0,-8 4 0,3 1-111,0 0 0,1 1 0,-1 0 0,2 1 0,-1 0 0,2 0 0,-1 1 0,1-1 1,0 2-1,-7 16 0,-3 8 75,-25 72 0,12 2 250,27-98-308,1 0-1,1 0 0,0 0 0,0 0 0,1 0 0,1 0 0,3 21 0,-3-30-29,0 0-1,-1 0 1,1 0-1,0 0 0,1 0 1,-1 0-1,0 0 1,1 0-1,-1 0 0,1-1 1,-1 1-1,1-1 1,0 1-1,-1-1 0,1 0 1,0 1-1,0-1 1,0 0-1,0 0 0,0 0 1,0-1-1,1 1 1,-1 0-1,0-1 1,0 0-1,1 1 0,-1-1 1,0 0-1,0 0 1,1 0-1,-1 0 0,0-1 1,0 1-1,1-1 1,-1 1-1,3-2 0,4 0 9,0-1-1,-1 0 1,1 0-1,-1 0 0,0-1 1,0-1-1,13-8 1,-5-1 25,0 0 0,-1 0 0,15-21 1,-25 29-10,1-1 0,-2-1 1,1 1-1,-1-1 0,0 1 1,0-1-1,-1 0 0,0-1 0,0 1 1,1-12-1,-4 20-21,0 0 0,0-1 1,0 1-1,0 0 0,0-1 0,0 1 0,0-1 0,0 1 1,0 0-1,0-1 0,0 1 0,0 0 0,0-1 1,0 1-1,0 0 0,0-1 0,-1 1 0,1 0 0,0-1 1,0 1-1,0 0 0,-1-1 0,1 1 0,0 0 1,0 0-1,-1-1 0,1 1 0,0 0 0,-1 0 0,1 0 1,0-1-1,-1 1 0,1 0 0,0 0 0,-1 0 1,1 0-1,0 0 0,-1 0 0,1 0 0,0 0 0,-1 0 1,1 0-1,0 0 0,-1 0 0,1 0 0,-1 0 1,1 0-1,0 0 0,-1 0 0,1 0 0,0 0 0,-1 0 1,1 1-1,0-1 0,-1 0 0,1 0 0,0 0 1,-1 1-1,1-1 0,0 0 0,0 0 0,-1 1 0,1-1 1,0 0-1,0 0 0,0 1 0,-1 0 0,-21 18-219,-4 17 181,-39 73 1,75-125 153,1 1 0,21-23 0,4-6-103,6-18 8,-27 37-23,1 1 0,30-34 0,-46 58-6,1 0-1,-1 0 1,0 0 0,0 0-1,0 0 1,0-1 0,0 1 0,0 0-1,1 0 1,-1 0 0,0 0-1,0 0 1,0 0 0,0 0-1,1 0 1,-1 0 0,0 0-1,0 0 1,0 0 0,0 0 0,1 0-1,-1 0 1,0 0 0,0 0-1,0 0 1,0 0 0,1 0-1,-1 0 1,0 0 0,0 0-1,0 0 1,0 0 0,0 1-1,1-1 1,-1 0 0,0 0 0,0 0-1,0 0 1,0 0 0,0 0-1,0 0 1,0 1 0,1-1-1,-1 0 1,0 0 0,0 0-1,0 0 1,0 0 0,0 1 0,0-1-1,0 0 1,0 0 0,0 0-1,0 0 1,0 1 0,0-1-1,0 0 1,0 0 0,3 21-111,-2 30 150,-1-44-29,-1 45 42,-1-26-41,2-1 0,4 41-1,-4-66-21,1-1-1,-1 1 0,0-1 0,0 1 0,0 0 0,1-1 0,-1 1 0,0-1 0,0 1 0,1-1 1,-1 1-1,0 0 0,1-1 0,-1 1 0,0 0 0,1-1 0,-1 1 0,1 0 0,-1 0 1,1-1-1,-1 1 0,1 0 0,-1 0 0,1 0 0,-1 0 0,0 0 0,1-1 0,-1 1 1,1 0-1,-1 0 0,1 0 0,-1 0 0,1 0 0,-1 1 0,1-1 0,-1 0 0,1 0 1,-1 0-1,1 0 0,-1 0 0,1 1 0,-1-1 0,1 0 0,-1 0 0,1 1 0,-1-1 1,0 0-1,1 1 0,-1-1 0,0 0 0,1 1 0,-1-1 0,0 1 0,0-1 0,1 1 1,-1-1-1,0 0 0,0 1 0,0-1 0,1 1 0,-1-1 0,0 1 0,0-1 0,0 1 1,0-1-1,0 1 0,0-1 0,0 1 0,0 0 0,20-35-3296,-9 3-1544,-1-5-3690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38 13389,'0'0'4057,"-9"0"-2696,5 0-1222,-1 0 1,1 0-1,-1 1 1,1 0-1,0 0 0,-1 0 1,1 0-1,0 1 0,0-1 1,-5 3-1,7-2-61,0-1-1,0 1 1,0 0-1,0 0 0,1 0 1,-1 0-1,0 0 1,1 0-1,-1 0 1,1 0-1,0 1 1,0-1-1,0 1 1,0-1-1,0 1 1,0-1-1,1 1 1,-1-1-1,1 1 1,0-1-1,0 1 1,0 4-1,0-6-43,1 0 0,-1 0 0,1 0 0,-1 0 0,1 0-1,-1-1 1,1 1 0,0 0 0,0 0 0,-1 0 0,1-1 0,0 1 0,0 0-1,0-1 1,0 1 0,0-1 0,-1 1 0,1-1 0,0 0 0,0 1-1,0-1 1,0 0 0,0 1 0,1-1 0,-1 0 0,0 0 0,0 0 0,0 0-1,2 0 1,41 0 291,-33 0-235,3-1-66,0-1 1,0 0-1,1-1 0,24-8 1,12-3 66,-51 14-78,1 0-1,-1 0 0,0 0 1,1 0-1,-1 0 0,1 0 0,-1 0 1,1 0-1,-1 0 0,1 0 1,-1 0-1,1 0 0,-1 0 0,0 0 1,1 0-1,-1 0 0,1 1 0,-1-1 1,1 0-1,-1 0 0,0 1 1,1-1-1,-1 0 0,0 0 0,1 1 1,-1-1-1,0 0 0,1 1 0,-1-1 1,0 0-1,1 1 0,-1-1 1,0 1-1,0-1 0,0 0 0,1 1 1,-1-1-1,0 1 0,0-1 0,0 1 1,0-1-1,0 1 0,0 0 1,0 0 13,0-1 0,0 1 1,1 0-1,-1 0 0,0-1 1,1 1-1,-1 0 0,0 0 1,1-1-1,-1 1 0,1 0 1,-1-1-1,1 1 0,-1 0 1,1-1-1,-1 1 0,1-1 1,0 1-1,-1-1 0,1 1 1,0-1-1,-1 1 0,1-1 0,0 0 1,0 1-1,-1-1 0,1 0 1,0 0-1,0 0 0,0 1 1,1-1-1,17 0 1,0-1 0,0 0 1,0-2-1,0 0 0,0-1 0,18-7 0,-16 5-692,0 1-1,1 1 1,43-3-1,-65 7 681,1 0-1,-1 0 0,0 1 0,1-1 1,-1 0-1,0 1 0,1-1 0,-1 1 1,0-1-1,0 0 0,0 1 0,1-1 1,-1 1-1,0-1 0,0 1 0,0-1 0,0 0 1,0 1-1,0-1 0,0 1 0,0-1 1,0 1-1,0-1 0,0 1 0,0-1 1,0 1-1,0-1 0,0 0 0,0 1 1,0-1-1,-1 1 0,1-1 0,0 1 0,0-1 1,-1 0-1,1 1 0,-9 21 1134,8-21-927,1 0-185,0-1 0,0 0 0,0 0 1,0 1-1,0-1 0,0 0 1,0 1-1,0-1 0,0 0 0,0 0 1,0 1-1,0-1 0,0 0 1,0 1-1,0-1 0,0 0 0,0 0 1,0 1-1,1-1 0,-1 0 0,0 0 1,0 1-1,0-1 0,0 0 1,0 0-1,1 1 0,-1-1 0,0 0 1,0 0-1,1 0 0,-1 1 1,0-1-1,0 0 0,1 0 0,-1 0 1,0 0-1,0 0 0,1 0 1,-1 1-1,0-1 0,0 0 0,1 0 1,-1 0-1,1 0 0,21-1 408,20-8-428,74-34-3422,-116 43 3418,0 0 0,0 0-1,1 0 1,-1 0-1,0 0 1,0 0 0,1 1-1,-1-1 1,0 0 0,0 0-1,0 0 1,1 0-1,-1 1 1,0-1 0,0 0-1,0 0 1,0 0 0,1 1-1,-1-1 1,0 0-1,0 0 1,0 1 0,0-1-1,0 0 1,0 0-1,0 1 1,0-1 0,0 0-1,0 0 1,0 1 0,0-1-1,0 0 1,0 0-1,0 1 1,0-1 0,0 0-1,0 0 1,0 1 0,0-1-1,0 0 1,0 0-1,0 1 1,-1-1 0,1 0-1,0 0 1,0 1 0,0-1-1,-1 0 1,1 1 13,0-1 0,0 0 0,0 1 1,-1-1-1,1 1 0,0-1 0,0 1 1,0-1-1,0 1 0,0-1 0,0 0 1,0 1-1,0-1 0,0 1 0,0-1 0,0 1 1,0-1-1,0 1 0,0-1 0,0 1 1,0-1-1,0 1 0,1-1 0,-1 0 1,0 1-1,0-1 0,1 1 0,-1-1 0,0 0 1,0 1-1,1-1 0,-1 0 0,1 1 1,-1-1-1,0 0 0,1 1 0,-1-1 1,1 0-1,84-5-1847,1-1-4161,-85 6 6053,-1 0-1,0 0 1,1 0 0,-1 0-1,1 0 1,-1 0 0,0 0-1,1 0 1,-1 0 0,0 0-1,1 1 1,-1-1 0,0 0-1,1 0 1,-1 0 0,0 1-1,1-1 1,-1 0 0,0 0-1,1 1 1,-1-1 0,0 0-1,0 1 1,1-1 0,-1 0-1,0 1 1,0-1 0,0 0-1,0 1 1,0-1 0,1 1-1,-1-1 1,0 0 0,0 1-1,0-1 1,0 1 0,0-1-1,0 0 1,0 1 0,0-1-1,0 1 1,0-1 0,-1 0-1,1 1 1,0-1 0,0 0-1,0 1 1,-1 0 0,1-1-1,0 1 1,0-1 0,0 0 0,0 1-1,0-1 1,-1 1 0,1-1-1,0 0 1,0 1 0,0-1 0,0 1-1,0-1 1,0 0 0,0 1 0,1-1-1,-1 1 1,0-1 0,0 0-1,0 1 1,0-1 0,0 1 0,1-1-1,-1 0 1,0 1 0,0-1 0,1 0-1,-1 1 1,0-1 0,0 0-1,1 0 1,-1 1 0,0-1 0,1 0-1,-1 0 1,0 1 0,1-1-1,-1 0 1,1 0 0,-1 0 0,0 0-1,2 1 1,11-1-42,0 0 1,1-1-1,-1 0 0,0-1 0,0 0 1,0-1-1,0-1 0,0 0 0,-1 0 1,0-1-1,0-1 0,0 0 0,0-1 1,-1 0-1,0-1 0,14-13 1,-24 20-25,0 1 1,0-1-1,-1 1 1,1-1-1,0 1 1,-1-1-1,1 0 1,-1 0 0,1 1-1,-1-1 1,1 0-1,-1 0 1,1 1-1,-1-1 1,0 0-1,0 0 1,1 0 0,-1 0-1,0 0 1,0 0-1,0 1 1,0-1-1,0 0 1,0 0-1,0-1 1,-1 1 3,1 0-1,-1 1 1,0-1 0,1 1-1,-1-1 1,0 1-1,0-1 1,0 1 0,0-1-1,1 1 1,-1 0 0,0-1-1,0 1 1,0 0-1,0 0 1,0 0 0,0-1-1,0 1 1,-1 1 0,-3-2 57,0 2 0,0-1 1,0 0-1,0 1 1,0 0-1,0 0 0,0 1 1,-5 1-1,8-2 12,0 0 1,-1 1-1,1-1 0,0 0 1,0 0-1,0 1 0,1-1 1,-1 1-1,0 0 0,1-1 1,-1 1-1,1 0 0,-1 0 1,1 0-1,0 0 0,0 0 1,0 0-1,0 1 0,0-1 1,0 0-1,1 1 0,-1-1 1,0 4-1,2-4-100,-1 0-1,1 1 1,0-1 0,0 0 0,0 0-1,0 0 1,0 0 0,1 0 0,-1 0-1,1 0 1,-1 0 0,1-1-1,0 1 1,-1-1 0,1 1 0,0-1-1,0 1 1,0-1 0,0 0-1,0 0 1,0 0 0,1 0 0,3 1-1,36 7-6627,-22-9-2083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4356,'0'0'18898,"-8"79"-18129,8-40-641,0 5-64,3 1-32,4-1-32,0-5-705,3-5-608,-2-9-641,0-9-352,-3-7-641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13901,'0'0'5589,"3"-8"-4067,-1 1-1444,1 0 0,0 0 0,0 0-1,1 1 1,0-1 0,0 1 0,1 0 0,-1 0 0,1 1 0,6-6 0,2 0 178,0 1 0,0 0 0,1 0 1,19-9-1,-13 9-47,0 1 0,1 0 0,0 2 1,1 0-1,0 2 0,-1 0 0,30-2 0,-45 7-219,-1 0 0,1 0 0,0 0 0,0 0 0,-1 1-1,1 0 1,0 0 0,-1 1 0,1 0 0,-1 0-1,0 0 1,1 0 0,-1 1 0,0 0 0,-1 0 0,1 0-1,0 1 1,7 7 0,-7-5-5,-1 0 1,0 0-1,0 1 1,0 0-1,-1-1 1,0 1-1,0 0 1,-1 1-1,0-1 1,0 0-1,-1 1 1,1-1-1,-2 1 1,1 7-1,-1-3 88,-1 1-1,-1-1 0,0 0 0,0 0 0,-1 1 0,-1-2 0,0 1 0,0 0 1,-1-1-1,-1 0 0,0 0 0,0-1 0,-14 17 0,3-6 289,0-1 0,-2-1 0,-1 0 1,0-2-1,-29 20 0,42-32-355,-1-1-1,0 0 1,0-1 0,0 0 0,0 0-1,-1-1 1,-16 3 0,23-4-89,0-1 0,1 0 0,-1 0 1,0 0-1,0 0 0,0 0 0,0 0 0,1-1 0,-1 1 1,0-1-1,0 1 0,1-1 0,-1 1 0,0-1 0,1 0 0,-1 0 1,-2-2-1,3 1-69,0 1 0,0-1 0,0 1 0,1-1 0,-1 1 1,0-1-1,1 0 0,0 0 0,-1 1 0,1-1 0,0 0 0,0 1 0,0-1 1,0 0-1,0 0 0,0 0 0,0 1 0,1-1 0,-1 0 0,0 1 0,1-1 1,1-3-1,0 2-459,-1 0 0,1 0 0,0 0 0,0 0 0,0 0 0,1 0 1,-1 1-1,1-1 0,0 1 0,-1-1 0,6-2 0,-6 4 287,24-19-5575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18289,'0'0'4485,"-12"61"-3300,7-26-96,5 4 64,0 4-449,0-2-383,9-2-1,3-5-64,2-6-192,0-3-32,1-6-416,-3-6-1250,-5-4-992,-6-7-993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1 300 17969,'0'0'1965,"9"-13"-124,-1 0-1546,0 1-1,1 1 0,1-1 0,0 2 1,0-1-1,1 1 0,20-13 0,21-8 615,1 2-1,101-40 1,-120 57-871,1 1-1,0 2 1,1 1 0,0 2 0,69-3 0,-103 9-44,0-1 0,0 1 0,0 0-1,0 0 1,0 0 0,0 0 0,-1 1 0,1-1 0,0 1 0,0-1 0,0 1 0,0-1 0,-1 1 0,1 0 0,0 0 0,0 0 0,-1 0 0,1 0 0,-1 0 0,1 0 0,-1 1 0,0-1 0,1 0 0,-1 1 0,0-1 0,0 1 0,0 0 0,0-1 0,0 1 0,1 2 0,-2-1 37,0 1 0,0-1 1,0 0-1,0 1 1,0-1-1,-1 0 0,1 1 1,-1-1-1,0 0 1,0 1-1,0-1 1,-1 0-1,1 0 0,-1 0 1,1 0-1,-5 4 1,-11 17 185,-2-2 1,0 0 0,-1-1-1,-2 0 1,0-2 0,-1-1-1,-1-1 1,-37 21 0,59-37-496,-12 5-84,7-6-1815,4-6-3628,2-9-3654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11371,'0'0'5135,"9"4"-3597,-7-3-1464,2 2 36,-1-1 0,1 0 0,0 0 1,0 0-1,1-1 0,-1 1 0,0-1 0,0 0 1,1 0-1,-1-1 0,1 1 0,-1-1 0,0 0 1,1 0-1,-1-1 0,1 1 0,-1-1 0,0 0 0,1 0 1,-1 0-1,8-4 0,-2-3-36,0 0 0,0 0 0,-1-1 0,0 0 0,0 0 0,-1-1 0,-1 0 0,0-1 0,0 0 0,6-12 0,-5 7-7,-1 0 1,0-1-1,-2 0 1,1-1 0,-2 1-1,4-28 1,-8 42 4,1 0 1,-1 0 0,0 1-1,1-1 1,-1 0-1,-1 0 1,1 0 0,0 0-1,-1 0 1,1 1 0,-1-1-1,0 0 1,0 0-1,0 1 1,0-1 0,0 0-1,-1 1 1,1 0-1,-1-1 1,0 1 0,0 0-1,0 0 1,0-1 0,0 2-1,0-1 1,0 0-1,-1 0 1,1 1 0,0-1-1,-1 1 1,0 0 0,1 0-1,-1 0 1,0 0-1,0 0 1,1 0 0,-1 1-1,0-1 1,0 1 0,0 0-1,0 0 1,0 0-1,1 0 1,-1 1 0,0-1-1,0 1 1,0 0 0,1-1-1,-1 1 1,0 0-1,1 1 1,-4 1 0,-2 1-67,1 1 1,-1 0 0,1 0 0,1 1-1,-1 0 1,1 0 0,0 0 0,0 1 0,1 0-1,0 0 1,0 0 0,0 1 0,1 0-1,1 0 1,-1 0 0,-4 16 0,1 1-26,1-1 0,1 1 0,1 0 1,-1 43-1,5-54 18,0-1-1,0 1 1,2 0-1,0-1 1,0 1-1,2-1 1,-1 0 0,10 21-1,-11-30-11,-1-1 0,1 0 0,0 0 0,0 0 0,1 0 0,-1 0 1,1 0-1,0-1 0,-1 1 0,1-1 0,0 0 0,0 0 0,0 0 0,1 0 0,3 1 0,-3-1-35,1-1 0,-1-1 0,0 1 0,1-1 0,-1 0 0,0 0 0,1 0 0,-1 0 0,0-1 0,1 0 0,-1 0 0,0 0 0,0 0 0,0-1 0,0 1 0,4-4 0,4-1-370,0-1-1,0-1 0,-1 0 1,0-1-1,-1 0 0,15-16 0,51-70-6264,-40 43 506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12684,'0'0'6470,"-53"84"-5605,31-30-128,-2 8-353,-2 3-224,8 1-64,1-4-32,7-7-32,0-14-32,9-11-64,1-14-993,12-44-10858</inkml:trace>
  <inkml:trace contextRef="#ctx0" brushRef="#br0" timeOffset="1">1 167 12844,'0'0'5029,"0"53"-4933,22-42 32,7-3 0,10-1-64,1-2-929,5-3-2818,-3-2-2082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11627,'0'0'12193,"-11"10"-11974,2-2-206,-19 16-35,0 2 0,2 0 0,-40 54 0,65-79 7,1-1 0,-1 1 0,0 0 0,1 0 0,-1-1 0,1 1 0,0 0 0,-1 0 0,1 0 0,0 0 0,-1-1 0,1 1 0,0 0 0,0 0 0,0 0 0,0 0 0,0 0 0,0 0 0,0 0 0,0 1 0,14-1-190,31-22-21,-34 15 161,-1 1-21,1 0 0,-1 0 0,1 1 0,1 1 0,-1 0 0,0 0 1,1 1-1,-1 0 0,1 1 0,0 0 0,20 2 0,-30 0 73,1 0 0,-1 0-1,0 1 1,0-1 0,0 0-1,0 1 1,0-1 0,-1 1-1,1 0 1,0-1 0,-1 1-1,1 0 1,-1 0 0,1 0-1,-1 0 1,0 0 0,0 1-1,0-1 1,0 0 0,0 0-1,-1 1 1,1-1 0,-1 0-1,1 1 1,-1-1 0,0 1-1,0-1 1,-1 5 0,2 3 121,-2 1 0,0-1 0,0 1 0,0-1 0,-5 14 0,-1-6 172,0-1-1,-1-1 1,0 1 0,-2-2 0,-16 23 0,18-27-107,0-1 0,-1 0-1,0-1 1,0 0 0,-1 0 0,0-1 0,-1-1 0,-17 11 0,27-18-193,1 1 0,-1-1 0,0 1 0,1-1 0,-1 0 0,1 1 1,-1-1-1,0 0 0,1 0 0,-1 0 0,0 1 0,1-1 0,-1 0 0,0 0 0,1 0 0,-1 0 0,0 0 0,1 0 1,-1 0-1,0 0 0,1 0 0,-1-1 0,0 1 0,1 0 0,-1 0 0,1-1 0,-1 1 0,0 0 0,1-1 0,-1 1 1,1 0-1,-1-1 0,0 0 0,1 0-127,-1-1 0,1 1 0,-1-1 0,1 0 0,0 1 0,0-1 0,0 1-1,0-1 1,0 0 0,0 1 0,0-1 0,0 1 0,1-3 0,18-52-5125,3 12-1086,3-2-3454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15407,'0'0'1740,"-1"14"-491,-1 529 2180,3-320-377,-3-434-2774,5-240-3204,-3 442 2965,1 0 1,0 0-1,1 0 0,0 0 1,0 1-1,6-16 0,-7 22-42,0 1-1,0-1 1,0 1-1,-1-1 0,1 1 1,1-1-1,-1 1 1,0-1-1,0 1 0,0 0 1,1 0-1,-1-1 1,1 1-1,-1 0 0,1 0 1,-1 1-1,1-1 1,0 0-1,-1 0 1,1 1-1,0-1 0,0 1 1,-1-1-1,1 1 1,0 0-1,0 0 0,0 0 1,-1 0-1,1 0 1,0 0-1,0 1 0,0-1 1,-1 0-1,1 1 1,0-1-1,-1 1 1,1 0-1,0 0 0,-1-1 1,3 3-1,-1-1-1,-1 0-1,1 0 0,0 0 1,-1 0-1,0 1 1,0-1-1,1 1 1,-1 0-1,-1-1 0,1 1 1,0 0-1,-1 0 1,1 0-1,-1 1 1,0-1-1,0 0 1,0 0-1,-1 1 0,1-1 1,-1 0-1,0 1 1,0-1-1,0 0 1,0 1-1,0-1 0,-1 1 1,1-1-1,-3 6 1,0 3 78,0 0 1,-1 0-1,0 0 0,-1-1 1,0 0-1,-11 16 0,9-15-6,3-5-67,0 0 0,0-1 0,0 0-1,-1 1 1,0-2 0,0 1 0,0 0 0,-1-1-1,0 0 1,0-1 0,-13 9 0,18-13-107,1 0 0,0 0 0,-1 0 0,1 0 1,-1 0-1,1-1 0,-1 1 0,1 0 0,0 0 1,-1 0-1,1 0 0,-1 0 0,1-1 0,0 1 1,-1 0-1,1 0 0,0-1 0,-1 1 0,1 0 1,0-1-1,-1 1 0,1 0 0,0-1 0,0 1 1,-1 0-1,1-1 0,0 1 0,0 0 0,0-1 1,-1 1-1,1-1 0,0 1 0,0-1 0,0 1 1,0 0-1,0-1 0,0 1 0,0-1 0,0 1 1,0-1-1,0 1 0,0 0 0,0-1 0,0 1 1,1-1-1,-1 0 0,3-24-5395,7-10-3451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47 120 11307,'0'0'8760,"7"9"-7158,24 25-423,-30-32-1166,1 0 0,-1-1 0,1 1 0,0-1 0,0 0 0,-1 1 1,1-1-1,0 0 0,0 0 0,0 0 0,0 0 0,1 0 0,-1-1 0,0 1 0,0-1 0,0 1 0,1-1 0,-1 0 0,0 0 0,0 0 0,0 0 0,1 0 0,-1-1 0,0 1 0,0-1 0,0 1 0,1-1 0,-1 0 0,0 0 0,0 0 0,0 0 0,0 0 0,0 0 0,-1 0 1,1-1-1,0 1 0,-1-1 0,1 1 0,0-1 0,-1 0 0,0 1 0,2-4 0,3-3-1,-1 1 1,1-1-1,-2-1 1,1 1-1,-1 0 1,-1-1-1,1 0 0,1-9 1,-4 13 56,0 1 0,-1-1 0,1 1 0,-1-1 0,0 0 0,0 1 0,0-1 0,-1 1 0,-2-10 0,3 13-50,-1 0-1,0 0 1,1 0 0,-1 0-1,0 0 1,0 0-1,0 0 1,0 0 0,0 0-1,0 1 1,0-1 0,0 0-1,0 1 1,0-1 0,0 0-1,0 1 1,0-1 0,-1 1-1,1 0 1,0-1 0,0 1-1,-1 0 1,1 0 0,0 0-1,-1 0 1,1 0-1,0 0 1,0 0 0,-1 0-1,1 1 1,0-1 0,0 0-1,-1 1 1,1-1 0,0 1-1,0-1 1,0 1 0,0 0-1,-2 1 1,-4 2-11,1 0-1,-1 1 1,1-1 0,0 1 0,1 1 0,-1-1-1,1 1 1,0 0 0,1 0 0,-1 1-1,-4 9 1,-38 80 22,39-79-7,0 1-1,1 0 1,1 1 0,1 0 0,1 0 0,-5 38 0,9-56-38,1 0 0,-1 0 0,0 1 0,0-1 0,0 0-1,1 0 1,-1 0 0,1 1 0,-1-1 0,1 0 0,-1 0 0,1 0 0,0 0 0,-1 0 0,1 0 0,0 0 0,0 0 0,0 0 0,0 0 0,0-1-1,0 1 1,0 0 0,0 0 0,0-1 0,0 1 0,0-1 0,0 1 0,0-1 0,0 0 0,1 1 0,-1-1 0,0 0 0,0 0 0,1 0 0,-1 0-1,0 0 1,0 0 0,1 0 0,-1 0 0,0 0 0,0-1 0,0 1 0,3-1 0,3-1-344,0 1 0,1-2 0,-1 1 0,0-1 0,0 0 0,9-5 0,29-25-3175,1-5-2824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14606,'0'0'5957,"-11"9"-4537,-7 7-1217,0 1-1,2 1 0,0 0 1,1 1-1,0 1 0,2 0 0,1 1 1,-16 34-1,9 3-85,18-53-111,0-1-1,0 0 0,0 1 1,1-1-1,-1 0 0,1 1 1,0-1-1,1 0 0,-1 1 1,1-1-1,1 7 0,-1-10-2,0 0 0,-1-1 0,1 1 0,0 0 0,0 0 0,0-1 0,0 1 0,0-1 0,0 1 0,0-1-1,0 1 1,0-1 0,0 1 0,0-1 0,0 0 0,0 0 0,0 1 0,0-1 0,0 0 0,1 0 0,-1 0-1,0 0 1,0 0 0,0-1 0,1 1 0,30-7 178,-19 0-249,1 0 0,-2-1 0,1 0 0,-1-1 0,0-1 0,20-20 0,26-37-5361,-35 35-769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5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11211,'0'0'6213,"82"41"-5444,-22-41-384,10-2-289,8-8-96,1-1 0,-4 3-481,-9 2-992,-16 2-2307,-18 1-480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11915,'0'0'8616,"0"60"-7046,-1-32-289,1 5-192,0-1-160,0-1-288,0-6-257,0-3-224,0-5-128,0-8-32,6-7-288,2-2-1442,-1-11-1345,-1-13-2722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142 167 15118,'0'0'2264,"-12"2"-134,7-1-1999,0 0 1,0 0 0,0 0-1,0 1 1,0-1-1,0 1 1,1 0 0,-1 1-1,1-1 1,-1 1-1,1 0 1,0 0 0,0 0-1,0 1 1,0-1-1,1 1 1,-1 0 0,1 0-1,0 0 1,0 0-1,0 1 1,-2 5 0,-21 67 458,24-72-521,1 1 0,-1 0 0,1 0 0,1-1 0,-1 1 1,1 0-1,0 0 0,0 0 0,1 0 0,0 0 0,2 8 1,-3-14-63,1 1 1,-1 0-1,0-1 1,1 1 0,-1-1-1,1 1 1,-1 0-1,1-1 1,-1 1-1,1-1 1,-1 1 0,1-1-1,0 0 1,-1 1-1,1-1 1,0 1-1,-1-1 1,1 0 0,0 0-1,-1 1 1,1-1-1,0 0 1,0 0 0,-1 0-1,1 0 1,0 0-1,0 0 1,-1 0-1,1 0 1,0 0 0,0 0-1,-1 0 1,1-1-1,0 1 1,0 0-1,-1 0 1,1-1 0,0 1-1,-1-1 1,1 1-1,0 0 1,-1-1 0,1 0-1,27-22 343,-3-8-190,-1-1-1,-2-1 1,-1-1-1,-1-1 1,-2-1-1,-2-1 1,-1 0-1,16-63 1,-52 250-215,16-100 41,0-7 1,2 0 1,3 50-1,1-89-11,-1-1-1,0 0 1,1 1-1,0-1 0,0 0 1,0 0-1,0 0 1,0 0-1,1 0 1,-1 0-1,1 0 0,0 0 1,-1 0-1,5 4 1,-5-6-58,1-1 0,-1 1 0,0 0 0,0-1 0,1 1 0,-1 0 0,0-1 0,0 0 0,1 1 0,-1-1 0,1 0 0,-1 1 0,0-1 1,1 0-1,-1 0 0,1 0 0,-1-1 0,0 1 0,1 0 0,-1 0 0,0-1 0,1 1 0,-1-1 0,0 1 0,1-1 0,-1 1 0,0-1 0,0 0 0,0 0 0,0 1 0,1-1 0,-1 0 0,0 0 1,0 0-1,-1 0 0,3-2 0,2-5-700,1 0 0,-1 0-1,0 0 1,-1 0 0,0-1 0,0 0 0,4-16 0,7-29-5859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47 7719,'0'0'4864,"0"8"-3583,-1 94 1900,-18 124 1,19-224-3155,-8 52 1433,-2 72 0,10-125-1426,0 1 0,0-1 0,0 1 1,0-1-1,0 0 0,0 1 0,0-1 0,0 0 0,1 1 1,-1-1-1,0 0 0,1 1 0,-1-1 0,1 0 0,0 0 1,-1 0-1,1 1 0,0-1 0,0 0 0,-1 0 0,1 0 0,2 1 1,-2-1-4,0-1 0,0 0-1,0 0 1,1 0 0,-1 0 0,0 0 0,0 0 0,0 0 0,0 0 0,1 0 0,-1 0 0,0-1 0,0 1 0,0 0 0,0-1 0,0 1 0,0-1 0,0 1 0,0-1 0,2-1 0,4-3 82,-1 0 1,1-1 0,-1 1-1,0-2 1,0 1 0,5-8-1,6-11-46,-2 0-1,-1-1 0,-2-1 0,0 0 0,-1 0 1,-2-1-1,6-32 0,-5 7 222,-2 0 0,-3 0 0,-1-55 0,-7 80-179,3 28-108,0 0 0,-1 0 0,1 0 0,0 0 1,0 0-1,0 0 0,0-1 0,0 1 0,-1 0 1,1 0-1,0 0 0,0 0 0,0 0 0,0 0 1,-1 0-1,1 0 0,0 0 0,0 0 0,0 0 1,0 0-1,-1 0 0,1 0 0,0 0 0,0 0 1,0 0-1,0 0 0,-1 0 0,1 0 0,0 0 1,0 0-1,0 0 0,0 1 0,0-1 0,-1 0 0,1 0 1,0 0-1,0 0 0,0 0 0,0 0 0,0 0 1,0 1-1,0-1 0,-1 0 0,1 0 0,0 0 1,0 0-1,0 1 0,0-1 0,0 0 0,0 0 1,0 0-1,0 0 0,0 1 0,0-1 0,0 0 1,0 0-1,0 0 0,0 0 0,0 1 0,-13 49-10,2 24 7,4 0 0,2 83 0,5-155 2,0 0 0,0 0-1,0 0 1,0-1-1,1 1 1,-1 0-1,1 0 1,-1-1-1,1 1 1,-1 0-1,1-1 1,0 1-1,0 0 1,0-1-1,0 1 1,0-1-1,0 0 1,1 2-1,-1-2 3,0-1-1,0 1 0,0-1 0,1 1 0,-1-1 1,0 0-1,0 1 0,0-1 0,0 0 0,0 0 1,0 0-1,1 0 0,-1 0 0,0 0 0,0 0 1,0 0-1,0-1 0,0 1 0,0 0 0,2-2 1,3 0 10,0-1 0,-1-1 1,1 1-1,-1-1 1,0 0-1,0 0 1,0 0-1,4-7 1,14-17-351,-3-2 1,0-1 0,19-41 0,-30 55 175,-7 70-73,-5-17 418,1-21-14,0 0 1,1 0-1,1 0 1,4 29-1,-4-43-158,0 0-1,0 0 0,1 0 0,-1 1 1,1-1-1,-1 0 0,1 0 1,-1 0-1,1 0 0,0 0 1,-1 0-1,1 0 0,0 0 0,0-1 1,-1 1-1,1 0 0,0 0 1,0-1-1,0 1 0,0 0 1,0-1-1,0 1 0,1-1 0,-1 1 1,0-1-1,0 0 0,0 1 1,0-1-1,0 0 0,1 0 0,-1 0 1,0 0-1,0 0 0,0 0 1,1 0-1,-1 0 0,0 0 1,2-1-1,1-1 9,0 1 0,0 0 1,0-1-1,0 0 0,-1 1 1,1-2-1,0 1 0,-1 0 1,0-1-1,4-3 0,6-8 19,-1-2 0,-1 1 0,-1-2 1,17-33-1,-16 27-232,29-41 0,-40 64 180,0-1 1,0 1-1,0 0 0,0 0 1,0-1-1,1 1 1,-1 0-1,0 0 1,0-1-1,0 1 1,0 0-1,1 0 1,-1 0-1,0-1 1,0 1-1,0 0 1,1 0-1,-1 0 1,0 0-1,0 0 0,1-1 1,-1 1-1,0 0 1,1 0-1,-1 0 1,0 0-1,0 0 1,1 0-1,-1 0 1,0 0-1,0 0 1,1 0-1,-1 0 1,0 0-1,1 0 0,-1 0 1,0 0-1,0 0 1,1 0-1,-1 1 1,0-1-1,5 14-223,-3 27 168,-2-37 47,-1 565 2168,3-548-2121,-2-17-24,1-1 0,-1 0-1,0 1 1,0-1 0,0 0-1,0 1 1,-1-1 0,1 0-1,-1 1 1,-1 3 0,2-7-2,-1 1 0,1-1 0,0 1-1,-1-1 1,1 1 0,-1-1 0,0 1 0,1-1 0,-1 1 0,1-1 0,-1 1 0,1-1 0,-1 0 0,0 0 0,1 1 0,-1-1 0,0 0 0,1 0 0,-1 0 0,0 1-1,0-1 1,-28-6-40,21 2 29,-1 0 0,1-1 0,0 0 0,0-1 0,1 0 0,-1 0 0,1 0 0,1-1 0,-1 0 1,1-1-1,0 1 0,1-1 0,0 0 0,0-1 0,0 1 0,1-1 0,-4-12 0,3 7-75,1-1 0,0 1-1,1-1 1,0 0 0,1 0 0,1 0-1,0 0 1,1 0 0,1 0 0,3-22-1,-1 28-19,0 0-1,0 0 0,1 1 1,0 0-1,6-10 0,14-31-2917,-18 13-3142,-9 14-2503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18834,'0'0'1505,"50"-32"-2306,-33 31-1921,-8 1-5382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6919,'0'0'11984,"1"11"-10681,0 9-872,0-2 6,0 0 0,1 0 0,1-1 0,8 28 0,-10-44-422,-1 0 0,0 0 0,0 0 0,1 0 0,-1 0 0,0 0 1,1 0-1,-1-1 0,1 1 0,-1 0 0,1 0 0,0 0 0,-1 0 0,1-1 1,0 1-1,-1 0 0,1-1 0,0 1 0,0 0 0,0-1 0,0 1 0,-1-1 1,1 1-1,0-1 0,0 0 0,0 1 0,0-1 0,0 0 0,0 0 1,0 0-1,0 0 0,0 0 0,0 0 0,0 0 0,0 0 0,0 0 0,0 0 1,0 0-1,0-1 0,0 1 0,0 0 0,0-1 0,0 1 0,0-1 1,0 1-1,0-1 0,0 1 0,0-1 0,-1 1 0,1-1 0,0 0 0,-1 0 1,2-1-1,5-5 196,-1 0 1,0 0 0,0-1 0,5-11-1,-10 18-175,40-70 557,38-57-492,-78 127-108,0-1 1,0 1-1,0-1 1,0 1-1,1 0 1,-1-1-1,0 1 1,1 0-1,-1 0 1,1 0-1,-1 0 1,1 0-1,-1 0 1,4-1 0,-5 2 0,1 0 1,-1 0 0,1 0 0,-1 0-1,1 1 1,-1-1 0,1 0 0,-1 0 0,1 0-1,-1 1 1,1-1 0,-1 0 0,1 1 0,-1-1-1,0 0 1,1 1 0,-1-1 0,0 1-1,1-1 1,-1 0 0,0 1 0,1-1 0,-1 1-1,0-1 1,0 1 0,0-1 0,0 1 0,1-1-1,-1 1 1,0-1 0,0 2 0,3 58-90,-3-47 219,-1 4-95,1 37-9,0-51-20,0-1-1,0 1 1,0-1-1,1 1 1,-1-1 0,1 1-1,-1-1 1,1 1-1,0-1 1,0 0 0,0 0-1,0 1 1,1-1-1,-1 0 1,3 3 0,-3-5 4,-1 1 1,1-1 0,0 0-1,0 1 1,-1-1 0,1 0-1,0 0 1,0 1 0,0-1 0,-1 0-1,1 0 1,0 0 0,0 0-1,0 0 1,-1 0 0,1 0-1,0 0 1,0-1 0,0 1-1,-1 0 1,1 0 0,0-1 0,0 1-1,-1 0 1,1-1 0,0 1-1,-1-1 1,1 1 0,0-1-1,-1 1 1,1-1 0,-1 1 0,2-2-1,15-24 330,-15 23-294,45-86 292,-28 50-180,36-54 0,-55 92-151,1 0 0,-1 0 1,0 0-1,1 1 1,-1-1-1,1 0 0,-1 1 1,1-1-1,-1 0 1,1 1-1,-1-1 0,1 1 1,0-1-1,-1 0 0,1 1 1,0 0-1,-1-1 1,1 1-1,0-1 0,0 1 1,0 0-1,-1 0 1,1-1-1,0 1 0,0 0 1,0 0-1,-1 0 1,3 0-1,-2 1 4,0 0 1,-1 0-1,1 0 1,0 0 0,0 0-1,-1 0 1,1 0-1,-1 0 1,1 0-1,-1 1 1,1-1-1,-1 0 1,0 0-1,1 1 1,-1-1-1,0 2 1,2 69 183,-2-61-171,0 7-57,1-14-40,0 1-1,-1 0 0,1-1 0,-1 1 0,0 0 0,-1-1 0,1 1 0,-1 0 0,0-1 0,0 1 0,-3 5 0,4-11-70,0 1 1,-1 0-1,1 0 0,-1 0 1,1 0-1,0 0 0,-1 0 1,1-1-1,0 1 1,0 0-1,-1 0 0,1-1 1,0 1-1,-1 0 0,1 0 1,0-1-1,0 1 0,0 0 1,-1-1-1,1 1 0,0 0 1,0-1-1,0 1 0,0 0 1,-1-1-1,1 1 1,0 0-1,0-1 0,0 1 1,0 0-1,0-1 0,0 1 1,0-1-1,0 0 0,0 1-207,-6-24-5894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14318,'0'0'5925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2 152 14734,'0'0'5344,"0"13"-4213,0 12-764,-2 86 618,6-1-1,29 182 1,-33-289-975,1 1-1,0-1 1,0 1 0,0-1 0,1 1 0,-1-1 0,1 0-1,-1 0 1,5 5 0,-6-8-1,0 1 1,1-1-1,-1 0 1,0 0-1,0 1 1,1-1-1,-1 0 1,0 0-1,1 0 1,-1 0-1,0 0 0,1 1 1,-1-1-1,0 0 1,0 0-1,1 0 1,-1 0-1,1 0 1,-1 0-1,0 0 1,1 0-1,-1 0 0,0 0 1,1 0-1,-1 0 1,0-1-1,0 1 1,1 0-1,-1 0 1,0 0-1,1 0 1,-1 0-1,1-1 0,10-20 613,0-19-349,-2 0 0,-2-1 0,4-65 0,-9-84-1317,-1 204 1019,1 0 0,0 1 0,1-1 0,1 0 0,0 0 0,11 24 0,-14-36 37,0 1 0,0-1 0,0 1 0,1-1 0,-1 0 1,1 0-1,-1 0 0,1 1 0,-1-1 0,1-1 0,0 1 0,0 0 0,0 0 1,0-1-1,0 1 0,1-1 0,-1 0 0,0 0 0,1 1 0,-1-2 0,1 1 1,-1 0-1,1 0 0,-1-1 0,1 1 0,-1-1 0,1 0 0,0 0 1,-1 0-1,1 0 0,0 0 0,-1-1 0,1 1 0,-1-1 0,1 0 0,-1 1 1,1-1-1,-1 0 0,0-1 0,1 1 0,-1 0 0,0-1 0,0 1 1,0-1-1,0 0 0,2-1 0,6-6 149,0-1 0,-1 0 0,0-1 0,-1 0 0,0 0 1,-1 0-1,0-1 0,0 0 0,-2-1 0,6-16 0,-1 3 80,-2-1 1,-1 0-1,-2-1 0,3-28 1,-7 51-207,1-11 56,-1 0 0,0-1 0,-1 1 0,-1-1 0,-5-27 1,6 44-94,0-1 1,0 0-1,0 0 1,0 1 0,0-1-1,-1 0 1,1 1-1,0-1 1,0 0 0,-1 1-1,1-1 1,0 1-1,-1-1 1,1 0-1,-1 1 1,1-1 0,-1 1-1,1-1 1,-1 1-1,1-1 1,-1 1 0,0 0-1,1-1 1,-1 1-1,1 0 1,-1-1 0,0 1-1,1 0 1,-1 0-1,0 0 1,0-1 0,1 1-1,-1 0 1,0 0-1,1 0 1,-1 0-1,0 0 1,0 1 0,-1-1-15,1 1 0,-1 0 0,1 0 0,0 0 0,-1 0 0,1 0 0,0 0 0,0 0 0,0 0 0,0 0 1,0 1-1,0-1 0,0 0 0,0 1 0,0-1 0,0 3 0,-9 29-21,1 0-1,2 1 1,1-1 0,2 2-1,0 46 1,3-54 32,-1 4 8,3 43 0,-1-68 0,0 0 0,1 1 0,0-1 0,1 0 0,-1 0 0,1 0 0,0-1 0,0 1 0,1 0 0,0-1 0,0 1 0,0-1 0,6 7 0,-7-10 6,0 0 1,0 0-1,1-1 1,-1 1-1,1 0 1,-1-1-1,1 0 1,0 1-1,-1-1 1,1 0-1,0 0 1,0-1-1,0 1 1,0-1-1,0 1 1,0-1-1,-1 0 1,1 0-1,0 0 1,0 0-1,0-1 1,0 1-1,0-1 1,0 0 0,0 0-1,0 0 1,-1 0-1,1 0 1,0 0-1,-1-1 1,5-3-1,2-1 97,0-1 0,0 0 0,-1-1 0,0 0 0,0 0 0,12-19 0,-9 11-51,-1-1 1,-1 0 0,-1 0-1,0-1 1,-1 0-1,-1-1 1,-1 1 0,0-1-1,-2 0 1,0-1 0,1-25-1,-4 45-52,0 0-1,0-1 1,0 1 0,0 0-1,0-1 1,0 1 0,0 0-1,0 0 1,0-1 0,0 1 0,0 0-1,0-1 1,0 1 0,0 0-1,0-1 1,0 1 0,0 0-1,0-1 1,0 1 0,0 0-1,0-1 1,0 1 0,-1 0-1,1 0 1,0-1 0,0 1-1,0 0 1,-1 0 0,1-1-1,0 1 1,0 0 0,-1 0-1,1 0 1,0-1 0,0 1-1,-1 0 1,1 0 0,0 0-1,-1 0 1,1 0 0,-12 10-6,-6 23-77,8-6 55,2-1-1,1 2 1,2-1 0,0 1 0,2-1 0,0 32 0,3-56-66,1 1 1,-1-1-1,0 0 1,1 1-1,0-1 1,0 0-1,0 1 1,0-1-1,0 0 1,1 0-1,2 4 1,-3-5-164,-1-1-1,1-1 1,0 1 0,0 0 0,0 0 0,0 0-1,0 0 1,0-1 0,0 1 0,0 0 0,0-1-1,0 1 1,0-1 0,1 1 0,-1-1 0,0 0-1,0 1 1,0-1 0,1 0 0,-1 0 0,0 0-1,0 0 1,1 0 0,-1 0 0,0 0 0,0 0-1,1-1 1,-1 1 0,0 0 0,0-1 0,0 1-1,1-1 1,-1 0 0,2-1 0,19-17-9056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10762,'0'0'-4612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2434,'0'-8'5883,"1"-3"-3972,0-9-161,0 1 7391,13 441-5645,-14-390-3431,-1-20-87,0-1-1,1 1 1,0-1 0,1 1 0,1-1 0,0 0 0,6 20 0,-8-30-26,0 0 0,1 0 0,-1 0 0,1 0-1,0 0 1,-1 0 0,1 0 0,-1 0 0,1 0 0,0-1-1,0 1 1,0 0 0,-1 0 0,1-1 0,0 1 0,0-1-1,0 1 1,0 0 0,0-1 0,0 0 0,0 1 0,0-1-1,0 0 1,0 1 0,0-1 0,0 0 0,1 0 0,-1 0-1,0 0 1,0 0 0,0 0 0,0 0 0,0-1 0,0 1-1,0 0 1,0-1 0,0 1 0,0 0 0,0-1 0,0 1-1,0-1 1,0 0 0,0 1 0,0-1 0,0 0 0,-1 1-1,1-1 1,0 0 0,0-1 0,8-6-479,0 0 0,-2-1 0,12-14 0,-15 17 159,32-42-4508,36-64 1,-28 23 1500,-36 69 4190,-1 1-1,6-31 0,-13 49-608,1 1-1,-1 0 0,0-1 0,0 1 1,0 0-1,0-1 0,1 1 0,-1 0 0,0-1 1,0 1-1,0-1 0,0 1 0,0 0 0,0-1 1,0 1-1,0 0 0,0-1 0,0 1 0,0-1 1,0 1-1,0 0 0,-1-1 0,1 1 1,0 0-1,0-1 0,0 1 0,0 0 0,-1-1 1,1 1-1,0 0 0,0-1 0,-1 1 0,1 0 1,-1-1-1,-10 9 2049,-12 21-1297,9-4-488,2 0 1,0 0-1,2 1 0,1 0 0,1 1 0,1 0 1,1 0-1,-3 49 0,9-74-457,0-1-1,-1 1 1,1 0-1,0-1 1,0 1-1,0 0 1,1-1-1,-1 1 1,0 0 0,1-1-1,-1 1 1,1-1-1,-1 1 1,1-1-1,0 1 1,-1-1-1,1 1 1,0-1 0,1 2-1,-1-3 7,0 0 0,0 1 0,0-1 0,-1 0 0,1 0 0,0 0-1,0 0 1,0 0 0,0 0 0,0 0 0,-1 0 0,1 0 0,0-1 0,0 1 0,0 0 0,0 0 0,-1-1-1,1 1 1,0 0 0,0-1 0,-1 1 0,1-1 0,0 1 0,1-2 0,4-4 175,1 0 0,-1 0 0,0-1 0,0 0-1,6-9 1,2-6-88,0-1-1,-2 0 0,0-1 1,-2 0-1,0-1 0,-2 0 1,-1 0-1,-1 0 0,-1-1 1,3-40-1,-20 105-782,7-2-297,1 0 0,3 49 0,1-84 698,0 0 1,0 0 0,0 0 0,0-1-1,0 1 1,0 0 0,0 0 0,1 0-1,-1-1 1,1 1 0,-1 0 0,1 0-1,0-1 1,0 1 0,0 0 0,0-1-1,0 1 1,0-1 0,0 1-1,0-1 1,1 0 0,-1 1 0,3 1-1,14-1-6641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12204,'0'0'2792,"-8"3"-844,4-1-1828,0 0-1,1 0 1,-1 0 0,1 0 0,-1 1-1,1-1 1,0 1 0,0 0-1,0 0 1,0 0 0,1 0 0,-1 1-1,-2 3 1,0 2 90,0 2 1,0-1-1,1 0 1,-4 18-1,5-20-2,1 0 0,0 1 1,1-1-1,0 1 0,0-1 0,1 1 0,0 0 1,2 10-1,-2-18-195,1-1 1,-1 1 0,1 0-1,0-1 1,-1 1 0,1 0-1,0-1 1,0 1 0,-1-1-1,1 1 1,0-1 0,0 0 0,0 1-1,0-1 1,0 0 0,-1 1-1,1-1 1,0 0 0,0 0-1,0 0 1,0 0 0,0 0-1,0 0 1,0 0 0,0 0-1,0 0 1,0-1 0,-1 1-1,1 0 1,0-1 0,0 1-1,1-1 1,33-11 333,-33 12-355,14-7-76,1 2-1,0 0 1,0 1 0,1 1 0,-1 1-1,1 0 1,0 1 0,19 2 0,-36-1 79,0 0-1,0 0 1,0 0 0,1 0 0,-1 0-1,0 1 1,0-1 0,0 0 0,0 0-1,0 1 1,0-1 0,0 1 0,0-1-1,0 1 1,0 0 0,-1-1 0,1 1-1,0 0 1,0-1 0,0 1 0,-1 0 0,1 0-1,0 0 1,-1 0 0,1 0 0,-1 0-1,1 0 1,-1 0 0,1 0 0,-1 0-1,0 0 1,0 0 0,1 0 0,-1 0-1,0 0 1,0 0 0,0 0 0,0 0-1,0 1 1,0-1 0,-1 0 0,1 0 0,0 0-1,0 0 1,-1 0 0,1 0 0,-1 1-1,-1 4 68,0-1-1,-1 1 1,1-1-1,-1 0 1,0 0-1,0 0 1,-7 7-1,-8 6 91,-38 31 0,49-43-153,0-1 1,-1 0-1,0 0 1,0-1-1,0 0 1,0 0-1,-1-1 0,-16 4 1,24-7-108,-1 0 1,1 0-1,0 0 1,-1 0-1,1 0 0,0 0 1,-1 0-1,1-1 1,0 1-1,-1 0 0,1-1 1,0 1-1,0-1 1,0 1-1,-1-1 0,1 0 1,0 1-1,0-1 0,0 0 1,0 0-1,0 0 1,0 0-1,0 0 0,1 0 1,-1 0-1,0 0 1,0 0-1,1 0 0,-1 0 1,1-1-1,-1 1 1,1 0-1,-1 0 0,1-1 1,0 1-1,0 0 1,-1 0-1,1-1 0,0 1 1,0-2-1,0-8-1441,0 0 0,0 0-1,4-20 1,-4 31 1503,12-55-4497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13837,'0'0'2819,"51"4"-1954,-1-13-161,10-4-287,11-1-353,5 1-32,1 3-1153,-4 1-2210,-8 1-385,-11-1-1729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14798,'0'0'4959,"0"11"-3971,5 124 868,-5-73-1080,3-1 0,3 0-1,13 63 1,3-31-310,-14-54-1130,-8-30-3446,-11-28 3609,0 0 0,-1 1 0,-1 0 0,-23-24-1,23 29 847,1-1-1,1-1 0,0 0 0,1 0 1,0-1-1,-13-31 0,22 44-216,0 1 0,1 0 0,-1-1 0,1 1 0,-1-1 0,1 1 1,0-1-1,0 0 0,0 1 0,0-1 0,1 1 0,-1-1 0,1 1 0,-1-1 0,1 1 0,0 0 0,0-1 0,0 1 0,0 0 0,0-1 0,1 1 0,-1 0 0,1 0 0,-1 0 1,1 0-1,0 1 0,0-1 0,-1 0 0,1 1 0,1-1 0,-1 1 0,0 0 0,0-1 0,0 1 0,1 0 0,-1 0 0,5-1 0,11-3-234,0 0 0,0 2 0,1-1 1,22 1-1,-11 0-248,8-5-2395,-14-2-3337,-3-7-9209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7 146 13741,'0'0'2941,"-1"11"-1595,-2 32-692,2 0 0,2 0 0,1 0 0,3-1-1,19 84 1,56 146 1821,-42-151-1763,-48-147-724,-2-1-1,0 2 0,-1 0 1,-19-26-1,12 20-233,-27-59 0,46 89 234,1 1-1,-1-1 1,1 0-1,-1 0 1,1 0-1,-1 0 1,1 1-1,0-1 1,-1 0-1,1 0 1,0 0-1,0 0 1,0 0-1,-1 0 1,1 0-1,0 0 1,0 0-1,1 0 1,-1 0-1,0 0 1,0 0-1,0 0 1,1 0-1,-1 0 1,0 0-1,1 0 1,-1 1-1,1-1 1,-1 0 0,1 0-1,-1 0 1,1 0-1,1 0 1,0 0-44,1 0 0,0 0 0,0 1 0,0-1 0,0 1 0,0 0 0,0 0 0,0 0 0,3 0 0,17 0-6,-15-1-24,1-1 1,-1 0-1,0-1 1,0 0-1,0 0 1,-1 0-1,1-1 1,-1 0-1,0-1 1,0 0-1,0 0 1,-1 0-1,1-1 1,-1 0-1,-1 0 1,1-1-1,-1 1 1,0-1-1,-1-1 1,1 1-1,-1 0 1,4-12-1,1-4 169,0 0 0,-1 0-1,-2-1 1,0 0 0,-2 0-1,3-40 1,-6 48 79,0-6 156,0-1 0,-4-38 0,3 58-294,0-1 0,-1 0-1,1 1 1,-1-1 0,0 1-1,0-1 1,0 1 0,0-1-1,-1 1 1,1 0 0,-1 0-1,0-1 1,0 1 0,0 1-1,0-1 1,0 0 0,-1 0-1,0 1 1,1-1 0,-1 1 0,0 0-1,0 0 1,0 0 0,-4-2-1,5 4-29,1-1-1,-1 1 0,1 0 1,0 0-1,-1 0 1,1 0-1,0 0 0,-1 0 1,1 1-1,0-1 1,-1 0-1,1 1 0,0-1 1,-1 0-1,1 1 0,0 0 1,0-1-1,-1 1 1,1 0-1,0 0 0,0 0 1,0-1-1,0 1 1,0 0-1,0 0 0,0 1 1,1-1-1,-1 0 1,0 0-1,1 0 0,-2 2 1,-15 43-235,17-44 239,-13 60 149,4 1-1,1-1 0,4 1 1,6 107-1,-2-161-55,1-1 1,0 1-1,1-1 0,0 1 1,0-1-1,6 14 0,-8-20-70,1 0 0,0 0-1,0-1 1,0 1 0,0-1-1,0 1 1,0-1 0,0 1-1,1-1 1,-1 1-1,0-1 1,1 0 0,-1 0-1,1 0 1,0 0 0,-1 0-1,1 0 1,0 0 0,-1 0-1,1-1 1,0 1 0,0-1-1,0 1 1,0-1-1,0 0 1,-1 0 0,1 0-1,0 0 1,0 0 0,0 0-1,0 0 1,0-1 0,0 1-1,-1-1 1,5-1-1,0-1 37,0 0-1,0 0 0,0-1 0,0 0 0,-1 0 0,0-1 0,0 0 0,0 0 0,0 0 0,-1 0 0,7-11 0,39-72 165,-44 76-212,20-48 21,-19 40-133,2 1 1,16-29-1,-25 48 88,1-1 0,-1 1-1,0 0 1,0 0 0,0-1 0,0 1-1,0 0 1,0 0 0,0-1-1,1 1 1,-1 0 0,0 0 0,0 0-1,0 0 1,1-1 0,-1 1 0,0 0-1,0 0 1,0 0 0,1 0 0,-1 0-1,0 0 1,0-1 0,1 1 0,-1 0-1,0 0 1,0 0 0,1 0 0,-1 0-1,0 0 1,0 0 0,1 0 0,-1 0-1,0 0 1,0 0 0,1 0-1,-1 0 1,0 1 0,0-1 0,1 0-1,-1 0 1,0 0 0,1 0 0,6 15-222,1 28 296,-6-36-85,0 11 29,1-1 0,2 0-1,-1-1 1,2 1 0,0-1 0,1 0 0,1 0 0,12 19 0,-20-35 0,0 1-1,1-1 1,-1 1-1,0-1 1,0 0-1,1 1 0,-1-1 1,0 0-1,1 1 1,-1-1-1,0 0 1,1 1-1,-1-1 1,1 0-1,-1 0 0,0 1 1,1-1-1,-1 0 1,1 0-1,-1 0 1,1 0-1,-1 0 1,1 1-1,-1-1 0,1 0 1,-1 0-1,1 0 1,-1 0-1,0 0 1,1-1-1,-1 1 1,1 0-1,-1 0 0,1 0 1,-1 0-1,1 0 1,-1-1-1,0 1 1,1 0-1,-1 0 1,1-1-1,-1 1 0,0 0 1,1-1-1,12-27 174,-2-40 67,-11 66-177,0-1 0,0 1 1,1 0-1,-1 0 0,0 0 0,1 0 1,0 0-1,-1 0 0,1 0 0,0 0 1,0 0-1,0 1 0,0-1 0,1 0 1,-1 1-1,0-1 0,1 0 0,-1 1 1,4-3-1,12-15 162,4-11-119,22-29-67,-41 56-55,1 1 0,-1-1 0,1 1 1,-1-1-1,1 1 0,0 0 0,0 0 1,0 0-1,0 0 0,0 1 1,1-1-1,-1 1 0,0 0 0,1 0 1,6-1-1,-9 2-4,1 1-1,0-1 1,-1 1 0,1 0 0,0-1-1,-1 1 1,1 0 0,-1 0 0,1 0 0,-1 0-1,1 0 1,-1 0 0,0 1 0,1-1-1,-1 0 1,0 1 0,0-1 0,0 1 0,0-1-1,0 1 1,0-1 0,-1 1 0,1 0-1,-1-1 1,1 1 0,-1 0 0,1 0 0,-1 3-1,9 59 21,-8-56 8,4 106 961,9-149 90,-9 8-1003,-2-1-1,-1 0 1,-1 1 0,-1-1 0,-1 0-1,-6-29 1,6 54-64,1 0 0,-1 0 0,0 0 0,0 0 1,-1 0-1,1 1 0,-1-1 0,1 0 0,-1 1 0,-3-4 0,5 6-1,0 0 0,0 0 0,0-1 1,0 1-1,0 0 0,-1 0 0,1 0 0,0 0 0,0 0 0,0 0 0,0 0 0,-1 0 0,1 0 0,0-1 1,0 1-1,0 0 0,-1 0 0,1 0 0,0 0 0,0 0 0,0 0 0,-1 0 0,1 0 0,0 0 0,0 1 0,0-1 1,-1 0-1,1 0 0,0 0 0,0 0 0,0 0 0,0 0 0,-1 0 0,1 0 0,0 0 0,0 1 0,0-1 0,0 0 1,-1 0-1,1 0 0,0 0 0,0 0 0,0 1 0,0-1 0,-4 22-192,4-18 186,0 1 1,1 0-1,-1-1 0,1 1 0,-1-1 0,1 1 0,1-1 1,-1 1-1,1-1 0,-1 1 0,1-1 0,1 0 0,4 7 0,-6-10 13,1 1 0,0-1 0,0 0 0,0 1 0,-1-1-1,1 0 1,0 0 0,1-1 0,-1 1 0,0 0-1,0-1 1,0 1 0,0-1 0,0 0 0,1 1 0,-1-1-1,0 0 1,0 0 0,1-1 0,-1 1 0,0 0-1,0-1 1,0 0 0,0 1 0,0-1 0,0 0-1,0 0 1,0 0 0,0 0 0,0 0 0,0-1 0,2-1-1,18-13 29,-1-2-1,0 0 0,-2-1 0,0-1 0,-1-1 1,28-43-1,-43 61-24,-1 0 6,0 1-1,0-1 1,0 0-1,0 0 1,0 0-1,0 0 1,-1 0-1,1-1 1,-1 1-1,0 0 1,0-1-1,0 1 1,-1-1-1,1 1 0,-1-1 1,0-3-1,-1 6-9,0 0-1,0 1 0,0-1 1,0 1-1,0-1 0,0 1 1,0-1-1,0 1 0,0 0 1,0 0-1,0-1 0,-1 1 1,1 0-1,0 0 0,0 0 1,0 0-1,0 0 0,0 0 1,-1 1-1,1-1 0,0 0 0,0 1 1,-2 0-1,-26 9-116,20-3 100,0 0 0,1 1-1,0-1 1,1 2 0,-1-1 0,2 1-1,-1 0 1,1 0 0,1 1 0,-1 0-1,2 0 1,-1 0 0,1 0 0,1 1 0,0 0-1,0-1 1,1 1 0,1 0 0,0 0-1,0 1 1,2 15 0,-1-25 21,0 1 1,0 0-1,0-1 1,0 1-1,1-1 0,-1 1 1,1-1-1,0 1 1,-1-1-1,1 0 0,0 1 1,1-1-1,-1 0 1,0 0-1,1 0 0,-1 0 1,1 0-1,-1 0 1,1 0-1,0 0 0,2 1 1,0-1 1,-1 0 0,0-1 0,0 0 0,1 1 0,-1-1 0,1-1 0,-1 1 0,1 0 0,-1-1 0,1 0 0,0 0 0,-1 0 0,6-1 0,2-1 14,-1 0 0,1 0 0,-1-1-1,0-1 1,0 0 0,0 0 0,0-1-1,-1 0 1,11-8 0,-6 3 23,-2-1 0,1 0 0,-1-1 0,-1-1 0,0 0 0,-1 0 0,0-1 0,-1 0 0,-1-1 0,0 0 0,-1 0 0,-1-1 0,0 0 0,-1 0 0,-1 0 0,0 0 0,-1-1 0,-1 0-1,0-17 1,-2 34-35,0-1 0,1 0 0,-1 0 0,0 0 0,-1 1 0,1-1 0,0 0 0,0 0 0,0 1 0,0-1 0,-1 0 0,1 0 0,0 1-1,0-1 1,-1 0 0,1 1 0,-1-1 0,1 0 0,-1 1 0,1-1 0,-1 1 0,1-1 0,-1 1 0,1-1 0,-1 1 0,0-1-1,1 1 1,-1-1 0,0 1 0,1 0 0,-1-1 0,0 1 0,0 0 0,1 0 0,-1 0 0,0-1 0,0 1 0,0 0 0,1 0 0,-1 0-1,0 0 1,-1 1 0,0-1-12,0 0 0,1 1-1,-1 0 1,0-1 0,0 1-1,0 0 1,1 0 0,-1 0-1,1 0 1,-1 0-1,0 0 1,1 0 0,0 1-1,-1-1 1,1 0 0,-2 3-1,-3 7 0,1 0 0,0 0-1,0 1 1,1 0 0,1-1-1,0 1 1,1 0 0,0 1-1,1-1 1,0 0 0,0 0-1,3 18 1,-1-27 7,-1 0 0,1 0-1,0 0 1,0-1 0,1 1 0,-1 0 0,1 0-1,-1-1 1,1 1 0,0-1 0,0 1 0,0-1-1,0 0 1,0 0 0,1 0 0,-1 0 0,0 0-1,1 0 1,0-1 0,-1 1 0,1-1 0,0 0-1,0 0 1,0 0 0,0 0 0,0 0 0,0-1-1,0 1 1,5-1 0,-1 1-266,0 0 1,0-1-1,0 0 0,-1-1 0,13-2 1,-14 3-356,-1-1 1,0-1-1,0 1 1,0-1-1,0 1 1,0-1-1,0-1 1,6-3-1,13-19-7399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0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3 119 10794,'-2'57'8469,"2"-48"-7770,1 1-1,0-1 0,0 0 0,4 13 0,-4-20-653,-1 1-1,1-1 1,0 1 0,0-1-1,1 1 1,-1-1-1,0 1 1,1-1-1,-1 0 1,1 0-1,0 0 1,0 0-1,0 0 1,0 0-1,0 0 1,0-1-1,0 1 1,1-1-1,-1 0 1,1 1-1,-1-1 1,1 0-1,-1 0 1,1-1-1,-1 1 1,1-1-1,0 1 1,0-1 0,-1 0-1,1 0 1,0 0-1,-1 0 1,1 0-1,0-1 1,-1 1-1,1-1 1,0 0-1,-1 1 1,5-3-1,2-1 4,-1 0 0,1 0-1,-1-1 1,0 0 0,0 0-1,-1-1 1,0 0 0,0 0-1,0-1 1,-1 0 0,8-10 0,3-5 10,-2-1 0,21-40 1,-31 52-63,0 3-41,0 0 1,-1 0 0,-1-1 0,1 0 0,-2 0-1,1 0 1,1-12 0,-5 84-240,0-20 361,1 1 0,2-1 0,2 0 0,10 45 0,-12-82-44,20 76 679,-4 1 1,-3 0 0,6 137-1,-20-218-666,-1-1 0,0 1 0,0 0 0,-1 0-1,1 0 1,0 0 0,-1-1 0,1 1 0,-1 0 0,1 0 0,-1 0 0,0-1 0,0 1-1,0-1 1,0 1 0,0 0 0,0-1 0,0 0 0,0 1 0,-1-1 0,1 0 0,-1 1-1,1-1 1,-1 0 0,1 0 0,-1 0 0,1-1 0,-1 1 0,0 0 0,0 0 0,1-1-1,-1 1 1,0-1 0,0 0 0,0 1 0,0-1 0,1 0 0,-1 0 0,0 0-1,0-1 1,0 1 0,0 0 0,1-1 0,-3 0 0,-3 0 15,0 0-1,0-1 1,1-1 0,-1 1 0,1-1 0,-1 0-1,1 0 1,0-1 0,0 1 0,-10-10-1,9 5-110,1 0-1,1 0 1,-1 0-1,1-1 1,1 0-1,-1 0 1,2 0-1,-1 0 1,1-1-1,1 0 1,0 1-1,0-1 1,0 0-1,2 0 1,-1 0-1,2-14 1,2-18-2259,1 0-1,15-61 1,-17 95 1639,10-51-5346,1 2-4068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1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17745,'0'0'3400,"11"1"-2583,-4 0-692,-2 0-50,1 0 0,0 0-1,0 0 1,0-1-1,0 0 1,0 0 0,0-1-1,-1 1 1,1-2-1,0 1 1,0 0-1,-1-1 1,1 0 0,-1 0-1,1-1 1,4-3-1,0-1-50,-1-1-1,0-1 1,-1 1-1,0-1 1,0-1-1,-1 0 0,0 0 1,0 0-1,-2-1 1,1 0-1,-1 0 1,-1 0-1,0-1 0,0 1 1,-1-1-1,-1 0 1,2-15-1,-4 26-6,0-1 0,0 1 0,1-1 0,-1 0 1,0 1-1,-1-1 0,1 1 0,0-1 0,0 1 0,0-1 0,-1 1 0,1-1 0,-1 1 0,0 0 0,1-1 0,-1 1 0,0-1 0,0 1 0,1 0 1,-1 0-1,0 0 0,0-1 0,0 1 0,-1 0 0,1 0 0,0 0 0,0 0 0,-1 1 0,1-1 0,0 0 0,-1 1 0,1-1 0,-1 0 0,1 1 1,-1 0-1,1-1 0,-1 1 0,1 0 0,-1 0 0,1 0 0,-1 0 0,1 0 0,-1 0 0,1 0 0,-1 0 0,-1 1 0,-2 0 15,0 1 0,0-1 0,0 1 0,1 0 0,-1 0 0,1 0 0,-1 0 0,1 1 0,0 0 0,0 0 0,0 0-1,0 0 1,-4 6 0,2 1 14,-1 0 0,2 1 0,-1 0 0,2 0 0,-1 1 0,2-1 0,-1 1 0,2 0 0,-3 21 0,2-7-21,2 0 0,1 0 1,4 38-1,-4-61-48,0 1 0,1-1 0,-1 0 1,1 0-1,0 0 0,0 0 0,0-1 1,0 1-1,0 0 0,1 0 0,-1 0 0,1-1 1,0 1-1,0-1 0,0 1 0,0-1 0,0 0 1,0 0-1,1 0 0,-1 0 0,0 0 0,1-1 1,0 1-1,0-1 0,-1 1 0,6 0 0,-4-1-205,0 0 0,1-1-1,-1 0 1,0 0 0,1 0-1,-1 0 1,0-1 0,1 1-1,-1-1 1,0 0 0,0-1-1,0 1 1,0-1 0,0 1-1,0-1 1,0 0 0,0-1-1,4-3 1,33-31-3749,-2-9-1725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1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88 139 12011,'0'0'2328,"-9"8"-75,2-1-1873,0 0 0,0 0 1,0 1-1,1 0 0,1 0 0,-1 0 1,1 1-1,1-1 0,-1 1 1,1 1-1,1-1 0,0 0 0,0 1 1,1 0-1,0-1 0,0 12 0,2-20-344,0 0-1,-1-1 0,1 1 0,0 0 0,0-1 0,0 1 1,0 0-1,0 0 0,0-1 0,0 1 0,0 0 0,1 0 1,-1-1-1,0 1 0,0 0 0,0-1 0,1 1 0,-1 0 1,0-1-1,1 1 0,-1 0 0,1-1 0,-1 1 0,1-1 1,-1 1-1,1-1 0,-1 1 0,1-1 0,-1 1 0,1-1 0,0 1 1,-1-1-1,1 0 0,0 1 0,-1-1 0,1 0 0,1 0 1,0 0 8,1-1-1,-1 1 1,1-1 0,-1 0 0,0 0 0,0 0 0,1 0 0,-1-1 0,0 1 0,0 0 0,3-4 0,58-57-106,-57 55 49,4-4-239,4-5 11,2 0 0,18-15 1,-30 28 224,-1 0-1,0 1 1,1-1 0,0 1 0,0 0 0,0 0 0,-1 0-1,2 0 1,-1 1 0,0 0 0,0 0 0,0 0 0,1 0-1,-1 1 1,0-1 0,1 1 0,5 0 0,-8 1 19,-1 0 1,1 0 0,0 0 0,0 0-1,0 0 1,-1 0 0,1 0 0,0 1-1,-1-1 1,1 1 0,-1-1 0,0 1 0,1-1-1,-1 1 1,0 0 0,0 0 0,0 0-1,0-1 1,1 5 0,14 47 627,-7-21-35,-5-29 1259,-2-11-802,-1-11-160,0-13-237,-4-64-43,1 87-618,1 1 1,-1-1-1,0 0 1,-1 1-1,0 0 0,-1-1 1,1 1-1,-10-13 1,13 20-21,-1 0 1,1 0-1,-1 0 1,0 0-1,1 0 1,-1 0-1,0 0 0,0 0 1,0 0-1,0 1 1,1-1-1,-1 0 1,0 1-1,-1-1 1,1 0-1,0 1 0,0-1 1,0 1-1,0 0 1,0-1-1,0 1 1,-2 0-1,2 0-11,0 0-1,1 0 1,-1 1 0,0-1 0,1 0-1,-1 1 1,0-1 0,1 1 0,-1-1-1,0 1 1,1-1 0,-1 1 0,1 0-1,-1-1 1,1 1 0,-1-1 0,1 1-1,0 0 1,-1 0 0,1-1-1,0 1 1,0 0 0,-1 0 0,1 1-1,-1-1-52,1 1-1,0 0 1,-1 0-1,1 0 1,0 0-1,0 0 1,0 0-1,0-1 1,0 1-1,1 0 1,-1 0-1,1 0 1,-1 0-1,1 0 1,-1-1-1,1 1 0,0 0 1,0-1-1,0 1 1,0 0-1,0-1 1,0 1-1,1-1 1,-1 0-1,0 1 1,1-1-1,-1 0 1,3 1-1,0 0-484,1-1-1,0 0 0,0 0 1,0-1-1,0 0 0,0 0 1,-1 0-1,1 0 1,0-1-1,0 1 0,0-1 1,0-1-1,-1 1 1,1-1-1,0 1 0,-1-1 1,0-1-1,1 1 1,-1-1-1,0 1 0,7-7 1,23-17-4684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1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14894,'0'0'1730,"-12"10"26,-9 8-1272,2 1 1,-34 42-1,45-51-205,1 0 0,0 1 0,1-1 0,0 1 0,0 1 0,1-1 0,1 1 0,0 0 0,1 0 0,-3 17 0,5-28-267,1 0 0,0 0 0,0-1 0,0 1 1,0 0-1,1-1 0,-1 1 0,0 0 0,0-1 0,0 1 1,0 0-1,1-1 0,-1 1 0,0 0 0,1-1 0,-1 1 1,0 0-1,1-1 0,-1 1 0,1-1 0,-1 1 0,1-1 1,-1 1-1,1-1 0,0 0 0,-1 1 0,1-1 0,-1 1 1,1-1-1,1 0 0,27 2 194,28-17 102,-1-9-222,-34 13-93,0 1 1,1 1-1,0 1 0,0 1 0,0 1 1,1 1-1,30-2 0,-53 7 24,1 0-1,0 0 1,-1 0-1,1 1 1,-1-1-1,1 0 1,-1 1-1,1-1 1,-1 1-1,1-1 0,-1 1 1,0 0-1,1-1 1,-1 1-1,0 0 1,1 0-1,-1 0 1,0 0-1,0 0 1,0 0-1,0 1 1,0-1-1,0 0 1,0 0-1,0 1 1,-1-1-1,1 0 1,0 1-1,-1-1 1,1 1-1,-1-1 1,0 1-1,1-1 0,-1 1 1,0 0-1,0-1 1,0 1-1,0-1 1,0 1-1,0-1 1,-1 1-1,1-1 1,0 1-1,-1-1 1,0 3-1,-1 5 253,-1 0-1,0 0 1,0 0-1,-1 0 0,0-1 1,-7 12-1,-12 14 139,-2 0 0,-2-2 0,-43 40 1,47-51-1504,-42 29 1,44-37-1629,1-1 1,-37 16-1,14-13-6389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1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2469 20403,'11'-9'1009,"63"-42"-1566,2 3-1,105-49 0,190-69-4413,-279 127 4846,169-72 3852,841-384 233,74-104-3110,-25-47 4525,-1012 569-5066,56-36-3170,-186 103-2082,-8 2-3817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6:1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2358 88 5125,'-74'-23'1153,"-2"4"0,0 3 0,-98-8 0,115 20-1164,1 3-1,-1 2 0,0 3 0,-113 23 0,50 5 225,1 6-1,2 5 0,2 5 0,2 5 0,3 5 1,2 5-1,-142 109 0,194-128 251,2 3 0,-92 100-1,118-113-194,3 1 0,1 2 0,1 0-1,2 2 1,-33 76 0,50-99-285,-1 1-1,2 0 1,1 0 0,0 1-1,1-1 1,0 1 0,2 0 0,0-1-1,1 1 1,1 0 0,0 0-1,2-1 1,0 1 0,1-1-1,0 1 1,2-1 0,0-1 0,1 1-1,0-1 1,2 0 0,0-1-1,0 0 1,1 0 0,24 25 0,28 22-300,3-3 0,3-3 0,1-2 1,3-4-1,132 69 0,-139-87 634,1-2 0,1-3-1,2-4 1,125 27 0,-100-34 2,1-4 0,1-4 0,109-5 0,-53-13-160,-1-6 1,0-7-1,-2-7 0,215-71 1,-265 67-104,0-3 1,-3-6 0,172-101-1,-224 116-44,-2-2 0,-1-2 0,-1-2 1,-2-1-1,-1-2 0,-2-1 0,-1-2 0,-3-1 0,49-83 0,-67 98-31,-1-1 1,-1 0 0,-1-1-1,-2 0 1,-1 0-1,-1-1 1,-1 0-1,-1 0 1,-2 0 0,-2-38-1,-2 42 2,-1 0 0,-1 0 1,-1 0-1,-1 1 0,-2 0 0,0 0 0,-2 0 0,0 1 1,-1 1-1,-2 0 0,0 0 0,-19-21 0,3 9-35,-2 2 0,-1 1 0,-2 1 0,-1 2 0,-1 1 0,-1 2 1,-1 2-1,-2 2 0,0 1 0,-45-16 0,-21-1-493,0 5 1,-208-34-1,-119 17-334,88 13-975,191 11-1653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2947,'0'0'544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9545,'0'0'1383,"-8"8"-166,1 1-1144,-1 1 1,1 0 0,1 0-1,0 0 1,0 1-1,1 0 1,1 0 0,0 1-1,-5 19 1,-20 127 95,26-133-156,-16 118 119,7 1-1,9 227 1,5-342-94,1-1 1,1 1-1,1-1 0,2-1 0,1 1 1,16 38-1,-20-57-55,1 0 1,0-1-1,0 1 1,1-1-1,0 0 0,0-1 1,1 1-1,0-1 0,13 9 1,-15-12-31,1 0 1,1-1 0,-1 0 0,0 0-1,1-1 1,0 1 0,-1-1-1,1-1 1,0 1 0,0-1 0,0-1-1,0 1 1,0-1 0,13-1 0,-8-1 71,-1-1 1,1 0 0,-1-1 0,0 0 0,-1 0-1,1-1 1,-1-1 0,0 0 0,0 0 0,-1-1 0,1 0-1,-2-1 1,1 0 0,9-11 0,9-12 459,-2-1-1,38-63 1,-25 30 421,49-114-1,-74 148-746,-3 1 0,0-2 1,-2 1-1,-1-1 0,-2 0 0,3-45 1,-8 71-152,0 0 1,0-1-1,-1 1 1,0 0-1,0 0 1,0 0-1,-1 0 0,0 0 1,0 0-1,-1 0 1,1 1-1,-1-1 1,0 1-1,-1 0 1,1 0-1,-1 0 1,-5-6-1,2 5-92,-1 1 1,1-1-1,-1 1 0,0 0 0,0 1 1,-1 0-1,1 0 0,-1 1 0,0 0 1,-18-3-1,-2 1-1036,0 1-1,0 1 1,-1 2-1,1 0 1,-1 2 0,1 2-1,-58 11 1,30 3-4090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10890,'0'0'4709,"60"-3"-4421,-25 9 449,4 4 160,0 3-609,-7 5-64,-9 5-160,-13 9-64,-10 8 64,-10 6 96,-20 11 0,-7 3-63,-8-2-514,2-6-1825,6-14-2050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12588,'-12'13'422,"0"-1"-304,0 0 0,1 1 0,1 0 0,0 1 0,1 0 0,1 0 0,0 1 0,-6 16 0,-1 19-21,2 0 1,2 0-1,2 1 1,-2 61-1,12 208-34,0-304-51,0 1 0,2-1 1,0 0-1,1 1 0,0-1 1,1-1-1,1 1 0,1-1 0,10 20 1,-12-28-10,0 1 1,1-1 0,-1 0-1,1 0 1,1-1 0,-1 0-1,1 0 1,0 0 0,0-1-1,1 0 1,0 0-1,-1-1 1,2 0 0,-1 0-1,0-1 1,1 0 0,0-1-1,14 3 1,-8-4-3,0 0 0,0-2 0,-1 1 1,1-2-1,0 0 0,0 0 0,0-2 0,-1 0 0,0 0 1,0-1-1,0-1 0,0-1 0,-1 1 0,0-2 0,0 0 1,-1-1-1,20-18 0,-2-1 176,-1-2 0,-1-1 0,-1-1 0,-2-1 1,25-44-1,-33 50 145,-1-1 1,-1-1-1,-2 0 0,-1-1 1,-1 0-1,-2 0 1,0-2-1,-3 1 1,5-46-1,-10 70-252,-1 1-1,-1-1 1,1 1 0,-1 0-1,0-1 1,-1 1 0,1 0-1,-1 0 1,0 0-1,-1 0 1,0 0 0,0 0-1,0 1 1,0-1 0,-6-6-1,2 5-56,0 0 0,0 1-1,0-1 1,-1 2-1,0-1 1,0 1 0,0 0-1,-1 1 1,-13-6-1,4 4-592,-1 0-1,0 2 1,0 0 0,0 0-1,0 2 1,-1 1-1,1 0 1,-1 1-1,-31 5 1,5 10-2661,6 2-901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91 3619,'-8'-12'3006,"-29"-41"-679,36 51-2234,0 0-1,0 1 1,0-1-1,-1 1 0,1-1 1,0 1-1,-1-1 0,1 1 1,-1-1-1,1 1 0,-1 0 1,0 0-1,1 0 1,-1 0-1,0 0 0,0 1 1,0-1-1,0 0 0,0 1 1,0-1-1,0 1 1,0 0-1,0 0 0,0 0 1,0 0-1,0 0 0,0 0 1,0 0-1,1 1 0,-1-1 1,0 1-1,0-1 1,0 1-1,0 0 0,0 0 1,0-1-1,1 1 0,-1 1 1,0-1-1,1 0 0,-2 2 1,-5 4-68,2 1 1,-1 0-1,1 0 0,0 1 1,1 0-1,-5 10 1,-22 47-40,4 2 1,2 0 0,3 2-1,3 1 1,3 1 0,4 0-1,3 1 1,2 0 0,4 81-1,4-136 17,1 1 0,0-1 0,2 0 0,0 1 0,1-1 1,1-1-1,1 1 0,1-1 0,14 29 0,-16-38-17,0 0 0,0-1 0,1 0 0,0 0 0,0 0 0,1-1 0,-1 0 0,2 0 0,-1 0 0,1-1 0,-1 0 0,1-1 0,1 0 0,-1 0 0,1-1 0,-1 0 0,1 0 0,0-1 0,0 0 0,0 0 0,12-1 0,-5-1 23,-1-1 0,0-1 1,0 0-1,0-1 1,0-1-1,0 0 0,-1-1 1,1 0-1,-1-1 1,-1-1-1,1-1 0,-1 1 1,0-2-1,13-12 1,11-9 289,-3-1 1,0-2 0,39-51 0,-41 44 381,-3-1 0,-1-1 1,44-91-1,-60 105-454,-1 0 0,-1 0 0,-1-2 1,-2 1-1,-1-1 0,-1 0 0,1-58 0,-6 76-236,-1 1 0,0 0 0,0-1 0,-1 1 0,-1 0 0,0 0-1,0 0 1,-1 1 0,0-1 0,-1 1 0,0 0 0,-1 0 0,0 0-1,-1 1 1,1 0 0,-2 0 0,1 1 0,-1 0 0,-1 0-1,0 1 1,0 0 0,0 1 0,0 0 0,-1 0 0,0 1 0,-1 0-1,-19-6 1,11 5-226,0 0-1,0 2 0,-1 0 0,1 2 1,-1 0-1,0 1 0,0 1 1,1 1-1,-31 4 0,25 0-729,0 1 0,0 2 0,1 0 0,0 1 0,1 2 0,-43 24 0,-8 14-3247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2331 184 8040,'-85'-38'1491,"-2"5"0,-163-42 0,184 62-1298,0 2 1,0 2-1,-1 4 0,-114 6 0,136 4-174,0 2-1,1 2 1,0 3-1,0 1 1,1 1-1,-64 34 1,13 1-6,-148 105-1,159-94 52,3 3 0,2 5-1,-133 149 1,174-174-38,2 3-1,3 1 1,1 1 0,3 2-1,1 0 1,3 2 0,2 1-1,-24 90 1,39-104-68,1 1 0,2-1 0,1 1 1,3-1-1,1 1 0,2-1 0,1 1 0,3-1 0,0 0 1,3-1-1,1 0 0,28 62 0,-14-47 12,2-2 1,2 0-1,3-2 0,1-2 0,3-1 1,1-1-1,3-2 0,46 38 1,-31-36 57,3-3 0,1-3 0,2-2 0,1-3 0,2-2 0,132 44 0,-55-34 364,3-6 0,194 24 0,-188-42 217,1-6 0,212-12 0,-247-9-289,0-4 0,-1-6 0,190-56 0,-203 40-205,-2-3 1,-2-5-1,-2-4 1,-1-4 0,-4-5-1,-1-3 1,131-115 0,-160 118-97,-3-3 1,-2-2-1,-4-3 1,55-85-1,-71 92-51,-4-2-1,-2-1 1,-2-2-1,-4 0 1,28-108-1,-42 130 12,-3 1 1,-1-1 0,-2-1-1,-2 1 1,-2 0-1,-1-1 1,-9-52-1,5 65 18,-1 0-1,-2 1 0,-1 0 0,-1 0 1,-1 1-1,-1 1 0,-2 0 1,0 0-1,-2 2 0,0 0 0,-25-27 1,4 14 53,-2 1 0,0 2 0,-3 1-1,0 3 1,-2 1 0,-1 3 0,-78-33 0,9 14 130,-2 5 0,-133-27 0,27 22 611,-411-29 0,-231 74-558,181 78-1804,237 24-3328,185-24-856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1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3267,'0'0'2466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1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58 7399,'0'0'8520,"-8"-5"-7885,1 3-498,5 2-96,-1-1 0,1 0 0,-1 0 0,1 0 0,-1 0 0,1-1-1,0 1 1,-1 0 0,1-1 0,0 0 0,0 1 0,0-1 0,-3-4 0,0 6 2556,1 11-1979,0 13-560,-4 73 527,3 1 1,16 178-1,-8-250-595,2 1 0,0-1 0,2 0 1,0-1-1,2 0 0,17 34 0,-23-52 1,2 1 0,-1-1 0,1 0 0,0 0 0,0 0 0,1-1 1,0 0-1,0 0 0,1 0 0,0-1 0,0 0 0,0 0 0,0-1 0,1 0 0,-1 0 0,1 0 0,0-1 1,0-1-1,1 1 0,-1-1 0,0-1 0,1 0 0,13 1 0,36-2 16,104 7 84,-141-5-80,-1 2 1,1 0-1,-1 2 0,0 0 0,35 16 1,41 35-3,-68-38-3,52 25 0,-76-42 16,0-1 0,0 1 0,0-1 0,1 0 0,-1 0 0,0 0 0,0-1 0,1 1 0,-1-1 0,1 0 0,-1-1-1,0 1 1,1-1 0,-1 1 0,0-1 0,0-1 0,1 1 0,-1 0 0,0-1 0,0 0 0,-1 0 0,1 0 0,0-1 0,-1 1 0,1-1 0,-1 0 0,0 0 0,0 0 0,0 0 0,0 0 0,0-1 0,-1 0-1,3-5 1,9-14 165,-2 0 0,-1-1 0,0-1 0,9-35 0,-12 35-149,66-242 390,-52 172-76,68-178 0,-88 269-352,4-8 12,-1 0-1,-1 1 1,0-2-1,0 1 1,2-19-1,-9 29 19,-1 0 0,0 0 0,1 0-1,-1 1 1,0-1 0,0 1 0,0 0 0,0 0 0,0 1 0,0-1-1,-6 1 1,6-1-9,-196-27 433,-262-5 0,382 37-164,-86 14 0,7 1-272,147-18-24,1 0 1,0-1 0,0 0-1,0-1 1,0 0 0,-16-4-1,26 5-21,37-8-8268,-17-1 3074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2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782 247 6983,'-2'-12'3806,"1"4"-3108,-1 1 0,0-1 0,0 0 0,-1 1 1,0-1-1,0 1 0,-6-9 0,7 12-408,0 1 1,-1 0-1,0 0 1,0 0-1,0 0 1,0 1 0,0-1-1,0 1 1,-1 0-1,1 0 1,-1 0-1,0 0 1,0 1-1,1-1 1,-1 1-1,0 0 1,0 0-1,0 1 1,0-1-1,-4 1 1,-6 0-166,1 1 1,0 0-1,0 2 1,1-1-1,-1 1 1,0 1-1,1 0 1,0 1 0,0 1-1,0 0 1,1 0-1,-1 1 1,2 0-1,-19 16 1,-6 8-160,1 2 1,-53 65 0,53-55 54,2 1 1,2 3 0,2 0 0,2 1 0,2 2 0,-19 58 0,32-74 9,1-1 0,2 1 0,1 1 1,2 0-1,1-1 0,2 1 0,1 1 0,2-1 1,1 0-1,12 57 0,-9-73-31,1 0-1,1-1 1,1 0 0,0 0-1,1-1 1,1 0 0,1 0-1,0-1 1,1-1 0,1 0-1,0-1 1,1 0-1,0-1 1,1 0 0,1-2-1,0 0 1,25 14 0,-21-15-77,-1-1 0,1-1 0,0-1 0,1 0 0,0-1 0,0-2 0,0 0 0,1-1 0,-1-1 0,1-1 0,0-1 0,-1-1 0,1-1 0,-1-1 0,35-9 0,-40 7 15,0-1 0,0 0 1,-1-2-1,1 0 1,-2 0-1,1-1 0,-1-1 1,-1-1-1,23-22 1,-19 14 82,0 0 1,-2-2-1,0 0 1,-1 0-1,-2-2 1,11-23-1,-5 1 312,-2 0 0,-2-1-1,-2 0 1,-2-1-1,-3 0 1,4-79 0,-10 76 1,-2-1 1,-3 0 0,-1 1-1,-13-51 1,12 75-301,-1 0 0,-2 0 0,0 1 0,-2 1 0,0-1 0,-2 2-1,0 0 1,-2 0 0,-23-27 0,31 43-48,0 0 0,0 0 0,0 1 0,-1 0 0,0 1 0,0-1 0,-1 2 0,1-1 0,-1 1 0,0 0 0,0 1 0,0 0 0,-1 1 0,1-1 0,-1 2 0,1-1 0,-1 2 0,0-1 0,1 1-1,-1 0 1,0 1 0,1 1 0,-1-1 0,1 1 0,-1 1 0,-15 6 0,-7 4-141,0 2 1,2 1-1,0 1 0,1 2 0,1 1 0,-31 27 1,37-27 131,0 0 0,2 1 0,0 0 1,2 2-1,0 0 0,1 2 0,2 0 1,0 0-1,-15 41 0,24-51 5,0 0 0,2 1 0,0 0 0,1 0 0,0 0 0,2 0-1,-1 1 1,2-1 0,0 0 0,2 1 0,-1-1 0,2 0 0,0 0 0,1 0 0,0 0 0,2-1 0,0 1-1,11 20 1,-2-11-2,2 0 0,0-1 0,2 0 0,0-2 0,2 0 0,0-1 0,27 19 0,-32-28-155,0 0 0,1-1 0,0-1 1,1 0-1,0-1 0,1-1 0,-1-1 0,2-1 1,-1-1-1,0 0 0,30 3 0,-42-8 134,1-1 0,-1 0 0,0 0 0,1 0 0,-1 0 0,0-1 0,0-1 0,0 1 0,0-1 0,0 0 0,-1-1 0,0 1 0,1-1-1,-1-1 1,0 1 0,-1-1 0,1 0 0,-1 0 0,0-1 0,-1 1 0,6-9 0,8-12 73,-1-2-1,-1 0 1,17-45 0,-30 67-35,23-58 291,-2-1 1,-3-1-1,17-89 1,-31 112-172,-1 0 0,-2 0 1,-3 0-1,0-1 0,-3 1 1,-11-63-1,10 92-108,0 1 0,-1-1 0,0 1 0,-1 0 0,-1 0 0,0 0 0,0 1-1,-1 0 1,-1 1 0,0-1 0,-1 1 0,-10-10 0,12 15-19,0-1-1,-1 2 0,0-1 1,0 1-1,0 0 0,-1 1 1,0 0-1,1 0 1,-1 1-1,-1 0 0,1 1 1,0 0-1,-1 0 1,1 1-1,-1 0 0,1 1 1,-1 0-1,-13 1 1,2 3-35,-1 1 1,1 0 0,1 2 0,0 0-1,0 2 1,0 0 0,1 1 0,0 1 0,-27 20-1,-14 16-8,-72 71-1,97-84 76,2 0 1,2 3 0,1 0-1,1 2 1,3 1 0,-28 55-1,45-77-15,0 1-1,2-1 0,1 1 0,0 0 1,1 1-1,1 0 0,1-1 1,0 1-1,2 0 0,1 0 1,0 0-1,1 0 0,1 0 1,1 0-1,1 0 0,1-1 1,11 32-1,-6-30-10,0 0 1,2-1-1,1 0 0,0 0 0,1-2 1,1 0-1,1 0 0,0-2 0,1 0 1,1-1-1,1 0 0,0-2 1,27 16-1,-27-19 3,1-1 0,-1-1 0,2 0 1,-1-1-1,1-2 0,0 0 0,0-1 0,0-1 1,0-1-1,1-1 0,-1 0 0,1-2 0,-1-1 1,38-7-1,-41 3 5,-1 0 1,0-1 0,0-1-1,0 0 1,-1-1-1,0-1 1,-1-1 0,0 0-1,-1-1 1,0 0-1,23-29 1,-10 9 67,-2-2 0,-1-1 1,-2-1-1,21-46 0,-22 38 166,-3-1 0,-1-1 0,-3-1 0,-1 0 0,-3-1 0,-2 0 0,-1-1 0,-3 1 0,-3-1 0,-1 0 0,-11-85 0,7 114-214,-1-1-1,0 1 1,-2 0-1,0 1 1,-1 0-1,-1 0 1,-1 1-1,-1 0 1,0 0-1,-1 1 1,-25-26-1,30 35-43,-1 1-1,0 0 1,-1 0 0,0 1-1,0 0 1,0 0-1,-1 1 1,1 0-1,-1 1 1,-1 0 0,1 0-1,0 1 1,-1 1-1,0-1 1,1 2 0,-1 0-1,0 0 1,0 1-1,0 0 1,0 1-1,0 0 1,1 1 0,-21 5-1,14 0-195,0 0 0,1 1 0,0 1 1,0 0-1,1 1 0,1 1 0,-1 1 0,2 0 0,-1 0 0,2 1 0,-21 28 0,-7 15-2273,-57 104-1,91-149 2095,-39 72-6000,9-15-5729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3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351 287 4388,'0'0'379,"9"-12"854,4-5-499,-1-1 0,-1-1 0,-1 0 0,15-36 0,-23 49-333,0 0 0,0 0 0,-1 0 0,0-1 0,0 1 0,0 0-1,-1 0 1,0-1 0,0 1 0,-1 0 0,-1-7 0,1 10-205,0-1 0,-1 1-1,1 0 1,-1-1 0,0 1-1,0 0 1,0 0 0,0 0-1,0 0 1,-1 1 0,1-1-1,-1 1 1,0-1 0,1 1-1,-1 0 1,0 0 0,-1 0-1,1 1 1,0-1-1,0 1 1,-5-2 0,2 1-74,1 0 0,-1 1 0,0 0 0,1 0 0,-1 0 0,0 0 0,0 1 0,0 0-1,1 1 1,-1-1 0,0 1 0,0 0 0,1 0 0,-1 1 0,0 0 0,-5 2 0,2 1-54,0 0-1,0 1 0,0 0 0,0 0 1,1 1-1,0 0 0,0 0 1,-7 11-1,-6 9-62,2 0 1,2 1-1,0 1 1,-20 52-1,21-45 24,2 2 0,1 0-1,2 0 1,2 1 0,2 1-1,1-1 1,2 1-1,2 0 1,1 0 0,10 79-1,-7-107-30,1 0 0,0 0-1,1-1 1,0 1 0,1-1 0,0 0-1,1 0 1,0 0 0,0-1-1,1 0 1,1 0 0,0-1-1,0 0 1,1 0 0,14 11 0,-15-14 1,1-1 0,-1 0 0,1-1 0,0 0 0,1 0 1,-1-1-1,1 0 0,-1 0 0,1-1 0,0-1 0,0 0 1,0 0-1,0-1 0,0 0 0,0 0 0,0-1 0,0-1 1,0 0-1,13-4 0,-7 0 167,1 0 0,-1-2 0,0 0 0,-1-1 0,1 0 0,-2-1 1,0-1-1,0 0 0,-1-1 0,0-1 0,-1 0 0,19-26 0,-17 18 152,0 1-1,-2-1 1,0-1 0,-2 0-1,0-1 1,-2 0 0,0-1-1,7-43 1,-12 45-129,0 0 1,-2 0-1,0 0 0,-2 0 0,0 0 1,-2 0-1,0 0 0,-1 1 1,-2-1-1,-8-22 0,9 31-175,-1 1 1,0 0-1,-1 1 0,0-1 0,-1 1 0,0 1 1,0 0-1,-2 0 0,1 0 0,-1 1 1,0 1-1,-1-1 0,0 2 0,0 0 1,-1 0-1,0 1 0,-23-9 0,18 10-43,0 0-1,-1 1 1,1 1-1,-34-2 1,45 4-250,-1 1 1,1 0 0,-1 0-1,1 1 1,-1 0 0,1 0-1,-1 0 1,1 1 0,0 0-1,0 0 1,-1 0 0,2 1-1,-1 0 1,0 0 0,0 1-1,-5 4 1,5 1-2687,5-3-2697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4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585 313 4388,'-1'-11'-245,"-5"-19"158,5 25 399,0 1 1,-1-1-1,1 1 0,-1 0 0,0-1 0,-1 1 1,1 0-1,-1 0 0,1 1 0,-1-1 0,0 1 1,-1-1-1,1 1 0,-1 0 0,1 0 1,-1 0-1,0 1 0,-5-4 0,-5 0-90,-1 0 0,1 1 1,-1 1-1,0 0 0,0 1 0,-24-1 0,-93 1 780,122 4-893,0-1 1,0 2-1,1-1 0,-1 1 0,1 1 1,0 0-1,-1 0 0,1 0 0,1 2 1,-1-1-1,1 1 0,-1 0 0,1 0 1,1 1-1,-1 1 0,1-1 0,0 1 1,0 0-1,1 0 0,0 1 0,0 0 0,1 0 1,0 1-1,1-1 0,-5 11 0,-2 11 68,1 0 0,1 0 0,2 1 0,1 0 0,1 0 0,0 50 0,1-25-56,3 1 1,3-1 0,2 0-1,3 1 1,19 79 0,-21-118-119,1-1-1,1 0 1,0 0 0,1-1 0,1 0-1,1 0 1,0-1 0,1-1 0,13 15 0,-14-20 0,0 0 1,1 0-1,-1-1 0,2-1 1,-1 0-1,1 0 1,0-1-1,0-1 1,1 0-1,0-1 1,0 0-1,0-1 0,22 3 1,-22-4-5,-1-1 0,0 0 0,1-1 0,-1-1 0,0 0 0,0-1 0,1 0 0,-1 0-1,-1-2 1,1 1 0,0-2 0,-1 1 0,0-2 0,21-12 0,-20 9 48,0-1 0,0 0 1,-1-1-1,0-1 0,-1 0 0,0 0 0,-1-1 0,-1 0 0,0 0 0,0-1 1,7-21-1,-2-1 572,-1-1 1,-2-1 0,-2 1 0,-2-2 0,-1 1-1,0-43 1,-4 30-55,-3-1 0,-2 0 1,-3 1-1,-12-52 0,11 70-500,-1 1-1,-2 0 1,-1 1 0,-1 0 0,-2 1 0,-1 0-1,-1 1 1,-31-38 0,40 57-162,0 1-1,-1-1 1,-1 2 0,1-1-1,-1 1 1,0 1-1,-1 0 1,0 0 0,0 1-1,-1 1 1,1-1 0,-1 2-1,0 0 1,-1 0-1,1 1 1,0 1 0,-1 0-1,0 1 1,1 0 0,-1 1-1,0 0 1,0 1-1,1 0 1,-1 1 0,-13 4-1,15-2-183,0-1 0,0 2 0,1 0 0,0 0 0,0 1 0,0 0 0,0 0 0,1 1 0,-13 12 0,8-4-2195,0 0 0,-15 21-1,15-14-4585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7 9321,'-12'-2'3246,"9"2"-3140,-4-2 25,-1 1 1,1 0-1,-1 0 1,0 1-1,1 0 0,-1 0 1,0 1-1,1 0 1,-1 0-1,1 1 0,-1 0 1,1 0-1,0 1 1,0 0-1,0 0 0,0 1 1,-9 5-1,2 5-54,1 0 0,0 1 0,1 0 0,0 1 0,1 1 0,1 0 0,1 0 0,0 0 0,-6 22 0,-2 9-54,2 0 0,-10 67-1,15-58 253,2 0 0,3 0 0,4 110 0,3-143-234,0-1 0,1 0 1,2 0-1,0 0 0,2 0 0,0-1 0,1 0 0,2 0 0,0-1 0,1 0 0,1-1 0,19 24 0,-25-37-69,0 0 0,1 0-1,0 0 1,1-1 0,-1 0 0,1-1 0,0 0 0,1 0-1,-1 0 1,1-1 0,0-1 0,0 1 0,0-2 0,1 1 0,-1-1-1,0 0 1,1-1 0,17 0 0,-15-2 17,-1 0 1,1-1-1,-1 0 1,0-1-1,0 0 0,0 0 1,0-2-1,0 1 0,-1-1 1,0-1-1,0 0 1,0 0-1,-1-1 0,0 0 1,10-11-1,-2 0 129,-1-1-1,-1 0 0,-1-1 1,-1-1-1,0 0 1,-2-1-1,0-1 0,-1 1 1,-2-2-1,10-39 1,-11 33-57,-2-1 0,-1 1 0,-2-1 0,0 1 0,-2-1 1,-2 0-1,0 1 0,-10-40 0,8 53-113,-1 1 0,-1-1 0,-1 1 0,0 0 1,-1 1-1,-1-1 0,0 2 0,-1-1 0,-1 1 0,-13-14 0,17 21-299,0-1-1,-1 2 1,1-1-1,-1 1 1,-1 0-1,1 1 1,-1 0-1,0 0 1,0 1-1,0 0 1,0 1-1,-1 0 1,0 0-1,0 1 1,0 0-1,1 1 0,-2 0 1,-18 1-1,-7 7-1980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5:2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 68 13805,'-11'-7'-149,"-2"-2"76,1 1 0,-1 0 0,-1 1 1,1 0-1,-20-6 0,27 11 39,0 0 0,0 1 1,0 0-1,-1 0 0,1 0 0,0 1 1,-1 0-1,1 0 0,0 1 0,-1-1 0,1 1 1,0 1-1,0-1 0,0 1 0,0 0 1,0 1-1,0-1 0,-7 6 0,-3 3 25,1 1-1,1 1 1,0 0-1,1 1 1,0 0-1,1 1 0,0 1 1,2 0-1,0 0 1,0 1-1,-9 25 1,-2 11 355,2 1 0,-18 86 0,21-69-188,3 0 1,4 2 0,3-1-1,3 1 1,3 0 0,11 86-1,-9-143-161,1-1 0,0 0 0,2 0 0,0 0 0,0-1 0,1 1-1,1-1 1,1 0 0,-1-1 0,2 0 0,0 0 0,21 22 0,-23-29-4,0 0 0,0-1 0,0 0 0,1 0 0,0-1 0,0 1 0,0-2 0,0 1 0,0-1 0,1-1 0,0 1 0,-1-1 0,1-1 0,0 0 0,0 0 0,0 0 0,0-1 0,0-1 0,0 0 0,0 0 0,-1 0 0,1-1 0,16-6 0,-3-1 143,-1-1 0,0 0-1,-1-2 1,-1 0 0,0-1 0,0-1-1,-1-1 1,-1-1 0,23-26 0,0-5 662,-3-2 0,46-75 1,-51 67-301,-1 0 1,-3-2 0,22-69-1,-37 88-798,-2-1 0,-2 0-1,-1 0 1,-3-1-1,1-79 1,-6 102-858,-1 1-1,-6-28 1,4 36 227,0 0 0,-1 0 0,0 0 0,-6-9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13389,'0'0'4025,"-2"11"-3155,-8 22-497,0-1-1,-17 31 1,12-29-61,1 1 1,-15 63-1,28-96-290,0 1 0,1 0 0,-1 0 0,1 0-1,-1-1 1,1 1 0,0 0 0,0 0 0,1 0-1,-1 0 1,0 0 0,1-1 0,0 1 0,0 0 0,0 0-1,0-1 1,0 1 0,0-1 0,1 1 0,1 3-1,0-4-39,0 0-1,1 0 1,-1 0-1,0-1 0,1 1 1,-1-1-1,1 0 0,-1 0 1,1 0-1,0 0 1,0-1-1,-1 1 0,1-1 1,0 0-1,3 0 0,8 0-875,0 0-1,0-2 0,16-2 1,20-12-5436,-9-4-4261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4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1722 9289,'0'0'7169,"8"-7"-7025,3-4-62,0-1-1,0-1 0,-2 0 0,1 0 0,-2-1 0,0 0 0,9-22 1,44-124 579,-53 135-498,146-592 739,-33 101 1324,-120 515-2204,49-144 1669,-45 133-1658,1 1 0,-1-1-1,2 1 1,0 1-1,0-1 1,1 1 0,0 1-1,0-1 1,18-14-1,-16 19-422,-9 8-1043,-12 13-849,-16 5-1102,-9 5-2505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4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12492,'0'14'1094,"-7"102"-12,-39 206 0,-5 40 240,47-320-866,2-26-112,0 1 1,1 0-1,1 0 1,0 0-1,1 0 0,6 24 1,-7-39-331,0-1-1,1 0 1,-1 1 0,1-1 0,0 0-1,-1 1 1,1-1 0,0 0 0,0 0-1,-1 0 1,1 0 0,0 0-1,0 0 1,0 0 0,1 0 0,-1 0-1,0 0 1,0 0 0,0-1 0,1 1-1,-1 0 1,0-1 0,3 1 0,-1 0 12,0-1 0,-1 0 1,1 0-1,0 0 1,0 0-1,0-1 0,0 1 1,0-1-1,0 0 1,-1 1-1,4-3 0,4-1 157,0-1-1,0-1 0,-1 1 1,0-2-1,11-8 0,233-249 3250,-114 111-3004,-111 125-632,27-31-1611,-26 14-5231,-14 8-6129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8776,'0'0'12300,"11"5"-11483,-8-3-768,4 1 32,-1 0 0,0 1 0,1 0-1,-1 0 1,-1 1 0,1-1 0,0 1 0,-1 0-1,0 1 1,-1-1 0,1 1 0,4 7-1,22 43 86,-1 1-1,24 69 1,-53-123 2318,-1-9-907,-3-22-360,-9-40-1039,-42-143 25,62 218-272,-1-1 1,1 0 0,1 0 0,-1-1 0,1 0-1,0-1 1,0 1 0,18 4 0,-22-8 37,0 0 1,0-1-1,0 0 0,0 0 1,0 0-1,0-1 1,0 0-1,0 0 0,0 0 1,-1 0-1,1-1 1,0 0-1,-1 0 1,1 0-1,-1 0 0,7-5 1,-6 2 24,1 0 1,-1-1-1,1 1 0,-2-1 1,1 0-1,0 0 0,-1-1 1,-1 1-1,1-1 1,3-8-1,-3 3 47,1-1 1,-1 0-1,-1 0 1,-1-1-1,0 1 1,0 0-1,-1-1 1,-1 1-1,0-1 1,-1 1-1,-1-1 0,-3-15 1,4 27-26,1 1 1,0 0-1,-1 0 1,1 0-1,0 0 0,-1 0 1,0-1-1,1 1 1,-1 0-1,0 0 1,1 0-1,-1 1 0,0-1 1,0 0-1,0 0 1,0 0-1,0 0 0,0 1 1,0-1-1,0 1 1,-1-2-1,1 2-15,1 0-1,-1 1 1,0-1 0,0 0-1,1 0 1,-1 0-1,0 1 1,1-1 0,-1 0-1,0 0 1,1 1 0,-1-1-1,1 1 1,-1-1 0,0 0-1,1 1 1,-1-1-1,1 1 1,-1 0 0,1-1-1,0 1 1,-1-1 0,1 1-1,0 0 1,-1-1-1,1 1 1,0 0 0,-1-1-1,1 1 1,0 0 0,0-1-1,0 1 1,0 0-1,0 0 1,0-1 0,0 2-1,-5 43-52,2-1-1,2 1 1,5 47-1,-4-87 50,0 6 0,1 0 0,1 0 0,0 1 1,5 15-1,-7-25-31,0-1 0,1 0 0,-1 1 1,1-1-1,-1 1 0,1-1 0,-1 0 1,1 1-1,0-1 0,-1 0 0,1 0 0,0 0 1,0 1-1,0-1 0,0 0 0,0 0 1,0 0-1,0-1 0,1 1 0,-1 0 0,0 0 1,0-1-1,1 1 0,-1 0 0,0-1 1,1 1-1,-1-1 0,1 0 0,-1 0 0,0 1 1,1-1-1,-1 0 0,1 0 0,-1 0 1,1 0-1,-1 0 0,1-1 0,-1 1 0,0 0 1,1-1-1,-1 1 0,0-1 0,1 0 1,-1 1-1,0-1 0,3-1 0,5-7-917,1 1 1,-1-2-1,-1 1 0,0-1 0,0-1 0,-1 1 0,0-1 0,6-15 0,-10 21 370,24-48-7379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8584,'0'0'8216,"-12"8"-5312,3-2-2738,1 1 0,-1 0-1,1 1 1,1 0 0,-1 0 0,1 1 0,1-1 0,0 2-1,0-1 1,1 0 0,0 1 0,0 0 0,1 0 0,1 1-1,-4 14 1,5-14-132,0 0-1,1 0 1,1 0 0,0 1-1,2 17 1,-2-27-35,0 0 0,0 0 0,1-1 0,-1 1 0,1 0 0,-1 0 1,1 0-1,0 0 0,0-1 0,0 1 0,0 0 0,0-1 0,0 1 0,0-1 0,0 1 1,1-1-1,-1 0 0,1 1 0,-1-1 0,1 0 0,-1 0 0,1 0 0,0 0 1,-1 0-1,1 0 0,0-1 0,0 1 0,0 0 0,-1-1 0,1 0 0,0 1 1,0-1-1,0 0 0,0 0 0,0 0 0,0 0 0,0 0 0,0-1 0,0 1 1,2-1-1,1-1 153,-1 0 0,0 0 0,0 0 1,0 0-1,0-1 0,0 0 1,0 0-1,0 0 0,-1 0 0,0 0 1,0-1-1,0 1 0,0-1 0,0 0 1,-1 0-1,1 0 0,-1 0 1,0-1-1,0 1 0,-1 0 0,1-1 1,0-5-1,3-9 322,-1 0 0,-1 0 0,0 0 0,0-21 0,-3-12-34,0 48-435,0 8-30,0 28-102,0-21 4,0 0 0,2 1-1,-1-1 1,1 0-1,1 0 1,-1-1-1,6 12 1,-7-19-113,1 0 0,-1 0 0,1 0 0,0-1 0,-1 1 0,1 0 0,1-1-1,-1 0 1,0 1 0,1-1 0,-1 0 0,5 3 0,-4-4-117,-1 0 0,1 0-1,-1 0 1,1 0 0,0-1 0,-1 1-1,1-1 1,-1 0 0,1 0-1,0 0 1,0 0 0,-1 0 0,1 0-1,0-1 1,-1 1 0,1-1 0,4-2-1,17-13-4135,-1-13-1255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15471,'0'0'4900,"-4"10"-3939,-1 5-710,0 0-1,1 0 1,1 0-1,0 1 1,1-1-1,1 1 1,1 0-1,0-1 1,1 1-1,0-1 1,1 1-1,1-1 1,9 28 0,-6-25-65,0-1 1,2-1 0,0 1 0,1-1 0,0-1 0,1 1-1,1-2 1,23 25 0,-16-31 252,-18-8-539,1 0 1,-1 1-1,1-1 1,-1 0-1,1 0 1,-1 0-1,1 0 1,-1 0-1,1 1 1,-1-1-1,1 0 1,-1 0-1,1 0 0,-1 0 1,1 0-1,-1-1 1,1 1-1,0 0 1,-1 0-1,1 0 1,-1 0-1,1-1 1,-1 1-1,1 0 1,-1 0-1,0-1 1,1 1-1,-1 0 1,1-1-1,-1 1 1,0 0-1,1-1 1,0-12-5512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5285,'0'0'10517,"-11"2"-6866,6-1-3421,0-1-6,0 1 0,1 0 1,-1 0-1,1 1 0,-1-1 0,1 1 0,-1 0 1,1 0-1,0 1 0,0-1 0,0 1 0,0 0 0,0 0 1,1 0-1,-1 0 0,1 1 0,-6 7 0,-1 7 34,0 0-1,0 1 0,2 1 0,1 0 1,0 0-1,1 0 0,-4 29 0,6-20-187,1 0 0,1 1 0,2-1 0,5 52 0,-3-73-78,0 1-1,0-1 1,1 0-1,1 0 1,-1 0-1,1 0 1,0 0 0,1-1-1,8 11 1,-12-16 14,1 0 1,-1 0-1,0 0 0,1-1 1,0 1-1,-1 0 0,1-1 1,0 1-1,0-1 0,-1 0 1,1 1-1,0-1 0,1 0 1,-1 0-1,0 0 0,0-1 1,0 1-1,0 0 0,1-1 1,-1 0-1,0 1 1,1-1-1,-1 0 0,0 0 1,0 0-1,1 0 0,-1-1 1,0 1-1,1-1 0,-1 1 1,0-1-1,0 0 0,0 0 1,0 0-1,0 0 0,0 0 1,0 0-1,0-1 1,0 1-1,2-3 0,1-2 165,0-1-1,-1 0 1,0 0-1,0 0 1,-1 0 0,0-1-1,0 0 1,0 1-1,-1-1 1,-1 0-1,1 0 1,-1 0-1,0 0 1,-1 0-1,0-1 1,0 1 0,-1 0-1,-2-9 1,3 15-162,-1 1 0,1 0-1,0 0 1,-1-1 0,0 1 0,1 0 0,-1 0 0,0 0 0,1 0 0,-1 0 0,0 0 0,0 0 0,0 0 0,0 0 0,0 0 0,0 0 0,0 0 0,-1 1 0,1-1 0,0 0 0,-2 0 0,3 1-19,-1 0 0,0 0 1,1 0-1,-1 0 0,0 0 1,1 0-1,-1 0 0,0 0 1,1 0-1,-1 0 0,0 1 1,1-1-1,-1 0 1,1 0-1,-1 1 0,0-1 1,1 0-1,-1 1 0,1-1 1,-1 1-1,1-1 0,-1 0 1,1 1-1,-1-1 0,1 1 1,0-1-1,-1 1 0,1 0 1,0-1-1,-1 1 1,1-1-1,0 1 0,0 0 1,-1-1-1,1 1 0,0 0 1,0-1-1,0 1 0,0 0 1,0-1-1,0 2 0,-1 6-49,0 1 0,1 0 0,0-1 0,2 17 0,-3-24 56,2 0-1,-1 0 1,0 0-1,0 1 0,0-1 1,0 0-1,1 0 1,-1 0-1,0 0 0,1 0 1,-1 0-1,1 0 1,-1-1-1,1 1 0,-1 0 1,1 0-1,0 0 1,-1 0-1,1-1 0,0 1 1,0 0-1,0-1 1,0 1-1,0 0 0,-1-1 1,1 1-1,0-1 1,0 0-1,0 1 0,0-1 1,0 0-1,0 1 1,1-1-1,-1 0 0,0 0 1,0 0-1,0 0 1,0 0-1,0 0 0,0 0 1,0-1-1,0 1 1,0 0-1,0 0 0,0-1 1,0 1-1,0-1 1,0 1-1,0-1 0,0 1 1,0-1-1,1 0 1,8-6 25,0-1 0,0 0-1,-1 0 1,0-1 0,0 0 0,-1-1 0,13-18 0,47-84 215,-60 97-222,10-8 61,-17 46-146,-1-2 42,-6 130-2305,7-151 2241,-1 0 0,0 0 0,0-1 0,0 1 0,0 0 0,0 0 0,1 0 0,-1 0 0,0-1 0,0 1 0,0 0 0,1 0 0,-1 0 0,0 0 0,0 0-1,0 0 1,1-1 0,-1 1 0,0 0 0,0 0 0,1 0 0,-1 0 0,0 0 0,0 0 0,1 0 0,-1 0 0,0 0 0,0 0 0,1 0 0,-1 0 0,0 0-1,0 1 1,1-1 0,-1 0 0,0 0 0,0 0 0,0 0 0,1 0 0,-1 0 0,0 0 0,0 1 0,0-1 0,1 0 0,-1 0 0,0 0 0,0 1 0,0-1 0,0 0-1,0 0 1,0 0 0,1 1 0,-1-1 0,0 0 0,0 0 0,0 1 0,0-1 0,0 0 0,0 0 0,0 0 0,0 1 0,0-1 0,0 0 0,0 0 0,0 1-1,0-1 1,0 0 0,0 0 0,0 1 0,12-17-4681,-2-15-2951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14510,'0'0'9513,"0"64"-9417,6-33-64,6 4-64,3 1-32,2 1-1025,0 0-417,-1-2-736,-1-2 352,-5-7-1633,-7-4-192,-1-8-1282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13 175 12684,'-2'-10'2418,"-1"4"-1964,1 0 0,1-1 0,-1 1 0,1-1 0,0 0-1,1 1 1,0-8 0,0 11-354,1 0 0,0 0 0,-1 0 0,1 0 0,0 0 0,1 0 0,-1 0 0,0 0 0,1 1 0,0-1-1,-1 1 1,1-1 0,0 1 0,0 0 0,1 0 0,-1 0 0,0 0 0,1 0 0,-1 0 0,1 0 0,4-1 0,14-7-32,1 2 1,0 1-1,0 0 1,1 2-1,0 0 0,0 2 1,0 0-1,1 2 1,-1 0-1,37 5 1,-57-4-91,0 0 0,0 1 0,0 0 0,0-1 0,0 1 0,0 0 0,0 0 0,0 1 0,0-1 0,-1 1 0,1-1 0,-1 1 0,1 0 0,-1 0 0,0 0 0,1 0 0,-1 0 0,0 1 0,2 3 0,-1-1 111,0 0-1,-1 1 1,0-1 0,0 1-1,0-1 1,0 1 0,-1 0-1,0 0 1,0 9 0,-1 3 478,0 0 0,-1 0 0,-1 0 0,-1-1 0,-10 33-1,2-14 762,-18 37 0,24-62-1111,0-1-1,-1 1 1,-1-1-1,1-1 1,-1 1 0,-1-1-1,-15 14 1,21-21-246,0 0 0,0 0 1,0 0-1,-1 0 1,1-1-1,0 1 0,-1-1 1,1 0-1,-1 0 1,1 1-1,-1-2 0,0 1 1,1 0-1,-1 0 1,0-1-1,0 0 0,0 1 1,1-1-1,-1 0 0,0-1 1,0 1-1,0 0 1,1-1-1,-1 1 0,0-1 1,0 0-1,1 0 1,-4-2-1,4 1-297,-1 0 0,1-1 1,-1 1-1,1-1 0,0 1 0,0-1 1,0 0-1,1 0 0,-1 0 0,1 0 0,-1 0 1,1 0-1,0 0 0,0 0 0,0-1 1,1 1-1,-1 0 0,1-1 0,0 1 1,0 0-1,0-1 0,0 1 0,2-5 0,6-25-4131,10-3-3358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233 126 17585,'0'0'10602,"3"61"-10634,4-19 32,3 7 32,3 3-32,2-5 0,2-3-321,1-10-992,-1-6-64,-1-8-641,-4-8 480,-5-6-127,-22-18-13325</inkml:trace>
  <inkml:trace contextRef="#ctx0" brushRef="#br0" timeOffset="1">1 158 14670,'0'-8'2429,"0"4"-2243,0 0 1,0 0-1,0 0 1,1 0-1,0-1 0,0 1 1,0 0-1,0 0 1,1 1-1,-1-1 0,1 0 1,0 0-1,0 1 1,0-1-1,1 1 1,-1 0-1,1-1 0,0 1 1,0 1-1,0-1 1,0 0-1,1 1 0,-1-1 1,6-2-1,8-4-1,0 0-1,0 2 1,1 0-1,0 0 0,0 2 1,1 0-1,-1 2 1,1 0-1,0 0 0,32 2 1,-48 1-170,0-1 0,-1 1 0,1 0-1,0 1 1,-1-1 0,1 0 0,0 1 0,-1 0 0,1-1 0,0 1 0,-1 0 0,1 0-1,-1 1 1,1-1 0,-1 0 0,0 1 0,0-1 0,1 1 0,-1 0 0,0 0 0,-1 0 0,1 0-1,0 0 1,2 4 0,-2-1 54,-1 0 0,1 0-1,-1 0 1,0 0 0,0 0-1,-1 1 1,1-1 0,-1 0-1,-1 0 1,1 1 0,-1-1-1,-1 7 1,-3 5 140,-1-1 0,0 0-1,-1 0 1,-1 0 0,-1-1-1,0 0 1,-1-1 0,0 0 0,-25 25-1,14-22-1890,6-11-3730,3-5-5569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92 121 10346,'0'0'14136,"-9"13"-13848,-2 5-214,0 1 1,1 1-1,1-1 0,1 2 0,0-1 0,2 1 1,0 0-1,2 0 0,-4 37 0,8-57-75,0-1 1,-1 1-1,1-1 0,0 1 0,0 0 1,0-1-1,0 1 0,0-1 0,0 1 0,0-1 1,0 1-1,0 0 0,0-1 0,0 1 1,0-1-1,0 1 0,0-1 0,1 1 1,-1 0-1,0-1 0,0 1 0,1-1 0,-1 1 1,0-1-1,1 1 0,-1-1 0,0 0 1,1 1-1,-1-1 0,1 1 0,-1-1 1,0 0-1,1 1 0,-1-1 0,1 0 0,-1 0 1,1 1-1,0-1 0,-1 0 0,1 0 1,-1 0-1,1 0 0,-1 1 0,1-1 1,0 0-1,-1 0 0,1 0 0,-1 0 0,1 0 1,-1-1-1,1 1 0,0 0 0,-1 0 1,1 0-1,-1 0 0,1-1 0,-1 1 1,1 0-1,-1-1 0,1 1 0,-1 0 0,1-1 1,-1 1-1,1 0 0,-1-1 0,0 1 1,1-1-1,0 0 0,31-33 204,-16 11-136,-2-1 0,0 0 1,-1-1-1,-2-1 1,0 0-1,-2-1 0,9-44 1,-24 250-421,0-74 419,5 1 0,20 177 0,-18-272-46,2 4 203,0 1 1,-1 0 0,-1 0-1,-1 0 1,0 0 0,-3 22-1,3-37-191,0 0-1,0-1 0,0 1 0,0 0 0,-1-1 1,1 1-1,0-1 0,0 1 0,0 0 0,-1-1 1,1 1-1,0-1 0,-1 1 0,1 0 0,0-1 0,-1 1 1,1-1-1,-1 1 0,1-1 0,-1 0 0,1 1 1,-1-1-1,1 1 0,-1-1 0,1 0 0,-1 1 1,0-1-1,1 0 0,-1 0 0,0 0 0,1 1 1,-1-1-1,1 0 0,-1 0 0,0 0 0,1 0 0,-1 0 1,0 0-1,1 0 0,-1 0 0,0 0 0,1-1 1,-1 1-1,0 0 0,1 0 0,-1-1 0,1 1 1,-1 0-1,1-1 0,-2 1 0,0-2 27,-1 0 1,1 0-1,0 0 0,0 0 0,0 0 1,0 0-1,0 0 0,0-1 0,0 1 1,-1-4-1,-4-12-55,0 0-1,1-1 1,1 0-1,1-1 1,1 1 0,-2-34-1,4 14-60,1 0 1,9-56-1,-3 59 25,1 1 1,2 0-1,2 1 0,15-34 0,-18 48-485,1 2 0,1-1 0,0 1 0,2 1 0,0 0 0,1 0 0,0 2 0,22-20 0,-33 33 275,-1 0 0,1 1 0,0-1 0,1 1 0,-1-1 0,0 1 0,0 0 0,1 0 0,-1 0 0,0 0 0,1 0 0,-1 0 0,1 1 0,2-1 0,-4 1 170,0 1 0,0-1 0,0 1 0,0-1-1,0 1 1,0-1 0,-1 1 0,1-1 0,0 1 0,0 0 0,-1-1 0,1 1 0,0 0 0,-1 0 0,1 0 0,0-1-1,-1 1 1,1 0 0,-1 0 0,0 0 0,1 0 0,-1 0 0,0 0 0,1 0 0,-1 0 0,0 0 0,0 0 0,0 0-1,0 0 1,0 0 0,0 0 0,0 0 0,0 0 0,-1 2 0,-19 171 3682,20-173-3569,0-1-1,0 0 1,-1 1 0,1-1 0,0 0 0,0 1-1,0-1 1,0 0 0,0 1 0,0-1 0,1 0-1,-1 1 1,0-1 0,0 1 0,0-1-1,0 0 1,0 1 0,0-1 0,1 0 0,-1 0-1,0 1 1,0-1 0,0 0 0,1 1 0,-1-1-1,0 0 1,0 0 0,1 1 0,-1-1 0,0 0-1,1 0 1,-1 0 0,0 1 0,1-1 0,-1 0-1,0 0 1,1 0 0,-1 0 0,0 0 0,1 0-1,-1 0 1,0 0 0,1 0 0,-1 0 0,0 0-1,1 0 1,-1 0 0,0 0 0,1 0 0,-1 0-1,1 0 1,-1 0 0,0-1 0,1 1 0,-1 0-1,0 0 1,0 0 0,1-1 0,-1 1-1,0 0 1,1 0 0,-1-1 0,18-17 1798,-12 0-1443,-1 0 0,-1-1 0,-1 1 1,0-1-1,-2 0 0,0 1 0,-1-1 0,-2-20 0,1-9-353,15 66-1862,-12-17 1769,0 1 1,0-1-1,0 0 1,0 1-1,1-1 1,-1 0-1,0 0 1,1-1-1,-1 1 1,0 0-1,1-1 1,-1 0-1,1 1 1,-1-1-1,1 0 1,-1 0-1,1 0 1,-1-1-1,1 1 1,-1-1-1,1 1 1,-1-1-1,4-1 1,5-3 54,-1-1 1,0 1-1,0-2 1,9-7-1,-11 8-208,0 1 0,0 0 0,0 0 0,10-5 0,-17 10 182,-1 0 0,1 0 0,-1 0 0,0 0 0,1-1 0,-1 1 1,1 0-1,-1 0 0,0 0 0,1 0 0,-1 0 0,1 0 0,-1 0 0,1 0 0,-1 0 1,0 0-1,1 0 0,-1 0 0,1 1 0,-1-1 0,0 0 0,1 0 0,-1 0 0,1 0 1,-1 1-1,0-1 0,1 0 0,-1 0 0,0 1 0,1-1 0,-1 0 0,0 1 0,0-1 1,1 0-1,-1 1 0,0-1 0,1 1 0,0 21 2,-13 20 285,-2-18-219,10-17-12,0-1 0,0 1 1,1-1-1,-1 1 0,2 0 0,-1 0 1,-2 13-1,5-20-98,13-5 48,-1-1 0,1-1 1,-2 0-1,1 0 0,-1-2 1,18-14-1,-23 18-88,-7 5 109,1 0 0,-1 1-1,1-1 1,-1 1 0,1-1 0,-1 1-1,1-1 1,-1 1 0,1-1-1,0 1 1,-1-1 0,1 1 0,0-1-1,-1 1 1,1 0 0,0-1-1,0 1 1,0 0 0,0-1-1,0 1 1,-1-1 0,1 1 0,0 0-1,0-1 1,1 1 0,-1 0-1,0-1 1,0 1 0,0 0 0,0-1-1,0 1 1,1-1 0,-1 1-1,0 0 1,1-1 0,-1 1 0,0-1-1,1 1 1,0 0 0,0 0-10,0 0-1,1 0 1,-1 0 0,1 0 0,-1 0 0,1 0 0,-1 0 0,1 0 0,0-1 0,-1 1-1,1-1 1,0 1 0,0-1 0,-1 0 0,1 1 0,3-1 0,3-1-71,0-1 1,-1 0 0,1 0-1,0 0 1,-1-1 0,1 0-1,-1-1 1,0 0-1,0 0 1,0 0 0,-1-1-1,1 0 1,-1 0 0,0 0-1,-1-1 1,7-8-1,-8 59 34,-4-44 39,0 0 1,0 0 0,0 0-1,0 0 1,0 0-1,0 0 1,0 0 0,1 0-1,-1 0 1,0 0-1,0 0 1,1 0 0,-1-1-1,1 1 1,-1 0-1,1 0 1,-1 0 0,1 0-1,-1-1 1,1 1-1,0 0 1,-1-1-1,1 1 1,0 0 0,-1-1-1,1 1 1,0-1-1,0 1 1,0-1 0,0 0-1,0 1 1,-1-1-1,1 0 1,0 1 0,0-1-1,0 0 1,0 0-1,0 0 1,0 0 0,0 0-1,0 0 1,0 0-1,0 0 1,2-1 0,0 0 21,0 0 1,1 0 0,-1-1-1,0 1 1,0-1 0,1 0-1,-1 0 1,-1 0 0,1 0 0,0-1-1,2-2 1,42-56 240,-34 43-229,1 0 0,21-23-1,-34 41-38,-1 0 0,0 0 0,0 0 0,0 0 0,0 0 0,0 0 0,0-1 0,1 1 0,-1 0 0,0 0 0,0 0 0,0 0 0,0 0 0,0 0 0,1 0 0,-1 0 0,0 0 0,0 0 0,0 0-1,0 0 1,1 0 0,-1 0 0,0 0 0,0 0 0,0 0 0,0 0 0,1 0 0,-1 0 0,0 0 0,0 0 0,0 0 0,0 0 0,0 0 0,1 1 0,-1-1 0,0 0 0,0 0 0,0 0 0,0 0 0,0 0 0,0 0 0,1 1 0,-1-1 0,0 0-1,0 0 1,0 0 0,0 0 0,0 0 0,0 1 0,0-1 0,0 0 0,0 0 0,0 0 0,0 0 0,0 1 0,0-1 0,3 18-129,-4 21 198,-6 69 628,7-108-656,0 1 0,0-1-1,0 1 1,-1 0 0,1-1-1,0 1 1,1 0 0,-1-1 0,0 1-1,0 0 1,0-1 0,0 1 0,0-1-1,1 1 1,-1 0 0,0-1 0,0 1-1,1-1 1,-1 1 0,1-1-1,-1 1 1,0-1 0,1 1 0,-1-1-1,1 1 1,-1-1 0,1 1 0,-1-1-1,1 0 1,0 1 0,-1-1 0,1 0-1,-1 0 1,1 0 0,0 1 0,-1-1-1,1 0 1,-1 0 0,1 0-1,0 0 1,-1 0 0,1 0 0,0 0-1,-1 0 1,1 0 0,0 0 0,-1 0-1,1-1 1,-1 1 0,1 0 0,0 0-1,-1-1 1,1 1 0,-1 0-1,1-1 1,0 0 0,3-1 160,0 0 0,-1 0 0,1 0 1,-1-1-1,0 1 0,0-1 0,5-5 0,6-11 123,0-2-1,12-24 0,-22 39-283,-1 0 0,-1-1 0,1 1 0,-1-1 0,0 1 0,0-1 0,-1 1 0,0-1 0,0 0 0,-1 0 0,0 0 0,-1-12 0,0 17-15,0 1 1,0-1-1,0 1 1,0-1 0,-1 1-1,1 0 1,0 0 0,-1-1-1,1 1 1,-1 0-1,1 0 1,-1 0 0,1 1-1,-1-1 1,0 0-1,1 0 1,-1 1 0,0-1-1,0 1 1,1 0 0,-1 0-1,0-1 1,0 1-1,0 0 1,0 0 0,1 1-1,-1-1 1,0 0-1,0 1 1,-2 0 0,2-1-117,0 1-1,0-1 1,0 1 0,0 0 0,0-1 0,0 1 0,0 0-1,0 0 1,0 0 0,0 1 0,1-1 0,-3 3 0,3-3-113,0-1 0,0 1 0,1 0 0,-1 0 1,1 0-1,-1 0 0,1 0 0,-1 1 0,1-1 1,0 0-1,-1 0 0,1 0 0,0 0 0,0 0 1,0 0-1,0 0 0,0 1 0,0-1 1,0 0-1,0 0 0,1 0 0,-1 0 0,0 0 1,1 2-1,0-2-44,-1-1 1,1 1-1,-1-1 1,0 0-1,1 1 1,-1-1-1,1 0 1,-1 1-1,1-1 1,-1 0-1,1 1 1,-1-1-1,1 0 1,-1 0-1,1 0 0,-1 0 1,1 1-1,-1-1 1,1 0-1,-1 0 1,1 0-1,-1 0 1,1 0-1,0 0 1,-1 0-1,2-1 1,0 1-774,15 0-5334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6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13 13004,'-10'6'1815,"4"-3"-1439,-46 34 2758,50-35-2996,-1 0 1,1 1-1,-1-1 1,1 0-1,0 1 1,0 0-1,0-1 0,1 1 1,-1 0-1,1 0 1,-1 0-1,1 0 0,0 0 1,0 1-1,1-1 1,-1 0-1,0 0 0,1 1 1,0 3-1,1-5-116,0-1-1,0 1 0,0-1 0,0 0 1,0 1-1,0-1 0,1 0 1,-1 0-1,0 0 0,1 0 0,-1 0 1,1 0-1,-1 0 0,1 0 1,-1 0-1,1-1 0,0 1 0,-1-1 1,1 1-1,0-1 0,0 0 1,-1 0-1,1 0 0,0 0 0,0 0 1,-1 0-1,1 0 0,3-1 1,53-6 706,-49 4-682,-1-1 1,0 1-1,-1-1 1,1-1 0,-1 0-1,0 0 1,11-9 0,-16 12-11,0 1 1,0-1 0,0 0-1,-1 1 1,1-1 0,0 0 0,-1 0-1,1 0 1,-1 0 0,1-1-1,-1 1 1,0 0 0,0-1-1,0 1 1,0 0 0,-1-1 0,1 1-1,-1-1 1,1 1 0,-1-1-1,0 1 1,0-1 0,0 0-1,0 1 1,-1-1 0,1 1 0,-1-1-1,1 1 1,-1 0 0,-1-4-1,-1 4-147,1 0-1,-1 1 0,1-1 1,-1 0-1,0 1 0,1 0 1,-1 0-1,0 0 0,0 0 1,0 0-1,0 0 0,0 1 1,0 0-1,0-1 0,0 1 1,0 0-1,0 1 0,-1-1 1,-2 1-1,-4-1-2486,3 0-2783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22 15951,'-8'18'189,"1"1"1,1 0-1,1 1 0,0-1 1,2 1-1,0 0 0,1 0 1,1 0-1,1 0 0,1 0 0,1 0 1,6 30-1,-3 42-852,-4-83 722,-1-11 107,0-17-367,-1 5 605,1 0-1,1 0 1,0 0 0,4-17 0,-3 27-229,-1-1 0,1 1 0,-1 0 0,1-1 0,1 1 0,-1 0 0,1 0 0,-1 0 1,1 1-1,0-1 0,0 1 0,1-1 0,-1 1 0,1 0 0,-1 0 0,9-4 0,3-1-59,-1-1-1,0-1 0,0 0 1,-1 0-1,17-19 0,-25 23-58,0 0 0,0 0 0,-1-1-1,0 0 1,0 1 0,-1-2-1,0 1 1,0 0 0,-1 0-1,0-1 1,0 1 0,0-1 0,-1 0-1,0-8 1,-1 14-13,0 0 1,0-1-1,0 1 1,0 0-1,0 0 1,0 0-1,-1 0 1,1 0-1,-1 0 0,0 0 1,1 0-1,-1 0 1,0 0-1,0 0 1,0 0-1,-3-3 1,3 5-35,0-1 0,0 1 0,0-1 0,0 1 0,0-1 0,0 1 0,-1 0 1,1 0-1,0-1 0,0 1 0,0 0 0,0 0 0,-1 0 0,1 0 0,0 1 1,0-1-1,0 0 0,0 0 0,0 1 0,-1-1 0,1 0 0,0 1 0,0 0 1,0-1-1,0 1 0,0-1 0,0 1 0,0 0 0,1 0 0,-1-1 0,0 1 0,0 0 1,-1 2-1,-8 9 32,0 0 1,1 1 0,1 0 0,0 0-1,0 1 1,2 0 0,-1 1-1,2-1 1,0 1 0,1 0-1,0 0 1,1 1 0,1-1 0,0 1-1,1 20 1,1-35-42,0 1 0,0-1 0,1 1-1,-1-1 1,0 1 0,0-1 0,1 1 0,-1-1 0,1 0 0,-1 1 0,1-1-1,0 1 1,-1-1 0,1 0 0,0 0 0,0 1 0,0-1 0,0 0-1,0 0 1,0 0 0,0 0 0,1 0 0,-1 0 0,2 1 0,0-1 8,0-1 1,0 1-1,-1 0 1,1-1-1,0 0 1,0 0 0,0 0-1,0 0 1,0 0-1,-1 0 1,1-1-1,3 0 1,6-3 44,-2 1 0,1-1 0,0-1 0,-1 0 0,14-10 0,-1-1-13,-17 10-36,0 1 0,1 0 0,0 1-1,0 0 1,1 0 0,-1 0 0,14-4 0,-20 8-4,-1 0 0,1 0 0,0 0 1,-1 0-1,1 0 0,-1 1 0,1-1 1,0 0-1,-1 0 0,1 1 0,-1-1 0,1 0 1,-1 1-1,1-1 0,-1 0 0,1 1 0,-1-1 1,1 1-1,-1-1 0,1 1 0,-1-1 0,0 1 1,1-1-1,-1 1 0,0 0 0,0-1 0,1 1 1,-1-1-1,0 1 0,0 0 0,0-1 0,0 1 1,0 0-1,0-1 0,0 1 0,0-1 0,0 2 1,0 33 556,0-25-308,-6 56 927,3-32-2064,1 0-5291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12844,'0'0'11889,"9"-4"-11649,172-66 677,-152 61-915,0 2 0,1 0 1,0 2-1,50-1 1,-78 5-8,-1 1 0,0 0-1,1 0 1,-1 0 0,0 0 0,0 1 0,1-1 0,-1 0 0,0 0-1,0 1 1,0-1 0,1 1 0,-1-1 0,0 1 0,0-1-1,0 1 1,0 0 0,0-1 0,0 1 0,0 0 0,0 0 0,0 0-1,0 0 1,0 0 0,1 2 0,-2-1 14,1 0-1,-1 0 1,0 0 0,1 0-1,-1 0 1,0 1 0,0-1 0,0 0-1,-1 0 1,1 0 0,0 0-1,-1 0 1,0 0 0,0 2-1,-4 7 84,0 0-1,0 0 1,-1-1-1,-11 15 1,-99 119 1498,-29 42 140,140-179-1724,4-6-9,-1 1 1,1 0-1,0-1 0,0 1 1,0 0-1,0-1 0,0 1 0,1 0 1,-1 0-1,1 0 0,-2 3 0,22-7-1523,-12-2 851,-1-1 1,0 0 0,0-1 0,-1 1 0,1-1 0,6-9-1,17-20-4823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44 189 4068,'-4'-8'4890,"-5"-9"-4246,-12-24 7157,12 26-971,24 48-5455,22 52-543,-23-49-766,2-1 0,23 38 1,-39-71-69,1 0 0,0-1 0,0 1 1,0-1-1,0 0 0,0 1 0,1-1 1,-1 0-1,0 0 0,1 1 1,-1-1-1,0 0 0,1 0 0,-1-1 1,1 1-1,0 0 0,-1 0 1,3 0-1,-3-1 12,0 0 1,0-1 0,0 1-1,0 0 1,0 0 0,0-1-1,0 1 1,0 0 0,0-1-1,0 1 1,0-1 0,0 0-1,0 1 1,0-1-1,-1 1 1,1-1 0,0 0-1,0 0 1,-1 0 0,1 1-1,1-3 1,3-6 160,-1 0-1,0 0 1,0-1 0,5-17 0,-7 20-52,46-204 760,-35 143-616,-13 66-247,1 0 1,-1-1-1,1 1 0,-1 0 0,1 0 0,0 0 0,-1 0 0,1 0 0,0 0 0,0 0 0,1 0 0,1-3 1,-3 5-18,1 0 1,-1 0 0,1 0 0,-1 0 0,0 0 0,1 1 0,-1-1 0,1 0-1,-1 0 1,0 0 0,1 0 0,-1 0 0,1 0 0,-1 1 0,0-1 0,1 0-1,-1 0 1,0 1 0,1-1 0,-1 0 0,0 1 0,1-1 0,-1 0 0,0 1-1,1-1 1,-1 0 0,0 1 0,0-1 0,0 0 0,0 1 0,1-1 0,-1 1-1,0-1 1,0 1 0,0 0 0,18 61-30,-15-50 138,26 120-134,-29-132-39,0 1 1,0-1 0,0 1 0,0-1 0,0 1-1,0-1 1,0 1 0,1-1 0,-1 1 0,0-1-1,0 1 1,0-1 0,1 1 0,-1-1-1,0 1 1,1-1 0,-1 0 0,0 1 0,1-1-1,-1 1 1,0-1 0,1 0 0,-1 1 0,1-1-1,-1 0 1,1 0 0,-1 0 0,1 1-1,-1-1 1,1 0 0,0 0 0,8-13-1579,4-32-1850,-13 41 2831,8-33-5200,-1-5-3645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7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19 293 15599,'0'0'2568,"-2"10"-588,-5 38 564,-2 71 0,9-118-2545,0 0 0,0 0 0,0 0 1,0 0-1,0 0 0,0 0 0,0 1 1,0-1-1,0 0 0,1 0 0,-1 0 0,1 0 1,-1 0-1,1 0 0,-1 0 0,1 0 1,-1 0-1,1 0 0,0 0 0,1 1 1,-2-2-2,1 0-1,0 1 1,0-1 0,0 0 0,-1 0 0,1 0 0,0 0 0,0 0 0,0 0 0,-1 0-1,1 0 1,0 0 0,0 0 0,0 0 0,-1 0 0,1-1 0,0 1 0,0 0 0,-1 0-1,1-1 1,1 0 0,2-1 24,0-1 0,0 0-1,-1 0 1,1 0 0,-1 0 0,1 0-1,-1-1 1,3-4 0,10-19 420,19-43 1,-11 21 44,-24 48-441,1 0-1,0-1 1,-1 1 0,1 0 0,0 0-1,0-1 1,0 1 0,-1 0 0,1 0-1,0 0 1,1 0 0,-1 0-1,0 1 1,0-1 0,0 0 0,2 0-1,-2 0-30,-1 1 1,1 0-1,0 0 0,0 0 0,-1 0 0,1 1 0,0-1 1,-1 0-1,1 0 0,0 0 0,-1 0 0,1 1 0,-1-1 1,1 0-1,0 1 0,-1-1 0,1 0 0,-1 1 0,1-1 0,-1 1 1,1-1-1,-1 1 0,2 0 0,2 6 7,0 0 0,0 0 1,0 0-1,5 14 0,3 5 103,-12-25-124,1-1 0,-1 0-1,0 0 1,1 1 0,-1-1-1,0 0 1,0 0 0,1 1-1,-1-1 1,1 0 0,-1 0-1,0 0 1,1 0-1,-1 0 1,0 1 0,1-1-1,-1 0 1,0 0 0,1 0-1,-1 0 1,1 0 0,-1 0-1,0 0 1,1 0 0,-1-1-1,0 1 1,1 0 0,-1 0-1,1 0 1,-1 0 0,0 0-1,1-1 1,-1 1 0,0 0-1,1 0 1,-1 0 0,0-1-1,0 1 1,1 0 0,-1 0-1,0-1 1,0 1 0,1 0-1,-1-1 1,0 1 0,0 0-1,0-1 1,0 1 0,1-1-1,-1 1 1,0 0-1,0-1 1,0 0 0,10-24 256,-9 22-208,1-5 21,5-15-47,0 1-1,2 0 1,0 0 0,1 1 0,2 0 0,16-23-1,-27 42-39,0 0-1,0 1 1,1-1 0,-1 1-1,0-1 1,1 1-1,-1 0 1,1 0-1,-1 0 1,1-1-1,0 1 1,-1 1-1,1-1 1,0 0-1,0 0 1,0 1-1,-1-1 1,1 1-1,4-1 1,-5 1 8,1 1 0,-1-1 0,1 1 0,-1-1 1,0 1-1,1 0 0,-1 0 0,0-1 0,0 1 0,0 0 1,0 0-1,0 0 0,0 0 0,0 0 0,0 1 0,0-1 1,0 0-1,0 0 0,-1 1 0,2 1 0,3 10 5,0 1-1,-1 0 0,0 1 1,2 17-1,-3-12 56,-2-18-42,14 45-80,-15-46 73,1-1-1,-1 1 1,0 0 0,1-1 0,-1 1-1,0 0 1,1 0 0,-1-1 0,1 1-1,-1-1 1,1 1 0,0 0 0,-1-1-1,1 1 1,-1-1 0,1 0 0,0 1-1,0-1 1,-1 1 0,1-1 0,0 0-1,0 1 1,-1-1 0,1 0 0,0 0-1,0 0 1,-1 0 0,1 0 0,0 0-1,0 0 1,0 0 0,-1 0 0,1 0-1,0 0 1,0 0 0,0-1 0,-1 1-1,1 0 1,0 0 0,0-1 0,-1 1-1,1-1 1,0 1 0,-1-1 0,1 1-1,0-1 1,-1 1 0,1-1 0,-1 1-1,1-1 1,-1 0 0,1 1 0,-1-1-1,0 0 1,1 1 0,0-2 0,13-20 179,-1-1 0,-1 1 0,-1-2 0,15-43 0,-13 32-247,22-43 1,-35 77 56,0 1 0,0-1 1,1 1-1,-1-1 0,0 1 1,0 0-1,0-1 0,0 1 1,1-1-1,-1 1 0,0-1 1,1 1-1,-1 0 0,0-1 1,1 1-1,-1 0 0,0-1 1,1 1-1,-1 0 0,0-1 1,1 1-1,-1 0 0,1 0 1,-1 0-1,1-1 1,-1 1-1,1 0 0,-1 0 1,1 0-1,-1 0 0,1 0 1,-1 0-1,0 0 0,2 0 1,6 18-85,-2 46 143,-5-45-94,-1-17-82,0 1 0,1-1-1,-1 0 1,1 1 0,0-1 0,-1 0 0,1 1-1,0-1 1,0 0 0,0 0 0,1 0-1,-1 0 1,0 0 0,3 2 0,9-3-2266,2-18 709,-1-10-2717,15-43 1,-24 57 2841,12-33-3481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41 12844,'-7'8'3577,"-7"12"-2217,0 0 0,1 1 0,-12 28-1,20-38-1024,0 0-1,1 1 0,0-1 0,1 1 0,1 0 1,-1 0-1,2-1 0,0 2 0,0 18 1,1-31-336,0 0 0,0 1 1,0-1-1,0 1 0,0-1 1,0 0-1,0 1 0,0-1 1,1 1-1,-1-1 0,0 0 1,0 1-1,0-1 1,0 0-1,0 1 0,1-1 1,-1 0-1,0 1 0,0-1 1,1 0-1,-1 1 0,0-1 1,1 0-1,-1 0 1,0 1-1,1-1 0,-1 0 1,0 0-1,1 0 0,-1 1 1,0-1-1,1 0 0,-1 0 1,1 0-1,-1 0 1,0 0-1,1 0 0,0 0 1,17-8 132,12-21 508,-17 8-469,0-1 0,-1-1-1,-1 0 1,-1 0 0,-2-1 0,0 0 0,-1 0 0,-1-1-1,2-34 1,-17 301-182,13-227-17,7-20 142,8-24 180,-13 18-510,19-50-225,-18 20-6600,-18 38-9196,8-4 13528,3-4 5367,2-15 2928,-2 25-5488,0 0-1,1 1 1,-1-1-1,0 1 1,1-1 0,-1 0-1,1 1 1,-1-1 0,1 1-1,-1-1 1,1 1 0,-1-1-1,1 1 1,-1-1-1,1 1 1,0 0 0,-1-1-1,1 1 1,0 0 0,-1-1-1,1 1 1,0 0-1,-1 0 1,1 0 0,0 0-1,-1 0 1,1 0 0,0 0-1,1 0 1,-7 0-2725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14 143 9929,'0'0'16742,"-3"13"-16497,2-11-235,-2 8 12,1-1 1,0 1 0,1-1-1,0 1 1,0 0 0,1 0-1,1 0 1,-1-1 0,2 1-1,-1 0 1,1-1 0,4 11-1,-6-19-24,0 0 0,0-1-1,1 1 1,-1 0-1,0-1 1,1 1 0,-1 0-1,1-1 1,-1 1 0,0 0-1,1-1 1,0 1-1,-1-1 1,1 1 0,-1-1-1,1 1 1,0-1-1,-1 0 1,1 1 0,0-1-1,-1 0 1,1 1 0,0-1-1,0 0 1,-1 0-1,1 1 1,0-1 0,0 0-1,1 0 1,-1-1 6,1 1 1,0-1-1,-1 0 1,1 0-1,-1 0 0,0 1 1,1-1-1,-1 0 1,0-1-1,0 1 1,1 0-1,-1 0 1,1-2-1,26-45 192,-17 21-121,-1-1 0,10-50-1,-10 37-36,-12 56-55,1 1 0,1 0 0,0 0 0,5 29-1,-5-45 24,-1 0-1,1 1 1,0-1-1,0 0 1,0 1-1,0-1 0,0 0 1,0 1-1,0-1 1,0 0-1,0 1 0,0-1 1,0 0-1,0 1 1,1-1-1,-1 0 1,0 1-1,0-1 0,0 0 1,0 1-1,0-1 1,1 0-1,-1 0 0,0 1 1,0-1-1,0 0 1,1 0-1,-1 1 1,0-1-1,1 0 0,-1 0 1,0 0-1,0 1 1,1-1-1,-1 0 0,0 0 1,1 0-1,-1 0 1,1 0-1,8-12 413,7-26 238,-15 37-649,41-130 137,-40 125-678,1 6 174,0 17 34,-1 23 313,-3-6 28,0-21-18,1 0 0,0 0 0,0 0 0,1 0 0,1 0 0,4 15 0,-6-29-20,0 1-1,0-1 1,0 1 0,1-1-1,-1 1 1,0 0-1,0-1 1,0 1-1,1-1 1,-1 1 0,0 0-1,1-1 1,-1 1-1,0 0 1,1-1-1,-1 1 1,0 0 0,1 0-1,-1-1 1,1 1-1,-1 0 1,0 0 0,1 0-1,-1-1 1,1 1-1,-1 0 1,1 0-1,-1 0 1,0 0 0,1 0-1,-1 0 1,1 0-1,-1 0 1,1 0-1,-1 0 1,1 0 0,-1 0-1,1 0 1,-1 1-1,0-1 1,1 0-1,-1 0 1,1 0 0,-1 1-1,0-1 1,1 0-1,-1 0 1,1 1-1,-1-1 1,0 0 0,0 1-1,1-1 1,-1 0-1,0 1 1,1-1-1,-1 1 1,0-1 0,0 1-1,0-1 1,0 0-1,1 1 1,-1-1 0,0 1-1,0-1 1,0 1-1,0-1 1,0 1-1,13-36-3422,-5-39-8122,-7 30 1382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15086,'0'0'2883,"-5"58"-2499,5-39-352,11-2-64,4-2-929,3-7-1857,-1-1-1666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80 326 16432,'0'0'1638,"-8"8"-89,0-1-1261,2 0 0,-1 1-1,1 0 1,0 0 0,1 0 0,0 1 0,0 0 0,1 0 0,0 0 0,1 1 0,0-1 0,0 1 0,1 0 0,0 0 0,1-1 0,0 1 0,1 14 0,0-23-288,0-1 0,0 1 0,0-1 0,0 1 0,0 0 0,1-1 0,-1 1 0,0 0 0,1-1 0,-1 1 0,0-1 0,1 1 0,-1-1 0,1 1 0,-1-1 0,1 1 0,-1-1 0,1 1 0,-1-1 0,1 0-1,-1 1 1,1-1 0,-1 0 0,1 1 0,0-1 0,-1 0 0,1 0 0,0 0 0,-1 1 0,1-1 0,0 0 0,-1 0 0,1 0 0,0 0 0,-1 0 0,1 0 0,0 0 0,-1-1 0,1 1 0,0 0 0,-1 0 0,1 0 0,-1-1 0,1 1 0,0 0 0,-1-1 0,1 1 0,-1 0 0,1-1 0,-1 1 0,1-1 0,30-22 167,-19 6-115,-1 0 1,-1 0 0,-1-1-1,-1-1 1,0 1 0,-1-1 0,-1 0-1,-1-1 1,6-39 0,-6 5 251,-1 0 1,-6-81 0,2 134-292,0-1 0,0 1 0,0-1 0,0 1-1,0-1 1,0 0 0,0 1 0,-1-1 0,1 1 0,0-1 0,-1 1 0,0-1-1,1 1 1,-1 0 0,0-1 0,1 1 0,-2-2 0,1 4 6,0-1 0,1 0 0,-1 0 0,0 1 0,1-1 0,-1 0 0,0 1 1,1-1-1,-1 1 0,1-1 0,-1 1 0,1-1 0,-1 1 0,1-1 0,-1 1 0,1 0 0,-1-1 0,1 1 1,0-1-1,-1 1 0,1 0 0,0 0 0,-1 0 0,-19 57 631,-2 63-670,20-107 16,1 1 0,0-1 0,1 0 0,1 1 0,0-1 0,6 22 0,-6-31 18,1-1 0,0-1 0,0 1-1,1 0 1,-1 0 0,1-1 0,-1 1 0,1-1 0,0 0 0,1 0 0,-1 0 0,0 0-1,1-1 1,0 1 0,0-1 0,-1 0 0,1 0 0,0 0 0,1-1 0,-1 1 0,0-1 0,0 0-1,7 0 1,-3 1-175,0-1 0,1 0 1,-1-1-1,1 0 0,8-1 0,-10 0-540,-1 0-1,0 0 1,0-1 0,0 0-1,0 0 1,9-4 0,14-15-6469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7:5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54 9513,'0'0'8670,"-1"-9"-5846,-2-24-689,3 32-2096,0 1-1,0-1 1,0 1 0,0 0 0,0-1-1,0 1 1,0-1 0,0 1-1,0-1 1,0 1 0,0 0 0,-1-1-1,1 1 1,0 0 0,0-1 0,0 1-1,-1-1 1,1 1 0,0 0 0,0-1-1,-1 1 1,1 0 0,0 0-1,-1-1 1,1 1 0,0 0 0,-1 0-1,1-1 1,-1 1 0,1 0 0,0 0-1,-1 0 1,1 0 0,-1 0 0,1 0-1,0 0 1,-1 0 0,1-1-1,-1 1 1,1 0 0,0 1 0,-1-1-1,1 0 1,-1 0 0,1 0 0,-1 0-1,1 0 1,0 0 0,-1 0 0,1 1-1,0-1 1,-1 0 0,1 0-1,0 1 1,-1-1 0,1 0 0,0 0-1,-1 1 1,-15 17 393,3 6-405,2 0 0,0 1-1,2 0 1,1 1 0,-10 50 0,9-19 13,-3 99-1,11-145-28,1 1 0,1-1 0,-1 0 0,2 1 0,3 14 0,-4-24-8,-1 0 0,1-1-1,-1 1 1,1-1 0,0 0-1,0 1 1,-1-1 0,1 1-1,0-1 1,0 0 0,1 0-1,-1 0 1,0 1 0,0-1-1,0 0 1,1 0 0,-1-1-1,1 1 1,1 1 0,-1-2 10,0 0-1,1 1 1,-1-1 0,0 0 0,0-1 0,1 1 0,-1 0-1,0-1 1,0 1 0,0-1 0,1 1 0,-1-1-1,0 0 1,0 0 0,0 0 0,0 0 0,0-1 0,2-1-1,4-4 115,0 0-1,0-1 0,-1 0 0,0 0 1,0 0-1,-1-1 0,0 0 1,0 0-1,-1-1 0,5-12 0,-6 13-48,-1 1 0,0-1 0,0 0 0,0 0 0,-1-1 0,-1 1 0,1 0 0,-2-1 0,1 1 0,-1-1 0,-1 1 0,-1-12 0,1 20-87,1-1 1,-1 1-1,1 0 0,-1-1 1,0 1-1,0 0 1,1-1-1,-1 1 1,0 0-1,0 0 0,0 0 1,0 0-1,-1 0 1,1 0-1,0 0 1,0 0-1,-1 0 1,1 0-1,0 1 0,-1-1 1,1 1-1,-1-1 1,1 1-1,-1-1 1,1 1-1,-1 0 1,1 0-1,-1 0 0,1 0 1,-1 0-1,1 0 1,-1 0-1,1 0 1,-1 0-1,1 1 0,-1-1 1,1 1-1,-1-1 1,1 1-1,-1 0 1,1-1-1,0 1 1,0 0-1,-1 0 0,1 0 1,0 0-1,0 0 1,0 0-1,0 0 1,0 1-1,0-1 1,0 0-1,0 0 0,1 1 1,-1-1-1,0 1 1,0 1-1,-1 3-22,1-1 1,0 1-1,0-1 0,0 1 1,0 0-1,1 0 0,0-1 1,0 1-1,1 0 0,-1 0 0,4 9 1,-4-14 26,0 1 1,1-1-1,0 1 0,-1-1 1,1 1-1,0-1 1,0 0-1,0 1 0,0-1 1,0 0-1,0 1 1,0-1-1,0 0 0,0 0 1,0 0-1,1 0 1,-1 0-1,1-1 0,-1 1 1,0 0-1,1 0 1,-1-1-1,1 1 0,0-1 1,-1 0-1,1 1 1,-1-1-1,1 0 0,0 0 1,-1 0-1,1 0 1,-1 0-1,1 0 0,0-1 1,-1 1-1,1 0 1,-1-1-1,1 1 0,-1-1 1,1 0-1,-1 1 1,1-1-1,-1 0 1,0 0-1,3-2 0,6-4 26,-1 0 0,0 0 0,0-1 0,-1-1-1,0 1 1,-1-2 0,1 1 0,-2-1 0,1 0 0,-2 0-1,9-17 1,-5 8-11,2 1-1,15-21 1,-23 98-529,-6-6 505,2-37-79,-1-1 0,2 1 0,0-1-1,1 1 1,4 16 0,-5-31 20,0-1-1,0 0 1,0 1-1,0-1 1,0 1-1,0-1 1,0 1-1,0-1 1,0 0-1,0 1 0,1-1 1,-1 1-1,0-1 1,0 0-1,0 1 1,1-1-1,-1 0 1,0 1-1,1-1 1,-1 0-1,0 1 1,1-1-1,-1 0 1,0 0-1,1 1 1,-1-1-1,1 0 1,-1 0-1,0 0 1,1 0-1,-1 1 0,1-1 1,-1 0-1,1 0 1,-1 0-1,0 0 1,1 0-1,0 0 1,15-13-1800,8-24-1323,-7-6-1530,0-5-1243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9513,'0'0'5573,"0"66"-4932,0-26 256,0 0 256,0 0 96,0 2-448,0-6-673,0-6-416,0-7-1730,6-6-2627,2-10-2177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13036,'0'0'5131,"-3"12"-4005,-6 21-429,1-6-182,1-1 0,1 1 0,2 0 0,-2 29 0,6-55-503,1 0 0,-1-1 1,1 1-1,-1 0 0,1 0 0,-1 0 0,1 0 0,-1-1 0,1 1 0,0 0 0,-1 0 0,1-1 0,0 1 0,0-1 0,0 1 0,0-1 1,-1 1-1,1-1 0,0 1 0,0-1 0,0 0 0,0 1 0,0-1 0,0 0 0,0 0 0,0 0 0,0 0 0,0 0 0,0 0 1,2 0-1,36-2 238,-35 2-213,32-5 114,-26 3-172,0 0 0,0 1 0,0 0 0,1 0 0,-1 1 0,17 3 0,-25-3 29,0 1-1,0 0 0,0 0 0,0 0 0,0 0 1,0 0-1,0 0 0,0 1 0,0-1 0,0 1 1,0-1-1,-1 1 0,1 0 0,-1-1 0,1 1 1,-1 0-1,0 0 0,0 0 0,0 0 1,0 0-1,0 1 0,0-1 0,-1 0 0,1 0 1,0 1-1,-1-1 0,0 0 0,0 1 0,0-1 1,0 0-1,0 1 0,0-1 0,0 0 0,-2 4 1,2-2 64,-2 0 0,1 0 0,0 0 1,-1 1-1,0-1 0,0 0 1,0-1-1,0 1 0,0 0 0,-1-1 1,0 1-1,0-1 0,0 0 0,0 0 1,0 0-1,-1 0 0,1-1 1,-1 1-1,0-1 0,0 0 0,0 0 1,0 0-1,0 0 0,-4 0 1,-4 2 265,1 0 0,0-1 0,-1 0 0,0-1 0,0-1 0,1 0-1,-23-1 1,32 0-364,0 0-1,1 0 0,-1-1 1,0 1-1,0-1 0,1 0 1,-1 1-1,0-1 0,1 0 1,-1 0-1,1 0 0,-1 0 0,1 0 1,-1 0-1,1 0 0,0-1 1,0 1-1,-1-1 0,1 1 1,0 0-1,0-1 0,0 0 0,1 1 1,-2-4-1,1 4-166,1 0 0,0 0 0,0 0-1,0 0 1,0-1 0,0 1 0,0 0 0,0 0 0,0 0 0,0 0 0,0-1-1,1 1 1,-1 0 0,0 0 0,1 0 0,-1 0 0,1 0 0,-1 0-1,1 0 1,0 0 0,-1 0 0,1 0 0,0 0 0,0 1 0,0-1-1,0 0 1,-1 0 0,1 1 0,0-1 0,0 0 0,0 1 0,0-1 0,1 1-1,-1 0 1,0-1 0,0 1 0,0 0 0,2-1 0,17-4-3603,4-1-1056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47 172 13997,'-6'-9'2723,"3"5"-2480,-3-5 461,0 0 0,1-1 0,0 1 0,-5-14 0,9 21-619,0 0 0,0-1 0,0 1 1,1 0-1,-1 0 0,1 0 0,-1-1 0,1 1 0,0 0 0,0-1 0,0 1 0,0 0 0,1-1 0,-1 1 0,0 0 0,1 0 0,0-1 1,0 1-1,-1 0 0,1 0 0,0 0 0,1 0 0,-1 0 0,0 0 0,1 0 0,-1 0 0,1 1 0,-1-1 0,1 1 0,2-3 1,4 0-85,1-1 0,0 1 0,0 1 0,1 0 0,-1 0 0,0 0 1,1 2-1,16-3 0,-8 3-4,1 0 1,-1 1-1,32 5 1,-48-5 28,0 0 1,1 0 0,-1 0 0,1 1 0,-1-1 0,1 1 0,-1 0 0,0-1 0,1 1-1,-1 0 1,0 0 0,0 1 0,0-1 0,0 0 0,0 1 0,0-1 0,0 1-1,0 0 1,0 0 0,-1-1 0,1 1 0,-1 0 0,1 0 0,-1 1 0,0-1 0,0 0-1,0 0 1,0 1 0,0-1 0,0 0 0,-1 1 0,1-1 0,-1 1 0,0-1 0,0 1-1,0-1 1,0 1 0,0-1 0,0 0 0,-1 1 0,1-1 0,-2 4 0,-1 3 252,0-1 1,0 1 0,-1-1 0,0 0-1,-1 0 1,0 0 0,0 0 0,-1-1-1,0 0 1,-7 7 0,-33 25 997,29-26-2813,30-27-7788,5-2 3180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43 16400,'0'0'7238,"-19"52"-7045,19-20 191,0 6 32,0 2-256,0 4-95,2 0-65,4-3 0,2-7 32,0-4-225,0-8-960,-2-6-160,-1-5 128,-4-2-577,-1-7-1569</inkml:trace>
  <inkml:trace contextRef="#ctx0" brushRef="#br0" timeOffset="1">0 180 12748,'0'-10'2771,"0"4"-2509,1 0 0,0-1 1,0 1-1,0 0 0,1 0 0,0 0 1,0 0-1,0 0 0,1 0 0,-1 1 1,2-1-1,-1 1 0,1 0 1,-1 0-1,1 0 0,1 0 0,-1 1 1,1 0-1,-1-1 0,1 2 1,0-1-1,12-6 0,-3 3-19,0 0-1,1 1 0,28-9 1,-36 13-224,0 0 1,0 1 0,0 0-1,1 0 1,-1 1-1,0 0 1,0 0-1,1 1 1,-1-1 0,13 5-1,-18-5-22,0 1 0,1 0 0,-1 0 0,0 0 0,0 0 0,0 1 0,0-1 0,0 0 0,0 1 0,0 0 0,-1-1-1,1 1 1,0 0 0,-1 0 0,1 0 0,-1 0 0,0 0 0,0 0 0,0 0 0,1 4 0,0-1 27,-1 0 0,-1 0 0,1 0 0,-1 0 0,0-1 0,0 1 0,0 0 1,-1 0-1,-1 8 0,-1 0-102,-1-1 1,0 0-1,-1 0 1,0-1-1,-1 1 1,0-1 0,-9 11-1,5-9-1344,-1 0 1,-22 20-1,4-14-4306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10282,'0'0'7522,"0"-8"-4880,0 6-2543,1-26 1791,1 22-965,4 21-684,67 380 1660,-70-375-1912,-1-5-191,5 20 240,1-14-3632,-16-29-9523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13293,'0'0'3123,"1"-9"-1015,-1 4-2000,2 0 0,-1 0 0,0 0 0,1 0 0,0 0 0,0 0 0,1 0 0,-1 1 0,1-1-1,0 1 1,0 0 0,0-1 0,1 2 0,-1-1 0,1 0 0,0 1 0,0-1 0,1 1 0,-1 0 0,0 1 0,1-1 0,7-2 0,18-10 95,1 1 0,0 1 1,1 2-1,0 1 1,0 2-1,1 1 0,1 1 1,-1 2-1,53 0 0,-82 4-192,0 0 0,-1 0 0,1 0 0,0 1 0,0-1-1,0 1 1,0 0 0,0 0 0,0 0 0,-1 1 0,1-1-1,-1 1 1,1 0 0,-1 0 0,1 0 0,-1 0-1,0 1 1,0-1 0,0 1 0,-1 0 0,1 0 0,0 0-1,-1 0 1,0 0 0,0 1 0,0-1 0,0 1-1,-1-1 1,1 1 0,-1 0 0,0 0 0,0-1 0,0 1-1,0 0 1,-1 0 0,1 6 0,-1 9 317,-1-1 0,0 1 0,-1 0 0,-1-1 0,-1 1 0,0-1 0,-1 0-1,-2-1 1,1 1 0,-12 19 0,0-3 201,-2 0 0,-1-2 0,-48 58 0,63-83-545,0 0 1,0 0 0,-1-1 0,1 1-1,-2-2 1,1 1 0,-1-1 0,1 0-1,-1 0 1,-1-1 0,1 0 0,0-1-1,-1 0 1,0 0 0,0-1 0,0 0-1,0-1 1,0 1 0,0-2 0,-12 0-1,20 0-114,0 0-1,0 0 0,0 0 1,0 0-1,0 0 0,0-1 1,0 1-1,0 0 0,0-1 0,0 1 1,1-1-1,-1 1 0,0-1 1,0 0-1,0 1 0,0-1 1,1 0-1,-1 1 0,0-1 1,1 0-1,-1 0 0,1 0 1,-1 1-1,1-1 0,-1 0 1,0-2-1,0-26-9292,1 28 8751,1-17-11313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138 130 3491,'2'-10'7047,"-1"9"-6816,1-12 1538,0 0 0,0 0 0,-1-24 1,-1 35-1505,0-1 1,-1 1-1,1 0 1,-1-1-1,1 1 1,-1 0-1,1-1 1,-1 1-1,0 0 1,0 0-1,0-1 1,-1 1-1,1 0 1,-2-2-1,2 3-172,-1 1-1,1-1 0,0 0 0,0 1 0,-1-1 0,1 0 0,-1 1 1,1 0-1,0-1 0,-1 1 0,1 0 0,-1 0 0,1 0 0,-1 0 1,1 0-1,-1 0 0,1 0 0,-1 0 0,1 0 0,0 1 0,-1-1 1,1 1-1,-1-1 0,1 1 0,0 0 0,-2 1 0,-2 1-63,0 1 0,0 0 0,0 0 0,1 0 0,0 0 1,0 1-1,0 0 0,1 0 0,-1 0 0,1 0 0,0 0 0,1 1 0,-1 0 0,1-1 0,-2 8 0,-4 16-8,-9 48 0,13-58 6,1-1 0,1 1 0,1 0-1,0 0 1,4 36 0,-3-54-29,1 0 0,-1 0 0,0 0 0,0 0 0,1 0 0,-1 0 0,0 0 1,1 0-1,-1 0 0,1-1 0,-1 1 0,1 0 0,0 0 0,-1 0 0,1-1 0,0 1 1,-1 0-1,1-1 0,0 1 0,0 0 0,0-1 0,0 1 0,-1-1 0,1 0 1,0 1-1,0-1 0,2 1 0,-1-1 11,0 0 0,1 0-1,-1 0 1,0-1 0,1 1 0,-1-1 0,0 1-1,1-1 1,-1 0 0,0 0 0,3-1 0,5-3 67,0-1 0,-1-1 0,15-12 0,1-7-23,-20 20-54,0 0-1,1 0 1,0 1 0,0 0 0,0 0 0,0 0 0,1 1 0,13-7 0,-19 10-7,0 1 0,0 0 0,0 0 1,0 0-1,-1 0 0,1 0 0,0 0 0,0 0 0,0 0 1,0 0-1,0 0 0,-1 0 0,1 1 0,0-1 0,0 0 0,0 1 1,-1-1-1,1 1 0,0-1 0,0 0 0,-1 1 0,1 0 0,0-1 1,-1 1-1,1-1 0,0 1 0,-1 0 0,1-1 0,-1 1 1,0 0-1,1 0 0,-1-1 0,1 1 0,-1 0 0,0 0 0,0 0 1,1 0-1,-1-1 0,0 1 0,0 0 0,0 1 0,3 45 16,-4-37 10,1 23 43,-1 0 1,-2 0 0,-2-1-1,-1 1 1,-1-1 0,-2-1-1,-1 1 1,-1-2-1,-2 1 1,-32 56 0,26-66 372,19-21-425,0 0 0,-1 0-1,1-1 1,-1 1-1,1 0 1,0 0 0,-1-1-1,1 1 1,0 0-1,0-1 1,-1 1 0,1 0-1,0-1 1,0 1-1,-1 0 1,1-1 0,0 1-1,0 0 1,0-1-1,0 1 1,0-1 0,0 1-1,0 0 1,-1-1 0,1 1-1,0-1 1,0 1-1,1-1 1,-1 1 0,0 0-1,0-1 1,0 1-1,0-1 1,9-57 27,15-30-139,4 2 1,4 0-1,61-113 0,-86 185 97,-5 8 3,0 1-1,1 0 1,0 0-1,0 0 1,0 0-1,1 0 1,-1 1-1,9-8 1,-11 12-5,-1 0 0,1 0 1,-1 0-1,1 1 1,-1-1-1,0 0 1,1 0-1,-1 0 0,1 1 1,-1-1-1,1 0 1,-1 1-1,0-1 0,1 0 1,-1 1-1,0-1 1,1 1-1,-1-1 1,0 0-1,0 1 0,1-1 1,-1 1-1,0-1 1,0 1-1,0-1 0,0 1 1,0-1-1,1 1 1,-1-1-1,0 1 1,0-1-1,0 1 0,0-1 1,0 1-1,-1-1 1,1 1-1,0-1 0,0 1 1,0-1-1,-1 1 1,2 31-5,-1-29 14,-1 39 41,-1-27-46,1 0 0,1 0 1,1-1-1,0 1 1,4 18-1,-5-33 1,0 1 0,0 0 0,1 0 0,-1 0 0,0 0 0,0-1 0,1 1 0,-1 0 0,1 0 0,-1-1 0,1 1 0,-1 0 0,1 0 0,-1-1 0,1 1 0,-1-1 0,1 1 0,0-1 0,-1 1 0,1-1 0,0 1 0,0-1 0,-1 1 0,1-1 0,0 0 0,0 1 0,0-1 0,-1 0 0,3 0 0,-1 0 48,0 0 0,0-1 0,0 1 0,-1-1-1,1 0 1,0 1 0,0-1 0,0 0 0,-1 0 0,1 0 0,0 0 0,1-2 0,4-3 237,0-1 1,-1 1-1,0-1 1,7-11-1,-6 6-102,-1 0 0,-1-1 0,0 0 0,0 0 1,-2 0-1,1-1 0,-2 1 0,0-1 0,0 0 0,-1 1 1,-1-1-1,-1 0 0,0 0 0,-4-24 0,5 38-191,0-1 0,0 0 0,0 0 0,-1 0 0,1 0 0,0 0 0,0 0 0,0 0 1,-1 0-1,1 1 0,0-1 0,-1 0 0,1 0 0,-1 0 0,1 1 0,-1-1 0,1 0 0,-1 0 0,0 1 0,1-1 0,-1 1 0,0-1 0,0 1 0,1-1 0,-1 1 0,0-1 0,0 1 0,0-1 0,0 1 0,1 0 0,-1 0 1,0-1-1,0 1 0,0 0 0,0 0 0,-1 0 0,1 1-104,0-1 0,0 1 1,0 0-1,1 0 1,-1 0-1,0 0 0,0 0 1,1 0-1,-1 0 0,0 0 1,1 0-1,-1 0 1,1 0-1,0 0 0,-1 1 1,1-1-1,0 0 0,-1 0 1,1 0-1,0 1 1,0-1-1,0 0 0,0 0 1,0 1-1,1-1 0,-1 0 1,1 1-1,-1-1-169,1 0 1,0 0-1,0 0 0,0-1 0,0 1 0,0 0 1,0-1-1,0 1 0,0-1 0,0 1 0,0-1 1,0 1-1,0-1 0,0 0 0,0 0 1,1 1-1,-1-1 0,0 0 0,0 0 0,0 0 1,0 0-1,0 0 0,2-1 0,31-1-7552,-7-7-792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76 14734,'0'0'4094,"-8"2"-3079,0 2-984,1-1 1,-1 1-1,1 1 0,0-1 1,1 1-1,-1 0 0,1 1 1,0-1-1,0 1 0,1 1 1,-1-1-1,2 1 0,-1 0 1,1 0-1,-6 12 1,3-5 167,0 1 1,2 0-1,0 0 1,0 0-1,1 1 1,1 0-1,-2 31 1,5-46-190,0-1-1,0 1 1,0 0 0,0 0 0,0 0 0,0-1-1,0 1 1,0 0 0,1 0 0,-1 0 0,0-1-1,0 1 1,1 0 0,-1 0 0,0-1 0,1 1-1,-1 0 1,1 0 0,-1-1 0,1 1 0,-1-1-1,1 1 1,-1 0 0,1-1 0,0 1 0,-1-1-1,1 1 1,0-1 0,0 0 0,-1 1 0,1-1-1,1 1 1,0-1 25,0 0 1,1 0-1,-1 0 0,0-1 0,1 1 0,-1 0 1,0-1-1,0 1 0,1-1 0,-1 0 0,3-1 1,4-2 127,0-1 1,-1 0 0,0-1-1,13-10 1,-12 8-55,-1-1 0,0 0 1,-1 0-1,0-1 0,-1 0 1,0 0-1,0 0 0,-1-1 0,0 0 1,-1 0-1,0 0 0,-1-1 1,0 1-1,-1-1 0,0 0 0,0-21 1,-2 33-109,0 0 0,0 0 0,0-1 1,0 1-1,0 0 0,0 0 0,0 0 0,0 0 1,0 0-1,0 0 0,0-1 0,0 1 1,0 0-1,0 0 0,0 0 0,0 0 1,0 0-1,0 0 0,0-1 0,0 1 0,0 0 1,0 0-1,0 0 0,0 0 0,0 0 1,0 0-1,0 0 0,0-1 0,0 1 1,-1 0-1,1 0 0,0 0 0,0 0 0,0 0 1,0 0-1,0 0 0,0 0 0,0 0 1,0 0-1,-1-1 0,1 1 0,0 0 0,0 0 1,0 0-1,0 0 0,0 0 0,0 0 1,-1 0-1,1 0 0,0 0 0,0 0 1,0 0-1,0 0 0,0 0 0,0 0 0,-1 0 1,1 0-1,0 0 0,0 1 0,-8 7-133,-5 13-82,9-7 183,0 0 0,1 0 0,0 0-1,1 0 1,1 0 0,1 24 0,0-37 28,0 0 0,0-1 0,0 1 1,0 0-1,0 0 0,0-1 1,0 1-1,0 0 0,0-1 0,0 1 1,1 0-1,-1-1 0,0 1 1,0-1-1,1 1 0,-1 0 1,1-1-1,-1 1 0,0-1 0,1 1 1,-1-1-1,1 1 0,-1-1 1,1 1-1,0-1 0,-1 0 0,1 1 1,-1-1-1,1 0 0,0 1 1,-1-1-1,2 0 0,22-7 291,-17 3-142,0-1 0,0 0 0,-1 0 0,10-10 0,-5 1-79,0 0-1,-1-1 1,-1 0-1,0 0 1,-2-1-1,1 0 0,-2 0 1,9-34-1,-14 40-76,-21 84-615,18-58 603,0-1-1,0 1 1,2 0-1,2 30 1,-2-45 33,0 0 0,0 0 0,0 0 0,1 0 0,-1 0 0,0 0 0,1 0 0,-1 0 0,1 0 0,-1 0 0,1 0 0,0 0 0,-1 0 0,1 0 0,0 0 0,0 0 0,0-1 0,0 1 0,0 0 0,-1-1 0,1 1 0,0 0 0,0-1 0,0 1 0,1-1 0,-1 0 0,0 1 0,0-1 0,0 0 0,0 0 0,0 1 0,0-1 0,1 0 0,-1 0 0,0 0 0,0-1 0,0 1 0,0 0 0,0 0 0,0-1 0,1 1 0,-1 0 0,0-1 0,0 1 0,0-1 0,0 1 0,1-2 0,5-1 187,1-1-1,-1-1 1,0 1 0,12-11-1,-5 3-125,-1-1-1,0 0 1,-1-1-1,17-25 1,-29 82-298,1-26 163,19-40 1841,-15 13-1522,0 0-1,0 0 0,-1 0 1,-1-1-1,0 1 0,3-16 1,-6 22-329,1 1 0,-1 0 0,1-1 1,-1 1-1,0-1 0,0 1 0,-1 0 1,1-1-1,-1 1 0,0 0 0,1-1 0,-2 1 1,1 0-1,0 0 0,0 0 0,-1 0 0,0 0 1,0 0-1,0 0 0,0 1 0,0-1 0,0 1 1,-1-1-1,-3-2 0,22 5-11458,2-1 6732,3-1-1159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0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75 11627,'0'0'9935,"-8"10"-9449,2-4-452,1 1 1,1-1-1,-1 1 1,1 0-1,0 0 1,0 1-1,1-1 1,0 1-1,1 0 1,0 0-1,0 0 1,0 0-1,1 0 1,0 9-1,0 2-79,2-1 0,0 0 0,2 0 0,0 0 0,1 0 0,0 0-1,1-1 1,2 0 0,-1 0 0,17 28 0,-23-45-22,0 0 1,0 1-1,0-1 0,0 0 1,0 1-1,0-1 0,1 0 1,-1 1-1,0-1 0,0 0 1,0 1-1,0-1 1,1 0-1,-1 1 0,0-1 1,0 0-1,1 0 0,-1 1 1,0-1-1,1 0 0,-1 0 1,0 0-1,0 0 1,1 1-1,-1-1 0,0 0 1,1 0-1,-1 0 0,1 0 1,-1 0-1,0 0 0,1 0 1,-1 0-1,0 0 1,1 0-1,0 0 0,3-14-729,-3-32 993,-1 40-373,-8-69 1596,10 74-1285,-1 0 0,1-1 0,-1 1 0,1 0-1,-1 0 1,1 0 0,-1 0 0,1 0 0,0 0-1,0 1 1,-1-1 0,1 0 0,0 1-1,0-1 1,0 1 0,2 0 0,7-3 56,0-2 5,1-1 0,-1-1 0,0 0 0,0 0 0,-1-1 1,0 0-1,0-1 0,-1 0 0,0 0 0,-1-1 0,0 0 0,0-1 0,-1 0 1,-1 0-1,1 0 0,-2-1 0,0 0 0,0 0 0,-1-1 0,-1 1 1,0-1-1,2-25 0,-4 38-179,-1-1 1,0 0-1,0 0 1,1 0-1,-1 1 1,0-1-1,0 0 1,0 0-1,0 0 1,0 1-1,0-1 1,-1 0-1,1 0 0,0 0 1,0 1-1,-1-1 1,1 0-1,0 0 1,-1 1-1,1-1 1,0 0-1,-1 0 1,1 1-1,-1-1 1,1 1-1,-1-1 1,0 0-1,1 1 1,-1-1-1,0 1 1,1-1-1,-1 1 1,0 0-1,0-1 1,1 1-1,-1 0 1,0 0-1,0-1 0,1 1 1,-1 0-1,0 0 1,0 0-1,0 0 1,0 0-1,1 0 1,-1 0-1,0 0 1,0 0-1,0 0 1,1 1-1,-1-1 1,0 0-1,0 0 1,0 1-1,-3 1-37,0 0 1,0 0-1,1 0 0,-1 1 0,1-1 0,0 1 1,0 0-1,0 0 0,-4 5 0,-1 3 17,1 1 0,0-1 0,1 1-1,0 0 1,1 1 0,0-1 0,1 1 0,0 0-1,1 0 1,1 0 0,0 0 0,1 1 0,0-1-1,2 17 1,-1-29-1,0 1 1,1-1-1,-1 1 0,0-1 0,1 1 1,-1-1-1,1 0 0,-1 1 0,1-1 1,0 0-1,0 1 0,0-1 0,-1 0 0,1 0 1,0 0-1,1 0 0,-1 0 0,0 0 1,0 0-1,0 0 0,0 0 0,1 0 1,1 0-1,0 0 11,0 0 1,0-1-1,0 1 0,0-1 1,0 0-1,0 1 1,1-1-1,-1-1 0,0 1 1,5-2-1,4 0 39,-1-2-1,1 0 1,-1 0-1,19-11 1,-17 7-41,-9 5-66,0 0-1,1 0 1,0 0-1,-1 1 0,1-1 1,0 1-1,0 0 1,0 1-1,1-1 0,-1 1 1,0 0-1,11 0 1,-15 2 36,0-1 0,0 1 1,0 0-1,0 0 0,0 0 1,-1 0-1,1 0 0,0 0 1,0 0-1,-1 1 1,1-1-1,-1 0 0,1 0 1,-1 0-1,1 1 0,-1-1 1,0 0-1,0 1 0,0-1 1,1 0-1,-1 0 0,-1 1 1,1 1-1,0 40-1469,-1-32-558,1 2-2667,0-6-4036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3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1374 9673,'0'0'-149,"-9"5"74,-4 0 155,8-4 23,0 1 1,0 0 0,0 0 0,0 1 0,1-1 0,-1 1 0,1 0-1,-8 7 1,12-10-54,0 0 1,0 0-1,0 0 0,0 0 0,0 0 1,-1 0-1,1 0 0,0 0 0,0 0 1,0 0-1,0 0 0,0 1 0,0-1 1,0 0-1,0 0 0,-1 0 0,1 0 1,0 0-1,0 0 0,0 0 0,0 1 1,0-1-1,0 0 0,0 0 0,0 0 1,0 0-1,0 0 0,0 0 0,0 1 1,0-1-1,0 0 0,0 0 0,0 0 1,0 0-1,0 0 0,0 1 1,0-1-1,0 0 0,0 0 0,0 0 1,0 0-1,0 0 0,0 0 0,0 1 1,1-1-1,-1 0 0,0 0 0,0 0 1,0 0-1,0 0 0,0 0 0,0 0 1,0 0-1,1 0 0,-1 0 0,0 1 1,0-1-1,0 0 0,0 0 0,15 1 593,17-5-430,-8-4 152,-2-2 1,1 0-1,-1-1 1,34-25 0,82-68 359,-117 87-647,519-461 1400,-183 152-1311,-236 222-303,71-62 261,-72 49-5202,-94 90-437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1850 4484,'0'0'6945,"5"-12"-6763,8-16-56,1 1 0,1 0-1,2 1 1,0 1 0,25-26 0,120-123 907,-135 147-958,524-487 1024,27 31-108,-558 466-972,413-307 312,-407 309-222,18-13-1492,-4-8-3573,-14 0-2518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4516,'0'0'16368,"56"-37"-15247,-15 4-449,6-7-415,4-4-161,1 1-32,-5 4-64,-10 5 0,-7 8-993,-8 5-1313,-12 4-833,-10 5-1858,0 5-2274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21845,'0'0'3656,"0"10"-3004,2 93 1417,-3-46-1472,3 1 0,12 74-1,-8-106-524,1 3-499,-2 1-1,0-1 1,-2 1-1,-1 0 1,-4 53-1,2-82 351,0 0 0,0 0-1,0 0 1,-1 1 0,1-1-1,0 0 1,-1 0 0,1 0-1,0 0 1,-1 1 0,1-1-1,-1 0 1,0 0 0,1 0-1,-1 0 1,0 0 0,0-1-1,0 1 1,1 0 0,-1 0-1,0 0 1,0-1 0,0 1-1,0 0 1,0-1 0,0 1-1,-1-1 1,1 1 0,0-1-1,0 0 1,0 1 0,0-1-1,-1 0 1,1 0-1,0 0 1,0 0 0,0 0-1,-1 0 1,-1 0 0,0-1-205,0 0 0,0 0 1,0 0-1,0 0 0,0-1 1,1 1-1,-1-1 0,0 0 1,1 0-1,-1 0 0,1 0 1,0 0-1,-1 0 0,-1-4 0,-46-77-8868,20 27 2104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6502,'0'0'15887,"-1"8"-15625,-4 26-173,-7 61-1470,12-95 1246,0 0 1,0 1-1,0-1 1,0 0 0,0 0-1,0 0 1,0 1-1,0-1 1,0 0-1,0 0 1,0 0-1,0 1 1,0-1-1,0 0 1,0 0-1,0 0 1,0 1-1,0-1 1,0 0 0,0 0-1,0 0 1,0 1-1,1-1 1,-1 0-1,0 0 1,0 0-1,0 0 1,0 1-1,0-1 1,1 0-1,-1 0 1,0 0-1,0 0 1,0 0 0,0 0-1,1 0 1,-1 1-1,0-1 1,0 0-1,0 0 1,1 0-1,-1 0 1,0 0-1,0 0 1,0 0-1,1 0 1,-1 0-1,0 0 1,0 0 0,0 0-1,1 0 1,-1 0-1,7 0-6346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14350,'0'0'3464,"13"-12"-1841,-7 7-1478,19-17 978,47-30 1,-65 46-1039,1 1 0,0 1 0,0 0 0,0 0 0,1 0 0,-1 1 0,1 1 0,0-1 0,0 1 0,-1 1 0,1 0 0,19 0 0,-27 1-83,0 0 0,0 0 0,0 1 0,0-1 0,0 1 0,0-1 0,0 1 0,0-1 0,0 1 0,0 0 0,0-1 0,0 1 0,0 0 0,0 0 0,0 0 0,-1 0 0,1 0 0,0 0 0,-1 0 0,1 0 0,-1 0 0,1 0 0,-1 0 1,1 0-1,-1 0 0,0 0 0,0 0 0,1 3 0,0 38 174,-1-28-91,-2 13 113,-2 0 1,-1 0-1,0 0 1,-2-1-1,-1 1 0,-20 41 1,12-27-205,-15 56 0,30-86-598,0-8-3341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17 323 18642,'-2'9'1105,"-3"14"-680,1 0 0,1 0 0,1 36 0,2-52-380,0 1 1,1-1 0,0 1 0,0-1-1,1 0 1,0 1 0,0-1-1,0 0 1,1 0 0,0-1-1,1 1 1,0 0 0,0-1 0,0 0-1,1 0 1,7 8 0,-12-14 11,0 1 1,1-1 0,-1 0 0,0 1 0,0-1-1,1 1 1,-1-1 0,0 1 0,1-1 0,-1 0-1,1 1 1,-1-1 0,0 0 0,1 1-1,-1-1 1,1 0 0,-1 0 0,1 0 0,-1 1-1,1-1 1,-1 0 0,1 0 0,-1 0 0,1 0-1,-1 0 1,1 0 0,-1 0 0,1 0-1,-1 0 1,1 0 0,-1 0 0,1 0 0,-1 0-1,1 0 1,-1 0 0,1-1 0,-1 1 0,1 0-1,-1 0 1,1-1 0,-1 1 0,1 0-1,-1-1 1,0 1 0,1 0 0,-1-1 0,1 1-1,-1-1 1,0 1 0,0 0 0,1-1 0,-1 1-1,0-1 1,0 1 0,1-1 0,-1 1-1,0-1 1,0 1 0,0-1 0,0 1 0,0-1-1,0 1 1,0-2 0,1-42 2041,-2 32-2051,1-15 64,-2 0 0,-1 0 1,-1 0-1,-1 1 0,-2-1 0,-12-32 0,22 64-144,-1 1 0,1-1 0,0 0 0,0 0 0,0-1 0,1 1-1,0-1 1,0 1 0,0-1 0,0 0 0,1-1 0,-1 1 0,1-1 0,0 0 0,0 0 0,0 0 0,9 3 0,-10-5 35,-1 0 1,1 0 0,0 0 0,0 0 0,0-1-1,0 0 1,0 1 0,0-1 0,0-1-1,0 1 1,0-1 0,0 1 0,0-1 0,0 0-1,0-1 1,-1 1 0,1-1 0,0 1 0,-1-1-1,1 0 1,-1 0 0,0-1 0,1 1-1,-1-1 1,0 0 0,4-5 0,1-3 21,0-1-1,-1 1 1,-1-1 0,0-1-1,0 1 1,-2-1 0,1 0-1,-2 0 1,1-1 0,-2 1-1,0-1 1,0 1 0,-2-1 0,1 0-1,-3-18 1,2 31-21,0 0 1,0 0-1,0-1 0,0 1 1,0 0-1,0 0 0,0-1 1,-1 1-1,1 0 0,0 0 1,-1 0-1,1 0 0,-1-1 1,1 1-1,-1 0 0,1 0 1,-1 0-1,0 0 0,0 0 1,1 0-1,-1 0 0,0 1 1,0-1-1,0 0 0,0 0 1,0 1-1,0-1 0,0 0 1,0 1-1,0-1 0,-1 1 1,1-1-1,0 1 0,0 0 1,0 0-1,-3-1 0,3 2-16,-1-1 0,0 1 1,1 0-1,-1 0 0,0-1 0,1 1 0,-1 0 0,1 1 0,-1-1 0,1 0 0,0 0 0,0 1 0,-1-1 0,1 0 0,0 1 0,0-1 0,0 1 0,1 0 0,-1-1 0,0 1 0,0 0 0,1-1 0,-1 1 0,1 3 0,-8 33-8,3 1 0,1-1-1,2 1 1,4 54 0,-2-90 25,0 0 0,1 0 1,-1 0-1,1 0 0,0 0 1,-1 0-1,1 0 0,1 0 1,-1 0-1,0 0 0,1 0 1,-1 0-1,1-1 0,3 5 1,-3-6-1,-1 0 0,0-1 0,1 1 0,-1 0 0,0 0 0,1-1 0,-1 1 0,1-1 0,-1 1 0,1-1 0,0 0 0,-1 0 0,1 1 0,-1-1 0,1 0 0,-1 0 0,1-1 0,0 1 0,-1 0 0,1 0 0,-1-1 0,1 1 0,-1-1 0,1 1 0,-1-1 0,1 0 0,-1 0 0,0 1 0,1-1 0,-1 0 0,2-2 0,6-5 26,-1 1 1,0-1-1,-1 0 1,1-1-1,-2 0 1,1 0-1,-1-1 0,-1 0 1,1 0-1,3-10 1,0-3 5,-1 0 1,0-1 0,6-38-1,-11 41 18,0 0-1,-2 0 0,0 0 0,-1 0 1,-5-31-1,0 39 6,-1 16-62,-1 21-115,5 5 130,-1 48 45,3-70-42,0-1 1,1 0-1,0 0 1,0 0-1,0 1 0,1-1 1,-1-1-1,2 1 1,2 6-1,-5-11-12,1 1 0,0-1 0,0 1-1,0-1 1,0 0 0,0 0 0,0 0 0,0 0-1,1 0 1,-1 0 0,0 0 0,1 0 0,-1 0-1,0 0 1,1-1 0,-1 1 0,1 0 0,-1-1-1,1 0 1,0 1 0,-1-1 0,1 0 0,-1 0-1,1 0 1,0 0 0,-1 0 0,1 0 0,-1 0-1,1 0 1,-1-1 0,1 1 0,0-1 0,-1 1-1,0-1 1,1 1 0,-1-1 0,1 0 0,1-1-1,2-1 22,0-1-1,-1 1 1,1-1-1,-1 0 1,0 0-1,0-1 1,0 1-1,6-10 1,-3-3-8,0 1 0,-2-1 0,0 0 0,0 0 1,-2 0-1,0 0 0,-1-1 0,-1-24 0,-2 115-373,2 79 392,-1-149-36,1 0 0,-1-1 1,0 1-1,1-1 0,-1 1 0,1-1 0,0 1 1,0-1-1,0 0 0,0 1 0,0-1 1,0 0-1,1 0 0,-1 0 0,4 3 0,-4-4-50,0 0 0,0 0 0,0-1 0,0 1 0,1 0 0,-1-1 0,0 1 0,1-1 0,-1 0 0,0 1 0,1-1 0,-1 0 0,0 0-1,1 0 1,-1 0 0,1 0 0,-1 0 0,0 0 0,1-1 0,2 0 0,0 0-587,1-1-1,-1 0 1,0-1 0,0 1 0,0-1-1,0 0 1,0 0 0,0 0-1,-1-1 1,0 1 0,1-1 0,-1 1-1,-1-1 1,5-8 0,8-19-7584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10922,'0'0'7714,"-9"2"-4847,3 0-2765,0 0-1,0 1 1,0-1 0,0 1-1,0 0 1,1 1 0,0-1-1,0 1 1,0 0-1,0 1 1,0-1 0,1 1-1,0 0 1,0 0 0,0 0-1,0 0 1,1 1 0,0-1-1,0 1 1,1 0 0,0 0-1,0 0 1,0 0-1,-2 12 1,4-17-137,0 0 0,-1 1 0,1-1 0,0 0 0,0 1 0,0-1 0,0 1 0,0-1 0,0 0 0,0 1 0,0-1 0,1 0 0,-1 1 0,0-1 0,1 0 0,-1 1 0,1-1 0,0 0 0,-1 0 0,1 0 0,0 0 0,0 1 1,-1-1-1,1 0 0,0 0 0,0 0 0,3 1 0,-1-1-94,1 0 0,-1 0 0,1 0 0,0-1 0,0 0 0,-1 1 0,1-1 0,6-1 0,4 1 214,3-1-216,0-1 0,0-1 0,19-5 0,-22 5 95,0 0-1,1 0 1,0 1 0,-1 1-1,18 1 1,-30 0 86,-1 1 0,0 0 0,0-1 0,1 1 0,-1 0 0,0 0 0,0 0 0,0 0 0,0 0 0,0 0 0,0 0 0,0 0 0,0 0 0,0 0 0,-1 1 1,1-1-1,0 0 0,-1 1 0,1-1 0,-1 0 0,0 1 0,1-1 0,-1 1 0,0-1 0,0 0 0,0 1 0,0-1 0,0 1 0,0-1 0,0 1 0,0-1 0,-1 0 0,1 1 0,-1 1 0,-12 52 2112,11-51-1965,-34 67 2688,34-68-2820,0 1 0,0-1 1,0 1-1,-1-1 0,0 0 0,1 0 0,-1 0 1,0 0-1,-1 0 0,1-1 0,0 1 0,-1-1 1,0 0-1,1 0 0,-1 0 0,-4 1 0,7-3-161,0 0-1,1 0 0,-1 0 1,0 0-1,1 0 0,-1 0 0,0 0 1,1 0-1,-1 0 0,0 0 0,1-1 1,-1 1-1,0 0 0,1 0 1,-1-1-1,0 1 0,1 0 0,-1-1 1,1 1-1,-1-1 0,1 1 1,-1-1-1,1 1 0,-1-1 0,1 1 1,-1-1-1,1 1 0,0-1 0,-1 1 1,1-1-1,0 0 0,0 1 1,-1-2-1,-3-24-5912,4 21 4806,-1-16-6565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106 131 13997,'0'0'9417,"-6"-8"-8226,-18-24-647,23 31-531,1 1 1,-1-1-1,0 0 0,0 1 1,0-1-1,0 1 0,1 0 0,-1-1 1,0 1-1,0 0 0,0-1 1,0 1-1,0 0 0,0 0 1,0 0-1,0 0 0,0 0 0,0 0 1,0 0-1,0 0 0,0 0 1,0 0-1,0 0 0,0 1 0,0-1 1,0 0-1,0 1 0,1-1 1,-1 1-1,0-1 0,0 1 0,0-1 1,1 1-1,-1 0 0,0-1 1,0 1-1,1 0 0,-1 0 1,1 0-1,-1-1 0,1 1 0,-1 0 1,1 0-1,-1 0 0,1 0 1,-1 1-1,-18 41-61,15-31 138,0 1 1,1 0 0,0 0 0,1 0-1,1 0 1,0 0 0,1 21 0,0-33-85,0 0 1,1 0 0,-1 1-1,0-1 1,0 0 0,1 0-1,-1 0 1,0 0 0,1 0-1,-1 0 1,1 0 0,0 0-1,-1 0 1,1 0 0,0 0-1,0 0 1,-1 0 0,1-1-1,0 1 1,0 0 0,0 0-1,0-1 1,0 1 0,0-1-1,0 1 1,2 0 0,-1-1 7,1 1 0,-1-1 0,1 0 0,0 0 1,-1 0-1,1 0 0,0 0 0,-1-1 0,1 1 0,0-1 1,2-1-1,5-1 27,-1-1 0,0 0 1,0-1-1,0 0 0,9-8 1,8-9-21,-1-2 0,37-46 0,-21 22 28,-39 53 82,-1 0 1,0 0 0,0 0 0,0 0-1,-1 0 1,0 0 0,0 0-1,0 5 1,2 20 444,-2-29-566,0-1-1,0 1 1,0 0 0,0-1-1,0 1 1,0 0-1,0 0 1,0-1-1,1 1 1,-1 0 0,0-1-1,1 1 1,-1-1-1,0 1 1,1 0-1,-1-1 1,1 1-1,-1-1 1,1 1 0,-1-1-1,1 1 1,-1-1-1,1 1 1,-1-1-1,1 0 1,0 1-1,-1-1 1,1 0 0,0 0-1,-1 1 1,2-1-1,22-9 342,16-28 194,-11 5-480,-14 13-51,1 2-1,1 0 1,1 0-1,23-16 1,-41 33-16,1-1 0,-1 0 1,1 1-1,-1-1 0,1 1 0,0-1 1,-1 0-1,1 1 0,0 0 0,-1-1 0,1 1 1,0-1-1,0 1 0,-1 0 0,1 0 1,0-1-1,0 1 0,0 0 0,-1 0 0,1 0 1,0 0-1,0 0 0,0 0 0,0 0 1,-1 0-1,1 0 0,0 0 0,0 1 1,0-1-1,-1 0 0,1 0 0,0 1 0,0-1 1,-1 1-1,1-1 0,0 0 0,-1 1 1,1-1-1,0 2 0,4 31-340,-3-4-226,-2-28 539,0-1-1,0 1 1,0-1 0,0 1 0,0 0 0,1-1 0,-1 1 0,0-1 0,0 1 0,1-1 0,-1 1 0,0-1 0,1 1 0,-1-1 0,1 1 0,-1-1 0,0 1 0,1-1 0,-1 0-1,1 1 1,-1-1 0,1 0 0,0 1 0,-1-1 0,1 0 0,-1 0 0,1 0 0,-1 1 0,1-1 0,0 0 0,0 0 0,4-2-4231,-1-10-3395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6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31 107 10858,'0'0'12578,"-5"9"-12653,1-1 55,0 1 1,0 0 0,1-1-1,1 1 1,-1 0 0,1 0-1,-1 16 1,3-23 21,0 0-1,0 1 1,0-1-1,0 1 1,0-1-1,1 0 1,-1 1-1,1-1 1,0 0-1,-1 1 1,1-1 0,0 0-1,1 0 1,-1 0-1,0 0 1,3 3-1,-2-3 24,0-1 0,0 0-1,0 1 1,0-1 0,0 0-1,1 0 1,-1-1 0,0 1-1,1 0 1,-1-1 0,0 0-1,1 1 1,-1-1 0,1 0-1,-1 0 1,1 0 0,-1 0-1,0-1 1,1 1 0,3-2-1,2-1 82,0 0-1,-1 0 1,0 0-1,0-1 1,0 0-1,0-1 0,-1 1 1,0-1-1,0-1 1,0 1-1,0-1 0,6-8 1,5-8 129,0-1 1,14-27-1,-23 32 30,-2 6 666,-4 24-686,-2 13-309,-1-14 32,0 0 0,1 0 0,1 0 0,0 0 0,3 17 0,-3-26 37,-1 0 1,1 0-1,0-1 0,0 1 1,0 0-1,0 0 0,0 0 1,0-1-1,0 1 0,0-1 1,1 1-1,-1-1 0,1 1 1,-1-1-1,1 0 0,-1 0 1,1 1-1,0-1 0,0 0 1,0-1-1,-1 1 1,1 0-1,0 0 0,0-1 1,0 1-1,0-1 0,0 0 1,0 0-1,0 0 0,0 0 1,0 0-1,0 0 0,0 0 1,0 0-1,0-1 0,3 0 1,0-1 139,1 0 0,-1 0 0,0-1 0,0 1 0,0-1 0,0 0 0,0-1 0,-1 1 0,0-1 0,1 0 0,-1 0 1,0 0-1,-1-1 0,1 1 0,-1-1 0,0 0 0,3-7 0,-1 3 33,0 0 1,-1-1-1,0 0 1,-1 1-1,0-1 1,0-1-1,-1 1 1,1-20-1,-3 28-164,0 1 0,-1-1 0,1 0 0,0 1-1,-1-1 1,0 0 0,1 1 0,-1-1 0,0 1 0,0-1 0,0 1 0,0 0 0,0-1-1,0 1 1,0 0 0,0 0 0,-1-1 0,1 1 0,0 0 0,-1 0 0,1 0-1,-1 1 1,1-1 0,-1 0 0,0 1 0,1-1 0,-1 0 0,1 1 0,-1 0 0,0-1-1,0 1 1,1 0 0,-1 0 0,0 0 0,1 0 0,-1 0 0,0 1 0,-2 0-1,2-1-144,0 0-1,-1 1 0,1-1 0,0 1 0,0 0 0,-1 0 0,1 0 0,0 0 0,0 0 0,0 0 0,0 0 0,-3 3 0,4-3-120,0 0 0,0 0 0,0 0-1,1 0 1,-1 0 0,0 1 0,1-1-1,-1 0 1,1 0 0,-1 0-1,1 1 1,0-1 0,-1 0 0,1 0-1,0 1 1,0-1 0,0 0 0,0 1-1,0-1 1,0 0 0,0 1-1,0-1 1,1 2 0,0-1-212,0-1 1,0 0-1,0 0 1,0 0-1,0 0 1,0 0-1,1 0 1,-1 0-1,0-1 1,0 1-1,1 0 1,-1 0-1,0-1 0,1 1 1,-1-1-1,1 0 1,-1 1-1,1-1 1,-1 0-1,0 0 1,1 0-1,-1 0 1,1 0-1,-1 0 1,3-1-1,-1 1-873,19 1-6975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16143,'0'0'3385,"-9"5"-1410,1 1-1745,-1-1 0,1 2 0,0-1 0,1 1 1,-1 0-1,1 1 0,1 0 0,-1 0 0,2 0 0,-1 1 0,1 0 0,0 0 0,1 0 1,0 1-1,0-1 0,1 1 0,0 0 0,-2 18 0,5-27-228,0 1 0,0-1 0,0 0 0,0 0 0,0 0 0,0 0 0,0 0 0,1 0 0,-1 0 0,0 0 0,1 1 0,-1-1 1,0 0-1,1 0 0,-1 0 0,1-1 0,0 1 0,-1 0 0,1 0 0,0 0 0,0 0 0,-1 0 0,1-1 0,0 1 0,0 0 0,1 0 0,0 0 9,1-1 1,-1 1-1,0-1 1,0 0-1,0 1 1,0-1-1,1 0 1,-1 0-1,0 0 1,0-1-1,0 1 0,4-1 1,1-1 23,0 0-1,-1-1 1,1 0-1,-1 0 1,1 0-1,-1-1 1,10-7 0,-8 3 50,0 1 0,-1-2 1,0 1-1,0-1 1,-1 0-1,0 0 0,-1 0 1,0-1-1,0 0 1,-1 0-1,-1-1 1,1 1-1,-2-1 0,1 1 1,-2-1-1,2-11 1,-11 27 650,2 5-761,1 0-1,1 0 1,0 0-1,0 0 1,1 1 0,0 0-1,1 0 1,0-1-1,1 1 1,0 0-1,1 1 1,0 10-1,0-21-60,1-1-1,-1 1 0,0 0 0,1 0 1,-1-1-1,1 1 0,-1 0 1,1-1-1,-1 1 0,1 0 0,-1-1 1,1 1-1,0 0 0,-1-1 1,1 1-1,0-1 0,-1 0 0,1 1 1,0-1-1,0 1 0,0-1 1,-1 0-1,1 0 0,0 1 0,0-1 1,0 0-1,0 0 0,-1 0 1,1 0-1,0 0 0,0 0 0,0 0 1,0 0-1,-1-1 0,1 1 1,0 0-1,0 0 0,0-1 0,0 0 1,4 0-446,-1 0 0,0 0 0,-1-1 0,1 1 0,0-1 0,0 0 0,4-4 0,19-20-4705,4-9-4890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1986,'0'0'18252,"-11"11"-15567,-2 0-2236,-10 10 1215,-29 33 0,47-49-1535,0 1-1,0 0 1,1 1 0,0-1 0,0 1-1,0 0 1,1 0 0,0 0 0,1 0-1,-1 0 1,1 1 0,-1 10 0,3-18-146,0 1 1,0 0 0,0-1 0,0 1 0,0 0 0,0-1 0,1 1 0,-1 0 0,0-1 0,0 1 0,1-1 0,-1 1 0,0 0 0,1-1 0,-1 1 0,0-1 0,1 1 0,-1-1 0,1 1-1,-1-1 1,1 0 0,-1 1 0,1-1 0,-1 0 0,1 1 0,-1-1 0,1 0 0,1 1 0,25 2-539,24-14-442,-44 8 783,31-11-394,-37 14 611,1-1 0,0 1-1,-1-1 1,1 1 0,0-1-1,-1 1 1,1 0-1,0 0 1,0 0 0,-1 0-1,1 0 1,0 0-1,0 1 1,-1-1 0,1 1-1,0-1 1,1 1 0,-2 1 58,0-1 1,-1 0 0,1 0-1,0 1 1,-1-1 0,1 1 0,-1-1-1,0 0 1,1 1 0,-1-1 0,0 1-1,0-1 1,0 0 0,0 1 0,0-1-1,0 1 1,0-1 0,-1 1 0,1-1-1,-1 0 1,1 1 0,-1-1 0,1 0-1,-1 1 1,-1 1 0,-18 32 804,14-28-808,0 0 1,0 0-1,0-1 0,-1 0 0,0 0 0,0 0 1,-1-1-1,0 0 0,-11 6 0,14-10-1081,1 1 1,-1-1-1,0 1 0,0-1 1,0-1-1,-10 1 0,-3-1-9114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141 400 2626,'0'0'23719,"-11"-3"-23169,5 0-465,5 2-74,-1 0 1,0-1-1,0 1 1,0 0-1,0 1 1,0-1-1,0 0 1,0 1 0,0-1-1,0 1 1,0-1-1,0 1 1,0 0-1,0 0 1,0 0-1,0 0 1,0 0 0,-1 1-1,1-1 1,0 0-1,0 1 1,0 0-1,0-1 1,0 1 0,0 0-1,1 0 1,-1 0-1,0 1 1,0-1-1,-2 3 1,-5 11-30,1 0 0,0 1 0,1 1 0,1-1 0,1 1-1,0 0 1,1 0 0,1 0 0,1 1 0,0-1 0,1 1 0,2 28 0,-1-45 16,0 0 0,0-1 0,0 1 0,0 0 0,0 0-1,0 0 1,0-1 0,0 1 0,0 0 0,0 0 0,0 0 0,0-1 0,1 1 0,-1 0 0,0 0 0,1-1 0,-1 1 0,0 0-1,1-1 1,-1 1 0,1 0 0,-1-1 0,1 1 0,-1-1 0,1 1 0,0-1 0,-1 1 0,1-1 0,0 1 0,-1-1-1,1 0 1,0 1 0,0-1 0,-1 0 0,1 1 0,0-1 0,0 0 0,-1 0 0,1 0 0,0 0 0,0 0 0,0 0 0,-1 0-1,1 0 1,0 0 0,0 0 0,0 0 0,-1-1 0,1 1 0,0 0 0,0 0 0,-1-1 0,1 1 0,0-1 0,-1 1-1,2-1 1,3-2 21,0 0-1,0-1 1,0 1-1,0-1 1,-1 0-1,8-8 1,14-23 182,-1 0 0,-3-2 0,-1 0-1,-1-1 1,-3-1 0,-1-1 0,-1-1 0,-3 0 0,-1-1 0,-2 0 0,-2 0 0,-2-1 0,0-60 0,-5 102-192,0 1 1,0 0-1,0-1 0,1 1 1,-1-1-1,0 1 0,0 0 1,0-1-1,0 1 0,0-1 0,0 1 1,0 0-1,0-1 0,0 1 1,0-1-1,0 1 0,0 0 1,0-1-1,0 1 0,0-1 1,0 1-1,-1 0 0,1-1 1,0 1-1,0 0 0,0-1 1,-1 1-1,1 0 0,0-1 0,0 1 1,-1 0-1,1-1 0,0 1 1,-1 0-1,1 0 0,0 0 1,-1-1-1,-8 17-69,-6 31-143,6 16 253,3 1 0,2 0 0,4 0 0,13 121 1,-8-158-1176,-5-26 1028,0 0 1,0 0-1,1 0 0,-1 0 1,0 0-1,0-1 1,1 1-1,-1 0 1,0 0-1,1 0 1,-1-1-1,1 1 1,-1 0-1,1 0 1,0-1-1,-1 1 0,1-1 1,0 1-1,-1 0 1,1-1-1,0 1 1,0-1-1,-1 0 1,1 1-1,0-1 1,1 1-1,-1-2-184,-1 1-1,1 0 1,-1 0 0,1-1 0,-1 1-1,1-1 1,-1 1 0,1 0-1,-1-1 1,1 1 0,-1-1-1,1 1 1,-1-1 0,0 1 0,1-1-1,-1 0 1,0 1 0,0-1-1,1 1 1,-1-1 0,0 0-1,0 1 1,0-1 0,0 0 0,0 1-1,0-1 1,0 1 0,0-2-1,1-3-2178,5-21-10865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12107,'0'0'16240,"-14"66"-16240,13-38 32,1 3-32,-1 1-32,1 0 32,0 1-128,0-2-673,0-6-352,0-5-481,0-9-352,4-11-992,2-7-2147,1-21-4292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7431,'0'0'16656,"-43"53"-16784,43-33-353,11-4-1345,4-4-1216,2-3-2820,2-5-4163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88 11018,'0'0'8691,"1"-8"-6769,2-26-518,-4 33-1356,1 0-1,0 1 1,0-1 0,0 0-1,-1 0 1,1 1-1,-1-1 1,1 0-1,0 1 1,-1-1 0,1 0-1,-1 1 1,1-1-1,-1 1 1,0-1 0,1 1-1,-1-1 1,1 1-1,-1-1 1,0 1 0,0 0-1,1-1 1,-1 1-1,0 0 1,1 0 0,-1 0-1,0-1 1,0 1-1,0 0 1,1 0 0,-1 0-1,0 0 1,0 0-1,-1 1 1,-24 3-43,23-1-14,-1 0 0,0 0 0,1 1-1,0-1 1,0 1 0,0 0 0,0 0 0,1 0-1,-1 0 1,1 0 0,0 1 0,0-1 0,0 1 0,1-1-1,-2 8 1,1-3 52,0 1-1,0 0 0,1 0 1,1 0-1,-1 1 0,3 13 1,-2-22-37,0-1 1,1 0-1,-1 0 1,0 0 0,1 1-1,-1-1 1,1 0 0,0 0-1,-1 0 1,1 0 0,0 0-1,0 0 1,0 0 0,0 0-1,0 0 1,0 0 0,0 0-1,0-1 1,0 1 0,0 0-1,0-1 1,0 1 0,0-1-1,1 1 1,-1-1-1,0 0 1,0 1 0,1-1-1,-1 0 1,0 0 0,0 0-1,1 0 1,-1 0 0,0 0-1,1 0 1,-1 0 0,0-1-1,0 1 1,2-1 0,2 0 30,-1 0 1,1 0-1,0-1 0,-1 0 1,1 0-1,-1 0 1,1 0-1,7-6 1,-4-1-8,1 0 0,-1 0 0,0-1 1,11-19-1,1-2 75,-19 31-121,-1 0-1,1 0 1,-1 0-1,1-1 1,0 1 0,-1 0-1,1 0 1,0 0 0,-1 0-1,1 0 1,-1 0-1,1 1 1,0-1 0,-1 0-1,1 0 1,-1 0 0,1 0-1,-1 1 1,1-1-1,0 0 1,-1 1 0,1-1-1,-1 0 1,1 1 0,-1-1-1,0 1 1,1-1-1,-1 0 1,1 1 0,-1-1-1,0 1 1,1 0 0,-1 0-1,20 23 111,-16-20-138,8 16 29,10 11-18,-21-30 57,0-1 1,0 1-1,0-1 1,-1 1 0,1-1-1,0 1 1,0-1-1,0 0 1,0 0-1,0 1 1,0-1-1,0 0 1,0 0 0,0 0-1,0 0 1,0 0-1,0 0 1,0 0-1,0 0 1,0-1 0,0 1-1,0 0 1,0-1-1,0 1 1,-1 0-1,1-1 1,0 1-1,0-1 1,0 1 0,0-1-1,-1 0 1,1 1-1,0-1 1,1-1-1,3-4 32,0-1 0,0 1 0,0-1 0,-1 0 0,0-1 0,0 1 0,-1-1 0,0 1 0,0-1 0,2-9 1,-4 14-45,0 0 0,0 1 0,-1-1 0,1-1 1,0 1-1,-1 0 0,0 0 0,0 0 0,0 0 1,0 0-1,0 0 0,-1 0 0,1 0 0,-1 0 1,0 0-1,0 0 0,0 0 0,0 0 0,-1 0 1,1 1-1,-1-1 0,1 0 0,-1 1 0,0-1 1,0 1-1,0 0 0,0 0 0,-1 0 0,-3-3 1,11 4-281,1 0 1,0 0 0,-1 1 0,1 0-1,0 0 1,0 1 0,-1-1 0,1 1-1,9 3 1,6 0-728,35 1-3105,-19-5-2066,-6 0-2033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98 396 3427,'0'0'10661,"-2"8"-6780,-4 8-2905,0-1 0,-1 0 0,-1 0 0,0-1 0,-18 23 0,6-8 684,20-29-1672,1 0-1,-1 0 0,1-1 0,-1 1 0,1 0 0,-1 0 0,1 0 0,-1 0 0,1 0 0,-1 0 0,1 0 0,-1 0 1,1 0-1,-1 0 0,1 0 0,-1 0 0,1 0 0,-1 1 0,1-1 0,-1 0 0,1 0 0,-1 1 0,1-1 0,-1 0 1,1 0-1,-1 1 0,0-1 0,1 0 0,-1 1 0,0-1 0,1 1 0,-1-1 0,0 0 0,1 1 0,-1-1 0,0 1 0,0-1 1,0 1-1,1-1 0,-1 1 0,0-1 0,0 1 0,0-1 0,0 1 0,0-1 0,0 1 0,0-1 0,0 1 0,0-1 1,0 1-1,0-1 0,0 1 0,0-1 0,-1 1 0,1-1 0,0 1 0,0-1 0,0 1 0,-1-1 0,1 1 0,0-1 1,-1 1-1,1-1 0,0 0 0,-1 1 0,0 0 0,60-18-4011,-31 9 1728,-26 8 2234,-1-1-1,1 1 1,0 0 0,-1-1-1,1 1 1,-1 0 0,1 0-1,0 0 1,-1 0 0,1 1 0,-1-1-1,1 0 1,-1 1 0,1-1-1,-1 1 1,1-1 0,-1 1-1,1 0 1,-1 0 0,1-1-1,-1 1 1,0 0 0,0 0-1,1 0 1,-1 1 0,0-1-1,0 0 1,0 0 0,0 2 0,1 2 440,-1 0 0,0 0 0,0 0 0,0 0 0,-1 0 0,1 0 0,-2 9 0,1-4 4,-1-1-153,0-1-1,0 0 0,-1 0 1,0 0-1,-1 0 0,0-1 0,0 1 1,-1-1-1,0 0 0,0 0 0,0 0 1,-1 0-1,0-1 0,0 1 0,-1-1 1,0-1-1,0 1 0,0-1 1,-1 0-1,0 0 0,0-1 0,0 0 1,0 0-1,-14 4 0,20-7-310,0-1 0,-1 0 0,1 0 0,0 0 0,0 0 0,-1 0 0,1 0 0,0-1 0,0 1 0,-1 0 0,1 0 0,0-1 0,0 1 0,0-1 0,-1 1 0,1-1 0,0 0 0,0 1 0,0-1 0,0 0 0,0 0 0,0 0 0,0 0 0,1 0 0,-1 0 0,0 0 0,0 0 0,1 0 0,-1 0 0,1 0 0,-1 0 0,1 0 0,-1-1 0,1 1 0,0 0-1,-1 0 1,1-1 0,0 1 0,0 0 0,0 0 0,0-1 0,0 0 0,0-11-1624,-1 1 0,2 0 0,2-17 0,-2 24 921,9-50-7153</inkml:trace>
  <inkml:trace contextRef="#ctx0" brushRef="#br0" timeOffset="1">247 0 5285,'0'0'12081,"-3"8"-8515,-4 11-3126,1 0 0,0 1 0,2-1 0,0 1 1,1 0-1,1 0 0,1 1 0,1-1 0,1 0 0,0 0 1,7 29-1,0-10-384,3-1 1,0-1-1,3 1 1,1-2 0,22 38-1,-50-99-12,-2 1 1,-17-22-1,27 39-207,0 1 1,-1-1-1,0 1 1,0 0-1,0 1 0,-1 0 1,0 0-1,0 0 1,0 1-1,0 0 1,-1 0-1,-9-3 1,5 5-173,11 6-1206,20 6-934,36-2-2826,-21-7 662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104 380 10314,'0'0'14563,"-9"3"-14109,3-1-389,1 0 0,-1 1 0,1-1 0,-1 1 0,1 1 0,0-1 0,0 1 0,1 0 0,-1 0 0,1 0 0,-1 0-1,1 1 1,1 0 0,-1 0 0,1 0 0,0 0 0,0 1 0,0-1 0,1 1 0,0 0 0,0-1 0,-2 12 0,4-17-65,0 1-1,0-1 1,1 0-1,-1 1 1,0-1 0,0 1-1,1-1 1,-1 0-1,0 1 1,1-1-1,-1 0 1,1 1-1,-1-1 1,0 0-1,1 1 1,-1-1-1,1 0 1,-1 0-1,1 0 1,-1 1-1,1-1 1,-1 0-1,1 0 1,-1 0 0,1 0-1,-1 0 1,1 0-1,-1 0 1,1 0-1,-1 0 1,1 0-1,-1 0 1,1 0-1,-1-1 1,1 1-1,-1 0 1,1 0-1,-1 0 1,0-1-1,1 1 1,0-1-1,24-7 139,6-9-153,37-16-78,-63 31 77,0 0 0,0 1 0,0 0 0,0-1 0,1 2 0,-1-1 0,0 1 0,0-1 1,0 1-1,1 1 0,7 0 0,-6 11 374,-3-5 563,-3-21 191,-2-16-764,-1 0 0,-7-34 0,-18-56-2598,27 119 2143,-1 0-1,1 0 1,0 0 0,-1 0 0,1 0 0,0 0-1,0-1 1,0 1 0,0 0 0,0 0-1,0 0 1,0 0 0,0 0 0,0 0-1,0-1 1,0 1 0,1 0 0,-1 0-1,1 0 1,-1 0 0,1 0 0,-1 0-1,1 0 1,-1 0 0,1 0 0,0 1-1,-1-1 1,1 0 0,0 0 0,0 0-1,0 1 1,0-1 0,0 0 0,0 1-1,0-1 1,0 1 0,0-1 0,0 1-1,0 0 1,0-1 0,0 1 0,0 0-1,0 0 1,0 0 0,0 0 0,0 0-1,3 0 1,28-12-873,-29 9 1024,0 0 0,-1 0 0,1-1 0,-1 1 0,1-1 0,-1 1 0,0-1 0,0 0 0,-1 0 1,1 1-1,-1-1 0,0 0 0,0-1 0,0 1 0,0-6 0,0-1 247,0 0 1,0 1-1,-2-1 0,-2-20 1,3 31-283,0 0 1,0 0 0,0 0-1,0 0 1,0-1 0,0 1-1,0 0 1,-1 0 0,1 0-1,0 0 1,0 0 0,0 0-1,0 0 1,0-1 0,0 1-1,-1 0 1,1 0 0,0 0-1,0 0 1,0 0 0,0 0-1,0 0 1,-1 0 0,1 0-1,0 0 1,0 0 0,0 0-1,0 0 1,-1 0 0,1 0-1,0 0 1,0 0 0,0 0-1,0 0 1,-1 0 0,1 0-1,0 0 1,0 0 0,0 1-1,0-1 1,0 0 0,-1 0-1,1 0 1,0 0 0,0 0-1,0 0 1,0 0 0,0 1-1,0-1 1,0 0 0,0 0-1,0 0 1,-1 0 0,1 0 0,0 1-1,0-1 1,0 0 0,0 0-1,0 0 1,0 0 0,0 1-1,0-1 1,0 0 0,0 0-1,0 0 1,0 0 0,0 0-1,0 1 1,-6 11 465,2 6-433,0 0-1,1 1 1,1-1-1,1 1 1,0-1-1,2 1 1,0-1-1,4 22 1,-2-26-8,0 1 0,0-1 0,2 0 0,0 0 0,0-1 0,1 1-1,1-1 1,0 0 0,1-1 0,17 22 0,-24-34-12,-1 1-1,1 0 1,-1 0-1,1 0 1,-1-1-1,1 1 1,0 0-1,0 0 1,-1-1-1,1 1 0,0-1 1,0 1-1,-1-1 1,1 1-1,0-1 1,0 1-1,0-1 1,0 0-1,0 0 1,0 1-1,0-1 1,0 0-1,0 0 1,0 0-1,0 0 0,-1 0 1,1 0-1,0 0 1,0 0-1,0 0 1,0-1-1,0 1 1,1-1-1,0 0 54,-1-1-1,1 0 1,-1 0 0,0 0-1,0 0 1,0 0-1,0 0 1,0 0-1,0 0 1,0 0 0,-1 0-1,1-1 1,0-2-1,5-74 955,-6 77-1056,0-97 518,-6 173-581,6-70 87,0 0 0,1-1 0,-1 1 1,1 0-1,0 0 0,0-1 0,0 1 0,1 0 1,-1-1-1,1 1 0,0-1 0,-1 1 0,2-1 1,-1 0-1,0 0 0,1 0 0,-1 0 0,1-1 1,0 1-1,0-1 0,0 1 0,0-1 1,0 0-1,1 0 0,-1 0 0,1-1 0,-1 1 1,1-1-1,0 0 0,-1 0 0,1 0 0,0-1 1,0 1-1,0-1 0,0 0 0,-1 0 0,1 0 1,0 0-1,0-1 0,0 0 0,-1 1 0,1-1 1,6-3-1,-3 2-740,-13 2-8999,-6 0 3304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4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18033,'0'0'7207,"49"36"-11083,-40-20-1537,4 0-2819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97 3427,'0'0'20361,"-5"8"-19731,1-3-581,1-2 35,0 1 0,0-1 0,1 1 0,-1 0 0,1 0 1,0 0-1,0 0 0,0 1 0,1-1 0,-1 0 0,1 1 0,0-1 0,0 1 0,1-1 0,-1 1 0,1 5 0,1-10-78,-1 1-1,1-1 0,-1 1 0,0-1 0,1 1 0,-1-1 0,1 1 0,-1-1 0,1 0 0,0 1 0,-1-1 0,1 0 0,-1 1 0,1-1 1,0 0-1,-1 0 0,1 1 0,0-1 0,-1 0 0,1 0 0,0 0 0,-1 0 0,1 0 0,0 0 0,0 0 0,-1 0 0,1 0 0,0 0 0,-1-1 1,1 1-1,0 0 0,-1 0 0,2-1 0,23-9 244,21-26-82,-40 29-168,0 1-1,0 0 0,1 1 1,0 0-1,0 0 0,0 0 1,0 1-1,1 0 1,0 0-1,0 1 0,0 0 1,0 0-1,17-2 0,-24 5 50,0 0-1,0 0 1,-1 0-1,1 1 1,0-1-1,0 0 1,0 1-1,0-1 0,-1 0 1,1 1-1,0-1 1,0 1-1,-1-1 1,1 1-1,0 0 1,-1-1-1,1 1 1,-1 0-1,1-1 0,-1 1 1,1 0-1,-1 0 1,1-1-1,-1 1 1,1 2-1,-1-2-17,1 0-1,-1 0 1,1 0 0,-1 0-1,1 0 1,-1 0 0,1 0-1,0-1 1,0 1 0,-1 0-1,1 0 1,0 0-1,0-1 1,0 1 0,0 0-1,0-1 1,0 1 0,0-1-1,0 1 1,0-1-1,0 0 1,0 1 0,0-1-1,0 0 1,0 0 0,2 1-1,4-3 71,0 0-1,0 0 0,-1 0 1,1-1-1,-1 0 0,1 0 1,-1-1-1,0 0 0,0 0 1,-1 0-1,1-1 0,7-8 1,16-11-110,-28 23 13,8-5-166,0-1 0,1 2 0,16-8 0,-25 12 149,-1 0 0,1 1 1,0-1-1,0 1 0,0-1 0,0 1 1,0 0-1,0-1 0,0 1 1,0 0-1,0 0 0,0 0 0,0 0 1,0 0-1,0 0 0,0 0 1,1 0-1,-1 0 0,0 0 0,0 0 1,0 1-1,0-1 0,0 0 1,0 1-1,-1-1 0,1 1 0,0-1 1,0 1-1,0 0 0,0-1 1,0 1-1,-1 0 0,1-1 0,0 1 1,-1 0-1,1 0 0,0 0 1,-1 0-1,1 0 0,-1 0 0,0 0 1,1-1-1,-1 1 0,0 0 1,1 1-1,-1-1 0,0 0 0,0 0 1,0 2-1,0 5-410,1 18 1418,1-17-2745,3-6-3533,1-6-2825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80 367 7335,'1'-9'5579,"-1"5"-5022,2-10 814,-1 0-1,-1-1 0,-1-18 1,1 31-1127,-1-1 0,1 0 1,-1 1-1,1-1 1,-1 0-1,0 1 0,0-1 1,0 1-1,-1 0 1,1-1-1,-4-3 1,5 5-165,-1 0 1,0 0 0,0 1-1,0-1 1,-1 0 0,1 1-1,0-1 1,0 1 0,0 0-1,0-1 1,0 1 0,-1 0 0,1 0-1,0-1 1,0 1 0,0 0-1,-1 0 1,1 0 0,0 1-1,0-1 1,0 0 0,-1 0-1,1 1 1,0-1 0,0 1-1,0-1 1,0 1 0,-1 0 0,-1 0-78,1 1-1,0 0 1,0-1 0,1 1 0,-1 0 0,0 0 0,1 0 0,-1 0 0,1 0 0,-1 1 0,1-1 0,0 0 0,0 1 0,0-1 0,0 1 0,1-1 0,-1 1 0,0 3 0,-5 50-80,6-53 76,-1 6 4,0 41 41,1-49-42,0 1 0,0-1 0,0 0 0,0 1 0,0-1 0,0 0 0,0 1 0,0-1 0,1 0 0,-1 1 0,1-1 0,-1 0 0,1 0 0,-1 1 0,1-1 0,0 0 0,0 0 0,-1 0 1,1 0-1,0 0 0,0 0 0,0 0 0,0 0 0,0 0 0,0 0 0,3 0 0,-3-1 11,1 0 0,0 0 1,-1 0-1,1-1 0,-1 1 1,1-1-1,-1 1 0,1-1 1,-1 0-1,1 0 0,-1 1 0,1-1 1,-1 0-1,0 0 0,0 0 1,1-1-1,-1 1 0,0 0 1,0 0-1,0-1 0,0 1 1,0 0-1,1-3 0,20-43 492,-18 37-368,9-21 200,-1-1 1,-2 0-1,-1-1 1,-2 0-1,-1-1 1,-2 0-1,-1 1 1,-2-47-1,-3 153-344,0-38-130,3 47 0,0-72 118,0 1 0,1-1 0,0 0 0,1 0 1,0 0-1,0 0 0,1 0 0,1 0 0,5 9 0,-9-17 25,-1-1 0,1 1 0,0 0-1,0-1 1,0 1 0,0-1 0,0 1-1,0-1 1,0 0 0,1 1 0,-1-1 0,0 0-1,1 0 1,-1 0 0,1 0 0,-1 0-1,1 0 1,0 0 0,-1-1 0,1 1-1,0 0 1,0-1 0,-1 0 0,1 1-1,0-1 1,0 0 0,0 0 0,-1 0 0,1 0-1,0 0 1,0 0 0,0-1 0,-1 1-1,1 0 1,0-1 0,0 0 0,-1 1-1,1-1 1,0 0 0,-1 0 0,1 0-1,-1 0 1,1 0 0,-1 0 0,0 0 0,3-3-1,2-3 33,-1 1 0,1-1 1,-1-1-1,0 1 0,-1-1 0,0 1 0,0-1 0,3-11 0,18-112 376,-22 113-806,-4 72 260,0-20 104,5 58 1,-4-90 33,0-1 1,0 1-1,0 0 1,1 0-1,-1-1 0,0 1 1,1 0-1,0-1 1,-1 1-1,1-1 1,0 1-1,0-1 1,0 1-1,0-1 0,2 3 1,-2-4 2,0 1 1,-1-1-1,1 0 1,0 0-1,-1 1 0,1-1 1,0 0-1,-1 0 1,1 0-1,0 0 1,-1 0-1,1 0 0,0 0 1,-1 0-1,1 0 1,0 0-1,0 0 1,-1-1-1,1 1 1,0 0-1,-1 0 0,1-1 1,-1 1-1,1 0 1,1-2-1,2-1 50,-1 0 0,1-1 1,-1 1-1,1-1 0,-1 0 0,0 0 0,0 0 0,4-9 1,8-26 107,0 0 1,-3-2-1,-1 1 1,8-65 0,-19 137-291,2 1-1,7 38 1,-7-54 92,-1-8 58,1 0 0,0 0 0,1-1 0,7 16-1,-10-23-71,0 0 1,0 0-1,0 0 0,1 0 0,-1 0 0,0 0 0,1 0 0,-1-1 0,1 1 0,-1 0 0,1 0 0,0-1 1,-1 1-1,1 0 0,0-1 0,-1 1 0,1 0 0,0-1 0,0 1 0,-1-1 0,1 1 0,0-1 1,0 0-1,0 1 0,0-1 0,0 0 0,0 0 0,-1 1 0,1-1 0,0 0 0,0 0 0,0 0 1,0 0-1,0 0 0,0 0 0,0 0 0,0-1 0,0 1 0,0 0 0,0-1 0,0 1 0,-1 0 0,1-1 1,0 1-1,0-1 0,0 1 0,-1-1 0,1 1 0,0-1 0,-1 0 0,1 1 0,0-1 0,-1 0 1,1 0-1,-1 1 0,1-1 0,-1 0 0,1 0 0,-1 0 0,1-1 0,2-3-1189,0-1 0,0 0 0,0 0 0,-1 0 1,0 0-1,2-8 0,2-20-8221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2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30 145 4004,'0'0'23264,"10"-6"-22810,2-1-376,0-1 0,0 0 0,17-17 0,-26 23-71,0 0-1,-1-1 0,1 1 1,-1-1-1,0 0 0,1 0 1,-1 0-1,-1 0 0,1 0 0,0 0 1,-1 0-1,1-1 0,-1 1 1,0-1-1,0 1 0,-1-1 1,1 1-1,-1-1 0,0 1 0,1-1 1,-2 0-1,1 1 0,0-1 1,-2-5-1,2 9-6,-1-1-1,1 1 1,-1-1 0,1 1 0,-1-1-1,1 1 1,-1 0 0,1-1 0,-1 1-1,1 0 1,-1-1 0,0 1 0,1 0-1,-1 0 1,0-1 0,1 1 0,-1 0-1,0 0 1,1 0 0,-1 0 0,0 0-1,1 0 1,-1 0 0,0 0-1,1 0 1,-1 0 0,0 1 0,0-1-1,-20 8-92,14-3 75,1 1 1,0-1 0,1 1-1,-1 1 1,1-1-1,1 1 1,-1 0 0,1 0-1,0 0 1,1 1 0,-5 12-1,1 3 66,0-1 0,-6 43 1,12-59-35,0 3 15,-1 1 0,1-1 0,1 1 0,0-1 0,2 15 0,-2-22-22,0-1 0,0 0 0,1 1-1,-1-1 1,1 0 0,-1 0 0,1 1 0,0-1 0,-1 0 0,1 0-1,0 0 1,0 0 0,0 0 0,0 0 0,0 0 0,0 0 0,0 0-1,2 1 1,-1-1 3,0-1 1,0 1-1,0-1 0,-1 1 0,1-1 0,0 0 0,0 0 1,0 0-1,0 0 0,0 0 0,0-1 0,0 1 0,0-1 1,0 1-1,0-1 0,0 0 0,2 0 0,5-4-62,0 0 0,0-1 0,0 0-1,-1 0 1,1-1 0,-2 0-1,1 0 1,7-10 0,30-39-5099,-20 20-2958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6598,'0'0'13704,"1"14"-12321,9 47-742,2 0 1,3-1-1,2-1 1,3 0-1,43 88 0,-56-139 1063,-7-21-760,-8-26-388,-3 7-496,-1 0 0,-2 1 0,-27-44 0,31 65-115,7 17-255,8 20 7,-4-23 225,1-1 0,-1 1 0,1-1 0,0 1 0,0-1 0,0 0 0,0 0 0,1 0 0,-1 0 0,1 0 0,0 0 0,0-1 0,0 1 0,0-1 0,0 0 0,0 0 0,1 0 0,-1 0 0,1-1 0,-1 1 0,1-1 0,0 0 0,-1 0 0,1 0 0,0-1 0,0 1 0,0-1 0,0 0 0,-1 0 0,1 0 0,0-1 0,0 1 0,0-1 0,6-2 0,0 0-795,-1-1 1,1-1-1,-1 0 0,-1 0 0,1 0 0,-1-1 0,0 0 0,0-1 1,0 0-1,-1 0 0,0-1 0,6-9 0,12-18-5544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3299,'0'0'14206,"-9"10"-11607,0 2-2205,0 0 0,1 1-1,0 0 1,1 0 0,0 1 0,1 0-1,1 0 1,0 0 0,1 0-1,0 1 1,-2 23 0,5-30-172,1 0 0,0 0 0,0 0 0,0 0 0,1-1 0,0 1 0,0 0 0,4 9 0,-4-15-186,0 0 0,0 0 0,1 0 0,-1 0 0,1 0 0,-1 0 0,1 0 0,0 0 0,0-1 0,-1 1 0,1-1 0,0 0-1,0 1 1,1-1 0,-1 0 0,0 0 0,0 0 0,1-1 0,-1 1 0,0 0 0,1-1 0,-1 1 0,0-1 0,1 0 0,-1 0-1,1 0 1,-1 0 0,1-1 0,-1 1 0,4-1 0,2-1 96,1-1 0,-1 1-1,1-1 1,-1-1 0,0 0 0,-1 0-1,1 0 1,-1-1 0,1 0 0,-1 0-1,-1-1 1,1 0 0,-1 0 0,0-1-1,7-9 1,-8 9-14,0 1-1,0-1 1,-1 0-1,0-1 1,0 1-1,-1-1 1,0 1-1,0-1 0,0 0 1,-1 0-1,-1 0 1,1 0-1,-1-1 1,-1 1-1,1 0 1,-2-13-1,0 19-107,-1-1 0,1 1-1,0-1 1,-1 1 0,1-1 0,-1 1-1,0 0 1,0 0 0,1 0 0,-1 0-1,-1 0 1,1 1 0,0-1-1,0 0 1,-1 1 0,1 0 0,-1-1-1,1 1 1,-1 0 0,0 1 0,1-1-1,-1 0 1,0 1 0,0-1-1,1 1 1,-1 0 0,-5 0 0,-4-1-341,0 1 0,0 1 0,0 0 0,1 0 0,-17 5 0,-8 9-2844,11-3-4685,15-9-2309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13 325 2851,'0'0'21556,"7"-10"-20771,14-17-426,61-94 127,-75 110-459,-1-1 1,0 1-1,-1-1 1,-1 0 0,0 0-1,0 0 1,-1-1 0,-1 0-1,2-17 1,-4 29-19,0 0 0,1 0 0,-1 0-1,0 0 1,0 0 0,0 0 0,0 0 0,0 0 0,-1 0 0,1 0 0,0 0 0,0 1 0,-1-1-1,1 0 1,0 0 0,-1 0 0,1 0 0,-1 0 0,1 0 0,-1 1 0,0-1 0,1 0-1,-1 0 1,0 1 0,1-1 0,-1 0 0,0 1 0,0-1 0,0 1 0,1-1 0,-1 1-1,0 0 1,0-1 0,0 1 0,0 0 0,0-1 0,0 1 0,0 0 0,0 0 0,0 0-1,0 0 1,0 0 0,0 0 0,0 0 0,0 0 0,0 0 0,0 1 0,0-1 0,0 0 0,1 1-1,-1-1 1,0 0 0,0 1 0,0-1 0,-1 2 0,-3 1-13,-1-1 0,1 1 1,0 1-1,0-1 0,1 1 0,-1 0 1,1 0-1,-5 5 0,-2 9 29,0 1 0,1 1-1,1-1 1,0 1 0,2 1-1,0 0 1,2 0-1,0 0 1,1 1 0,2-1-1,0 1 1,1 30 0,1-51-24,0 0-1,0 0 1,-1 1 0,1-1 0,0 0 0,0 0 0,1 1 0,-1-1 0,0 0 0,0 0 0,0 0-1,1 0 1,-1 1 0,1-1 0,-1 0 0,1 0 0,-1 0 0,1 0 0,0 0 0,-1 0 0,1 0-1,0 0 1,0 0 0,0 0 0,0-1 0,0 1 0,0 0 0,0-1 0,0 1 0,2 1-1,-1-2 7,1 0-1,0 0 0,-1-1 0,1 1 1,-1 0-1,1-1 0,-1 0 0,1 1 1,-1-1-1,1 0 0,-1 0 0,0-1 1,4-1-1,9-7-957,0-1 0,-1 0 0,15-15 0,27-34-10110,-28 30 1468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3940,'0'0'22837,"-13"52"-22805,2-13 32,-2 6-32,1 2-32,-2-2 32,2-6-64,3-4-256,-1-12-545,3-6-736,-4-8-417,2-9-705,-2-8-2914</inkml:trace>
  <inkml:trace contextRef="#ctx0" brushRef="#br0" timeOffset="1">0 96 7976,'0'0'11114,"55"12"-9064,-32-6-1249,4 1-97,1-3-543,2-2-65,-3-2-1698,1 0-3298,-6-13-4229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7 9385,'0'0'384,"-58"-7"-384,35 7-192,3 0-449,1 0-1761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 6887,'0'0'12155,"-2"9"-10650,-3 11-1276,1 0-1,1 0 0,1 1 1,0-1-1,2 1 0,3 38 1,29 134 525,-22-147 487,-2 0 0,1 52 0,-12-157-1007,-2 0 0,-16-66 0,11 76-246,2-1 1,2 1 0,1-94-1,6 141 3,-1 0 0,1 0 1,-1-1-1,1 1 0,-1 0 0,1 0 0,0 1 0,0-1 1,0 0-1,0 0 0,1 0 0,-1 1 0,0-1 0,1 0 1,-1 1-1,1-1 0,0 1 0,-1 0 0,1 0 0,0-1 0,0 1 1,0 0-1,-1 1 0,1-1 0,0 0 0,0 0 0,1 1 1,-1-1-1,0 1 0,0 0 0,0 0 0,0-1 0,0 1 0,0 1 1,4-1-1,-3 0 0,0 1 1,0-1-1,-1 0 1,1 1-1,0-1 1,-1 1-1,1 0 0,-1 0 1,1 0-1,-1 0 1,1 1-1,-1-1 1,0 0-1,1 1 1,-1 0-1,0 0 1,0-1-1,0 1 1,0 0-1,-1 1 1,1-1-1,-1 0 0,1 0 1,-1 1-1,0-1 1,1 1-1,-1-1 1,1 5-1,-2 0 10,0 1-1,0-1 1,0 0-1,-1 0 1,0 1-1,0-1 1,-1 0-1,0 0 1,0 0-1,-1 0 1,1-1-1,-2 1 1,1-1-1,-8 12 1,1-5 18,0 0 0,0-1 0,-2 0 1,1-1-1,-22 17 0,12-19-1400,21-9 1209,0 0 0,-1 0 1,1 0-1,0-1 1,-1 1-1,1 0 1,0 0-1,-1-1 1,1 1-1,0 0 1,-1-1-1,1 1 0,0 0 1,0-1-1,-1 1 1,1 0-1,0-1 1,0 1-1,0 0 1,-1-1-1,1 1 0,0-1 1,0 1-1,0 0 1,0-1-1,0 1 1,0-1-1,0 1 1,0 0-1,0-1 1,0 1-1,0-1 0,0 1 1,0-1-1,1 1 1,-1 0-1,0-1 1,0 1-1,0 0 1,0-1-1,1 1 0,-1 0 1,0-1-1,0 1 1,1-1-1,10-19-7718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37 378 3555,'0'0'6583,"4"-10"-1389,-1 5-4666,1-3 516,1-1 0,-2 0-1,1 0 1,-1 0 0,-1-1-1,1 1 1,1-18 0,-26 58-116,22-31-922,-35 60 516,32-56-518,2-1 0,-1 1 0,0 0 0,1 0 0,0 0 0,0 0 0,0 0 0,0 0 0,0 1 0,1-1 0,0 0 0,0 0 0,0 0 0,1 6 0,1-10 4,0 0 1,0 0-1,0 0 0,-1 0 1,1 0-1,0 0 1,0 0-1,0 0 1,-1-1-1,1 1 0,0-1 1,0 1-1,-1-1 1,1 0-1,0 0 1,-1 0-1,1 0 0,1-1 1,15-12 42,0-2 0,23-25 1,-25 24-20,1 0 0,27-20 1,-43 36-16,0 0 0,0 0 1,-1 1-1,1-1 0,0 0 0,0 1 1,0-1-1,0 1 0,0-1 0,0 1 1,0-1-1,0 1 0,0 0 0,0 0 1,0-1-1,0 1 0,0 0 0,1 0 1,-1 0-1,0 0 0,0 0 0,0 0 1,0 1-1,0-1 0,0 0 1,0 0-1,0 1 0,0-1 0,1 1 1,-1 1 59,1-1 1,-1 0 0,0 1 0,0-1-1,-1 1 1,1-1 0,0 1 0,0-1-1,-1 1 1,1 0 0,-1-1 0,1 1-1,-1 0 1,0 2 0,0 22 1156,-1-22-772,0-12-201,2-15-132,-1 1 1,-1 0 0,-2-1 0,0 1 0,-11-40 0,16 64-342,-1 0 0,1 0 0,-1 0 0,1 0 0,0 0 0,0-1 0,0 1-1,0-1 1,0 1 0,0-1 0,0 0 0,0 0 0,0 0 0,1 0 0,-1 0 0,0 0 0,1-1 0,-1 1 0,1-1 0,-1 0 0,1 1 0,-1-1 0,1 0 0,-1 0 0,1-1 0,3 0-1,0 1-180,-1-1 0,1 0-1,0 0 1,0 0 0,-1-1-1,1 1 1,0-1 0,-1-1-1,0 1 1,8-6 0,-8 4-261,0-1 1,-1 0 0,0 0 0,0 0-1,0 0 1,-1-1 0,1 0 0,-2 0-1,1 0 1,0 0 0,-1 0 0,0 0-1,-1 0 1,1-1 0,-1 1 0,0-1-1,-1 1 1,0-11 0,0-12-4589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3107,'0'0'11584,"5"10"-9619,9 30 584,14 56 1,-18-55-1632,3 1 0,23 52 0,-30-78-763,-8-12 49,-18-16-327,11 6-226,-15-10-155,7 5 504,0 0-1,0-1 1,2-1-1,-1-1 1,-13-15-1,29 28 70,-1 0-1,1 0 1,-1 0-1,1 0 0,0 0 1,-1 0-1,1 0 1,0 1-1,0-1 1,0 0-1,0 0 1,-1 0-1,1 0 0,1 0 1,-1 0-1,0 0 1,0 0-1,0 0 1,0 0-1,1 0 1,-1 0-1,0 0 0,1 0 1,-1 0-1,1 0 1,-1 0-1,1 1 1,-1-1-1,1 0 1,0 0-1,-1 1 0,1-1 1,0 0-1,0 1 1,-1-1-1,1 1 1,0-1-1,0 1 0,2-2 1,43-20-365,-35 17 470,9-3-302,25-14-2271,-17 4-3199,0-5-6440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5573,'0'0'18855,"-8"8"-18817,4-4 22,0 0 0,0 1 1,0-1-1,0 1 0,1 0 1,0 0-1,0 0 0,1 0 0,-1 0 1,1 1-1,0-1 0,0 1 1,1 0-1,0-1 0,0 1 0,-1 8 1,1 31 759,8 70 1,-1-34-231,-5-58-280,-1 1-1,-5 43 1,4-58-213,-1 0 0,0 1 0,-1-1 1,0 0-1,0 0 0,-1-1 0,0 1 0,-1-1 1,-10 15-1,14-22-81,0 0 1,1 0-1,-1 0 1,0 0-1,1 0 1,-1 0 0,0 0-1,0-1 1,0 1-1,0 0 1,0-1-1,0 1 1,1-1-1,-2 1 1,1-1-1,0 1 1,0-1 0,0 1-1,0-1 1,0 0-1,0 0 1,0 0-1,0 0 1,0 0-1,-1 0 1,1 0 0,-1 0-1,0-1 3,1 0 0,-1 0 1,1 0-1,-1 0 0,1 0 0,-1-1 0,1 1 0,0 0 1,0-1-1,0 1 0,0-1 0,0 1 0,0-1 0,-1-3 0,-3-5 18,1-2 0,0 1-1,-3-22 1,2-8-25,2 0 1,2 0 0,9-77-1,-2-39-1285,-6 155 1245,0 0 0,-1 0 0,0 0 0,1 0 0,-1 0 0,0 0 0,0 0 0,0 1 0,0-1 0,-1 0 0,1 1 0,0-1-1,-1 0 1,1 1 0,-1 0 0,0-1 0,1 1 0,-1 0 0,0 0 0,0 0 0,0 0 0,1 0 0,-1 0 0,0 0 0,0 1 0,-1-1 0,1 1 0,0 0 0,0-1 0,0 1 0,0 0 0,0 0 0,0 0 0,-3 1-1,2-1 4,-1 0-1,1 0 0,-1 0 0,0 0 0,1 1 0,-1-1 0,1 1 0,-1 0 0,1 0 0,0 1 0,-1-1 0,1 1 0,0-1 0,0 1 0,0 0 0,0 0 0,0 1 0,1-1 0,-1 0 0,-2 4 0,3-3 8,0-1 0,1 1 1,0 0-1,-1 0 0,1 0 0,0 0 0,0 0 0,1 0 0,-1 0 0,0 0 0,1 0 1,0 0-1,0 1 0,0-1 0,0 0 0,1 0 0,-1 0 0,1 0 0,-1 0 0,1 0 0,0 0 1,2 4-1,0-3 12,0 0-1,0 0 1,1 0 0,-1-1 0,1 1-1,0-1 1,0 0 0,0 0 0,0 0 0,1-1-1,-1 1 1,8 2 0,13 3 220,-1 0 1,1-2-1,0-1 1,30 2-1,-53-7-180,7 1 26,1 0-1,-1 1 0,1 0 1,-1 0-1,0 1 1,1 1-1,-2-1 1,1 1-1,9 6 1,-15-8-239,1 1 0,-1 0 0,0 0 0,0 1 0,0-1 0,0 1 0,-1-1 0,0 1 0,1 0 0,-1 0 0,0 0 1,-1 0-1,1 1 0,-1-1 0,0 0 0,0 1 0,0-1 0,-1 0 0,1 1 0,-1-1 0,-1 6 0,1-1-6862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4452,'0'0'267,"1"-8"6177,-1 1-6333,0-18 5681,1 12-157,1 28-3480,-1 2-1967,1 0 0,1 0 1,0 0-1,1 0 1,1 0-1,1-1 1,0 0-1,1 0 1,15 25-1,-21-39-178,0-1-1,0 1 1,1-1 0,-1 0-1,0 1 1,1-1 0,-1 0-1,1 0 1,-1 0 0,1 0-1,-1 0 1,1 0-1,0-1 1,-1 1 0,1-1-1,0 1 1,0-1 0,0 1-1,-1-1 1,1 0 0,0 0-1,0 0 1,2 0 0,-1-1 52,0 0 0,1 0-1,-1 0 1,0-1 0,0 1 0,0-1 0,0 1 0,-1-1 0,1 0 0,0 0 0,3-5 0,6-6 312,-1 0 0,-1 0 0,15-28 0,-24 39-352,28-55 480,-20 37-184,1 1 1,14-21-1,-24 40-325,1 0-1,-1-1 0,1 1 0,-1 0 0,1 0 0,0 0 0,-1 0 1,1-1-1,-1 1 0,1 0 0,-1 0 0,1 0 0,-1 0 0,1 0 1,0 1-1,-1-1 0,1 0 0,-1 0 0,1 0 0,-1 0 0,1 0 1,-1 1-1,1-1 0,-1 0 0,1 1 0,-1-1 0,1 0 1,-1 1-1,0-1 0,1 0 0,-1 1 0,1-1 0,-1 1 0,0-1 1,1 1-1,-1-1 0,0 1 0,0-1 0,0 1 0,1-1 0,-1 1 1,0-1-1,0 1 0,0-1 0,0 2 0,15 28 76,-14-28-74,14 19 8,-15-21 5,1 0 1,-1 0-1,1 1 0,-1-1 1,0 0-1,1 0 1,0 0-1,-1 0 1,1 1-1,-1-1 1,1 0-1,-1 0 1,1 0-1,-1 0 0,1 0 1,-1-1-1,1 1 1,-1 0-1,1 0 1,-1 0-1,1 0 1,-1-1-1,1 1 0,-1 0 1,1 0-1,0-1 1,2-2 54,0-1 0,1 0 0,-1 1 0,-1-1 0,1-1 0,0 1 0,1-5 0,7-9-13,-3 6-57,0 1 1,1 0 0,1 1 0,19-18-1,-27 26-3,1 0-1,0 0 0,-1 0 1,1 1-1,0-1 1,0 1-1,0-1 1,1 1-1,-1 0 0,0 1 1,6-2-1,-7 2 1,0 0 0,0 0 0,0 1 0,0-1-1,-1 0 1,1 1 0,0 0 0,0-1 0,-1 1 0,1 0 0,0 0-1,-1 0 1,1 0 0,-1 0 0,1 0 0,-1 0 0,0 1 0,1-1-1,-1 0 1,0 1 0,0-1 0,0 1 0,1 1 0,8 17 9,-9-16 6,1 0 1,-1 0-1,1 0 1,1-1-1,-1 1 1,0 0-1,1-1 1,0 0-1,5 7 0,-7-11-43,0 1-1,0 0 0,0-1 1,0 1-1,-1-1 0,1 1 0,0-1 1,0 0-1,-1 1 0,1-1 0,-1 1 1,1-1-1,0 0 0,-1 0 1,1 1-1,-1-1 0,0 0 0,1 0 1,-1 0-1,1 1 0,-1-1 0,0 0 1,0 0-1,0 0 0,1 0 1,-1 0-1,0 0 0,0 0 0,0 0 1,-1-1-1,6-34-2994,-4 16-1144,-1-1 0,-2-26 0,-6 15-1273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8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3812,'0'0'18257,"32"-6"-30941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5701,'0'0'6428,"3"8"-2206,77 214 5664,-16 14-8059,-58-187-968,-6-48-560,0-4-37,-23-256 932,0-8-2372,23 265 1136,0 0 1,1 0-1,-1 0 0,1 0 1,0 0-1,-1 0 1,1 0-1,0 0 0,0 0 1,0 0-1,0 0 0,1 0 1,-1 0-1,0 1 1,1-1-1,-1 1 0,1-1 1,0 1-1,-1-1 1,1 1-1,0 0 0,0 0 1,0 0-1,0 0 0,0 0 1,0 0-1,0 1 1,0-1-1,0 1 0,0-1 1,1 1-1,-1 0 1,0 0-1,0 0 0,0 0 1,0 0-1,1 0 0,-1 1 1,0-1-1,0 1 1,0-1-1,0 1 0,0 0 1,0 0-1,0 0 0,0 0 1,0 0-1,2 3 1,-2-2 26,0 0 0,0 0 1,0 0-1,-1 1 0,1-1 1,-1 1-1,0-1 0,0 1 1,0-1-1,0 1 0,0 0 0,0-1 1,-1 1-1,1 0 0,-1 0 1,0 0-1,0-1 0,0 1 1,0 0-1,0 0 0,-1 0 1,1-1-1,-1 1 0,0 0 1,0-1-1,0 1 0,0 0 1,0-1-1,0 1 0,-2 1 1,-5 10 51,1-1 1,-2-1 0,-19 23-1,11-15-136,12-17-5834,34-39-3906,-9 13 4512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8:5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0 435 1954,'3'-8'1922,"8"-34"5374,-3-6 6115,-15 85-13449,4-26 19,1 1-1,0 0 0,1 0 0,0 0 1,0 0-1,3 17 0,0-29 46,0 1 0,0-1 0,0 0 0,0 0-1,0-1 1,0 1 0,0 0 0,0-1 0,0 1 0,0-1 0,0 1 0,3-3-1,15-8 217,-1 0 0,0-2 0,-1 0 0,-1-1 0,19-19 0,-36 33-202,1 0 0,-1 0-1,0 0 1,1 0 0,-1 0-1,0 0 1,0-1-1,1 1 1,-1 0 0,0 0-1,0 0 1,1 0 0,-1-1-1,0 1 1,0 0-1,1 0 1,-1 0 0,0-1-1,0 1 1,0 0 0,1 0-1,-1-1 1,0 1-1,0 0 1,0-1 0,0 1-1,0 0 1,0 0 0,0-1-1,0 1 1,0 0-1,1-1 1,-1 1 0,0 0-1,0-1 1,-1 1 0,1 0-1,0-1 1,0 1-1,0 0 1,0 0 0,0-1-1,0 1 1,0 0 0,0-1-1,-1 1 1,1 0-1,0 0 1,0-1 0,-1 1-1,-16 1 641,7 1-984,10-2 166,15-20 68,-4 1 93,-1 0-1,-1 0 1,-1 0-1,-1-1 1,-1 0 0,6-30-1,-6 11 43,-1-1 0,-1-57 0,-7 94-292,-3 13 14,-4 16 17,6-3 190,2 1-1,1-1 0,1 0 1,0 1-1,2-1 0,5 25 0,-5-37 15,1 1-1,0-1 0,0 0 0,1 0 0,1 0 0,0-1 0,0 1 0,1-1 0,1-1 0,-1 1 0,1-1 0,1 0 0,0 0 0,10 8 0,-16-16-20,0 1 1,0-1-1,1 0 1,-1 1-1,0-1 1,1 0-1,-1-1 1,1 1-1,-1 0 1,1-1-1,-1 1 1,5-1-1,-7 0-5,0 0 0,1 0 0,-1 0 0,0 0 1,1 0-1,-1 0 0,0 0 0,1 0 0,-1 0 0,0 0 0,1 0 0,-1 0 0,0 0 0,1-1 1,-1 1-1,0 0 0,0 0 0,1 0 0,-1-1 0,0 1 0,0 0 0,1 0 0,-1-1 1,0 1-1,0 0 0,0 0 0,1-1 0,-1 1 0,0 0 0,0-1 0,0 1 0,0-1 0,-9-18-664,0 9 490,-1 0 1,0 1-1,0 0 0,-1 1 1,-1 0-1,-21-11 0,20 12 269,1 0-1,1 0 1,0-1-1,0-1 1,0 1-1,-16-20 1,26 28-65,1-1 0,0 1 0,-1 0-1,1-1 1,0 1 0,0-1 0,-1 1 0,1-1 0,0 1 0,0-1 0,0 1-1,0-1 1,0 0 0,0 1 0,-1-1 0,1 1 0,0-1 0,1 1 0,-1-1 0,0 1-1,0-1 1,0 1 0,0-1 0,0 1 0,0-1 0,1 1 0,-1-1 0,0 1 0,0-1-1,1 1 1,-1-1 0,0 1 0,1-1 0,-1 1 0,1 0 0,-1-1 0,0 1 0,1 0-1,-1-1 1,1 1 0,-1 0 0,1-1 0,-1 1 0,1 0 0,-1 0 0,1 0 0,-1 0-1,1-1 1,-1 1 0,1 0 0,0 0 0,41-7-1468,-24 4-658,17-8-4383,7-5-6705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0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3491,'0'0'9177,"1"10"-5782,8 28-1457,1-1 0,16 40 0,-14-48-1280,-2 1 1,-1 0-1,-1 0 0,-2 1 1,5 55-1,-11-77-422,0 27 640,0-35-843,0-1 1,0 1-1,0 0 1,0-1 0,0 1-1,0 0 1,0 0 0,0-1-1,0 1 1,0 0-1,0-1 1,-1 1 0,1 0-1,0-1 1,0 1-1,-1 0 1,1-1 0,0 1-1,-1 0 1,1-1 0,-1 1-1,1-1 1,-1 1-1,1-1 1,-1 1 0,1-1-1,-1 1 1,1-1-1,-1 0 1,0 1 0,1-1-1,-2 1 1,1-2-5,0 0 0,0 0-1,0 0 1,0 0 0,0 0 0,0 0 0,0 0 0,0 0 0,0 0 0,0 0-1,0 0 1,1-1 0,-1 1 0,0 0 0,1-1 0,-1 1 0,1 0-1,-1-3 1,-8-35 10,7 28-34,-10-32 6,3 0 0,1-1-1,2 1 1,2-1 0,2-61-1,4 97-26,0 1 0,1-1 0,0 0 0,0 1 0,0-1 0,1 1 0,0 0 0,1 1 0,0-1 0,0 1 0,0 0 0,1 0 0,0 0 0,0 1 0,0 0 0,0 0 0,1 0 0,0 1 0,0 0 0,0 0 0,1 1 0,-1 0 0,1 0 0,0 1 0,0 0 0,0 1 0,10-2 0,-17 3 9,-1 0 0,1 0-1,-1 0 1,1 0 0,-1 0 0,1 0 0,-1 0-1,1 0 1,-1 0 0,1 1 0,-1-1 0,1 0-1,-1 0 1,0 0 0,1 1 0,-1-1 0,1 0-1,-1 0 1,0 1 0,1-1 0,-1 0 0,0 1-1,1-1 1,-1 1 0,0-1 0,1 0 0,-1 1-1,0-1 1,0 1 0,0-1 0,1 1 0,-1-1-1,0 0 1,0 1 0,0-1 0,0 1 0,0-1-1,0 1 1,0-1 0,0 1 0,0-1 0,0 1-1,0-1 1,0 1 0,0-1 0,0 1 0,-1-1-1,1 1 1,0-1 0,0 0 0,0 1 0,-1-1-1,1 1 1,0-1 0,-1 0 0,0 1 0,-17 26 86,-120 100-762,150-128-10021,8-12 4031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15 234 6758,'0'0'7490,"-2"-10"-3689,1 1-2919,-3-14 304,-4-3 2458,18 108-2555,-4-49-1008,-4-19 300,0 0 1,2-1-1,7 22 1,-11-35-369,0 1 0,0-1 1,0 0-1,0 1 0,0-1 0,0 0 0,1 1 1,-1-1-1,0 0 0,0 0 0,0 1 0,1-1 1,-1 0-1,0 0 0,0 1 0,1-1 0,-1 0 1,0 0-1,0 0 0,1 1 0,-1-1 0,0 0 1,1 0-1,-1 0 0,0 0 0,1 0 0,-1 0 1,0 0-1,1 0 0,-1 0 0,0 0 0,1 0 0,-1 0 1,0 0-1,1 0 0,-1 0 0,0 0 0,1 0 1,-1 0-1,0 0 0,1 0 0,-1 0 0,0-1 1,0 1-1,1 0 0,-1 0 0,0 0 0,1-1 1,-1 1-1,0 0 0,0 0 0,0-1 0,1 1 1,-1 0-1,0 0 0,0-1 0,0 1 0,1 0 1,-1-1-1,0 0 0,10-18 970,-4 1-759,0-1-1,-1-1 1,-2 1 0,0 0-1,0-1 1,-2 0-1,-1-21 1,0 40-220,0 0 0,0 0 0,1 0 0,-1 0 0,0 0 0,0 1 0,0-1 0,0 0 0,0 0 0,0 0 0,-1 0 0,1 0 1,0 0-1,0 1 0,-1-1 0,1 0 0,0 0 0,-1 0 0,1 1 0,-1-1 0,1 0 0,-1 0 0,1 1 0,-1-1 0,1 0 0,-1 1 0,0-1 0,1 1 0,-1-1 1,0 1-1,0-1 0,1 1 0,-1 0 0,0-1 0,0 1 0,0 0 0,0-1 0,-1 1 0,1 1-22,0-1 0,-1 1 1,1 0-1,0 0 0,0 0 0,0 0 1,0 0-1,0 0 0,0 0 0,1 0 0,-1 0 1,0 0-1,0 0 0,1 1 0,-1-1 0,1 0 1,-1 0-1,1 1 0,-1-1 0,1 0 0,0 1 1,0-1-1,0 1 0,0-1 0,0 2 0,-1 4-7,1 0 0,0 1-1,0-1 1,1 0 0,3 14-1,-4-19 28,0-1-1,1 0 1,-1 0 0,1 0-1,-1 0 1,1 0-1,-1 0 1,1 0-1,0 0 1,-1 0 0,1 0-1,0-1 1,0 1-1,0 0 1,-1 0 0,1-1-1,0 1 1,0-1-1,2 2 1,-2-2 10,1 0 0,-1 0 1,1 0-1,-1 0 0,1 0 0,-1 0 1,1 0-1,0 0 0,-1-1 0,1 1 1,-1-1-1,1 1 0,-1-1 0,0 0 1,1 1-1,-1-1 0,0 0 0,3-2 1,2-2 63,0 0 0,-1-1 0,0 0 0,0 0 0,0 0 0,0-1 0,-1 0 0,0 1 0,-1-2 0,1 1 0,3-14 0,0-2 42,0-1-1,5-38 1,-11 43-65,0 4-1,0 21-419,-3 44 40,0-35 317,1 0-1,0 0 1,2 0-1,0 0 1,0 0-1,1 0 0,1 0 1,7 22-1,-10-35-22,1-1 0,-1 0 0,1 0 0,-1 1-1,1-1 1,-1 0 0,1 0 0,0 0-1,0 0 1,-1 0 0,1 1 0,0-1-1,0-1 1,0 1 0,0 0 0,0 0-1,0 0 1,0 0 0,1-1 0,-1 1 0,0-1-1,0 1 1,1-1 0,-1 1 0,0-1-1,0 0 1,1 1 0,-1-1 0,0 0-1,1 0 1,-1 0 0,0 0 0,1 0 0,-1 0-1,0-1 1,1 1 0,-1 0 0,0-1-1,1 1 1,-1-1 0,0 1 0,0-1-1,2-1 1,0 0-575,0 0-1,0-1 0,0 1 1,-1-1-1,1 0 1,-1 0-1,0 1 0,0-2 1,0 1-1,0 0 1,-1 0-1,1-1 0,-1 1 1,2-7-1,1-19-6539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2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13613,'0'0'8968,"50"-28"-7975,-19 12-416,1 4-385,-2 3-192,-2 2-1217,-5 4-1538,-5 3-2562,-6 0-4260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6919,'0'0'15534,"2"50"-15566,16-39-672,1-2-1218,1-4-1506,-2-3-2305,-6-2-2210</inkml:trace>
  <inkml:trace contextRef="#ctx0" brushRef="#br0" timeOffset="1">110 63 10122,'0'0'13330,"-1"8"-12946,-4 143 2659,5-149-3039,0 0 0,0 0 0,0-1 0,0 1 0,0 0 0,1 0 0,-1-1 0,0 1 0,1 0 0,-1-1 0,1 1 0,0 0 1,-1-1-1,1 1 0,0-1 0,0 1 0,0-1 0,0 0 0,0 1 0,1-1 0,-1 0 0,0 0 0,1 0 0,-1 0 0,0 0 0,1 0 0,0 0 0,-1 0 1,1 0-1,-1-1 0,1 1 0,0-1 0,-1 1 0,1-1 0,0 0 0,0 1 0,3-1 0,-1-1-243,-1 1 0,1 0 0,0-1 0,0 0 0,0 0 0,-1 0 0,1 0 1,-1-1-1,1 1 0,-1-1 0,1 0 0,-1 0 0,0 0 0,0 0 0,0-1 0,5-4 0,-4 2-1650,0-1 0,0 1 0,0-1 0,-1 0 1,5-11-1,0-9-8468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44 3908,'0'0'16506,"2"8"-15508,-2-6-901,0 1-1,0-1 1,0 0 0,0 0-1,1 0 1,-1 0-1,1 0 1,-1 0-1,1 0 1,0 0-1,0 0 1,0 0 0,0 0-1,0 0 1,0 0-1,1-1 1,-1 1-1,0-1 1,1 1 0,-1-1-1,1 1 1,0-1-1,0 0 1,-1 0-1,1 1 1,0-1 0,0-1-1,0 1 1,0 0-1,0 0 1,0-1-1,0 1 1,0-1-1,0 0 1,1 0 0,-1 1-1,0-1 1,0-1-1,0 1 1,0 0-1,0 0 1,1-1 0,-1 1-1,2-2 1,-1 1 32,-1-1-1,0 1 1,0-1 0,0 0 0,0 0 0,0 1 0,0-1 0,-1 0 0,1 0-1,0-1 1,-1 1 0,0 0 0,0-1 0,1 1 0,-1 0 0,-1-1 0,1 1-1,0-1 1,0 1 0,-1-1 0,0 0 0,1 1 0,-1-1 0,0 0-1,-1 1 1,1-1 0,0 1 0,-1-1 0,0-2 0,1 3-121,0 0 0,-1 1 0,1-1 0,-1 1 0,1-1 0,-1 1 0,1-1 1,-1 1-1,0-1 0,0 1 0,0-1 0,0 1 0,0 0 0,0 0 0,0-1 0,0 1 0,0 0 0,-1 0 1,-1-1-1,2 2-16,-1-1 0,1 1 1,-1 0-1,1 0 0,-1 0 0,1 0 1,-1 0-1,1 0 0,-1 1 1,1-1-1,-1 0 0,1 1 0,0-1 1,-1 1-1,1 0 0,-1-1 1,1 1-1,0 0 0,0 0 1,-1 0-1,1 0 0,0 0 0,0 0 1,0 0-1,-2 2 0,-3 5-18,-1 0 0,1 0 0,1 1 0,0-1 0,0 1 0,0 1 0,1-1 0,1 0 0,-1 1 0,2 0 0,-1 0 0,1 0-1,1 0 1,0 0 0,0 0 0,1 12 0,0-20 23,0-1 0,1 1 0,-1 0 0,0-1 1,0 1-1,1 0 0,-1-1 0,1 1 0,0-1 0,-1 1 0,1-1 0,0 1 0,0-1 0,0 1 0,0-1 0,0 0 0,0 1 0,0-1 0,0 0 0,1 0 0,-1 0 0,0 0 1,1 0-1,2 1 0,0 0 25,-1-1 0,1 0 0,0-1 0,0 1 0,-1-1 0,1 0 0,0 1 0,0-2 0,0 1 0,6-2 0,1 0-536,0 0 1,0-2-1,-1 1 1,0-1-1,0-1 1,0 0-1,10-6 1,9-13-5482,-2-2-2867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4837,'0'0'12961,"10"-9"-11813,33-25-48,1 2 0,2 2 0,57-28 0,-44 24-1187,-56 34 167,-1-2 0,1 1 0,-1 0-1,0 0 1,0-1 0,0 0 0,0 1-1,0-1 1,0 0 0,0 0-1,3-4 1,-5 5-32,0-1-1,-1 1 1,1 0-1,0-1 0,-1 1 1,1-1-1,-1 1 1,1 0-1,-1-1 1,1 1-1,-1 0 1,0 0-1,0-1 0,0 1 1,1 0-1,-1 0 1,0 0-1,-1 0 1,-1-1-1,2 1-176,0-1 0,0 1 0,0 0 0,-1 0 0,1-1 0,1 1 0,-1-1 0,0 1 1,0 0-1,0-1 0,1 0 0,-1 1 0,1-1 0,0 1 0,-1-1 0,1 0 0,0 1 0,0-1 0,0 0 0,0 1 0,0-1 0,0 1 0,1-3 0,0 2-209,0-1 0,0 1-1,0 0 1,1 0 0,-1 0-1,1 0 1,0 0 0,0 0-1,-1 1 1,1-1 0,0 0-1,1 1 1,2-2 0,5-6-4173,-2-3-2034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11627,'0'0'9508,"9"-1"-8622,37-6 163,-27 2-880,0 2 1,0 0-1,1 1 1,-1 1-1,23 2 1,-41 0-172,0-1 0,0 1 0,0-1 0,0 1 1,0 0-1,-1 0 0,1-1 0,0 1 0,-1 0 0,1 0 1,0 0-1,-1 0 0,1 0 0,-1 0 0,1 0 0,-1 0 1,1 0-1,-1 0 0,0 0 0,0 0 0,1 0 0,-1 0 1,0 0-1,0 0 0,0 2 0,0 36 108,-1-27-63,0 8-52,0 0-1,-2 0 0,-7 31 1,-13 20-5323,13-45-2147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14574,'0'0'5973,"3"12"-4974,17 66-240,3 12 225,50 128 1,-73-217-2475,-24-23-5098,20 19 5323,-22-16-4169,-4-3-2077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21 340 3299,'0'0'12556,"-20"-64"-10218,20 36-608,5-5-385,13-2-352,5-4 96,7 1-64,-1 7-384,3 5-449,1 4-160,-1 8-160,-2 6-1442,-5 7-1633,-4 1-3940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0 445 4965,'0'0'7324,"9"1"-3448,-1 1-3467,1-1 1,0 0-1,-1 0 1,1-1-1,0 0 1,0-1-1,-1 1 1,1-2-1,0 1 0,-1-1 1,1-1-1,-1 0 1,0 0-1,0 0 1,0-1-1,11-7 1,-10 3-301,-1 0 0,0 0 0,0-1 1,-1 0-1,0 0 0,-1-1 0,0 0 0,7-16 0,-10 18-34,0 1 0,0-1 0,-1 0-1,0 1 1,0-1 0,-1 0-1,0 0 1,0 0 0,-1 0 0,0 0-1,-1 0 1,1 0 0,-3-10-1,2 17-52,1-1 0,-1 1-1,1-1 1,-1 0-1,1 1 1,-1-1 0,0 1-1,0 0 1,0-1-1,0 1 1,0 0 0,0-1-1,0 1 1,0 0 0,-1 0-1,1 0 1,0 0-1,-1 0 1,1 0 0,-1 0-1,1 1 1,-1-1-1,1 0 1,-1 1 0,1-1-1,-1 1 1,0 0-1,1-1 1,-1 1 0,0 0-1,1 0 1,-1 0-1,0 0 1,1 0 0,-1 1-1,0-1 1,1 0-1,-4 2 1,1-1-29,1 0-1,-1 1 1,0 0-1,0-1 1,1 1 0,-1 1-1,1-1 1,0 0-1,0 1 1,0 0-1,0-1 1,0 1 0,0 0-1,-4 7 1,0 5 16,1 1 0,0-1 0,1 1 0,1 0 0,1 1 0,0-1 0,1 1 0,0 0 1,2 18-1,0-35-2,0 1 0,0 0 0,-1-1 0,1 1 0,0-1 0,0 1 0,0-1 0,0 1 0,0 0 1,0-1-1,1 1 0,-1-1 0,0 1 0,0-1 0,0 1 0,0-1 0,1 1 0,-1-1 1,0 1-1,1-1 0,-1 1 0,0-1 0,1 1 0,-1-1 0,0 1 0,1-1 0,-1 0 0,1 1 1,-1-1-1,1 0 0,-1 1 0,1-1 0,-1 0 0,1 0 0,-1 1 0,1-1 0,-1 0 0,1 0 1,0 0-1,-1 0 0,1 0 0,-1 0 0,1 0 0,-1 0 0,1 0 0,0 0 0,-1 0 0,1 0 1,-1 0-1,1 0 0,-1-1 0,1 1 0,-1 0 0,1 0 0,0-1 0,28-21 546,41-69 75,-53 65-623,2 1-1,0 1 0,24-21 1,-42 43-15,0 1 0,1-1 0,-1 1 0,1 0-1,-1 0 1,1 0 0,-1 0 0,1 0 0,0 0 0,-1 0 0,1 1 0,0-1 0,0 0 0,0 1 0,0 0 0,-1-1 0,4 1 0,-4 0 9,0 1-1,0-1 1,0 0 0,0 1 0,0-1 0,0 1 0,0 0 0,0-1 0,0 1-1,0 0 1,-1-1 0,1 1 0,0 0 0,0 0 0,-1 0 0,1 0-1,0-1 1,-1 1 0,1 0 0,-1 0 0,1 2 0,2 8 30,0 0 1,-1 0-1,0 0 1,1 20-1,-1-6 8,-2-24-26,0 1 0,0 0-1,0 0 1,0 0 0,1-1-1,-1 1 1,1 0 0,-1 0-1,1-1 1,-1 1 0,1 0-1,0-1 1,0 1 0,0-1-1,0 1 1,0-1 0,0 0-1,0 1 1,3 1 0,-3-3 11,0 0 0,0 0 0,0 0 1,0 0-1,0 0 0,0 0 1,0-1-1,0 1 0,0 0 0,0-1 1,0 1-1,0-1 0,0 1 1,0-1-1,0 1 0,-1-1 0,1 0 1,0 1-1,0-1 0,-1 0 1,1 0-1,0 0 0,-1 1 0,1-2 1,9-12 233,-1-1 1,14-29 0,-19 35-335,4-7 101,24-45 12,-31 59-40,0-1-1,1 1 0,-1 0 1,1 0-1,0-1 1,0 1-1,0 1 1,0-1-1,0 0 0,0 0 1,0 1-1,1-1 1,-1 1-1,1 0 1,-1 0-1,1 0 0,-1 0 1,1 0-1,4-1 1,-6 3 6,0-1 1,0 1-1,1 0 1,-1-1-1,0 1 0,0 0 1,0 0-1,0 0 1,0 0-1,0 0 1,0 0-1,0 0 1,-1 0-1,1 0 1,0 0-1,0 0 1,-1 1-1,1-1 0,-1 0 1,1 0-1,-1 1 1,0-1-1,0 0 1,1 1-1,-1 2 1,7 44 222,-6-38-214,-1-8 0,0 0-1,0 0 1,0 0-1,0 0 1,1 1 0,-1-1-1,1 0 1,0 0-1,0 0 1,0 0-1,0 0 1,0 0 0,0 0-1,2 2 1,-3-4 11,1 0 0,0 0 0,-1 0-1,1 0 1,-1 0 0,1 0 0,0 0 0,-1 0 0,1 0 0,-1 0 0,1 0 0,-1 0 0,1 0-1,-1 0 1,1-1 0,0 1 0,-1 0 0,1 0 0,-1-1 0,1 1 0,-1 0 0,0-1 0,1 1 0,-1 0-1,1-1 1,-1 1 0,0-1 0,1 1 0,-1-1 0,0 1 0,1-1 0,-1 0 0,8-11 233,-2 0 1,1 0-1,4-14 1,-7 16-377,4-9 123,1 1 0,0 0 0,2 0 0,23-30 0,-34 47-10,0 1-1,0-1 1,1 1 0,-1-1-1,0 1 1,1-1 0,-1 1 0,1 0-1,-1-1 1,0 1 0,1 0-1,-1-1 1,1 1 0,-1 0-1,1-1 1,-1 1 0,1 0 0,-1 0-1,1 0 1,0 0 0,-1-1-1,1 1 1,-1 0 0,1 0-1,-1 0 1,1 0 0,-1 0-1,1 0 1,0 0 0,0 1 0,7 14-114,-4 36 124,-4-42 3,0-8-15,-1 1 0,1-1 0,0 0 0,0 1 0,0-1 0,0 0-1,0 1 1,0-1 0,1 0 0,-1 0 0,0 1 0,1-1 0,-1 0 0,1 0 0,-1 1-1,1-1 1,0 0 0,-1 0 0,1 0 0,0 0 0,0 0 0,0 0 0,0 0 0,0 0-1,0 0 1,0-1 0,0 1 0,0 0 0,0 0 0,0-1 0,3 1 0,-2-1-213,1-1 0,-1 1 1,1-1-1,-1 0 0,0 0 0,1 0 1,-1 0-1,0 0 0,0-1 1,0 1-1,0-1 0,0 1 0,0-1 1,0 0-1,0 0 0,1-2 1,70-72-15216,-44 48 5595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4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 3171,'0'0'23105,"-11"-4"-21851,6 2-1176,3 0-45,0 1 0,-1-1 0,1 1-1,-1 0 1,0 0 0,1 0 0,-1 1 0,0-1 0,1 1 0,-1-1 0,0 1 0,0 0 0,1 0 0,-1 0-1,0 0 1,0 1 0,1-1 0,-1 1 0,0 0 0,0-1 0,1 1 0,-1 1 0,1-1 0,-1 0 0,1 0-1,0 1 1,-1 0 0,1-1 0,0 1 0,0 0 0,0 0 0,-2 3 0,1-2-56,0 0 1,1 0-1,0 0 1,0 0-1,0 0 1,0 1-1,0-1 0,1 1 1,-1-1-1,1 1 1,0 0-1,0-1 1,0 1-1,1 0 1,-1 0-1,1-1 1,0 9-1,2-11-6,-1-1 0,0 1 0,0-1 0,0 1 0,0-1 0,1 1 0,-1-1 0,0 1 0,0-1 0,1 0 0,-1 0 0,0 0 0,0 0 0,1 0 0,-1 0 0,0 0 0,1 0-1,-1 0 1,2-1 0,29-5 50,-21 2-53,4-1-58,0 0 0,0 1 0,0 1 0,1 0 0,21-1 0,-36 4 91,-1 1 0,1-1 0,-1 0 0,1 0 0,0 0 0,-1 1 0,1-1 0,-1 0 0,1 0 0,-1 1 0,1-1 0,0 1 0,-1-1 0,0 0 0,1 1 0,-1-1 0,1 1 0,-1-1 0,1 1 0,-1-1 0,0 1 0,0-1 0,1 1 0,-1 0 0,0-1 0,0 1 0,1 0 0,-1-1 0,0 1 0,0-1 0,0 1 0,0 0 0,0-1 0,0 1 0,0 0 0,0-1 0,0 1 0,0-1 0,-1 1 0,1 0 0,0 0 0,-10 29 379,4-19-391,0 0 0,-1 0 0,0-1-1,-1 0 1,0-1 0,-1 1 0,-17 13 0,21-19-960,0-1 0,0 1 0,-1-1 0,1 0 0,-11 4 0,-10-2-9257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80 347 3523,'0'0'14163,"-9"-1"-11072,-30-5-1233,38 6-1821,0 0 0,0 0 0,-1 0 0,1 0 0,0 1 0,0-1 0,0 0 0,0 0 0,0 1 0,0-1 0,0 1 0,0-1 0,0 1 0,0-1 0,0 1 0,0 0 0,0-1 0,0 1 0,0 0-1,1 0 1,-1-1 0,0 1 0,1 0 0,-1 0 0,0 0 0,1 0 0,-1 0 0,1 0 0,0 0 0,-1 0 0,1 0 0,-1 3 0,-2 34 2,3-31 31,0-1-55,0 2 50,0 1 0,0 0-1,1 0 1,2 12 0,-3-20-42,1 1 0,-1-1 1,0 0-1,0 0 0,1 0 0,-1 0 0,0 0 1,1 0-1,-1 0 0,1 0 0,0-1 0,-1 1 0,1 0 1,-1 0-1,1 0 0,0 0 0,0-1 0,0 1 1,-1 0-1,1-1 0,0 1 0,0-1 0,0 1 1,0-1-1,0 1 0,0-1 0,0 0 0,0 1 0,0-1 1,0 0-1,0 0 0,1 0 0,-1 0 0,0 0 1,0 0-1,0 0 0,0 0 0,0 0 0,0 0 1,0-1-1,0 1 0,0 0 0,0-1 0,0 1 0,0-1 1,0 1-1,1-2 0,3-1 154,0-1-1,-1 0 0,1 0 1,-1 0-1,0-1 1,0 1-1,0-1 1,-1 0-1,0 0 1,0 0-1,0-1 1,-1 1-1,3-8 1,24-77 229,-24 71-347,-1 0 0,-1-1 0,-1 0-1,0 0 1,-2-25 0,-11 74-689,9-17 605,1-1 0,0 1-1,0 0 1,1-1 0,1 1 0,3 21 0,-4-32 25,1 0 1,-1-1-1,0 1 1,1 0-1,-1 0 1,1 0-1,-1-1 1,1 1-1,-1 0 1,1-1 0,-1 1-1,1 0 1,0-1-1,-1 1 1,1-1-1,0 1 1,0-1-1,-1 1 1,1-1-1,0 1 1,0-1-1,0 0 1,-1 0-1,1 1 1,0-1-1,0 0 1,0 0 0,0 0-1,0 0 1,0 0-1,-1 0 1,1 0-1,0 0 1,0 0-1,0 0 1,0-1-1,0 1 1,-1 0-1,1-1 1,0 1-1,1-1 1,1-1 34,0 1-1,0-1 1,0 0-1,0 0 1,-1 0 0,1 0-1,-1-1 1,1 1-1,2-5 1,6-11 145,-2 0-1,0-1 1,0 0-1,-2-1 1,-1 0 0,6-28-1,-6 17-374,-1-1 0,1-44 1,-8 184-91,0-29 364,10 99 0,-6-153-48,2 0-1,1-1 1,1 0 0,1 0-1,1-1 1,1 0 0,1 0-1,17 28 1,-9-26-32,-13-19-18,0 0 0,-1-1 1,0 2-1,0-1 0,-1 0 0,0 1 0,0-1 0,0 1 1,-1 0-1,2 8 0,-4-15 24,0 0 0,0 0 1,0 0-1,0 1 0,0-1 0,0 0 1,0 0-1,0 0 0,0 1 0,0-1 1,0 0-1,0 0 0,0 0 0,0 1 1,-1-1-1,1 0 0,0 0 0,0 0 1,0 1-1,0-1 0,0 0 1,0 0-1,0 0 0,-1 0 0,1 0 1,0 1-1,0-1 0,0 0 0,0 0 1,-1 0-1,1 0 0,0 0 0,0 0 1,0 0-1,0 1 0,-1-1 0,1 0 1,0 0-1,0 0 0,0 0 0,-1 0 1,1 0-1,-13-5 147,-8-10 4,6-3-187,1-1-1,0-1 1,2 0 0,0-1 0,1 0 0,1-1-1,1 0 1,1 0 0,1-1 0,2 0-1,0-1 1,-4-45 0,9 65-20,1 1-1,-1-1 1,0 1-1,1-1 1,0 1 0,0-1-1,0 1 1,1 0-1,-1-1 1,1 1-1,-1 0 1,1 0 0,0 0-1,0 0 1,1 0-1,-1 1 1,0-1 0,4-2-1,5-3-1045,0 0 0,0 1-1,19-10 1,4-2-3589,-9 3-1368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3748,'0'0'22597,"-2"14"-22181,-2 11-292,1 0 0,1 1 0,2-1-1,3 38 1,-3-55-122,1 0 1,0 0-1,0 0 0,1 0 1,0-1-1,1 1 0,0 0 1,0-1-1,0 0 0,1 1 0,0-2 1,0 1-1,1 0 0,0-1 1,0 0-1,1 0 0,-1 0 1,1-1-1,1 0 0,10 8 1,-16-12-44,1 0 1,-1 0-1,1 0 1,-1-1-1,1 1 1,-1 0-1,1 0 1,-1-1-1,1 1 1,0-1-1,-1 0 1,1 1-1,0-1 1,-1 0-1,1 0 0,0 0 1,-1 0-1,1 0 1,0 0-1,0-1 1,-1 1-1,1-1 1,-1 1-1,1-1 1,0 1-1,-1-1 1,1 0-1,-1 0 1,0 0-1,1 0 1,-1 0-1,0 0 1,1 0-1,-1 0 1,0-1-1,0 1 1,0 0-1,0-1 1,1-2-1,0 0-604,-1-1-1,1 0 0,-1 1 0,0-1 1,-1 0-1,1 0 0,-1 0 0,0 0 1,-1 1-1,1-1 0,-1 0 0,0 0 1,-2-7-1,-10-19-5648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13325,'0'0'9102,"-8"0"-8553,2 1-516,0 0-1,0 0 1,0 1-1,0 0 0,0 0 1,1 0-1,-1 0 1,1 1-1,-1 0 0,-5 5 1,7-6-33,1 1 1,0-1-1,0 1 1,0 0 0,0 0-1,1 0 1,-1 0-1,1 1 1,0-1-1,0 1 1,0-1 0,0 1-1,1 0 1,-1-1-1,1 1 1,0 0-1,0 0 1,0 0 0,1 0-1,-1 4 1,2-6-1,-1-1 1,0 0 0,1 0-1,-1 0 1,1 0 0,0 0-1,-1 1 1,1-1 0,0 0-1,0-1 1,0 1-1,0 0 1,0 0 0,0 0-1,0 0 1,0-1 0,0 1-1,0 0 1,0-1 0,0 1-1,0-1 1,1 0-1,-1 1 1,2-1 0,41 11-88,-30-8-93,-6-2 142,-1 1-1,1 1 1,-1 0 0,1 0 0,11 7-1,-18-10 40,0 1-1,1 0 0,-1 0 0,0 0 0,0 0 0,0 0 0,0 0 0,0 0 1,0 0-1,0 0 0,0 1 0,0-1 0,0 0 0,-1 1 0,1-1 1,0 1-1,-1-1 0,1 0 0,-1 1 0,0-1 0,0 1 0,1-1 0,-1 1 1,0 0-1,0-1 0,0 1 0,-1-1 0,1 1 0,0-1 0,0 1 1,-1-1-1,1 0 0,-1 1 0,1-1 0,-1 1 0,0-1 0,0 0 1,-1 2-1,-1 2 156,-1-1 0,-1 0 0,1 0 1,-1 0-1,1-1 0,-1 1 0,0-1 1,0 0-1,0-1 0,-1 1 0,1-1 0,-6 2 1,0-1 7,0 1 0,-1-1 0,1-1 0,0 0 1,-14 0-1,24-2-240,1 0 0,-1 0 0,1 0 0,0 0 0,-1 0 0,1-1 0,-1 1 0,1 0 1,0 0-1,-1 0 0,1-1 0,-1 1 0,1 0 0,0-1 0,0 1 0,-1 0 0,1 0 0,0-1 0,-1 1 0,1-1 0,0 1 0,0 0 1,0-1-1,-1 1 0,1-1 0,0 1 0,0 0 0,0-1 0,0 1 0,0-1 0,0 1 0,0-1 0,0 1 0,0 0 0,0-1 1,0 1-1,0-1 0,0 1 0,0-1 0,0 1 0,0 0 0,1-1 0,-1 1 0,0-1 0,0 1 0,0 0 0,1-1 0,-1 0 1,12-22-3567,9-8-2337,3-7-2722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7 271 8776,'0'0'11787,"-7"-47"-9705,18 29-256,12-3-352,5 0-417,4-1-385,7-1-319,4 2-289,0 0-64,-1 1-129,-5 6-1312,-4-2-1730,-4 3-2114,-11-1-5381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20 234 3203,'0'0'23462,"1"12"-23328,-1 1-60,1 0 1,1 0 0,0 0 0,1 0-1,0 0 1,1 0 0,10 23 0,-14-35 805,0-37 1592,-1 22-2437,0 0-1,-2-1 1,1 2 0,-2-1 0,0 0-1,-1 1 1,0 0 0,-1 0-1,-12-22 1,22 46-985,-3-7 820,1-1 0,-1 1 0,0-1 0,1 0 0,0 0 1,0 0-1,0 0 0,3 4 0,-3-5-135,1 0 0,-1 0 0,1 0 0,-1-1 0,1 1 0,0 0 0,0-1 0,-1 0 0,1 0 0,0 0 0,0 0 0,0 0 0,0 0 0,0-1 0,1 0 0,-1 1 0,4-1 0,-1-1-265,0 0-1,0 0 0,0-1 0,-1 1 1,1-1-1,0 0 0,-1-1 0,9-4 1,6-6-1125,-1-1 0,0-1 0,25-27 0,-35 33 1336,3-2 384,32-34-1160,-28 20 3533,-10-1 4733,-11 24-3947,-18 11-2343,16-1-828,0 0 0,0 0 0,0 0 1,1 1-1,0 0 0,1 0 0,0 1 0,0-1 1,-4 15-1,3-6 73,1 0 1,0 0-1,1 0 0,-2 30 1,5-43-89,3 33 24,-2-37-56,1-1-1,-1 1 1,0 0-1,0-1 1,1 1 0,-1 0-1,0-1 1,1 1-1,-1 0 1,1-1 0,-1 1-1,1-1 1,-1 1-1,1-1 1,-1 1 0,1-1-1,0 1 1,-1-1-1,1 0 1,0 1-1,-1-1 1,1 0 0,0 1-1,-1-1 1,1 0-1,0 0 1,0 0 0,-1 0-1,1 0 1,0 0-1,0 0 1,-1 0 0,1 0-1,0 0 1,0 0-1,-1 0 1,1 0 0,0-1-1,-1 1 1,1 0-1,0-1 1,-1 1-1,1 0 1,0-1 0,0 0-1,5-3 125,-1 0-1,1 0 1,-1 0-1,0-1 1,0 0-1,-1 0 1,1 0-1,-1 0 1,-1-1-1,1 0 1,-1 0-1,3-6 1,32-79 439,-34 76-409,-1 0-1,0 0 0,-1-1 1,1-17-1,1-16-96,-8 80-416,-1-10 324,2 0-1,1 0 1,1 1 0,0-1-1,4 32 1,-3-52 23,0 0-1,0 0 1,0 0-1,0 0 1,1 0-1,-1 0 0,0 0 1,0 0-1,1 0 1,-1 0-1,1 0 1,-1 0-1,1-1 1,-1 1-1,1 0 1,0 0-1,-1 0 1,1 0-1,0-1 1,-1 1-1,1 0 1,0-1-1,0 1 1,0-1-1,0 1 1,0-1-1,0 1 1,0-1-1,0 1 1,0-1-1,0 0 1,0 0-1,0 1 1,0-1-1,0 0 1,0 0-1,0 0 1,0 0-1,0 0 1,0-1-1,0 1 1,0 0-1,0 0 1,0-1-1,0 1 1,0 0-1,0-1 1,0 1-1,0-1 1,-1 1-1,2-2 1,4-1-169,-1 0 1,-1-1-1,1 0 0,0 0 1,-1 0-1,0 0 1,5-7-1,-4 5-685,-1 0 0,-1-1 0,1 0 0,-1 0 0,4-14 0,0-18-8730,-7 17-1508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104 313 3876,'0'0'6678,"6"-8"-2776,-2 3-3505,-1 1 196,1 0 1,-1-1 0,0 0-1,0 1 1,0-1-1,-1 0 1,0 0-1,0 0 1,0-1-1,0 1 1,-1 0-1,0-1 1,0 1-1,0-8 1,-2 11-507,1 1 1,-1 0 0,1 0-1,-1 0 1,0 0 0,1 0-1,-1 0 1,0 0 0,0 0-1,0 0 1,0 0 0,0 1-1,0-1 1,0 0-1,0 1 1,0-1 0,0 0-1,0 1 1,0-1 0,-1 1-1,1 0 1,0-1 0,0 1-1,-1 0 1,1 0 0,0 0-1,0 0 1,-1 0-1,1 0 1,0 0 0,-3 1-1,-1-1-9,0 0-1,0 1 1,0-1-1,-1 1 1,1 1-1,-8 2 1,8-1-74,1 0 0,-1 0 1,1 1-1,0-1 0,0 1 0,1 0 0,-1 0 1,1 0-1,0 1 0,0-1 0,0 1 0,1 0 0,-1-1 1,-1 7-1,1-3-8,1-1 0,-1 1-1,2 0 1,-1-1 0,1 1 0,0 0 0,1 0 0,-1 0-1,2 9 1,-1-16 4,1 1 0,-1-1 0,0 0 0,1 1-1,-1-1 1,1 0 0,-1 1 0,1-1 0,-1 0 0,1 0 0,0 0-1,0 1 1,0-1 0,0 0 0,0 0 0,0 0 0,0 0-1,0 0 1,0-1 0,0 1 0,0 0 0,0 0 0,1-1-1,-1 1 1,0-1 0,1 1 0,-1-1 0,0 0 0,1 1-1,-1-1 1,0 0 0,1 0 0,-1 0 0,1 0 0,-1 0-1,0 0 1,1 0 0,-1-1 0,3 0 0,1 0 25,-1 0 0,1 0 0,-1-1 0,0 1 0,0-1 0,0 0 0,0 0 0,0-1 0,0 1 0,0-1 0,3-4 0,4-5 121,-1-1 0,-1-1 0,-1 1 0,0-1 0,0-1 1,-2 0-1,0 0 0,0 0 0,5-29 0,-4 7 360,-1 1 0,-2-1 1,-2-43-1,-23 183-971,15-42 423,1 81-1,5-138-86,1 0 1,-1 0-1,1 0 0,-1-1 0,1 1 1,0 0-1,1-1 0,-1 1 0,1-1 1,-1 1-1,1-1 0,0 0 1,0 1-1,1-1 0,4 5 0,-6-7-63,0 0 1,0 0-1,1 0 0,-1-1 0,1 1 0,-1 0 0,1 0 0,-1-1 0,1 1 0,-1-1 0,1 1 0,0-1 0,-1 0 0,1 1 0,-1-1 0,1 0 1,0 0-1,-1 0 0,1 0 0,0-1 0,-1 1 0,1 0 0,0-1 0,-1 1 0,1-1 0,-1 0 0,1 1 0,-1-1 0,1 0 0,-1 0 0,0 0 1,1 0-1,-1 0 0,0 0 0,0 0 0,0 0 0,0-1 0,2-2 0,12-18-4410,-2-7-1900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61 2530,'0'0'17622,"-3"9"-16789,0-1-593,1 1 0,0 0 0,0 0 0,0 11 0,1-18-185,1-1 0,0 0-1,0 0 1,0 0 0,-1 0 0,1 1 0,1-1 0,-1 0 0,0 0-1,0 0 1,0 1 0,1-1 0,-1 0 0,0 0 0,1 0-1,-1 0 1,1 0 0,-1 0 0,1 0 0,0 0 0,-1 0-1,1 0 1,0 0 0,0 0 0,0 0 0,0-1 0,0 1-1,0 0 1,0 0 0,0-1 0,0 1 0,0-1 0,0 1-1,0-1 1,0 0 0,0 1 0,0-1 0,1 0 0,-1 0 0,0 1-1,0-1 1,0 0 0,1 0 0,-1-1 0,0 1 0,0 0-1,0 0 1,0 0 0,1-1 0,-1 1 0,0-1 0,0 1-1,0-1 1,0 1 0,1-2 0,1 0 117,-1 1 1,1-1 0,-1 0-1,0 0 1,0-1-1,0 1 1,0 0-1,0-1 1,0 0-1,0 1 1,-1-1 0,0 0-1,1 1 1,-1-1-1,1-4 1,13-46 829,-13 45-634,-1 1-1,0-1 1,0 0-1,-1 1 1,0-14-1,-1 21-366,0 0 0,0 1 0,0-1 0,1 0 0,-1 1 0,0-1-1,0 0 1,1 1 0,-1 0 0,0-1 0,1 1 0,-1-1 0,1 1 0,-1 0 0,0-1-1,1 1 1,0 0 0,-1-1 0,1 1 0,-1 0 0,1 0 0,0-1 0,-1 2 0,-5 16-49,1 0-1,1 0 1,0 0 0,2 0 0,0 1 0,0 32 0,3-50 29,0 0-1,0 0 0,0 0 1,0 0-1,0 0 1,1-1-1,-1 1 0,0 0 1,0 0-1,0-1 0,1 1 1,-1-1-1,0 1 1,1-1-1,-1 0 0,1 1 1,-1-1-1,0 0 1,1 0-1,-1 0 0,1 0 1,-1 0-1,0 0 0,3-1 1,39-1-1834,-37 1 999,-1-1-1,0 1 1,0-1 0,1 0 0,-1 0 0,0-1 0,0 1 0,4-4-1,12-9-5001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0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1531 8360,'0'0'14312,"9"-9"-13180,39-36-23,103-74 0,78-32 431,-177 119-1465,493-302 305,19-11-1718,-28-36-42,-519 369 1333,-2 0-718,0 0-1,-1 0 0,-1-1 0,16-19 0,-20 10-5282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2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15468 0 7207,'-12'0'790,"-31"1"-717,0 1 1,0 2-1,-70 17 1,-271 116-260,9 30 228,210-92-48,-595 237 321,-12-30 427,327-122-630,-573 216 112,-1042 371 550,183-92-864,-550 331-396,337 46 166,1743-833 369,10 14 0,9 15 0,10 14 0,-502 497 0,462-338-384,310-339 374,3 2 0,3 2 1,3 1-1,-57 136 0,83-166 3,1 0 0,1 1 0,3 0 0,1 1-1,1 0 1,3 0 0,1 0 0,2 1 0,8 65-1,-4-79-49,2 1 0,0-2-1,2 1 1,1-1-1,1 0 1,1-1-1,1 0 1,1 0-1,1-2 1,1 0 0,1 0-1,1-1 1,1-2-1,1 1 1,23 17-1,-12-14 20,2-2-1,1 0 1,1-3-1,0-1 1,1-1-1,1-2 0,0-2 1,45 10-1,22-1 42,185 13 0,-36-23-15,1-11 0,486-64 0,494-167 168,-542 89-212,-435 94-27,1219-238 380,-6-46 554,394-199-621,-42-137-189,-1316 447-6,922-556 1,-1110 569-57,-10-15 1,-11-12-1,462-474 1,-547 474 11,237-343 1,-301 358 190,228-464 1,-305 527-168,62-206 0,-106 274 217,-4-1 1,-4-1 0,12-184 0,-29 244-180,-1 0 1,-2 0 0,-1 0 0,-2 1 0,-1-1 0,-1 1-1,-18-48 1,15 56-118,0 1-1,-2 0 0,0 0 1,-2 1-1,0 1 1,-1 0-1,0 1 1,-2 0-1,0 1 0,-28-20 1,5 10-52,-1 1 0,-1 3 0,-1 1 1,-1 2-1,-1 2 0,-1 2 0,0 2 0,-68-12 1,-12 6-2,-253-5 0,-110 42-930,164 12-2499,145-12-416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2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54 11435,'-2'0'7200,"2"12"-4824,5 15-2797,78 196 2073,-42-120-201,43 166 0,-80-245-500,-10-32 467,-12-40-339,-13-51-1113,4-1-1,5-1 0,-13-141 1,33 232 26,1 1 0,0-1 1,1 1-1,0-1 0,1 1 1,3-20-1,-4 28 3,1-1 1,-1 0-1,1 1 0,0 0 1,0-1-1,-1 1 0,1-1 1,0 1-1,0 0 0,1-1 1,-1 1-1,0 0 0,0 0 1,1 0-1,-1 0 0,0 0 1,1 0-1,1 0 0,0 0-4,0 0-1,0 0 0,0 1 1,0 0-1,1-1 1,-1 1-1,0 0 1,0 0-1,0 1 0,1-1 1,-1 1-1,5 1 1,-6-1-1,1-1 0,-1 1 1,0 0-1,0-1 1,0 1-1,0 0 0,0 1 1,0-1-1,0 0 0,0 0 1,0 1-1,-1-1 0,1 1 1,0 0-1,-1-1 1,0 1-1,1 0 0,-1 0 1,0 0-1,0 0 0,1 2 1,-1 0-13,0 0 1,0 0-1,0 0 1,-1 0-1,0-1 1,0 1-1,0 0 1,0 0-1,0 0 1,-1 0-1,-1 5 1,-2 4 3,0-1 0,-1 1 0,0-1 1,-1 0-1,-15 22 0,4-9-68,-1-2-1,-1 0 1,-1-1-1,-28 24 1,38-41-915,6-9-1031,9-18-994,4 3 385,1 1 0,18-26 0,3 0-1875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58 121 9641,'0'0'12262,"-8"-6"-11327,2 2-844,5 2-41,-1 0 1,0 1 0,0-1-1,-1 1 1,1 0 0,0-1 0,0 1-1,-1 0 1,-4-1 0,-3 8 161,4 17-110,6-20-91,-1 5 30,1-1 1,0 1-1,0-1 1,1 1-1,2 12 1,-3-18-32,1-1 0,-1 1 0,1-1 0,0 1 0,-1-1 0,1 0 0,0 1 0,0-1 0,0 0 0,0 0 0,0 0 0,0 1 0,0-1 0,0 0 0,0 0 0,1-1 0,-1 1-1,0 0 1,1 0 0,-1-1 0,1 1 0,-1 0 0,1-1 0,-1 0 0,1 1 0,-1-1 0,1 0 0,-1 0 0,1 0 0,-1 0 0,1 0 0,-1 0 0,1 0 0,2-1 0,-1 0 65,1 0 1,-1-1-1,0 1 1,0-1-1,1 0 1,-1 0-1,0 0 0,-1 0 1,1-1-1,0 1 1,-1-1-1,1 0 1,-1 1-1,0-1 0,0 0 1,0 0-1,0-1 1,0 1-1,-1 0 1,0-1-1,1 1 0,-1-1 1,0 1-1,0-8 1,1 3 48,0 0 0,-1 0 0,0 0 0,0-1 0,-1 1 0,0 0 1,-1-1-1,0 1 0,0 0 0,-3-11 0,3 16-80,0 1 1,0 0-1,0 0 0,0-1 1,-1 1-1,1 0 0,-1 0 1,1 0-1,-1 0 0,0 0 1,0 1-1,0-1 0,0 1 1,0-1-1,0 1 0,0-1 1,0 1-1,0 0 0,-1 0 0,-3-1 1,5 2-44,0 0 1,-1 0-1,1 0 1,-1 0-1,1 0 1,0 1-1,-1-1 1,1 0-1,0 1 1,-1-1-1,1 1 1,0-1-1,-1 1 1,1-1-1,0 1 1,0 0-1,0 0 1,0 0-1,0 0 1,0-1-1,0 2 1,0-1-1,0 0 1,0 0-1,0 0 1,1 0-1,-1 0 1,0 1-1,1-1 1,-1 0-1,1 1 1,0-1-1,-1 0 1,1 1-1,0-1 1,0 0-1,0 3 1,-2 4-104,1 0 0,0-1 1,1 1-1,0 0 1,0 0-1,1 0 0,3 14 1,-4-21-86,1 1 1,-1-1-1,1 1 0,-1-1 1,1 1-1,0-1 1,-1 1-1,1-1 1,0 0-1,0 1 0,0-1 1,0 0-1,0 0 1,0 0-1,0 0 0,1 0 1,-1 0-1,0 0 1,1 0-1,-1 0 1,0-1-1,1 1 0,-1 0 1,1-1-1,-1 1 1,1-1-1,-1 0 0,1 0 1,-1 1-1,1-1 1,0 0-1,-1 0 0,1 0 1,-1-1-1,1 1 1,-1 0-1,1 0 1,0-1-1,-1 1 0,0-1 1,1 0-1,-1 1 1,1-1-1,-1 0 0,0 0 1,3-2-1,20-17-4841,0-9-2521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13100,'0'0'3647,"-10"12"-1106,1-2-2129,-48 66 1947,52-69-2251,1 0-1,0 1 0,0-1 0,1 1 0,-1 0 0,2 0 0,-1 0 1,1 0-1,1 1 0,-2 10 0,3-19-119,0 0 1,0 1-1,0-1 1,0 0 0,0 0-1,0 0 1,0 1-1,0-1 1,0 0-1,0 0 1,0 0-1,0 1 1,1-1-1,-1 0 1,0 0-1,0 0 1,0 1-1,0-1 1,0 0-1,0 0 1,1 0-1,-1 0 1,0 1-1,0-1 1,0 0-1,0 0 1,1 0-1,-1 0 1,0 0-1,0 0 1,0 0-1,1 1 1,-1-1-1,0 0 1,0 0-1,0 0 1,1 0-1,-1 0 1,0 0-1,0 0 1,1 0-1,-1 0 1,0 0-1,14-5-155,9-11 103,-16 9-97,0 0 1,1 1-1,0 0 0,0 0 0,0 0 0,0 1 1,1 1-1,0 0 0,0 0 0,1 0 0,-1 1 0,1 1 1,-1-1-1,1 2 0,11-2 0,-20 3 162,0 0 0,0 1-1,0-1 1,-1 0 0,1 0 0,0 1-1,0-1 1,-1 0 0,1 1 0,0-1-1,-1 1 1,1-1 0,-1 1 0,1-1-1,0 1 1,-1-1 0,1 1 0,-1 0-1,1-1 1,-1 1 0,0 0 0,1-1-1,-1 1 1,0 0 0,1 0 0,-1 0-1,5 30 651,-10 29 1401,3-51-1768,-1 0 0,0 0 1,0 0-1,-1-1 0,0 1 0,0-1 1,-1 0-1,0 0 0,0 0 0,-1-1 1,-9 9-1,15-18-551,-1 1-1,1-1 1,-1 1 0,1-1-1,0 0 1,0 1 0,-1-1-1,1 0 1,0 0 0,0 1-1,1-1 1,0-3 0,7-23-3790,2-8-2462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14606,'0'0'10346,"0"52"-9450,0-21-575,0 4-257,5-2 0,2 0-96,2-6-929,0-2-544,1-10-417,2-9-481,-1-6-607,0-7-1218,0-19-3748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15471,'0'0'4591,"-8"9"-2974,-4 6-1194,1 0 0,0 1 0,2 1-1,0 0 1,0 0 0,2 1 0,0 0 0,1 0-1,-4 20 1,10-36-407,-11 71 316,10-68-302,1 0-1,-1 1 0,1-1 0,1 0 1,-1 0-1,1 1 0,0-1 0,0 0 1,0 0-1,1 0 0,3 7 1,-3-10-9,-1 0 0,1 0 0,0 0 0,0 0 0,0-1 0,0 1 0,1-1 1,-1 1-1,0-1 0,1 0 0,-1 0 0,1 0 0,-1 0 0,1 0 1,-1-1-1,1 1 0,-1-1 0,1 0 0,0 1 0,-1-1 0,1 0 1,0-1-1,-1 1 0,1 0 0,-1-1 0,1 0 0,3-1 0,3 0 18,0-1-1,0-1 0,0 1 0,0-2 1,-1 1-1,10-8 0,17-19-7,-30 25-15,0 0-1,1 0 1,0 1-1,0 0 1,1 0-1,0 1 1,-1 0-1,11-5 1,-17 49 176,-7-3 98,4-26-103,0 1-1,1 1 0,-1 17 1,6-31-1163,0 1 0,0 0 0,1-1 0,-1 0 0,0 1 0,0-1 0,0 0 0,0-1 0,-1 1 0,5-2 0,6-7-4245,0 0-833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93 15278,'0'0'4090,"-2"10"-3300,-1 20-135,1 0 0,2 0 0,1 1 0,2-1 0,0 0 0,11 39 0,-9-50-607,8 37 52,2-1 0,3-1 1,25 54-1,-45-145 1592,-2 15-1646,-2 1 1,0-1-1,-1 2 0,-2-1 0,-20-37 1,27 97-266,3-34 216,0 0-1,1 0 1,-1-1 0,1 1-1,0 0 1,1-1 0,-1 1 0,1-1-1,0 0 1,0 0 0,0 0-1,5 5 1,-6-8 5,-1 1 0,1-1 0,-1 0 0,1 0 0,0 0 0,-1 0 0,1 0 0,0-1-1,0 1 1,0 0 0,0-1 0,-1 1 0,1-1 0,0 0 0,0 0 0,0 0 0,0 0 0,0 0 0,0 0 0,0 0 0,0-1 0,0 1-1,0-1 1,0 1 0,-1-1 0,1 0 0,0 1 0,0-1 0,-1 0 0,1 0 0,0-1 0,-1 1 0,1 0 0,-1 0 0,2-2 0,7-8-29,-1 0 0,0 0 1,-1-1-1,0 0 1,-1 0-1,-1-1 1,8-19-1,24-42-91,-37 74 116,-1 0 1,0-1 0,0 1 0,0-1 0,1 1 0,-1-1 0,0 1 0,0 0-1,1-1 1,-1 1 0,0 0 0,1-1 0,-1 1 0,0 0 0,1 0 0,-1-1-1,0 1 1,1 0 0,-1 0 0,1-1 0,-1 1 0,1 0 0,-1 0 0,0 0-1,1 0 1,-1 0 0,1 0 0,-1 0 0,1 0 0,-1 0 0,1 0 0,-1 0-1,1 0 1,-1 0 0,0 0 0,1 0 0,-1 0 0,1 1 0,-1-1 0,1 0-1,-1 0 1,0 0 0,1 1 0,-1-1 0,1 0 0,-1 1 0,0-1 0,1 0 0,-1 1-1,0-1 1,0 0 0,1 1 0,-1-1 0,0 0 0,0 1 0,0-1 0,1 1-1,-1-1 1,0 1 0,0-1 0,0 1 0,11 31-52,-11-30 58,6 39 77,-6-34-73,0-1 0,1 1-1,0 0 1,0 0 0,1-1-1,0 1 1,0-1 0,5 10-1,-7-15-5,1-1-1,-1 1 1,1 0-1,0-1 1,-1 1-1,1-1 1,0 1-1,-1-1 1,1 1-1,0-1 1,0 1-1,0-1 1,-1 0-1,1 1 1,0-1-1,0 0 1,0 0-1,0 1 1,-1-1-1,1 0 1,0 0-1,0 0 1,0 0-1,0 0 1,0-1-1,0 1 1,-1 0-1,1 0 1,0 0-1,0-1 1,0 1-1,0 0 1,-1-1-1,1 1 1,0-1-1,-1 1 1,1-1-1,0 1 1,-1-1-1,1 0 1,0 1-1,-1-1 0,1 0 1,0 0 0,25-32 167,-20 22-151,0 0 1,-1-1-1,0 0 0,-1 0 0,4-19 0,8-21 96,-2 108-377,-13-54 275,-1 0-1,0 0 1,0 0 0,1 0-1,-1 0 1,1 0 0,-1 0-1,1 0 1,0 0 0,0 0-1,0-1 1,0 1 0,0 0-1,0-1 1,1 1 0,-1-1-1,1 1 1,-1-1 0,1 1-1,-1-1 1,1 0 0,-1 0-1,1 0 1,0 0-1,0 0 1,0 0 0,0-1-1,0 1 1,-1 0 0,1-1-1,0 0 1,0 1 0,5-1-1,-4-1 16,0 0-1,0 1 1,0-2-1,-1 1 1,1 0 0,0-1-1,0 1 1,-1-1-1,1 0 1,-1 0-1,1 0 1,-1 0-1,0 0 1,0-1-1,0 1 1,0-1-1,0 1 1,0-1-1,-1 0 1,1 1-1,1-6 1,-1 1 109,0-1 0,0 1 0,0-1 0,-1 0 0,0 1 1,0-1-1,-1 0 0,0 0 0,0 0 0,-1 1 0,0-1 0,-1 0 0,-3-12 0,3 15-121,1 0 0,-1 0-1,0 0 1,0 1 0,-1-1-1,1 1 1,-1-1-1,0 1 1,-1 0 0,1 0-1,0 0 1,-1 1 0,0-1-1,0 1 1,0 0 0,-1 0-1,1 0 1,0 1-1,-1-1 1,0 1 0,-7-2-1,10 5-438,7 5 308,7 4 114,-8-8 0,1 0 0,-1 0 1,1 0-1,-1-1 0,1 0 0,0 0 0,0 0 1,-1 0-1,1-1 0,0 0 0,0 0 0,0 0 1,-1 0-1,1-1 0,0 0 0,0 0 0,-1 0 1,1-1-1,-1 1 0,1-1 0,-1 0 0,0 0 1,1-1-1,-1 1 0,-1-1 0,1 0 0,0 0 1,0-1-1,-1 1 0,0-1 0,0 1 0,3-6 1,2-1 5,0-1 1,-1 0 0,0-1 0,-1 1 0,-1-1-1,0 0 1,0-1 0,-1 1 0,-1-1 0,4-23-1,-7 32-5,-1 8-56,0 0-1,-1-1 1,1 1-1,-1-1 1,0 1-1,0-1 1,0 0-1,-4 4 0,-3 7 54,1-1 66,1 1 0,0-1 0,1 1-1,1 0 1,0 0 0,1 1 0,0 0 0,-3 28 0,7-41-58,0-1 1,1 0-1,-1 0 1,0 0-1,0 0 1,0 1-1,1-1 1,-1 0-1,1 0 1,-1 0-1,1 0 0,-1 0 1,1 0-1,0 0 1,-1 0-1,1 0 1,0 0-1,0 0 1,-1-1-1,1 1 1,0 0-1,0 0 1,0-1-1,1 1 1,2 1 12,-1-1 1,0 0-1,0 0 1,1 0-1,-1 0 1,1-1-1,-1 1 1,5-1-1,3 0 31,1 0 1,-1-1-1,0-1 0,17-4 1,-6-2-560,0-1 0,24-13 0,-31 15-2354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18610,'-2'0'2274,"11"2"-3459,3 2-1666,-4-1-5093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5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6 172 3619,'0'0'4970,"-1"-10"-1633,0-10-1967,-3-49 6495,20 96-5943,17 50-1115,23 83-1,23 55-550,-71-202 576,-3-12-85,0-25 450,-9-43-274,-1 43-838,-2 1 0,0 0 0,-17-36 0,18 46-81,-1 0 1,0 1-1,0 0 0,-1 0 0,-1 1 0,0 0 1,-17-15-1,26 25-7,0 1 0,-1-1 1,1 1-1,0-1 0,-1 1 0,1-1 1,-1 1-1,1 0 0,-1-1 0,1 1 1,-1 0-1,1-1 0,-1 1 0,1 0 1,-1 0-1,1-1 0,-1 1 0,0 0 1,1 0-1,-1 0 0,1 0 0,-1 0 1,1 0-1,-1 0 0,0 0 0,1 0 1,-1 0-1,1 0 0,-1 0 0,0 0 1,1 1-1,-1-1 0,1 0 0,-1 0 1,1 1-1,-1-1 0,1 0 0,-2 1 1,2 1-17,-1 0 0,0 0 0,0 0 1,1 0-1,-1 0 0,1 0 0,0 0 1,-1 0-1,1 0 0,0 0 0,1 3 0,-1 2-17,0-1 0,1 0 0,0 0 0,0 0 0,1 0 0,0 0 0,0 0 0,4 7 0,-4-11 39,0 0 1,0 1-1,0-1 0,0 0 1,1 0-1,-1 0 0,1-1 1,-1 1-1,1-1 0,0 1 0,-1-1 1,1 0-1,0 0 0,0 0 1,0-1-1,0 1 0,6 0 1,-4-1 9,1 0 0,-1-1 0,1 0 0,-1 0 0,1 0 0,-1-1 1,1 1-1,-1-1 0,6-3 0,7-5 27,-1-1 0,1-1-1,-2 0 1,16-15 0,-24 19-27,-1 0 1,0 0-1,-1-1 0,0 0 0,0 0 1,-1 0-1,0 0 0,-1-1 1,0 0-1,5-15 0,-4 5-33,-1 0-1,0 0 0,-1 0 0,0-32 1,-3 52 22,0-1 1,0 1-1,0-1 1,1 1-1,-1-1 1,0 1-1,0-1 1,0 1-1,0-1 1,-1 1-1,1-1 1,0 1 0,0-1-1,0 1 1,0-1-1,0 1 1,0-1-1,-1 1 1,1 0-1,0-1 1,0 1-1,-1-1 1,1 1-1,0 0 1,-1-1-1,1 1 1,0 0 0,-1-1-1,1 1 1,-1 0-1,1-1 1,-1 1-1,1 0 1,0 0-1,-1 0 1,1-1-1,-1 1 1,1 0-1,-1 0 1,1 0-1,-1 0 1,1 0-1,-1 0 1,1 0 0,-1 0-1,1 0 1,-1 0-1,1 0 1,-1 0-1,1 0 1,-1 1-1,1-1 1,-1 0-1,1 0 1,0 0-1,-1 1 1,1-1-1,-1 0 1,0 1 0,-22 21-123,15-4 130,1-1 0,0 1 0,2 1 1,0-1-1,1 1 0,1 0 0,1 0 0,0 0 1,2 0-1,0 0 0,4 24 0,-4-41-7,0 0 0,1 0 0,-1 0 1,1 0-1,0 0 0,-1 0 0,1 0 0,0 0 0,0 0 0,0-1 0,1 1 0,-1 0 0,0-1 0,1 1 0,-1-1 0,1 1 0,-1-1 0,1 0 0,-1 1 0,1-1 0,3 1 0,0 0 15,0 0 0,0 0 1,0-1-1,0 0 0,0 0 0,0 0 1,1-1-1,7 0 0,5-1-40,1-1 1,0-1-1,32-8 1,-32 5-472,38-11-2028,-21 1-3626,-17 4-3190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15246,'0'0'4042,"0"13"-2574,1 27-303,3 1 0,1 0 1,2-1-1,17 53 0,-11-52-927,1 0 0,2-1-1,3-1 1,29 48-1,-44-80-187,1 0-1,0 0 0,1-1 1,-1 0-1,12 9 0,-17-14-156,1 0 0,0-1 0,0 1-1,0 0 1,0 0 0,0-1-1,0 1 1,0 0 0,0-1 0,0 1-1,1-1 1,-1 0 0,0 1 0,0-1-1,0 0 1,1 0 0,-1 0-1,0 1 1,0-1 0,0-1 0,1 1-1,-1 0 1,0 0 0,0 0 0,0-1-1,1 1 1,-1 0 0,0-1-1,0 1 1,0-1 0,0 1 0,0-1-1,0 0 1,0 1 0,0-1 0,0 0-1,0 0 1,0 0 0,0 0-1,-1 0 1,1 0 0,0 0 0,-1 0-1,1 0 1,0 0 0,0-2-1,14-38-8075,-7 16 2118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6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94 102 10378,'0'0'10185,"-3"-8"-7878,-12-27-893,15 35-1392,0-1-1,-1 0 0,1 1 0,0-1 1,-1 1-1,1 0 0,-1-1 1,1 1-1,-1-1 0,1 1 1,0-1-1,-1 1 0,1 0 0,-1-1 1,0 1-1,1 0 0,-1 0 1,1 0-1,-1-1 0,1 1 1,-1 0-1,0 0 0,1 0 0,-1 0 1,1 0-1,-1 0 0,0 0 1,1 0-1,-1 0 0,1 0 0,-1 0 1,0 0-1,1 1 0,-1-1 1,1 0-1,-1 0 0,1 1 1,-1-1-1,1 0 0,-1 1 0,1-1 1,-1 0-1,1 1 0,-1-1 1,1 1-1,-1-1 0,1 1 1,0-1-1,-1 1 0,1 0 0,-16 24 14,9-9-18,1 1-1,1 1 1,0-1-1,1 1 1,1-1-1,1 1 1,0 0-1,1 0 1,2 0-1,2 28 1,-3-45-1,0 0 0,0 0 0,1 0 0,-1 1 1,0-1-1,0 0 0,1 0 0,-1 0 0,1 0 0,-1 0 1,1 1-1,0-1 0,-1 0 0,1 0 0,0-1 0,0 1 1,0 0-1,-1 0 0,1 0 0,0 0 0,0-1 0,0 1 0,0 0 1,0-1-1,1 1 0,-1-1 0,0 1 0,0-1 0,0 0 1,0 1-1,1-1 0,-1 0 0,0 0 0,0 0 0,0 0 0,1 0 1,-1 0-1,0 0 0,0 0 0,0-1 0,1 1 0,-1 0 1,0-1-1,0 1 0,0-1 0,0 1 0,0-1 0,0 1 1,2-2-1,2-1 180,1 0 1,-1-1 0,0 0-1,0 0 1,0 0 0,0-1-1,8-9 1,-3-3-56,0 0 1,0-1 0,-2 0-1,0 0 1,-1-1 0,-1 0 0,-1 0-1,0-1 1,-2 1 0,0-1-1,-1 0 1,-1-32 0,-3 44-197,-3 18-102,-4 19 11,8-22 143,-4 16 23,2 1-1,0-1 1,1 1-1,2-1 1,0 1-1,7 43 0,-6-64-10,0 0 0,-1 0 0,2 0 0,-1 0 0,0-1 0,0 1 0,1 0 0,0-1 0,-1 1 0,1-1 0,0 1 0,0-1 0,0 0 0,0 0 0,1 0 0,-1 0 0,1 0 0,-1-1 0,1 1 0,0-1 0,-1 0 0,1 1 0,0-1 0,0 0 0,0-1 0,0 1 0,0 0 0,0-1 0,0 0 0,0 0 0,0 0 0,0 0 0,0 0 0,5-1 0,-2 0-249,1-1 0,0 1 0,-1-2-1,1 1 1,-1 0 0,9-6 0,-9 5-781,1-1 1,-2 0-1,1-1 1,0 1-1,8-10 1,8-14-7335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7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98 181 1089,'0'0'1148,"-7"-11"-1714,-2-1 959,1-1 1,0 0-1,1-1 1,1 0-1,0 0 1,-6-21 0,11 28 1432,1 5-1191,0-1 0,-1 0 0,1 0 0,-1 1 0,0-1 0,0 0 0,1 1-1,-2-1 1,1 1 0,0-1 0,0 1 0,-1 0 0,0 0 0,1-1 0,-1 1 0,0 0 0,0 0 0,-3-2 0,5 4-516,-1 0 0,1 0-1,-1 1 1,1-1 0,0 0 0,-1 0 0,1 0-1,-1 0 1,1 1 0,0-1 0,-1 0 0,1 1-1,0-1 1,-1 0 0,1 0 0,0 1 0,0-1-1,-1 0 1,1 1 0,0-1 0,0 1 0,0-1-1,-1 0 1,1 1 0,0-1 0,0 1 0,0-1-1,0 0 1,0 1 0,0-1 0,0 1 0,0-1-1,0 1 1,0-1 0,0 0 0,0 2 0,0 21-70,0-19 241,5 75 501,4 0 0,3 0 1,3-2-1,40 119 0,-55-195-780,13 31 60,-13-31-60,1-1 1,-1 1-1,0-1 0,0 1 1,0-1-1,0 1 1,1-1-1,-1 0 0,0 1 1,0-1-1,1 1 0,-1-1 1,0 0-1,1 1 1,-1-1-1,0 0 0,1 1 1,-1-1-1,1 0 0,-1 0 1,0 1-1,1-1 1,-1 0-1,1 0 0,-1 0 1,1 0-1,-1 1 0,1-1 1,-1 0-1,1 0 1,-1 0-1,1 0 0,-1 0 1,1 0-1,-1 0 0,0 0 1,1-1-1,-1 1 1,1 0-1,-1 0 0,1 0 1,-1 0-1,1-1 0,-1 1 1,0 0-1,1 0 1,-1-1-1,1 1 0,-1 0 1,0-1-1,1 1 0,-1 0 1,0-1-1,1 1 1,-1-1-1,0 1 0,0 0 1,0-1-1,1 1 0,-1-1 1,0 1-1,0-1 1,0 1-1,0-1 0,0 0 1,5-10 227,-1-1 0,-1 0 0,0 0 0,-1 0 0,0 0-1,0-25 1,-6-76-64,4 105-163,0 1 0,-1-1 0,0 1 0,0-1 0,-1 1 1,0-1-1,0 1 0,-1 0 0,0 0 0,-5-10 0,8 16-13,0 1-1,0 0 1,-1 0-1,1 0 1,0 0 0,0 0-1,0-1 1,0 1-1,0 0 1,0 0-1,0 0 1,0 0-1,-1 0 1,1 0 0,0-1-1,0 1 1,0 0-1,0 0 1,0 0-1,0 0 1,-1 0-1,1 0 1,0 0-1,0 0 1,0 0 0,0 0-1,-1 0 1,1 0-1,0 0 1,0 0-1,0 0 1,0 0-1,-1 0 1,1 0 0,0 0-1,0 0 1,0 0-1,0 0 1,-1 0-1,1 0 1,0 0-1,0 0 1,0 0 0,0 0-1,0 0 1,-1 1-1,1-1 1,0 0-1,0 0 1,-3 12-167,1 22-161,2-31 306,0 10 3,1 0 1,0 0 0,1 0-1,4 18 1,-6-29 20,0 0 1,1-1-1,-1 1 0,0-1 0,1 1 1,-1-1-1,1 1 0,0-1 1,-1 1-1,1-1 0,0 1 1,0-1-1,0 0 0,0 0 0,0 1 1,0-1-1,0 0 0,0 0 1,1 0-1,-1 0 0,0 0 0,1 0 1,-1-1-1,1 1 0,-1 0 1,1-1-1,-1 1 0,1-1 1,-1 1-1,1-1 0,-1 0 0,1 0 1,0 0-1,-1 0 0,1 0 1,-1 0-1,1 0 0,0 0 0,-1-1 1,1 1-1,-1 0 0,1-1 1,-1 1-1,1-1 0,-1 0 0,1 0 1,-1 1-1,0-1 0,3-2 1,5-5 38,0 0-1,0-1 1,0 0 0,-1 0 0,-1-1 0,0 0 0,0-1 0,-1 1 0,0-1 0,7-20 0,-5 12-55,-1 0 0,-1 0 0,6-30 0,-23 162-416,-2 36 621,13-149-186,0 1 0,0-1 0,0 1 0,0-1 0,0 1 0,0-1 0,0 0 0,0 1 0,0-1 0,0 1 0,0-1 0,0 1-1,0-1 1,0 0 0,0 1 0,1-1 0,-1 1 0,0-1 0,0 0 0,1 1 0,-1-1 0,0 0 0,0 1 0,1-1 0,-1 0-1,0 1 1,1-1 0,-1 0 0,0 0 0,1 1 0,-1-1 0,1 0 0,-1 0 0,1 1 0,15-7 124,14-20 82,21-33-77,-39 43-109,0 1 1,2 0 0,0 1-1,29-23 1,-42 36-28,0 1 0,0-1 0,0 1 1,0-1-1,0 0 0,0 1 0,0 0 0,0-1 1,0 1-1,0 0 0,0-1 0,0 1 0,0 0 0,0 0 1,0 0-1,0 0 0,0 0 0,1 0 0,-1 0 1,0 0-1,0 1 0,0-1 0,0 0 0,0 0 1,2 2-1,-2-1-9,1 1 0,-1-1 0,1 1 0,-1-1 0,0 1 0,1-1 0,-1 1 0,0 0 0,0 0 0,-1 0 0,1 0 0,0 0 0,0 2 0,3 10-65,-2 0 0,0 0-1,1 19 1,-2-22 61,0 13 17,-1-16 1,0-1 1,0 1 0,1 0-1,0-1 1,0 1-1,1 0 1,0-1-1,0 1 1,4 8 0,-5-16 4,0 1 0,-1 0 1,1-1-1,0 1 0,0-1 0,-1 1 1,1-1-1,0 1 0,0-1 1,0 1-1,0-1 0,-1 0 1,1 1-1,0-1 0,0 0 1,0 0-1,0 0 0,0 0 1,0 0-1,0 0 0,0 0 1,0 0-1,0 0 0,0 0 1,0 0-1,-1 0 0,1-1 0,0 1 1,0 0-1,0-1 0,0 1 1,0-1-1,-1 1 0,1-1 1,0 1-1,0-1 0,-1 0 1,1 1-1,0-1 0,-1 0 1,1 0-1,-1 1 0,1-1 1,-1 0-1,1-2 0,28-39 457,-28 39-442,7-10 24,-1-1 0,-1 0 1,0-1-1,0 1 0,-2-1 0,0 0 1,0 0-1,1-21 0,-27 57-569,160-191 614,-127 155-68,-7 11 2,-1-1 0,0 1 0,0-1 0,0 0-1,-1 1 1,5-11 0,-28 31-174,4 3 59,0 2-1,-24 40 1,36-53 75,1-1 0,0 1 0,0 0 1,1 0-1,0 1 0,1-1 0,0 1 0,0-1 0,1 1 0,0 0 0,0-1 0,2 13 0,-1-19 14,1 0 0,0 0 0,0 0 0,0 0 0,0 0 0,1 0 0,-1 0 0,0 0 0,1-1 0,-1 1 0,1 0 0,0-1 0,-1 0 0,1 1 0,0-1 0,0 0 0,0 0 0,0 0 0,0 0 0,0 0 0,0 0 0,1-1 0,-1 1 0,0-1 0,0 1 0,1-1 0,-1 0 0,0 0 0,4 0 0,9 0 47,-1 0 1,0 0-1,19-4 0,-22 2-121,0 0 0,-1-1 1,1-1-1,19-9 0,2-10-2379,-30 21 1964,0 1 1,-1-1-1,1 0 1,-1 0-1,0 0 1,1 0-1,-1 0 0,0-1 1,0 1-1,-1 0 1,1 0-1,1-5 0,-2-17-5494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14 17777,'-14'-9'2466,"10"4"865,15 13-3715,7 6-929,2 3-1922,-2-2-4837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8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13901,'0'0'11216,"0"9"-10938,0 8-132,1 0 1,0 1 0,1-1-1,7 25 1,-8-38-115,1 1 0,-1-1 0,1 0 1,0 1-1,1-1 0,-1 0 0,1 0 0,-1 0 0,1 0 1,5 4-1,-5-6-32,-1 0 0,0-1 1,1 1-1,-1-1 1,1 1-1,-1-1 0,1 0 1,0 0-1,-1 0 0,1-1 1,0 1-1,0-1 0,0 1 1,0-1-1,-1 0 1,1 0-1,0 0 0,0-1 1,4 0-1,2-1 53,0 0 0,-1-1 0,1-1 0,0 1 0,-1-1 1,0-1-1,0 1 0,0-2 0,-1 1 0,14-13 0,3-6 204,35-45-1,-12 13 83,-47 56-332,0 0 0,0-1 0,0 1 1,1 0-1,-1 0 0,0 0 0,0-1 0,0 1 0,0 0 0,1 0 0,-1 0 1,0 0-1,0-1 0,0 1 0,1 0 0,-1 0 0,0 0 0,0 0 0,0 0 1,1 0-1,-1 0 0,0 0 0,0 0 0,1 0 0,-1 0 0,0 0 0,0 0 1,0 0-1,1 0 0,-1 0 0,0 0 0,0 0 0,1 0 0,-1 0 0,0 0 1,0 0-1,0 0 0,1 0 0,-1 1 0,0-1 0,0 0 0,0 0 0,1 0 0,-1 0 1,0 0-1,0 1 0,6 15 107,-3 31 22,-3-39 5,1 41 88,2 33-122,-3-81-100,0-1-1,0 1 1,0 0-1,0-1 1,0 1-1,0 0 1,0 0-1,0-1 1,0 1-1,0 0 1,0 0-1,1-1 1,-1 1-1,0 0 1,1-1-1,-1 1 1,0 0-1,1-1 1,-1 1-1,1 0 1,-1-1-1,1 1 1,-1-1-1,1 1 1,-1-1-1,1 1 1,0-1-1,-1 0 1,1 1-1,-1-1 1,1 0-1,0 1 1,0-1-1,-1 0 1,1 0-1,0 0 1,-1 1-1,1-1 1,0 0-1,0 0 1,-1 0-1,1 0 0,0 0 1,0-1-1,-1 1 1,1 0-1,0 0 1,0 0-1,-1-1 1,1 1-1,0 0 1,-1 0-1,1-1 1,0 1-1,-1-1 1,1 1-1,-1-1 1,1 1-1,-1-1 1,1 1-1,-1-1 1,1 1-1,-1-1 1,1-1-1,35-41 836,-34 40-771,27-41 242,-20 28-298,1 0 1,1 1-1,0 0 1,0 1 0,2 0-1,21-18 1,-33 31-29,0 1 1,0-1-1,0 0 1,0 0-1,0 1 1,0-1-1,0 1 1,0-1-1,1 1 1,-1-1-1,0 1 1,0 0-1,0-1 1,1 1-1,-1 0 1,0 0-1,1 0 1,-1 0-1,0 0 1,0 0-1,1 0 1,-1 1-1,0-1 1,0 0-1,0 1 1,2 0-1,-2 0 4,1 0 0,-1 1 1,0-1-1,1 1 0,-1 0 0,0-1 0,0 1 0,0 0 0,0 0 0,-1-1 0,1 1 0,0 0 0,-1 0 1,1 4-1,2 10-91,-2 1 0,0 0-1,-2 20 1,0-22-192,2-6-7,-1-5 53,0 0 0,0 0 0,0-1 0,0 1 0,0 0 0,-1 0 0,0-1 0,0 1 0,0 0 0,0-1 0,-3 6 0,4-9 149,0 0 0,0 0 0,0 0 1,-1 0-1,1 0 0,0 0 0,0 0 0,0 0 0,-1 0 1,1 0-1,0 0 0,0 0 0,0 0 0,-1 0 0,1 0 0,0 0 1,0 0-1,0 0 0,-1 0 0,1 0 0,0 0 0,0 0 1,0 0-1,-1 0 0,1-1 0,0 1 0,0 0 0,0 0 1,0 0-1,-1 0 0,1 0 0,0-1 0,0 1 0,0 0 0,0 0 1,0 0-1,0 0 0,0-1 0,-1 1 0,1 0 0,0 0 1,0 0-1,0-1 0,0 1 0,0 0 0,0 0 0,0 0 1,0-1-1,0 1 0,0 0 0,0 0 0,0-1 0,0 1 1,0 0-1,0 0 0,1-1 0,-6-22-6234,-1-11-4271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16335,'0'0'3940,"21"58"-4004,-6-38-929,3-2-1729,4 0-2563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9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12172,'0'0'13180,"-12"8"-12881,-12 9-140,1 1 0,-43 40 0,59-51-110,0 0-1,0 1 1,1 0-1,0 0 1,0 0 0,1 0-1,0 1 1,1 0 0,0 0-1,0 1 1,1-1 0,0 1-1,0-1 1,-1 18-1,4-25-44,0-1 0,1 1 0,-1-1-1,1 1 1,0-1 0,-1 0 0,1 1-1,0-1 1,0 0 0,0 1 0,0-1-1,0 0 1,0 0 0,0 0 0,1 0-1,-1 0 1,0 0 0,0 0 0,1 0-1,-1 0 1,1-1 0,-1 1 0,1 0-1,-1-1 1,1 0 0,-1 1 0,1-1-1,-1 0 1,1 0 0,0 1 0,-1-1-1,1 0 1,-1-1 0,1 1 0,1 0-1,63-7 161,3-14-2354,-2-6-6499,-42 15 1509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91 7495,'0'0'16287,"-7"0"-15923,5 0-303,-1 0 1,1 0 0,0 0 0,0 0 0,-1 0 0,1 0 0,0 1-1,0-1 1,0 1 0,0 0 0,0-1 0,0 1 0,0 0 0,0 0 0,0 0-1,0 1 1,0-1 0,0 0 0,1 1 0,-1-1 0,1 1 0,-1 0 0,1-1-1,-1 1 1,1 0 0,0 0 0,0 0 0,0 0 0,0 0 0,0 0 0,0 0-1,1 0 1,-1 0 0,1 0 0,-1 0 0,1 1 0,0-1 0,0 3-1,1-4-40,-1-1-1,1 1 0,0 0 0,-1-1 1,1 1-1,0-1 0,0 1 0,-1-1 0,1 0 1,0 1-1,0-1 0,0 0 0,0 1 0,-1-1 1,1 0-1,0 0 0,0 0 0,0 0 1,0 0-1,0 0 0,0 0 0,-1 0 0,1 0 1,0 0-1,0-1 0,0 1 0,0 0 1,0-1-1,31-6 66,-23 3-125,2-1-105,0 1 0,0 0 0,1 1 0,-1 0 0,1 0 0,0 1 0,12 0 1,-23 2 144,-1 0 0,1 0-1,-1 0 1,1 0 0,-1 0 0,1 0 0,-1 0 0,1 0 0,-1 1 0,0-1 0,1 0 0,-1 0 0,1 1 0,-1-1 0,1 0 0,-1 0 0,0 1-1,1-1 1,-1 0 0,0 1 0,1-1 0,-1 0 0,0 1 0,0-1 0,1 1 0,-1-1 0,0 1 0,0-1 0,0 0 0,1 1 0,-1-1 0,0 1-1,0-1 1,0 1 0,0-1 0,0 2 0,-2 23 217,1-24-163,1 1 0,-1 0-1,1 0 1,0 0 0,0 0-1,0-1 1,0 1 0,0 0-1,0 0 1,0 0 0,0 0 0,1 0-1,-1-1 1,2 4 0,19-45 569,-19 33-651,1 0-1,-1 0 0,1 0 0,1 0 1,7-12-1,-9 17 2,0 0-1,0 1 1,0-1-1,0 0 1,0 1 0,0-1-1,1 1 1,-1 0 0,1-1-1,-1 1 1,1 1-1,-1-1 1,1 0 0,0 0-1,-1 1 1,1 0-1,0-1 1,-1 1 0,5 1-1,94 5-452,-62-2-227,66-1 0,-94-4 672,-1 1-1,1-2 0,-1 0 0,0 0 0,0-1 0,0 0 0,0 0 1,0-1-1,-1-1 0,19-11 0,-27 15 76,1 0 0,-1 0 0,1 0 0,-1 0 0,1 0 0,-1-1 0,0 1 0,1 0 0,-1-1 0,0 0 0,0 1 0,0-1 0,0 1 0,0-3-1,-1 4-5,0-1-1,0 1 1,0-1-1,0 1 1,0-1-1,0 1 0,0-1 1,0 1-1,0-1 1,0 1-1,-1-1 1,1 1-1,0 0 0,0-1 1,-1 1-1,1-1 1,0 1-1,-1 0 1,1-1-1,0 1 1,-1 0-1,1-1 0,0 1 1,-1 0-1,1 0 1,-1-1-1,1 1 1,0 0-1,-1 0 0,1 0 1,-1-1-1,0 1 1,-3-1 15,1 1 0,-1-1 0,0 1 0,0 0 0,1 0 0,-1 0 1,0 0-1,1 1 0,-1 0 0,0-1 0,1 1 0,-6 3 0,2-1 5,1 0-1,0 1 1,0 0 0,0 1-1,0-1 1,0 1-1,1 0 1,0 0-1,0 1 1,1-1-1,0 1 1,-4 7-1,6-11-65,1 0 0,0 0 0,0 0 0,0 0 0,0 0 0,0 0 0,1 1 0,-1-1 0,1 0 0,-1 1 0,1-1 0,0 0 0,0 1 0,0-1 0,0 0 0,0 1 0,1-1 0,-1 0 0,1 1 0,-1-1 0,1 0-1,0 0 1,0 0 0,0 0 0,0 0 0,0 0 0,1 0 0,-1 0 0,0 0 0,1 0 0,0 0 0,-1-1 0,1 1 0,0-1 0,0 1 0,0-1 0,0 0 0,0 0 0,0 0 0,3 1 0,-1 1-857,1-1 0,1 0 0,-1-1 0,0 1 0,0-1 0,9 1 1,10-1-6586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11755,'0'0'10672,"-8"7"-8921,1 0-1567,0 1 1,1 0 0,0 0 0,0 1 0,1-1 0,0 1-1,0 0 1,1 1 0,0-1 0,1 1 0,0 0 0,1-1-1,0 1 1,0 0 0,0 19 0,1-10 163,0-1-15,0-1-1,4 32 1,-3-45-308,1 1 1,0-1 0,0 0 0,0 0-1,1 0 1,-1 0 0,1 0 0,0 0-1,0-1 1,0 1 0,0 0-1,1-1 1,0 0 0,-1 1 0,1-1-1,7 5 1,-9-7-1,0-1 1,0 1-1,0 0 0,0 0 1,0-1-1,0 1 0,1-1 1,-1 1-1,0-1 0,1 1 1,-1-1-1,0 0 0,1 1 1,-1-1-1,0 0 0,1 0 1,-1 0-1,0 0 0,1-1 1,-1 1-1,0 0 0,1 0 1,-1-1-1,2 0 0,-1 0 31,0-1-1,0 1 0,0-1 0,0 0 0,-1 1 0,1-1 0,-1 0 0,1 0 0,-1 0 1,0 0-1,1 0 0,0-4 0,2-4 36,-1 1 0,0-1 0,-1 1-1,0-1 1,1-15 0,-3 12-56,0 0 0,-1 0-1,0 0 1,-3-12 0,3 21-41,1 1 0,-1 0 0,0 0 0,-1 0-1,1 0 1,0 0 0,-1 1 0,0-1 0,-3-4 0,4 6-13,0 0 0,0 0 0,0 0 0,-1 0-1,1 0 1,0 1 0,0-1 0,-1 0 0,1 1 0,0-1-1,0 1 1,-1 0 0,1-1 0,-1 1 0,1 0 0,0 0-1,-1 0 1,1 0 0,-1 0 0,1 0 0,0 0 0,-1 0-1,-1 1 1,2 0 3,-1 0 0,0 0 1,1 1-1,-1-1 0,1 0 0,0 1 0,-1-1 0,1 1 0,0 0 0,0-1 1,0 1-1,0 0 0,0-1 0,0 1 0,0 0 0,1 0 0,-1 0 0,1 0 1,0 0-1,-1 0 0,1 0 0,0 0 0,0 3 0,0-4 13,-1 1 1,1-1-1,0 1 0,0-1 0,0 1 0,0-1 1,0 1-1,0-1 0,0 1 0,1-1 1,-1 1-1,0-1 0,1 1 0,-1-1 1,1 0-1,0 1 0,-1-1 0,1 0 0,0 1 1,0-1-1,0 0 0,0 0 0,0 0 1,0 0-1,0 0 0,0 0 0,1 0 0,-1 0 1,0 0-1,0 0 0,3 0 0,8-1 22,0 0-1,0-1 1,0-1-1,-1 0 1,1 0-1,0-1 1,-1 0-1,1-1 1,-1-1-1,0 0 1,0 0-1,-1-1 1,0 0-1,0-1 1,0 0-1,-1-1 1,0 0-1,0-1 1,-1 1-1,0-1 0,-1-1 1,0 0-1,0 0 1,-1 0-1,6-15 1,-9 1-94,-3 24 69,0 0-1,0-1 1,0 1 0,-1 0 0,1-1-1,0 1 1,0 0 0,0 0 0,-1 0-1,1-1 1,0 1 0,0 0 0,-1 0-1,1 0 1,0 0 0,-1-1 0,1 1-1,0 0 1,0 0 0,-1 0 0,1 0-1,0 0 1,-1 0 0,1 0 0,0 0-1,-1 0 1,1 0 0,0 0 0,-1 0-1,1 0 1,0 0 0,-1 0 0,1 0-1,0 0 1,-1 0 0,1 1 0,-4 0-33,1 1 0,0 0 0,0 0 1,0 0-1,0 1 0,0-1 0,0 1 0,0-1 1,-2 5-1,-6 6 46,1 2 0,0-1 1,2 2-1,-14 28 0,19-36 36,0 1 1,0-1-1,1 1 0,-1 0 0,2 0 1,0 0-1,0 0 0,0 0 0,1 0 1,1 0-1,0 10 0,0-17-40,0 0 0,0-1-1,0 1 1,1 0 0,-1-1 0,0 1 0,1-1-1,-1 1 1,1-1 0,-1 0 0,1 1 0,-1-1 0,1 0-1,0 0 1,0 0 0,0 0 0,-1-1 0,1 1-1,0 0 1,0-1 0,0 0 0,0 1 0,0-1-1,0 0 1,0 0 0,0 0 0,0 0 0,0 0-1,0 0 1,0-1 0,2 0 0,4 1-335,0-1 1,0-1-1,-1 0 0,1 0 1,-1 0-1,14-6 1,17-18-5057,-16 5-1316,-9 4-631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3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27 7143,'0'0'13757,"-8"0"-12860,6 0-847,-1 0 0,1 0 0,-1 0-1,1 0 1,0 0 0,-1 1 0,1-1 0,0 1 0,-1-1 0,1 1 0,0 0 0,0 0 0,-4 2 0,4 0 25,-1-1 0,1 0 0,1 1 0,-1-1 1,0 1-1,1 0 0,-1 0 0,1-1 0,0 1 0,0 0 0,0 0 0,0 0 0,0 0 0,1 3 0,-4 18 1038,1-1-1,2 42 1,1-57-927,0-7-170,-1 0 0,1 0 0,0 0 0,0 0 0,0 1 0,0-1 0,0 0 1,0 0-1,0 0 0,0 0 0,0 0 0,1 0 0,-1 0 0,0 0 0,1 0 0,-1 0 0,1 0 1,-1 0-1,1 0 0,-1 0 0,1-1 0,0 1 0,-1 0 0,1 0 0,0 0 0,0-1 1,-1 1-1,1 0 0,0-1 0,0 1 0,0-1 0,0 1 0,0-1 0,0 0 0,0 1 0,0-1 1,0 0-1,0 1 0,0-1 0,0 0 0,0 0 0,0 0 0,0 0 0,0 0 0,0 0 1,0 0-1,0-1 0,1 1 0,-1 0 0,0-1 0,0 1 0,0 0 0,-1-1 0,1 1 0,0-1 1,0 0-1,1 0 0,4-2 45,-1 0 1,1-1 0,-1 1 0,0-1-1,0 0 1,0-1 0,0 1-1,4-7 1,-2 0-82,-1 0 1,0 0-1,0 0 0,-1-1 1,-1 0-1,0 0 0,-1 0 0,0-1 1,-1 1-1,0-1 0,-1 1 1,-1-23-1,0 35 14,0 1 1,0-1-1,-1 0 0,1 1 1,0-1-1,0 0 0,-1 0 1,1 1-1,0-1 0,0 0 1,-1 0-1,1 0 1,0 1-1,-1-1 0,1 0 1,0 0-1,-1 0 0,1 0 1,0 0-1,-1 0 0,1 0 1,0 0-1,-1 0 1,1 0-1,-1 0 0,1 0 1,0 0-1,-1 0 0,1 0 1,0 0-1,-1 0 0,1 0 1,0 0-1,-1 0 1,1-1-1,0 1 0,-1 0 1,1 0-1,0 0 0,0-1 1,-1 1-1,1 0 0,0 0 1,0-1-1,-1 1 1,1 0-1,0-1 0,0 1 1,0 0-1,-1-1 0,1 1 1,0 0-1,0-1 0,0 1 1,0 0-1,0-1 1,0 1-1,0 0 0,0-1 1,0 1-1,0 0 0,0-1 1,0 1-1,0 0 0,0-1 1,-19 25-237,12-8 235,1-1-1,0 1 1,1 1 0,0-1-1,1 1 1,1-1 0,-1 35-1,4-50-73,0 1 0,0-1 0,0 0 0,0 1 0,0-1-1,0 0 1,1 1 0,-1-1 0,0 0 0,1 1 0,-1-1 0,1 0 0,0 0-1,-1 0 1,1 0 0,0 1 0,0-1 0,-1 0 0,1 0 0,0 0 0,0 0 0,0-1-1,0 1 1,0 0 0,1 0 0,-1-1 0,0 1 0,0 0 0,0-1 0,1 0-1,-1 1 1,0-1 0,1 1 0,-1-1 0,0 0 0,1 0 0,-1 0 0,0 0-1,1 0 1,-1 0 0,0 0 0,1 0 0,-1-1 0,2 0 0,4 0-505,0-1 0,0 0 0,0 0 0,0-1 0,-1 0 0,1 0 0,6-4 0,25-20-2922,1-7-2551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0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11915,'0'0'4244,"-8"6"-1153,-3 1-2473,1 2 1,0-1-1,1 1 0,0 1 0,-10 12 1,15-16-359,-1 0 0,1 0 1,0 0-1,1 1 1,-1 0-1,1-1 0,1 1 1,-1 0-1,1 0 1,1 1-1,-1-1 1,0 10-1,4-16-252,-1 0-1,1 0 1,0 0-1,0 0 1,-1 0-1,1-1 1,0 1 0,0-1-1,0 1 1,0-1-1,0 0 1,0 0 0,0 0-1,0 0 1,0 0-1,0 0 1,3-1 0,1 0-1,46-4-669,-44 3 490,0 1 0,1-1 0,-1 1 0,1 1-1,-1 0 1,0 0 0,1 1 0,-1 0 0,1 0 0,-1 1-1,11 3 1,-16-3 205,-1-1 0,0 1 0,0 0 0,1 0 0,-1 0 0,-1 0 0,1 0 0,0 1 0,0-1 0,-1 0-1,1 1 1,-1-1 0,0 1 0,0 0 0,0-1 0,0 1 0,0 0 0,-1 0 0,1-1 0,-1 1 0,1 0 0,-1 0 0,0 0 0,-1 0 0,1-1-1,0 1 1,-1 0 0,1 0 0,-1 0 0,0-1 0,0 1 0,-1 3 0,-2 5 358,-1 0 0,0 0-1,0-1 1,-1 1 0,0-1 0,-11 12-1,13-17-240,-1 2-9,0 0 1,-1-1-1,1 1 1,-2-1-1,1-1 1,-1 1-1,0-1 1,0 0-1,-14 7 1,20-12-256,0 0 0,1 0-1,-1 0 1,0 0 0,1 0 0,-1-1 0,0 1 0,1 0 0,-1 0 0,1-1 0,-1 1 0,0 0 0,1-1 0,-1 1 0,1-1 0,-1 1 0,1-1 0,-1 1 0,1-1 0,0 1 0,-1-1 0,1 1 0,0-1 0,-1 1 0,1-1 0,0 0 0,-1 1 0,1-1 0,0 0 0,0 1 0,0-1 0,0 0 0,0 1 0,0-1 0,0 0 0,0 1 0,0-1 0,0 0-1,0 1 1,0-1 0,0 0 0,1 0 0,1-35-7255,7 3-3068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0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81 16688,'0'0'6769,"9"4"-5632,-3-2-927,0 1 0,1-1 0,-1-1 0,1 1 0,0-1 0,-1 0 0,1 0 0,12-1 0,-15-1-177,-1 1 1,1-1 0,-1 1-1,0-1 1,1-1 0,-1 1-1,0 0 1,0-1 0,0 1-1,0-1 1,0 0-1,0 0 1,-1 0 0,1 0-1,0-1 1,-1 1 0,0-1-1,0 1 1,1-1 0,-2 0-1,1 0 1,3-6 0,-4 8-22,-1 0 1,1-1-1,0 1 1,-1 0-1,1-1 1,0 1-1,-1 0 1,0-1-1,1 1 1,-1-1-1,0 1 1,0-1-1,0 1 1,0-1-1,0 1 1,0-1-1,0 1 1,0-1-1,0 1 1,-1-1-1,1 1 1,-1-1-1,1 1 1,-2-3-1,0 3-9,1 0-1,-1-1 0,1 1 0,-1 0 0,0 0 0,1 0 0,-1 1 0,0-1 0,0 0 0,0 1 1,1-1-1,-1 1 0,0 0 0,0-1 0,0 1 0,-3 0 0,-3 0-5,0 1 0,0-1 0,0 2 0,1-1 0,-1 1-1,0 0 1,1 0 0,-10 5 0,5 0 60,1 0-1,0 1 1,1 0-1,0 1 1,0 0-1,-9 13 1,15-18 10,0 0 0,1 0 0,0 1 1,0 0-1,0-1 0,1 1 1,-1 0-1,1 0 0,0 1 1,1-1-1,-1 0 0,1 1 0,0-1 1,0 1-1,1-1 0,0 1 1,0 6-1,1-9-55,0-1 0,-1 0 0,1 0 1,0 0-1,0 0 0,1-1 0,-1 1 0,0 0 0,1 0 0,-1-1 0,1 1 1,-1-1-1,1 1 0,0-1 0,0 0 0,-1 1 0,1-1 0,0 0 1,0 0-1,0-1 0,0 1 0,1 0 0,-1-1 0,4 2 0,58 5 230,-59-7-227,15 1-349,-1-1 0,28-4 0,8-12-3078,-14-7-2733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87 375 3523,'1'-8'8515,"-1"3"-7187,1-37 3806,-1 41-4938,0 0 1,-1-1 0,1 1 0,0 0 0,0 0-1,-1 0 1,1-1 0,0 1 0,-1 0 0,1 0-1,-1 0 1,0 0 0,1 0 0,-1-1-1,0 1 1,0 1 0,0-1 0,1 0 0,-1 0-1,0 0 1,0 0 0,0 1 0,0-1 0,-1 0-1,1 1 1,0-1 0,0 1 0,0-1-1,0 1 1,-1 0 0,-1-1 0,2 1-136,-1 1 1,0-1-1,0 1 1,1 0-1,-1 0 1,0-1-1,1 1 1,-1 0-1,1 1 0,-1-1 1,1 0-1,-1 0 1,1 0-1,0 1 1,0-1-1,-1 1 1,1-1-1,0 1 1,0-1-1,1 1 1,-1 0-1,0 0 0,1-1 1,-1 1-1,0 2 1,-16 55 24,15-50 40,-2 8-88,1 0 0,1 0 1,1 0-1,1 28 1,0-44-38,-1 0 0,1 0 0,0 0 0,0 0 1,0-1-1,0 1 0,0 0 0,0 0 0,0 0 0,1 0 0,-1 0 1,0 0-1,1 0 0,-1 0 0,0 0 0,1 0 0,-1 0 1,1-1-1,-1 1 0,1 0 0,0 0 0,-1 0 0,1-1 1,0 1-1,-1 0 0,1-1 0,0 1 0,0-1 0,0 1 1,0-1-1,-1 1 0,1-1 0,0 0 0,0 1 0,0-1 1,0 0-1,0 0 0,0 0 0,0 0 0,0 0 0,0 0 1,0 0-1,0 0 0,0 0 0,0 0 0,1 0 0,2-2 18,-1 1 0,1-1 0,0 1 0,-1-1-1,0 0 1,1-1 0,-1 1 0,0 0 0,0-1-1,4-4 1,9-14 112,-1-1 0,-1-1 0,-1 0 0,-1 0 0,-1-2 0,-1 1 0,-1-1 0,-2 0 0,0-1 0,-2 0 0,-1 0 0,2-39 0,-11 170-714,1-56 629,3 50 0,1-98-47,0 0 0,-1 0 0,1 1 0,0-1 0,1 0 0,-1 0 0,0 1 0,0-1 0,0 0 0,1 0 0,-1 1 0,1-1 0,-1 0 0,1 0 0,-1 0 0,1 0 0,0 0 0,0 1 0,-1-2 0,1 1 0,0 0 0,0 0 0,0 0 0,0 0 0,0 0 0,0-1 0,0 1 0,0 0 0,1-1 0,-1 1 0,0-1 0,0 1 0,0-1 0,3 1 0,-2-2 21,1 1-1,0-1 0,-1 1 1,1-1-1,-1 0 1,1 0-1,-1 0 1,0 0-1,1 0 1,-1 0-1,0-1 0,0 1 1,0-1-1,0 1 1,0-1-1,0 0 1,1-2-1,10-12 84,-1 0 0,-1-1 1,0-1-1,-2 0 0,0 0 0,12-34 0,-7 5 9,16-80-1,-25 90-33,2-9-177,-6 43 2,0 5-40,-3 26-281,-14 118 358,-2 58 323,18-182-243,1 1 0,1-1 0,1 1 0,1-1 0,1 0 0,1 0 0,9 22 0,20 29 59,-19-43-39,17 47 1,-30-69-14,-1 1-1,1-1 1,-1 1 0,-1 0 0,0 0-1,0 0 1,-1 0 0,0 0 0,0 0-1,-3 12 1,3-19-8,-1-1 0,1 1-1,-1-1 1,1 0 0,-1 1-1,1-1 1,-1 0 0,0 1 0,0-1-1,0 0 1,0 0 0,0 1-1,0-1 1,0 0 0,0 0 0,0 0-1,0-1 1,0 1 0,-1 0 0,1 0-1,0-1 1,-1 1 0,1 0-1,-1-1 1,1 1 0,-1-1 0,1 0-1,0 0 1,-1 1 0,1-1 0,-1 0-1,1 0 1,-1 0 0,1-1-1,-4 1 1,1-1 27,1 0-1,-1 0 1,0 0-1,0 0 0,0-1 1,1 1-1,-1-1 1,1 0-1,-1 0 1,1 0-1,0-1 1,-5-3-1,-2-7-178,1 0 0,0 0 0,1-1 0,0 0-1,2-1 1,-1 0 0,2 0 0,0 0 0,0 0 0,2-1-1,0 0 1,1 1 0,0-1 0,1 0 0,1 0 0,1 0-1,3-25 1,-2 35-211,0 0 0,0 0 0,0 0 0,1 0 0,0 0 0,0 1 0,0-1 0,1 1 0,-1 0 0,10-9 0,28-23-5385,0 7-2732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4901,'0'0'-3716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37 6951,'0'0'12433,"-10"-7"-11259,4 3-1039,3 1-125,0 1-1,0-1 0,0 1 0,-1 0 0,1 0 0,-1 0 0,1 0 0,-1 1 0,1-1 1,-1 1-1,0 0 0,0 0 0,0 0 0,0 1 0,1-1 0,-1 1 0,0 0 0,0 0 0,0 0 1,0 1-1,0 0 0,0-1 0,0 1 0,-5 2 0,0 4 88,-1 0-1,2 0 1,-1 1-1,1 0 1,1 1-1,-1-1 1,1 1-1,1 1 1,0-1-1,0 1 1,-5 13-1,-2 5 317,2 0 0,-15 60 0,22-71-357,1 0 1,0 1-1,1 0 0,1 0 0,2 25 1,-1-39-46,1-1 0,-1 1-1,1 0 1,0 0 0,0-1 0,1 1 0,-1 0 0,1-1 0,-1 0 0,1 1 0,0-1 0,0 0 0,5 5 0,-5-6 15,0-1-1,0 1 1,1-1 0,-1 0 0,0 0-1,1 1 1,-1-2 0,1 1-1,0 0 1,-1 0 0,1-1 0,0 1-1,-1-1 1,1 0 0,0 0 0,-1 0-1,1 0 1,0-1 0,-1 1 0,1-1-1,4-1 1,-1 1 115,-1-1-1,0-1 1,0 1 0,0-1-1,0 1 1,-1-1 0,1-1-1,-1 1 1,0-1 0,0 1-1,0-1 1,0 0 0,0-1-1,-1 1 1,0-1 0,5-8-1,-4 5-43,0-1-1,0 1 0,-1-1 0,0 0 0,-1 0 0,0 0 0,0 0 0,-1 0 0,1-12 1,-2 21-98,0-1-1,0 1 1,0 0 0,0 0 0,0-1 0,0 1 0,0 0 0,0 0 0,0-1 0,0 1 0,0 0 0,0 0 0,0-1 0,0 1 0,0 0 0,0 0 0,0-1 0,0 1 0,0 0 0,-1 0 0,1 0 0,0-1 0,0 1 0,0 0 0,0 0 0,0-1 0,-1 1-1,1 0 1,0 0 0,0 0 0,0 0 0,-1 0 0,1-1 0,0 1 0,0 0 0,-1 0 0,1 0 0,0 0 0,0 0 0,-1 0 0,1 0 0,0 0 0,0 0 0,-1 0 0,1 0 0,0 0 0,0 0 0,-1 0 0,1 0 0,0 0 0,0 0 0,-1 0 0,1 0-1,0 0 1,0 0 0,-1 0 0,1 0 0,0 1 0,0-1 0,0 0 0,-1 0 0,1 0 0,0 0 0,0 1 0,0-1 0,0 0 0,-1 0 0,1 0 0,0 1 0,-13 14-300,11-10 283,0-1 1,1 1-1,-1 0 1,1 0-1,0 0 1,1 0-1,-1 0 1,1 0-1,0 5 1,0-9 11,0 0 0,0 0 0,0 0 0,0 0 0,1 0 0,-1-1 0,0 1 0,1 0 0,-1 0 0,1 0 0,-1 0 0,1 0 0,-1-1 0,1 1 0,0 0 0,-1 0 0,1-1 0,0 1 0,-1-1 0,2 2 0,0-2-11,-1 1 0,1-1 0,-1 0 0,1 1 0,0-1 1,-1 0-1,1 0 0,-1 0 0,1 0 0,0 0 1,-1-1-1,1 1 0,-1 0 0,1-1 0,-1 1 0,3-2 1,5-2-8,0 0 1,-1-1 0,1 0-1,-1-1 1,-1 0 0,1 0-1,10-12 1,49-59 11,-45 49 34,-28 73-16,-5-7 175,3-14-153,1 0 0,1 1 0,2-1-1,-3 41 1,7-64-44,-1-1 0,1 0-1,0 1 1,0-1 0,0 1 0,0-1-1,0 1 1,0-1 0,0 1 0,0-1-1,0 0 1,1 1 0,-1-1 0,0 1-1,0-1 1,0 0 0,0 1 0,1-1-1,-1 1 1,0-1 0,0 0 0,1 1-1,-1-1 1,0 0 0,1 1 0,-1-1-1,0 0 1,1 0 0,-1 1 0,0-1-1,1 0 1,-1 0 0,1 0 0,-1 1-1,0-1 1,1 0 0,17-7-1083,15-23-1755,-8-5-669,-1-7-2472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2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7399,'0'0'17072,"3"10"-16538,5 30-256,-2-1 0,-2 1 1,-1 1-1,-4 61 0,0-40-3116,1-60 666,-2-4-471,-28-27-6208,7 4 3411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22 176 9737,'0'0'2685,"-4"-9"534,-12-29-891,15 36-2199,1-1 1,0 0-1,0 1 1,-1-1-1,2 0 1,-1 1-1,0-1 1,0 0-1,1 1 1,0-1-1,-1 1 0,1-1 1,0 1-1,0-1 1,0 1-1,1-1 1,-1 1-1,0 0 1,1 0-1,0 0 1,-1 0-1,1 0 0,0 0 1,0 0-1,3-1 1,3-5 419,1 2 0,1-1 1,-1 1-1,12-5 0,-11 6-457,1 0 0,-1 2 0,1-1-1,0 1 1,0 1 0,0 0-1,0 0 1,0 1 0,1 1-1,-1 0 1,0 0 0,0 1-1,1 1 1,10 2 0,-17-2-105,1-1 1,-1 1 0,1 0-1,-1 0 1,0 1-1,0 0 1,0-1 0,0 2-1,-1-1 1,1 0 0,-1 1-1,0 0 1,0 0-1,0 1 1,0-1 0,-1 1-1,0-1 1,0 1-1,0 0 1,0 0 0,-1 0-1,0 1 1,0-1-1,0 1 1,-1-1 0,0 1-1,0-1 1,0 1-1,-1 6 1,0 1 223,-1 1 0,0-1 1,-1 0-1,0 1 0,-1-1 0,-1 0 0,0-1 1,-1 1-1,0-1 0,-1 0 0,0 0 0,-14 19 1,14-23-184,0 0 0,0 0 0,-1-1 0,0 1 0,-1-1 0,1-1 0,-1 1 0,-1-2 0,1 1 1,-1-1-1,0 0 0,0-1 0,0 0 0,-1 0 0,0-1 0,1 0 0,-16 1 0,24-3-112,-1-1 0,1 1 0,-1-1 1,1 0-1,-1 0 0,1 0 0,0 0 0,-1 0 0,1 0 0,-1 0 0,1 0 0,-1-1 1,1 1-1,0 0 0,-1-1 0,1 1 0,0-1 0,-1 0 0,1 1 0,0-1 1,0 0-1,-1 0 0,1 0 0,0 0 0,0 0 0,0 0 0,0 0 0,0 0 0,0 0 1,1 0-1,-1-1 0,0 1 0,1 0 0,-1-1 0,1 1 0,-1 0 0,1-1 0,-1 1 1,1-1-1,0 1 0,0-1 0,0 1 0,0-3 0,0-2-754,1 0-1,1-1 1,-1 1-1,1 0 1,0 0-1,0 0 1,0 0 0,1 0-1,3-5 1,15-20-6615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260 120 14189,'0'0'9866,"-8"75"-8937,0-38-257,-2 2-287,6 1-321,-4 0 0,3-3-32,2-3-32,0-8-545,3-7-960,0-8-513,-4-22-9353</inkml:trace>
  <inkml:trace contextRef="#ctx0" brushRef="#br0" timeOffset="1">5 186 11211,'0'0'3518,"-1"-9"-385,0 6-2924,0 0 0,0 0 0,1-1-1,0 1 1,0 0 0,0 0 0,0-1-1,0 1 1,0 0 0,1 0 0,0-1-1,0 1 1,-1 0 0,2 0 0,-1 0 0,0 0-1,1 0 1,-1 0 0,1 0 0,0 1-1,0-1 1,0 1 0,0-1 0,1 1-1,-1 0 1,1 0 0,2-2 0,11-8 64,1 1 1,1 0-1,-1 2 0,2 0 1,-1 1-1,1 1 1,0 1-1,1 0 0,-1 1 1,1 2-1,0 0 1,0 1-1,34 1 0,-52 1-262,0 0 0,0 0 0,0 0 0,1 1 0,-1-1 0,0 0 0,0 1 0,0 0 0,0 0 0,0 0 0,0 0 0,0 0 0,-1 0 0,1 0 0,0 0 0,0 1 0,-1-1 0,1 1 0,-1-1 0,1 1 0,-1-1 0,2 5 0,-1-3 34,-1 0-1,0 1 0,-1-1 1,1 0-1,-1 1 1,1-1-1,-1 1 1,0-1-1,0 1 0,0-1 1,-1 1-1,-1 6 1,-1 1 84,0 0 1,-1 0 0,-1 0 0,0 0-1,0-1 1,-1 1 0,-9 11 0,-3-1 206,0-1 0,-22 20 0,-7-7-1239,43-31 256,-1 0 0,0 1 0,0-2 0,0 1 0,0-1-1,0 1 1,-9 0 0,3-4-6341,6-9-6224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20 178 14926,'-1'0'209,"0"0"0,1 1 0,-1-1 0,0 0 0,1 0 0,-1 0 0,0 0 0,1 0 0,-1 0 0,0 0 0,0 0 0,1-1 0,-1 1 0,1 0 0,-1 0-1,0 0 1,1-1 0,-1 1 0,0 0 0,1-1 0,-1 1 0,1-1 0,-1 1 0,1 0 0,-1-1 0,1 1 0,-1-1 0,1 1 0,0-1 0,-1 0 0,0 0 0,12-18 1932,35-17-1685,-19 17-421,1 2 1,1 2 0,0 0 0,1 2 0,0 1 0,39-10-1,-68 22-39,0 0-1,0-1 0,0 1 0,0 0 0,0 0 0,0 0 0,0 0 0,1 0 1,-1 0-1,0 0 0,0 0 0,0 0 0,0 0 0,0 1 0,0-1 0,0 0 0,0 1 1,0-1-1,0 1 0,0-1 0,0 1 0,0-1 0,-1 1 0,1 0 0,0-1 0,0 1 1,0 0-1,-1 0 0,1-1 0,0 1 0,-1 0 0,1 1 0,3 36 58,-1 3 63,-3-40-114,1 1-1,-1-1 1,1 0 0,-1 0 0,1 1 0,0-1-1,0 0 1,-1 0 0,1 0 0,0 0-1,0 0 1,0 0 0,0 0 0,0 0-1,0 0 1,0-1 0,1 1 0,-1 0-1,0-1 1,0 1 0,1-1 0,-1 1 0,0-1-1,1 1 1,1-1 0,3 1 16,-1-1-1,1 0 1,-1-1-1,1 1 1,-1-1 0,0 0-1,1 0 1,-1-1 0,0 0-1,0 0 1,0 0 0,0 0-1,0-1 1,7-5-1,-9 6-406,0 0 0,0-1-1,-1 1 1,1-1-1,-1 1 1,1-1-1,-1 0 1,2-4-1,-3 1-3806,-1 0-3176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18578,'0'0'4900,"56"-22"-4451,-18 13-65,7-5-320,2-2-64,5-2-576,-5-4-2756,-1-5-3394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19410,'0'0'1378,"-20"64"-1218,20-33-96,0 6-96,0 0 0,7 3 64,2-1 32,-2-4-256,-2 1-865,-5-6-64,0-2-225,-4-8-896,-12-6-640,-7-6-1411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12 188 7911,'-3'-13'916,"0"1"0,1-1-1,0 0 1,1 0 0,0 1-1,2-21 1,0 29-677,0 1 1,-1-1-1,1 1 1,1-1 0,-1 1-1,0 0 1,1 0-1,0-1 1,0 1-1,-1 0 1,2 0 0,-1 1-1,0-1 1,1 0-1,-1 1 1,1-1-1,0 1 1,0 0-1,0 0 1,0 0 0,0 0-1,0 1 1,0-1-1,1 1 1,-1 0-1,1 0 1,-1 0 0,4 0-1,13-2 32,0 0-1,-1 2 1,1 0-1,0 2 1,0 0 0,0 1-1,0 1 1,25 7-1,-22-4-235,0 1-1,0 1 0,-1 2 0,0 0 0,0 1 0,30 21 1,-49-29-30,0-1 0,0 0 0,0 0 0,0 1 0,0 0 0,0-1 1,-1 1-1,0 0 0,1 0 0,-1 1 0,0-1 0,-1 0 0,1 1 0,-1-1 1,1 1-1,-1-1 0,0 1 0,0 0 0,-1 0 0,1-1 0,-1 1 1,0 0-1,1 0 0,-2 0 0,1-1 0,0 1 0,-1 0 0,0 0 0,0-1 1,0 1-1,0 0 0,-1-1 0,1 1 0,-1-1 0,0 0 0,0 0 1,-4 6-1,-8 9 227,0-1 0,-2 0 0,0-1 0,-34 27 0,47-40-194,1-1-17,-31 27 466,-2-2 0,0-1 0,-2-2 0,-69 34 0,104-57-537,0 0 0,1 0 0,-2 0 0,1 0 0,0 0 1,0-1-1,0 1 0,0-1 0,0 1 0,0-1 0,-1 0 1,1 0-1,0 0 0,0 0 0,0-1 0,-1 1 0,1 0 1,-2-2-1,3 2-83,0-1 1,1 0-1,-1 0 0,1 0 1,-1 0-1,1 1 0,-1-1 1,1 0-1,0 0 0,0 0 1,-1 0-1,1 0 0,0 0 1,0 0-1,0 0 0,0 0 1,0 0-1,0 0 0,0 0 1,0 0-1,1 0 1,-1 0-1,0 0 0,0 0 1,1 0-1,0-1 0,3-8-1115,1 1 0,-1-1 0,2 1 0,0 0 0,11-14 0,20-15-4053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5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0 446 5509,'0'0'9855,"10"3"-7960,-3-1-1991,-4 0 337,0-1 1,0 0 0,0 1 0,0-1 0,0-1 0,0 1-1,0 0 1,0-1 0,1 0 0,-1 1 0,0-1 0,0 0 0,0-1-1,0 1 1,1-1 0,-1 1 0,0-1 0,0 0 0,0 0-1,0 0 1,0-1 0,-1 1 0,1-1 0,0 1 0,-1-1-1,1 0 1,-1 0 0,1 0 0,2-3 0,2-3-156,-1 0 0,0 0 0,0 0 1,-1 0-1,0-1 0,-1 0 0,0 0 1,0-1-1,-1 1 0,0-1 0,0 0 1,1-15-1,-4 25-82,0-1 1,0 1-1,0 0 0,0-1 1,0 1-1,0 0 0,0 0 1,0-1-1,0 1 0,0 0 1,0-1-1,0 1 0,0 0 1,0 0-1,0-1 0,0 1 1,0 0-1,-1-1 1,1 1-1,0 0 0,0 0 1,0 0-1,0-1 0,-1 1 1,1 0-1,0 0 0,0-1 1,-1 1-1,1 0 0,0 0 1,0 0-1,-1 0 0,1 0 1,0 0-1,0-1 0,-1 1 1,1 0-1,0 0 1,-1 0-1,1 0 0,-1 0 1,-14 7 21,-13 18-11,23-17 6,-1 0-1,1 0 1,1 1 0,-1 0-1,1 0 1,1 0 0,0 1-1,0-1 1,1 1-1,0-1 1,1 1 0,0 0-1,0 0 1,2 14 0,-1-23-18,0 0 0,0 1 0,1-1 0,-1 0 0,0 0 0,1 0 0,-1 0 0,1 0 1,-1 0-1,1 0 0,0 0 0,0 0 0,-1 0 0,1 0 0,0 0 0,0 0 0,0-1 1,0 1-1,0 0 0,0 0 0,0-1 0,0 1 0,0-1 0,0 1 0,0-1 0,0 0 0,0 1 1,0-1-1,1 0 0,-1 0 0,0 0 0,0 1 0,0-1 0,1-1 0,-1 1 0,0 0 0,0 0 1,0 0-1,2-1 0,2 0 38,-1 0 1,1 0-1,0-1 0,0 0 1,-1 0-1,1 0 0,-1 0 1,7-6-1,7-7 144,-2-1-1,0-1 1,-1 0-1,-1-1 1,0-1 0,-1 0-1,-2-1 1,0 0-1,9-23 1,1-8 164,-3-1 0,19-87 1,-31 104-474,-18 68-331,5-15 473,-12 37 22,-52 166 611,65-196-581,1 0 1,1 1 0,1 0-1,1 0 1,1 0 0,6 45-1,-3-60-65,2 0 0,-1 0 0,1 0 0,1-1 0,0 0 0,0 1 0,13 15 0,-11-16-43,-1 0 0,0 1 1,0-1-1,-1 1 0,0 1 1,2 11-1,-7-9-249,-9-14-49,-12-18-50,7-4-237,1 0 1,1-1-1,1 0 0,1 0 1,1-2-1,1 1 0,2-1 1,0 0-1,1 0 0,-2-48 1,7 71 614,0 1 0,1 0 1,-1 0-1,0-1 0,0 1 1,1 0-1,-1 0 0,0 0 0,1 0 1,-1-1-1,1 1 0,0 0 0,-1 0 1,1 0-1,0 0 0,0 0 1,0 0-1,-1 0 0,1 1 0,0-1 1,0 0-1,0 0 0,0 1 1,1-1-1,-1 1 0,0-1 0,0 1 1,0-1-1,3 0 0,42-4-1781,-22 3-1139,2-4-2469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15887,'0'0'4255,"-2"9"-3225,-9 39 147,3 1-1,2 1 1,2-1-1,4 87 1,0-134-1179,0 0 0,0 1-1,0-1 1,0 1 0,1-1 0,-1 0 0,1 1-1,-1-1 1,1 0 0,0 1 0,0-1 0,0 0 0,0 0-1,0 0 1,0 0 0,1 0 0,-1 0 0,1 0-1,2 2 1,-3-3-195,1 0 0,0 0 0,0 0-1,0-1 1,0 1 0,-1-1-1,1 1 1,0-1 0,0 0 0,0 1-1,0-1 1,0 0 0,0 0 0,0-1-1,0 1 1,0 0 0,0-1-1,3 0 1,3-2-1013,0 0 0,0 0 0,0-1 0,-1 0 0,0-1 0,1 0 0,-1 0 0,-1 0 0,9-9 0,12-17-1177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40 6374,'0'0'10981,"-10"11"-9742,0-2-1016,-44 49 1682,50-53-1558,-1 1 1,1-1 0,0 1-1,0 1 1,1-1 0,0 0 0,0 1-1,1 0 1,-4 13 0,6-20-346,0 1-1,-1-1 1,1 0 0,0 1-1,0-1 1,0 1-1,0-1 1,0 0 0,0 1-1,0-1 1,0 1 0,0-1-1,1 0 1,-1 1 0,0-1-1,0 0 1,0 1 0,0-1-1,1 0 1,-1 1 0,0-1-1,0 0 1,0 1 0,1-1-1,-1 0 1,0 0 0,1 1-1,-1-1 1,0 0 0,0 0-1,1 1 1,-1-1-1,1 0 1,-1 0 0,0 0-1,1 0 1,-1 0 0,0 1-1,1-1 1,20-5 139,17-16 154,-27 11-265,0-1 1,0 1 0,-1-2 0,-1 0 0,0 0-1,-1 0 1,0-1 0,0-1 0,-2 1 0,0-1-1,0 0 1,4-17 0,-47 118-42,34-77 60,0 1 0,0-1 0,2 1 0,-1 0 0,1 0 0,1 0 0,0 11 0,0-20-84,0 0 1,1-1-1,-1 1 1,1 0-1,-1-1 1,1 1 0,-1 0-1,1-1 1,0 1-1,0-1 1,0 1-1,-1-1 1,2 1-1,-1-1 1,0 0-1,0 0 1,0 1 0,1-1-1,-1 0 1,2 1-1,0-1-138,0 0 1,-1-1-1,1 1 0,0-1 0,-1 0 0,1 0 0,0 0 1,0 0-1,-1 0 0,1-1 0,0 1 0,-1-1 0,1 1 0,0-1 1,-1 0-1,1 0 0,3-3 0,28-18-4311,-2-11-3646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9577,'0'0'10501,"0"10"-9658,-2 48-53,3 0 0,2 0 0,3 0 0,2 0 1,29 100-1,-39-178 412,-8-20-1075,-25-21-309,69 66-2188,-22-2 1491,1-1-1,-1 0 0,1-1 1,-1 0-1,1-1 1,-1 0-1,1-1 0,-1-1 1,1 0-1,-1 0 1,0-1-1,16-7 0,14-11-4885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44 8808,'0'0'4890,"-9"0"-1596,3 1-3040,0 0-1,0 0 0,1 1 1,-1 0-1,0 0 1,1 0-1,-1 0 1,1 1-1,0 0 1,0 0-1,0 0 0,0 1 1,0 0-1,1 0 1,-1 0-1,1 0 1,0 1-1,1-1 1,-1 1-1,-5 10 0,6-11-124,0 0-1,0 0 0,1 1 0,0-1 0,-1 0 0,1 1 0,1-1 0,-1 1 1,1 0-1,-1 0 0,2-1 0,-1 1 0,0 0 0,1 0 0,0 7 0,1-11-112,-1-1-1,1 1 0,0-1 1,-1 1-1,1-1 0,0 1 0,-1-1 1,1 0-1,0 1 0,0-1 1,-1 0-1,1 0 0,0 1 0,0-1 1,0 0-1,-1 0 0,1 0 1,0 0-1,0 0 0,0 0 0,-1 0 1,1-1-1,0 1 0,0 0 1,1-1-1,21-5 607,-16 3-385,10-4 5,-1 1 1,1 1 0,1 0 0,-1 1 0,30-3-1,-43 7-238,1 0-1,-1 0 1,0 0-1,1 1 1,-1 0-1,0 0 1,0 0 0,0 0-1,0 1 1,0-1-1,0 1 1,0 0-1,-1 0 1,1 0-1,0 1 1,-1 0-1,0-1 1,0 1-1,0 0 1,0 0-1,0 1 1,0-1-1,-1 1 1,0-1-1,0 1 1,0 0 0,0 0-1,0 0 1,1 6-1,-3-10 40,0 0-1,0 0 1,1 0-1,-1-1 1,0 1-1,0 0 1,0 0-1,0 0 1,0 0-1,1 0 1,-1 0-1,0 0 1,0 0-1,0 0 1,0 0-1,1 0 1,-1 0-1,0 0 0,0-1 1,0 1-1,1 0 1,-1 1-1,0-1 1,0 0-1,0 0 1,0 0-1,1 0 1,-1 0-1,0 0 1,0 0-1,0 0 1,0 0-1,1 0 1,-1 0-1,0 0 1,0 0-1,0 1 1,0-1-1,0 0 1,1 0-1,-1 0 1,0 0-1,0 0 1,0 1-1,0-1 1,0 0-1,0 0 1,0 0-1,0 1 1,4-35 1189,-4-46-671,-3 55-829,-1 1-1,-13-45 0,17 67-676,0 4 599,1-1-1,0 1 0,-1 0 1,1-1-1,0 1 0,0-1 1,0 0-1,0 1 0,0-1 1,0 0-1,1 0 0,-1 1 1,0-1-1,1 0 0,-1 0 1,0 0-1,1-1 0,0 1 0,-1 0 1,1-1-1,1 2 0,36 10-6434,-18-12 904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9:4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 1 10570,'-27'15'-19,"2"0"1,0 2-1,1 1 0,1 1 1,0 2-1,1 0 1,2 0-1,0 2 0,2 1 1,-18 28-1,7-6 473,3 2 0,2 0 1,1 2-1,-26 90 0,33-82 149,2 1 0,3 1 1,3-1-1,2 1 0,3 1 0,2-1 1,3 1-1,3-1 0,19 92 0,-18-126-589,2 0-1,1 0 0,2 0 0,0-1 0,1-1 1,1 0-1,2-1 0,27 35 0,-35-51-12,0 1-1,0-1 1,0 0-1,1 0 1,0-1-1,0 0 1,1 0 0,0-1-1,0 0 1,0-1-1,0 0 1,1 0-1,-1-1 1,1-1-1,0 1 1,0-1-1,0-1 1,0 0 0,1 0-1,-1-1 1,0-1-1,0 0 1,0 0-1,0 0 1,0-2-1,10-2 1,-7 0 124,-1-1 0,1 0 0,-2 0 1,1-1-1,-1-1 0,0 0 0,0-1 0,-1 0 0,-1 0 1,1-1-1,-1 0 0,-1-1 0,10-15 0,0-3 318,-1-1 0,-1-1 0,-2-1-1,11-35 1,1-23 418,-5-1 1,-3 0-1,-5-2 0,-3 0 1,-5-181-1,-6 239-794,-2-1 0,-1 1 0,-2 0 0,-1 1 0,-15-44 1,17 65-67,0 1 1,-1 0 0,-1 0-1,0 0 1,0 1 0,-1 0-1,-13-14 1,15 19-24,0 0 1,0 1-1,-1 0 0,0 0 1,0 1-1,0 0 0,0 0 0,-1 1 1,1-1-1,-1 2 0,0-1 0,0 1 1,-9-1-1,10 2-167,0 1 0,1-1 0,-1 2 0,1-1 0,-1 1 0,1 0 1,-1 0-1,1 1 0,0-1 0,-1 2 0,1-1 0,0 1 0,0-1 0,1 2 0,-1-1 0,-6 6 0,-1 1-1215,1 1 0,0 0-1,1 1 1,0 1 0,-13 19-1,-13 27-8599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0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15855,'0'0'2333,"10"-3"-1287,133-58 273,-12 2-193,-63 34-798,0 3-1,1 3 0,1 4 1,1 2-1,0 4 1,0 2-1,1 4 1,107 9-1,-134 2-274,-2 1-1,1 3 1,-1 2 0,69 32 0,-51-21 404,-56-23-383,-1 0 0,1-1 1,0 0-1,-1 0 0,1 0 0,0 0 1,0-1-1,0 0 0,0 0 1,-1 0-1,1-1 0,0 1 0,0-1 1,0 0-1,-1-1 0,1 1 1,-1-1-1,1 0 0,-1 0 0,1 0 1,-1-1-1,0 1 0,6-6 1,-27 11-7661,-13 4-203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4837,'0'0'5605,"10"-4"-5114,13-6 144,-1 2-1,2 0 1,-1 2-1,1 0 1,0 2-1,38-3 1,-22 10 19,0 1 0,-1 2 0,54 15 0,-44-9-297,77 8 1,-37-16-113,0-4 1,110-13 0,176-43-29,-79 10 1044,-151 29-727,1 7 0,0 6 0,232 24-1,-362-18-567,67 8-257,-1-3 0,132-6 0,-201-3-522,0 0 0,0 0-1,1-2 1,-1 1 0,-1-2 0,1 1-1,-1-2 1,18-10 0,25-22-8476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2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20 124 9673,'0'0'2755,"-3"9"-1816,0-4-885,-9 30 389,11-33-415,1 0-1,0 0 0,0-1 1,0 1-1,0 0 1,0 0-1,0 0 0,0 0 1,1-1-1,-1 1 0,1 0 1,-1 0-1,1-1 0,0 1 1,0 0-1,-1-1 1,1 1-1,0-1 0,1 1 1,-1-1-1,0 1 0,2 1 1,6 3 68,1 1-1,-1-2 1,1 1 0,1-1 0,-1-1 0,1 1 0,0-2-1,0 0 1,12 2 0,20 3 140,43 1 0,75-4 530,263-27-1,-180 4-198,920-112-104,-482 41-755,-427 70 282,0 12-1,326 33 0,132-9 17,-1-43 8,-355 11-7,885 18 1626,-1054 11-1977,-109-4-2904,-55-8-1146,-6-2-2957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3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20 147 10346,'0'0'2797,"-5"8"-2674,2-4-121,2-2-15,0 0 0,-1 0 1,1 0-1,0 0 1,0 0-1,0 0 1,0 0-1,1 0 0,-1 0 1,1 0-1,-1 0 1,1 3-1,8 5-92,19-7 57,22-6 241,0-2 1,0-2-1,65-19 1,-63 13 59,1 2-1,100-7 1,10 16-187,224-12-15,-36-12 43,465 23-1,441 1 560,-1196 0-633,922 7 87,251-11 218,-1029-6-213,1 9 1,247 29-1,-246-2 252,1-9 1,394-22 0,410-96 1690,-1005 103-2143,21-4 254,54 1-1,-74 3-470,0 0 0,0 1 0,0 0 0,1 1 0,-1-1 1,0 1-1,-1 1 0,1-1 0,0 1 0,-1 1 0,1-1 0,7 7 0,4 4-3853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4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9673,'0'0'12401,"7"-7"-11611,25-22-437,-26 32-93,-4 13 23,-1 20 246,-1-32-443,-8 317 2005,2-153 260,18-238 1071,9-18-3495,36-94 1,-54 173 56,0 1-1,1 0 1,0 0-1,0 0 1,1 0-1,0 1 0,1 0 1,-1 0-1,1 0 1,1 1-1,-1 0 1,1 0-1,0 0 0,0 1 1,1 0-1,0 0 1,-1 1-1,2 0 1,-1 1-1,0-1 0,1 2 1,-1-1-1,1 1 1,0 0-1,0 1 1,0 0-1,0 1 1,16 0-1,-17 0 18,7 0-94,1 0 1,-1 1-1,0 1 0,16 3 1,-29-5 79,0 0 0,-1 1 0,1-1 0,-1 0 0,1 1 0,0-1 0,-1 1 0,1-1 0,-1 1 0,1 0 0,-1 0 0,0 0 0,1 0 0,-1 0 0,0 0 0,1 0 0,-1 0 0,0 0 0,0 0 0,0 1 0,0-1 0,0 0 0,0 1 0,-1-1 1,1 1-1,0-1 0,-1 1 0,1 0 0,-1-1 0,1 1 0,-1-1 0,0 1 0,0 0 0,0-1 0,0 1 0,0 0 0,0-1 0,0 1 0,0-1 0,-1 1 0,1 0 0,-1-1 0,1 1 0,-1-1 0,0 1 0,1-1 0,-1 1 0,0-1 0,-2 2 1,0 2 36,-1-1 0,0 1 0,0-1 1,-1-1-1,1 1 0,-1 0 1,1-1-1,-1 0 0,0 0 0,-1-1 1,1 1-1,0-1 0,-7 2 1,-76 17 937,81-20-907,-86 10 535,87-10-566,0-1 1,0 0-1,0 0 0,1 0 1,-1-1-1,0 0 0,0 0 0,0-1 1,1 1-1,-1-1 0,1 0 1,-11-6-1,15 7-65,-1 0 1,1 0-1,-1 0 1,1 0-1,0-1 0,-1 1 1,1 0-1,0-1 0,0 1 1,0 0-1,0-1 1,0 1-1,0-1 0,1 0 1,-1 1-1,0-1 0,1 0 1,-1 1-1,1-1 1,0 0-1,-1 0 0,1 1 1,0-1-1,0-3 0,1 3-132,0 0 0,0-1 0,0 1 0,1 0 0,-1 0-1,1 0 1,-1 0 0,1 0 0,-1 0 0,1 1 0,0-1-1,0 0 1,0 1 0,0 0 0,3-2 0,10-5-2115,0 1 0,0 0 1,31-7-1,-45 13 2007,41-10-13631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0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10410,'0'0'9331,"0"14"-8904,1 564 486,-1-560-873,0-9 232,0-1 0,0 1 0,-1 0 0,0 0 0,0-1 0,-1 1 0,0-1 0,0 1 0,-7 13 0,8-22-241,1 1 0,0-1-1,0 0 1,0 0 0,-1 0 0,1 0-1,0 0 1,0 0 0,0 0 0,-1 1-1,1-1 1,0 0 0,0 0 0,-1 0-1,1 0 1,0 0 0,0 0 0,-1 0-1,1 0 1,0 0 0,0 0 0,-1-1-1,1 1 1,0 0 0,0 0 0,0 0-1,-1 0 1,1 0 0,0 0 0,0 0 0,0 0-1,-1-1 1,1 1 0,0 0 0,0 0-1,0 0 1,0-1 0,-1 1 0,1 0-1,0 0 1,0 0 0,0-1 0,0 1-1,0 0 1,0 0 0,0 0 0,0-1-1,-1 1 1,1 0 0,0 0 0,0-1-1,0 1 1,0 0 0,0 0 0,0-1-1,1 1 1,-1 0 0,0 0 0,0-1-1,0 1 1,0 0 0,0 0 0,0-1-1,-2-19 260,1-35-312,2-1-1,3 1 0,3 0 1,1 0-1,3 1 0,3 0 1,29-75-1,-40 122 7,0-1-1,1 0 1,0 1 0,0-1-1,1 1 1,0 0 0,1 1 0,-1-1-1,8-6 1,-10 11 6,0 0-1,0 0 1,0 0 0,0 0-1,0 1 1,1-1 0,-1 1-1,0 0 1,1 0-1,-1 0 1,1 1 0,-1-1-1,1 1 1,-1-1 0,1 1-1,-1 1 1,1-1 0,-1 0-1,1 1 1,-1-1 0,1 1-1,-1 0 1,0 1-1,7 2 1,11 7 16,0 1 1,-2 1-1,1 1 0,-1 1 0,22 23 0,-41-38 14,1 0 0,-1 1 0,1-1-1,-1 1 1,1-1 0,-1 0-1,1 1 1,-1-1 0,0 1-1,1-1 1,-1 1 0,0 0-1,1-1 1,-1 1 0,0-1-1,1 1 1,-1 0 0,0-1-1,0 1 1,0-1 0,0 1-1,0 0 1,0-1 0,0 1-1,0 0 1,0-1 0,0 1-1,0 0 1,0-1 0,0 1-1,-1-1 1,1 1 0,0 0-1,0-1 1,-1 1 0,1-1-1,0 1 1,-1-1 0,1 1-1,-1-1 1,1 1 0,0-1 0,-1 1-1,1-1 1,-1 1 0,1-1-1,-1 0 1,-1 1 0,-35 13 947,24-10-795,-264 78 714,301-94-7463,10-17 2295,-12 10 829,26-18-5537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13741,'0'0'6550,"10"-2"-4847,-4 0-1355,-3 1-258,-1 0 0,1 0-1,-1 0 1,1 1 0,0-1 0,-1 1 0,1-1 0,-1 1-1,1 0 1,0 0 0,-1 0 0,1 1 0,0-1 0,-1 0-1,1 1 1,-1 0 0,1-1 0,-1 1 0,1 0 0,-1 1-1,0-1 1,1 0 0,3 3 0,5 9 133,0 0 1,0 0-1,-1 1 1,-1 0-1,0 1 1,9 22-1,34 102-152,-32-80 40,-20-57-151,1 0 0,-1 0 0,1 1 0,0-1 0,0 0 0,0 0 0,0 0 0,0 0 0,1 0 1,-1 0-1,0 0 0,1-1 0,0 1 0,-1 0 0,1-1 0,0 1 0,0-1 0,0 0 0,0 0 1,0 1-1,0-1 0,0 0 0,0-1 0,0 1 0,4 1 0,-4-3-195,1 1 0,-1-1 0,0 0-1,0 0 1,0 0 0,0 0 0,0 0-1,0 0 1,0 0 0,-1-1 0,1 1 0,0 0-1,-1-1 1,1 0 0,-1 1 0,1-1-1,-1 0 1,0 0 0,0 0 0,0 0 0,0 0-1,0 0 1,0 0 0,0 0 0,-1 0-1,1-4 1,7-46-8845,-8 27 2604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0 404 9129,'0'0'15214,"95"-92"-14285,-30 34-641,5-2-192,2 5-64,-10 8-160,-12 11-64,-14 14-609,-13 6-1505,-15 6-2274,-8 3-6631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64 6951,'0'0'11296,"-3"-9"-9305,2 5-1832,1 2-42,-1 0-1,1-1 1,-1 1-1,1-1 0,-1 1 1,0 0-1,0 0 1,0-1-1,-1 1 1,1 0-1,0 0 0,-1 0 1,1 0-1,-1 1 1,0-1-1,0 0 1,1 1-1,-1-1 1,0 1-1,0-1 0,-1 1 1,1 0-1,0 0 1,0 0-1,0 0 1,-1 0-1,1 1 0,-1-1 1,1 1-1,-5-1 1,0 1-54,0 0 0,0 1 0,0 0 1,0 0-1,0 1 0,0 0 0,0 0 0,0 1 1,1 0-1,-1 0 0,1 0 0,0 1 0,0-1 1,0 2-1,1-1 0,-1 1 0,1 0 1,0 0-1,0 0 0,1 0 0,0 1 0,-4 6 1,0 0 48,2-1 1,0 1 0,0 0 0,1 0 0,0 1 0,1-1-1,1 1 1,0 0 0,0 0 0,2 0 0,-1 15 0,2-25-105,0 0 1,0-1 0,0 1 0,1 0-1,-1-1 1,1 1 0,-1 0-1,1-1 1,0 1 0,0-1 0,1 1-1,-1-1 1,0 0 0,1 0 0,-1 1-1,1-1 1,0 0 0,0 0-1,-1 0 1,2-1 0,-1 1 0,0 0-1,0-1 1,0 1 0,1-1-1,-1 0 1,0 0 0,1 0 0,0 0-1,-1 0 1,1-1 0,-1 1-1,1-1 1,0 1 0,-1-1 0,1 0-1,0 0 1,3-1 0,5 1-155,-1-1 0,0 0-1,0-1 1,0 0 0,0 0 0,-1-1 0,1-1 0,-1 0 0,11-6 0,-1-1-1251,-1-2 1,-1 0-1,0-1 1,22-23-1,11-21-6039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18546,'0'0'1382,"-6"14"198,-10 25-402,1 2 0,2 0 0,2 1 0,2 0 0,-7 71 0,16-110-1173,0 0-1,0 0 0,0 0 0,1 0 0,-1 0 0,1 0 0,-1 0 1,1 0-1,0 0 0,0-1 0,0 1 0,1 0 0,-1-1 1,1 1-1,-1-1 0,1 1 0,0-1 0,0 0 0,0 1 0,0-1 1,1 0-1,-1 0 0,5 2 0,-3-2 13,1 0 0,-1-1 0,1 0 1,-1 0-1,0 0 0,1 0 0,0-1 0,-1 1 0,1-1 0,-1-1 0,1 1 1,-1 0-1,1-1 0,-1 0 0,9-3 0,3-3-37,0-1 1,0-1-1,-1 0 0,0-1 1,0-1-1,-1 0 0,23-24 1,-23 22-37,-13 12 49,-1 0 0,1 0 1,0 0-1,0 0 1,1 1-1,-1-1 1,0 0-1,0 0 0,0 1 1,1-1-1,-1 0 1,0 1-1,0-1 1,1 1-1,-1 0 1,1-1-1,-1 1 0,0 0 1,2 0-1,-2 0 7,0 1-1,-1-1 0,1 1 1,0-1-1,-1 1 0,1-1 0,0 1 1,-1-1-1,1 1 0,-1-1 1,1 1-1,-1 0 0,1-1 1,-1 1-1,0 0 0,1 0 1,-1-1-1,0 1 0,1 0 0,-1 0 1,0 0-1,0-1 0,0 2 1,1 9 81,0 0 1,-1-1 0,-2 21-1,1-21 66,-7 35 116,6-35-203,0 0-1,1 0 1,0 0-1,0 15 1,1-25-62,1 1 0,-1-1 1,1 1-1,-1-1 1,1 1-1,-1-1 0,1 1 1,-1-1-1,1 0 1,-1 1-1,1-1 0,0 0 1,-1 0-1,1 1 1,0-1-1,-1 0 0,1 0 1,0 0-1,-1 0 1,1 1-1,0-1 0,-1 0 1,1 0-1,0-1 1,-1 1-1,1 0 0,0 0 1,-1 0-1,1 0 1,0-1-1,-1 1 0,1 0 1,-1 0-1,2-1 1,23-8-1192,10-17-5416,-21 12 1051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10 9865,'0'0'15007,"-9"7"-14362,4-4-513,0 1 0,0 1 0,0-1 0,0 1-1,1 0 1,0 0 0,0 0 0,0 0 0,1 1-1,0-1 1,0 1 0,0 0 0,1 0 0,0 0-1,-3 11 1,5-15-95,-1 3 9,0 1 1,0-1 0,0 0-1,1 1 1,-1-1 0,2 1-1,-1 5 1,1-10-43,-1 0 0,1 0 0,-1 1 0,1-1 0,0 0 0,0 0 0,-1 0 0,1 0 1,0 0-1,0 0 0,0 0 0,0 0 0,0 0 0,0 0 0,0-1 0,0 1 0,0 0 0,1-1 0,-1 1 1,0-1-1,0 1 0,1-1 0,-1 1 0,0-1 0,1 0 0,-1 0 0,0 0 0,1 0 0,-1 0 0,0 0 1,1 0-1,0 0 0,10-2 13,0 0 0,0-1 1,0 0-1,0-1 1,-1 0-1,0-1 0,0 0 1,0-1-1,-1 0 0,1-1 1,12-10-1,28-16-241,-50 33 222,-1-1 1,0 1 0,1-1 0,-1 1 0,1-1 0,-1 1 0,1 0-1,-1 0 1,1-1 0,-1 1 0,1 0 0,-1 0 0,1-1 0,0 1-1,-1 0 1,1 0 0,-1 0 0,1 0 0,0 0 0,-1 0-1,1 0 1,-1 0 0,1 0 0,0 0 0,-1 0 0,1 0 0,-1 1-1,1-1 1,-1 0 0,1 0 0,-1 0 0,1 1 0,0-1-1,-1 0 1,0 1 0,1-1 0,-1 1 0,1-1 0,-1 0 0,1 1-1,0 0 1,2 31 401,1 7 143,-4-38-533,0 0 1,1 0-1,-1 0 1,1 0-1,-1-1 1,1 1-1,-1 0 0,1 0 1,-1 0-1,1 0 1,0 0-1,-1-1 0,1 1 1,0 0-1,0-1 1,0 1-1,0 0 0,-1-1 1,1 1-1,0-1 1,0 1-1,0-1 1,0 0-1,0 1 0,0-1 1,0 0-1,0 0 1,0 0-1,1 0 0,0 0 1,10-1-25,0-1 0,0-1 0,-1 0 0,1-1 0,-1 0 0,1 0 1,-1-2-1,-1 1 0,1-1 0,18-15 0,34-15-4195,-62 35 4092,-1 1 0,1-1-1,-1 1 1,1 0 0,-1-1-1,1 1 1,0 0 0,-1 0-1,1-1 1,0 1-1,-1 0 1,1 0 0,0 0-1,-1 0 1,1 0 0,0 0-1,-1 0 1,1 0 0,0 0-1,0 0 1,-1 0 0,1 1-1,-1-1 1,1 0 0,0 0-1,-1 1 1,1-1-1,0 0 1,-1 1 0,1-1-1,-1 1 1,1-1 0,-1 0-1,1 1 1,-1-1 0,1 1-1,-1 0 1,0-1 0,1 1-1,-1-1 1,0 1 0,1 0-1,-1-1 1,0 1-1,0 0 1,0-1 0,1 1-1,-1 0 1,0-1 0,0 1-1,0 1 1,7 11-281,-6-13 395,0 0-1,0 0 1,0 0 0,0 0 0,0 0-1,0 0 1,0 0 0,0-1 0,0 1 0,0 0-1,0-1 1,0 1 0,0 0 0,0-1-1,0 1 1,-1-1 0,1 0 0,0 1-1,0-1 1,0 0 0,0-1 0,12-10 81,-12 10-79,0 0-1,0 0 0,0 0 0,0 1 1,1-1-1,-1 1 0,1-1 1,-1 1-1,1 0 0,0-1 0,-1 1 1,1 0-1,0 0 0,0 0 1,0 0-1,0 1 0,0-1 0,0 0 1,0 1-1,0-1 0,0 1 1,0 0-1,3 0 0,-4 2 58,0 0 0,0 0 0,-1 1 1,1-1-1,0 1 0,-1-1 0,0 1 0,1-1 0,-1 1 0,0-1 0,0 1 1,-1-1-1,0 5 0,1 1 253,0 31 825,1 30-288,-3 0 0,-12 69 0,12-125-898,-1-1 0,-1 0 0,1 1 0,-2-1 0,-7 14 0,10-22 238,0-1 0,0 1 0,0-1 1,0 0-1,-1 0 0,1 0 0,-1 0 1,0 0-1,0 0 0,0-1 0,0 1 0,0-1 1,-1 0-1,1 0 0,-1 0 0,1 0 1,-1-1-1,0 1 0,0-1 0,-7 1 0,11-2-128,-1 0-1,0 0 0,0 0 0,1 0 0,-1 0 0,0 0 0,0 0 0,1 0 0,-1-1 0,0 1 1,1 0-1,-1 0 0,0-1 0,1 1 0,-1-1 0,0 1 0,1 0 0,-1-1 0,1 1 1,-1-1-1,1 1 0,-1-1 0,1 0 0,-1 1 0,1-1 0,-1 1 0,1-1 0,-1-1 1,-4-27 299,6 20-400,-1-1 0,2 0 0,-1 1 0,4-12 0,0 9 24,0 0 0,1 0 0,1 1-1,-1-1 1,2 2 0,0-1 0,17-17-1,75-63-39,-61 58 75,0-1 3,-23 23-11,-1-1-1,0-1 0,-1 0 1,-1-1-1,0-1 0,-1 0 1,0 0-1,14-27 0,-25 41 2,0 0-1,-1 0 0,1 0 1,0 0-1,-1 0 1,1 0-1,-1 0 0,1 0 1,-1-1-1,0 1 0,0 0 1,1 0-1,-1 0 1,0 0-1,0-1 0,0 1 1,0 0-1,0 0 1,0 0-1,-1 0 0,1-1 1,0 1-1,-1 0 0,1 0 1,0 0-1,-1 0 1,1 0-1,-1 0 0,0 0 1,1 0-1,-1 0 0,0 0 1,0 0-1,0 0 1,1 0-1,-1 1 0,0-1 1,0 0-1,0 1 0,0-1 1,0 1-1,0-1 1,0 1-1,-1-1 0,1 1 1,0 0-1,0-1 0,0 1 1,0 0-1,-1 0 1,1 0-1,0 0 0,0 0 1,0 0-1,0 0 1,-1 0-1,-1 1 0,-4 0 43,0 0-1,0 0 0,1 0 1,-1 1-1,0 0 1,0 1-1,1 0 0,-10 5 1,8-3 77,1 1 1,0 0 0,0 1-1,0 0 1,-9 13-1,14-19-123,1 0-1,0 1 0,0-1 0,0 0 1,0 1-1,0-1 0,0 1 0,1-1 1,-1 0-1,0 1 0,1 0 0,-1-1 1,1 1-1,0-1 0,-1 1 0,1 0 1,0-1-1,0 1 0,0 0 0,0-1 1,0 1-1,1-1 0,-1 1 1,0 0-1,1-1 0,-1 1 0,1-1 1,0 1-1,-1-1 0,1 1 0,0-1 1,0 1-1,0-1 0,0 0 0,0 0 1,0 1-1,0-1 0,0 0 0,1 0 1,-1 0-1,2 1 0,8 3-129,0-1 0,0 0 0,0-1 0,0 0 0,1-1 0,-1 0 0,1 0 0,16-1 0,-12-1-1904,0 0 0,-1-2 0,19-3 0,17-12-10468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4452,'0'-5'775,"0"0"-1,0 0 1,1 0-1,0 0 1,0 1 0,0-1-1,0 0 1,0 0-1,1 1 1,0-1-1,0 1 1,5-8 0,-1 5-336,0 1 1,0 0 0,0 0 0,1 0 0,0 1 0,12-7 0,-4 1-58,2 1 0,-1 1 1,1 1-1,0 0 0,1 1 1,0 1-1,0 0 0,0 2 0,1 0 1,0 1-1,-1 1 0,24 0 1,-42 2-379,1 0 0,-1 0 0,1 0 0,0 0 0,-1 0 0,1 0 0,-1 0 0,1 1 0,-1-1 0,1 0 0,-1 0 0,1 0 0,-1 1 0,1-1 0,-1 0 0,1 1 1,-1-1-1,0 1 0,1-1 0,-1 0 0,0 1 0,1-1 0,-1 1 0,0-1 0,1 1 0,-1-1 0,0 1 0,0-1 0,0 1 0,1-1 0,-1 2 0,-4 20 222,-20 18 257,-2-15-299,-56 42-1,-9 8 277,90-75-429,0 1-1,0 0 1,1-1 0,-1 1-1,0 0 1,0-1-1,1 1 1,-1 0-1,0 0 1,1 0 0,-1-1-1,1 1 1,-1 0-1,1 0 1,-1 0 0,1 0-1,0 0 1,-1 0-1,1 0 1,0 0-1,0 0 1,0 0 0,0 0-1,0 0 1,0 0-1,0 2 1,1-2-6,0 0-1,0 0 1,0 0 0,0 0-1,0-1 1,0 1 0,0 0-1,1-1 1,-1 1-1,0-1 1,0 1 0,1-1-1,-1 0 1,0 1 0,0-1-1,1 0 1,1 0 0,69-3 256,-67 2-262,96-13-868,-60 5-6443,-37 8 261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96 240 13004,'0'0'12343,"-8"0"-12381,4 0 35,1 1 0,0-1 0,0 1 0,-1 0 0,1 0-1,0 0 1,0 0 0,0 0 0,0 1 0,0-1 0,0 1 0,1 0-1,-1 0 1,0 0 0,1 0 0,-1 1 0,-1 2 0,0 0-4,0 0 0,1 0 0,0 1 0,0-1 0,0 1 0,1 0 0,-1 0 0,1 0 0,1 0 0,-2 8 0,3-14 17,-1 1 0,1-1 0,0 1 0,0-1 0,0 1 1,0-1-1,0 1 0,0-1 0,0 1 0,0-1 0,0 1 0,0-1 0,0 1 0,0-1 1,0 1-1,1-1 0,-1 0 0,0 1 0,0-1 0,0 1 0,1-1 0,-1 1 1,0-1-1,0 0 0,1 1 0,-1-1 0,0 0 0,1 1 0,-1-1 0,1 0 0,-1 1 1,0-1-1,1 0 0,-1 0 0,1 0 0,-1 1 0,1-1 0,-1 0 0,0 0 1,1 0-1,-1 0 0,1 0 0,-1 0 0,1 0 0,-1 0 0,1 0 0,-1 0 1,1 0-1,-1 0 0,1 0 0,-1 0 0,1 0 0,-1-1 0,0 1 0,1 0 0,-1 0 1,1 0-1,-1-1 0,1 1 0,-1 0 0,0-1 0,1 1 0,29-18 1040,-7-1-770,-1-1 0,-1-1-1,-1-1 1,-1-1 0,-1 0 0,22-38 0,-40 118-969,-6-14 657,3-28 36,1 0-1,1 0 1,0 0-1,1 0 1,2 25 0,-1-39-3,-1 1 0,1-1 1,-1 1-1,1-1 0,0 0 1,0 1-1,-1-1 1,1 0-1,0 1 0,0-1 1,0 0-1,0 0 1,1 0-1,-1 0 0,0 0 1,0 0-1,1 0 0,-1 0 1,0-1-1,1 1 1,-1 0-1,1-1 0,-1 1 1,1-1-1,-1 0 0,1 1 1,-1-1-1,1 0 1,-1 0-1,1 0 0,-1 0 1,1 0-1,0 0 0,-1-1 1,1 1-1,-1 0 1,3-2-1,4 0 28,0 0-1,0 0 1,0-1 0,-1-1-1,14-7 1,-3 0 6,-1-2 1,0 0-1,-1-1 1,0-1-1,-1 0 1,-1-1 0,24-34-1,-30 38-12,-1 0 0,-1 0-1,0 0 1,-1-1 0,0 0 0,-1 0 0,0 0-1,-1 0 1,0-1 0,-2 1 0,1-1-1,-2 0 1,0-19 0,0 33-27,0 0 1,0-1-1,0 1 0,0 0 1,0-1-1,0 1 0,0 0 0,0-1 1,0 1-1,0 0 0,0-1 1,0 1-1,0 0 0,0-1 1,0 1-1,-1 0 0,1-1 1,0 1-1,0 0 0,0 0 0,0-1 1,0 1-1,-1 0 0,1 0 1,0-1-1,0 1 0,-1 0 1,1 0-1,0 0 0,0-1 0,-1 1 1,1 0-1,0 0 0,-1 0 1,1 0-1,0 0 0,0 0 1,-1-1-1,1 1 0,0 0 0,-1 0 1,1 0-1,0 0 0,-1 0 1,1 0-1,0 0 0,-1 0 1,1 1-1,0-1 0,-1 0 1,1 0-1,0 0 0,0 0 0,-1 0 1,1 0-1,0 1 0,-1-1 1,1 0-1,0 0 0,0 0 1,-1 1-1,1-1 0,0 0 0,-15 18-330,-9 25 383,1 0 0,3 2 1,-23 75-1,36-97-12,2 1 1,1-1-1,1 1 1,1 0-1,0-1 0,2 1 1,1 0-1,1 0 1,8 36-1,-4-33-26,-2 1 0,0-1 0,-2 1 0,-2 35 0,0-46-5,-2-1 0,0 0-1,-1 0 1,-1 0 0,0 0 0,-1-1-1,-1 0 1,-11 24 0,16-38 1,0 1 0,0 0 0,0 0 0,0 0 1,0 0-1,-1-1 0,1 1 0,0-1 0,-1 1 0,1-1 1,-1 1-1,0-1 0,1 0 0,-1 0 0,0 0 0,-3 2 0,4-3 11,1 0-1,-1 0 1,0 0-1,0-1 1,0 1-1,1 0 0,-1 0 1,0-1-1,0 1 1,1 0-1,-1-1 0,0 1 1,0 0-1,1-1 1,-1 1-1,0-1 1,1 0-1,-1 1 0,1-1 1,-1 1-1,1-1 1,-1 0-1,1 1 0,-1-1 1,1 0-1,0 0 1,-1 0-1,-2-8 84,-1 1-1,2-1 0,-1 1 1,2-1-1,-3-17 1,2-1-74,0 0 0,2 0 0,1-1 1,1 1-1,2 0 0,10-41 1,-10 54-92,0 1 0,1 0 0,1 0 0,0 0 0,1 0 0,0 1 0,1 0 0,0 1 0,1 0 0,0 0 0,1 0 0,0 2 0,1-1 0,17-11 0,45-20-4284,-46 26 448,22-11-8063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90 4933,'12'-9'4703,"0"1"-3667,39-28 1050,-24 3 2362,-27 30 102,-5 4-3448,-10 8-797,-52 51 343,-101 115 0,135-139-566,-34 39 53,2 3 0,-88 141 0,142-204-446,7-14-1823,4-25-4100,2-5 3249,-2-17-3282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1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12524,'0'0'6203,"9"6"-4521,21 14-492,1-1 1,1-2-1,47 18 1,114 32-314,-109-41-838,105 49 0,-180-70-19,0-1 1,-1 1-1,1 0 0,-1 1 0,0 0 0,-1 0 1,1 1-1,-1 0 0,11 15 0,-14-16-229,0 0-1,-1 0 1,0 0-1,-1 1 0,4 11 1,2 42-4811,-8-51-1044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62 15375,'0'0'4724,"-4"-9"-2695,4 9-2017,-1-3 60,1 0 0,-1 1-1,0-1 1,0 0 0,0 1 0,-1-1 0,1 1-1,-1 0 1,1-1 0,-1 1 0,0 0-1,0 0 1,0 0 0,0 0 0,0 0-1,0 0 1,0 1 0,-1-1 0,1 1 0,0 0-1,-1-1 1,0 1 0,1 0 0,-1 1-1,0-1 1,1 0 0,-1 1 0,0-1-1,0 1 1,1 0 0,-1 0 0,-3 0 0,-3 1 2,0 1 1,1-1-1,-1 2 1,1-1-1,-1 1 1,1 0-1,0 1 1,0 0-1,0 0 1,0 1-1,1 0 1,0 0-1,0 0 1,0 1-1,1 0 1,0 1-1,0 0 1,1 0-1,-1 0 1,1 0-1,-4 10 1,1-4 37,1-1 0,1 1 0,0 0 0,1 1 0,0-1 0,1 1 0,1 0 0,0 0 0,1 0 1,0 1-1,1-1 0,1 23 0,1-34-107,0 0 0,-1 0 0,1 0 0,0-1 0,0 1-1,1 0 1,-1-1 0,0 1 0,1-1 0,0 1 0,-1-1 0,1 0 0,0 1 0,0-1 0,0 0 0,1 0 0,-1-1 0,0 1 0,1 0 0,-1-1 0,1 1 0,0-1 0,-1 0 0,1 0-1,0 0 1,0 0 0,0-1 0,0 1 0,-1-1 0,1 0 0,0 1 0,0-1 0,6-1 0,2 1 2,1-1 0,0-1 0,0 0 0,-1 0 0,1-1 0,-1 0 0,14-7 0,-3 0-548,-1-1 0,0-1 1,0-1-1,25-21 0,-34 23-828,0 0-1,-1-1 1,0 0 0,12-18 0,5-17-5988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8712,'0'0'10960,"-7"16"-9140,-18 41 109,-28 92 0,43-114-1683,2 1 0,1 1 0,1 0 0,0 54 0,6-88-246,0-1 1,0 0-1,0 1 0,0-1 1,0 0-1,1 1 1,-1-1-1,1 0 0,0 1 1,-1-1-1,1 0 1,0 0-1,0 1 0,0-1 1,1 0-1,-1 0 1,0-1-1,1 1 0,0 0 1,-1 0-1,1-1 1,0 1-1,0-1 0,0 1 1,0-1-1,0 0 1,4 2-1,-3-2 15,0 0-1,1-1 1,-1 0 0,0 0-1,1 0 1,-1 0 0,1 0-1,-1-1 1,0 1 0,1-1-1,-1 0 1,0 0-1,0 0 1,0 0 0,0-1-1,0 1 1,0-1 0,0 0-1,4-3 1,60-57 183,-52 47-156,1 0 1,31-24 0,-47 39-35,1 0-1,-1-1 1,1 1 0,-1-1 0,1 1-1,-1 0 1,1-1 0,-1 1 0,1 0-1,-1 0 1,1-1 0,0 1 0,-1 0-1,1 0 1,-1 0 0,1 0 0,-1 0-1,1 0 1,0 0 0,-1 0 0,1 0-1,-1 0 1,1 0 0,0 0 0,-1 0-1,1 0 1,-1 1 0,1-1 0,-1 0-1,1 0 1,-1 1 0,2 0 0,3 19 258,-13 37 194,7-52-401,-8 32 83,6-28-142,0 0 1,1 1 0,0-1-1,1 0 1,-1 1 0,2 0 0,-1-1-1,1 1 1,1-1 0,2 12-1,-3-20-2,0-1-1,1 1 1,-1 0 0,1-1-1,0 1 1,-1-1 0,1 1-1,-1-1 1,1 1-1,0-1 1,-1 0 0,1 1-1,0-1 1,0 0-1,-1 1 1,1-1 0,0 0-1,0 0 1,-1 0-1,1 0 1,0 0 0,0 0-1,0 0 1,-1 0 0,1 0-1,0 0 1,0 0-1,-1 0 1,1-1 0,1 1-1,23-10-94,16-24-1868,-4-7-4312,-11 10-2019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17681,'0'0'6101,"7"-3"-8535,-5 2 2439,1 0 0,-1 0-1,0 0 1,1 0 0,-1 1-1,1-1 1,-1 1 0,1 0-1,-1 0 1,1 0 0,-1 0 0,1 0-1,-1 0 1,1 1 0,-1-1-1,1 1 1,-1 0 0,0-1-1,1 1 1,-1 0 0,0 1 0,0-1-1,0 0 1,4 3 0,1-1 18,0-1 0,0 0 0,1-1 0,-1 0 1,1 0-1,-1 0 0,1-1 0,7-1 0,-8 1-22,0-1 0,-1 1 1,1 1-1,0-1 0,-1 1 0,1 1 0,-1-1 0,7 3 0,-10-2-2,-1-1 0,0 1 0,0 0 0,0-1 0,0 1 0,0 0 0,0 0 0,0 0 0,-1 1 0,1-1 0,-1 0 0,1 1 0,-1-1-1,0 1 1,0-1 0,0 1 0,0-1 0,-1 1 0,1 0 0,-1-1 0,1 1 0,-1 0 0,0 0 0,-1 4 0,3 53 1612,-2 1 0,-4-1-1,-16 93 1,18-145-1543,-1 0-1,0 0 0,0 0 1,0 0-1,-1-1 0,0 0 1,-1 0-1,-10 12 1,14-17-60,0 0 0,-1-1 0,1 1 0,-1 0 1,1-1-1,-1 0 0,1 1 0,-1-1 0,0 0 0,0 0 1,0 0-1,0 0 0,0 0 0,0-1 0,0 1 1,0 0-1,0-1 0,0 0 0,0 1 0,0-1 1,0 0-1,0 0 0,-1 0 0,1 0 0,0-1 1,0 1-1,0-1 0,0 1 0,0-1 0,0 0 1,0 1-1,0-1 0,0 0 0,0 0 0,1-1 1,-1 1-1,0 0 0,1 0 0,-4-4 0,3 2-9,-1 1 0,0-1 0,1-1 0,0 1 0,0 0 0,0 0 0,0-1 0,0 1 0,1-1 0,-1 0 0,1 1 0,0-1 0,0 0-1,1 0 1,-1 0 0,1 0 0,0 0 0,0 1 0,0-1 0,0 0 0,1 0 0,-1 0 0,1 0 0,0 0 0,0 1 0,1-1 0,-1 0-1,4-4 1,2-6-17,1 1 0,0 0 1,1 1-1,0 0 0,22-21 0,40-33 51,-27 26-28,44-52 0,-77 78 17,0 1-1,-1-2 1,0 1 0,-2-1 0,1-1 0,-2 1 0,0-1 0,6-25 0,-12 40-21,-1 0 0,0 0-1,1 0 1,-1 0 0,0 1 0,0-1 0,1 0 0,-1 0-1,0 0 1,0 0 0,0 0 0,0 0 0,0 0 0,0 0-1,-1 0 1,1 0 0,0 0 0,0 1 0,-1-1 0,1 0-1,0 0 1,-1 0 0,1 0 0,-2-1 0,1 2-2,0 0 1,0-1-1,0 1 0,0 0 1,1 0-1,-1 0 1,0 0-1,0 0 1,0 0-1,0 1 1,0-1-1,0 0 0,0 0 1,0 1-1,0-1 1,1 0-1,-1 1 1,0-1-1,-1 2 1,-39 30 97,-2 23 156,41-51-191,0-1 0,0 1 0,0 0 0,1 0 0,-1 0 1,1 0-1,0 0 0,0 0 0,0 0 0,1 0 0,-1 0 0,1 0 1,0 0-1,1 8 0,0-10-28,0-1 0,0 1 1,0-1-1,0 1 0,0-1 0,0 1 1,0-1-1,1 1 0,-1-1 0,0 0 0,1 0 1,-1 0-1,1 0 0,-1 0 0,1 0 1,0 0-1,-1 0 0,1-1 0,0 1 1,0-1-1,-1 1 0,1-1 0,3 0 1,46 5 289,-48-5-301,27 1-312,-9 1-182,1-2 0,29-3-1,-22-4-3735,-2-5-3640,2-8-9898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66 7431,'0'0'10805,"-2"-9"-8013,2 6-2677,0 1-4,0 0 1,-1-1-1,1 1 0,-1 0 1,1-1-1,-1 1 1,0 0-1,0-1 0,0 1 1,0 0-1,0 0 1,0 0-1,-1 0 0,1 0 1,-1 0-1,1 1 1,-1-1-1,0 0 0,0 1 1,0-1-1,0 1 1,0 0-1,0-1 0,0 1 1,0 0-1,0 0 0,-1 1 1,1-1-1,0 0 1,-1 1-1,1-1 0,0 1 1,-5 0-1,2-1-80,-1 1 0,1 0 0,-1 1-1,0 0 1,1-1 0,0 2 0,-1-1 0,1 1-1,0-1 1,-1 1 0,1 1 0,0-1-1,0 1 1,1 0 0,-1 0 0,1 0 0,-1 1-1,1-1 1,0 1 0,0 0 0,1 1 0,-1-1-1,1 0 1,0 1 0,0 0 0,1 0-1,-1 0 1,1 0 0,-3 8 0,1-2 49,0 1 0,1-1 0,-4 19 0,7-29-75,-1 1 0,1-1 0,-1 1 0,1 0 0,0-1 0,0 1 0,0 0 0,0-1 0,0 1 0,0 0 0,0 0 0,0-1 0,1 1 0,-1 0 0,1-1 0,-1 1 0,1-1 0,-1 1 0,1-1 1,0 1-1,0-1 0,0 1 0,0-1 0,0 0 0,0 1 0,0-1 0,0 0 0,1 0 0,-1 0 0,0 0 0,1 0 0,-1 0 0,4 1 0,5-1-79,0 0 0,1-1 1,-1 0-1,0 0 0,1-1 0,-1-1 1,0 0-1,0 0 0,0-1 0,0 0 1,0-1-1,-1 0 0,19-11 0,-11 5-1215,1-2 0,19-15 0,21-29-7307,-25 13-3164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0:5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1057,'0'0'17446,"-12"14"-15428,-5 7-1322,0 1-1,1 0 1,2 1 0,0 1 0,-13 33-1,27-55-657,-28 84 1278,26-78-1267,0 0-1,1 0 0,0 1 0,0-1 1,1 1-1,0-1 0,0 1 0,2 11 1,-1-18-42,0 0 0,0-1 1,0 1-1,0 0 0,0 0 0,1 0 1,-1-1-1,0 1 0,1 0 1,-1-1-1,1 0 0,0 1 0,-1-1 1,1 0-1,0 0 0,0 0 0,0 0 1,0 0-1,0 0 0,0 0 1,0-1-1,0 1 0,0-1 0,0 1 1,0-1-1,1 0 0,-1 0 1,0 0-1,0 0 0,0 0 0,0-1 1,0 1-1,0-1 0,4 0 1,4-1 37,-1-1 1,1 1 0,-1-2 0,0 1 0,0-1 0,11-6 0,2-6 30,34-31-1,19-13-2,-75 59-73,0 1 0,0 0-1,1 0 1,-1-1 0,0 1-1,0 0 1,1 0 0,-1 0-1,0-1 1,1 1-1,-1 0 1,0 0 0,0 0-1,1 0 1,-1 0 0,0 0-1,1 0 1,-1 0-1,0 0 1,1 0 0,-1 0-1,0 0 1,1 0 0,-1 0-1,0 0 1,1 0 0,-1 0-1,0 0 1,0 0-1,1 0 1,-1 0 0,0 1-1,1-1 1,-1 0 0,0 0-1,0 0 1,1 1-1,-1-1 1,0 0 0,0 0-1,1 0 1,-1 1 0,0-1-1,0 0 1,0 1-1,1-1 1,0 23 268,-11 25 437,-6-6-382,11-32-304,1 1-1,0 0 1,1 0 0,0 1-1,0-1 1,-1 16 0,6-27-258,0 0 1,0 0-1,0 0 1,0 0 0,0-1-1,-1 1 1,1 0-1,0-1 1,0 1-1,0-1 1,3-1-1,25-29-9898,-13 10-882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0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26 17969,'0'0'2541,"-9"1"-325,2 0-2006,-1 0 0,1 1 1,0 0-1,-1 0 1,1 1-1,-9 4 0,14-6-200,0 0-1,1 1 0,-1-1 0,0 0 1,1 0-1,-1 1 0,1-1 0,-1 1 1,1 0-1,-1-1 0,1 1 0,0 0 0,0 0 1,0 0-1,0 0 0,0 0 0,1 0 1,-1 0-1,0 0 0,1 0 0,0 0 1,-1 0-1,1 0 0,0 0 0,0 0 1,0 1-1,0-1 0,1 0 0,-1 0 0,0 0 1,1 0-1,1 4 0,-1-4-9,1 0 0,-1 0 0,1 0 0,-1-1 0,1 1 0,-1 0 0,1-1 0,0 1 0,0-1 0,0 0 0,0 0 0,0 0-1,0 0 1,0 0 0,0 0 0,0 0 0,1 0 0,-1-1 0,0 1 0,0-1 0,1 0 0,-1 0 0,3 0 0,56-2 183,-51-1-179,0 0 1,-1-1 0,1 0-1,-1-1 1,0 0 0,0 0-1,0-1 1,-1 0 0,1-1-1,-2 0 1,1 0 0,-1 0-1,7-10 1,8-5 68,-32 53 515,6-23-490,-18 39 376,21-45-369,0 1 1,0 0-1,0 0 1,0-1 0,0 1-1,1 0 1,-1 0-1,1 0 1,0 0-1,0 0 1,0 0 0,0 0-1,2 4 1,-2-6-88,1-1 1,0 1-1,-1-1 1,1 1-1,0-1 1,0 1-1,-1-1 1,1 0 0,0 0-1,0 1 1,0-1-1,-1 0 1,1 0-1,0 0 1,0 0-1,0 0 1,0 0-1,-1 0 1,1 0 0,0 0-1,0 0 1,0 0-1,0 0 1,-1-1-1,1 1 1,0 0-1,1-1 1,23-9 193,-10 1-165,0-1 0,-1-1 0,0 0 0,22-23 0,-21 20-332,0 0-1,0 1 0,24-15 0,-38 27 277,-1 1 0,0 0-1,1 0 1,-1-1 0,0 1-1,0 0 1,1 0 0,-1 0-1,0-1 1,1 1 0,-1 0-1,0 0 1,1 0 0,-1 0-1,1 0 1,-1 0 0,0-1-1,1 1 1,-1 0 0,1 0-1,-1 0 1,0 0-1,1 1 1,-1-1 0,0 0-1,1 0 1,-1 0 0,1 0-1,-1 0 1,0 0 0,1 0-1,-1 1 1,0-1 0,1 0-1,-1 0 1,0 1 0,0-1-1,1 0 1,-1 0 0,0 1-1,0-1 1,1 0 0,-1 1-1,0-1 1,0 0 0,0 1-1,1 0 1,-2 27 18,-17 41 767,16-61-573,2-8-197,0 0 0,-1 1 0,1-1 0,0 0 0,0 0 0,0 0-1,0 0 1,0 1 0,0-1 0,0 0 0,0 0 0,0 0 0,0 1 0,0-1 0,0 0 0,0 0 0,0 0 0,0 1 0,0-1 0,0 0 0,0 0 0,0 0 0,0 1 0,0-1 0,0 0 0,0 0 0,0 0 0,0 0 0,0 1 0,0-1 0,0 0 0,0 0 0,1 0 0,-1 0 0,0 1 0,0-1 0,0 0 0,0 0 0,1 0 0,-1 0 0,0 0 0,0 0 0,0 0 0,0 1 0,1-1 0,-1 0 0,0 0 0,0 0 0,0 0-1,1 0 1,-1 0 0,0 0 0,0 0 0,1 0 0,15-7-1189,17-16-7016,-33 23 7878,16-12-7558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0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52 8648,'0'0'14398,"0"0"-14368,0 0 1,0 0-1,0-1 0,0 1 1,0 0-1,0 0 0,0 0 1,0 0-1,1 0 0,-1 0 1,0 0-1,0-1 0,0 1 1,0 0-1,0 0 1,0 0-1,0 0 0,0 0 1,0 0-1,1 0 0,-1 0 1,0 0-1,0 0 0,0 0 1,0 0-1,0 0 0,0 0 1,1 0-1,-1-1 1,0 1-1,0 0 0,0 0 1,0 0-1,0 1 0,0-1 1,1 0-1,-1 0 0,0 0 1,0 0-1,0 0 0,0 0 1,0 0-1,0 0 0,1 0 1,-1 0-1,0 0 1,0 0-1,0 0 0,0 0 1,0 0-1,0 1 0,0-1 1,0 0-1,0 0 0,1 0 1,-1 0-1,0 0 0,0 0 1,0 0-1,0 1 1,0-1-1,0 0 0,0 0 1,0 0-1,0 0 0,0 1 1,-2 6 361,-1 6-181,-1 1 0,2 0 0,0-1 0,0 1 0,1 0-1,1 0 1,1 0 0,0 0 0,0 0 0,7 25 0,-3-22-284,0 1 1,-1 1 0,-1-1 0,-1 0 0,0 1 0,-2-1-1,0 1 1,-3 20 0,1-26 219,0 0 0,-1 0 0,-1 0 0,0 0 1,-1 0-1,0-1 0,-1 0 0,0 0 0,-1-1 0,0 0 0,-18 20 0,24-29-58,0 0 1,-1-1-1,1 1 0,-1-1 0,0 1 0,1-1 0,-1 0 0,0 0 1,0 0-1,0 0 0,0 0 0,0 0 0,0 0 0,0-1 0,0 1 1,-4 0-1,5-1-57,0-1 0,0 1 0,0 0 0,0-1 1,0 1-1,0 0 0,0-1 0,0 1 1,0-1-1,0 0 0,1 1 0,-1-1 0,0 0 1,0 1-1,0-1 0,1 0 0,-1 0 0,1 0 1,-1 0-1,0 0 0,1 0 0,0 0 1,-1 0-1,1 0 0,-1 0 0,1 0 0,0 0 1,0 0-1,0 0 0,0 0 0,0 0 0,0 0 1,0-2-1,-1-10-47,1 0 0,0 0 0,0 0 0,2 0 0,0 0 1,0 1-1,1-1 0,0 1 0,2-1 0,-1 1 0,1 0 0,1 1 0,10-17 1,-2 8-102,2 1 1,0 0 0,1 1 0,1 1 0,0 0 0,25-16 0,-25 20-52,-1-1 1,0 0 0,-2-2-1,24-26 1,-34 35 187,-1 1-1,0-1 1,0 1 0,0-1-1,-1 0 1,0-1 0,-1 1-1,1 0 1,-1-1-1,-1 0 1,1 1 0,-1-1-1,-1 0 1,1 0 0,-1 1-1,-2-12 1,2 18-15,0 1-1,-1-1 1,1 0 0,0 1 0,-1-1-1,1 0 1,-1 0 0,1 1-1,-1-1 1,1 1 0,-1-1 0,1 1-1,-1-1 1,0 1 0,1-1-1,-1 1 1,0-1 0,0 1 0,1 0-1,-1-1 1,0 1 0,0 0-1,1 0 1,-1-1 0,0 1-1,0 0 1,0 0 0,1 0 0,-1 0-1,0 0 1,0 0 0,0 0-1,1 1 1,-1-1 0,0 0 0,0 0-1,0 0 1,1 1 0,-2 0-1,-32 14-67,27-9 102,0 0 1,0 1 0,1-1 0,0 1-1,0 1 1,1-1 0,0 1-1,0 0 1,1 0 0,0 0 0,0 1-1,1 0 1,0-1 0,0 1 0,1 0-1,1 0 1,-1 0 0,1 18 0,1-25-104,1 0 1,0 0 0,0 0-1,0 0 1,0-1 0,0 1-1,0 0 1,0 0 0,1-1 0,-1 1-1,1-1 1,-1 1 0,1-1-1,0 0 1,-1 1 0,1-1-1,0 0 1,0 0 0,0 0-1,0-1 1,0 1 0,0 0 0,0-1-1,0 1 1,0-1 0,0 1-1,0-1 1,4 0 0,65 1-6474,-67-1 5798,35-4-6987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5 123 15310,'-1'-9'2232,"-3"-29"-11,4 36-2107,0 0 1,0 0-1,1 0 1,-1 0-1,1 0 0,-1 0 1,1 0-1,-1 1 1,1-1-1,0 0 1,0 0-1,0 1 1,0-1-1,0 1 1,0-1-1,0 0 1,1 1-1,-1 0 1,0-1-1,1 1 0,0 0 1,-1 0-1,1 0 1,-1 0-1,1 0 1,0 0-1,0 0 1,0 1-1,2-1 1,8-3 141,0 1 1,0 0 0,19-1 0,-18 2 65,54-6-1,0 3 0,-1 2 0,1 4 0,0 2 0,0 4 0,100 22 0,-149-25-325,1 2-1,-1 1 1,0 0 0,0 1-1,28 18 1,-43-24 23,1 1 0,-1 0 0,1 0 0,-1 0 1,0 0-1,0 0 0,0 1 0,0-1 0,-1 1 0,0 0 0,1 0 1,-1 0-1,2 6 0,-4-7 46,1 0 1,-1 0-1,0 1 1,0-1-1,0 0 1,0 0-1,-1 1 1,1-1-1,-1 0 0,0 0 1,0 0-1,0 0 1,0 0-1,0 0 1,-1 0-1,1 0 1,-1 0-1,0-1 1,0 1-1,0-1 0,-3 3 1,-3 4 176,-1 0-1,-1-1 1,0-1 0,0 1 0,0-2-1,-1 1 1,0-2 0,0 1 0,0-1-1,-1-1 1,0 0 0,-13 2 0,-5 1-8,-1-2 0,-1-1 0,-48-1-1,76-3-350,0 0 0,1 0 0,-1 0 0,1 0 0,-1-1 0,0 0 0,1 0 0,0 0 0,-1 0 0,-4-2 0,-2-12-3747,12-9-4907,10-2-9796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13004,'0'0'9321,"84"-15"-8040,-27-7-576,8-2-545,2-3-128,0 2 0,-7 3 0,-8 5-64,-9 3-544,-12 7-866,-9 3-768,-12 3-1537,-5 1-1859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3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10272 862 5125,'0'0'3577,"-1"-8"-2787,0-10-472,2 12-266,-1 0 1,0 1-1,0-1 1,-1 0-1,0 0 0,0 1 1,0-1-1,-1 0 1,1 1-1,-1-1 1,0 1-1,-1 0 1,0 0-1,0 0 1,0 0-1,0 0 1,-1 1-1,1-1 1,-1 1-1,-7-6 1,-27-14 220,-1 2-1,-84-35 1,-92-18-292,183 64 58,-333-96-63,-5 16 1,-507-57 0,-768 21 611,-559 70-391,1398 57-180,1 51-7,-140 81 27,654-74-2,-342 115 0,540-141 7,1 4 0,-144 78 0,197-91-43,0 2 0,2 1 0,1 2 0,1 1 0,2 2 0,0 1 0,3 2 0,-28 37 0,48-56-10,1-1-1,1 1 1,0 1-1,1-1 1,0 1 0,2 1-1,0-1 1,0 1-1,2 0 1,-2 20 0,4-25 4,1 0 0,0 1 0,1-1 0,0 0 0,1 0 1,1 0-1,0 0 0,0 0 0,1-1 0,1 1 0,0-1 1,0 0-1,1-1 0,1 1 0,7 10 0,8 4 14,1-1-1,1-1 1,1-1 0,1 0 0,0-3-1,2 0 1,55 28 0,16-1 35,108 35 1,52 4 33,373 71 0,282-2 240,-712-123-309,2041 249 139,13-167-9,101-230 482,-2196 98-596,-1-8 0,229-68-1,-286 61 0,-1-4 0,-1-5-1,-3-4 1,149-97-1,-220 125 50,87-55 516,195-170-1,-297 234-509,-1-1 1,-1-1-1,0 0 0,0 0 0,-2-1 0,1 0 0,-1 0 1,-1-1-1,-1 0 0,0-1 0,-1 1 0,0-1 0,-1 0 1,-1 0-1,0 0 0,-1-1 0,-1 1 0,0-1 0,-1 1 1,-1-1-1,-2-15 0,0 20-70,0 1 0,-1 0 1,0 0-1,-1 0 0,0 1 1,0 0-1,-1 0 0,0 0 0,0 0 1,-1 1-1,0 0 0,-1 0 1,0 1-1,0 0 0,-1 1 0,-16-11 1,-15-6 66,-1 1 1,-66-24 0,88 38-60,-306-121-693,-605-153 0,824 257-2109,2-2-779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3:5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1270 267 3876,'0'0'4244,"8"-7"-3326,-1 3-642,35-28 1230,-19 5 2766,-23 25-4168,1-1 0,-1 1 0,0 0 1,0 0-1,0-1 0,0 1 0,0 0 1,0 0-1,0-1 0,-1 1 0,1 0 1,-1 0-1,0-1 0,1 1 0,-1 0 0,0 0 1,0 0-1,-1 0 0,1 0 0,0 1 1,-1-1-1,1 0 0,-1 0 0,1 1 1,-1-1-1,0 1 0,0-1 0,1 1 1,-1 0-1,-4-2 0,-5-4 141,-1 0 0,1 1 0,-23-8 1,-45-10 642,-2 4-1,-105-13 1,149 27-519,-6-1-243,-1 1 0,0 3 1,0 1-1,-1 3 1,-54 7-1,67-2-117,1 2 1,0 2-1,1 0 1,-1 2-1,2 2 0,0 0 1,1 2-1,0 1 1,1 1-1,2 2 0,-1 0 1,2 2-1,1 0 1,1 2-1,1 0 1,-18 28-1,27-30 39,1 1 0,1-1 0,1 2 0,2-1 0,0 1 0,1 0 0,2 0 0,0 1 0,2 0 0,0-1 0,4 48 1,0-58-47,1 0 1,0 0 0,1 0 0,1 0 0,0 0-1,1-1 1,1 0 0,13 21 0,-9-17 2,1 0 1,1-1 0,1-1-1,0 0 1,25 20-1,-25-25 9,-1-2-1,2 1 0,-1-2 1,1 0-1,0-1 0,1 0 1,0-2-1,-1 1 0,2-2 1,25 3-1,19-2 47,94-6 0,-56-1-60,160-5 48,-214 3-34,0-2-1,-1-1 0,75-26 1,-1-4 26,-64 22-3,-1-2-1,0-2 1,89-49-1,-135 64 107,1 0 0,-1 0 0,0-1-1,-1 0 1,1 0 0,-1 0-1,-1-1 1,1 0 0,-1 0-1,0-1 1,-1 0 0,6-10-1,-8 12-97,0 0-1,0-1 0,-1 1 1,0 0-1,0-1 0,0 1 1,-1-1-1,0 1 1,0-1-1,0 1 0,-1-1 1,0 1-1,-1 0 0,1-1 1,-1 1-1,0 0 0,-5-9 1,-18-31-6,-2 1 1,-2 2-1,-1 1 1,-71-73-1,91 104-180,-1 0 1,-1 1-1,1 0 0,-2 1 0,-22-14 1,25 19-1174,0 0 0,0 0 0,0 0 0,-1 2 0,-15-4 0,0 2-5754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3151 12844,'0'0'-528,"-3"-12"-60,1 6 505,1 2 32,0-1-1,0 1 1,0 0-1,0-1 1,1 1-1,-1 0 1,1-1-1,0 1 1,0-1-1,1 1 0,0 0 1,-1-1-1,1 1 1,1 0-1,-1 0 1,1 0-1,-1-1 1,5-5-1,46-61 271,4 1 0,2 3 0,68-59 0,-34 34 330,668-647 400,-604 606-799,5 7 0,5 6 0,214-114 0,-43 64 214,8 16 1,621-189 0,772-42 398,152 186 2243,-1747 189-5942,-104 4-1004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0 11082,'-4'9'2552,"-14"30"-691,-33 51-1,-10 20-1097,-219 447-394,269-536-380,-6 13 132,-13 39-1,27-65-42,0 1 0,1-1-1,0 1 1,0 0-1,1-1 1,0 1-1,1 0 1,0 0-1,0 0 1,2 12 0,-1-19-65,0 0 1,-1 0 0,1 0 0,0 0 0,0 0 0,0 0 0,0 0-1,1-1 1,-1 1 0,0 0 0,1-1 0,-1 1 0,1-1 0,0 1 0,-1-1-1,1 0 1,0 1 0,0-1 0,0 0 0,0 0 0,0-1 0,0 1-1,4 1 1,53 4 206,-52-6-185,35-1 67,-1-1 0,0-3 1,0-1-1,47-13 1,155-59-439,-82 13-2334,-55 17-2193,26-16-7426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64 16400,'0'0'512,"-11"-1"-53,5 0-387,0 0-1,1 1 1,-1-1 0,0 1-1,0 1 1,1-1-1,-1 1 1,1 0 0,-1 0-1,0 1 1,1 0 0,0 0-1,-1 0 1,1 0-1,0 1 1,0 0 0,1 0-1,-1 0 1,0 1 0,1-1-1,0 1 1,0 0-1,-7 9 1,7-6 131,-1 1 0,1 0 0,1 0 0,-1 0 1,2 1-1,-4 12 0,5-16-155,0 0 1,0 0 0,0 0 0,1 0-1,0 0 1,0 0 0,0 0 0,1 0-1,-1 1 1,1-1 0,1 0 0,2 7-1,-4-11-14,1 1-1,0-1 0,-1 0 0,1 0 1,0 0-1,0 0 0,0 0 0,0 0 0,0 0 1,0-1-1,0 1 0,0 0 0,1 0 1,-1-1-1,0 1 0,0-1 0,1 1 1,-1-1-1,0 0 0,1 1 0,-1-1 1,0 0-1,1 0 0,-1 0 0,0 0 1,1 0-1,-1 0 0,0 0 0,1 0 1,-1-1-1,0 1 0,2-1 0,2-1 211,0 0 0,0 0 0,0 0 0,-1 0 0,1-1 0,-1 0 0,6-4 0,9-10 42,-1 0 0,0-1 1,-1 0-1,-2-2 0,1 0 1,-2-1-1,-1 0 0,-1-1 1,-1 0-1,11-29 0,-61 134 552,33-65-847,-2-1-5,1 0 0,2 1 0,-1 0 1,2-1-1,0 2 0,2-1 0,0 0 1,0 33-1,3-50-5,-1 1 1,1-1-1,-1 1 0,1-1 1,0 0-1,-1 1 1,1-1-1,0 0 1,0 1-1,0-1 0,0 0 1,0 0-1,0 0 1,0 0-1,1 0 0,-1 0 1,0 0-1,1 0 1,-1-1-1,0 1 0,1 0 1,-1-1-1,1 1 1,-1-1-1,1 0 0,-1 1 1,1-1-1,-1 0 1,1 0-1,-1 0 0,1 0 1,-1 0-1,3-1 1,2 1-290,0-1 0,0 0 1,-1 0-1,1 0 1,0-1-1,-1 0 0,1 0 1,4-3-1,25-23-4165,-3-11-3337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31 10570,'4'-7'1486,"-4"6"-1183,0-1 0,0 1-1,1 0 1,-1 0 0,1 0-1,-1-1 1,1 1 0,0 0 0,-1 0-1,1 0 1,0 0 0,0 0-1,0 0 1,0 0 0,0 0 0,-1 1-1,2-1 1,-1 0 0,0 1-1,0-1 1,0 0 0,0 1-1,0-1 1,2 0 0,-1 6 6,-1 0-1,0 0 1,0 1 0,-1-1 0,1 0-1,-1 0 1,-1 0 0,0 9 0,1-11-72,-4 31 185,-2-1 1,-1 1-1,-2-1 0,0-1 1,-21 44-1,17-46-381,2 1-1,0 0 1,2 0 0,2 1-1,1 0 1,-2 36 0,7-66-65,1 0-1,0 0 1,0 0 0,0 0 0,0 0-1,0 0 1,1 0 0,-1 0 0,1 0 0,-1 0-1,1 0 1,0 0 0,0 0 0,0 0-1,0-1 1,0 1 0,0 0 0,0-1 0,0 1-1,1-1 1,-1 1 0,0-1 0,1 1-1,2 0 1,-2-1-113,0-1-1,0 1 1,1-1-1,-1 1 1,0-1-1,1 0 1,-1 0-1,0 0 1,1-1-1,-1 1 1,0 0-1,1-1 1,-1 1 0,0-1-1,0 0 1,0 0-1,0 0 1,0 0-1,0 0 1,0-1-1,3-1 1,7-7-1591,-1 0 1,0 0 0,-1-1-1,0 0 1,-1-1 0,16-25-1,1-5-8009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9161,'0'0'8701,"-2"9"-7462,-11 28-154,5-16-746,0 0-1,2 1 1,0 0 0,2 0 0,-3 24-1,7-45-339,0-1 0,0 1 0,0 0 0,0-1-1,0 1 1,0-1 0,0 1 0,0 0 0,0-1-1,0 1 1,1-1 0,-1 1 0,0-1 0,0 1 0,1 0-1,-1-1 1,0 1 0,0-1 0,1 1 0,-1-1-1,1 0 1,-1 1 0,0-1 0,1 1 0,-1-1-1,1 0 1,-1 1 0,1-1 0,-1 0 0,1 1-1,-1-1 1,1 0 0,0 0 0,-1 0 0,1 1 0,-1-1-1,2 0 1,26-8 218,25-27 396,3-15-221,-35 30-366,1 1 0,1 1 1,37-22-1,-59 39-39,0 0 0,-1 1 1,1-1-1,0 1 1,0-1-1,0 1 1,0-1-1,0 1 0,0-1 1,0 1-1,0 0 1,0 0-1,0 0 1,0-1-1,0 1 1,0 0-1,1 0 0,-1 1 1,0-1-1,0 0 1,0 0-1,0 0 1,0 1-1,0-1 0,0 0 1,0 1-1,0-1 1,1 2-1,-1-1 10,0 1-1,0-1 1,0 1 0,-1 0 0,1-1-1,0 1 1,-1 0 0,0 0-1,1-1 1,-1 1 0,0 0-1,0 0 1,0 0 0,0-1-1,0 3 1,-2 10 59,0 0 1,-1 0-1,-5 16 0,-3 2 3,6-22-60,2 0 0,-1 0 0,2 1 0,-1-1 1,-1 20-1,4-30-1,0 1 0,0-1 0,0 0 0,0 0 0,0 0 0,0 1 0,0-1 0,0 0 0,0 0 0,0 0 0,0 1 0,1-1 0,-1 0 0,0 0 0,0 0 0,0 1 0,0-1 0,0 0 0,0 0 1,0 0-1,1 0 0,-1 1 0,0-1 0,0 0 0,0 0 0,1 0 0,-1 0 0,0 0 0,0 0 0,0 0 0,0 1 0,1-1 0,-1 0 0,0 0 0,0 0 0,1 0 0,-1 0 0,0 0 0,0 0 0,0 0 0,1 0 0,-1 0 0,0 0 0,1 0 0,13-6 57,10-10 182,34-38 84,-39 35-302,1 1 0,41-29 1,-60 46-37,0 0 0,0 0 0,1 0 0,-1 1 0,0-1 0,0 0 0,1 1 0,-1-1 0,1 1 0,-1-1 0,0 1 0,1 0 1,-1 0-1,1 0 0,-1 0 0,1 0 0,-1 0 0,1 0 0,1 0 0,-2 1 8,0-1 0,-1 1 0,1 0 0,0-1 0,0 1 0,-1 0 0,1 0 0,0-1 0,-1 1 0,1 0 0,-1 0 0,1 0 0,-1 0 0,1 0 0,-1 0 0,0 0 0,1 0 0,-1 0 0,0 0 0,0 1 0,1 9 11,-1-1-1,0 0 1,-1 0-1,-2 14 1,1-14 48,2 18-86,0-27 37,0-1 1,0 0-1,1 1 0,-1-1 1,0 0-1,0 1 0,0-1 0,0 0 1,0 0-1,1 1 0,-1-1 0,0 0 1,0 0-1,0 1 0,1-1 0,-1 0 1,0 0-1,0 0 0,1 1 0,-1-1 1,0 0-1,1 0 0,-1 0 0,0 0 1,0 0-1,1 0 0,-1 0 1,0 1-1,1-1 0,-1 0 0,0 0 1,1 0-1,-1 0 0,0 0 0,1 0 1,-1-1-1,0 1 0,1 0 0,4-3 57,1 0-1,-1 0 1,0-1-1,-1 0 1,1 0-1,5-5 1,-10 8-52,40-37 263,-25 22-256,1 0 0,1 1 0,0 1 0,1 1 0,21-13 0,-39 26-29,1-1 1,0 1 0,-1-1-1,1 1 1,0-1 0,0 1-1,-1-1 1,1 1 0,0 0-1,0 0 1,-1-1 0,1 1 0,0 0-1,0 0 1,0 0 0,0 0-1,0 0 1,-1 0 0,1 0-1,0 0 1,0 0 0,0 0-1,-1 1 1,1-1 0,0 0-1,0 1 1,0-1 0,-1 0 0,1 1-1,0-1 1,0 2 0,0-1-2,0 1 1,-1-1 0,1 1 0,-1 0 0,0-1 0,1 1 0,-1 0 0,0 0 0,0-1-1,0 1 1,0 0 0,0-1 0,-1 1 0,0 2 0,-21 64-661,20-64 527,-1 5-330,-11 28-1606,15-13-3943,3-18 1006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11787,'-8'8'3459,"1"-2"-2907,-19 19 1391,-35 43 0,55-61-1770,1 0 1,-1 1-1,1 0 0,1 0 0,-1 0 0,1 0 0,1 1 1,-1 0-1,2-1 0,-1 1 0,1 0 0,-1 14 0,3-23-164,0 1-1,1 0 0,-1 0 0,0-1 0,1 1 0,-1 0 0,1 0 0,-1-1 0,1 1 0,-1-1 0,1 1 0,0 0 1,-1-1-1,1 1 0,0-1 0,-1 1 0,1-1 0,0 0 0,0 1 0,-1-1 0,1 0 0,0 1 0,0-1 0,0 0 1,0 0-1,-1 0 0,1 0 0,0 0 0,0 0 0,0 0 0,0 0 0,0 0 0,-1 0 0,1 0 0,0-1 0,0 1 1,0 0-1,-1 0 0,1-1 0,0 1 0,1-2 0,37-13 304,-22 3-162,0 0 0,-1-1 0,-1 0 1,0-2-1,-1 0 0,19-25 0,-32 39-93,-1 1 0,1-1-1,-1 1 1,1-1-1,-1 1 1,1-1-1,-1 1 1,1-1 0,-1 0-1,0 1 1,1-1-1,-1 0 1,0 1-1,0-1 1,0 0 0,1 1-1,-1-1 1,0 0-1,0 1 1,0-1-1,0 0 1,0 0 0,0 1-1,0-1 1,0 0-1,-1 1 1,1-1-1,0 0 1,-1-1 0,0 2-9,1 0 0,-1-1 0,0 1 0,0 0 1,0 0-1,0 0 0,0-1 0,0 1 1,0 0-1,0 0 0,0 1 0,0-1 1,0 0-1,0 0 0,0 0 0,0 1 0,-2 0 1,0-1-209,1 1 0,-1 0 0,0 0 0,1 0 0,-1 1 0,0-1 0,1 0 0,0 1 0,-1 0 0,1 0 0,0 0 0,0 0 0,0 0 0,0 0 0,-2 3 0,17-21-12209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10826,'0'0'4501,"-10"10"-2137,2-2-1931,-1-2-81,1 1 1,1 0-1,-1 1 0,1-1 1,0 1-1,1 1 0,0-1 1,0 1-1,-6 14 0,12-22-350,0 0 0,0-1 0,0 1-1,0-1 1,0 1 0,0 0 0,1-1 0,-1 1-1,0 0 1,0-1 0,0 1 0,1-1-1,-1 1 1,0-1 0,1 1 0,-1-1 0,1 1-1,-1-1 1,0 1 0,1-1 0,-1 1 0,1-1-1,-1 1 1,1-1 0,0 0 0,-1 1 0,1-1-1,-1 0 1,1 0 0,-1 0 0,1 1 0,0-1-1,-1 0 1,1 0 0,0 0 0,-1 0 0,1 0-1,0 0 1,-1 0 0,1 0 0,-1 0 0,2 0-1,35-2 158,-31 1-117,59-7-510,-38 4 164,0 1 1,1 1 0,29 2-1,-56-1 310,0 1 0,1 0 0,-1 0 0,1 0 0,-1 0-1,1 0 1,-1 0 0,0 1 0,1-1 0,-1 0 0,1 1 0,-1-1 0,0 1 0,1-1-1,-1 1 1,0 0 0,0 0 0,0-1 0,1 1 0,-1 0 0,0 0 0,0 0 0,0 0-1,0 0 1,0 0 0,-1 1 0,1-1 0,0 0 0,0 0 0,-1 1 0,1-1 0,-1 0-1,1 1 1,-1-1 0,0 0 0,1 1 0,-1-1 0,0 1 0,0-1 0,0 1 0,0-1-1,0 0 1,0 1 0,-1-1 0,1 1 0,0-1 0,-1 0 0,1 1 0,-1-1 0,0 2-1,-3 5 105,1-1 0,-1 0 0,0 0 0,-1-1 0,0 1 0,0-1 0,-10 10 0,9-10 10,-58 45 779,60-48-870,0 0 1,0-1-1,-1 1 1,1-1-1,-1 0 0,0-1 1,1 1-1,-1-1 1,0 0-1,0 0 0,0 0 1,0 0-1,-8-1 1,12-1-117,0 1 0,1-1 1,-1 1-1,0-1 0,1 1 1,-1-1-1,0 1 0,1-1 0,-1 0 1,1 0-1,-1 1 0,1-1 1,-1 0-1,1 0 0,-1 1 1,1-1-1,0 0 0,0 0 1,-1 0-1,1 0 0,0 1 1,0-1-1,0 0 0,0 0 1,0 0-1,0 0 0,0 0 1,0 0-1,1-1 0,2-29-4936,10-4-1943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9737,'-2'9'4639,"-3"12"-3320,-7 26 13,2 0 0,2 0 0,-2 54 0,9-71-1143,2 59 67,0-82-238,0 0 1,0 0-1,1 0 1,0 0-1,0 0 1,0 0-1,1-1 1,0 1-1,7 11 0,-9-39 47,-8 8-173,0 0 1,-1 0-1,0 0 1,-1 1 0,-1 0-1,-21-20 1,-26-35 378,56 66-214,0-1 0,0 1 0,0 0 1,0-1-1,0 1 0,1-1 0,-1 1 0,0-1 0,1 1 0,0-1 1,-1 0-1,1 1 0,0-1 0,0 1 0,0-1 0,0-3 0,0 4-17,0 0-1,1 0 1,-1 1-1,1-1 0,-1 0 1,1 0-1,0 0 1,-1 0-1,1 1 0,0-1 1,-1 0-1,1 1 1,0-1-1,0 0 0,0 1 1,0-1-1,-1 1 1,1-1-1,0 1 0,1-1 1,6-1 50,0 0 1,0 1 0,0 0-1,1 0 1,10 1 0,-10 0-229,52-1-119,46-2-5091,-44-7-3936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13293,'0'0'6320,"7"-10"-5225,-1 2-981,1 1 0,0 0 1,0 0-1,1 1 1,0-1-1,0 2 1,0-1-1,1 1 1,0 1-1,0-1 0,0 1 1,1 1-1,-1 0 1,1 0-1,13-1 1,-11 1-98,0 2-1,-1-1 1,1 2 0,0-1 0,21 3 0,-32-2-16,-1 0 0,1 0 0,0 1 0,0-1 0,0 0 0,-1 0 0,1 0 0,0 1 0,0-1 0,-1 0 0,1 1-1,0-1 1,0 1 0,-1-1 0,1 1 0,0-1 0,-1 1 0,1-1 0,-1 1 0,1-1 0,-1 1 0,1 0 0,-1 0 0,1-1 0,-1 1 0,0 0 0,1-1 0,-1 3 0,0-2 20,0 1 0,0 0 0,0-1 1,0 1-1,-1-1 0,1 1 0,-1 0 1,1-1-1,-1 1 0,0-1 0,1 1 1,-1-1-1,-1 2 0,-33 36 813,23-28-402,-1-1 0,0-1 1,-1 0-1,-27 13 1,45-24-445,0 1 0,1-1 0,-1 1 0,1 0 1,-1 0-1,1 1 0,0-1 0,-1 1 1,1 0-1,0 0 0,-1 1 0,1-1 1,0 1-1,-1 0 0,1 0 0,-1 1 0,1-1 1,-1 1-1,0 0 0,0 0 0,0 1 1,0-1-1,0 1 0,0 0 0,-1 0 1,1 0-1,-1 0 0,0 1 0,0-1 0,0 1 1,0 0-1,-1 0 0,1 0 0,-1 0 1,0 0-1,0 0 0,-1 1 0,1-1 1,-1 1-1,0-1 0,0 1 0,-1 0 0,1 7 1,-2-8 68,1 1 0,-1 0 0,0 0-1,0-1 1,-1 1 0,1 0 0,-1-1 0,0 0 0,0 1 0,-1-1 0,1 0 0,-1 0 0,0 0 0,0 0 0,0-1 0,-1 1-1,1-1 1,-1 0 0,0 0 0,0 0 0,0-1 0,-6 4 0,0-1 80,1 0-1,-1-1 1,0 0-1,0-1 1,0 0-1,-1-1 1,1 0-1,-1 0 1,-15 0-1,25-2-166,-1 0-1,1 0 1,-1-1 0,1 1-1,-1 0 1,1 0 0,-1-1-1,1 1 1,-1-1-1,1 0 1,0 1 0,-1-1-1,1 0 1,0 0-1,-1 0 1,1 0 0,0 0-1,0 0 1,0 0-1,0 0 1,0 0 0,0-1-1,0 1 1,0 0 0,1 0-1,-1-1 1,0 1-1,1-1 1,-1 1 0,1-1-1,0 1 1,-1-1-1,1-2 1,1-24-3731,10 2-3509,1 7-1032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7911,'0'0'14628,"1"10"-14383,-1 102 675,-1 14-703,1-126-218,0 1 0,1 0 0,-1 0 0,0-1-1,0 1 1,0 0 0,0-1 0,0 1 0,1 0-1,-1-1 1,0 1 0,1-1 0,-1 1 0,0 0-1,1-1 1,-1 1 0,1-1 0,-1 1 0,1-1-1,-1 1 1,1-1 0,-1 0 0,1 1 0,0-1-1,-1 1 1,1-1 0,0 0 0,-1 0 0,2 1-1,23-4 136,23-23 275,34-40 84,-48 37-16,47-31 0,-50 45-188,-31 15-290,1 0 0,0-1 0,-1 1 0,1 0 0,-1 0 0,1 0 0,0 0 0,-1 0 0,1 0 0,-1 0 0,1 0 0,0 1 0,-1-1 0,1 0 0,-1 0 0,1 0 0,-1 1 0,1-1 0,-1 0 0,1 0 0,-1 1 0,1-1 0,-1 1 0,1-1 0,-1 0 0,1 1 0,-1-1 0,0 1 0,1-1 0,-1 1 0,0-1 0,1 1 0,-1-1 0,0 1 0,0 0 0,1-1 0,-1 1 0,0-1 0,0 1 0,0-1 0,0 1-1,0 0 1,0-1 0,0 1 0,0 0 0,0-1 0,0 2 0,-1 14 24,-1 1-1,0-1 0,-1 1 0,-1-1 0,-10 30 0,-9 36 38,23-82-86,0 0 1,0 1 0,0-1-1,-1 0 1,1 0 0,0 1-1,0-1 1,0 0 0,0 0 0,0 0-1,0 1 1,0-1 0,0 0-1,0 0 1,0 1 0,0-1-1,0 0 1,0 0 0,0 0 0,0 1-1,1-1 1,-1 0 0,0 0-1,0 1 1,0-1 0,0 0-1,0 0 1,0 0 0,0 0 0,1 1-1,-1-1 1,0 0 0,0 0-1,0 0 1,1 0 0,-1 0-1,0 1 1,0-1 0,0 0 0,1 0-1,-1 0 1,0 0 0,0 0-1,0 0 1,1 0 0,-1 0-1,0 0 1,15-6-1114,11-14-1381,-2-7-2061,3-5-3015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17 16528,'-8'8'1126,"2"-2"-784,-41 44 1430,45-48-1704,0 0 1,0 1-1,0-1 0,0 1 1,0 0-1,1 0 0,-1-1 0,1 1 1,0 0-1,0 0 0,0 1 0,0-1 1,1 0-1,-1 0 0,1 0 0,-1 0 1,1 1-1,1 5 0,0-8-64,0 0 0,0 0-1,0 0 1,0 0 0,0 0-1,0 0 1,0 0-1,0-1 1,1 1 0,-1 0-1,0-1 1,0 1 0,1-1-1,-1 1 1,0-1 0,1 0-1,-1 1 1,1-1 0,-1 0-1,0 0 1,1 0 0,1 0-1,41-1 240,-32 0-137,-4 1 24,0 0 1,0-1 0,0 0-1,0-1 1,0 0-1,0 0 1,0 0 0,-1-1-1,0 0 1,1-1 0,-1 0-1,0 0 1,0 0 0,-1-1-1,0 0 1,9-8-1,-15 12-35,1 0 0,-1 0 0,0 0 0,1 0 0,-1 0 0,0 0 0,1 0-1,-1 0 1,0 0 0,0 0 0,0 0 0,0 0 0,0 0 0,0 0 0,0 0-1,0 0 1,-1 0 0,1 0 0,0 0 0,-1 0 0,1 0 0,0 0 0,-1 0-1,1 0 1,-1 0 0,0 0 0,1 0 0,-1 0 0,0 1 0,1-1 0,-1 0-1,0 0 1,0 1 0,0-1 0,-1 0 0,-39-25-162,31 21 220,-11-8-145,-11-6-150,58 30-3172,1 0-1384,4-4-3966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155 460 4869,'0'0'5140,"0"-10"-3447,1-6-779,1-1 0,0 1 0,1 0 1,1 0-1,0 0 0,1 0 0,11-22 0,-8 22 24,-5 12-563,0 0 1,-1 0-1,1 0 0,-1 0 1,0-1-1,-1 1 0,1-1 1,-1 1-1,0-1 0,0 0 1,0 0-1,-1 1 0,0-10 1,0 14-341,-1-1 1,1 1-1,-1-1 1,0 1-1,1-1 1,-1 1-1,0-1 1,0 1-1,1 0 1,-1-1-1,0 1 0,0 0 1,1 0-1,-1-1 1,0 1-1,0 0 1,0 0-1,1 0 1,-1 0-1,0 0 1,0 0-1,0 0 1,1 0-1,-1 1 1,0-1-1,0 0 1,0 0-1,1 1 0,-2-1 1,-25 10-123,14-2 60,0 1 1,0 0 0,1 1-1,0 1 1,1 0-1,0 1 1,1 0 0,0 0-1,1 1 1,0 0-1,1 1 1,0 0 0,2 0-1,-1 1 1,2 0-1,0 0 1,-4 20 0,9-34 21,0-1 1,-1 1 0,1 0 0,0 0 0,0 0 0,0-1-1,0 1 1,0 0 0,0 0 0,0 0 0,1 0 0,-1-1-1,0 1 1,0 0 0,1 0 0,-1 0 0,0-1-1,1 1 1,-1 0 0,1 0 0,-1-1 0,1 1 0,-1 0-1,1-1 1,-1 1 0,1-1 0,0 1 0,-1-1-1,2 2 1,0-2 8,0 0-1,0 1 1,0-1 0,0 0-1,0 0 1,0 0 0,0 0-1,-1 0 1,1 0-1,0-1 1,0 1 0,3-2-1,5-1 57,-1-1-1,0-1 1,0 1-1,10-8 1,11-10 10,-1-1 1,-1-2-1,-2-1 0,0-1 1,27-37-1,-39 46-8,-2-1-1,0 0 0,-1-1 1,-1 0-1,0 0 0,-2-1 0,0-1 1,-2 1-1,8-43 0,-17 43 171,3 21-229,-1 0 0,1-1 0,-1 1 0,1 0 0,0 0 0,-1 0 0,1 0 0,-1 0 0,1 0 0,0 0 0,-1 0 0,1 0 0,-1 0 0,1 0-1,0 1 1,-1-1 0,1 0 0,-1 0 0,1 0 0,0 0 0,-1 1 0,1-1 0,0 0 0,-1 0 0,1 1 0,0-1 0,-1 0 0,1 1 0,0-1 0,-27 35-185,-45 111 28,63-124 185,1-1 0,1 2 0,1-1 0,1 1 0,-2 24 0,6-44-8,1-1 0,0 1 0,0-1 0,0 1 0,0-1 0,0 1 0,1-1 1,-1 1-1,1-1 0,0 0 0,-1 1 0,1-1 0,0 0 0,0 1 0,1-1 0,-1 0 0,0 0 0,1 0 0,-1 0 0,1 0 0,0 0 1,0-1-1,-1 1 0,1 0 0,0-1 0,1 1 0,-1-1 0,0 0 0,0 0 0,0 0 0,1 0 0,-1 0 0,4 0 0,40 5-1090,-1-10-5339,-41 3 1062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4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10954,'0'0'6342,"-20"66"-4228,8-30-160,-2 3-224,1-2-65,3-2-864,5-6-577,5-10-192,0-6-32,12-13-160,4 0-1281,-2-18-1986,-2-10-6631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76 2691,'3'-10'3021,"2"-2"-972,-3 7-974,0 0 0,0 0 0,0-1 1,-1 1-1,0-1 0,0 1 0,0-8 0,-3 10 2294,-8 9-2061,-4 17-1145,2 0 1,0 1 0,1 1 0,2 0 0,-13 48 0,17-54-80,-22 81 369,5 1 0,4 0-1,4 2 1,0 164 0,16-296-192,1 0 0,2 0 0,13-48 0,-1 9-579,-6 12-326,-6 19 478,3 1-1,0 0 0,3 1 0,0 0 0,29-57 1,-37 88 51,0-1 0,1 1 0,-1 0 1,1 1-1,0-1 0,0 1 0,0-1 1,0 1-1,1 0 0,-1 1 1,7-4-1,59-19-2535,-21 9-247,-37 11 2372,-1 0 0,0-1 1,0 0-1,0 0 1,-1-1-1,10-9 1,-16 12 687,0 0 0,0 0 1,-1-1-1,0 1 1,0-1-1,4-7 1,-4 7 347,-2 0 0,1 0 0,-1 1 0,1-1 0,-1 0 0,-1 0 0,1 0 0,-1-6 0,-3 10 1256,-6 11-1425,-5 12-406,-11 29 317,2 1 0,3 1 0,1 1 0,3 1 0,3 1 1,-12 108-1,21-137-178,3-21 82,1-19 123,3-14-580,1 0-1,1 0 0,2 0 0,0 1 1,2 0-1,1 0 0,0 1 1,25-41-1,-16 46 29,-19 20 263,0-1-1,1 1 1,-1 0-1,0 0 0,1-1 1,-1 1-1,0 0 1,1 0-1,-1 0 1,0 0-1,1 0 1,-1 0-1,1-1 0,-1 1 1,0 0-1,1 0 1,-1 0-1,1 0 1,-1 0-1,0 1 0,1-1 1,-1 0-1,1 0 1,-1 0-1,0 0 1,1 0-1,-1 0 0,0 1 1,1-1-1,1 3-34,-1-1-1,1 1 1,-1-1-1,0 1 0,1 0 1,-1 0-1,-1 0 1,1-1-1,1 7 0,-2-7 52,0 0 0,0 0 0,0 0 0,1 0 0,-1 0 0,1 0 0,-1 0 0,1 0 0,0 0 0,0 0 0,0 0 0,0 0 0,0-1 0,0 1 0,0 0 0,1-1 0,-1 1 0,1-1 0,1 2 0,-1-4 82,-1 0-1,1 0 1,-1 0-1,1 0 1,-1 0-1,0 0 1,0 0-1,1-1 1,-1 1-1,0-1 1,0 1 0,0-1-1,0 1 1,-1-1-1,1 1 1,0-1-1,-1 0 1,1 1-1,-1-1 1,1 0-1,-1 0 1,0 1-1,0-1 1,0 0 0,0 0-1,0 1 1,0-1-1,-1-3 1,0 6-88,0-1 0,-1 1 1,1 0-1,0 0 0,0-1 0,0 1 1,0 0-1,0 0 0,0 0 0,0 0 1,0 1-1,1-1 0,-1 0 0,0 0 1,1 0-1,-2 2 0,0 2 22,0 0-1,0 0 1,0 0-1,0 0 1,1 0-1,0 1 1,0-1-1,0 0 1,1 8-1,0-12-20,0 1 0,0-1 0,1 1 0,-1-1 0,0 1 0,1-1 0,0 1 0,-1-1-1,1 0 1,0 1 0,0-1 0,-1 0 0,1 0 0,0 1 0,0-1 0,0 0 0,1 0 0,-1 0-1,0 0 1,0 0 0,1-1 0,-1 1 0,0 0 0,1-1 0,-1 1 0,0 0 0,1-1-1,-1 0 1,1 1 0,-1-1 0,1 0 0,-1 0 0,1 0 0,-1 0 0,4 0 0,4-1 28,0 0 0,0 0 1,0-1-1,0 0 0,0-1 0,-1 0 1,1 0-1,-1-1 0,1 0 0,-1 0 1,-1-1-1,1 0 0,8-8 0,-5 5-32,1 0-1,0 1 1,1 0-1,19-7 1,-32 14-1,0 0-1,1 0 1,-1 0 0,1 0 0,-1 0-1,0 0 1,1 0 0,-1 0 0,0 0-1,1 0 1,-1 0 0,0 0 0,1 0 0,-1 1-1,0-1 1,1 0 0,-1 0 0,0 0-1,1 1 1,-1-1 0,0 0 0,1 0-1,-1 1 1,0-1 0,0 0 0,0 1-1,1-1 1,-1 0 0,0 1 0,0-1 0,0 0-1,0 1 1,1-1 0,-1 0 0,0 1-1,0-1 1,0 0 0,0 1 0,0-1-1,0 1 1,0-1 0,0 0 0,0 1 0,0 0-1,-1 28 420,2-1-83,0-28-320,0 1 0,-1-1 1,1 0-1,0 1 0,0-1 0,-1 0 0,1 0 0,0 0 1,0 0-1,-1 1 0,1-1 0,0 0 0,0 0 1,-1 0-1,1 0 0,0-1 0,0 1 0,-1 0 0,1 0 1,0 0-1,0-1 0,-1 1 0,1 0 0,0-1 1,-1 1-1,1-1 0,0 1 0,-1 0 0,1-1 0,-1 1 1,1-1-1,-1 0 0,1 1 0,0-2 0,22-20 286,-21 20-285,30-33 74,30-43 0,-60 76-195,-3 8 6,0-1 1,0 1-1,0-1 0,-1 1 0,0-1 0,0 0 0,0 1 0,0-1 0,-4 5 0,3-5 98,0 0 0,1 0-1,0 0 1,-1 1 0,2-1 0,-1 1 0,1-1 0,0 1 0,-1 6-1,2-11 10,1 0-1,-1 0 0,0 0 0,1-1 0,-1 1 0,0 0 0,1 0 0,-1-1 0,1 1 0,-1 0 0,1-1 0,-1 1 1,1-1-1,0 1 0,-1-1 0,1 1 0,0-1 0,-1 1 0,1-1 0,0 1 0,0-1 0,0 0 0,-1 1 0,1-1 0,0 0 1,0 0-1,0 0 0,0 0 0,-1 0 0,1 0 0,0 0 0,0 0 0,0 0 0,0 0 0,-1 0 0,1 0 0,0-1 1,0 1-1,0 0 0,-1 0 0,2-2 0,48-13-178,-37 10-295,45-9-2479,1 9-5033,-41 5 3837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1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 1569,'0'-1'9513,"-8"1"-6918,-10 0-994,-6 6-832,-2 11 480,-1 3-64,3 3 33,4 3-65,4-3-32,9-1-545,7-2-544,5-9-64,17-3 64,3-7-640,6-1-898,1-5-1088,1-12-2147,-5-2-2561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6854,'0'0'12140,"10"4"-10939,-5-1-1149,0-1-1,-1 0 1,1-1-1,0 1 1,0-1-1,0 0 1,0 0-1,1 0 1,-1-1-1,0 0 1,0 0-1,0 0 1,0-1-1,1 0 1,-1 0 0,0 0-1,0 0 1,0-1-1,-1 0 1,1 0-1,0 0 1,5-4-1,0 1-10,41-26-99,-49 30 61,0-1 0,1 1 1,-1-1-1,-1 0 0,1 0 0,0 1 0,0-2 0,-1 1 0,1 0 1,-1 0-1,1 0 0,-1-1 0,0 1 0,0 0 0,0-1 0,0 1 1,-1-1-1,1-4 0,-1 6 29,-1 0 1,0 0-1,0 0 0,0 0 1,0 0-1,0 0 0,0 1 1,0-1-1,-1 0 0,1 1 0,0-1 1,0 0-1,-1 1 0,1 0 1,0-1-1,0 1 0,-1 0 1,1-1-1,0 1 0,-1 0 1,1 0-1,-1 0 0,1 0 1,0 1-1,-3-1 0,-41 3 238,36-2-241,0 1 1,1 1-1,0-1 0,-1 1 0,1 1 0,0 0 0,1 0 0,-13 8 0,17-10 35,0 0 1,0 0-1,0 1 0,0-1 1,0 1-1,1 0 0,-1 0 0,1 0 1,-1 0-1,1 0 0,0 0 1,0 1-1,1-1 0,-1 1 1,1-1-1,0 1 0,0 0 0,0 0 1,0-1-1,0 1 0,1 7 1,0-10-50,1 1 0,-1-1 0,1 1 0,0-1 0,-1 1 0,1-1 0,0 1 1,0-1-1,0 0 0,0 0 0,0 1 0,1-1 0,-1 0 0,0 0 1,0 0-1,1 0 0,-1 0 0,1 0 0,-1-1 0,0 1 0,1 0 0,0-1 1,-1 1-1,1-1 0,-1 0 0,1 1 0,0-1 0,1 0 0,55 4 401,-50-4-390,1 0-76,10 1-69,0-2 0,0 0 0,22-4 0,-34 4-603,0-1 0,0-1-1,-1 1 1,1-1 0,-1 0-1,1 0 1,6-5 0,11-14-7302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91 17104,'0'0'2338,"-9"-63"-2530,9 49-2306,0 1-5638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12716,'0'0'5296,"-2"12"-4789,-15 55 246,5-28-486,3 1 0,-6 49-1,14-87-262,1 0-1,0-1 0,0 1 0,0 0 1,0-1-1,0 1 0,1 0 0,-1-1 1,0 1-1,1 0 0,-1-1 1,1 1-1,0-1 0,-1 1 0,1-1 1,0 1-1,0-1 0,0 1 0,0-1 1,0 0-1,0 0 0,1 1 0,-1-1 1,0 0-1,1 0 0,-1 0 0,1 0 1,-1-1-1,1 1 0,-1 0 1,1-1-1,-1 1 0,1-1 0,0 1 1,-1-1-1,1 0 0,0 1 0,-1-1 1,1 0-1,0 0 0,-1 0 0,1-1 1,3 1-1,6-2 71,1 0 0,-1 0 0,0-1 0,0-1 0,13-5 0,18-10 55,-30 12-132,-1 1-1,1 1 0,0 0 0,0 0 0,1 2 0,0-1 0,-1 2 0,1-1 0,23 0 0,-35 4 11,0-1-1,0 0 1,0 1 0,-1-1-1,1 1 1,0-1-1,-1 1 1,1-1-1,0 1 1,-1-1-1,1 1 1,0 0 0,-1-1-1,1 1 1,-1 0-1,1-1 1,-1 1-1,0 0 1,1 0 0,-1 0-1,0-1 1,1 1-1,-1 0 1,0 0-1,0 0 1,0 0-1,0 0 1,0-1 0,0 1-1,0 0 1,0 0-1,0 0 1,0 0-1,0 0 1,-1-1 0,1 1-1,0 0 1,-1 0-1,1 0 1,-1 0-1,-15 36 1108,7-25-825,-1 0 1,0-1-1,-1 0 1,0-1-1,-1 0 1,0-1-1,0 0 1,-1-1-1,0-1 1,-1 0-1,0 0 0,0-2 1,0 0-1,0 0 1,-1-1-1,0-1 1,-26 3-1,40-6-320,-1 0 0,1 0 0,0 0 0,0 0 0,0 0-1,0 0 1,0 0 0,0 0 0,-1 0 0,1-1 0,0 1 0,0 0 0,0-1-1,0 1 1,0-1 0,0 1 0,0-1 0,0 0 0,0 1 0,0-1 0,1 0-1,-1 1 1,0-1 0,0 0 0,1 0 0,-1 0 0,0 0 0,1 0-1,-1 0 1,1 0 0,-1 0 0,1 0 0,-1 0 0,1 0 0,0 0 0,0 0-1,-1 0 1,1-1 0,0 1 0,0 0 0,0 0 0,0 0 0,1-2 0,-1-1-493,1 1 0,0 0 0,0-1 1,1 1-1,-1 0 0,1-1 1,-1 1-1,1 0 0,0 0 0,0 1 1,0-1-1,1 0 0,2-2 1,15-12-5275,4-1-3619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3 102 9257,'0'0'5237,"9"0"-2477,0 0-2344,0-1 0,1-1 0,-1 0 1,0 0-1,0-1 0,14-6 0,-20 8-398,0 0 0,0 0 0,0-1-1,-1 1 1,1-1 0,-1 1-1,1-1 1,-1 0 0,1 0-1,-1 0 1,0 0 0,0-1 0,0 1-1,0 0 1,-1-1 0,1 1-1,0-1 1,-1 0 0,0 0 0,0 1-1,0-1 1,0 0 0,0 0-1,0 0 1,-1 0 0,0 0 0,1 0-1,-1-6 1,-1 9-2,1-1 0,-1 0 0,1 0 0,-1 1 0,0-1 0,1 0 0,-1 1 0,0-1 0,1 1 0,-1-1 0,0 1 0,0-1 0,1 1 0,-1-1 1,0 1-1,0 0 0,0-1 0,0 1 0,1 0 0,-1 0 0,0 0 0,0 0 0,0 0 0,0-1 0,0 2 0,0-1 0,0 0 0,1 0 0,-1 0 0,0 0 0,0 1 0,0-1 0,0 0 0,0 1 0,1-1 0,-1 0 0,0 1 0,-1 0 1,-34 18 147,29-12-167,0 0 0,0 1 0,0 0 0,1 0 0,1 1 0,-1-1 1,-4 11-1,7-13-6,1 0 1,-1-1 0,1 1 0,1 0-1,-1 0 1,1 0 0,0 0 0,0 0-1,1 1 1,0-1 0,0 0 0,0 0-1,2 6 1,-2-10-31,1 0-1,0 0 0,0 0 1,0 0-1,0-1 1,1 1-1,-1-1 1,0 1-1,1-1 0,-1 1 1,1-1-1,0 0 1,-1 1-1,1-1 1,0 0-1,0 0 0,-1 0 1,1-1-1,0 1 1,0 0-1,0-1 1,0 1-1,0-1 0,0 0 1,0 1-1,0-1 1,0 0-1,0 0 1,0-1-1,0 1 0,3-1 1,3 1-460,0-1 1,0-1-1,0 1 0,0-1 1,-1-1-1,16-6 1,-9 0-1169,1 0 0,-2-1 1,1-1-1,20-21 0,7-15-5070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13293,'0'0'1462,"-10"2"-191,-3 2-969,0 0-1,1 1 1,-1 0 0,1 1 0,1 0 0,-1 1 0,1 1-1,0-1 1,1 2 0,0-1 0,0 2 0,-11 13 0,6-6 206,2 0 1,0 1 0,1 0 0,0 1 0,-12 31 0,19-38-376,0 0 1,2 0 0,-1 0 0,2 0 0,-1 1 0,2 0 0,0-1 0,0 1 0,1 0 0,1-1 0,1 14 0,-1-22-144,0 1 0,1-1 0,-1 1 0,1-1 0,-1 0 0,1 0 0,1 0 0,-1 0 0,1 0-1,-1 0 1,1 0 0,0-1 0,0 0 0,1 1 0,-1-1 0,1 0 0,-1-1 0,1 1 0,0-1 0,0 1 0,6 1 0,43 11-2244,1-13-3850,-18-6-2080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88 210 5157,'2'-4'335,"8"-22"1144,-1 0 0,-1 0 0,-1 0 0,-2-1 0,4-41 0,-12 61 1115,-5 13-1664,-6 14-557,-9 20 283,2 1 1,-19 48-1,34-71-455,0-1-1,2 1 1,0 0-1,0 0 1,2 0-1,0 0 1,1 0-1,3 26 1,-1-36-174,1 0 1,1 0 0,-1 0-1,2 0 1,-1 0-1,1 0 1,0-1 0,0 0-1,1 0 1,0 0-1,11 11 1,-16-18 111,-5-15 976,0 2-1156,1 0 0,1 0 0,0 0 0,1-1 0,0 0 0,1 1 0,0-1-1,2 0 1,-1 0 0,5-19 0,-4 28 17,0 0 0,0 0-1,0 0 1,1 0 0,0 1 0,0-1-1,0 1 1,1 0 0,0-1 0,-1 1-1,1 0 1,1 0 0,-1 1 0,0-1 0,1 1-1,0 0 1,0-1 0,0 2 0,0-1-1,0 0 1,1 1 0,-1 0 0,1 0-1,0 0 1,-1 1 0,1-1 0,0 1-1,0 0 1,0 1 0,0-1 0,7 1 0,-2 0-114,1 1 0,-1 0 1,0 1-1,-1 0 0,1 0 1,0 1-1,0 0 0,-1 1 1,0 0-1,0 0 0,0 1 1,0 0-1,12 11 0,-17-13 118,-1-1-1,-1 1 1,1 0 0,0 0-1,-1 0 1,1 0-1,-1 0 1,0 1-1,0-1 1,0 1-1,-1 0 1,1-1-1,-1 1 1,0 0-1,0 0 1,0 0-1,0 0 1,-1 0-1,0 0 1,1 0-1,-1 0 1,-1 0-1,1 0 1,-1 0-1,1 0 1,-1-1-1,-1 1 1,1 0-1,0 0 1,-1-1-1,0 1 1,1 0-1,-2-1 1,1 0-1,0 1 1,-5 3-1,-12 13 730,16-17-633,0 0 0,0 0 0,0 0 0,0 0 0,0 1 0,1-1 0,0 1 1,-3 4-1,24-9-365,7-8 262,-1-2-1,0 0 1,-1-2-1,0 0 0,37-30 1,-38 27-384,-17 13 300,-1-1-23,1 1-1,-1-1 0,0-1 1,0 1-1,7-9 1,-30 37-213,6-10 410,1 0 0,-16 29 0,25-38 13,-1 1 0,1-1-1,0 0 1,1 1 0,-1-1-1,1 1 1,0-1 0,0 1-1,1 0 1,0-1 0,0 1-1,0 0 1,2 7 0,-1-10-27,0-1 0,1 0 1,-1 1-1,1-1 1,-1 0-1,1 0 0,0 0 1,0 0-1,-1-1 0,2 1 1,-1 0-1,0-1 0,0 0 1,0 1-1,1-1 0,-1 0 1,1 0-1,-1 0 0,1 0 1,-1-1-1,1 1 0,-1-1 1,1 1-1,-1-1 1,1 0-1,0 0 0,2 0 1,9 0 217,1 0 0,-1 0 0,26-5 0,-28 2-237,1-1-1,-1 0 1,0-1 0,0 0-1,0-1 1,-1 0 0,0-1-1,0 0 1,0-1 0,-1 0-1,10-10 1,-15 13 3,1-1-1,-1 1 1,0-1 0,-1-1-1,1 1 1,-1-1 0,0 1-1,-1-1 1,0 0 0,0-1-1,0 1 1,-1 0-1,0-1 1,0 1 0,-1-1-1,0 0 1,-1 0 0,1 1-1,-2-15 1,0 21-13,0-1 1,1 1-1,-1-1 1,0 1-1,0-1 0,0 1 1,0-1-1,0 1 0,0 0 1,0 0-1,-1 0 1,1-1-1,0 1 0,-1 0 1,1 0-1,-1 1 1,1-1-1,-1 0 0,1 0 1,-1 1-1,0-1 0,1 1 1,-1 0-1,0-1 1,1 1-1,-1 0 0,0 0 1,1 0-1,-1 0 0,0 0 1,0 0-1,1 1 1,-1-1-1,-2 1 0,2-1-21,0 1 0,0-1 0,0 0 0,0 1 0,0-1 0,0 1 0,0 0 0,0-1 0,0 1 0,0 0 0,0 0 0,1 1 0,-1-1 0,0 0 0,1 0 0,-1 1 0,1-1 0,-1 1 0,1-1 0,0 1 0,-1 0 0,1 0 0,0-1 0,0 1 0,1 0 0,-1 0 0,0 0 0,0 0 0,0 3 0,2-4 3,-1-1 0,0 1-1,0 0 1,1 0 0,-1-1 0,0 1-1,1 0 1,-1-1 0,0 1-1,1-1 1,-1 1 0,1 0-1,-1-1 1,1 1 0,0-1-1,-1 1 1,1-1 0,-1 1 0,1-1-1,0 0 1,-1 1 0,1-1-1,0 0 1,0 0 0,-1 1-1,1-1 1,0 0 0,0 0-1,-1 0 1,1 0 0,1 0 0,32 1 184,-26-2-122,3 1-47,-1-1 0,1 0 0,-1-1 0,0-1 0,0 1 0,0-2 0,18-7 0,64-41-1103,-57 30 690,13-13 563,-46 33-148,0-1-1,1 1 0,-1-1 0,0 1 1,0-1-1,0 0 0,-1 1 0,1-1 1,-1 0-1,0 0 0,1 0 0,-1 0 1,0 0-1,-1-1 0,2-5 1,-3 9-23,1-1 0,0 1 0,0-1 0,-1 1 0,1 0 1,-1-1-1,1 1 0,0 0 0,-1-1 0,1 1 1,-1 0-1,1-1 0,0 1 0,-1 0 0,1 0 1,-1-1-1,1 1 0,-1 0 0,1 0 0,-1 0 1,1 0-1,-1 0 0,0 0 0,1 0 0,-1 0 1,1 0-1,-1 0 0,1 0 0,-1 0 0,1 0 1,-1 0-1,-19 4-152,14-1 148,0 0 0,0 1 0,0 0-1,0 1 1,1-1 0,0 1 0,0 0 0,0 0 0,0 1 0,1-1 0,0 1 0,-6 11-1,5-9 57,1 1 0,0 0 0,0 0 0,1 0 0,0 1 0,1-1 0,0 1 0,-2 16 0,4-24-41,0 0 0,0 0 0,0 0 0,1 0 1,-1 1-1,0-1 0,1 0 0,0 0 0,-1 0 1,1 0-1,0 0 0,0-1 0,0 1 0,0 0 1,0 0-1,0 0 0,1-1 0,-1 1 1,1-1-1,-1 1 0,4 1 0,-1 0 19,-1-1 0,1-1 1,0 1-1,0-1 0,0 1 0,0-1 0,0 0 0,1-1 1,-1 1-1,7 0 0,0-1-140,0-1 0,1 0 0,-1 0 1,0-1-1,0-1 0,0 0 0,20-8 0,-11 0 8,1-1 0,-2-1-1,0-1 1,0-1 0,-1-1-1,-1 0 1,-1-1 0,0-1 0,-1 0-1,13-23 1,-25 37 188,-1 0 0,0 0 0,0 1 0,0-1 0,0-1 0,-1 1 0,1 0 0,-1 0 0,0-1 0,0-4 0,-3 8-45,0 0 0,0 0-1,-1 1 1,1-1 0,0 0 0,-1 1-1,1 0 1,0-1 0,-1 1 0,1 0-1,0 0 1,-1 1 0,1-1 0,0 0-1,-1 1 1,-1 0 0,-6 2-59,0 1 1,1 0-1,-1 0 0,1 1 1,0 0-1,1 0 0,-1 1 1,-12 12-1,4-3 51,1 1 1,-27 34-1,41-47-11,0 0 1,-1 0-1,1 0 1,1 1-1,-1-1 1,1 1-1,-1-1 0,1 1 1,0-1-1,0 1 1,0 0-1,1 0 0,-1 7 1,1-10-9,1 1 0,-1-1 0,0 1 0,1-1 0,-1 1 0,1-1 0,0 0 0,-1 1 0,1-1 0,0 1 0,0-1 0,0 0 0,0 0 0,0 0 0,0 1 0,0-1 0,0 0 0,0 0 0,1-1 0,-1 1 0,0 0 0,1 0 0,-1 0 0,1-1 0,-1 1 0,0-1 0,1 1 0,0-1 0,-1 0 0,1 0 0,-1 1 0,1-1 0,1 0 0,12 1 23,0-1 0,0 0 0,0-1 0,0-1 0,0 0 0,-1 0 0,1-2 0,-1 0 0,1-1 0,-1 0 0,-1-1 0,1 0 0,-1-2 0,0 1 0,19-16 0,-32 23-26,1 1 0,-1-1 0,1 0 0,-1 0 0,1 0 0,-1 1 0,1-1-1,-1 0 1,0 0 0,1 1 0,-1-1 0,1 0 0,-1 1 0,0-1 0,1 1-1,-1-1 1,0 1 0,1-1 0,-1 0 0,0 1 0,0-1 0,1 1-1,-1-1 1,0 1 0,0-1 0,0 1 0,0-1 0,0 1 0,0 0 0,0-1-1,0 1 1,0-1 0,0 1 0,0 0 0,1 2-10,-1-1 1,1 0-1,-1 1 0,1-1 0,0 0 1,0 1-1,0-1 0,1 0 1,-1 0-1,0 0 0,1 0 1,-1 0-1,1 0 0,0-1 1,3 4-1,3-2 39,1-1-1,-1 1 1,1-2 0,-1 1-1,1-1 1,0 0 0,0-1-1,15-1 1,74-13 44,-69 9-177,5-1-300,60-2-1,-93 8 395,0 0 1,-1 0-1,1 0 0,0 0 1,-1 0-1,1 0 0,0 1 1,-1-1-1,1 0 1,-1 0-1,1 1 0,-1-1 1,1 0-1,-1 1 0,1-1 1,-1 1-1,1-1 1,-1 1-1,1-1 0,-1 1 1,1-1-1,-1 1 1,0-1-1,1 1 0,-1-1 1,0 1-1,0 0 0,0-1 1,1 1-1,-1-1 1,0 1-1,0 0 0,0-1 1,0 2-1,0 32 699,-1-32-634,0 1 0,1-1 0,-1 0 0,1 0-1,0 1 1,0-1 0,0 0 0,0 1 0,0-1 0,0 0-1,1 1 1,-1-1 0,1 0 0,-1 0 0,1 1-1,0-1 1,0 0 0,0 0 0,0 0 0,0 0-1,2 2 1,2-3-39,0 0 1,0 0-1,0 0 0,0-1 0,0 1 0,0-1 0,0 0 0,0-1 1,0 1-1,8-3 0,7-8-4287,-15 0-3055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16912,'0'0'5653,"2"10"-5493,4 44 94,-2 106 0,-5-121 354,1-39-586,0 1-1,0-1 1,0 0-1,0 0 1,0 0-1,0 0 1,0 0-1,0 0 1,0 0 0,0 0-1,0 0 1,1 1-1,-1-1 1,0 0-1,0 0 1,0 0-1,0 0 1,0 0-1,0 0 1,0 0-1,0 0 1,0 0-1,0 1 1,0-1-1,0 0 1,0 0-1,0 0 1,0 0 0,1 0-1,-1 0 1,0 0-1,0 0 1,0 0-1,0 0 1,0 0-1,0 0 1,0 0-1,0 0 1,0 0-1,1 0 1,-1 0-1,0 0 1,0 0-1,0 0 1,0 0 0,0 0-1,0 0 1,0 0-1,0 0 1,1 0-1,-1 0 1,0 0-1,0 0 1,0 0-1,0 0 1,0 0-1,0 0 1,0 0-1,0-1 1,0 1-1,0 0 1,0 0 0,1 0-1,-1 0 1,0 0-1,0 0 1,10-10 780,6-13 49,-5-2-813,0 0-1,-2 0 1,-1-1-1,-1-1 0,4-35 1,-11 66-58,0 0 0,0 0 1,0 1-1,1-1 0,-1 0 1,1 0-1,0 0 0,0 0 1,0 0-1,1-1 0,0 1 1,2 4-1,-2-6 18,0 0-1,0 0 1,0 0-1,0-1 1,0 1 0,1-1-1,-1 1 1,0-1-1,1 0 1,-1 0-1,1 0 1,0 0-1,-1-1 1,1 1 0,0-1-1,-1 1 1,1-1-1,0 0 1,4-1-1,3 1 20,-1-2 0,0 1 0,0-1 0,0-1 0,-1 0-1,1 0 1,-1 0 0,1-1 0,-1-1 0,0 1-1,-1-1 1,1 0 0,-1-1 0,10-9 0,-12 10 6,1 0 0,-1 0 0,0 0 1,-1-1-1,1 1 0,-1-1 0,0 0 1,-1 0-1,0-1 0,0 1 0,0-1 1,0 0-1,-1 0 0,0 1 0,-1-2 1,0 1-1,0 0 0,0-14 0,-1 21-20,0-1-1,0 1 0,0-1 0,-1 1 0,1 0 1,0-1-1,0 1 0,0-1 0,-1 1 0,1 0 1,0-1-1,-1 1 0,1 0 0,0 0 0,-1-1 1,1 1-1,0 0 0,-1 0 0,1-1 0,0 1 1,-1 0-1,1 0 0,-1 0 0,1 0 0,-1 0 1,1 0-1,0 0 0,-1 0 0,1 0 0,-1 0 1,1 0-1,-1 0 0,1 0 0,0 0 1,-1 0-1,1 0 0,-1 0 0,1 0 0,0 0 1,-1 1-1,1-1 0,-1 0 0,1 0 0,0 0 1,-1 1-1,1-1 0,0 0 0,-1 1 0,1-1 1,0 1-1,-20 13-120,8 1 91,0 0 0,1 2 0,1-1 0,0 1-1,1 0 1,1 1 0,1 0 0,1 1 0,0-1 0,1 1 0,-2 22-1,6-38-93,1-1 0,0 0 0,-1 0 0,1 0-1,0 0 1,0 0 0,1 0 0,-1 0 0,0 0-1,1 0 1,0 0 0,-1 0 0,1 0 0,0 0-1,0 0 1,0 0 0,0 0 0,0 0 0,0-1-1,3 4 1,-1-4-220,-1 1-1,0-1 1,1 0 0,-1 0-1,1 0 1,-1-1-1,1 1 1,-1-1-1,1 1 1,-1-1 0,1 0-1,0 0 1,-1 0-1,1 0 1,-1-1-1,1 1 1,2-1 0,33-9-7010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 18129,'-9'4'1660,"-16"7"-569,0-1-101,-43 25-1,68-34-1019,-1-1 0,1 1 1,-1 0-1,1 0 0,0-1 0,-1 1 1,1 0-1,0 0 0,0 0 0,0-1 1,0 1-1,0 0 0,0 0 0,0 0 1,0 0-1,0-1 0,0 1 0,0 0 1,0 0-1,0 0 0,1-1 0,-1 1 1,0 0-1,1 0 0,-1-1 0,0 1 0,1 0 1,-1-1-1,2 2 0,12 20 256,-13-20-216,1 0 0,-1 0 0,1 0 1,-1 0-1,1 0 0,0 0 0,0 0 0,0-1 1,0 1-1,0-1 0,0 1 0,1-1 0,-1 0 1,0 0-1,1 0 0,-1 0 0,1 0 0,-1 0 1,1-1-1,-1 1 0,1-1 0,-1 0 0,1 0 1,4 0-1,-4-1 7,-1-1 1,1 1-1,0-1 1,0 0-1,-1 0 0,1 0 1,-1 0-1,1-1 1,-1 1-1,0-1 0,0 1 1,0-1-1,0 0 1,-1 1-1,1-1 0,-1 0 1,0 0-1,1 0 1,0-4-1,2-4 770,0-1 1,-1 0-1,0 1 1,-1-1-1,2-21 0,-26 74-498,20-36-298,-2 4 19,0 1-1,0-1 1,1 1-1,1-1 1,-1 1-1,2 0 1,-1 0-1,1 0 1,1 0-1,1 18 1,0-27 0,0 0 1,0 0-1,0 0 0,0-1 1,0 1-1,0 0 0,0 0 1,1-1-1,-1 1 1,0 0-1,1-1 0,-1 1 1,0-1-1,1 0 1,-1 1-1,1-1 0,-1 0 1,0 0-1,1 0 1,-1 0-1,4-1 0,32-1 157,-37 2-167,33-8-1001,-12 0-3828,-14 4-1369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1:5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13581,'0'0'11392,"-5"9"-10837,-7 13-221,1 2 0,1-1 0,1 1 1,1 1-1,1-1 0,1 2 0,2-1 0,0 0 0,2 1 0,1-1 0,2 39 0,13-29 414,-4-12-4223,-7-7-7021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39 8680,'0'-2'481,"0"1"0,0-1 1,0 1-1,-1-1 0,1 1 0,0-1 0,0 1 0,-1 0 0,1-1 0,-1 1 1,1 0-1,-1-1 0,0 1 0,1 0 0,-1 0 0,0-1 0,0 1 1,0 0-1,0 0 0,0 0 0,0 0 0,0 0 0,-1 0 0,1 1 0,-3-3 1,1 2-236,0 0 1,-1 0-1,1 1 1,-1-1 0,1 1-1,-1-1 1,1 1-1,-1 0 1,1 0-1,-7 2 1,1-1-321,1 1 1,0 0-1,-1 0 0,1 1 0,0 1 0,0-1 1,1 1-1,-14 9 0,8-1 68,0 1 0,1 0 0,1 0 0,0 2 0,1-1 1,-13 26-1,17-29 4,1 0 0,1-1 1,0 2-1,0-1 1,1 0-1,0 1 1,1 0-1,0 0 0,1-1 1,1 22-1,0-31 10,0-1-1,1 1 0,-1 0 1,0-1-1,1 1 0,-1-1 0,1 1 1,0-1-1,0 1 0,-1-1 1,1 0-1,0 1 0,0-1 1,0 0-1,1 0 0,-1 1 1,0-1-1,0 0 0,0 0 0,1 0 1,1 0-1,1 1 34,0 0-1,-1-1 1,1 0-1,1 0 1,-1 0-1,0 0 1,0 0 0,5-1-1,3 0 66,0 0 1,1-1-1,-1-1 0,-1 0 1,14-3-1,-13 1-59,0 0 0,-1-1 0,17-9 0,-25 12 51,0 1 1,0-1-1,0 0 1,-1 0 0,1 0-1,-1 0 1,1 0-1,-1-1 1,0 1-1,0-1 1,0 0 0,0 1-1,0-1 1,-1 0-1,1 0 1,-1 0-1,0 0 1,2-5 0,-4 7-60,1 1 1,0-1-1,0 0 1,0 1 0,0-1-1,-1 0 1,1 0-1,0 1 1,-1-1-1,1 1 1,0-1 0,-1 0-1,1 1 1,-1-1-1,1 1 1,-1-1-1,1 1 1,-1-1 0,1 1-1,-1-1 1,0 1-1,1-1 1,-1 1-1,0 0 1,1 0 0,-1-1-1,0 1 1,0 0-1,1 0 1,-1 0 0,0-1-1,1 1 1,-1 0-1,0 0 1,-1 1-1,-35-2 104,28 1-93,1 1-54,0 0 0,0 0-1,0 1 1,0 0 0,1 0 0,-11 5-1,16-6-2,-1-1-1,1 1 1,0 0 0,0 0-1,0 0 1,0 0 0,0 0-1,0 1 1,0-1-1,1 0 1,-1 1 0,0-1-1,1 1 1,-1 0-1,1 0 1,0 0 0,-1-1-1,1 1 1,0 0-1,0 0 1,0 1 0,1-1-1,-1 0 1,0 0-1,1 0 1,-1 5 0,2-6 4,-1-1 1,1 1-1,0-1 1,0 1 0,0-1-1,0 1 1,0-1-1,0 1 1,0-1 0,0 0-1,0 1 1,0-1 0,0 0-1,0 0 1,0 0-1,0 0 1,0 0 0,0 0-1,0 0 1,0 0-1,0 0 1,0-1 0,0 1-1,0 0 1,0-1-1,1 0 1,31-7 120,-7-4-38,0 0 0,46-32 0,-6 5-699,-65 38 573,-1 0 0,1 1 0,0-1 1,0 1-1,0-1 0,-1 1 0,1 0 0,0-1 1,0 1-1,0 0 0,0-1 0,0 1 0,0 0 0,-1 0 1,1 0-1,0 0 0,0 0 0,0 0 0,0 0 0,0 0 1,0 0-1,0 1 0,0-1 0,0 0 0,0 0 0,-1 1 1,1-1-1,0 1 0,0-1 0,0 1 0,-1-1 0,1 1 1,0-1-1,-1 1 0,1 0 0,0-1 0,-1 1 0,1 0 1,-1-1-1,1 1 0,-1 0 0,1 0 0,-1 0 0,1 0 1,-1-1-1,0 1 0,0 0 0,1 0 0,-1 0 0,0 0 1,0 0-1,0 0 0,0 1 0,1 10-145,-1 0 0,0 0 0,-2 20 0,0-9-659,1-15 259,1 25-1720,8-19-3830,5-12 840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0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13965,'0'0'3299,"-17"52"-2017,2-15-257,1 5-129,1 3 225,3-3-320,3-5-513,5-7-223,2-4-65,0-9-1314,0-7-543,4-5-1186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15855,'0'0'4949,"6"-9"-3353,-3 4-1556,0 1 1,0 0 0,1 0-1,-1 0 1,1 0 0,0 1-1,0-1 1,0 1-1,1 0 1,-1 1 0,1-1-1,-1 1 1,1-1 0,0 1-1,0 1 1,0-1-1,0 1 1,0 0 0,0 0-1,1 0 1,-1 1-1,9 0 1,3-1-76,0 1-1,0 1 1,0 0 0,0 2-1,0-1 1,0 2-1,0 1 1,26 10 0,-38-13 23,0 1 0,0 0 0,0-1 1,0 2-1,-1-1 0,1 0 0,-1 1 1,0 0-1,0 0 0,0 0 0,-1 1 0,0-1 1,0 1-1,0 0 0,0 0 0,0 0 1,-1 0-1,0 0 0,0 0 0,-1 1 0,0-1 1,1 1-1,-2-1 0,1 1 0,-1 0 1,0-1-1,0 1 0,0-1 0,-1 1 1,-1 8-1,-1-6 188,1 0 0,-1 0 0,-1 0 0,1 0 0,-1-1 0,0 1 0,-1-1 0,0 0 0,0 0 0,-1-1 0,0 0 0,0 0 0,0 0 0,-13 9 0,11-9-72,-1 0 1,1-1-1,-1 0 0,0 0 1,-1-1-1,1 0 0,-1-1 0,0 0 1,0 0-1,0-1 0,-20 2 0,29-4-187,-1 0-1,0 0 1,1 0-1,-1-1 1,0 1-1,1 0 1,-1-1-1,0 1 1,1-1-1,-1 1 1,1-1-1,-1 0 1,1 0-1,-1 0 1,1 0-1,-1 0 1,1 0-1,0 0 1,0 0-1,-1 0 0,1 0 1,0-1-1,0 1 1,0-1-1,-1-2 1,0-1-1085,1 0 0,-1 1 0,1-1 0,0 0 0,0 0 0,1 0 0,0-10 1,0-14-8096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94 9801,'0'0'12396,"3"9"-12604,-1 9 221,0 0 0,-1 1 1,-1-1-1,-1 0 0,0 1 1,-2-1-1,-5 25 0,7-42-12,-3 23-46,0 0 0,2 0 0,0 0 0,3 28 0,4-40-1324,1-12-4565,-4-6 270</inkml:trace>
  <inkml:trace contextRef="#ctx0" brushRef="#br0" timeOffset="1">0 106 10410,'0'0'8712,"4"-10"-6326,-3 5-2290,1 1 1,-1-1-1,1 1 0,0 0 0,1-1 0,-1 1 0,1 0 0,0 0 0,0 0 0,0 1 0,0-1 0,1 1 1,-1 0-1,1 0 0,0 0 0,0 0 0,0 1 0,0-1 0,1 1 0,-1 0 0,0 0 0,6-1 0,2-1-128,0 1 0,1 0 0,-1 0 0,1 1-1,0 1 1,-1 0 0,1 1 0,0 0 0,15 3-1,-24-2 4,0 0 0,0 0 0,0 0 0,-1 0 0,1 1 0,0-1 0,-1 1 0,1 0 0,-1 0 0,0 1 0,0-1 0,0 0 0,0 1-1,0 0 1,0 0 0,-1 0 0,1 0 0,-1 0 0,0 1 0,0-1 0,0 0 0,0 1 0,-1 0 0,1-1 0,-1 1 0,0 0 0,0 0 0,0 0-1,-1 0 1,0 0 0,1 0 0,-2 7 0,1-4 139,-1 0-1,0 0 1,0-1 0,0 1-1,-1 0 1,0-1 0,0 1-1,-1-1 1,0 0 0,0 0-1,0 0 1,-1 0-1,-8 9 1,9-11-184,0-1-1,0 1 1,0-1 0,-1 0-1,0 0 1,0-1-1,1 1 1,-1-1 0,-1 0-1,1 0 1,0 0 0,-1 0-1,1-1 1,0 1-1,-1-1 1,0-1 0,1 1-1,-1 0 1,0-1 0,1 0-1,-7-1 1,-8-3-4261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184 109 5189,'0'0'16463,"-10"-7"-15101,-33-21-706,42 27-646,0 1 0,0-1 0,-1 1 0,1 0 0,0 0-1,-1-1 1,1 1 0,0 0 0,-1 0 0,1 0 0,0 0 0,-1 1-1,1-1 1,0 0 0,-1 1 0,1-1 0,0 0 0,0 1-1,-1 0 1,1-1 0,0 1 0,0 0 0,0-1 0,0 1 0,0 0-1,0 0 1,-1 1 0,-21 29-108,20-25 91,-4 4-56,0 1-1,1 0 1,1 1-1,0-1 1,0 1-1,1 0 1,1 0-1,-3 17 1,6-29 62,0 1-1,0-1 1,0 0-1,0 1 1,0-1-1,0 0 1,0 1-1,0-1 1,0 1-1,0-1 0,0 0 1,0 1-1,0-1 1,1 0-1,-1 1 1,0-1-1,0 0 1,0 1-1,0-1 1,1 0-1,-1 0 1,0 1-1,0-1 1,1 0-1,-1 0 1,0 1-1,1-1 1,-1 0-1,0 0 1,1 0-1,-1 1 1,0-1-1,1 0 1,-1 0-1,0 0 1,1 0-1,-1 0 1,1 0-1,-1 0 1,0 0-1,1 0 1,-1 0-1,0 0 1,1 0-1,-1 0 1,0 0-1,1 0 1,-1 0-1,1 0 1,-1-1-1,0 1 1,1 0-1,-1 0 1,0 0-1,0 0 1,1-1-1,18-9 146,-19 9-138,6-2 40,4-4-57,0 1-1,1 1 0,0-1 1,19-5-1,-29 11 0,1-1 0,-1 1-1,1-1 1,-1 1-1,1 0 1,0-1 0,-1 1-1,1 0 1,0 0 0,-1 0-1,1 0 1,0 0 0,-1 1-1,1-1 1,-1 0 0,1 1-1,0-1 1,-1 1 0,1 0-1,-1 0 1,0-1 0,1 1-1,-1 0 1,1 0-1,-1 0 1,0 0 0,0 0-1,0 1 1,0-1 0,0 0-1,0 1 1,0-1 0,0 0-1,0 1 1,0-1 0,-1 1-1,1-1 1,-1 1 0,1 0-1,-1-1 1,0 1 0,1-1-1,-1 3 1,1 15 73,-1 0 1,0-1-1,-1 1 0,-1-1 1,-1 1-1,-1-1 1,-1 0-1,0 0 0,-1 0 1,-1-1-1,0 0 1,-2 0-1,0-1 0,-1 0 1,0 0-1,-1-1 1,-1-1-1,0 0 0,-25 22 1,36-35-23,0 0 1,0 0 0,0-1-1,-1 1 1,1 0 0,0 0-1,0-1 1,-1 1 0,1-1-1,0 1 1,-1-1 0,1 1-1,-1-1 1,1 0 0,0 0-1,-4 0 1,5 0-10,-1 0-1,0 0 1,1-1 0,-1 1 0,1 0 0,-1-1-1,1 1 1,-1-1 0,1 1 0,-1-1-1,1 1 1,-1-1 0,1 1 0,-1-1-1,1 1 1,0-1 0,-1 0 0,1 1 0,0-1-1,-1 1 1,1-1 0,0 0 0,0 1-1,0-2 1,-1-4 36,0 1 1,1-1-1,0 0 0,1 0 0,-1 1 1,1-1-1,1-6 0,3-5-86,2-1 1,-1 1-1,2 0 0,0 0 0,1 1 0,1 0 0,0 0 0,13-14 0,10-9-66,65-58-1,-85 85 74,48-41 1,-55 49-1,0-1-1,0 1 1,0 0 0,1 1 0,0 0-1,0 0 1,-1 0 0,9-1 0,-14 4 5,-1 0 0,0 0 0,1 0 0,-1 0 1,0 0-1,1 0 0,-1 0 0,0 0 0,0 0 1,1 0-1,-1 0 0,0 0 0,0 1 0,1-1 1,-1 0-1,0 0 0,0 0 0,0 0 0,1 1 0,-1-1 1,0 0-1,0 0 0,0 1 0,1-1 0,-1 0 1,0 0-1,0 1 0,0-1 0,0 0 0,0 0 1,0 1-1,0-1 0,0 0 0,0 0 0,0 1 1,1-1-1,-1 0 0,-1 1 0,1-1 0,0 1 0,-2 20 1,-8 19 116,4-24-83,3-8-13,0-1 0,0 0 0,1 1 0,1 0 0,-1 0 0,0 8 0,2-15-1,0-1 0,1 1 0,-1-1 0,0 1 0,0-1 0,0 0 0,1 1 0,-1-1-1,0 1 1,0-1 0,1 0 0,-1 1 0,0-1 0,1 0 0,-1 1 0,0-1 0,1 0 0,-1 1 0,0-1-1,1 0 1,-1 0 0,1 1 0,-1-1 0,1 0 0,-1 0 0,1 0 0,-1 0 0,0 0 0,1 0-1,-1 0 1,1 0 0,-1 0 0,1 0 0,-1 0 0,1 0 0,-1 0 0,1 0 0,-1 0 0,1 0 0,-1 0-1,0-1 1,1 1 0,-1 0 0,1 0 0,-1 0 0,1-1 0,23-11 902,-14 4-688,-1-1 0,0 0 0,0 0 0,-1-1 0,0 0 0,0 0 0,11-23 0,-16 27-152,0 0 1,0-1 0,0 1 0,-1-1 0,0 0 0,0 1 0,-1-1-1,0 0 1,0 0 0,0 0 0,-1 0 0,0-1 0,0 1-1,-1 0 1,0 0 0,-2-8 0,2 14-89,0 1-1,1-1 1,-1 0 0,0 0 0,0 1-1,0-1 1,1 1 0,-1-1-1,0 1 1,0-1 0,0 1-1,0-1 1,0 1 0,0 0 0,0-1-1,0 1 1,0 0 0,0 0-1,0 0 1,0 0 0,0 0 0,0 0-1,-2 0 1,2 0-21,0 0 1,1 0-1,-1 0 1,0 0-1,0 0 0,0 0 1,1 0-1,-1 0 1,0 1-1,0-1 1,1 0-1,-1 0 0,0 1 1,1-1-1,-1 0 1,0 1-1,1-1 1,-1 1-1,0-1 0,1 1 1,-1-1-1,1 1 1,-1 0-1,1-1 0,-1 1 1,1-1-1,-1 1 1,1 0-1,0 0 1,-1-1-1,1 1 0,0 1 1,33-7-1333,15-15-717,37-12-886,-79 30 2887,1 1 0,0-1 0,-1 1 0,1 0-1,0 1 1,0 0 0,0 0 0,-1 0 0,1 1 0,10 2 0,-15-2 93,0 0 0,-1 0 1,1 1-1,-1-1 0,1 0 0,-1 1 1,1-1-1,-1 0 0,0 1 0,0 0 0,0-1 1,0 1-1,0 0 0,0-1 0,0 1 1,0 0-1,-1 0 0,1 0 0,-1 0 0,1 0 1,-1 0-1,0 0 0,0 0 0,0 0 1,0 0-1,0-1 0,0 1 0,0 0 1,-1 3-1,0 1 15,0-1-1,0 1 1,0 0 0,0-1 0,-1 1 0,0-1 0,0 1-1,-1-1 1,-2 5 0,0-5 21,0 1-1,1 0 0,0-1 1,0 2-1,1-1 0,-1 0 1,1 1-1,1-1 1,-1 1-1,1 0 0,0 0 1,1 0-1,0 0 0,0 0 1,0 9-1,1-15-27,0-1 1,0 1-1,1-1 0,-1 1 0,0-1 0,0 1 0,1-1 1,-1 0-1,0 1 0,0-1 0,1 1 0,-1-1 1,1 0-1,-1 1 0,0-1 0,1 0 0,-1 0 0,1 1 1,-1-1-1,0 0 0,1 0 0,-1 1 0,1-1 1,-1 0-1,1 0 0,-1 0 0,1 0 0,-1 0 0,1 0 1,-1 0-1,1 0 0,-1 0 0,1 0 0,-1 0 1,1 0-1,-1 0 0,1 0 0,-1-1 0,1 1 0,-1 0 1,1 0-1,-1 0 0,1-1 0,-1 1 0,0 0 1,1-1-1,-1 1 0,0 0 0,1-1 0,-1 1 1,0-1-1,1 0 0,23-17 1645,-17 9-1484,0 0 1,0-1-1,-1 0 1,0 0 0,0-1-1,-2 1 1,1-1-1,-1 0 1,-1 0 0,0-1-1,0 1 1,-1-1-1,1-19 1,-3 31-186,0-1 0,-1 1 1,1 0-1,0-1 0,0 1 0,0 0 0,0 0 1,-1-1-1,1 1 0,0 0 0,0 0 0,0-1 1,-1 1-1,1 0 0,0 0 0,0 0 0,-1 0 1,1-1-1,0 1 0,0 0 0,-1 0 1,1 0-1,0 0 0,-1 0 0,1 0 0,0 0 1,0 0-1,-1 0 0,1 0 0,0 0 0,-1 0 1,1 0-1,0 0 0,-1 0 0,1 0 0,0 0 1,0 0-1,-1 0 0,1 0 0,0 1 0,-1-1 1,1 0-1,0 0 0,0 0 0,-1 0 0,1 1 1,0-1-1,0 0 0,0 0 0,-1 0 0,1 1 1,0-1-1,0 0 0,0 1 0,0-1 0,-1 0 1,-14 14-167,11-2 319,13-14 249,11-3-1350,-27 5-10281,1 0 3172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167 114 2370,'12'-21'13729,"-10"4"-5964,-3 17-7637,1-1 0,0 1 0,0-1-1,0 1 1,-1-1 0,1 1-1,0 0 1,-1-1 0,1 1 0,0 0-1,-1-1 1,1 1 0,0 0 0,-1-1-1,1 1 1,-1 0 0,1 0-1,0-1 1,-1 1 0,1 0 0,-1 0-1,1 0 1,-1 0 0,1-1-1,-1 1 1,0 0 0,-23 7 30,12 0-164,1 0-1,1 1 0,-1 0 0,1 1 0,1 0 0,0 0 1,0 1-1,-9 14 0,12-17 3,1 1 1,0 0-1,0 0 1,1 1-1,0 0 1,0-1 0,1 1-1,1 0 1,-1 1-1,1-1 1,1 0-1,-1 12 1,2-19 7,0-1 1,0 0 0,0 0 0,1 0 0,-1 0 0,0 0 0,1 0 0,-1 0 0,1-1 0,-1 1-1,1 0 1,-1 0 0,1 0 0,-1 0 0,1 0 0,0-1 0,0 1 0,-1 0 0,1-1 0,0 1-1,0 0 1,0-1 0,0 1 0,1 0 0,33 6 284,-22-7-139,1 0 1,0-1 0,15-3 0,-14 1-23,0-1-1,-1-1 1,1 0 0,-1-1 0,0 0-1,-1-1 1,0-1 0,0 0 0,0 0-1,-1-2 1,0 1 0,-1-2-1,11-12 1,-20 22-82,-1-1-1,0 0 0,0 1 1,0-1-1,1 0 0,-1 0 1,-1 0-1,1 1 0,0-1 1,0 0-1,-1 0 0,1 0 1,-1 0-1,0 0 0,0 0 1,1 0-1,-1-1 0,0 1 1,-1 0-1,1 0 0,-1-4 1,0 5-20,0-1-1,-1 0 1,1 0 0,0 1 0,-1-1-1,1 1 1,-1-1 0,0 1 0,1 0-1,-1 0 1,0 0 0,0 0 0,0 0-1,0 0 1,0 0 0,0 0 0,-2 0 0,-11-2-72,0 0 0,0 1 0,0 1 0,-22 0 0,36 1 31,1 0-102,23-13-748,4-8-319,58-33 0,-74 49 1128,0-1 0,0 2-1,0 0 1,1 0 0,-1 1-1,1 0 1,0 1 0,0 1 0,13-1-1,-24 2 46,0 0-1,1 0 1,-1 0-1,0 0 1,0 0-1,1 1 1,-1-1-1,0 0 0,0 1 1,0-1-1,0 1 1,1-1-1,-1 1 1,0-1-1,0 1 1,0 0-1,0 0 1,0-1-1,0 1 1,0 0-1,-1 0 0,1 0 1,0 0-1,0 0 1,-1 0-1,2 2 1,-1 0 15,0 0 0,-1 1 1,1-1-1,0 0 1,-1 0-1,0 1 0,0-1 1,0 0-1,0 1 0,-1 3 1,-2 6 63,0-1 1,0 1 0,-1 0 0,-8 14-1,-4 4 10,11-24-55,1 1 0,-1 0 0,1 0-1,1 1 1,0-1 0,0 1 0,1-1 0,-3 18-1,5-26-17,0 1 0,0-1 0,0 1 0,0-1 1,0 1-1,0-1 0,0 1 0,0-1 0,0 0 0,0 1 0,0-1 0,1 1 0,-1-1 0,0 1 0,0-1 0,1 0 0,-1 1 0,0-1 0,0 1 0,1-1 0,-1 0 0,0 1 0,1-1 0,-1 0 0,1 0 0,-1 1 0,0-1 0,1 0 0,-1 0 0,1 0 0,-1 1 1,1-1-1,-1 0 0,0 0 0,1 0 0,-1 0 0,1 0 0,24-6 195,19-19 92,-29 12-242,-1-1 1,0-1-1,-1 0 1,-1-1-1,-1 0 0,0-1 1,-1 0-1,0-1 1,-2 0-1,13-37 1,-33 95-502,6-25 429,1 0-1,1 0 1,0 1-1,1-1 1,1 1 0,0 0-1,1 18 1,1-32 32,1 0 1,-1 0-1,1 0 1,-1 0-1,1 0 1,0 0-1,0 0 1,0 0-1,0 0 1,0 0-1,0 0 1,0 0-1,1-1 1,-1 1-1,1 0 1,-1-1-1,1 0 1,0 1-1,-1-1 1,1 0-1,0 0 1,0 1-1,0-2 1,0 1-1,0 0 1,0 0-1,0-1 1,0 1-1,1-1 1,-1 1-1,0-1 1,0 0-1,0 0 1,0 0-1,1 0 1,2-1-1,-1 1 81,1 0 0,0-1 1,0 0-1,0 0 0,0 0 0,-1-1 0,1 1 1,0-1-1,-1 0 0,0-1 0,1 1 0,-1-1 0,0 0 1,0 0-1,4-4 0,-2 0-28,-1 0 0,-1-1 0,1 0 1,-1 1-1,-1-1 0,1-1 0,-1 1 0,-1 0 0,0-1 1,0 1-1,0-1 0,0-13 0,-2 19-63,0 0 0,0 0 0,0 0 0,0 0-1,-1 0 1,1 0 0,-1 1 0,0-1 0,0 0 0,0 0 0,0 0 0,0 1 0,0-1 0,-1 1-1,1-1 1,-1 1 0,0-1 0,0 1 0,0 0 0,0 0 0,0 0 0,0 0 0,-1 0-1,1 1 1,-1-1 0,1 0 0,-1 1 0,1 0 0,-1 0 0,0 0 0,0 0 0,0 0 0,1 0-1,-1 1 1,0 0 0,0-1 0,0 1 0,0 0 0,-3 1 0,20-1-1078,42 2-2583,-18-4-2005,-9-5-654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14606,'0'0'6977,"12"-9"-6454,61-31 67,119-47 0,-191 87-588,-1-1 0,0 1 0,1 0-1,-1 0 1,1 0 0,-1-1 0,0 1 0,1 0 0,-1 0 0,1 0 0,-1 0-1,1 0 1,-1 0 0,0 0 0,1 0 0,-1 0 0,1 0 0,-1 0-1,1 0 1,-1 0 0,0 0 0,1 0 0,-1 0 0,1 1 0,-1-1-1,0 0 1,1 0 0,-1 0 0,1 1 0,-1-1 0,0 0 0,1 1 0,-1-1-1,0 0 1,0 1 0,1-1 0,-1 0 0,0 1 0,0-1 0,1 0-1,-1 1 1,0-1 0,0 1 0,0-1 0,0 0 0,0 1 0,0-1-1,1 1 1,-1-1 0,0 1 0,0-1 0,0 1 0,-1-1 0,1 0 0,0 1-1,0-1 1,0 1 0,0-1 0,0 0 0,0 1 0,-1-1 0,1 1-1,0-1 1,0 0 0,0 1 0,-1-1 0,1 1 0,-17 39 299,14-33-227,-12 24 267,1 1 1,1 0 0,2 1-1,2 0 1,1 1 0,1 0-1,-3 60 1,10-94-509,0 0-1,0 0 1,0 0-1,-1 1 1,1-1 0,0 0-1,0 0 1,0 1-1,0-1 1,-1 0-1,1 0 1,0 0 0,0 0-1,-1 1 1,1-1-1,0 0 1,0 0 0,-1 0-1,1 0 1,0 0-1,0 0 1,-1 0-1,1 0 1,0 0 0,0 0-1,-1 0 1,1 0-1,0 0 1,0 0-1,-1 0 1,1 0 0,0 0-1,0 0 1,-1 0-1,1 0 1,0 0 0,-1 0-1,1 0 1,0 0-1,0-1 1,0 1-1,-1 0 1,1 0 0,0 0-1,0 0 1,-1-1-1,-9-8-6088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5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18001,'0'0'3294,"-9"7"-2339,8-6-950,-4 2 119,0 0 0,0 1 0,1 0 1,-1 0-1,1 0 0,0 0 0,0 1 0,1 0 0,-1 0 0,1 0 0,0 0 0,1 0 0,-1 1 0,1-1 0,0 1 0,-3 10 0,0 36 262,3 101 0,3-28-250,3-136-109,0 0-1,0 0 1,-1-1 0,2-16-1,-6 27-32,1 0 0,0 0-1,0 0 1,0 0 0,0-1-1,0 1 1,0 0-1,1 0 1,-1 0 0,0 0-1,0 0 1,1-1 0,-1 1-1,1 0 1,-1 0-1,1 0 1,-1 0 0,1 0-1,0 0 1,0 0 0,-1 1-1,1-1 1,0 0 0,1-1-1,26 1-161,-8 2 319,-13-2-94,1 1 0,-1-2 0,1 1 0,-1-1 0,0 0-1,0 0 1,0-1 0,0 0 0,0 0 0,-1-1 0,1 0 0,-1 0-1,0 0 1,0-1 0,0 0 0,-1 0 0,0-1 0,0 1 0,0-1 0,-1 0-1,1 0 1,5-13 0,-3 6 71,-1 0 0,-1 0 1,0 0-1,-1-1 0,0 0 0,-1 1 0,0-1 0,-1 0 0,-1-1 0,0 1 0,-3-22 1,3 35-133,-1 0 0,-1-1 0,1 1 0,0 0 0,0 0-1,0-1 1,-1 1 0,1 0 0,0 0 0,-1 0 0,1-1 0,-1 1 0,0 0 0,1 0 0,-1 0 0,0 0 0,1 0 0,-1 0 0,0 0 0,0 0 0,0 1 0,0-1 0,0 0 0,0 0 0,0 1 0,-2-2 0,1 2-10,0 0-1,0 0 1,0 0-1,0 0 0,0 0 1,0 0-1,0 1 1,0-1-1,0 1 0,0-1 1,0 1-1,0 0 1,0 0-1,-3 1 0,-4 3-26,1 1-1,-1 0 1,1 0-1,0 1 1,-8 9-1,-25 40 7,38-53 28,1 1 1,0-1-1,1 1 1,-1 0-1,1-1 1,-1 1-1,1 0 1,0 0-1,1 0 1,-1 0 0,1 0-1,0 0 1,-1 0-1,2 0 1,0 5-1,-1-8 12,1 0-1,-1 0 0,1 0 1,0 0-1,-1 0 0,1 0 1,0 0-1,0 0 0,0 0 1,0-1-1,0 1 0,0 0 1,0-1-1,0 1 1,0-1-1,0 1 0,0-1 1,0 1-1,0-1 0,0 0 1,0 1-1,1-1 0,-1 0 1,0 0-1,1 0 0,37 0 148,-26 0-102,92-10-1112,-104 10 1047,-1 0 1,1 0-1,0 0 1,0 0 0,0 0-1,0 0 1,-1 1-1,1-1 1,0 0-1,0 1 1,0-1-1,-1 0 1,1 1-1,0-1 1,-1 1-1,1-1 1,0 1-1,-1-1 1,1 1 0,-1 0-1,1-1 1,0 1-1,-1 0 1,0-1-1,1 1 1,-1 0-1,1 1 1,2 28 42,-4-21 74,-1 1 0,0-1 0,0 1 0,-5 11 0,-18 34-481,14-32-3694,5-15-4031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14 2530,'0'0'15743,"-11"-2"-13778,3-1-1700,5 2-219,-1-1-1,0 1 0,0 0 0,0 0 1,0 0-1,0 0 0,0 1 0,0-1 0,0 1 1,0 0-1,0 1 0,0-1 0,0 1 1,0-1-1,0 1 0,0 0 0,1 0 1,-1 1-1,0-1 0,1 1 0,-1 0 1,0 0-1,1 0 0,0 1 0,0-1 0,0 1 1,-5 4-1,5-2-39,-1-1-1,1 1 1,0 0 0,1 0 0,-1 0-1,1 0 1,0 0 0,0 1-1,1-1 1,-1 1 0,1-1 0,0 1-1,0 10 1,1-15-1,0-1 0,0 1 0,0 0 1,0 0-1,1-1 0,-1 1 0,0 0 0,0 0 0,0-1 0,1 1 0,-1 0 1,0-1-1,1 1 0,-1 0 0,1-1 0,-1 1 0,1 0 0,-1-1 0,1 1 1,-1-1-1,1 1 0,-1-1 0,1 1 0,0-1 0,-1 0 0,1 1 0,0-1 1,0 1-1,26 0 431,-20-2-258,0-1 0,-1 1 0,1-1 0,-1-1 0,0 1 0,8-5 0,86-79 954,-100 86-1134,0 0 0,0 0 0,1-1 0,-1 1 0,0 0 0,0 0 0,0 0-1,0 0 1,1 0 0,-1 0 0,0 0 0,0 0 0,0 0 0,1 0 0,-1 0 0,0 0 0,0 0 0,0 0 0,0 0 0,1 0 0,-1 0 0,0 0 0,0 0 0,0 0 0,1 0 0,-1 0 0,0 0 0,0 0 0,0 0 0,0 0 0,1 0-1,-1 0 1,0 0 0,0 1 0,0-1 0,0 0 0,0 0 0,1 0 0,-1 0 0,0 0 0,0 1 0,0-1 0,0 0 0,0 0 0,0 1 0,3 13-211,-3 22-163,0-31 365,-3 21 25,2-20 8,1 0-1,-1 0 1,1 0-1,0 0 1,0 0-1,1 0 1,2 10-1,-2-14 13,-1 0-1,1-1 1,0 1-1,0-1 1,1 1 0,-1-1-1,0 0 1,0 0-1,1 1 1,-1-1 0,1 0-1,-1 0 1,1 0-1,-1-1 1,1 1 0,0 0-1,-1 0 1,1-1-1,0 1 1,0-1 0,-1 0-1,1 1 1,0-1-1,0 0 1,0 0 0,-1 0-1,1 0 1,0-1-1,0 1 1,3-1 0,12-3 153,1 0 1,-1-1 0,0 0-1,-1-2 1,0 0 0,0-1-1,0 0 1,26-21 0,-19 15-176,0 0-1,40-17 1,-63 31-20,0 0 0,1 0 1,-1-1-1,1 1 0,-1 0 0,1 0 1,0 0-1,-1-1 0,1 1 0,-1 0 0,1 0 1,-1 0-1,1 0 0,-1 0 0,1 0 1,-1 0-1,1 0 0,0 1 0,-1-1 0,1 0 1,-1 0-1,1 0 0,-1 1 0,1-1 1,-1 0-1,1 0 0,-1 1 0,0-1 0,1 0 1,-1 1-1,1-1 0,0 1 0,1 21-58,-14 32 158,9-46-85,-7 45 25,11-53-28,-1 1 1,1-1-1,-1 0 1,0 1-1,1-1 1,-1 0-1,1 1 1,-1-1 0,1 0-1,-1 0 1,1 1-1,0-1 1,-1 0-1,1 0 1,-1 0-1,1 0 1,-1 0-1,1 0 1,-1 0-1,1 0 1,0 0-1,-1 0 1,1 0 0,-1 0-1,1 0 1,-1 0-1,1-1 1,-1 1-1,1 0 1,-1 0-1,2-1 1,18-6 122,35-28-1147,-4-6-4732,-41 32 3769,19-17-6003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113 141 17777,'0'0'8830,"-9"-2"-8804,7 1-35,-1 1 0,0-1 0,0 1-1,0 0 1,1 0 0,-1 0 0,0 0-1,0 0 1,0 1 0,1-1 0,-1 1-1,0 0 1,1 0 0,-1 0 0,0 0 0,1 0-1,-1 1 1,-3 2 0,2 0 0,0 0-1,0 0 1,0 1 0,0-1-1,1 1 1,0 0 0,0 0-1,0 1 1,1-1 0,-3 8 0,3-10 1,1 1 0,-1-1 1,1 0-1,0 1 0,0-1 1,1 1-1,-1-1 1,1 1-1,0-1 0,0 1 1,0 0-1,0-1 0,0 1 1,1-1-1,1 4 0,-1-5 7,0 0 0,0-1 0,0 1 0,1-1-1,-1 1 1,1-1 0,-1 1 0,1-1 0,0 0-1,-1 0 1,1 0 0,0 0 0,0 0-1,0 0 1,-1-1 0,1 1 0,0-1 0,0 1-1,0-1 1,0 0 0,0 1 0,0-1 0,0 0-1,0 0 1,0-1 0,4 0 0,5 0 32,-1-1 1,0-1 0,0 0-1,0 0 1,0-1 0,0-1-1,-1 1 1,0-1 0,0-1-1,0 0 1,0 0 0,-1-1-1,0 0 1,-1 0 0,1-1-1,9-14 1,-1 2 239,-2-1-1,0 0 1,-1-1 0,-1 0-1,16-46 1,-24 55-363,-6 10-3,-12 19-80,-18 33 72,23-34 137,2 0-1,0 0 0,-7 23 0,12-31-315,0 0 0,1 0 0,-1 0 0,1 0 1,1 0-1,0 0 0,0 0 0,0 1 0,1-1 0,2 12 0,9-1-3812,4-8-1880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8360,'0'10'5653,"2"262"2569,-2-176-6963,19-130 748,-13 3-1881,-1 1-1,-1-1 1,-2 0-1,-1 0 1,-4-50-1,-3 58-69,2 20-109,2 14-62,2-8 101,0 0 1,0 0-1,0 0 0,0 0 0,1 0 0,-1 0 1,1 0-1,0 0 0,-1 0 0,1 0 1,1 0-1,-1 0 0,0-1 0,2 4 1,0-4 10,-1-1 1,0 1-1,0-1 1,0 0-1,1 1 1,-1-1-1,1 0 1,-1 0-1,1 0 1,-1-1-1,1 1 1,0-1 0,-1 1-1,1-1 1,0 0-1,-1 0 1,4-1-1,19 1-261,0-2 1,0-1-1,-1-1 0,39-11 1,39-20-9341,-65 20 1393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13261,'0'0'7415,"11"5"-5814,-5-2-1439,-1-1 0,1 1 0,0-1-1,1 0 1,-1 0 0,0-1 0,0 0 0,1 0 0,-1 0-1,1-1 1,-1 0 0,1 0 0,-1-1 0,0 0 0,1 0-1,-1 0 1,0-1 0,12-4 0,-6 0-80,0-1 0,-1 0-1,1-1 1,-2 0 0,17-16 0,-23 19-44,0 1 1,0 0-1,-1-1 0,1 1 1,-1-1-1,0 0 1,-1 0-1,1-1 0,-1 1 1,0 0-1,-1-1 0,1 1 1,-1-1-1,0 0 1,1-8-1,-2 12-13,0 1-1,0 0 1,-1 0 0,1-1 0,0 1-1,0 0 1,-1 0 0,1-1-1,0 1 1,-1 0 0,0 0 0,1 0-1,-1 0 1,1 0 0,-1 0-1,0 0 1,0 0 0,0 0-1,0 0 1,0 0 0,1 0 0,-2 1-1,1-1 1,0 0 0,0 1-1,0-1 1,0 1 0,0-1 0,0 1-1,-1-1 1,1 1 0,0 0-1,0 0 1,0 0 0,-1-1-1,1 1 1,0 0 0,0 1 0,-3-1-1,0 0-34,-1 1 0,1 0-1,0 0 1,0 0 0,-1 0 0,1 0-1,0 1 1,0 0 0,0 0-1,1 0 1,-5 3 0,-7 10-7,0 1-1,0 1 1,2 1 0,0 0 0,1 0-1,1 1 1,1 1 0,0 0 0,2 0-1,0 1 1,1 0 0,-4 23 0,10-39 3,0 1 1,0-1-1,1 1 1,-1 0-1,1-1 1,1 1-1,0 5 1,-1-9-48,0-1 0,1 1 1,-1-1-1,1 1 1,0-1-1,-1 0 1,1 1-1,0-1 0,0 0 1,0 0-1,0 0 1,0 0-1,0 1 1,0-1-1,0-1 0,0 1 1,0 0-1,1 0 1,-1 0-1,0-1 1,1 1-1,-1 0 0,0-1 1,1 1-1,-1-1 1,1 0-1,-1 1 0,1-1 1,-1 0-1,3 0 1,5 0-615,0 0 0,0 0-1,0-1 1,0 0 0,-1-1 0,1 0 0,0 0 0,-1-1 0,1 0 0,-1-1 0,0 0 0,8-5-1,27-19-6755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35 8808,'0'0'9946,"-10"3"-8291,1 0-1470,0 0 0,0 1 1,0 1-1,1-1 0,-1 1 1,1 1-1,0-1 0,1 2 1,-1-1-1,1 1 0,0 0 0,1 0 1,-11 17-1,-11 25 785,26-45-923,1-1 0,0 1 1,-1-1-1,1 1 1,0 0-1,1 0 0,-1-1 1,1 1-1,0 0 0,-1 0 1,2 0-1,0 5 1,-1-9-40,0 1 1,1 0 0,0 0 0,-1 0 0,1-1 0,-1 1 0,1 0 0,0-1 0,0 1-1,-1-1 1,1 1 0,0-1 0,0 1 0,0-1 0,-1 0 0,1 1 0,0-1 0,0 0-1,0 0 1,0 1 0,0-1 0,0 0 0,0 0 0,0 0 0,0 0 0,0 0 0,0 0-1,-1 0 1,3-1 0,28-6 317,-22 3-273,0-1 0,-1 0 0,1 0 0,-1-1 0,0-1-1,-1 1 1,1-1 0,-1 0 0,-1-1 0,1 0 0,-1 0 0,9-15 0,-5 5-13,-1 0 0,0 0 0,-1-1 1,-1 0-1,6-26 0,-18 58-95,-7 19 46,1 0 1,1 1 0,2 0 0,-5 42 0,13-74-84,0-1 0,0 1 0,0 0 0,0-1 0,0 1 0,0 0 0,0 0 0,1-1 0,-1 1 0,0 0 0,0-1 0,1 1 0,-1-1 0,1 1 0,-1 0 0,0-1 0,1 1 0,-1-1 0,1 1 0,-1-1 0,1 1 0,-1-1 0,1 1 0,0-1 0,-1 0 0,1 1 0,0-1 0,-1 0 0,1 1 0,0-1 0,-1 0 0,1 0 0,0 0 0,-1 0 0,1 0 0,0 0 0,1 0 0,0 0-465,1 0-1,-1 0 0,1 0 0,-1-1 1,1 1-1,-1-1 0,1 0 1,-1 0-1,0 0 0,3-2 1,16-13-6314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8232,'0'0'15214,"-29"61"-14605,17-17 192,-1 5-129,1 4-159,4-1-129,3 2-320,2-5 0,3-4-32,0-6-32,3-4-769,3-9-2530,4-8-2786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09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431 110 4292,'2'-8'10271,"-1"1"-9613,0 2 76,1 0-1,-2-1 0,1 1 1,-1-1-1,1 0 0,-2-10 1,0 14-591,0 0 0,1 0 0,-1 0 0,0 0 0,0 0 1,0 0-1,0 0 0,0 1 0,0-1 0,0 0 0,-1 1 0,1-1 0,-1 1 1,1-1-1,-1 1 0,0 0 0,1-1 0,-1 1 0,0 0 0,0 0 0,0 0 1,0 1-1,0-1 0,0 0 0,-3 0 0,-4-1 6,0 0-1,-1 0 1,1 1 0,-1 1-1,1-1 1,-1 1 0,1 1-1,-1 0 1,1 0 0,0 1-1,-1 0 1,-11 5 0,8-2-107,1 1 0,-1 0 1,1 1-1,0 1 0,0 0 1,1 0-1,-18 18 0,12-8-50,1 0 0,1 1 0,0 1-1,2 0 1,0 1 0,1 1 0,1 0-1,2 0 1,-11 33 0,18-48 14,0 1 0,0 0 0,1 0 0,0 0 0,0 0 0,1 0 0,1 9 0,-1-15-2,0 0-1,1 0 0,-1 0 1,1 0-1,-1 0 0,1 0 1,0 0-1,0 0 0,0 0 1,0 0-1,0-1 0,0 1 0,0 0 1,1-1-1,-1 1 0,1-1 1,-1 1-1,1-1 0,0 1 1,-1-1-1,1 0 0,0 0 1,0 0-1,0 0 0,0 0 1,0-1-1,0 1 0,0-1 1,0 1-1,0-1 0,3 1 1,7 0 23,1-1 1,0 0 0,0 0-1,0-1 1,-1-1 0,14-3-1,-21 4-21,0 0-1,0 0 1,0-1-1,0 0 1,-1 0-1,1 0 1,0 0 0,-1-1-1,0 0 1,0 0-1,0 0 1,0 0-1,0-1 1,0 0-1,-1 0 1,0 0 0,0 0-1,3-4 1,-6 7-2,0 1 1,1-1 0,-1 1 0,0-1 0,0 1 0,0 0 0,0-1-1,0 1 1,0-1 0,0 1 0,0-1 0,0 1 0,0-1 0,0 1-1,0-1 1,0 1 0,0-1 0,0 1 0,0 0 0,-1-1 0,1 1 0,0-1-1,0 1 1,0 0 0,-1-1 0,1 1 0,0-1 0,-1 1 0,1 0-1,0-1 1,-1 1 0,1 0 0,-1-1 0,-21-7-30,-26 4-431,46 4 393,1 0 49,1 0 0,-1 0 0,1 0 0,-1 1 1,0-1-1,1 0 0,-1 0 0,1 0 0,-1 0 1,0 0-1,1 0 0,-1 0 0,0 0 0,1 0 1,-1-1-1,1 1 0,-1 0 0,1 0 0,-1 0 1,0-1-1,1 1 0,-1 0 0,1-1 0,-1 1 1,1 0-1,-1-1 0,1 1 0,0-1 0,-1 1 1,1-1-1,-1 1 0,1-2 0,17-9-442,34-9 102,-23 12-66,0 0 0,0 2-1,35-3 1,-62 9 442,0 1 1,0-1-1,0 1 1,0-1-1,0 1 0,0-1 1,0 1-1,0 0 1,0-1-1,-1 1 1,1 0-1,0 0 1,0 0-1,-1-1 0,1 1 1,-1 0-1,1 0 1,-1 0-1,1 0 1,-1 0-1,1 0 0,-1 0 1,0 0-1,0 1 1,1-1-1,-1 0 1,0 0-1,0 0 1,0 0-1,0 0 0,0 0 1,-1 0-1,1 2 1,-3 43 651,2-45-675,-18 71 279,14-56-332,0 1 1,-4 27-1,9-44-18,0 0 0,0-1-1,0 1 1,0 0-1,1 0 1,-1 0 0,0 0-1,0 0 1,0-1 0,0 1-1,0 0 1,0 0 0,1 0-1,-1 0 1,0 0-1,0 0 1,0 0 0,0 0-1,0-1 1,1 1 0,-1 0-1,0 0 1,0 0 0,0 0-1,0 0 1,1 0-1,-1 0 1,0 0 0,0 0-1,0 0 1,1 0 0,-1 0-1,0 0 1,0 0 0,0 0-1,0 0 1,1 1-1,-1-1 1,0 0 0,0 0-1,0 0 1,0 0 0,0 0-1,1 0 1,-1 0 0,0 0-1,0 1 1,0-1-1,0 0 1,0 0 0,0 0-1,0 0 1,1 0 0,-1 1-1,0-1 1,0 0 0,0 0-1,0 0 1,0 1 0,13-16-2270,9-15-3557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13581,'0'0'4484,"-10"60"-3075,4-29-127,0 7 447,2 2-319,0 0-449,4 1-449,0-3-352,0-6-64,0-6-96,0-9-1313,5-8-1185,2-9-866,-2-1-3458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11851,'0'0'9850,"9"-6"-8772,12-5-820,0 0 0,0 1 0,1 2-1,1 0 1,0 1 0,0 1 0,0 2 0,0 0 0,1 1 0,-1 1 0,1 2 0,32 2-1,-52-1-262,1-1-1,-1 1 0,0 0 0,1 0 0,-1 0 0,0 1 0,0 0 1,0-1-1,0 1 0,0 1 0,-1-1 0,1 1 0,0-1 0,-1 1 1,0 0-1,0 0 0,0 0 0,5 7 0,-5-5 4,0 1-1,0 0 1,-1 0-1,0 0 1,0 1-1,0-1 1,-1 0-1,0 1 0,0-1 1,0 1-1,-1 9 1,-1-1 23,0 0 0,-1 0 0,-1 0 0,-1-1 0,0 1 1,0-1-1,-1 0 0,-1 0 0,-1 0 0,-10 16 0,8-17 167,-1-1-1,0 0 1,0-1-1,-1 0 1,-1-1 0,-24 18-1,29-23-171,0-1 0,0 0 0,-1-1 0,1 0 0,-1 0 0,0 0 0,0-1 0,0 0 0,0 0 0,0-1 0,-1 0 1,1-1-1,0 0 0,-13-1 0,18 0-210,1 1 1,-1-1-1,1 0 1,-1 1 0,1-1-1,0 0 1,-1-1-1,1 1 1,0 0-1,0-1 1,0 1 0,-1-1-1,2 0 1,-1 0-1,0 1 1,0-1-1,1 0 1,-1-1 0,1 1-1,-1 0 1,1 0-1,0-1 1,0 1 0,-1-4-1,0 0-1048,1 0 0,0-1 1,0 1-1,0 0 0,1-1 0,0 1 0,0 0 1,0-1-1,2-6 0,6-13-8095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8712,'0'0'6214,"50"-10"-3780,-15 4-1377,4-1-224,9-2-545,4-2-255,3 1-226,0-1-1825,-2 0-2626,-6-3 384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35 18417,'0'0'5606,"-49"62"-5318,34-18 96,2 6-159,0 0-129,11-1-32,2-2-32,0-10 32,8-7-64,4-5-705,1-11-704,-6-4-321,-2-8-224</inkml:trace>
  <inkml:trace contextRef="#ctx0" brushRef="#br0" timeOffset="1">1 54 18097,'0'0'5232,"9"-7"-4277,-1 1-873,-1 1 0,2 0 0,-1 0 0,1 1 0,-1 0-1,1 0 1,0 1 0,1 0 0,-1 1 0,0 0 0,15-1 0,-9 3-107,-1 0 1,1 0 0,0 1 0,-1 1-1,1 1 1,15 4 0,-28-6 16,1-1 0,-1 1 0,1 0 0,-1 0 0,1 0 0,-1 0 0,1 1 0,-1-1 0,0 0 0,0 1 0,0 0 0,0-1 0,0 1 0,0 0 0,0 0 0,-1 0 0,1 1 0,-1-1 0,1 0 1,-1 0-1,0 1 0,0-1 0,0 1 0,0-1 0,0 1 0,-1-1 0,1 1 0,-1 0 0,1-1 0,-1 1 0,0 0 0,0-1 0,-1 1 0,1 0 0,0-1 0,-1 1 0,1 0 0,-1-1 0,0 1 0,0-1 0,0 1 0,-2 2 0,-1 2 93,-1 0 0,1 0 0,-1-1 0,0 0 0,-1 0 1,0 0-1,0 0 0,0-1 0,0 0 0,-8 4 0,-2 1-56,1 0 0,-2-2 0,-23 10 0,37-16-384,-1-1 0,0 0 0,1 1 0,-1-2 0,0 1 0,0 0 0,0-1 0,1 0 0,-1 1 0,0-2 0,-5 1 0,-3-8-6777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58 14478,'0'0'4372,"0"9"-2434,0 76-420,-4 1 0,-23 136 0,10-98-1300,17-120-178,-6 41-8,3-34 206,3-30 456,7-45-522,3 0-1,33-109 1,-29 119-100,-1-2-54,-10 36 17,1 1 0,1-1 0,1 0 0,1 1 0,0 0 1,2 1-1,17-30 0,-23 45-44,-1 0-1,1 1 1,0-1-1,0 1 1,0 0 0,0 0-1,0 0 1,0 0 0,0 1-1,1-1 1,-1 1-1,1 0 1,-1 0 0,1 0-1,-1 0 1,1 0-1,0 1 1,-1 0 0,1 0-1,0 0 1,-1 0 0,1 1-1,0-1 1,-1 1-1,1 0 1,-1 0 0,1 0-1,-1 0 1,1 1-1,3 2 1,-2-2-27,0 1 0,0 0 0,0 0-1,-1 0 1,1 0 0,-1 1 0,0 0 0,0 0 0,0 0-1,-1 0 1,0 1 0,1-1 0,-1 1 0,-1 0 0,1 0-1,-1 0 1,0 0 0,0 0 0,2 9 0,-4-7 40,-1 0 0,1 0 1,-1 0-1,-1-1 0,1 1 1,-1-1-1,0 1 0,-1-1 1,0 0-1,0 0 1,0 0-1,0 0 0,-1 0 1,0-1-1,0 1 0,-1-1 1,0 0-1,1-1 0,-10 7 1,6-3 31,-1-1 0,0-1-1,0 0 1,0 0 0,-1-1 0,0 0 0,0 0 0,0-1 0,-1-1 0,1 1 0,-16 1 0,25-5-123,0 1 0,0-1 0,0 0 1,0 0-1,0 0 0,1 0 0,-1 0 1,0 0-1,0 0 0,0 0 1,0-1-1,0 1 0,1 0 0,-1 0 1,0-1-1,0 1 0,0-1 0,1 1 1,-1 0-1,0-1 0,0 0 1,1 1-1,-1-1 0,1 1 0,-1-1 1,0 0-1,1 1 0,-1-1 1,1 0-1,-1 0 0,1 1 0,0-1 1,-1 0-1,1 0 0,0 0 0,0 1 1,-1-1-1,1-1 0,0 0-389,0-1-1,0 1 0,1 0 1,-1 0-1,0 0 1,1 0-1,-1-1 1,1 1-1,0 0 0,0 0 1,0 0-1,0 0 1,0 1-1,0-1 0,2-2 1,15-12-5477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9161,'0'0'4084,"9"1"-102,-5 0-3672,0 0 0,0 0-1,0 0 1,0-1 0,1 0 0,-1 0 0,0 0 0,0 0-1,0-1 1,1 1 0,-1-1 0,0 0 0,0 0 0,0-1-1,0 1 1,-1-1 0,1 0 0,0 0 0,-1 0-1,1 0 1,-1-1 0,0 0 0,1 1 0,-1-1 0,-1 0-1,5-6 1,-1 1-107,-1 0 0,0-1 0,0 0 0,5-16 0,-8 21-92,-1 0 0,0 0 1,0 0-1,0 0 0,0 0 1,-1 0-1,0-1 0,0 1 1,0 0-1,0 0 0,0 0 1,-1 0-1,-2-8 0,3 10-95,-1 1-1,1 0 1,-1 0-1,0 0 0,1 0 1,-1 0-1,0 0 1,0 0-1,1 0 0,-1 0 1,0 0-1,0 0 1,0 1-1,0-1 0,0 0 1,0 1-1,-1-1 1,1 1-1,0-1 1,0 1-1,0-1 0,0 1 1,-1 0-1,1-1 1,0 1-1,0 0 0,-1 0 1,1 0-1,0 0 1,0 0-1,-1 0 0,1 1 1,0-1-1,0 0 1,-1 1-1,1-1 0,0 1 1,0-1-1,0 1 1,-2 1-1,-1 0-39,0 0 0,0 1-1,0 0 1,0-1 0,1 1 0,-1 1 0,1-1-1,0 1 1,-4 5 0,3-3 8,0 0 1,1 1-1,1-1 1,-1 1-1,1 0 1,0 0-1,0 0 0,1 0 1,0 0-1,0 0 1,1 14-1,0-20 13,1 0-1,-1 0 1,1 0-1,-1 0 1,1 0-1,0 0 1,-1 0-1,1 0 1,0 0-1,0-1 1,-1 1-1,1 0 1,0 0-1,0-1 1,0 1-1,0-1 1,0 1-1,0-1 1,0 1-1,0-1 1,0 0-1,0 1 1,1-1-1,-1 0 1,0 0-1,0 0 1,0 0-1,0 0 1,0 0-1,0 0 1,3-1-1,37-5-60,-28 2-34,-1-1 0,0-1 0,-1 0 1,1 0-1,-1-1 0,0-1 0,-1 0 0,0 0 0,0-1 0,0 0 0,11-15 1,-20 22 139,1 0 1,-1 1 0,0-1 0,0 0 0,-1 1 0,1-1 0,0 0 0,0 0 0,-1 0-1,1 0 1,-1 0 0,0 0 0,1 0 0,-1 0 0,0 0 0,0 0 0,0 0-1,-1 1 1,1-1 0,0 0 0,-1 0 0,1 0 0,-1 0 0,0 0 0,1 0 0,-1 0-1,0 1 1,0-1 0,0 0 0,0 1 0,-1-1 0,1 1 0,-2-2 0,-4-3 36,0 0 0,-1 1 0,0 0 0,0 1 0,-15-7 0,8 4 124,40-4-646,30 1-2131,-1 6-4221,-24 3 618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10 15246,'0'0'7127,"-8"-2"-5120,4 1-1830,0 0-103,0-1 0,0 1 0,0 0 0,0 0 0,0 1-1,0 0 1,0-1 0,0 1 0,0 0 0,0 1 0,0-1 0,0 1-1,0 0 1,0 0 0,0 0 0,1 0 0,-1 1 0,-4 2 0,-5 5-27,1 0 0,0 1 0,0 1 0,1 0 0,-17 24 0,24-30-44,0 1 0,0-1 1,0 1-1,1 0 1,0 0-1,1 1 0,-1-1 1,1 0-1,0 1 1,1 0-1,0-1 0,0 1 1,0 0-1,1 0 0,0 13 1,1-19-17,0 0 1,-1 1-1,1-1 1,0 0-1,-1 0 0,1 1 1,0-1-1,0 0 1,0 0-1,0 0 1,0 0-1,1 0 0,-1 0 1,0-1-1,0 1 1,0 0-1,1 0 1,-1-1-1,0 1 0,1-1 1,-1 1-1,1-1 1,-1 0-1,1 1 1,-1-1-1,1 0 0,-1 0 1,3 0-1,45-3-1944,-39 1 993,0-1 1,-1 0 0,1-1 0,0 0 0,-1 0 0,9-6-1,20-14-5570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15535,'0'0'5397,"-11"5"-4399,0 0-799,1 1-1,0 0 1,0 1-1,0 0 1,1 0-1,-15 16 1,20-19-129,-1 1 1,1 1-1,0-1 1,0 1-1,1-1 1,0 1 0,0 0-1,0 0 1,0 0-1,1 1 1,0-1-1,1 0 1,-1 1 0,1 0-1,0-1 1,1 8-1,0-14-64,0 1 0,0 0 0,0-1 0,0 1 0,0-1 0,0 1 0,0 0 0,1-1 0,-1 1 0,0-1 0,0 1 0,0-1 0,1 1 0,-1 0 0,0-1 0,1 1 0,-1-1 0,1 0 0,-1 1 0,1-1 0,-1 1 0,1-1 0,-1 0 0,1 1 0,-1-1 0,1 0 0,-1 1 0,1-1 0,-1 0-1,2 0 1,22-2 359,20-18 334,-33 10-645,0-1-1,0 1 1,-1-2-1,-1 1 0,0-2 1,0 1-1,-1-1 0,-1 0 1,0-1-1,-1 0 1,5-16-1,-16 47-88,0-1-1,-1 0 1,-10 17 0,10-22 47,0 2 1,0-1 0,1 0 0,1 1-1,0 0 1,1 0 0,1 0 0,-2 15-1,4-28-56,0 1 0,0-1 0,0 1 0,0-1 0,0 1-1,0-1 1,1 1 0,-1-1 0,0 1 0,0-1 0,0 0 0,1 1-1,-1-1 1,0 1 0,0-1 0,1 0 0,-1 1 0,0-1 0,1 0-1,-1 1 1,1-1 0,-1 0 0,0 1 0,1-1 0,-1 0 0,1 0-1,-1 0 1,0 1 0,1-1 0,-1 0 0,1 0 0,-1 0 0,1 0-1,-1 0 1,1 0 0,-1 0 0,1 0 0,-1 0 0,1 0 0,-1 0 0,1 0-1,-1 0 1,0 0 0,1-1 0,-1 1 0,1 0 0,-1 0 0,1 0-1,-1-1 1,0 1 0,1 0 0,-1-1 0,1 1 0,-1 0 0,0-1-1,0 1 1,1 0 0,-1-1 0,1 0 0,24-20-3596,-5-4-1213,-2-7-2156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11018,'0'0'6615,"-5"14"-5195,0-2-1196,-66 205 3725,60-178-3635,3 0 0,1 1 0,2 0 1,0 41-1,4-46 44,1 20 334,0-42-55,1-22 313,5-35-1255,1 0-1,3 1 1,27-79-1,-23 79-362,-12 36 523,6-17-51,0-1 0,2 2 0,17-33 0,-25 51 148,1 1 0,0-1 1,0 0-1,0 1 1,1 0-1,0 0 1,0 0-1,0 0 1,0 0-1,0 1 1,1 0-1,-1 0 0,1 0 1,0 0-1,0 1 1,0 0-1,0 0 1,0 0-1,1 1 1,-1-1-1,1 1 0,6 0 1,-11 1 23,-1 0 0,1 0 0,0 1 0,-1-1 1,1 0-1,-1 0 0,1 0 0,-1 1 0,1-1 0,-1 0 0,1 1 0,-1-1 1,1 1-1,-1-1 0,0 0 0,1 1 0,-1-1 0,1 1 0,-1-1 1,0 1-1,0-1 0,1 1 0,-1-1 0,0 1 0,0-1 0,0 1 0,1 0 1,-1-1-1,0 1 0,0-1 0,0 1 0,0-1 0,0 1 0,0 0 0,0-1 1,0 1-1,-1-1 0,1 1 0,0-1 0,0 1 0,0 0 0,-1 0 0,-9 27 272,-1-12-103,0 0 0,-2-1 0,1 0 1,-2-1-1,0-1 0,-1 0 1,0-1-1,-30 19 0,45-41-5974,7-7 69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3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2114,'0'0'19731,"-19"51"-18963,8-26 193,5 1-448,-1 0-385,6-5-192,1-7-1826,0-6-640,8-5 31,7-3-480,-1-12-1184,5-11-2211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12812,'0'0'6118,"-6"8"-5141,-8 15-505,0 0 1,2 1 0,1 0-1,0 1 1,2 0 0,-11 49-1,14-42-193,0 0 0,2 0-1,2 0 1,1 0 0,5 56 0,-4-88-265,0 0 1,0-1 0,0 1-1,0 0 1,0 0 0,1 0 0,-1 0-1,0 0 1,0 0 0,0 0-1,0 0 1,0-1 0,1 1 0,-1 0-1,0 0 1,0 0 0,0 0-1,1 0 1,-1 0 0,0 0 0,0 0-1,0 0 1,1 0 0,-1 0 0,0 0-1,0 0 1,0 0 0,0 0-1,1 0 1,-1 1 0,0-1 0,0 0-1,0 0 1,0 0 0,1 0-1,-1 0 1,0 0 0,0 0 0,0 1-1,0-1 1,0 0 0,0 0-1,1 0 1,-1 1 0,5-21 401,-3-1-510,-1-1 1,-1 1 0,-2-1-1,0 1 1,-1-1-1,-1 1 1,-10-31 0,11 65-529,3-12 631,0 0-1,0 0 1,1 0 0,-1 1 0,0-1-1,1 0 1,-1 0 0,0 0-1,1 0 1,0 0 0,-1 0 0,1 0-1,0 0 1,-1 0 0,1 0-1,0 0 1,0 0 0,0 0 0,0 0-1,0-1 1,0 1 0,0 0-1,0-1 1,0 1 0,2 0-1,1 1 9,0-1-1,1 0 1,0 0-1,-1 0 1,1 0-1,0-1 1,-1 0-1,1 0 1,0 0-1,-1 0 1,1-1-1,0 0 1,-1 0-1,1 0 1,-1 0-1,1-1 1,-1 0-1,1 0 1,4-3-1,5-4 210,0-1 0,-1-1 0,0 0 0,11-13 0,-23 23-175,-1 1-34,0 0 0,1 0 0,-1-1 1,0 1-1,0 0 0,0 0 0,0 0 0,1 0 0,-1-1 0,0 1 0,0 0 0,0 0 0,1 0 0,-1 0 0,0 0 1,0 0-1,0 0 0,1 0 0,-1 0 0,0 0 0,0 0 0,0 0 0,1 0 0,-1 0 0,0 0 0,0 0 0,1 0 0,-1 0 1,0 0-1,0 0 0,0 0 0,1 0 0,-1 0 0,0 0 0,0 0 0,0 0 0,1 0 0,-1 1 0,0-1 0,0 0 1,0 0-1,0 0 0,1 0 0,-1 1 0,0-1 0,0 0 0,0 0 0,0 0 0,0 0 0,0 1 0,0-1 0,1 0 0,-1 0 1,0 1-1,0-1 0,0 0 0,3 24 211,-3 27 49,-12 108 668,11-158-954,1-1 1,0 0-1,0 1 1,0-1-1,0 0 0,0 1 1,0-1-1,-1 0 1,1 1-1,0-1 0,0 1 1,0-1-1,0 0 1,0 1-1,1-1 1,-1 0-1,0 1 0,0-1 1,0 0-1,0 1 1,0-1-1,0 0 1,0 1-1,1-1 0,-1 0 1,0 1-1,0-1 1,1 0-1,-1 1 0,0-1 1,0 0-1,1 0 1,-1 0-1,0 1 1,1-1-1,-1 0 0,0 0 1,1 0-1,-1 1 1,0-1-1,1 0 1,-1 0-1,0 0 0,1 0 1,-1 0-1,0 0 1,1 0-1,-1 0 0,0 0 1,1 0-1,-1 0 1,1 0-1,-1 0 1,0 0-1,1 0 0,-1-1 1,0 1-1,1 0 1,15-18-2107,0-40-6491,-8 17 428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12940,'0'0'7655,"-11"53"-7526,20-36-578,5 3-1857,-1-1-2082,2-1-2339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10 11115,'0'0'11472,"-8"8"-11312,-2 2 55,1 0 1,1 1-1,-1 0 1,-11 22-1,16-26-25,1 0 0,-1 1 0,1-1 0,1 1 0,-1 0 1,1 0-1,1 0 0,-1 0 0,1 0 0,1 0 0,0 10 0,0-17-177,0 0 0,1 0 0,-1-1 0,0 1 0,1 0 0,-1 0 0,1-1-1,-1 1 1,1 0 0,0-1 0,-1 1 0,1-1 0,0 1 0,-1-1 0,1 1 0,0-1 0,-1 1 0,1-1 0,0 0 0,0 1 0,0-1 0,-1 0 0,1 0 0,0 0 0,0 1 0,0-1 0,0 0 0,-1 0 0,1 0 0,0 0 0,0 0 0,0-1 0,0 1 0,0 0 0,-1 0 0,1-1 0,0 1 0,0 0 0,0-1 0,35-14 349,-25 5-319,0 0 0,-1 0 1,0-1-1,0-1 1,12-20-1,-17 24-24,0 1 0,-1-1 0,0-1 0,0 1 0,-1 0 0,0-1 0,-1 0 0,0 0 0,0 0 0,0-11 0,-2 20-19,0-1 0,0 1 0,-1 0 0,1 0 0,0 0 0,-1-1 0,1 1 0,0 0 0,0 0 0,-1 0 0,1 0 0,0 0 0,-1 0 0,1 0 0,0 0 0,-1 0 0,1 0 0,-1 0 0,1 0 0,0 0 0,-1 0 0,1 0 0,0 0 0,-1 0 0,1 0 0,0 0 0,0 0 0,-1 0 0,1 1 0,0-1 0,-1 0 0,1 0 0,0 0 0,0 1 0,-1-1 0,1 0 0,0 0 0,0 1 0,-1-1 0,1 0 0,0 0 0,0 1 0,0-1 0,-1 1 0,-13 11-37,7-1 30,1-1 1,1 1-1,-1 0 1,2 0-1,-5 17 1,7-23-16,0 1 0,1-1 0,0 1 0,0-1 0,1 1 0,0-1 0,-1 1 0,2-1 0,-1 1 0,1-1 0,0 1 0,0-1 0,0 1 1,4 7-1,-4-12-179,0 1 1,0 0-1,0-1 1,1 1-1,-1 0 1,1-1-1,-1 0 1,1 1-1,-1-1 1,1 0-1,0 0 1,0 0-1,-1 0 1,1 0-1,0 0 1,0 0-1,0-1 1,4 1-1,25 2-6762,2-3-6047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55 10442,'0'0'6609,"-9"-2"-4533,4 1-1963,-1 0 0,1 1 0,0-1 0,-1 1 0,1 0 0,-1 0 0,1 1 0,-1-1 0,1 1-1,0 1 1,0-1 0,-1 1 0,1 0 0,0 0 0,0 0 0,0 1 0,1-1 0,-1 1 0,-6 6 0,0 0 303,0 1 1,0 1-1,1 0 1,0 1-1,-10 16 1,16-23-276,1 1 0,-1 0 0,1 0 1,1 0-1,-1 1 0,1-1 0,1 0 1,-1 1-1,1 0 0,0-1 0,0 1 1,1 0-1,0-1 0,1 10 0,-1-13-116,1 0 0,1 0-1,-1 0 1,0 0-1,1 0 1,-1 0 0,1 0-1,0-1 1,0 1 0,0 0-1,0-1 1,1 0-1,-1 1 1,1-1 0,-1 0-1,1 0 1,0-1 0,0 1-1,0 0 1,0-1-1,0 0 1,0 0 0,0 0-1,0 0 1,0 0 0,0-1-1,1 1 1,-1-1-1,0 0 1,1 0 0,4 0-1,-1 0 0,0 0-1,-1-1 1,0 1-1,1-1 1,-1-1-1,1 1 1,-1-1-1,0 0 1,0 0-1,0-1 1,0 0-1,0 0 1,-1 0-1,1-1 1,7-6-1,-8 3 21,-1 0 0,1 0 0,-1 0 0,-1-1-1,1 0 1,-1 0 0,0 0 0,-1 0 0,0 0 0,0 0 0,-1-1 0,0-10-1,0 15-106,-1 0 0,1 0-1,-1 0 1,0 0-1,-1 0 1,1 0-1,-1 0 1,1 0-1,-1 0 1,-1 0-1,1 0 1,0 0-1,-1 1 1,0-1 0,0 0-1,0 1 1,0-1-1,0 1 1,-1 0-1,0 0 1,1 0-1,-1 0 1,0 1-1,-1-1 1,1 1-1,0-1 1,-5-1 0,7 3-71,1 1 0,0 0 0,-1 0 0,1-1 0,0 1 0,-1 0 0,1 0 0,0-1 0,-1 1 0,1 0 0,-1 0 0,1 0 0,-1 0 0,1 0 0,0-1 0,-1 1 0,1 0 0,-1 0 0,1 0 0,-1 0 0,1 0 0,0 1 0,-1-1 0,1 0 0,-1 0 0,1 0 0,0 0 0,-1 0 0,1 0 0,-1 1 0,1-1 0,0 0 0,-1 0 0,1 1 0,0-1 0,-1 0 0,1 1 0,0-1 0,-1 0 1,1 1-1,0-1 0,0 0 0,0 1 0,-1-1 0,1 0 0,0 1 0,0 0 0,0 0-217,0 0 1,0-1-1,0 1 0,1 0 1,-1 0-1,0-1 1,1 1-1,-1 0 1,1-1-1,-1 1 1,1 0-1,-1-1 0,1 1 1,-1 0-1,1-1 1,0 1-1,-1-1 1,1 1-1,0-1 1,-1 0-1,1 1 0,0-1 1,0 0-1,-1 1 1,2-1-1,15 4-5580</inkml:trace>
  <inkml:trace contextRef="#ctx0" brushRef="#br0" timeOffset="1">667 1 16528,'0'0'3139,"-13"12"-1842,-26 22-325,-84 79 2441,107-96-3255,0 0 0,1 1 0,1 0 0,0 1 0,-11 23 0,20-23-181,13-16-928,-6-3 693,0-1 0,1 0 0,-1 0-1,0-1 1,0 1 0,0 0-1,0-1 1,0 1 0,0-1-1,0 0 1,2-2 0,34-49-8828,-19 17-657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113 133 2691,'6'-10'2663,"-2"4"-1323,0 1-110,0 0 0,-1-1-1,0 0 1,0 1 0,0-1 0,-1 0 0,0 0-1,0 0 1,0-1 0,1-11 0,-3 17-1147,0 1-1,0-1 1,0 1 0,-1-1 0,1 0 0,0 1-1,0-1 1,-1 1 0,1-1 0,0 1-1,-1-1 1,1 1 0,0-1 0,-1 1 0,1 0-1,-1-1 1,1 1 0,-1-1 0,1 1-1,-1 0 1,1-1 0,-1 1 0,1 0 0,-1 0-1,1 0 1,-1-1 0,0 1 0,1 0 0,-1 0-1,1 0 1,-1 0 0,0 0 0,1 0-1,-1 0 1,1 0 0,-1 0 0,0 0 0,1 0-1,-1 1 1,1-1 0,-1 0 0,1 0 0,-1 0-1,1 1 1,-1-1 0,1 0 0,-2 1-1,-27 16 514,21-8-597,2 0 0,-1 1-1,1 0 1,1 0-1,-1 1 1,2-1-1,0 1 1,0 0 0,1 0-1,0 0 1,1 1-1,0-1 1,1 1 0,0 15-1,1-26 14,1 0 0,0 0-1,0 0 1,0-1 0,0 1 0,0 0 0,0 0-1,0-1 1,0 1 0,0 0 0,0-1-1,0 1 1,1-1 0,-1 1 0,0-1 0,0 0-1,0 0 1,1 1 0,-1-1 0,0 0-1,1 0 1,-1 0 0,2-1 0,0 2-84,-1-1 0,1 0 0,0 1 0,0-1 1,0 1-1,-1 0 0,1 0 0,0 0 0,-1 0 0,1 0 0,-1 0 1,4 3-1,-2 3 10,1-1 1,-2 1-1,1 0 0,-1 0 1,0 0-1,0 1 0,-1-1 1,0 1-1,-1-1 0,2 14 1,0 83 46,-4-72-2,1-17 1,-1 1 0,-1-1 0,-1 0 0,0 0 0,0-1 0,-7 16 0,8-25 109,0 0-1,-1 1 1,0-1 0,0 0 0,0-1-1,0 1 1,-1-1 0,-6 7 0,8-9 79,-1 0-1,1 0 1,0-1 0,-1 1 0,1-1 0,-1 0 0,1 0-1,-1 0 1,1 0 0,-1 0 0,0 0 0,0-1 0,1 0-1,-1 1 1,0-1 0,0 0 0,0 0 0,-3-1 0,4 1-122,0-1 1,1 1 0,-1-1 0,1 0-1,-1 0 1,1 0 0,-1 0 0,1 0 0,0 0-1,-1 0 1,1 0 0,0 0 0,0 0-1,0-1 1,0 1 0,0 0 0,0-1 0,0 1-1,0-1 1,1 1 0,-1-1 0,1 0-1,-1 1 1,1-1 0,-1 0 0,1-2 0,-4-52 68,4 49-93,1-9-63,1 0-1,1 0 1,1 0 0,0 1 0,0-1 0,2 1 0,0 0-1,1 1 1,0-1 0,1 1 0,0 1 0,13-16 0,17-18-42,79-78 0,-100 109 47,-4 2-185,0 1 0,1 0 0,0 1 0,1 1 0,23-14-1,-37 25 208,-1 0-1,1-1 0,-1 1 0,0 0 0,1 0 0,-1 0 0,1-1 0,-1 1 1,1 0-1,-1 0 0,1 0 0,-1 0 0,1 0 0,-1 0 0,1 0 0,-1 0 1,1 0-1,-1 0 0,1 0 0,-1 0 0,0 0 0,1 0 0,-1 0 0,1 1 1,-1-1-1,1 0 0,-1 0 0,1 1 0,-1-1 0,0 0 0,1 0 0,-1 1 1,0-1-1,1 0 0,-1 1 0,1 0 0,1 21-603,-11 26-195,-19 21 1829,-5 20 698,55-109-111,-11 8-1490,0-1 0,-1-1-1,-1 1 1,-1-2 0,0 1-1,0-1 1,-2 0 0,1-1-1,-2 0 1,-1 0 0,0 0-1,0 0 1,1-32 0,-5 46-115,0-1 0,0 1 0,-1 0 0,1-1 0,0 1 0,-1 0 0,0 0-1,0-1 1,1 1 0,-1 0 0,0 0 0,-1 0 0,1 0 0,0 0 0,-1 0 0,1 0 0,-1 0 0,1 1 0,-1-1 0,0 1 0,-3-3 0,4 3-11,0 1-1,0 0 1,-1-1-1,1 1 1,0 0-1,0 0 1,0 0-1,0 0 1,-1 0-1,1 0 1,0 0-1,0 0 1,0 0-1,0 0 1,-1 1-1,1-1 1,0 0-1,0 1 1,0-1-1,0 1 1,0 0 0,0-1-1,0 1 1,0 0-1,0-1 1,0 1-1,0 0 1,1 0-1,-1 0 1,0 0-1,1 0 1,-1 0-1,0 0 1,1 0-1,-1 0 1,1 0-1,-1 0 1,1 0-1,0 0 1,0 0-1,-1 1 1,1-1 0,0 1-1,-1 1 0,0-1 1,0 1-1,0 0 0,1-1 0,-1 1 1,1 0-1,-1-1 0,1 1 1,0 0-1,0 0 0,0-1 0,1 1 1,-1 0-1,1 3 0,0-5-3,0 0-1,1 0 0,-1 0 0,0 1 1,0-1-1,1 0 0,-1-1 1,0 1-1,1 0 0,-1 0 0,1-1 1,-1 1-1,1 0 0,-1-1 0,1 0 1,0 1-1,-1-1 0,1 0 1,0 0-1,-1 0 0,1 0 0,0 0 1,2-1-1,12 1-653,0-1-1,1-1 1,26-7 0,46-21-8659,-54 15-305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100 100 4740,'4'-6'16928,"-13"6"-13879,-9 5-5186,12-2 3601,-1 3-1445,1 1-1,0-1 1,0 1-1,0 1 1,1-1-1,0 1 1,1 0 0,0 0-1,0 0 1,0 0-1,1 1 1,1-1-1,-1 1 1,1 0-1,1 0 1,0 0 0,0 0-1,1 0 1,0 0-1,1 13 1,0-21-15,-1 0 0,0 0 0,1 0 0,-1 0 1,1 0-1,0 0 0,-1 0 0,1-1 0,0 1 0,-1 0 1,1 0-1,0-1 0,0 1 0,0 0 0,0-1 0,0 1 0,-1-1 1,1 1-1,0-1 0,0 0 0,0 1 0,0-1 0,0 0 1,0 0-1,1 1 0,-1-1 0,0 0 0,0 0 0,0 0 1,0 0-1,0-1 0,0 1 0,0 0 0,0 0 0,0-1 0,0 1 1,0 0-1,0-1 0,1 0 0,41-21 406,-27 9-252,0-1 0,-1-1-1,0-1 1,12-18-1,-21 27 49,0-2-1,-1 1 1,0-1-1,0 0 1,-1 0-1,0 0 1,-1 0-1,0-1 1,-1 1-1,3-20 1,-5 29-202,1 0 0,-1-1 0,0 1 1,0 0-1,0-1 0,0 1 0,0-1 1,0 1-1,1 0 0,-1-1 1,0 1-1,0-1 0,0 1 0,0 0 1,0-1-1,-1 1 0,1-1 1,0 1-1,0 0 0,0-1 0,0 1 1,0 0-1,0-1 0,-1 1 1,1-1-1,0 1 0,0 0 0,-1-1 1,1 1-1,0 0 0,0 0 0,-1-1 1,1 1-1,0 0 0,-1 0 1,1-1-1,0 1 0,-1 0 0,1 0 1,0 0-1,-1 0 0,1 0 1,-1-1-1,1 1 0,0 0 0,-1 0 1,1 0-1,-1 0 0,1 0 0,0 0 1,-1 0-1,1 0 0,-1 0 1,1 1-1,0-1 0,-1 0 0,0 0 1,-18 17-184,14-6 154,-1 0 1,1 0-1,1 0 0,0 1 1,1 0-1,0-1 0,1 1 1,0 0-1,1 1 1,0-1-1,1 0 0,1 20 1,0-31 24,-1 0-1,0 0 1,0-1 0,0 1 0,0 0 0,0 0 0,1-1 0,-1 1 0,0 0-1,1 0 1,-1-1 0,1 1 0,-1 0 0,1-1 0,-1 1 0,1 0 0,-1-1-1,1 1 1,-1-1 0,1 1 0,0-1 0,-1 1 0,1-1 0,0 1 0,0-1-1,-1 0 1,1 0 0,1 1 0,25-7 369,-20 2-118,0 0 1,0 0-1,0-1 1,11-10 0,2-6 142,-2-1 0,18-25 0,-30 38-377,-1 1 0,1-1 0,-2 0-1,1-1 1,-1 1 0,-1-1 0,0 0 0,0 1-1,2-14 1,-6 24-24,1-1-1,0 0 1,0 0-1,0 1 1,0-1-1,0 0 1,-1 0-1,1 0 1,0 1 0,0-1-1,-1 0 1,1 0-1,0 0 1,0 0-1,0 1 1,-1-1-1,1 0 1,0 0 0,-1 0-1,1 0 1,0 0-1,0 0 1,-1 0-1,1 0 1,0 0-1,0 0 1,-1 0-1,1 0 1,0 0 0,-1 0-1,1 0 1,0 0-1,0 0 1,-1 0-1,1 0 1,0 0-1,0-1 1,-1 1-1,1 0 1,0 0 0,0 0-1,-1 0 1,1-1-1,0 1 1,0 0-1,0 0 1,-1 0-1,1-1 1,0 1-1,0 0 1,0 0 0,0-1-1,0 1 1,0 0-1,-1 0 1,1-1-1,0 1 1,0 0-1,0-1 1,0 1-1,0 0 1,0 0 0,0-1-1,0 1 1,0 0-1,0 0 1,0-1-1,1 1 1,-17 16-264,10-8 250,1 0 0,0 1-1,1-1 1,0 1 0,0 0-1,1 1 1,0-1 0,1 1-1,0-1 1,-1 13-1,3-21 23,0 0 0,0-1 0,1 1 0,-1 0 0,0-1 0,0 1-1,1-1 1,-1 1 0,0 0 0,1-1 0,-1 1 0,0-1 0,1 1-1,-1-1 1,1 1 0,-1-1 0,1 0 0,-1 1 0,1-1-1,-1 1 1,1-1 0,0 0 0,-1 0 0,1 1 0,-1-1 0,1 0-1,0 0 1,-1 0 0,1 0 0,0 1 0,-1-1 0,1 0 0,0 0-1,-1 0 1,1 0 0,-1-1 0,1 1 0,0 0 0,-1 0-1,1 0 1,0 0 0,-1-1 0,1 1 0,0-1 0,32-11 110,-20 4-115,-1 1 1,0-2-1,0 1 1,0-2-1,-2 0 1,1 0-1,-1-1 0,-1 0 1,0 0-1,0-1 1,10-20-1,-75 142-1031,54-104 1032,-1 0 1,1 1-1,1-1 1,-1 1-1,1-1 1,0 1-1,1 0 1,-1 0-1,2 9 1,-1-15 5,0 0 1,0 0-1,1 0 1,-1 0 0,0 0-1,1 0 1,-1 0-1,1 0 1,-1 0 0,1 0-1,0 0 1,-1 0-1,1 0 1,0 0 0,-1-1-1,1 1 1,0 0-1,0-1 1,0 1-1,0 0 1,0-1 0,0 1-1,1 0 1,1-1 22,0 1 0,0-1 0,0 0 0,-1 0 1,1 0-1,0-1 0,0 1 0,-1-1 0,1 1 0,0-1 0,-1 0 0,1 0 1,4-2-1,5-4 57,0 0 0,0 0 0,-1-1 0,0-1 0,0 1-1,-1-2 1,11-13 0,-15 18-83,-1-2-1,0 1 0,0-1 0,0 1 0,-1-1 0,0-1 0,0 1 0,-1 0 0,0-1 1,0 0-1,-1 0 0,0 0 0,1-12 0,-3 20-13,0-1 0,0 1 1,0 0-1,0 0 0,0-1 0,-1 1 0,1 0 1,0 0-1,0-1 0,0 1 0,-1 0 0,1 0 1,0 0-1,0-1 0,0 1 0,-1 0 0,1 0 1,0 0-1,0 0 0,-1 0 0,1 0 0,0-1 1,-1 1-1,1 0 0,0 0 0,0 0 0,-1 0 1,1 0-1,0 0 0,-1 0 0,1 0 0,0 0 1,-1 0-1,1 0 0,0 0 0,0 1 0,-1-1 1,1 0-1,0 0 0,0 0 0,-1 0 0,1 0 1,0 1-1,0-1 0,-1 0 0,1 0 0,0 0 1,0 1-1,-15 8-239,8-2 246,1 1 0,0 0 1,0 0-1,1 0 0,0 1 0,1 0 0,0 0 0,0 0 0,1 0 0,0 0 1,0 1-1,1 0 0,-1 12 0,3-22 12,0 1 1,0-1-1,0 1 1,0-1-1,0 1 1,0-1-1,1 1 0,-1-1 1,0 1-1,0-1 1,0 1-1,0-1 0,1 1 1,-1-1-1,0 1 1,1-1-1,-1 0 1,0 1-1,1-1 0,-1 1 1,0-1-1,1 0 1,-1 1-1,1-1 1,-1 0-1,1 0 0,-1 1 1,0-1-1,1 0 1,-1 0-1,1 0 0,-1 0 1,1 1-1,0-1 1,24-3 283,20-18 172,-37 14-451,1 0 0,-1 0 0,0-1 0,-1 0 1,0 0-1,0-1 0,-1 1 0,0-2 0,0 1 0,6-15 1,-22 36-1114,8-10 962,0 1 0,0-1 0,0 0-1,0 1 1,0-1 0,0 1-1,1 0 1,-1 0 0,1 0 0,0-1-1,0 1 1,0 0 0,-1 4-1,7-7-3356,16-14 1236,19-37-6850,-19 19 682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13997,'0'0'1725,"-1"14"-572,-32 151 2068,20-114-2266,2 1 0,3-1 0,-3 65 0,11-115-968,0-1-1,0 1 1,0-1 0,-1 1-1,1-1 1,0 1 0,0-1-1,0 1 1,0-1 0,0 1-1,0-1 1,0 0 0,0 1 0,0-1-1,0 1 1,0-1 0,0 1-1,1-1 1,-1 1 0,0-1-1,0 1 1,0-1 0,1 0-1,-1 1 1,0-1 0,1 1-1,-1-1 1,0 0 0,0 1-1,1-1 1,-1 0 0,1 1 0,-1-1-1,0 0 1,1 0 0,-1 1-1,1-1 1,-1 0 0,1 0-1,0 0 1,16-12-395,2-1 737,17-8-64,0-2 0,-1-1-1,-1-1 1,35-36-1,-57 50-214,-1 0-1,-1-1 1,0 0 0,0-1-1,-1-1 1,-1 1-1,0-1 1,-1 0-1,0-1 1,-1 0-1,-1 0 1,-1 0-1,0-1 1,3-18-1,-7 31-52,0 0 0,1 1 0,-1-1 0,0 1 0,0-1 0,-1 1 0,1-1-1,-1 0 1,1 1 0,-1-1 0,0 1 0,1 0 0,-1-1 0,-1 1 0,1 0-1,0-1 1,0 1 0,-1 0 0,0 0 0,1 0 0,-3-2 0,2 3-10,0 0-1,-1 0 1,1 0 0,0 1-1,0-1 1,-1 1 0,1-1 0,-1 1-1,1 0 1,0 0 0,-1 0 0,1 0-1,0 0 1,-1 1 0,1-1-1,0 1 1,-1-1 0,1 1 0,0 0-1,0 0 1,0 0 0,0 0 0,-1 0-1,-2 3 1,-9 6-14,1 0 0,0 0 0,1 1 0,0 1 0,-19 23 0,-47 74-72,74-103 98,-1 1 4,0 0 9,0-1 1,1 1-1,-1 1 1,2-1 0,-1 0-1,1 1 1,0 0-1,0 0 1,-1 8-1,4-15-6,1 0 0,-1-1 0,0 1 0,1 0 0,-1-1 0,1 1-1,-1 0 1,1-1 0,-1 1 0,1-1 0,-1 1 0,1-1 0,0 1-1,-1-1 1,1 1 0,-1-1 0,1 0 0,0 1 0,0-1 0,-1 0-1,1 0 1,0 0 0,-1 1 0,1-1 0,0 0 0,0 0-1,-1 0 1,1 0 0,0 0 0,0 0 0,0 0 0,-1-1 0,1 1-1,1 0 1,31-5 195,37-22-23,-2-1-167,-63 26-21,0 1-1,0 0 1,0 0 0,0 0-1,0 1 1,0 0-1,0 0 1,1 0 0,-1 0-1,10 3 1,-14-2 3,1 0 0,-1 0 1,1 1-1,-1-1 0,0 1 0,0-1 0,0 1 1,0-1-1,0 1 0,0-1 0,0 1 0,0 0 1,-1-1-1,1 1 0,-1 0 0,1 0 0,-1 0 1,0 0-1,0-1 0,0 1 0,0 0 1,0 0-1,0 0 0,0 0 0,-1 1 0,-5 51 269,-10 3-314,2-20-3392,6-20-2786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197 225 12716,'0'-2'245,"-1"0"-1,1 1 1,0-1-1,-1 0 1,1 0-1,-1 1 1,1-1-1,-1 0 1,0 1-1,0-1 1,0 1-1,0-1 1,0 1-1,0-1 1,0 1-1,-1-1 1,1 1-1,0 0 1,-1 0-1,1 0 1,-1 0-1,1 0 1,-1 0 0,0 0-1,1 0 1,-1 1-1,0-1 1,1 1-1,-1-1 1,0 1-1,0 0 1,0 0-1,1-1 1,-1 1-1,-3 1 1,0-1-122,1-1 1,-1 2-1,1-1 1,-1 1 0,0-1-1,1 1 1,-1 1-1,1-1 1,0 1-1,-1-1 1,1 1 0,0 0-1,-7 5 1,3 1-100,1 0 0,-1 0 0,2 1 0,-1 0 0,1 0 0,0 1 0,1 0 0,0 0 0,1 0 0,0 0 0,0 1 0,1 0 0,1-1 0,0 1 0,0 0 0,1 0 0,1 1 0,-1-1 0,3 14 0,-2-23-23,0 0 0,0-1 0,1 1 1,-1 0-1,0-1 0,1 1 0,-1 0 0,1-1 0,0 1 0,0-1 0,-1 1 0,1-1 0,0 0 1,0 1-1,0-1 0,0 0 0,1 1 0,-1-1 0,0 0 0,0 0 0,1 0 0,-1 0 1,1 0-1,2 0 0,-2 0 18,1 0-1,0-1 1,0 0 0,0 0 0,0 0 0,0 0 0,-1 0-1,1 0 1,0-1 0,0 0 0,0 1 0,-1-1 0,4-1-1,5-3 125,0-1 0,0 1 0,-1-2-1,0 1 1,17-15 0,-6 1-10,-1-1 1,-1 0 0,-1-2-1,-1 0 1,17-31-1,-26 40 20,-1 0-1,0 0 1,-1-1 0,-1 0-1,0 0 1,-1 0-1,-1 0 1,0-1-1,-1 0 1,-1 1-1,0-19 1,-1 32-139,0 1 0,0-1 0,1 1 0,-1-1 0,-1 1 0,1 0 0,0-1 0,0 1 1,-1-1-1,1 1 0,0-1 0,-1 1 0,1 0 0,-1-1 0,0 1 0,0 0 0,1-1 0,-1 1 0,0 0 1,0 0-1,0 0 0,0 0 0,0 0 0,0 0 0,0 0 0,-1 0 0,1 0 0,0 1 0,-1-1 0,1 0 1,0 1-1,-1-1 0,1 1 0,0 0 0,-1-1 0,1 1 0,-3 0 0,2 0-22,0 1 0,-1 0 0,1-1 0,0 1 0,0 0 0,0 1 0,0-1 0,0 0 0,0 0-1,0 1 1,0-1 0,0 1 0,1 0 0,-1-1 0,1 1 0,-1 0 0,1 0 0,0 0 0,0 0 0,0 0 0,0 0 0,0 1-1,-1 1 1,-5 19 12,2 0-1,0 0 0,1 0 1,1 0-1,2 1 0,0 0 1,4 34-1,-3-54 10,0-1-1,0 1 1,1 0-1,0 0 1,0-1-1,0 1 1,0 0 0,0-1-1,1 1 1,-1-1-1,1 1 1,0-1-1,0 0 1,0 0-1,1 0 1,-1 0 0,1 0-1,0-1 1,-1 1-1,1-1 1,0 1-1,1-1 1,-1 0-1,0 0 1,1-1 0,-1 1-1,1-1 1,-1 0-1,1 0 1,0 0-1,-1 0 1,1 0 0,0-1-1,0 0 1,-1 1-1,1-1 1,0-1-1,0 1 1,0-1-1,-1 1 1,1-1 0,0 0-1,-1-1 1,1 1-1,-1 0 1,1-1-1,-1 0 1,0 0-1,1 0 1,3-4 0,1 1 6,0-1 1,0 0 0,0-1-1,-1 0 1,0 0 0,-1 0-1,0-1 1,0 0 0,0 0-1,-1-1 1,0 0 0,-1 1-1,0-2 1,0 1 0,-1 0-1,0-1 1,-1 1 0,3-19-1,-5 28-20,0-1 0,0 1 0,0 0 0,1-1 0,-1 1 0,0 0 0,0-1 0,0 1 1,0-1-1,0 1 0,0 0 0,0-1 0,0 1 0,0-1 0,0 1 0,-1 0 0,1-1 0,0 1 0,0 0 0,0-1 0,0 1 0,-1-1 0,1 1 0,0 0 0,0-1 0,0 1 0,-1 0 0,1 0 0,0-1 0,-1 1 0,1 0 0,0 0 0,-1-1 0,1 1 0,0 0 0,-1 0 0,1 0 0,0 0 0,-1-1 0,1 1 0,-1 0 0,1 0 0,0 0 0,-1 0 0,1 0 0,0 0 0,-1 0 0,1 0 0,-1 0 0,1 0 0,0 0 0,-1 0 0,1 1 0,-1-1 0,1 0 0,0 0 0,-1 0 0,1 0 0,0 1 1,-1-1-1,1 0 0,0 0 0,-1 1 0,1-1 0,0 1 0,-21 22-180,13-6 173,1 1-1,1 0 1,1 1 0,0-1 0,1 1-1,1 0 1,1 0 0,1 0 0,0 0-1,4 31 1,-3-49 17,0 1 0,0-1-1,1 1 1,-1-1 0,0 0 0,1 1 0,-1-1-1,1 0 1,0 1 0,0-1 0,-1 0-1,1 0 1,0 0 0,0 1 0,0-1 0,0 0-1,0 0 1,0-1 0,0 1 0,1 0 0,-1 0-1,0 0 1,0-1 0,1 1 0,1 0 0,0-1 30,0 1 1,0-1-1,0 0 1,0 0 0,0 0-1,0 0 1,0-1 0,0 1-1,0-1 1,0 0 0,4-1-1,3-3 112,0 1-1,0-1 1,0-1-1,-1 0 0,14-11 1,-9 5-103,0-2 0,-1 1 0,0-2 0,-1 1 0,-1-2 0,0 0 0,-2 0 0,1 0 0,-2-2 0,0 1 0,-1-1 0,8-32 0,-25 89-298,6-31 242,1 0 0,1 1 1,0-1-1,0 0 0,0 1 1,1-1-1,1 1 1,-1 0-1,1-1 0,1 1 1,-1 0-1,2-1 0,2 11 1,-3-17-32,0 0 1,1 0-1,-1 0 1,1 0-1,-1-1 0,1 1 1,0-1-1,0 1 1,-1-1-1,1 1 1,0-1-1,1 0 0,-1 0 1,0 0-1,0 0 1,0 0-1,1-1 1,-1 1-1,0-1 0,1 1 1,-1-1-1,0 0 1,1 0-1,-1 0 1,0 0-1,5-1 0,-2 0-651,1 1-1,-1-1 0,0 0 0,0-1 0,0 1 0,0-1 0,-1 0 1,1-1-1,0 1 0,-1-1 0,6-3 0,18-21-9804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5733,'0'2'526,"-1"0"-1,1 0 0,0 0 1,0-1-1,0 1 1,0 0-1,1 0 0,-1-1 1,0 1-1,1 0 0,-1 0 1,1-1-1,0 1 0,-1 0 1,1-1-1,0 1 0,0-1 1,0 1-1,0-1 0,0 1 1,2 1-1,-1-3-371,0 0 1,0 0-1,0 1 0,0-1 1,0-1-1,0 1 0,0 0 1,0 0-1,0-1 0,0 1 1,0-1-1,0 1 0,-1-1 1,1 0-1,0 0 0,0 0 1,-1 0-1,1 0 0,-1 0 1,1 0-1,1-3 0,15-8 70,0-1 0,-1-1-1,-1 0 1,-1-2 0,0 0 0,0 0-1,-2-2 1,0 1 0,-1-2-1,16-33 1,-27 50-208,0 1 0,0-1-1,-1 1 1,1-1 0,-1 0-1,1 1 1,-1-1 0,0 0-1,1 1 1,-1-1 0,0 0-1,0 1 1,0-1 0,-1 0-1,1 1 1,0-1 0,-2-3-1,2 5-6,-1-1 0,1 1 0,-1-1 0,0 1 0,1 0 0,-1-1 0,1 1-1,-1 0 1,0 0 0,0-1 0,1 1 0,-1 0 0,0 0 0,1 0 0,-1 0 0,0 0 0,0 0 0,1 0-1,-1 0 1,0 0 0,0 0 0,1 0 0,-1 1 0,0-1 0,1 0 0,-1 0 0,0 1 0,-5 2-6,0-1 1,0 1 0,1 1-1,-1-1 1,1 1-1,0 0 1,-8 8 0,7-5 36,0 1 0,0-1 0,1 1 1,0 0-1,0 0 0,1 1 0,0-1 1,1 1-1,-1 0 0,2 0 0,-1 0 0,1 1 1,1-1-1,-1 11 0,2-19-11,1 1-1,-1-1 1,1 1 0,-1-1-1,1 1 1,-1-1-1,1 1 1,0-1 0,0 0-1,-1 1 1,1-1 0,0 0-1,0 0 1,1 0 0,-1 0-1,0 0 1,0 0 0,0 0-1,1 0 1,-1 0-1,0 0 1,1-1 0,-1 1-1,1-1 1,-1 1 0,1-1-1,-1 1 1,1-1 0,-1 0-1,1 0 1,-1 0-1,3 0 1,62 1-407,-48-1-258,54-4-6101,-37 0-775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1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12876,'0'0'4869,"-3"12"-3561,-12 48-382,-35 155 2886,43-176-3092,2 0 0,1 0 0,3 64 0,1-103-726,0 1 1,0-1 0,0 1-1,-1-1 1,1 1 0,0 0-1,0-1 1,0 1 0,0-1-1,0 1 1,0 0 0,0-1-1,0 1 1,1-1 0,-1 1-1,0-1 1,0 1 0,0 0-1,1-1 1,-1 1 0,0-1-1,1 1 1,-1-1 0,0 1-1,1-1 1,-1 1 0,0-1-1,1 0 1,-1 1 0,1-1-1,-1 0 1,1 1 0,-1-1-1,1 0 1,-1 1 0,1-1-1,0 0 1,-1 0 0,1 0-1,-1 0 1,1 1 0,-1-1-1,1 0 1,0 0 0,-1 0-1,1 0 1,-1 0 0,1-1-1,0 1 1,0 0 0,0-1-108,1 0 0,-1 0 1,0 0-1,0 0 0,0 0 1,0 0-1,0 0 0,0 0 1,0 0-1,0-1 0,0 1 1,-1 0-1,1-1 0,0 1 1,-1 0-1,1-1 0,-1 1 1,0-1-1,1-1 1,-1-7-552,0 0 0,0 1 0,-1-1 0,-1 1 0,1-1 0,-2 1 0,1-1 0,-1 1 0,0 0 0,-1 0 0,0 1 0,-1-1 0,0 1 0,-10-14 0,9 15 871,0 0 0,0 0 0,-1 0 0,0 1 0,0 0 0,0 1-1,-1 0 1,0 0 0,-14-7 0,134 17 2906,-81-5-3378,49-1-5940,-41-4-831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11819,'0'0'8691,"-11"3"-7703,6-2-842,-1 0 0,0 1 0,1-1 0,0 2 0,-1-1 0,1 0 0,0 1-1,0 0 1,0 0 0,0 1 0,1-1 0,-1 1 0,1 0 0,0 0 0,0 0 0,1 1 0,-1 0 0,1-1 0,0 1 0,0 0 0,0 1 0,1-1 0,0 0 0,0 1 0,0-1 0,1 1 0,0 0 0,-1 8 0,2-13-135,0 0 1,0 0-1,0-1 1,0 1-1,0 0 1,0 0-1,1 0 0,-1 0 1,0 0-1,0-1 1,1 1-1,-1 0 0,1 0 1,-1 0-1,1-1 1,-1 1-1,1 0 1,-1-1-1,1 1 0,-1 0 1,1-1-1,0 1 1,0-1-1,-1 1 0,1-1 1,0 1-1,0-1 1,-1 0-1,1 1 1,1-1-1,2 1 14,-1 0 0,0-1 0,0 0 0,1 0 1,-1 0-1,0 0 0,0-1 0,7 0 0,-1-2 14,0 1 1,0-1-1,0-1 1,0 0-1,12-7 1,18-24 32,-37 33 31,0 0-1,0 0 0,-1-1 0,1 1 0,-1 0 0,1-1 1,-1 0-1,0 1 0,0-1 0,0 0 0,0 1 1,-1-1-1,1 0 0,-1 0 0,1 0 0,-1-3 0,-1 5-88,1 0-1,-1 0 0,1 0 0,-1 0 0,0 0 0,1 0 0,-1 0 0,0 0 0,0 0 1,1 0-1,-1 0 0,0 1 0,0-1 0,0 0 0,0 1 0,0-1 0,0 1 0,-1-1 0,1 1 1,0-1-1,0 1 0,0 0 0,0-1 0,0 1 0,-1 0 0,1 0 0,0 0 0,-2 0 1,-43-1-971,36 1 188,-29 1-5541,25 2 182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139 165 7783,'0'0'6743,"3"-8"-3706,0 4-2727,14-49 3334,-16 52-3578,-1 0 0,0-1 0,1 1 0,-1-1 0,0 1 1,0 0-1,0-1 0,0 1 0,0-1 0,0 1 0,0-1 0,0 1 1,-1 0-1,1-1 0,0 1 0,-1-1 0,1 1 0,-1 0 0,0-1 1,1 1-1,-1 0 0,0 0 0,0 0 0,0-1 0,0 1 0,0 0 1,0 0-1,0 0 0,0 1 0,0-1 0,-1 0 0,1 0 0,0 1 1,0-1-1,-1 0 0,-1 0 0,-2 1-72,0-1-1,0 1 1,-1 0-1,1 0 1,0 0-1,0 1 1,0 0 0,-1 0-1,1 0 1,0 1-1,0-1 1,1 1-1,-1 0 1,0 1 0,0-1-1,1 1 1,0 0-1,-1 0 1,1 0-1,0 1 1,1 0-1,-1-1 1,1 1 0,-1 0-1,1 1 1,0-1-1,1 1 1,-1-1-1,1 1 1,0 0 0,0 0-1,0 0 1,1 0-1,0 0 1,0 0-1,0 0 1,0 0 0,1 10-1,1-15 10,-1 1 0,0 0 0,1 0 0,-1 0 0,1 0 0,-1-1 0,1 1 0,-1 0 0,1 0 0,0-1 0,-1 1 0,1-1 0,0 1 0,0 0 0,-1-1 0,1 1 0,0-1 0,0 0 0,0 1 0,0-1 0,0 0 0,-1 1 0,1-1 0,0 0 0,0 0 0,0 0 0,0 0 0,0 0 0,0 0 0,0 0 0,1 0 0,33-5 189,-22 0-136,-1 0 0,1-1 0,-1 0 0,-1-1 0,1 0 0,20-18-1,-9 5-64,-2-1 0,21-24-1,-23 10 118,-20 28 133,-12 21-40,8-5-115,-1 0 1,2 0-1,-1 0 0,1 1 0,-5 16 0,8-20-49,-1-1 0,1 1 0,0-1 0,0 1 0,1 0 0,0-1 0,0 1 0,0 0 0,0-1 0,1 1 0,3 11 0,-3-15-32,1 0 1,0 0-1,0 0 0,-1 0 0,1 0 0,0-1 1,1 1-1,-1 0 0,0-1 0,0 0 0,1 0 1,-1 1-1,1-1 0,-1-1 0,1 1 0,-1 0 1,1 0-1,0-1 0,-1 0 0,1 1 1,0-1-1,3-1 0,4 2-174,0-1 0,0-1-1,-1 0 1,20-4 0,8-14-2596,-3-7-3380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31 114 3459,'-25'-2'10101,"25"1"-9910,-1 1 0,1 0 0,0 0 1,-1 0-1,1 0 0,0 0 0,0 0 1,-1 0-1,1-1 0,0 1 0,0 0 1,-1 0-1,1 0 0,0 0 0,0-1 1,0 1-1,-1 0 0,1 0 0,0-1 1,0 1-1,0 0 0,0 0 0,0-1 1,-1 1-1,1 0 0,0-1 0,0 1 1,0 0-1,0 0 0,0-1 0,0 1 1,0 0-1,0-1 0,0 1 0,0 0 0,0-1 1,10-12 3498,10-4-4041,-16 13 507,61-44 1703,-60 45-1775,0 0-1,0 1 1,0 0-1,0-1 1,0 2-1,0-1 1,1 1 0,-1-1-1,0 2 1,1-1-1,-1 0 1,9 1-1,-13 1-84,1-1 0,0 1 0,0 0 0,-1 0 0,1 0 0,0-1 0,-1 1 0,1 1 0,-1-1 0,1 0 0,-1 0 0,1 1 0,-1-1-1,0 0 1,0 1 0,0-1 0,0 1 0,0 0 0,0-1 0,0 1 0,0 0 0,-1 0 0,1-1 0,-1 1 0,1 0 0,-1 0 0,1 3 0,4 60 9,-5-54 13,0 102 193,0-112-192,0 0 0,0 0 0,0 0 0,0 0 0,0 0 0,0 0 0,1 1 0,-1-1 0,0 0 0,0 0-1,1 0 1,-1 0 0,1 0 0,-1-1 0,1 1 0,-1 0 0,1 0 0,-1 0 0,1 0 0,0 0 0,0-1 0,-1 1 0,1 0 0,0-1 0,0 1 0,0 0 0,0-1 0,0 1 0,0-1 0,0 1 0,0-1 0,0 0 0,0 0 0,0 1 0,0-1 0,0 0 0,0 0 0,0 0 0,0 0 0,0 0 0,0 0 0,0 0 0,0 0-1,0 0 1,0-1 0,0 1 0,0 0 0,0-1 0,0 1 0,0-1 0,0 1 0,0-1 0,0 1 0,0-1 0,1-1 0,6-3 400,0 0 1,0 0-1,0-1 0,12-12 1,-7 6-308,-2 0 1,1-1-1,-2 0 1,0-1-1,0 0 1,-2 0-1,1-1 1,-2 0-1,0-1 1,8-26-1,-15 44-336,0 0-1,0 0 1,0-1 0,0 1-1,1 0 1,-1-1 0,1 1-1,-1 0 1,1-1 0,0 1-1,0-1 1,0 1 0,-1-1-1,1 1 1,1-1 0,0 2-1,-1-2-179,-1-1-1,1 1 0,0-1 0,0 1 1,-1 0-1,1-1 0,0 1 1,0-1-1,0 0 0,0 1 1,0-1-1,-1 0 0,1 1 1,0-1-1,0 0 0,0 0 1,0 0-1,0 0 0,0 0 1,0 0-1,0 0 0,0 0 0,0 0 1,2-1-1,8-5-7734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99 3972,'0'0'8840,"9"-9"-5930,4-3-1913,-8 8-452,0-1 1,0 0-1,0-1 1,0 1-1,-1-1 0,6-9 1,-9 14-455,-1 1 0,1-1 1,-1 1-1,1-1 0,-1 1 1,1-1-1,-1 0 0,1 1 1,-1-1-1,0 0 0,0 1 1,1-1-1,-1 0 0,0 0 1,0 1-1,1-1 0,-1 0 0,0 0 1,0 1-1,0-1 0,0 0 1,0 0-1,0 1 0,-1-1 1,1 0-1,0 0 0,0 1 1,0-1-1,-1 0 0,1 1 1,0-1-1,-1 0 0,1 1 1,-1-1-1,1 0 0,0 1 0,-1-1 1,0 1-1,1-1 0,-1 1 1,1-1-1,-1 1 0,0-1 1,1 1-1,-1-1 0,0 1 1,1 0-1,-1 0 0,0-1 1,1 1-1,-1 0 0,0 0 0,0 0 1,1 0-1,-1 0 0,0 0 1,0 0-1,1 0 0,-1 0 1,0 0-1,0 0 0,-1 1 1,-5-1-15,0 1-1,0 0 1,0 0 0,0 0 0,-10 5 0,4 0 4,0 1 0,1 0 1,0 0-1,0 2 0,1-1 1,0 2-1,-12 12 0,17-16-60,0 0 0,0 1-1,1 0 1,0 0 0,1 0-1,-1 0 1,1 1-1,1-1 1,-1 1 0,1 0-1,1 0 1,0 1 0,-2 10-1,4-18-31,0 1 1,0-1-1,0 0 0,1 1 0,-1-1 0,1 0 1,-1 0-1,1 1 0,-1-1 0,1 0 0,-1 0 0,1 0 1,0 0-1,0 0 0,0 0 0,0 0 0,0 0 1,0 0-1,0 0 0,0 0 0,0 0 0,0-1 0,0 1 1,0 0-1,0-1 0,1 1 0,-1-1 0,0 0 1,1 1-1,-1-1 0,0 0 0,1 0 0,-1 1 0,2-1 1,55 1-1627,-49-1 1090,3-1-750,0 0 1,-1 0 0,1-1-1,-1-1 1,20-7 0,10-7-6541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7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18 14670,'0'0'2616,"-10"-2"-577,-22-4-489,0 2 0,-51-1 0,82 5-1545,0 0 1,0 0 0,-1 0-1,1 0 1,0 0 0,0 1 0,0-1-1,0 0 1,0 1 0,0-1-1,0 1 1,0-1 0,0 1 0,0-1-1,0 1 1,0 0 0,0 0-1,0-1 1,0 1 0,1 0-1,-1 0 1,0 0 0,1 0 0,-1 0-1,0 0 1,1 0 0,-1 0-1,1 0 1,0 0 0,-1 0-1,1 0 1,0 0 0,0 0 0,-1 1-1,1-1 1,0 0 0,1 2-1,-1-1 7,0-1 1,0 1-1,0 0 0,1-1 0,-1 1 0,1 0 0,-1-1 0,1 1 0,0-1 0,-1 1 0,1-1 0,0 1 1,0-1-1,0 0 0,0 1 0,0-1 0,0 0 0,1 0 0,-1 0 0,0 0 0,1 0 0,-1 0 0,1 0 1,-1 0-1,1-1 0,-1 1 0,3 0 0,8 2 40,1-1 0,-1-1 0,1 0 1,-1 0-1,25-3 0,-31 1-37,1 1 1,-1-2-1,0 1 0,0-1 1,1 0-1,-1 0 1,0 0-1,-1-1 0,1 0 1,0 0-1,-1 0 1,0-1-1,7-5 0,-12 8-5,1 1-1,0-1 1,-1 1-1,1 0 0,-1-1 1,1 0-1,-1 1 0,1-1 1,-1 1-1,1-1 1,-1 1-1,0-1 0,1 0 1,-1 1-1,0-1 1,1 0-1,-1 0 0,0 1 1,0-1-1,0 0 1,0 0-1,0 1 0,0-1 1,0 0-1,0 0 1,0 1-1,0-1 0,0 0 1,0 1-1,0-1 0,-1-1 1,0 1-3,0 0 0,0 0 0,-1 0-1,1 1 1,0-1 0,-1 0 0,1 1 0,0-1 0,-1 1 0,1-1 0,-1 1-1,1 0 1,-1-1 0,-1 1 0,-58 0-37,59 0 30,-11 2-6,-1 0 0,1 1 0,0 1 0,0-1 0,0 2-1,-14 7 1,23-11-18,0 1-1,0 0 0,0 0 1,0 0-1,1 0 0,-1 1 0,1-1 1,0 1-1,0 0 0,0 0 1,0 0-1,0 0 0,0 1 1,1-1-1,0 1 0,0 0 1,0 0-1,0 0 0,0-1 1,1 2-1,0-1 0,-1 0 0,1 6 1,1-8-244,0-1 0,0 1 0,1 0 0,-1 0-1,1 0 1,-1-1 0,1 1 0,0 0 0,-1-1 0,1 1 0,0 0 0,0-1 0,0 1 0,1-1 0,-1 0 0,0 1 0,0-1 0,1 0 0,-1 0 0,1 0-1,-1 0 1,1 0 0,-1 0 0,1 0 0,0 0 0,0-1 0,2 2 0,19 7-6677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 8520,'0'0'7896,"-8"-2"-5035,5 1-2649,0 0 1,0 1-1,0-1 1,0 1-1,0-1 1,0 1-1,0 0 1,0 0-1,0 1 1,0-1-1,0 1 1,0-1-1,-5 3 1,4-1-12,1 0 1,-1 0-1,1 1 1,0-1-1,0 1 1,0 0-1,0 0 1,0 0-1,1 0 1,0 1-1,-1-1 1,-1 5 0,-1-1 49,1 0 1,0 0 0,1 0 0,-1 1 0,2-1 0,-1 1 0,1-1 0,0 1-1,0 0 1,0 9 0,4-16-212,-1 0-1,1 0 1,0-1 0,-1 1-1,1-1 1,0 1-1,0-1 1,0 0 0,-1 1-1,1-1 1,0 0 0,0 0-1,0 0 1,-1-1-1,1 1 1,0 0 0,0-1-1,2 0 1,12-4 86,-1-1 0,0-1 0,19-11 0,-24 12-125,0 0 0,0 1 0,0 0-1,1 1 1,0 0 0,-1 1 0,1 0 0,1 0 0,15 0-1,-26 3-5,-1 1-1,1-1 1,0 1-1,0-1 1,-1 1-1,1-1 1,0 1-1,-1 0 1,1-1-1,-1 1 1,1 0-1,-1 0 1,1-1-1,-1 1 0,0 0 1,1 0-1,-1 0 1,0 0-1,1-1 1,-1 1-1,0 0 1,0 0-1,0 0 1,0 0-1,0 0 1,0 0-1,0 0 1,0-1-1,0 1 1,-1 0-1,1 0 1,-1 1-1,-5 34-20,-8-4 38,11-27-9,0 0-1,1 1 1,0-1 0,0 1 0,0-1 0,0 1 0,1 0 0,-1 6 0,15-14 93,-2-5-72,1-1 1,-1 0 0,-1 0-1,19-20 1,-19 18-52,1-1 0,1 2 1,0-1-1,17-10 0,-28 20-15,0-1 1,0 1 0,-1-1-1,1 1 1,0-1-1,0 1 1,-1 0-1,1 0 1,0-1-1,0 1 1,0 0-1,-1 0 1,1 0-1,0 0 1,0 0-1,0 0 1,0 0-1,0 0 1,-1 0 0,1 0-1,1 1 1,2 13 706,-16 30-3119,10-33-9616,17-26 5866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13100,'0'0'3940,"-10"0"-812,-1 1-2435,0 1-1,0 0 1,0 0-1,-19 7 1,25-7-540,0 0 1,0 0-1,0 0 1,0 1-1,0 0 1,0 0-1,1 0 0,-1 0 1,1 1-1,0 0 1,0 0-1,0 0 1,-5 9-1,12-12-114,0 0 0,1 0 0,-1-1 1,1 1-1,-1-1 0,1 0 0,-1 0 0,7 0 0,49-7-808,-45 5 306,0 0-1,0 0 1,0 1-1,0 1 0,0 1 1,23 3-1,-37-4 463,1 0 0,0 0 1,-1 0-1,1 0 0,0 1 0,-1-1 0,1 0 1,0 0-1,-1 1 0,1-1 0,0 0 1,-1 1-1,1-1 0,-1 0 0,1 1 0,-1-1 1,1 1-1,-1-1 0,1 1 0,-1-1 1,0 1-1,1 0 0,-1-1 0,0 1 0,1-1 1,-1 1-1,0 0 0,0-1 0,1 1 1,-1 0-1,0-1 0,0 2 0,-12 21 329,-27 13 721,27-28-682,0 1 0,0-2 1,-1 1-1,0-2 0,0 0 1,-1 0-1,1-1 1,-1-1-1,0 0 0,-28 3 1,42-7-439,0 0 1,-1 0-1,1 0 1,0 0 0,-1 0-1,1 0 1,0 0-1,-1 0 1,1 0-1,0 0 1,-1 0 0,1 0-1,0 0 1,-1 0-1,1-1 1,0 1-1,0 0 1,-1 0 0,1 0-1,0 0 1,-1-1-1,1 1 1,0 0-1,0 0 1,-1 0 0,1-1-1,0 1 1,0 0-1,0 0 1,0-1-1,-1 1 1,1 0 0,0-1-1,0 1 1,0 0-1,0-1 1,0 1 0,0 0-1,0-1 1,0 0-1,7-15-3432,17-14-5684,-4 11 11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16143,'0'0'3358,"-3"9"-1132,-5 23-1307,2 0 0,1 1 0,1 0 0,2-1 0,3 52 0,2-50-1144,0 0 0,3 0 0,0-1 0,3 0 0,18 50 0,-48-96-16206,-30-23 11082,44 30 4980,-78-75 657,48 34 4209,34 41-3068,-1 0-1,1 0 1,0-1 0,1 1-1,-4-12 1,7 17-1262,-1 0 0,0 0 0,0 0 0,0 0 0,1 0 0,-1 0 0,0 1 0,1-1 0,-1 0 0,0 0 0,1 1 0,-1-1 0,1 0 0,0 0 0,-1 1 0,1-1 0,0 1 0,-1-1 0,1 0 1,0 1-1,-1-1 0,1 1 0,0 0 0,0-1 0,0 1 0,0 0 0,-1-1 0,1 1 0,0 0 0,0 0 0,0 0 0,1 0 0,38-7 968,-32 6-602,78-7 632,-59 7-1711,-2-1 0,1-1 0,27-7-1,-18-2-4359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136 349 4516,'0'0'20083,"-10"-7"-19677,-32-23-22,40 29-375,1 0 0,-1 1-1,0-1 1,1 1 0,-1-1 0,0 1-1,1 0 1,-1 0 0,0-1-1,1 1 1,-1 0 0,0 1-1,0-1 1,1 0 0,-1 0-1,0 1 1,1-1 0,-1 1 0,0-1-1,1 1 1,-1 0 0,1 0-1,-1 0 1,1 0 0,0 0-1,-1 0 1,1 0 0,0 0-1,0 0 1,-1 1 0,1-1 0,-1 2-1,-2 2-16,0 0 0,1 1 0,0 0-1,0-1 1,0 1 0,-2 8 0,4-12 4,0 0 0,0 0 1,0-1-1,1 1 0,-1 0 0,1 0 0,-1 0 1,1-1-1,0 1 0,0 0 0,0 0 0,0 0 1,0 0-1,0 0 0,0 0 0,1 0 0,-1-1 1,1 1-1,-1 0 0,1 0 0,0 0 1,0-1-1,0 1 0,-1 0 0,2-1 0,-1 1 1,0-1-1,0 1 0,0-1 0,1 0 0,-1 0 1,1 1-1,-1-1 0,1 0 0,2 1 0,1 0-12,0-1-1,0 0 1,0-1-1,0 1 1,0-1-1,0 0 1,0 0-1,0 0 0,0-1 1,0 0-1,0 0 1,-1 0-1,8-3 1,0-1-83,-1 0 1,0-1 0,1-1 0,-2 0-1,1 0 1,-1-1 0,0 0 0,-1-1 0,16-18-1,-44 86-397,19-58 502,-1 0 0,1-1 0,0 1 0,-1 0 0,1 0 0,0-1 0,-1 1 0,1 0 0,0 0 0,0-1 0,0 1 0,0 0 0,0 0 0,0 0 0,0-1 0,0 1 0,0 0 0,0 0 0,0 0 0,1-1 0,-1 1 0,0 0 0,0 0 0,1 0 0,-1-1 0,0 1 0,1 0 0,-1-1 0,1 1 0,-1 0 0,1-1 0,0 1 0,-1-1 0,1 1 0,-1-1 0,1 1 0,0-1 0,-1 1 0,1-1 0,0 0 0,0 1 0,-1-1 0,1 0 0,0 0 0,0 1 0,0-1 0,-1 0 0,1 0 0,0 0 0,0 0 0,0 0 0,-1 0 0,1 0 0,0-1-1,0 1 1,0 0 0,-1 0 0,1 0 0,0-1 0,0 1 0,-1 0 0,2-2 0,6 0 40,0-1-1,0-1 0,-1 0 0,13-8 0,18-19 26,-30 23-60,1 1-1,0-1 1,0 2-1,0-1 0,1 1 1,14-6-1,-23 12-14,0 0-1,-1 1 0,1-1 1,0 0-1,-1 1 0,1-1 1,-1 1-1,1-1 0,-1 0 1,1 1-1,-1 0 0,1-1 1,-1 1-1,1-1 1,-1 1-1,0-1 0,1 1 1,-1 0-1,0-1 0,1 1 1,-1 0-1,0-1 0,0 1 1,0 0-1,0-1 0,0 1 1,0 0-1,0 0 1,0-1-1,0 1 0,0 0 1,0-1-1,0 1 0,-1 1 1,2 37 133,-2-32-122,1-4 58,0 2-162,0 1 0,0-1 0,0 0 0,1 1 0,0-1-1,0 0 1,3 8 0,-4-12 52,0 0 1,1-1-1,-1 1 1,1 0-1,-1-1 0,1 1 1,-1 0-1,1-1 0,-1 1 1,1-1-1,0 1 0,-1-1 1,1 1-1,0-1 0,0 0 1,-1 1-1,1-1 0,0 0 1,0 1-1,-1-1 0,3 0 1,-1 0-5,0 0 1,0 0 0,1 0-1,-1-1 1,0 1 0,0-1-1,0 0 1,1 0-1,-1 1 1,0-1 0,3-3-1,4-2 7,-1 0-1,1-1 1,-1 0-1,-1 0 1,0-1-1,0 0 0,0 0 1,5-10-1,44-78 10,-52 89 38,56-118 146,-54 109-77,0 0 0,-1 0 0,-1 0-1,-1 0 1,0 0 0,0-23 0,-4 45 19,0 0 0,0 1 1,-1-1-1,0 0 1,-1 0-1,-4 10 1,-5 11 36,4-4 79,1 0 0,2 0 0,0 1 0,1 0-1,1 0 1,2 0 0,0 0 0,4 37-1,-1-54-165,0 1 0,1-1-1,-1 0 1,1 0 0,4 7-1,-5-12-178,-1 1-1,0-1 1,1 1 0,-1-1-1,1 0 1,-1 0-1,1 1 1,0-1 0,0-1-1,0 1 1,0 0-1,1 0 1,-1-1 0,0 1-1,1-1 1,-1 0-1,4 2 1,-10-4-121,0 0-1,1-1 1,-1 1 0,1-1-1,-1 1 1,1-1 0,0 0-1,-1-1 1,1 1 0,0 0-1,1-1 1,-5-4-1,-33-41 663,28 32-592,-26-40 1131,36 52-551,0 0-1,1 0 1,-1 0 0,1 0 0,0 0-1,0-1 1,1 1 0,-1-6 0,1 9-303,1 0 1,-1 0 0,1 0-1,-1 0 1,1 0 0,0 0-1,-1 0 1,1 0 0,0 0-1,-1 0 1,1 0 0,0 1-1,0-1 1,0 0 0,0 1-1,0-1 1,0 0-1,0 1 1,0-1 0,0 1-1,0-1 1,0 1 0,0 0-1,1 0 1,-1-1 0,0 1-1,1 0 1,40-6 12,-35 6-38,6-1-97,45-6-1217,-20-1-2424,-3-4-3059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4036,'0'0'13778,"-5"12"-12860,-2 14-590,2-1-1,0 1 1,1 0-1,2 0 0,2 51 1,2-36 208,2 0 1,1-1-1,3 1 1,1-2-1,16 47 1,-36-173 173,5 47-969,1-1 0,3 0 0,1 0 0,2 1 0,11-75 0,-12 112 262,1 1-1,-1-1 0,1 1 0,-1-1 0,1 0 0,0 1 0,0 0 0,0-1 0,1 1 0,-1 0 0,0-1 0,1 1 0,0 0 1,-1 0-1,1 0 0,0 0 0,0 1 0,0-1 0,0 0 0,0 1 0,1-1 0,-1 1 0,0 0 0,1 0 0,-1 0 0,4-1 1,-2 2 1,0 0 0,0 0 0,0 1 1,-1 0-1,1-1 0,0 1 0,0 0 0,-1 1 1,1-1-1,0 1 0,-1 0 0,1 0 1,-1 0-1,0 0 0,0 0 0,5 5 1,-3-3-3,-1-1 1,-1 1-1,1-1 0,-1 1 1,1 0-1,-1 0 1,0 0-1,0 1 1,-1-1-1,1 1 1,-1 0-1,3 8 1,-5-10 16,0-1 1,1 1-1,-1-1 0,-1 1 1,1-1-1,0 1 1,0-1-1,-1 1 1,0-1-1,1 0 1,-1 1-1,0-1 0,0 0 1,0 1-1,0-1 1,-1 0-1,1 0 1,-1 0-1,1 0 1,-1 0-1,0 0 0,0-1 1,1 1-1,-1-1 1,0 1-1,-1-1 1,-3 3-1,-2 1 212,-1-1 1,0 0-1,0 0 0,-13 3 0,18-5-239,1-1-1,-1 0 1,0-1-1,0 1 0,1-1 1,-1 1-1,0-1 0,0 0 1,0-1-1,0 1 1,1-1-1,-1 1 0,-7-3 1,11 2-133,-1 0 0,0 1 0,0-1 0,1 0 1,-1 1-1,1-1 0,-1 0 0,1 0 0,-1 1 0,1-1 0,-1 0 1,1 0-1,0 0 0,-1 0 0,1 0 0,0 0 0,0 0 0,0 0 1,0 1-1,0-3 0,4-19-6590,10 6-962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60 11147,'0'0'13201,"-12"2"-13083,4 0-122,1-1 1,-1 1 0,1 1-1,0-1 1,-1 1 0,1 1-1,1-1 1,-1 1 0,0 0-1,1 1 1,0 0 0,0 0-1,0 0 1,1 0 0,-7 8-1,7-6-14,0 1-1,1-1 1,0 0-1,0 1 0,0 0 1,-4 16-1,8-23 20,0 1 0,-1-1 0,1 0 0,0 1 0,0-1 0,0 1 0,0-1 0,0 1 0,0-1 1,0 1-1,1-1 0,-1 0 0,0 1 0,1-1 0,-1 0 0,1 1 0,0-1 0,-1 0 0,2 2 0,0-2 12,-1 0 1,1 0-1,-1 0 1,1 0-1,-1 0 1,1 0-1,0-1 1,-1 1-1,1-1 1,0 1-1,0-1 1,0 0-1,-1 1 1,1-1-1,0 0 1,0 0-1,0 0 1,0-1-1,2 1 1,6-3 43,-1 1 1,0-1 0,0 0 0,0-1 0,0 0 0,-1-1 0,1 1 0,-1-2-1,-1 1 1,1-1 0,-1 0 0,13-14 0,-13 13 27,0-1 1,0 0-1,-1 0 1,0 0-1,-1 0 1,0-1-1,0 0 0,-1 0 1,0 0-1,-1-1 1,0 1-1,3-15 1,-6 23-124,1-1 0,-1 1 0,0 0 0,0 0 1,0 0-1,0-1 0,0 1 0,0 0 0,0 0 1,0-1-1,0 1 0,0 0 0,-1 0 0,1 0 1,0-1-1,-1 1 0,1 0 0,-1 0 0,0 0 1,1 0-1,-1 0 0,0 0 0,0 0 0,1 0 1,-1 0-1,0 0 0,0 1 0,0-1 0,0 0 1,0 1-1,0-1 0,0 0 0,0 1 0,-1-1 1,1 1-1,0 0 0,0-1 0,0 1 0,0 0 1,-1 0-1,1-1 0,0 1 0,0 0 1,-1 0-1,1 1 0,0-1 0,0 0 0,0 0 1,-1 1-1,1-1 0,0 0 0,0 1 0,0-1 1,0 1-1,0-1 0,0 1 0,0 0 0,0 0 1,0-1-1,0 1 0,-2 2 0,1-1-324,0 0 0,0 0 1,1 0-1,-1 0 0,0 0 0,1 0 0,0 1 1,-1-1-1,1 0 0,0 1 0,0-1 0,-1 5 1,-1 19-9841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6951,'0'0'11552,"1"14"-10452,2 16-188,-2 1 1,-1 0 0,-2 0 0,-6 33 0,-2 8-548,2 1-1,3 84 1,7-152-436,3-13 234,4-13 103,3-45-26,6-84 1,2-17-669,-19 163 417,0 0-1,-1 1 0,1-1 1,1 0-1,-1 1 0,0-1 1,1 1-1,0 0 0,0 0 1,0 0-1,0 0 0,0 0 1,4-4-1,-4 5-32,0 1 0,0 0-1,0 0 1,0-1 0,1 1 0,-1 1-1,0-1 1,0 0 0,1 0-1,-1 1 1,0-1 0,1 1 0,-1 0-1,1 0 1,-1 0 0,0 0 0,1 0-1,-1 0 1,1 1 0,-1-1 0,4 2-1,-5-1 2,1-1-1,-1 0 0,0 1 1,1-1-1,-1 1 1,0-1-1,0 1 0,0-1 1,1 1-1,-1 0 0,0 0 1,0 0-1,0-1 1,0 1-1,0 0 0,0 0 1,0 1-1,-1-1 0,1 0 1,0 0-1,-1 0 1,1 0-1,0 1 0,-1-1 1,0 0-1,1 1 1,-1-1-1,0 0 0,1 1 1,-1-1-1,0 0 0,0 1 1,0-1-1,0 0 1,-1 1-1,1-1 0,0 0 1,0 1-1,-1-1 1,1 0-1,-1 1 0,1-1 1,-1 0-1,0 0 0,1 0 1,-1 0-1,-1 2 1,-3 5 274,0 0 1,-1-1-1,1 0 1,-1 0-1,-10 8 1,0 3 424,5-5-1685,3-6-4492,12-10-917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37 15535,'0'0'5306,"-2"11"-4462,2-11-806,-10 45 816,10-42-769,-1-1 1,1 1 0,-1-1-1,1 0 1,0 1 0,0-1-1,0 1 1,0-1 0,0 1-1,0-1 1,1 1 0,0-1-1,-1 1 1,1-1 0,0 0-1,0 1 1,0-1 0,3 4-1,-3-5-40,1 0 0,0-1 1,0 1-1,0 0 0,0-1 0,0 1 0,0-1 0,0 0 0,0 1 0,1-1 0,-1 0 0,0 0 0,0-1 1,0 1-1,0 0 0,0-1 0,0 1 0,0-1 0,0 1 0,0-1 0,0 0 0,0 0 0,-1 0 1,1 0-1,0 0 0,0-1 0,-1 1 0,1 0 0,-1-1 0,1 1 0,-1-1 0,2-2 0,7-8 179,0 0 0,-1-1 0,9-16 0,-12 20-291,18-39 202,-23 45-128,-3 6-13,-11 27-44,9-22 159,0 0 0,1 0 1,0 1-1,0-1 1,1 1-1,0 0 1,0 0-1,1 0 0,1 0 1,-1 0-1,3 17 1,-1-24-95,-1-1 0,1 0 1,0 0-1,0 1 0,0-1 1,0 0-1,0 0 0,1 0 0,-1 0 1,0 0-1,0 0 0,1-1 1,-1 1-1,1 0 0,-1-1 1,0 1-1,1-1 0,-1 1 0,1-1 1,-1 0-1,1 0 0,-1 1 1,1-1-1,0 0 0,-1 0 1,1-1-1,-1 1 0,1 0 0,-1 0 1,1-1-1,-1 1 0,3-2 1,2 1-441,-1-1 0,0 1 0,0-1 0,0 0-1,0-1 1,0 1 0,0-1 0,4-4 0,6-8-6952,-1-2-8243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3171,'0'0'19432,"-4"8"-18797,-7 17-365,1 1 0,1 1 1,1-1-1,1 1 0,2 0 1,0 1-1,0 28 0,5-53-281,0 0 0,1-1 1,-1 1-1,0 0 0,1 0 0,0-1 0,-1 1 0,1 0 0,0 0 1,0-1-1,1 1 0,-1-1 0,0 1 0,1-1 0,0 0 1,-1 0-1,1 1 0,0-1 0,0 0 0,0-1 0,0 1 1,1 0-1,-1-1 0,0 1 0,1-1 0,-1 1 0,6 1 1,0-1-560,0 0 0,-1-1 1,1 1-1,0-1 0,0-1 0,0 0 1,0 0-1,0 0 0,9-2 1,21-7-4770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74 287 17264,'0'0'1516,"-9"11"374,3-4-1603,0-2-57,1 1 0,0 0 0,0 0 0,0 1 0,0-1 0,1 1 0,0 0 0,1 0 0,0 0 0,0 1 0,0-1 0,1 1 0,0 0 0,-1 15 0,3-23-211,0 1 0,0 0 0,0 0-1,1 0 1,-1-1 0,0 1 0,1 0 0,-1 0-1,0-1 1,1 1 0,-1 0 0,1-1 0,0 1 0,-1-1-1,1 1 1,-1-1 0,1 1 0,0-1 0,-1 1-1,1-1 1,0 1 0,0-1 0,-1 0 0,1 1-1,0-1 1,0 0 0,-1 0 0,1 0 0,0 0 0,0 1-1,0-1 1,0 0 0,-1 0 0,1-1 0,0 1-1,0 0 1,0 0 0,-1 0 0,1 0 0,0-1-1,1 0 1,34-14 243,-27 8-247,0-1 0,-1 0 1,-1 0-1,1-1 0,-1 0 1,-1-1-1,0 0 1,0 0-1,-1 0 0,6-15 1,4-7-783,-16 38 563,0 0 1,0 0-1,1 0 1,0 0-1,0 0 0,0 0 1,2 8-1,0 9-158,-3-17 405,1 0 0,0 0 0,1 0 0,0 1 0,0-1 0,3 11 0,-3-16-25,0 1-1,0-1 0,-1 0 1,1 1-1,0-1 0,0 0 0,0 0 1,0 0-1,1 0 0,-1 0 1,0 0-1,0 0 0,1 0 1,-1-1-1,0 1 0,1 0 1,-1-1-1,1 1 0,-1-1 1,1 1-1,-1-1 0,1 0 0,-1 0 1,1 1-1,-1-1 0,1 0 1,-1-1-1,1 1 0,-1 0 1,1 0-1,-1-1 0,1 1 1,-1 0-1,3-2 0,3-1 93,0 0 0,-1 0 0,1 0-1,-1-1 1,1-1 0,-1 1 0,0-1 0,-1 0-1,1 0 1,-1 0 0,0-1 0,0 0 0,3-6 0,10-14 66,24-48 0,-32 52-7,0 0 0,-2 0 0,-1-1 0,0 0 0,-2 0 0,-1-1 0,-1 0 0,1-44 0,-6 64-399,-2 10 126,-3 13 17,-8 43 19,0-8 269,3 1 0,2 1 0,-3 79 0,13-134-195,0 0 0,0-1 0,-1 1 0,1 0 0,0 0 0,0 0 0,0-1 0,0 1-1,0 0 1,0 0 0,1 0 0,-1 0 0,0-1 0,0 1 0,1 0 0,-1 0 0,0-1 0,1 1-1,-1 0 1,1 0 0,-1-1 0,1 1 0,-1-1 0,1 1 0,-1 0 0,1-1 0,-1 1 0,1-1-1,0 1 1,-1-1 0,1 1 0,0-1 0,0 0 0,-1 1 0,1-1 0,0 0 0,0 0 0,0 0-1,-1 1 1,1-1 0,0 0 0,0 0 0,0 0 0,1 0 0,0-1 24,0 0 0,0 0 0,0 1 0,0-1 0,0 0 1,0 0-1,0-1 0,0 1 0,0 0 0,-1-1 0,1 1 0,-1-1 0,1 1 0,-1-1 1,3-3-1,-1-3-18,1 0-1,-1 0 1,-1 0 0,1 0 0,-1 0 0,-1-1-1,0 1 1,0-1 0,-1-11 0,0 16-30,0 0 0,0 0 1,-1 0-1,0 0 1,0 0-1,0 0 0,0 0 1,-1 0-1,-2-6 0,3 8-3,0 1 0,0-1-1,-1 1 1,1-1 0,0 1-1,-1 0 1,1 0-1,0-1 1,-1 1 0,0 0-1,1 0 1,-1 0 0,0 1-1,1-1 1,-1 0-1,0 1 1,0-1 0,1 1-1,-1-1 1,0 1 0,-3 0-1,4 0 3,0 1 0,-1-1-1,1 1 1,0-1-1,0 1 1,0 0 0,0 0-1,0-1 1,0 1 0,0 0-1,0 0 1,0 0 0,0 0-1,0 0 1,0 0-1,1 0 1,-1 0 0,0 1-1,1-1 1,-1 0 0,1 0-1,-1 0 1,1 1 0,0-1-1,0 0 1,-1 1-1,1-1 1,0 0 0,0 1-1,0-1 1,0 0 0,1 0-1,-1 1 1,0-1 0,1 3-1,-1-2 16,0 1-1,1-1 1,-1 1-1,0-1 1,1 1 0,0-1-1,-1 1 1,1-1-1,0 0 1,0 1-1,0-1 1,1 0 0,-1 0-1,0 0 1,1 0-1,0 0 1,-1 0-1,1 0 1,0 0 0,3 1-1,1-1 2,0-1 0,0 0 0,1 0 1,-1-1-1,0 0 0,1 0 0,-1 0 0,0-1 0,0 0 0,1 0 0,-1-1 0,0 1 0,0-1 0,0-1 1,0 1-1,-1-1 0,1 0 0,-1 0 0,8-7 0,-4 5-10,-2-1 1,1-1-1,0 1 1,-1-1-1,-1-1 1,1 1-1,-1-1 1,0 0-1,-1 0 1,0-1-1,8-17 1,-15 35-85,1 1 0,0-1 1,1 0-1,0 1 0,2 17 0,0 5 203,-2-21 22,0 0 0,1-1-1,0 1 1,5 17 0,-5-26-116,-1-1 0,0 1 0,1-1 0,-1 1 0,1-1 0,-1 1 0,1-1 0,0 0 0,-1 1 0,1-1 0,0 0 0,0 0 0,0 1 0,0-1 0,0 0 0,0 0 0,0 0 0,1 0 0,-1 0 0,0-1 0,0 1 0,1 0 0,-1 0 0,1-1 0,-1 1 0,0-1 0,1 0 0,-1 1 0,1-1 0,-1 0 0,1 0 0,-1 0 0,1 0 0,0 0 1,-1 0-1,1 0 0,-1 0 0,1-1 0,-1 1 0,0 0 0,1-1 0,-1 0 0,1 1 0,1-2 0,-1 1-208,0-1 0,0 1 0,-1 0 0,1-1 0,0 1 0,-1-1 0,1 0 0,-1 1 0,0-1 1,1 0-1,-1 0 0,2-4 0,7-27-6642,-6 4-3455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17328,'0'0'2883,"-9"8"-1698,2 1-749,-1 0-1,1 1 1,1-1-1,0 1 1,0 1-1,1-1 1,-6 17 0,9-24-354,1 0 0,0 1 0,0-1 0,0 0 1,0 0-1,1 1 0,-1-1 0,1 1 0,0-1 1,0 0-1,0 1 0,0-1 0,1 1 0,0-1 1,-1 0-1,1 0 0,0 1 0,0-1 0,1 0 0,-1 0 1,1 0-1,0 0 0,-1 0 0,1 0 0,0-1 1,1 1-1,-1-1 0,0 1 0,1-1 0,0 0 1,-1 0-1,1 0 0,0 0 0,0 0 0,5 1 1,-1 0 38,0 0 1,0-1-1,0 0 1,1 0 0,-1-1-1,1 0 1,-1 0 0,1-1-1,-1 0 1,1 0-1,14-3 1,-19 2-81,0 1-1,-1-1 1,1 0-1,0 0 1,0 0 0,-1 0-1,1-1 1,-1 1-1,1-1 1,-1 1 0,0-1-1,0 0 1,1 0-1,-1 0 1,-1 0 0,1 0-1,0-1 1,0 1 0,-1 0-1,1-1 1,-1 1-1,0-1 1,0 0 0,0 1-1,0-1 1,0 0-1,-1 0 1,1 0 0,-1 1-1,1-1 1,-1 0-1,0 0 1,-1-3 0,1 4-28,-1-1 0,0 1 0,1 0 0,-1 0 0,0 0 0,0 0 0,0 0 0,-1 0 0,1 1 0,0-1 1,-1 0-1,1 1 0,-1-1 0,0 1 0,1-1 0,-1 1 0,0 0 0,0-1 0,0 1 0,0 0 0,0 0 0,0 1 1,0-1-1,0 0 0,0 1 0,0-1 0,-3 1 0,-7-3-1299,0 1 0,0 0 0,-20 1 0,26 2-3641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2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17521,'0'0'5797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15503,'-10'4'2236,"5"-2"-1922,-75 37 3503,75-36-3481,0 0 0,0 0-1,0 0 1,0 1 0,1 0-1,-1 0 1,1 0 0,0 1-1,0-1 1,0 1 0,1 0-1,0 0 1,0 0 0,-3 6-1,6-10-320,0-1 0,0 1 0,0-1 0,0 1 0,0-1 0,-1 0 0,1 1 0,0-1 0,0 1 0,0-1 0,0 1 0,1-1 0,-1 0 0,0 1 0,0-1 0,0 1 0,0-1 0,0 1 0,0-1 0,1 0 0,-1 1 0,0-1 0,0 0 0,1 1 0,-1-1 0,0 0 0,1 1 0,-1-1 0,0 0 0,1 1 0,-1-1 0,0 0 0,1 0 0,-1 1 0,0-1 0,1 0 0,0 0 0,22 1 216,24-13-76,-41 9-155,3-1-38,0 0 0,0 1 0,0 0 0,0 0 0,11-1 0,-18 4 30,0 0 1,-1-1-1,1 1 1,-1 0-1,1 0 0,0 1 1,-1-1-1,1 0 0,0 0 1,-1 1-1,1-1 1,-1 1-1,1 0 0,-1-1 1,1 1-1,-1 0 0,0 0 1,1 0-1,-1 0 0,0 0 1,1 0-1,-1 0 1,0 0-1,0 0 0,0 1 1,0-1-1,0 1 0,-1-1 1,1 0-1,0 1 1,-1-1-1,1 1 0,0-1 1,-1 1-1,0 0 0,1-1 1,-1 3-1,0-2 24,0 0 0,1 0 0,-1 0 0,0 1 0,1-1 0,0 0 0,-1 0 0,1 0 0,0 0 0,0 0 0,0-1 0,0 1 0,1 0 0,-1 0 0,0-1 0,1 1 0,-1 0 0,1-1 0,3 2 0,-4-2 10,1-1-1,0 0 1,0 1-1,0-1 1,0 0 0,0-1-1,0 1 1,-1 0-1,1 0 1,0-1-1,0 1 1,0-1-1,0 1 1,-1-1-1,1 0 1,0 0-1,-1 0 1,1 0 0,-1 0-1,1 0 1,-1 0-1,3-3 1,16-14 117,22-17 20,-40 34-186,0-1-1,0 1 1,0 0 0,0 0 0,1 0 0,-1 0 0,0 1 0,1-1 0,-1 1-1,0-1 1,1 1 0,-1 0 0,0 0 0,1 0 0,-1 0 0,0 0 0,1 0-1,3 2 1,-5-1-16,0 0-1,0 0 1,0 0-1,0 0 1,0 0-1,0 0 1,0 0-1,-1 1 1,1-1-1,0 0 1,-1 1-1,1-1 1,-1 0-1,1 1 1,-1-1-1,0 1 1,0-1-1,0 0 1,0 1-1,0-1 1,0 3-1,-1 39 32,1-30-118,0 0-753,0-7-2663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13869,'0'0'3449,"0"11"-1495,-1 4-1436,2 70 1361,0-83-1832,-1 0 0,0-1 0,1 1 0,-1-1 0,1 1 0,0 0 1,-1-1-1,1 1 0,0-1 0,0 1 0,0-1 0,0 0 1,0 1-1,1-1 0,-1 0 0,0 0 0,1 0 0,-1 0 0,0 0 1,1 0-1,-1 0 0,1 0 0,0-1 0,-1 1 0,1-1 1,-1 1-1,1-1 0,0 1 0,-1-1 0,1 0 0,0 0 0,0 0 1,-1 0-1,1 0 0,0 0 0,-1-1 0,1 1 0,3-1 1,3-1 129,0 0 1,-1 0 0,1-1 0,0 1 0,-1-2 0,0 1-1,7-5 1,23-20 394,-30 21-516,-1 1-1,1 1 1,0-1-1,1 1 0,-1 0 1,1 1-1,0 0 0,0 0 1,0 1-1,1 0 0,-1 0 1,16-2-1,-23 5-39,0 0 1,0 0-1,0 1 0,0-1 1,0 0-1,0 1 0,0-1 1,0 0-1,0 1 0,0-1 1,-1 1-1,1-1 0,0 1 0,0-1 1,0 1-1,-1 0 0,1 0 1,0-1-1,-1 1 0,1 0 1,-1 0-1,1 0 0,-1-1 1,1 1-1,-1 0 0,1 0 0,-1 0 1,0 0-1,1 0 0,-1 2 1,4 40 606,0-6-487,-4-36-127,1 0-1,-1 0 0,1-1 0,0 1 1,-1 0-1,1 0 0,0-1 0,-1 1 1,1-1-1,0 1 0,0 0 0,0-1 1,0 0-1,0 1 0,0-1 0,0 1 1,0-1-1,0 0 0,0 0 0,0 0 1,0 1-1,0-1 0,0 0 0,0 0 1,0 0-1,0-1 0,0 1 0,0 0 1,0 0-1,-1 0 0,1-1 0,0 1 1,0 0-1,0-1 0,0 1 0,0-1 1,0 1-1,0-1 0,-1 0 0,1 1 1,0-1-1,0-1 0,39-30 148,-36 28-208,1-1-65,0 1-1,1-1 0,0 1 0,0 0 1,0 1-1,0 0 0,1 0 0,-1 0 1,10-2-1,-15 4 69,1 1 1,-1 0 0,1 0-1,-1-1 1,1 1-1,0 0 1,-1 0-1,1 1 1,-1-1 0,1 0-1,-1 1 1,1-1-1,-1 0 1,1 1-1,-1 0 1,1-1 0,-1 1-1,2 1 1,-1 0 28,-1-1-1,1 1 1,-1 0 0,0 0 0,0 0 0,0-1-1,0 1 1,0 0 0,0 0 0,0 1 0,-1-1 0,1 0-1,-1 0 1,1 0 0,-1 0 0,0 0 0,0 3-1,0-2 24,0 33 286,0-35-317,0 0 0,0 0 1,0 1-1,0-1 0,-1 0 1,1 0-1,0 0 0,0 1 0,-1-1 1,1 0-1,-1 0 0,1 0 1,-1 0-1,0 0 0,1 0 0,-1 0 1,0 0-1,0 0 0,0 0 1,1 0-1,-1 0 0,0-1 0,-2 2 1,-3-3-2269,1-6-2295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8552,'0'0'15343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69 3812,'0'0'10666,"2"-8"-6497,0-1-3254,-1 6-631,0 0 0,0 0-1,-1 0 1,1 0-1,-1 0 1,1 0 0,-1 0-1,0 0 1,0 0-1,-1-1 1,0-3 0,1 6-200,-1 0 1,1 1-1,-1-1 1,0 0-1,1 1 1,-1-1 0,1 0-1,-1 1 1,0-1-1,0 1 1,1-1-1,-1 1 1,0 0-1,0-1 1,1 1 0,-1 0-1,0-1 1,0 1-1,0 0 1,0 0-1,0 0 1,1 0-1,-1 0 1,0 0 0,0 0-1,0 0 1,0 0-1,0 0 1,1 0-1,-1 1 1,0-1-1,0 0 1,0 1-1,1-1 1,-1 0 0,0 1-1,-1 0 1,-30 16 17,9 2-109,2 1 1,-38 43 0,49-52 15,1 1 1,1 0 0,0 1 0,0 0-1,1 0 1,1 1 0,-7 22 0,12-33-4,0 0 0,0 0 1,1 0-1,-1 0 0,1-1 1,0 1-1,0 0 1,0 0-1,0 0 0,1 0 1,-1 0-1,1 0 0,0-1 1,0 1-1,0 0 1,0 0-1,0-1 0,0 1 1,1-1-1,2 4 0,-1-3-9,0 0 0,0 0 0,1 0 0,-1-1 0,1 1 0,0-1 0,0 0-1,0 0 1,0 0 0,0-1 0,0 1 0,5 0 0,9 2-231,0-2 1,0 0-1,1-1 1,-1-1-1,24-2 1,-41 2 262,0 0 0,0 0 0,0 0 0,0 0 0,0 0 0,0 0 1,0-1-1,0 1 0,0 0 0,0 0 0,0-1 0,0 1 0,0-1 0,-1 1 0,1-1 1,0 1-1,0-1 0,0 1 0,0-2 0,-1 1-6,0 1-1,0-1 1,0 1 0,0-1-1,0 0 1,0 1 0,0-1-1,0 1 1,0-1 0,0 1-1,0-1 1,-1 1 0,1-1-1,0 1 1,0-1 0,-1 1-1,1-1 1,0 1-1,-1-1 1,1 1 0,0 0-1,-1-1 1,1 1 0,-1-1-1,-41-27 638,29 19-792,36-5-50,33-19 11,-36 20-548,1 0 1,43-17-1,-63 30 724,-1-1 0,1 1 1,-1 0-1,1 0 0,-1-1 0,1 1 1,-1 0-1,1 0 0,0 0 0,-1 0 0,1 0 1,-1 0-1,1 0 0,0 0 0,-1 0 1,1 0-1,-1 0 0,1 0 0,-1 1 1,1-1-1,0 0 0,-1 0 0,1 1 0,-1-1 1,1 0-1,-1 0 0,1 1 0,-1-1 1,0 1-1,1-1 0,-1 0 0,1 1 1,-1-1-1,0 1 0,1-1 0,-1 1 0,1 0 1,0 29 1004,-19 33 628,18-61-1645,-11 24 183,-9 27-364,21-47-3364,14-31-4351,-3 4-3281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45 147 4068,'0'0'10175,"-8"7"-7511,-24 20-967,31-27-1641,1 1-1,0-1 1,0 0 0,-1 0-1,1 0 1,0 0-1,0 0 1,0 1 0,-1-1-1,1 0 1,0 0-1,0 0 1,0 1 0,0-1-1,-1 0 1,1 0-1,0 1 1,0-1 0,0 0-1,0 0 1,0 1-1,0-1 1,0 0 0,0 0-1,0 1 1,0-1-1,0 0 1,0 1 0,0-1-1,0 0 1,0 0-1,0 1 1,0-1 0,0 0-1,0 0 1,0 1-1,0-1 1,0 0 0,0 0-1,1 1 1,-1-1-1,0 0 1,0 1 0,15 3 956,19-4-169,-33 0-746,7-2 46,0 1 0,1-1 0,-1-1 0,0 0 0,0 0-1,0 0 1,-1-1 0,1 0 0,-1-1 0,0 1 0,0-1 0,-1-1 0,10-9 0,-10 10-44,-1 0 0,0-1 0,0 0 0,-1 0 0,1 0 1,-1 0-1,0-1 0,-1 0 0,0 0 0,0 0 1,0 0-1,-1 0 0,0 0 0,-1-1 0,2-9 0,-3 16-96,0 0 0,0 0 0,0 0 0,0 1 0,0-1-1,0 0 1,-1 0 0,1 0 0,0 0 0,0 1-1,-1-1 1,1 0 0,0 0 0,-1 1 0,1-1 0,-1 0-1,1 1 1,-1-1 0,1 0 0,-1 1 0,1-1-1,-1 1 1,0-1 0,1 1 0,-1-1 0,0 1-1,0-1 1,1 1 0,-1 0 0,0 0 0,0-1 0,0 1-1,1 0 1,-1 0 0,0 0 0,0 0 0,0 0-1,1 0 1,-1 0 0,0 0 0,0 0 0,0 0 0,0 0-1,1 0 1,-1 0 0,0 1 0,0-1 0,1 0-1,-1 1 1,0-1 0,0 1 0,1-1 0,-1 1-1,0 0 1,-4 1-16,1 0 0,0 0-1,0 1 1,1-1 0,-1 1-1,0 0 1,1 0 0,0 0-1,-4 4 1,0 5 21,0-1 0,1 1 0,0 0 0,0 0 0,2 0 0,-1 1 0,2 0 0,0-1 0,0 2 0,1-1 0,0 19 0,2-31-7,1 1 1,-1-1-1,1 0 1,-1 0-1,1 0 1,0 1-1,0-1 1,-1 0-1,1 0 1,0 0-1,0 0 1,0 0-1,0 0 1,0-1-1,0 1 1,0 0-1,1 0 1,-1-1-1,0 1 1,0-1-1,0 1 1,1-1-1,-1 1 1,0-1-1,1 0 1,-1 0-1,0 1 1,1-1-1,-1 0 1,0 0-1,1-1 1,-1 1-1,0 0 1,3-1-1,3 1-11,0-1-1,0 0 1,0-1-1,0 0 1,10-4-1,38-30-866,-48 30 754,-1 1 1,1 0 0,1 0 0,-1 0 0,1 1 0,0 0 0,0 0 0,0 1 0,0 0 0,16-3-1,-23 6 130,-1 1-1,1-1 1,0 0-1,0 1 0,0-1 1,0 1-1,-1-1 0,1 1 1,0-1-1,-1 1 0,1-1 1,0 1-1,-1 0 1,1-1-1,-1 1 0,1 0 1,-1 0-1,1-1 0,-1 1 1,1 0-1,-1 0 0,0 0 1,1 0-1,-1 0 1,0-1-1,0 1 0,0 0 1,0 0-1,0 0 0,0 0 1,0 2-1,1 39 322,-1-27-272,0-14-23,0 0 1,0 0 0,0 0 0,0 0-1,0 1 1,1-1 0,-1 0 0,0 0-1,1 0 1,-1 0 0,1 0-1,-1 0 1,1 0 0,-1 0 0,1 0-1,0 0 1,0 0 0,-1 0 0,1 0-1,0 0 1,0-1 0,0 1-1,0 0 1,0-1 0,0 1 0,2 0-1,-1 0 21,1-1 0,0 1 0,-1-1-1,1 0 1,0 0 0,-1 0 0,1 0-1,0 0 1,0-1 0,-1 1 0,5-2-1,9-3 155,0-2 0,0 0 0,15-9 0,-20 10-49,42-23-102,-36 18-409,0 1 0,1 0 0,0 2 0,1 0 0,31-8 0,-50 16 352,1 0 0,0-1 1,0 1-1,-1 0 0,1 0 0,0 0 0,-1 0 1,1 0-1,0 0 0,0 0 0,-1 0 1,1 0-1,0 0 0,-1 0 0,1 0 1,0 1-1,-1-1 0,1 0 0,0 0 0,-1 1 1,1-1-1,0 0 0,-1 1 0,1-1 1,-1 1-1,1-1 0,-1 1 0,1-1 1,-1 1-1,1-1 0,0 2 0,-1 0 47,0-1-1,1 1 0,-1 0 0,0 0 1,0-1-1,0 1 0,0 0 0,-1 0 1,1-1-1,0 1 0,-1 0 0,-1 3 1,-30 60 1332,23-49-1323,9-16-34,-1 0-1,1 1 0,0-1 1,-1 1-1,1-1 0,0 0 1,0 1-1,-1-1 0,1 1 1,0-1-1,0 1 0,0-1 1,-1 1-1,1-1 0,0 1 1,0-1-1,0 0 0,0 1 1,0-1-1,0 1 0,0-1 1,0 1-1,0-1 0,0 1 1,0-1-1,1 1 0,-1-1 1,0 1-1,0-1 0,0 1 1,1-1-1,-1 1 0,0-1 1,1 1-1,17-5 254,22-21-213,-11 4-141,43-29-770,-66 46 757,0 1 1,0 0 0,0 0-1,1 0 1,0 1 0,-1 0-1,1 1 1,0-1 0,11 0-1,-17 3 103,0-1 0,-1 0-1,1 1 1,0-1 0,-1 1-1,1-1 1,-1 1 0,1 0-1,-1-1 1,1 1 0,-1 0-1,0-1 1,1 1 0,-1 0-1,0-1 1,1 1 0,-1 0-1,0-1 1,0 1-1,0 0 1,1 0 0,-1 0-1,0-1 1,0 1 0,0 0-1,0 0 1,-1-1 0,1 1-1,0 0 1,-1 1 0,-3 36 381,2-24-95,2-14-286,0 0-1,0 0 1,0 1 0,0-1 0,0 0-1,0 0 1,0 0 0,0 1 0,0-1-1,1 0 1,-1 0 0,0 0-1,0 1 1,0-1 0,0 0 0,0 0-1,0 0 1,1 0 0,-1 0-1,0 1 1,0-1 0,0 0 0,0 0-1,1 0 1,-1 0 0,0 0 0,0 0-1,0 0 1,1 0 0,-1 0-1,0 1 1,0-1 0,0 0 0,1 0-1,-1 0 1,0 0 0,0 0-1,0 0 1,1 0 0,-1-1 0,0 1-1,0 0 1,0 0 0,1 0 0,15-6 165,10-9-194,11-7-1289,-8 16-6729,-26 12-1375,-3 1 3955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90 7271,'0'0'16079,"-11"0"-15903,2 2-58,0-1 0,1 1 1,-1 1-1,1 0 0,-1 0 0,1 0 0,0 1 0,0 0 0,1 1 0,-1 0 0,1 0 1,0 1-1,0-1 0,1 2 0,-10 10 0,-12 24 1289,20-17-936,8-24-467,0 1-1,0-1 1,0 1 0,0-1-1,1 1 1,-1-1 0,0 1 0,0-1-1,0 1 1,0-1 0,1 1 0,-1-1-1,0 1 1,0-1 0,1 0 0,-1 1-1,0-1 1,1 1 0,-1-1 0,0 0-1,1 1 1,-1-1 0,1 0 0,-1 0-1,1 1 1,-1-1 0,1 0 0,-1 0-1,0 0 1,1 1 0,-1-1 0,1 0-1,-1 0 1,1 0 0,0 0 0,7 0-40,-1-1 0,1 1 0,0-1 0,-1-1 0,0 1 0,1-2 0,-1 1 1,0-1-1,0 1 0,0-2 0,-1 1 0,1-1 0,-1 0 0,0-1 0,0 1 0,0-1 1,9-11-1,-2 3-61,0-2 0,-1 1 0,-1-2 0,0 1 0,-1-1 1,9-22-1,-16 30 49,-44 66-278,37-51 428,1 0 0,0 0 0,0 1 0,0-1 0,1 1 0,0-1 0,0 1 0,0 13 0,2-21-88,0 1-1,1 0 1,-1-1-1,1 1 1,0 0-1,-1-1 0,1 1 1,-1-1-1,1 1 1,0-1-1,0 1 1,-1-1-1,1 1 1,0-1-1,-1 0 1,1 0-1,0 1 1,0-1-1,0 0 1,0 0-1,-1 0 1,1 0-1,0 0 0,0 0 1,0 0-1,-1 0 1,1 0-1,0 0 1,0 0-1,0 0 1,-1-1-1,1 1 1,0 0-1,0-1 1,0 1-1,-1-1 1,2 0-1,33-12 137,-7-5-356,-1-1-1,-1 0 1,-1-2 0,0-1-1,32-39 1,-64 70-137,-3 2 558,0 1 0,1 0 1,1 0-1,0 1 0,0 0 0,-7 21 0,14-34-202,1 1-1,0-1 0,0 1 1,0-1-1,0 0 0,0 1 1,0-1-1,0 1 0,0-1 1,0 0-1,0 1 0,0-1 1,0 1-1,0-1 0,0 0 1,0 1-1,0-1 0,0 0 1,1 1-1,-1-1 0,0 1 0,0-1 1,0 0-1,1 1 0,-1-1 1,0 0-1,0 0 0,1 1 1,-1-1-1,0 0 0,1 0 1,-1 1-1,0-1 0,1 0 1,-1 0-1,0 0 0,1 1 1,-1-1-1,0 0 0,1 0 1,21-3 188,19-15-91,83-80-762,-96 74 455,-28 24 190,0 0-1,0 0 1,0 0-1,0 0 1,0 0-1,0-1 0,0 1 1,0 0-1,0 0 1,0 0-1,0 0 0,0 0 1,0 0-1,1 0 1,-1-1-1,0 1 1,0 0-1,0 0 0,0 0 1,0 0-1,0 0 1,0 0-1,1 0 0,-1 0 1,0 0-1,0 0 1,0 0-1,0 0 1,0 0-1,0 0 0,1 0 1,-1 0-1,0 0 1,0 0-1,0 0 1,0 0-1,0 0 0,0 0 1,1 0-1,-1 0 1,0 0-1,0 0 0,0 0 1,0 0-1,0 0 1,0 0-1,0 0 1,1 0-1,-1 0 0,0 0 1,0 1-1,0-1 1,0 0-1,0 0 1,0 0-1,0 0 0,0 0 1,0 0-1,0 0 1,0 1-1,1-1 0,-1 0 1,0 0-1,0 0 1,0 0-1,0 0 1,0 0-1,0 1 0,0-1 1,-4 16-128,-10 23 255,12-35-135,-8 35 388,10-38-365,0-1-1,0 1 1,0-1 0,0 1-1,0-1 1,0 1-1,0 0 1,0-1 0,1 1-1,-1-1 1,0 1-1,0-1 1,1 1 0,-1-1-1,0 1 1,0-1-1,1 1 1,-1-1 0,1 0-1,-1 1 1,0-1 0,1 1-1,-1-1 1,1 1-1,0-1 1,1 0-1,-1 0 0,0 1 1,0-1-1,1 0 1,-1 0-1,0 0 0,0 0 1,1-1-1,-1 1 0,0 0 1,0 0-1,1-1 0,-1 1 1,0-1-1,1 0 1,8-4-230,0-1 1,-1 0 0,0 0 0,0-1 0,0 0 0,-1-1 0,12-14 0,24-20-135,-50 49 459,0 1-1,1 0 1,1 0 0,-1 1 0,1-1-1,0 1 1,-3 15 0,-1 10 97,1 0 0,2 0 0,2 0-1,1 0 1,1 1 0,6 44 0,-4 89-203,-3-149 16,0 0-1,-1-1 1,-1 1-1,-1 0 1,0-1 0,-13 28-1,14-40 127,1 0 0,-1 0 0,0 0 0,0-1-1,0 0 1,-1 0 0,0 0 0,0 0 0,-9 6 0,13-10-75,0-1 0,-1 1 1,1 0-1,0-1 0,0 1 0,-1 0 1,1-1-1,0 0 0,-1 1 0,1-1 1,0 0-1,-1 0 0,1 0 0,-1 0 1,1 0-1,0 0 0,-1 0 0,1 0 0,0 0 1,-3-1-1,3 0-36,-1-1 1,1 1-1,-1 0 0,1-1 1,-1 1-1,1-1 0,0 1 1,0-1-1,0 1 0,0-1 1,0 0-1,0 1 0,0-1 1,1 0-1,-1 0 0,1 0 1,-1 0-1,1 0 0,-1-2 0,-3-17-201,1-1 0,1 1-1,1-1 1,1 0 0,0 1-1,2-1 1,0 1 0,2-1-1,0 1 1,2 0-1,0 1 1,1-1 0,1 1-1,1 0 1,1 1 0,0 0-1,2 1 1,0 0-1,1 0 1,28-28 0,-27 32-939,-6 7-585,-1 0-1,0-1 1,0 0 0,8-13-1,-6 2-6336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2:3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3011,'-20'4'12642,"19"-3"-12266,0 0 1,0 1-1,0-1 1,0 0-1,0 1 1,0-1-1,1 1 0,-1-1 1,0 1-1,1 0 1,-1-1-1,1 1 1,-1 2-1,1-2-295,0 0-1,-1 0 1,1 0-1,-1 0 1,0 0 0,1 0-1,-1 0 1,0 0-1,0 0 1,-1 0 0,1 0-1,0-1 1,0 1-1,-1 0 1,1-1-1,-3 2 1,-4 38 1868,-25 34 867,24-58-2072,1 1 0,1-1 0,-7 26 0,14-43-730,0 0 0,0 0 0,0 1 0,0-1 0,0 0-1,0 0 1,0 0 0,0 0 0,0 1 0,0-1 0,0 0 0,0 0 0,0 0 0,0 0 0,0 1 0,0-1 0,0 0 0,0 0 0,0 0 0,0 0 0,0 1 0,0-1 0,0 0 0,0 0 0,1 0-1,-1 0 1,0 0 0,0 1 0,0-1 0,0 0 0,0 0 0,0 0 0,1 0 0,-1 0 0,0 0 0,0 0 0,0 0 0,0 1 0,0-1 0,1 0 0,-1 0 0,0 0 0,0 0 0,0 0 0,0 0-1,1 0 1,-1 0 0,0 0 0,0 0 0,1 0 0,12-5 307,11-9-24,170-135 135,-193 149-427,-1 0 0,0 0-1,0 0 1,1 0-1,-1 0 1,0 0-1,1 1 1,-1-1-1,0 0 1,0 0 0,0 0-1,1 0 1,-1 1-1,0-1 1,0 0-1,0 0 1,1 1-1,-1-1 1,0 0 0,0 0-1,0 1 1,0-1-1,0 0 1,1 0-1,-1 1 1,0-1-1,0 0 1,0 0 0,0 1-1,0-1 1,0 0-1,0 1 1,0-1-1,0 0 1,0 1-1,0-1 1,0 0 0,0 0-1,0 1 1,-1-1-1,1 0 1,0 0-1,0 1 1,-1 17-88,-5 13 78,-1 0 1,-18 47 0,15-51-10,10-25 79,-1-7-7828,1-12-3132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4:2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1476 399 3844,'0'0'5183,"-8"-11"-3603,-14-27-1024,-38-56 1191,53 83-1572,-1 1-1,-1 0 0,1 1 1,-2 0-1,1 0 0,-18-12 1,8 11-60,-1 0 1,0 1-1,0 2 0,0 0 1,-1 1-1,0 1 1,0 1-1,-29-3 1,-27 3-97,-77 5 1,56 1 108,26-3-43,11 0 258,-101 11 0,142-7-290,-1 1-1,1 0 1,0 2-1,0 1 1,1 0-1,0 1 1,0 2-1,-31 19 1,29-13-58,1 0-1,1 2 1,1 0-1,0 1 1,1 1-1,1 1 1,1 0-1,1 1 1,1 0 0,0 1-1,-8 25 1,8-16-7,3 1 1,0 0 0,2 0 0,1 0 0,2 1 0,1 0-1,2 67 1,4-87 2,0-1 0,1 1 1,0-1-1,1 1 0,0-1 0,1-1 0,1 1 0,0-1 0,1 1 1,0-2-1,1 1 0,0-1 0,1 0 0,0-1 0,1 0 0,18 15 1,6 2 14,2-1 1,1-2 0,77 38 0,-36-26 17,2-3-1,1-4 0,1-3 0,136 23 1,-95-31 1,0-6 0,198-5 1,-274-10 57,0-2 0,0-2 1,0-2-1,-1-2 0,-1-2 1,0-2-1,0-2 0,-2-1 1,0-3-1,-2-2 0,0-1 1,-1-2-1,-2-2 0,-1-1 1,-1-2-1,-2-2 0,48-57 1,-72 78-81,0-1 0,-1 0 0,0 0 0,-1-1 0,-1 0 0,0 0 1,-1-1-1,-1 0 0,0 0 0,4-22 0,-8 27 2,0 0 0,0-1 1,-1 1-1,-1 0 0,1 0 0,-2-1 1,1 1-1,-2 0 0,1 0 0,-1 0 0,-1 1 1,0-1-1,0 1 0,-1 0 0,0 0 0,0 0 1,-7-8-1,-7-4 10,0 0 0,-1 2-1,-1 0 1,-1 1 0,0 1 0,-2 1 0,-43-22 0,-189-72 376,236 103-335,-95-35 153,41 17-183,1-4 0,-90-48 1,147 67-558,0 0 0,1-1-1,0-1 1,1 0 0,-24-27 0,1-9-4017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0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860 176 4420,'0'0'-283,"-11"0"678,-3 0 303,1 0 0,-1-1-1,1 0 1,0-1 0,-1 0 0,1-2-1,0 1 1,0-1 0,-16-8 0,16 4 39,-1-1 323,0 1 0,-1 1 0,-27-11 0,36 17-951,1-1 1,-1 1 0,1 0-1,-1 1 1,1 0 0,-1 0-1,0 0 1,1 0 0,-1 1-1,1 0 1,-1 0 0,1 0-1,-1 1 1,1 0 0,-6 3-1,-21 11-17,2 2 0,0 1 1,1 2-1,1 1 0,1 1 0,-25 27 0,2 4 122,-80 114 0,117-147-131,1 0-1,1 1 0,1 0 0,1 1 1,1 0-1,1 1 0,1 0 0,-5 42 1,3 17 164,3 99 1,5-162-267,3 35 23,2 0-1,2-1 0,3 1 1,2-1-1,2-1 0,3 0 1,25 54-1,-36-93-60,0 0 0,1-1-1,1 0 1,0 0 0,1 0 0,0-2-1,18 19 1,-20-24 46,0 0 1,0-1-1,1 0 0,-1-1 0,1 1 1,0-1-1,0-1 0,1 0 0,-1 0 1,1-1-1,0 1 0,-1-2 0,1 0 1,12 1-1,20-2 63,0-2 0,0-1 1,-1-3-1,1-1 0,66-20 0,190-85 30,-244 89-70,83-47 1,-119 60 76,-1-1 1,-1-1 0,0 0 0,-1-1 0,0 0-1,-1-1 1,0-1 0,20-31 0,1-15 225,-3-1 0,-3-2 0,-2 0 0,-4-2 0,-2-1-1,-3 0 1,10-88 0,-23 121-201,-2 0 0,-2 0 0,-1 0 0,-1 0 0,-2 1 0,-1-1 0,-2 1-1,-1 0 1,-2 1 0,-1-1 0,-1 2 0,-2 0 0,-1 1 0,-37-54 0,45 74-76,-1 0 1,-1 0 0,0 1 0,0 0 0,0 1-1,-1 0 1,-1 1 0,1 0 0,-1 0 0,0 1-1,-1 0 1,0 1 0,-13-4 0,-2 3 39,-1 0 0,0 2 0,0 1 1,-50 0-1,-35 3-1230,-258-7-9425,345 7 4529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25 13933,'0'0'619,"11"-4"107,-3 0-494,1 0-1,0 2 0,-1-1 0,1 1 0,1 0 0,-1 0 0,0 1 0,0 1 1,1 0-1,-1 0 0,0 0 0,0 1 0,1 1 0,-1 0 0,0 0 0,14 6 1,-12-2-135,-1 0 0,1 1 0,-1 0 0,-1 1 0,1 1 0,-2-1 0,1 1 0,-1 1 0,0-1 0,-1 1 1,0 1-1,-1-1 0,0 1 0,0 0 0,-1 1 0,6 23 0,-7-19-88,0 0 1,-2 0-1,0 1 1,0-1-1,-2 1 0,0-1 1,-1 1-1,-1-1 0,0 0 1,-1 0-1,-1 0 0,-9 25 1,-6 4 70,-3-1 0,-1-1-1,-43 60 1,-99 110-2273,109-148-2174,10-14-3197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0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4 311 3651,'0'-310'16640,"-4"585"-14221,8 273-2142,-1-494-275,-3-26-2,2-1 1,0 1 0,2-1-1,1 0 1,10 29-1,-15-55-28,0-1-1,0 0 0,0 1 1,0-1-1,0 1 0,0-1 1,0 1-1,0-1 1,0 0-1,0 1 0,0-1 1,1 1-1,-1-1 0,0 0 1,0 1-1,0-1 0,1 0 1,-1 1-1,0-1 0,1 0 1,-1 1-1,0-1 0,0 0 1,1 0-1,-1 1 0,0-1 1,1 0-1,-1 0 0,1 0 1,-1 1-1,0-1 0,1 0 1,-1 0-1,1 0 0,-1 0 1,1 0-1,4-16-1544,-3-27-2023,-7 6-318,-10-2-479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0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14 186 9673,'0'0'1650,"-3"13"261,0 2-1421,0 1 0,1 0 0,1-1 0,0 1 0,1 0 0,1 0 0,0 0 0,1-1 0,8 29 0,24 31 37,3-1-1,4-1 1,50 68-1,-79-124-491,-10-14-11,0 1-1,1 0 0,0-1 1,0 1-1,0-1 0,0 0 1,0 0-1,1 0 0,-1 0 1,5 2-1,-6-5 8,-1 1-1,1-1 1,-1 0-1,0 1 1,1-1-1,-1 0 1,1 0-1,-1 0 1,0-1-1,1 1 1,-1 0-1,0 0 1,1-1-1,-1 1 1,0-1 0,1 1-1,-1-1 1,0 1-1,1-1 1,-1 0-1,0 0 1,0 0-1,0 0 1,0 0-1,0 0 1,0 0-1,0 0 1,0 0-1,-1 0 1,1 0-1,0 0 1,0-1 0,-1 1-1,1 0 1,0-3-1,32-67 503,-3-2 1,28-101-1,-38 109-483,37-118-1370,-24 60-4215,-13 34-2883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160 117 4036,'0'0'4959,"5"-11"-2957,0 2-1595,1 0 456,-1-1-1,-1 1 1,1-1 0,-2 1-1,1-1 1,-1 0 0,2-17-1,-6 27-775,0-1-1,0 1 1,0 0-1,0-1 1,0 1-1,0 0 1,0 0 0,0 0-1,0 0 1,-1 0-1,1 0 1,0 0-1,0 0 1,0 0-1,0 1 1,0-1-1,0 0 1,0 1-1,0-1 1,0 0-1,0 1 1,0 0-1,-1 0 1,-13 10-53,0 2 0,1 0-1,0 0 1,1 1 0,1 1 0,0 0 0,1 0-1,-15 28 1,-8 23 19,31-61-57,1 1-1,0 0 0,1-1 0,-1 1 0,1 0 0,0 0 1,1 0-1,0 0 0,-1 0 0,2 8 0,0-13 5,-1 1 0,1-1 0,0 1 0,0-1 0,0 0 0,0 1 0,0-1 0,0 0 0,0 0 0,0 0-1,0 0 1,0 0 0,0 0 0,1 0 0,-1 0 0,1 0 0,-1 0 0,0-1 0,1 1 0,-1-1 0,1 1 0,-1-1 0,1 1 0,0-1-1,1 0 1,47 5 133,-38-5-130,-6 1 27,7-1-37,1 2-1,0-1 1,-1 2-1,16 4 1,-27-7 9,-1 1 0,1-1 1,0 0-1,-1 1 0,1 0 0,0-1 0,-1 1 1,1 0-1,-1 0 0,1 0 0,-1 0 0,0 0 1,1 0-1,-1 0 0,0 0 0,0 1 1,0-1-1,0 0 0,0 1 0,0-1 0,0 1 1,0-1-1,0 1 0,-1 0 0,1-1 1,-1 1-1,1 0 0,-1-1 0,0 1 0,1 0 1,-1-1-1,0 1 0,0 0 0,0 0 0,-1-1 1,1 1-1,0 0 0,-1-1 0,1 1 1,-1 0-1,1-1 0,-1 1 0,-1 2 0,-2 2 166,0-1-1,0 1 1,0-1-1,-1 0 1,0-1-1,0 1 1,0-1-1,0 0 1,-8 5-1,-57 30 1696,64-35-1706,-8 3 151,7-3-137,0 0 0,0 0 0,-1-1 0,1 0 0,-1 0 0,-9 1 0,26-7-1302,0 0 0,0-1 0,-1 0 0,1 0 0,-1-1 0,9-6 0,16-10-5211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 4228,'0'0'15343,"-1"1"-15331,1 0 0,0-1 1,0 1-1,0 0 0,0-1 1,0 1-1,0 0 1,0-1-1,0 1 0,0 0 1,0-1-1,0 1 1,0 0-1,1-1 0,-1 1 1,0 0-1,0-1 0,1 1 1,-1-1-1,0 1 1,1-1-1,-1 1 0,1-1 1,0 2-1,28-21 1094,1 0-808,-29 18-300,0 1 1,0 0-1,0 0 0,0 0 1,-1 0-1,1 0 1,0 0-1,0 1 1,0-1-1,0 0 0,0 0 1,-1 1-1,1-1 1,0 0-1,0 1 1,0-1-1,-1 1 0,1-1 1,0 1-1,-1-1 1,1 1-1,0 0 1,-1-1-1,1 1 0,-1 0 1,1-1-1,-1 1 1,1 0-1,-1 0 0,1 0 1,-1-1-1,0 1 1,0 0-1,1 0 1,-1 0-1,0 1 0,9 34 195,-2 0 0,-1 0 0,-2 1 0,-1 0 0,-4 47 0,2-30-181,1-5 12,0-26 845,-2 0 1,0 1-1,-5 33 0,5-56-826,0-1 0,0 1-1,0 0 1,0-1-1,0 1 1,0-1-1,0 1 1,0 0-1,0-1 1,-1 1-1,1-1 1,0 1-1,0-1 1,-1 1 0,1-1-1,0 1 1,-1-1-1,1 1 1,0-1-1,-1 1 1,1-1-1,-1 1 1,1-1-1,-1 0 1,1 1-1,-1-1 1,1 0-1,-1 0 1,1 1 0,-1-1-1,1 0 1,-1 0-1,0 0 1,1 0-1,-1 1 1,1-1-1,-1 0 1,0 0-1,1 0 1,-1 0-1,1 0 1,-1-1 0,0 1-1,1 0 1,-1 0-1,1 0 1,-1 0-1,1-1 1,-1 1-1,1 0 1,-1-1-1,1 1 1,-1 0-1,1-1 1,-1 1 0,1 0-1,-1-2 1,-23-25 767,17 11-736,1 1 0,1-1-1,0 0 1,1 0 0,1 0-1,0 0 1,1-1 0,1 1-1,1-18 1,1 29-260,1-1 0,0 1 0,1-1 0,-1 1 0,1 0-1,0 0 1,0 0 0,0 0 0,1 0 0,0 1 0,0 0 0,0-1 0,0 2 0,1-1 0,5-3 0,14-16-2917,2-6-2017,1-2-3309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11883,'0'0'7816,"4"9"-7283,10 34 22,17 77 0,-15-52-47,-16-68-479,0 0 1,0 0-1,0 0 0,-1 0 1,1 0-1,0 1 1,0-1-1,0 0 0,0 0 1,0 0-1,0 0 0,0 0 1,0 1-1,0-1 0,0 0 1,0 0-1,0 0 1,0 0-1,0 0 0,0 1 1,0-1-1,0 0 0,1 0 1,-1 0-1,0 0 0,0 0 1,0 1-1,0-1 1,0 0-1,0 0 0,0 0 1,0 0-1,0 0 0,1 0 1,-1 0-1,0 0 0,0 1 1,0-1-1,0 0 1,0 0-1,0 0 0,1 0 1,-1 0-1,0 0 0,0 0 1,0 0-1,0 0 0,0 0 1,1 0-1,-1 0 0,0 0 1,0 0-1,0 0 1,0 0-1,1 0 0,-1 0 1,0 0-1,0 0 0,0 0 1,0 0-1,0 0 0,1-1 1,3-12 1247,2-18-320,-6 25-887,1-5 28,0 0 0,-1 0-1,0 0 1,-1 0-1,0 0 1,-1 0-1,0 0 1,-1 0 0,-6-16-1,11 44-678,0-5 581,18-7-49,-15-6 66,0-1-1,0 1 1,-1-1 0,1 1-1,-1-1 1,1-1-1,-1 1 1,0-1-1,1 1 1,-1-1 0,-1 0-1,1-1 1,0 1-1,-1-1 1,1 1-1,-1-1 1,0 0-1,-1 0 1,1-1 0,-1 1-1,1-1 1,-1 1-1,-1-1 1,1 1-1,-1-1 1,0 0 0,0 0-1,1-8 1,-2 13-97,0 46-385,0-45 78,-1 12-12107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5637,'0'0'14622,"-2"10"-13949,0 4-396,0 1 0,1-1 0,1 0 0,0 1 0,0-1 0,2 1 1,0-1-1,0 0 0,2 0 0,6 20 0,-6-26-158,-2-2-67,0-1 0,0 1 0,1-1-1,0 1 1,0-1 0,0 0 0,1 0-1,0 0 1,0-1 0,7 7 0,-23-58-6816,3 29 272,0-3-4665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8840,'0'0'11435,"0"-50"-11211,5 50-1120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1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6 9577,'0'0'10292,"-7"6"-10099,-5 3 18,2 1-1,0 0 1,0 1 0,1 0 0,0 0 0,0 1 0,2 1 0,-1-1-1,2 1 1,0 0 0,0 1 0,1-1 0,1 1 0,0 0 0,1 0 0,1 0-1,-2 22 1,4-35-209,0-1 0,0 1 0,0-1 0,0 1 0,0-1 0,0 1 0,0-1-1,0 1 1,0-1 0,0 1 0,0-1 0,0 1 0,0 0 0,0-1 0,1 1 0,-1-1 0,0 0 0,0 1-1,1-1 1,-1 1 0,0-1 0,1 1 0,-1-1 0,0 0 0,1 1 0,-1-1 0,1 0 0,-1 1 0,1-1-1,-1 0 1,0 1 0,1-1 0,-1 0 0,1 0 0,0 1 0,20-10 320,16-25 446,-28 19-601,-1-1 1,0 0 0,-1 0 0,-1-1-1,0 0 1,-1 0 0,-1 0-1,-1-1 1,0 1 0,-2-1 0,1-27-1,-20 113-482,17-59 307,-1 0 1,1 0-1,1 0 0,-1 0 0,2 0 0,1 14 0,-2-21 0,1 0 1,0 0-1,0 0 0,0 0 1,0 0-1,0 0 0,0 0 1,1 0-1,-1 0 0,1 0 0,-1-1 1,1 1-1,0-1 0,-1 1 1,1-1-1,0 1 0,0-1 1,0 0-1,0 0 0,0 0 1,0 0-1,0-1 0,0 1 1,1 0-1,-1-1 0,0 0 0,0 1 1,1-1-1,-1 0 0,3 0 1,3 0-315,0 0 1,0 0-1,0-1 1,0 0 0,-1 0-1,1-1 1,0 0-1,9-3 1,-11 2-1190,1-1 0,-1 1 0,1-1 0,-1 0 1,8-7-1,7-9-11670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2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0 688 5221,'0'0'8669,"9"-1"-8626,8-2 79,1-1-1,0-1 1,-1 0-1,1-1 1,-2-1 0,1-1-1,20-13 1,1 2 282,917-405 2949,-918 410-3455,140-57-1214,-140 53-975,37-23 0,-16 1-2108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27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348 233 3491,'0'0'5200,"-4"-8"-4570,-7-16-444,6 11 304,0 1 0,-2-1 0,-11-17 0,16 27-375,0 0-1,0 1 0,0-1 1,-1 0-1,1 1 1,-1 0-1,0-1 0,1 1 1,-1 0-1,0 1 0,0-1 1,-1 0-1,1 1 1,0 0-1,0-1 0,-1 1 1,1 1-1,0-1 0,-1 0 1,-3 1-1,1 0-25,0 0-1,0 1 1,1 0 0,-1 0-1,1 1 1,-1-1 0,1 1-1,0 0 1,-1 1 0,1-1-1,0 1 1,0 0-1,-4 4 1,0 0-29,1 1-1,0 0 0,0 0 1,1 1-1,0-1 1,-7 14-1,2-2 39,1 1-1,1 1 1,1 0-1,1 0 1,-9 42-1,4 28 356,5 0 0,3 0 0,8 95 0,-1-97-322,6 101 0,8 0 0,9 0 0,96 363 0,-87-444-33,3-2 0,6-2 1,4-2-1,5-2 0,4-2 1,97 131-1,-19-78 315,2 2-265,-114-125-115,1-2 1,1 0 0,1-2 0,35 28-1,-49-45-13,1-1-1,0 0 0,1 0 0,0-2 0,0 1 1,0-2-1,1 0 0,0 0 0,0-2 1,0 1-1,1-2 0,-1 0 0,22 0 0,-8-1 88,-1-2-1,1-1 0,44-9 0,-63 9-105,-1 0 1,0-1-1,-1 0 1,1 0-1,0-1 1,-1 0-1,0 0 0,0 0 1,0-1-1,0-1 1,-1 1-1,0-1 0,0 0 1,0 0-1,-1-1 1,7-10-1,7-19 23,-1 0 0,-1-2 0,-3 0 0,-1 0 0,-1-1 0,-3-1 0,-1 0 0,-2-1 0,2-79 0,-10-17-135,-34-222-1,8 117-17,24 190 144,-12-138 39,-50-239 0,45 338-55,-4 1 1,-41-97 0,53 155 66,-2 1 1,-1 1 0,-1 1 0,-2 0 0,-1 1 0,-1 1-1,-1 1 1,-2 1 0,-31-27 0,-53-30 819,-38-32-24,124 94-817,1-1 1,0-1-1,2-1 1,-22-34-1,-40-96-68,56 103 256,-47-75 0,69 119-169,-1 1-1,-1 0 0,1 0 1,-1 1-1,1-1 0,-1 1 1,0 0-1,-1 0 0,1 0 1,-1 1-1,0 0 0,0 0 1,0 1-1,0-1 0,0 1 1,0 0-1,-13-1 0,0 2 19,-1 0 1,1 2-1,-1 0 0,-29 7 0,29-5-414,0 0 1,0-1-1,0-2 1,-24-1-1,41 1 114,1 0 0,-1-1-1,1 0 1,-1 1-1,1-1 1,-1 0-1,1 0 1,0 0-1,-1-1 1,1 1 0,0-1-1,0 1 1,0-1-1,0 0 1,0 1-1,0-1 1,1 0-1,-1 0 1,1 0 0,-1-1-1,1 1 1,0 0-1,0 0 1,-1-4-1,-13-36-5658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3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15150,'0'0'3588,"85"42"-2788,-20-41-255,11-1-417,5 0-96,3 0-32,-8-9-1025,-7-4-3747,-14-4-3172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3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67 141 12940,'0'0'4762,"-7"9"-4260,-2 6-455,1 1 1,1 0-1,1 0 1,0 0-1,1 1 1,0 0-1,2 0 1,0 0 0,-1 28-1,0 18-20,5 66-1,-1-127-3,0 0 1,0 0-1,1 0 0,-1 0 0,0 0 0,1 0 0,-1 0 0,1-1 0,-1 1 0,1 0 1,0 0-1,0 0 0,0-1 0,0 1 0,0-1 0,3 3 0,-3-3 22,-1 0-1,1-1 0,0 0 1,0 1-1,0-1 0,0 0 1,0 1-1,0-1 1,0 0-1,0 0 0,0 0 1,0 0-1,0 0 0,0 0 1,1 0-1,-1 0 1,0 0-1,0 0 0,0-1 1,0 1-1,0 0 0,1-1 1,3-2 148,0 0 0,0-1-1,0 1 1,0-1 0,0 0 0,-1 0 0,0 0 0,0-1-1,4-5 1,23-31 297,-3-2-1,-2 0 0,-1-2 1,-3-1-1,-1-1 0,-3-1 1,-1-1-1,9-52 0,-20 41 771,-6 60-1247,0 0 0,0 0 0,0 0-1,-1 0 1,1 0 0,0 0 0,0 0 0,0 0-1,0 1 1,0-1 0,0 0 0,0 0 0,0 0-1,0 0 1,0 0 0,0 0 0,0 0 0,0 0-1,0 0 1,-1 0 0,1 0 0,0 0 0,0 0-1,0 0 1,0 0 0,0 0 0,0 0-1,0 0 1,0 0 0,0 0 0,0 0 0,-1 0-1,1 0 1,0 0 0,0 0 0,0 0 0,0 0-1,0 0 1,0 0 0,0 0 0,0 0 0,0 0-1,0 0 1,0 0 0,-1 0 0,1 0 0,0 0-1,0-1 1,0 1 0,0 0 0,0 0 0,0 0-1,0 0 1,0 0 0,0 0 0,0 0 0,0 0-1,0 0 1,0 0 0,0 0 0,0-1 0,0 1-1,0 0 1,0 0 0,0 0 0,0 0-1,0 0 1,-9 10 164,-6 17-295,-13 59 65,-30 170-1,53-237 16,2 0 0,1 0 0,0 0-1,2 0 1,1 24 0,-1-42 15,0 0 1,0 0 0,0 0-1,0 0 1,1 0-1,-1 0 1,0 0 0,0 0-1,1-1 1,-1 1-1,0 0 1,1 0-1,-1 0 1,1 0 0,-1-1-1,1 1 1,0 0-1,-1-1 1,1 1 0,0 0-1,-1-1 1,1 1-1,0-1 1,0 1 0,0-1-1,-1 1 1,3 0-1,-2-1-10,1 0-1,0 0 0,0 0 0,-1-1 1,1 1-1,0 0 0,-1-1 0,1 1 1,0-1-1,-1 1 0,1-1 0,0 0 1,2-1-1,2-2-278,0 0 1,0 0 0,0-1-1,-1 0 1,10-11 0,-9 9-888,-2 0 0,1-1 0,-1 0 1,0 0-1,-1-1 0,1 1 0,-2-1 1,4-13-1,-3-6-5367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3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3587,'0'0'19822,"0"13"-19689,-29 216 395,16-150-338,-5 129 0,17-207-178,1 0 0,0 0 1,0 0-1,0 0 0,0 0 0,0 0 1,0 0-1,0 0 0,1 0 0,-1 0 1,0-1-1,0 1 0,1 0 0,-1 0 1,1 0-1,-1 0 0,0 0 0,1-1 1,0 1-1,-1 0 0,1 0 0,-1-1 1,2 2-1,-1-2 16,0 0-1,0 0 1,0 0 0,0 0-1,0 0 1,0 0 0,0 0-1,0 0 1,-1 0 0,1 0-1,0 0 1,0-1 0,0 1 0,0 0-1,0-1 1,-1 1 0,1-1-1,0 1 1,1-2 0,34-33 1280,-2-14-782,-2-2-1,-3 0 0,-1-2 1,37-105-1,-63 148-3498,0-5-6177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3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3555,'0'0'15695,"2"8"-14451,23 65 537,-18-57-1645,-1 0 1,0 1-1,-1-1 1,-1 1-1,4 34 1,-8-51-151,2 27 417,2-17-1304,3-17-3621,0-14 11,-1-10-806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3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4484,'0'0'19453,"0"9"-19266,-2 64 111,0-22-207,7 91 1,1-128 153,2-20 120,2-24 87,-9 24-420,1-65 185,-2 68-208,-1 0 0,1-1 0,0 1 0,-1-1 0,0 1 0,0 0 0,0 0 0,0-1 0,0 1 0,-1 0 0,1 0 0,-1 0 0,0 0 0,0 1 0,0-1 0,0 0 0,-5-4 0,7 7-17,-1 0 0,1 0 0,0 0 0,-1 0 0,1-1 0,-1 1 0,1 0 0,0 0 1,-1 0-1,1 0 0,-1 0 0,1 0 0,0 0 0,-1 0 0,1 0 0,-1 0 0,1 0 0,0 0 0,-1 0 0,1 1 0,-1-1 0,1 0 0,0 0 0,-1 0 0,1 0 1,0 1-1,-1-1 0,1 0 0,0 0 0,-1 1 0,1-1 0,0 0 0,0 1 0,-1-1 0,1 0 0,0 1 0,0-1 0,0 0 0,-1 1 0,1-1 0,0 1 0,0-1 1,0 0-1,0 1 0,0-1 0,0 1 0,0-1 0,0 0 0,0 1 0,0-1 0,0 1 0,0-1 0,0 0 0,0 1 0,0-1 0,0 1 0,0-1 0,1 1 0,-1 0 3,0 0 0,0 0-1,0 1 1,0-1 0,0 0-1,1 0 1,-1 0-1,0 0 1,1 0 0,-1 0-1,1 0 1,-1 0-1,1 0 1,0 0 0,-1 0-1,1 0 1,0 0 0,-1 0-1,1-1 1,0 1-1,0 0 1,0 0 0,0-1-1,0 1 1,0-1-1,1 1 1,1 0 1,-1-1-1,0 1 1,1-1 0,-1 0-1,1 0 1,-1 0-1,0 0 1,1 0 0,-1-1-1,0 1 1,1-1 0,-1 1-1,0-1 1,1 0-1,-1 0 1,0 0 0,0 0-1,0 0 1,0-1-1,0 1 1,3-3 0,1-3-156,0 0 1,0 0-1,0 0 1,6-13-1,17-20-9254,-25 36 3931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4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4260,'0'0'16437,"-10"6"-16186,1 1-238,1-1 1,-1 1 0,1 0-1,1 1 1,0 0 0,0 0-1,0 1 1,1 0 0,0 0-1,1 0 1,0 1 0,1 0-1,0 0 1,0 0-1,1 0 1,0 1 0,-1 13-1,3-23-13,1 1-1,0-1 0,0 1 0,0-1 0,0 1 0,0-1 0,0 1 0,0-1 1,1 0-1,-1 1 0,0-1 0,1 1 0,-1-1 0,1 0 0,0 1 0,-1-1 1,1 0-1,0 0 0,1 2 0,-1-2 11,0-1 0,-1 0 0,1 1 0,0-1 0,0 0 0,0 1 0,0-1 0,0 0 0,0 0 1,0 0-1,0 0 0,0 0 0,0 0 0,-1 0 0,1 0 0,0 0 0,0 0 0,0 0 0,0-1 0,0 1 0,1-1 0,3-1 86,-1 0-1,0-1 1,0 1-1,0-1 1,-1 0-1,1 0 1,0 0-1,-1 0 1,0-1-1,5-6 1,22-53 739,-28 57-806,0 1-1,-1 0 1,1 0-1,-1-1 0,-1 1 1,1-1-1,-1 1 1,0 0-1,0-1 0,-1-10 1,0 16-34,1 0 1,0 0 0,0 0-1,-1 0 1,1 0 0,0 0 0,-1-1-1,1 1 1,0 0 0,0 0-1,-1 0 1,1 0 0,0 0 0,-1 0-1,1 0 1,0 0 0,-1 0-1,1 1 1,0-1 0,0 0-1,-1 0 1,1 0 0,0 0 0,-1 0-1,1 0 1,0 0 0,0 1-1,-1-1 1,1 0 0,0 0 0,0 0-1,0 1 1,-1-1 0,1 0-1,0 0 1,0 1 0,0-1 0,0 0-1,-1 0 1,1 1 0,0-1-1,0 1 1,-10 10-105,9-9 100,-4 5-5,0 0-1,0 0 0,1 1 1,0 0-1,0-1 1,1 1-1,0 1 0,0-1 1,-1 11-1,4-18-60,3-3 93,0-1-1,-1 1 0,1-1 1,0 0-1,-1 1 0,1-1 1,-1 0-1,0-1 0,0 1 0,0 0 1,1-4-1,0 1-11,4-4 103,-1-1-1,-1 0 1,0 0-1,7-22 1,-11 30 21,2 115 1049,-3-112-1175,1 1-1,-1 0 0,0-1 1,1 1-1,-1-1 0,0 1 1,1-1-1,-1 1 0,1-1 1,-1 1-1,1-1 0,-1 0 1,1 1-1,-1-1 0,1 0 1,-1 1-1,1-1 0,0 0 1,-1 0-1,1 1 1,0-1-1,-1 0 0,1 0 1,0 0-1,-1 0 0,1 0 1,-1 0-1,1 0 0,0 0 1,-1 0-1,1 0 0,0 0 1,-1-1-1,1 1 0,0 0 1,-1 0-1,1-1 0,-1 1 1,1 0-1,0-1 0,28-12 191,-26 10-162,0-1-1,-1 0 0,1 0 0,-1 0 0,0 0 0,0 0 0,0-1 1,-1 1-1,0 0 0,0-1 0,1-8 0,1-9 285,-3 20-123,0 9 24,-6 88-265,6-94 45,0 0-1,0-1 1,0 1 0,0-1-1,0 1 1,0-1 0,0 1-1,0-1 1,1 1 0,-1-1-1,0 1 1,0-1 0,0 1-1,1-1 1,-1 1-1,0-1 1,1 0 0,-1 1-1,1-1 1,-1 1 0,0-1-1,1 0 1,-1 1 0,1-1-1,-1 0 1,1 0 0,-1 1-1,1-1 1,-1 0 0,1 0-1,-1 0 1,1 1-1,0-1 1,22-5 10,18-20 159,-4-11-41,-30 28-79,1 0-1,0 1 0,0 0 1,0 0-1,1 0 1,19-10-1,-28 17-42,0 0 0,0 0 0,1 0 0,-1 0-1,0 0 1,1 0 0,-1 0 0,0 0 0,1 0 0,-1 0 0,0 0 0,0 0 0,1 0 0,-1 0-1,0 0 1,1 0 0,-1 0 0,0 0 0,1 0 0,-1 1 0,0-1 0,0 0 0,1 0 0,-1 0-1,0 0 1,0 1 0,1-1 0,-1 0 0,0 0 0,0 1 0,0-1 0,0 0 0,1 0 0,-1 1-1,0-1 1,0 0 0,0 1 0,4 18 217,-3 29 212,-2-37-383,1-10-47,0 0 0,0-1-1,0 1 1,0 0 0,0-1-1,0 1 1,0 0 0,0-1-1,0 1 1,0 0-1,0-1 1,0 1 0,1 0-1,-1-1 1,0 1 0,1 0-1,-1-1 1,0 1 0,1-1-1,-1 1 1,0-1 0,1 1-1,-1-1 1,1 1 0,-1-1-1,1 1 1,-1-1 0,1 0-1,0 1 1,-1-1 0,1 0-1,-1 1 1,1-1-1,0 0 1,-1 0 0,1 0-1,0 0 1,0 1 0,2-2 9,0 1 1,0-1-1,0 1 1,0-1-1,-1 0 0,1 0 1,0 0-1,-1-1 1,5-2-1,5-3-34,-1 0-1,-1-1 1,15-14 0,-25 22 5,14-18-2381,-10 3-3875,-4 4-1136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5:4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6374,'0'0'19378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6:3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 4484,'0'0'9081,"-3"8"-8483,-8 25 37,11-32-585,0 1 0,0-1-1,0 0 1,0 1 0,0-1 0,0 1-1,0-1 1,0 0 0,1 1 0,-1-1-1,0 0 1,1 1 0,-1-1 0,1 0-1,0 1 1,-1-1 0,1 0 0,0 0-1,0 0 1,-1 0 0,1 0 0,0 0 0,0 0-1,0 0 1,1 0 0,-1 0 0,0 0-1,0-1 1,0 1 0,1 0 0,-1-1-1,0 1 1,1-1 0,2 1 0,44 8 987,-48-9-1029,39 1 498,0-2 1,0-2 0,0-2 0,40-9 0,77-9-281,117 17-55,51-5-75,-169-7 91,-77 7-132,2 3-1,-1 4 1,129 9-1,-164 4-42,-1 2-1,0 2 1,0 2 0,-2 1-1,69 38 1,-66-31-2,1-1 1,1-3 0,1-2-1,66 16 1,-59-25 66,1-2 1,107-3-1,110-24 360,0-1-182,189 22-230,267-17 857,-596 4-605,19-4 164,260 6-1,-331 23 158,-79-12-341,-18-17-6380,4 3-22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6:4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0 337 4901,'0'0'6021,"11"-1"-5668,322-59 2977,-18 2-1701,401 3 23,-302 31-298,849-30 423,-1138 54-1759,31 1 72,307-37 0,-354 22 978,155 0 0,-114 9-3826,0-7-7687,-121 8 5326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7:54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1505,'59'0'9136,"-2"-1"-4355,7-1-4087,0-2 0,77-16 1,49-22-359,299-47 609,-153 66-767,84-11 199,-372 28-36,35-6 124,103-1 0,-186 13-337,-40 0 389,-136 4-517,1 8 0,-337 69 0,323-38-189,-233 45 10,334-75 201,-1-3-1,-162-4 0,245-6-7,-1 0 1,0 0-1,0-1 0,0 0 0,1 0 1,-1-1-1,1 1 0,-1-2 0,1 1 1,-1-1-1,-6-4 0,13 7-15,0 0 0,-1 0 1,1 0-1,0 0 0,0-1 0,0 1 0,0 0 1,0 0-1,-1 0 0,1-1 0,0 1 0,0 0 1,0 0-1,0-1 0,0 1 0,0 0 0,0 0 0,0-1 1,0 1-1,0 0 0,0 0 0,0-1 0,0 1 1,0 0-1,0 0 0,0-1 0,0 1 0,0 0 1,0 0-1,0-1 0,0 1 0,0 0 0,1 0 1,-1 0-1,0-1 0,0 1 0,0 0 0,0 0 1,1 0-1,-1-1 0,0 1 0,0 0 0,16-6-71,21 0-27,-36 6 102,401-4-91,-198 9 11,-45-8-71,1-7 0,277-54 1,-359 45 6,-43 10-144,1 1-1,1 1 1,52-2 0,-95 16-665,-26 8 973,0-2 1,0-1-1,-1-2 0,-1-1 0,-35 5 0,19-3-7,-184 39 431,-2-11 0,-2-9 0,-246-3 0,481-27-441,-85-5 124,83 5-139,0-1 1,1 0 0,-1 0-1,0 0 1,0 0 0,1-1 0,-1 0-1,1 0 1,0 0 0,-1-1-1,1 1 1,0-1 0,0 0-1,-5-6 1,11 4-1074,10 3 381,12 3-548,16 9-1618,7 3-1564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7:59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 3812,'-11'1'2407,"-101"-2"-1498,61-1 1093,6 2 3639,45 1-5518,0 1-1,1 0 1,-1 0-1,1-1 1,-1 1-1,1 0 0,0-1 1,0 1-1,-1-1 1,1 1-1,0-1 1,0 1-1,1-1 1,-1 0-1,2 3 0,14 7 158,0 0 0,1-1 0,0-1 0,0-1 0,1 0 0,0-2 0,39 9 0,148 16 726,-181-29-920,766 21 864,-565-24-913,262-5 12,130 0 320,-3 38-55,16 7-90,-530-48 159,-77 6-334,-1 0 0,1 1 0,0 2 0,0 0 1,23 5-1,-45-5-448,12 2 90,-8-3-5437,-6-5-1322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19763,'0'0'3587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11851,'0'0'4516,"61"-9"-4195,-14 0-65,10 2-32,3 4-64,2 3 129,-7 0-225,-13 7-32,-11 14-32,-21 6-32,-10 8 32,-18 5 128,-15 8-32,-12 3-577,-4 1-736,-3-6-833,2-6-2306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11883,'0'0'3481,"2"10"-2974,16 98 1986,-5 2 0,0 128 0,1-250-2632,-12 7-832,0-1-1,0 0 0,-1 0 1,0 0-1,0 0 0,0 1 1,-1-2-1,0 1 1,0-7-1,0 2-2247,0-15-6641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40 487 6374,'0'0'6577,"-8"0"-4084,-23 3-304,33-5 1142,19-13-2109,48-20-74,-1-3 1,89-66-1,-126 80-1126,-1-1 1,-1-2 0,-1 0 0,-1-2-1,-2-1 1,37-56 0,-47 54 45,-6 16-48,-7 42-156,-2-8 172,0 0 1,1 0 0,1 0-1,1-1 1,0 1 0,10 27-1,-10-40-150,-1 1 0,1 0 0,0-1 0,0 0 0,1 0-1,0 0 1,0 0 0,0-1 0,8 8 0,-7-9-343,0 1 0,0-1 0,0 0 0,1-1 0,-1 1 0,1-1 0,-1 0 0,1-1 0,0 1 0,0-1 0,9 1 0,35-1-8602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1 557 11563,'0'0'278,"8"3"-76,15 2 239,-1-1-1,1 0 1,0-2-1,0-1 0,0-1 1,1 0-1,38-7 1,175-43 1468,-174 35-1971,485-121-143,186-43 2102,10 52-525,-53 95-1923,-687 32 515,0 0-238,18-3-1708,-12-7-2590,-7-7-4583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17521,'0'9'5026,"5"51"-4981,7 43 305,-9-65-183,2-1 1,1 0-1,15 50 1,-20-84-159,-1-1 1,1 1-1,0 0 1,0-1-1,0 0 1,0 1-1,1-1 1,-1 0-1,1 1 1,-1-1-1,1 0 1,0 0-1,0 0 1,0 0-1,0-1 1,0 1 0,0-1-1,0 1 1,0-1-1,1 1 1,-1-1-1,1 0 1,-1 0-1,1-1 1,-1 1-1,1 0 1,0-1-1,-1 1 1,1-1-1,0 0 1,-1 0-1,1 0 1,0 0-1,-1-1 1,1 1-1,-1-1 1,1 1-1,0-1 1,-1 0-1,1 0 1,3-2-1,7-4 64,0 0 0,0-1-1,-1 0 1,0-1-1,-1 0 1,11-12-1,26-30 13,-33 33-58,1 1 0,36-30 0,-51 47-27,-1-1 0,0 1 0,1 0 0,-1-1 0,1 1 0,-1 0 0,0 0 0,1-1 0,-1 1 0,1 0 0,-1 0 0,1 0 0,-1-1 0,1 1 0,-1 0 0,1 0 0,-1 0 0,1 0 0,-1 0 0,1 0 0,-1 0 0,1 0 0,0 0 0,-1 0 0,1 0 0,-1 1 0,1-1 1,-1 0-1,0 0 0,1 0 0,-1 1 0,1-1 0,6 19 13,-8 36 109,0-46-55,-9 53 337,1 13-344,9-75-87,0 0-1,0 0 1,1 0-1,-1 0 1,0 1-1,1-1 1,-1 0-1,0 0 1,1 0-1,-1 0 1,0 0-1,1 0 1,-1 0-1,0 0 1,1 0-1,-1 0 1,0 0-1,1 0 1,-1 0-1,0 0 1,1-1-1,-1 1 1,0 0 0,1 0-1,-1 0 1,0 0-1,0-1 1,1 1-1,-1 0 1,0 0-1,0 0 1,1-1-1,-1 1 1,3-6-1048,0 1-1,0 0 1,0-1 0,-1 0 0,0 1-1,2-9 1,-4 13 701,9-34-11018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85 4324,'3'-8'4153,"-2"4"-3542,1-2 593,0 0 1,0 0-1,-1 0 1,0 0-1,1-12 0,-2 17-1089,0 0-1,-1 0 1,1 0-1,0 0 0,0 0 1,0 0-1,-1 0 1,1 0-1,0 0 0,-1 0 1,1 0-1,-1 0 0,1 0 1,-1 1-1,0-1 1,1 0-1,-1 0 0,0 0 1,0 1-1,1-1 1,-1 0-1,0 1 0,0-1 1,0 1-1,0-1 1,0 1-1,0-1 0,0 1 1,0-1-1,0 1 0,0 0 1,0 0-1,0 0 1,0 0-1,0-1 0,0 1 1,0 1-1,0-1 1,0 0-1,0 0 0,0 0 1,0 0-1,0 1 0,0-1 1,0 0-1,0 1 1,0-1-1,-1 2 0,-5 0-29,1 1-1,0 0 0,0 0 0,1 1 0,-1 0 1,1 0-1,-1 0 0,1 0 0,1 1 1,-1 0-1,1 0 0,-1 0 0,-4 9 0,0 0-51,0 1-1,1 0 0,1 0 0,-7 22 0,-5 35 217,18-66-220,0 0 0,0 0 0,0 1 0,1-1 0,0 0 0,0 0 0,1 0 0,0 0 0,3 11 1,-4-15-21,1 0 1,0-1 0,0 1 0,0-1 0,0 1-1,1-1 1,-1 0 0,0 1 0,1-1 0,-1 0 0,1 0-1,-1 0 1,1 0 0,-1 0 0,1 0 0,0-1-1,-1 1 1,1 0 0,0-1 0,0 1 0,-1-1 0,1 0-1,0 0 1,0 0 0,0 1 0,0-2 0,-1 1-1,1 0 1,0 0 0,0-1 0,0 1 0,-1 0 0,1-1-1,0 0 1,-1 1 0,1-1 0,2-1 0,4-2 53,1 0 0,0-1 0,-1 0 1,0 0-1,12-10 0,-7 3-34,0-1 0,-1 0 0,-1 0 0,12-19 0,-18 25-1,-1 0-1,0-1 1,0 1-1,-1-1 1,0 0 0,0 0-1,-1 0 1,0-1-1,-1 1 1,2-16 0,-3 24-17,0 0 0,0-1 1,0 1-1,0 0 0,0 0 1,0 0-1,0 0 0,0-1 1,0 1-1,0 0 0,0 0 1,0 0-1,0-1 0,0 1 1,0 0-1,0 0 0,-1 0 1,1-1-1,0 1 0,0 0 1,0 0-1,0 0 0,0 0 1,0 0-1,-1-1 0,1 1 1,0 0-1,0 0 0,0 0 1,0 0-1,-1 0 0,1 0 1,0 0-1,0 0 0,0 0 1,-1-1-1,1 1 0,0 0 1,0 0-1,0 0 0,0 0 1,-1 0-1,1 0 0,0 0 1,0 0-1,0 0 0,-1 1 1,-12 5 152,-9 14-88,15-13 2,1 1 0,0 1 0,0-1 0,1 1 0,0 0 0,0 0 0,1 0 0,0 1 0,-4 19 0,9-30-50,0 1 1,0 0 0,1 0 0,-1-1-1,0 1 1,0 0 0,0-1-1,0 0 1,0 1 0,0-1-1,0 1 1,0-1 0,0 0 0,0 0-1,1-1 1,4-5 4,-1 0 0,-1 0 0,1 0 0,-1-1 0,0 0 0,-1 0 0,0 0 0,0 0 0,-1 0 0,0-1 0,-1 1 0,1-1 0,-1 1 0,-1-1-1,0 1 1,-1-11 0,1 19-24,0-1-1,0 1 0,0 0 0,0-1 1,-1 1-1,1-1 0,0 1 0,0 0 1,0-1-1,-1 1 0,1 0 0,0-1 1,0 1-1,-1 0 0,1 0 0,0-1 1,-1 1-1,1 0 0,0 0 0,-1 0 1,1-1-1,0 1 0,-1 0 0,1 0 1,-1 0-1,1 0 0,0 0 0,-1 0 1,1-1-1,-1 1 0,1 0 0,0 0 1,-1 0-1,1 1 0,-1-1 0,1 0 1,0 0-1,-1 0 0,1 0 0,0 0 1,-1 0-1,1 0 0,-1 1 0,1-1 0,0 0 1,-1 0-1,1 1 0,0-1 0,0 0 1,-1 0-1,1 1 0,-1 0 0,-3 3 71,16-10-18,4-3-42,55-28-782,-67 35 732,0 1-1,0-1 0,0 1 0,0 0 0,0 0 0,0 1 0,0-1 0,0 1 0,0 0 0,1 0 0,-1 0 0,0 0 0,0 1 0,0 0 0,7 1 0,-8 0 30,-1 1 0,1-1-1,-1 0 1,1 1-1,-1-1 1,0 1-1,0-1 1,0 1-1,-1 0 1,1 0-1,-1 0 1,1 0-1,-1 0 1,0 0 0,0 1-1,0-1 1,-1 0-1,1 1 1,-1-1-1,0 0 1,0 5-1,0-3 2,1 1 0,0-1 0,0 0-1,0 0 1,1 0 0,-1 0 0,5 7-1,-6-11 4,1-1 0,0 1 0,0 0-1,0 0 1,0-1 0,-1 1 0,1 0-1,0-1 1,0 1 0,1-1-1,-1 1 1,0-1 0,0 0 0,0 0-1,0 1 1,0-1 0,0 0 0,0 0-1,0 0 1,1 0 0,-1 0 0,0 0-1,0 0 1,0 0 0,0-1-1,0 1 1,0 0 0,0-1 0,0 1-1,0-1 1,0 1 0,2-2 0,33-21-22,-32 20-12,9-6-264,-8 4 242,1 0 0,0 0 0,0 1 0,0 0 0,1 0 0,-1 1 0,1 0 0,0 0 0,0 0 0,0 1 0,0 0 0,0 0 0,14-1 0,-20 4 62,0-1-1,1 1 1,-1-1-1,0 1 1,0-1-1,0 1 1,0-1-1,0 1 1,0 0-1,0 0 1,0 0-1,0 0 1,-1-1-1,1 1 1,0 0-1,-1 0 1,1 1-1,0-1 1,-1 0-1,1 0 1,-1 0-1,1 0 1,-1 2-1,1-2 3,-1 0 0,0 1 0,1-1 0,-1 0 0,1 0 0,-1 1 0,1-1 0,0 0 0,0 0-1,-1 0 1,1 0 0,0 0 0,0 0 0,0 0 0,0 0 0,0-1 0,0 1 0,0 0 0,0-1-1,1 1 1,-1 0 0,0-1 0,0 1 0,0-1 0,3 1 0,2-2-58,0-1-1,1 1 1,-1-1 0,0 0 0,0-1 0,0 1 0,0-1-1,-1 0 1,1-1 0,-1 1 0,0-1 0,0 0 0,7-8-1,-6 7-253,0 0 0,0 0 0,0 0 0,1 1 1,-1 0-1,1 0 0,0 1 0,0 0 0,15-5 0,-21 8 300,-1 0 0,1 0 0,-1 0 1,1 0-1,-1 0 0,1 0 1,-1 0-1,1 0 0,-1 0 0,1 0 1,-1 0-1,1 0 0,-1 0 0,1 0 1,-1 0-1,1 0 0,-1 0 0,1 1 1,-1-1-1,0 0 0,1 0 1,-1 1-1,1-1 0,-1 0 0,0 1 1,1-1-1,-1 0 0,0 1 0,1-1 1,-1 1-1,0-1 0,1 1 0,-1-1 1,0 0-1,1 2 0,-1 20 1173,1 3 570,0-25-1717,-1 1 1,1-1 0,-1 1 0,1 0-1,-1-1 1,1 1 0,0-1-1,-1 0 1,1 1 0,0-1-1,-1 0 1,1 1 0,0-1 0,0 0-1,-1 0 1,1 1 0,0-1-1,0 0 1,0 0 0,-1 0-1,1 0 1,0 0 0,0 0 0,0-1-1,-1 1 1,1 0 0,0 0-1,0 0 1,-1-1 0,1 1-1,0 0 1,-1-1 0,2 0-1,35-21 516,-33 19-749,-1 0 0,1 0 1,0 1-1,1-1 0,-1 1 0,0 0 1,1 0-1,-1 0 0,7-1 0,-10 3 64,-1 0-1,1 0 1,-1 1-1,0-1 1,1 0 0,-1 0-1,1 0 1,-1 1-1,0-1 1,1 0-1,-1 0 1,0 1-1,0-1 1,1 0-1,-1 1 1,0-1-1,0 1 1,1-1 0,-1 0-1,0 1 1,0-1-1,0 0 1,0 1-1,0-1 1,1 1-1,-1-1 1,0 1-1,0-1 1,0 0-1,0 1 1,0-1-1,0 1 1,0-1 0,-1 1-1,1-1 1,-2 19-3539,-4-7-1281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 2530,'-15'-7'11851,"-7"11"-8732,-15 12-1988,24-8-601,1 0 0,-1 1 0,2 0 0,-19 19 0,26-24-458,0 1 0,0-1-1,1 1 1,0 0 0,0 0 0,0 0-1,0 1 1,1-1 0,0 0-1,0 1 1,0 0 0,1-1 0,0 1-1,-1 11 1,2-17-69,0 1-1,0 0 0,0-1 1,0 1-1,0-1 0,0 1 1,0-1-1,1 1 0,-1-1 1,0 1-1,0-1 1,0 1-1,1-1 0,-1 1 1,0-1-1,1 0 0,-1 1 1,0-1-1,1 1 0,-1-1 1,1 0-1,-1 1 1,0-1-1,1 0 0,-1 0 1,1 1-1,-1-1 0,1 0 1,-1 0-1,1 0 1,-1 1-1,2-1 0,23-2 160,20-15 111,12-30-104,-53 43-158,0 0 1,0 0-1,0-1 0,-1 1 0,0-1 1,0 0-1,0 0 0,0 0 1,-1 0-1,4-10 0,-6 14 27,-3 15-321,1-6 289,-1 0-24,1 0 1,0 0 0,0 1-1,1-1 1,0 0-1,1 15 1,0-22 16,0 0 1,0 0-1,1 0 0,-1 0 0,0 0 1,1 0-1,-1 0 0,1 0 1,-1 0-1,1 0 0,-1 0 0,1 0 1,0-1-1,-1 1 0,1 0 1,0 0-1,0-1 0,-1 1 0,1 0 1,0-1-1,0 1 0,0-1 1,1 1-1,1 0 11,0 0 0,0-1 1,-1 0-1,1 0 0,0 0 0,0 0 1,0 0-1,-1-1 0,1 1 0,0-1 1,0 1-1,-1-1 0,4-2 0,14-7-10,-1 0-1,0-2 1,-1 0-1,0-1 0,-1-1 1,-1-1-1,16-17 1,-6 7-113,-26 24 103,1 1 0,-1-1 0,0 1 0,1-1 0,-1 1 0,1 0 0,-1-1 0,0 1 0,1-1 0,-1 1 0,1 0 0,-1 0 0,1-1 0,0 1 0,-1 0 0,1 0 0,-1-1 0,1 1 0,-1 0 0,1 0 0,0 0 1,-1 0-1,1 0 0,-1 0 0,1 0 0,0 0 0,-1 0 0,1 0 0,-1 0 0,1 0 0,-1 1 0,1-1 0,0 0 0,0 1 0,7 22 2,-8 53 654,-1-54-257,1-19-326,-1-1-1,1 1 1,0-1 0,1 1 0,-1-1 0,0 1-1,1-1 1,-1 1 0,1-1 0,0 1 0,0-1-1,0 0 1,0 1 0,3 3 0,-3-5-17,1 0 0,0 0 0,-1 0 0,1-1 0,0 1 0,0 0 0,0-1 0,0 1 0,-1-1 0,1 0 0,0 1 0,0-1 0,0 0 0,0 0 0,0 0 0,0-1 0,0 1 0,0 0 0,0-1 0,0 1 0,2-2 0,6-2 5,-1 0 0,1 0 1,-1-1-1,0 0 0,-1-1 1,1 0-1,-1 0 0,0-1 0,0 0 1,-1-1-1,0 0 0,7-10 1,-3 5-50,0 1 1,1 1 0,21-18 0,-32 29-13,-1-1-1,0 1 1,1 0 0,-1-1 0,1 1 0,-1-1 0,0 1 0,1 0 0,-1 0 0,1-1-1,-1 1 1,1 0 0,-1 0 0,1 0 0,0-1 0,-1 1 0,1 0 0,-1 0-1,1 0 1,-1 0 0,1 0 0,-1 0 0,1 0 0,-1 0 0,1 0 0,0 0-1,-1 0 1,1 1 0,-1-1 0,1 0 0,-1 0 0,1 0 0,-1 1 0,1-1-1,-1 0 1,0 1 0,1-1 0,-1 0 0,1 1 0,-1-1 0,0 1 0,1-1 0,-1 1-1,0-1 1,1 0 0,-1 2 0,6 33 69,0 0 33,-6-34-101,0 0 0,0 0 0,1 0 0,-1 0 0,0 0 0,1-1 0,-1 1 0,1 0 0,-1 0 0,0 0 0,1-1 0,0 1 0,-1 0 0,1-1 0,-1 1 0,1-1 0,0 1 0,0 0 0,-1-1 0,1 1 0,0-1 0,0 0 0,0 1 0,-1-1 0,1 0 0,0 1 0,1-1 0,14-1-5425,-7-4-519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48 16976,'0'0'6278,"-5"-48"-6790,18 48-2051,-1 0-3330,-2 0-5222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91 119 8168,'0'0'11285,"-9"6"-11114,2-2-149,0 1-1,0 0 1,1 0 0,-1 1 0,1 0 0,1 0-1,-8 11 1,10-13-4,0 0 0,1 0 0,-1 0-1,1 0 1,0 0 0,0 1 0,1-1 0,-1 1-1,1-1 1,0 1 0,1 0 0,-1-1 0,1 1-1,0 0 1,0 0 0,0-1 0,0 1 0,2 6-1,-1-11-3,-1 1 0,1 0-1,0 0 1,0-1 0,-1 1-1,1 0 1,0-1 0,0 1-1,0-1 1,0 1 0,0-1-1,0 1 1,-1-1 0,1 1-1,0-1 1,0 0 0,0 0-1,0 0 1,0 0 0,1 1-1,-1-1 1,0 0-1,0-1 1,0 1 0,0 0-1,0 0 1,0 0 0,0-1-1,0 1 1,0 0 0,-1-1-1,1 1 1,0-1 0,0 1-1,0-1 1,1 0 0,35-19 660,-7-4-384,25-19-161,-51 40-85,-1 1-1,1 0 0,-1 0 1,1 0-1,0 1 0,0-1 0,0 1 1,0 0-1,0 0 0,0 0 1,0 0-1,7 1 0,-10 0-20,0 1-1,1 0 0,-1-1 1,0 1-1,0 0 0,0 0 0,0 0 1,0 0-1,0 0 0,0 0 1,0 0-1,0 0 0,0 0 1,-1 1-1,1-1 0,0 0 0,-1 0 1,1 1-1,-1-1 0,0 0 1,1 1-1,-1-1 0,0 0 0,0 1 1,0-1-1,0 1 0,0-1 1,0 3-1,7 26 404,-6-29-415,0 0 0,-1 0 0,1 0 0,-1 0 0,1 0 0,0 0 0,0-1 1,-1 1-1,1 0 0,0 0 0,0-1 0,0 1 0,0-1 0,0 1 0,0-1 1,0 1-1,0-1 0,0 1 0,0-1 0,0 0 0,0 0 0,0 1 0,1-1 0,-1 0 1,1 0-1,3-1 37,0 0 1,0-1-1,-1 1 1,1-1 0,0 0-1,-1 0 1,0 0-1,1-1 1,-1 1-1,0-1 1,0 0-1,-1-1 1,1 1 0,6-8-1,47-59 200,-50 60-253,8-12 23,-11 16-17,-1 0-1,1 0 0,0 0 0,1 0 1,0 1-1,-1 0 0,2 0 1,-1 0-1,1 0 0,6-3 1,-12 8-7,0 0 0,0 0 1,1 0-1,-1 0 0,0 0 1,1 0-1,-1 0 0,0 0 1,1 0-1,-1 0 0,0 0 1,0 0-1,1 1 1,-1-1-1,0 0 0,1 0 1,-1 0-1,0 0 0,0 1 1,1-1-1,-1 0 0,0 0 1,0 0-1,0 1 0,1-1 1,-1 0-1,0 0 0,0 1 1,0-1-1,0 0 0,0 0 1,0 1-1,1-1 0,-1 0 1,0 1-1,0-1 1,0 0-1,0 1 0,0-1 1,0 0-1,0 1 0,0-1 1,0 0-1,0 1 0,0 18-34,0-15 41,-2 38 136,1-27-50,0 1 0,1 0-1,1 0 1,3 18 0,-4-33-72,1 0-1,-1 0 1,0 0-1,1 0 0,-1 0 1,1 0-1,-1 0 1,1 0-1,-1 0 1,1 0-1,-1-1 0,1 1 1,0 0-1,0 0 1,0-1-1,-1 1 1,1 0-1,0-1 0,0 1 1,0-1-1,0 1 1,0-1-1,0 1 1,0-1-1,0 0 1,0 1-1,0-1 0,0 0 1,0 0-1,0 0 1,0 0-1,0 0 1,0 0-1,1 0 0,-1 0 1,0 0-1,0 0 1,0-1-1,0 1 1,0-1-1,0 1 0,0 0 1,0-1-1,0 1 1,-1-1-1,3-1 1,3-2 88,1 1 0,-1-2 0,0 1 0,0-1 0,7-7 0,8-11-8,-2-2-1,32-51 0,-7 7-51,-41 83-226,-3 10 8,-10 26 195,6-39 13,1 0 0,1 0-1,0 0 1,0 0 0,1 1 0,1-1-1,0 0 1,0 1 0,4 15-1,-4-26-31,1 0 0,-1 0-1,1 0 1,0 0-1,-1 0 1,1 0 0,0 0-1,0 0 1,-1-1 0,1 1-1,0 0 1,0-1-1,0 1 1,0 0 0,0-1-1,0 1 1,0-1-1,0 1 1,0-1 0,1 0-1,-1 0 1,0 1-1,0-1 1,0 0 0,0 0-1,0 0 1,1 0 0,-1 0-1,0 0 1,0-1-1,0 1 1,0 0 0,0 0-1,0-1 1,0 1-1,0-1 1,2 0 0,1-1-320,0 1 1,0-1 0,0 0 0,0 0 0,0-1 0,-1 1 0,1-1 0,5-5-1,-7 4-604,1 1-1,0-1 1,-1 0-1,0-1 1,0 1-1,-1 0 1,1 0-1,-1-1 1,0 1-1,1-7 0,2-24-9736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7751,'0'0'11531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 6726,'0'0'9198,"8"0"-6155,0 0-2656,-6-1-268,0 1-1,0-1 1,0 1-1,0 0 0,0-1 1,0 1-1,0 0 0,0 0 1,1 1-1,-1-1 0,0 0 1,0 1-1,0-1 0,0 1 1,0 0-1,0-1 0,-1 1 1,1 0-1,0 0 1,0 0-1,-1 1 0,1-1 1,0 0-1,-1 1 0,1-1 1,-1 1-1,0-1 0,1 1 1,-1 0-1,0-1 0,0 1 1,0 0-1,0 0 0,0 0 1,-1 0-1,1 0 1,0 3-1,0 23 286,-1-1-1,-1 1 1,-2-1 0,-1 1 0,-1-1 0,-9 28-1,5-15 225,9-40-624,-4 32 204,4-31-202,0-1 0,0 1 1,0-1-1,0 1 0,1-1 1,-1 1-1,0-1 0,0 1 0,1 0 1,-1-1-1,0 0 0,1 1 1,-1-1-1,1 1 0,-1-1 1,0 1-1,1-1 0,-1 0 1,1 1-1,-1-1 0,1 0 0,-1 1 1,1-1-1,-1 0 0,1 0 1,0 0-1,-1 0 0,1 1 1,-1-1-1,1 0 0,-1 0 0,1 0 1,0 0-1,-1 0 0,1 0 1,-1 0-1,1-1 0,0 1 1,-1 0-1,1 0 0,-1 0 0,1 0 1,-1-1-1,1 1 0,0-1 1,15-6 62,0 0 1,0-1-1,-1-1 1,24-18 0,10-5-141,-26 19-198,-14 10-419,-1-1-1,-1-1 1,1 1 0,-1-1-1,0 0 1,0-1-1,11-11 1,-15 7-3337,-2 1-2920</inkml:trace>
  <inkml:trace contextRef="#ctx0" brushRef="#br0" timeOffset="1">1 204 4100,'0'0'12588,"81"-23"-12236,-43 7-288,5 2-64,-3-2-1121,-5 3-3587,-11-1-4869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13965,'0'0'3032,"3"9"-1830,5 25-404,-2 0 0,-2 0 0,1 58 0,-5-79 2180,0-15-1225,1-30-792,1-55-1261,-2-10 348,52 117-625,-38-16 139,1-2-1,-1 0 1,26 1-1,17-3-3791,-25 0-190,-3 0-3070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9929,'0'0'6102,"10"0"-4196,-1-2-1629,-1 1 0,1-1-1,0-1 1,0 1 0,-1-2 0,1 1 0,-1-1 0,0 0-1,0-1 1,-1 0 0,1 0 0,-1 0 0,9-9 0,36-42 1576,-49 53-1727,0-1 1,0 0-1,-1 0 1,0 0-1,1-1 1,-1 1-1,-1 0 1,1-1 0,-1 1-1,1-1 1,-1 1-1,-1-1 1,2-8-1,-3 12-93,0 0-1,1 1 1,-1-1-1,1 0 1,-1 1-1,0-1 1,1 1-1,-1-1 1,0 1-1,0-1 1,1 1-1,-1-1 1,0 1-1,0 0 1,0-1-1,1 1 1,-1 0-1,0 0 1,0-1-1,0 1 1,0 0-1,0 0 1,0 0-1,0 0 1,1 0-1,-1 1 1,0-1-1,0 0 1,0 0-1,0 1 1,0-1-1,0 1 1,-34 9-59,25-5 36,1 1 0,1 1 1,-1 0-1,1 0 1,0 1-1,1-1 0,-1 2 1,2-1-1,-1 1 1,1 0-1,1 0 0,-1 1 1,2 0-1,-1 0 0,1 0 1,1 0-1,-4 17 1,7-26-11,0 1 1,0-1 0,0 0-1,0 0 1,0 1 0,0-1 0,0 0-1,0 0 1,0 1 0,1-1-1,-1 0 1,1 0 0,-1 0-1,1 0 1,-1 0 0,1 0 0,0 0-1,-1 0 1,1 0 0,0 0-1,0 0 1,0 0 0,0 0 0,-1 0-1,1-1 1,0 1 0,2 0-1,0 1 2,1-1 0,0 1-1,-1-1 1,1 0 0,0-1-1,0 1 1,-1 0 0,1-1-1,4 0 1,4-1-828,0 1 1,0-2-1,0 0 1,0 0-1,14-6 1,15-10-6900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194 278 3651,'0'0'15279,"-8"-6"-14211,5 3-995,0 1 0,0-1 1,1 1-1,-1 0 0,-1 0 1,1 0-1,0 1 0,0-1 1,-1 1-1,1-1 1,-1 1-1,1 0 0,-1 1 1,1-1-1,-1 1 0,1-1 1,-1 1-1,0 0 0,1 0 1,-1 1-1,0-1 0,1 1 1,-1 0-1,1 0 1,-1 0-1,1 0 0,-1 0 1,1 1-1,0 0 0,-6 3 1,2 1-36,0-1 0,0 1 0,1 1 0,0-1 0,0 1 0,0 0 1,1 1-1,-5 8 0,8-13-7,0 1 0,0 0 0,0-1 1,0 1-1,1 0 0,0 0 0,0 0 0,0 0 1,0 0-1,1 0 0,-1 0 0,1 0 0,0 1 1,1-1-1,-1 0 0,1 0 0,-1 0 0,1 0 1,0 0-1,3 5 0,-3-7-9,1 0-1,-1 0 1,1 0 0,0 0-1,0-1 1,0 1 0,0 0-1,0-1 1,0 0 0,1 1 0,-1-1-1,0 0 1,1 0 0,-1 0-1,1-1 1,-1 1 0,1-1-1,-1 1 1,1-1 0,0 0-1,-1 0 1,1 0 0,-1 0-1,1 0 1,-1-1 0,1 1-1,0-1 1,4-1 0,2-1 87,0 1 0,1-1 0,-1-1 1,-1 0-1,1 0 0,12-9 0,-4 0 4,-1-1-1,-1-1 1,0 0 0,-1-1-1,-1 0 1,0-2-1,-1 1 1,17-34-1,-22 36-41,-1 1-1,0-1 0,0 0 1,-2-1-1,0 1 0,0-1 1,-2 0-1,0 0 0,-1 0 1,0 0-1,-1 0 0,-3-19 1,3 35-72,0-1 0,0 1 1,0 0-1,0-1 1,0 1-1,0 0 1,0-1-1,0 1 1,0-1-1,-1 1 1,1 0-1,0-1 1,0 1-1,0 0 1,0 0-1,-1-1 1,1 1-1,0 0 1,0-1-1,-1 1 1,1 0-1,0 0 1,0-1-1,-1 1 1,1 0-1,0 0 1,-1 0-1,1 0 1,0-1-1,-1 1 1,1 0-1,0 0 1,-1 0-1,1 0 1,0 0-1,-1 0 1,1 0-1,0 0 1,-1 0-1,1 0 1,-1 0-1,1 0 1,0 0-1,-1 0 1,-12 13-100,7 4 74,0 1 0,2-1 0,-1 1 0,2 0 0,1 0 1,-1 23-1,2 5 41,7 61 1,-6-103 2,0 1-1,1-1 0,0 1 1,0-1-1,0 0 1,1 1-1,-1-1 0,1 0 1,0 0-1,0 0 1,0 0-1,1 0 0,-1-1 1,1 1-1,0-1 1,0 0-1,0 1 0,1-1 1,-1-1-1,8 6 0,-6-5-205,0-1-1,0 0 1,1 0-1,-1-1 0,0 1 1,11 1-1,38-4-5497,-22-8-3069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74 3043,'0'0'5819,"1"-11"-3049,0-31-533,-1 41-2147,-1 1 1,1-1-1,0 0 0,0 0 0,0 0 1,0 0-1,-1 0 0,1 1 0,0-1 0,-1 0 1,1 0-1,0 1 0,-1-1 0,1 0 1,-1 0-1,1 1 0,-1-1 0,0 0 1,1 1-1,-1-1 0,0 1 0,1-1 1,-1 1-1,0-1 0,0 1 0,0 0 1,1-1-1,-1 1 0,0 0 0,0 0 0,0-1 1,0 1-1,1 0 0,-1 0 0,0 0 1,0 0-1,0 0 0,-1 0 0,0 0-24,1 1 0,-1-1 0,0 1-1,0-1 1,1 1 0,-1-1 0,0 1-1,1 0 1,-1 0 0,0 0 0,1 0-1,-1 0 1,1 0 0,-3 3 0,-1 4 99,0 1 0,0 1 0,1-1 0,0 0 1,1 1-1,0 0 0,1 0 0,0 0 0,-2 15 1,0 99 1645,4-105-1452,0 25 276,8 63 0,-6-92-595,0-1 1,2-1-1,0 1 0,0 0 1,1-1-1,1 0 1,0 0-1,12 18 1,-2-15 94,-16-16-126,0 0 1,0 0-1,0 0 1,1 0-1,-1 1 0,0-1 1,0 0-1,0 0 1,1 0-1,-1 0 0,0 0 1,0 0-1,0 0 0,1 0 1,-1 0-1,0 0 1,0 0-1,1 0 0,-1 0 1,0-1-1,0 1 1,0 0-1,1 0 0,-1 0 1,0 0-1,0 0 1,0 0-1,1 0 0,-1-1 1,0 1-1,0 0 1,0 0-1,0 0 0,0 0 1,1-1-1,-1 1 1,0 0-1,0 0 0,0 0 1,0-1-1,0 1 1,1-3 29,-1 0 0,0 1 1,0-1-1,0 0 1,0 1-1,0-1 1,-1 0-1,1 1 1,-1-1-1,0 0 1,-1-4-1,-10-17-40,0 1-1,-1 0 1,-2 1 0,0 0-1,-1 1 1,-1 1 0,-40-36-1,62 59-279,1 0 0,-1 0-1,1 0 1,-1 0-1,1-1 1,0 0-1,0 0 1,0-1 0,0 1-1,0-1 1,10 0-1,72 0-4877,-41-5 622,-3-6-1351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09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94 5157,'0'0'14029,"-10"6"-13175,-2 1-485,1 1 0,0 0-1,-15 14 1,22-18-248,1-1 1,-1 1-1,1-1 0,0 1 1,0 0-1,0 1 1,1-1-1,-1 0 0,1 1 1,0-1-1,0 1 0,1 0 1,-1-1-1,1 1 0,-1 9 1,3-13-95,1-1-1,-1 0 1,0 1 0,1-1-1,-1 0 1,0 0 0,1 0-1,-1 1 1,0-2 0,1 1-1,-1 0 1,0 0 0,1 0 0,1-1-1,18-4 100,1-2-1,-1 0 1,22-11-1,-27 11-132,0 0 0,0 1-1,0 1 1,0 0-1,1 2 1,0-1 0,18 0-1,-29 4 62,22 2-286,-27-1 257,-1-1-1,1 0 1,0 1-1,0-1 0,-1 1 1,1-1-1,0 1 1,-1-1-1,1 1 1,0 0-1,-1-1 1,1 1-1,-1 0 0,1-1 1,-1 1-1,0 0 1,1 0-1,-1-1 1,1 1-1,-1 0 1,0 0-1,0 0 0,0-1 1,1 1-1,-1 0 1,0 0-1,0 0 1,0 0-1,0 0 1,0 0 754,-2-27 1826,-39-114-2370,72 138-3849,30 3-6193,-23-1-4190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0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61 5061,'0'0'6064,"0"-8"-2428,-1-2-2584,1 7-653,-1-1 1,1 1 0,0-1 0,0 0 0,0 1 0,1-1-1,-1 1 1,1-1 0,1-3 0,-1 78 3104,1-26-3165,-3 5 84,-1-27-241,2 0 1,0-1-1,2 1 0,0-1 0,7 26 0,-9-47-167,0 1 0,0-1-1,1 1 1,-1-1 0,0 0-1,1 1 1,-1-1 0,1 0-1,0 1 1,-1-1 0,1 0-1,0 0 1,0 1 0,0-1-1,0 0 1,0 0 0,0 0-1,0 0 1,0 0 0,0-1-1,0 1 1,1 0 0,-1 0-1,0-1 1,1 1 0,-1-1-1,0 1 1,1-1 0,-1 1-1,1-1 1,-1 0 0,0 0-1,1 0 1,1 0 0,0-1 24,-1 0 0,1 0 1,-1 0-1,0 0 0,0 0 1,1-1-1,-1 1 0,0-1 0,0 0 1,-1 1-1,1-1 0,0 0 1,0 0-1,-1 0 0,1 0 0,-1-1 1,0 1-1,2-3 0,2-10-65,0 1 0,0-1 1,-2 0-1,0-1 0,0 1 0,0-25 0,-3 44 23,0-1 0,0 1 0,0 0 0,1-1 0,-1 1 0,1-1 1,0 1-1,0-1 0,0 0 0,1 1 0,-1-1 0,1 0 0,0 0 0,0 0 0,0 0 0,0 0 0,1 0 1,-1-1-1,1 1 0,-1-1 0,1 0 0,0 1 0,0-1 0,0 0 0,0-1 0,0 1 0,0-1 1,1 1-1,-1-1 0,1 0 0,-1 0 0,1 0 0,-1-1 0,1 1 0,-1-1 0,1 0 0,5 0 1,3-1 30,-1 1 0,1-1-1,-1-1 1,1 0 0,-1 0 0,0-2 0,0 1 0,0-1 0,-1-1 0,19-10 0,-18 7-15,1 0 1,-2-1-1,0-1 0,0 0 0,0 0 0,-1-1 0,12-20 0,-17 25-3,0 1-1,-1-1 1,0 0 0,-1 0-1,1 0 1,-1 0 0,0 0-1,0-1 1,-1 1 0,0-1-1,0 1 1,-1-1 0,0 1-1,0-1 1,0 1 0,-1-1-1,0 1 1,-2-11 0,2 16-15,1 0 1,0 0 0,-1 0 0,1 0-1,-1 0 1,0 0 0,1 0-1,-1 0 1,0 0 0,0 0 0,1 0-1,-1 1 1,0-1 0,0 0 0,0 0-1,0 1 1,0-1 0,0 1-1,0-1 1,0 1 0,0-1 0,-1 1-1,1 0 1,0-1 0,0 1 0,0 0-1,0 0 1,-1 0 0,1 0-1,0 0 1,0 0 0,0 0 0,0 0-1,-1 0 1,1 1 0,0-1 0,-2 1-1,0 1-16,-1-1 0,1 1 0,0-1 0,0 1-1,-1 0 1,1 0 0,0 1 0,1-1 0,-1 1 0,-4 4 0,-5 10 26,1 0 1,0 1 0,2 0 0,0 1-1,1-1 1,1 2 0,0-1 0,2 1-1,0 0 1,1 0 0,1 0 0,0 31-1,3-49-1,0 1 0,0-1-1,1 1 1,-1-1 0,1 1-1,-1-1 1,1 0 0,0 1-1,0-1 1,0 0 0,0 0-1,0 1 1,1-1 0,-1 0-1,1 0 1,-1 0 0,1-1-1,0 1 1,-1 0 0,4 2-1,-1-2 14,0 0-1,0 0 1,0-1-1,0 1 1,1-1-1,-1 0 1,0 0-1,1 0 1,-1 0-1,9-1 1,1 0 16,-1-1 0,1-1 0,-1 0 1,1-1-1,-1 0 0,23-10 0,-13 3-12,42-26-1,-57 31-31,0 0 0,0-1 0,-1-1 0,0 1 0,0-1 0,0 0 0,-1 0 0,6-10 0,-11 15 11,0 1 1,0 0-1,0 0 1,-1-1-1,1 1 1,-1-1-1,1 1 1,-1 0-1,1-1 1,-1 1-1,0-1 1,0 1-1,0-1 1,0 1-1,0-1 1,0-1-1,0 2 1,0 1-1,-1-1 0,1 0 1,0 1-1,-1-1 1,1 1-1,-1-1 0,1 1 1,-1-1-1,1 1 0,-1-1 1,1 1-1,-1-1 0,1 1 1,-1-1-1,0 1 1,1 0-1,-1-1 0,0 1 1,1 0-1,-1 0 0,0 0 1,0-1-1,-3 1 1,1 0-1,0 0 1,0 0 0,0 0-1,0 0 1,0 1-1,0 0 1,0-1 0,0 1-1,0 0 1,0 0 0,0 1-1,1-1 1,-4 2-1,0 1 25,1 0 0,-1 1 0,1-1 0,-1 1 0,2 0 0,-1 0 0,0 1 0,1 0 0,0-1 0,0 1-1,1 1 1,0-1 0,0 0 0,0 1 0,1 0 0,0-1 0,-1 8 0,3-12-20,0-1 0,0 0 0,0 1 0,1-1 0,-1 0 0,1 1 0,-1-1 0,1 0 1,-1 0-1,1 0 0,0 1 0,-1-1 0,1 0 0,0 0 0,0 0 0,0 0 0,0 0 0,0 0 0,0-1 0,0 1 0,0 0 1,0 0-1,1-1 0,-1 1 0,0-1 0,0 1 0,1-1 0,-1 1 0,0-1 0,1 0 0,-1 0 0,0 1 0,1-1 1,1 0-1,61 1 113,-47-2-233,-5 1-130,50-2-2739,-22-5-3022,-14-1-4415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343 110 2819,'3'-2'1352,"46"-40"7433,-47 39-8193,1 1 0,0-1 1,-1 0-1,0 0 0,0 0 0,0 0 0,0 0 1,0 0-1,-1-1 0,1 1 0,-1-1 1,0 1-1,0-1 0,1-5 0,-3 8-478,1 0 0,-1 0 0,0 0 1,0 0-1,1 0 0,-1 1 0,0-1 0,0 0 0,0 1 0,0-1 0,0 1 0,0-1 0,0 1 0,0-1 0,0 1 0,0 0 0,0-1 0,-1 1 0,1 0 0,0 0 0,0 0 0,0 0 0,0 0 0,0 0 0,0 0 1,-1 0-1,0 1 0,-37 1 189,21 3-239,1 0 1,0 1-1,0 0 1,1 2-1,-1 0 0,1 0 1,1 2-1,0 0 1,0 1-1,1 0 0,1 1 1,0 0-1,0 2 0,1-1 1,-17 27-1,28-39-43,-1 1 0,1 0 0,0 0 0,0-1 0,0 1 1,0 0-1,1 0 0,-1 0 0,0 0 0,1 0 0,-1 1 0,1-1 0,0 0 0,0 0 0,0 0 0,0 0 0,0 0 0,0 0 0,1 0 0,0 4 0,0-4-7,0-1-1,0 0 1,0 1-1,1-1 1,-1 0-1,0 1 1,1-1-1,-1 0 0,1 0 1,0 0-1,-1 0 1,1-1-1,0 1 1,-1 0-1,1-1 1,0 1-1,0-1 1,3 1-1,9 0 30,1 0 0,-1-1 0,1 0 0,23-5 0,-25 4-35,0-2 0,-1 1 0,1-2 0,-1 0 0,0 0 0,0-1 0,0 0 0,-1-1 0,15-10 0,-26 16-6,0-1 0,0 1-1,0 0 1,0 0 0,0-1-1,0 1 1,0 0 0,0 0-1,0-1 1,0 1 0,0 0-1,0 0 1,-1 0 0,1-1-1,0 1 1,0 0 0,0 0-1,0 0 1,0 0 0,-1-1-1,1 1 1,0 0 0,0 0 0,0 0-1,0 0 1,-1 0 0,1-1-1,0 1 1,0 0 0,-1 0-1,1 0 1,0 0 0,0 0-1,0 0 1,-1 0 0,1 0-1,0 0 1,0 0 0,-1 0-1,1 0 1,0 0 0,0 0-1,-1 0 1,1 0 0,0 0-1,0 0 1,0 1 0,-1-1 0,1 0-1,0 0 1,-1 0 0,-16 0-52,1 3 47,1 0 1,-1 0 0,1 2-1,0 0 1,0 0 0,0 1 0,1 1-1,-22 14 1,12-5 70,0 0 0,1 2 0,-37 38 0,54-51-22,1 1 0,-1 0 0,2 0 1,-1 1-1,-4 7 0,9-13-40,-1 0-1,1 0 0,0 0 1,-1 0-1,1 0 0,0 0 1,-1 0-1,1 0 0,0 0 1,0 0-1,0 0 0,0 0 1,0 0-1,0 0 0,0 0 1,0 0-1,0 0 0,1 0 1,-1 0-1,0 0 0,1 0 1,-1 0-1,0 0 0,1 0 1,-1 0-1,1 0 0,0-1 1,-1 1-1,1 0 0,0 0 1,-1 0-1,1-1 0,0 1 1,0-1-1,0 1 0,0 0 1,-1-1-1,1 1 0,0-1 1,0 0-1,0 1 0,0-1 1,0 0-1,0 0 0,0 1 1,2-1-1,52 15-29,37 9-410,-29-19-5503,-37-6-309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5 801,'0'0'22282,"-8"6"-22122,4-4-136,1 0 1,-1 1-1,1-1 0,0 1 0,-1 0 0,1 0 0,1 0 0,-1 0 0,0 1 1,1-1-1,0 1 0,-1 0 0,1-1 0,1 1 0,-1 0 0,1 0 1,-1 0-1,1 0 0,0 1 0,1-1 0,-1 0 0,1 0 0,0 0 0,0 6 1,0-9-16,0-1 1,0 1-1,0 0 1,0 0 0,0 0-1,0 0 1,0-1-1,0 1 1,1 0-1,-1 0 1,0 0 0,0-1-1,1 1 1,-1 0-1,1-1 1,-1 1 0,1 0-1,-1-1 1,1 1-1,-1 0 1,1-1-1,0 1 1,-1-1 0,1 1-1,0-1 1,-1 1-1,1-1 1,0 0 0,0 1-1,-1-1 1,2 1-1,1-1 45,0 0-1,0 1 0,0-1 1,0 0-1,-1-1 0,1 1 1,0 0-1,0-1 0,4-1 1,5-2 112,-1 0 0,0-1 1,17-9-1,-9 2-145,0-2 1,-2 1-1,0-2 0,22-23 1,-42 73-433,2-30 425,0 1 0,0-1 1,1 1-1,-1-1 1,1 1-1,1-1 0,-1 0 1,3 9-1,-3-13-7,1 1-1,0-1 0,0 1 1,0-1-1,0 1 1,0-1-1,0 1 0,0-1 1,1 0-1,-1 0 1,0 0-1,1 0 0,-1 0 1,1 0-1,-1 0 0,1 0 1,0 0-1,-1-1 1,1 1-1,0-1 0,-1 1 1,1-1-1,0 1 1,0-1-1,0 0 0,-1 0 1,1 0-1,3-1 1,5 1 31,-1-1 1,1 0-1,-1-1 1,0 0 0,18-7-1,-25 9-31,0-1-1,1 0 1,-1 1-1,0-1 1,0 0-1,0 0 1,0-1-1,0 1 1,0 0-1,0-1 1,-1 1-1,1-1 1,0 1-1,-1-1 1,1 0-1,-1 0 1,0 1-1,1-1 1,-1 0 0,0 0-1,0-1 1,0 1-1,0 0 1,-1 0-1,1 0 1,-1-1-1,1 1 1,-1 0-1,0-5 1,-20-2 419,4 3 179,16 6-648,0-1-1,1 1 0,-1-1 0,1 0 1,-1 1-1,1-1 0,-1 1 0,1-1 1,0 1-1,-1 0 0,1-1 0,0 1 1,-1-1-1,1 1 0,0 0 0,-1 0 1,1-1-1,0 1 0,-1 0 0,1 0 1,0 0-1,0 0 0,-1 0 1,1 0-1,0 0 0,1 0 0,60-18-13088,-35 9 2930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6534,'0'0'7880,"-12"0"-3775,-5 0-3276,0 2 0,0 0 0,0 0 0,-22 7 0,32-7-597,1 1 0,0-1 0,-1 1-1,1 0 1,0 1 0,1-1 0,-8 6-1,11-7-157,0 0 0,0 0 0,-1 1 0,1-1 0,1 1 0,-1-1 0,0 1 0,1-1-1,-1 1 1,1 0 0,0 0 0,0 0 0,0 0 0,0 0 0,0 0 0,1 0 0,-1 3-1,1-4-65,1-1 0,-1 1 0,1 0 0,-1-1 0,1 1 0,0 0-1,0-1 1,0 1 0,0-1 0,0 1 0,0-1 0,0 1 0,0-1-1,0 0 1,1 0 0,-1 0 0,0 1 0,1-1 0,-1 0 0,1-1-1,-1 1 1,1 0 0,0 0 0,-1-1 0,1 1 0,0-1 0,-1 1-1,1-1 1,0 0 0,0 0 0,2 0 0,64 5 117,-63-5-117,8 0 13,-1 0 0,0-1 0,1 0 0,-1-1 1,13-4-1,-23 5-8,1 1 0,0-1 1,-1 0-1,1 0 1,-1-1-1,1 1 0,-1 0 1,0-1-1,0 0 1,1 1-1,-1-1 0,0 0 1,0 0-1,-1 0 0,1 0 1,0 0-1,-1-1 1,1 1-1,-1 0 0,0-1 1,0 1-1,0-1 1,0 0-1,0 1 0,0-1 1,-1 0-1,1 1 1,-1-1-1,0-3 0,-1 3 33,1 1 0,-1 0-1,0 1 1,0-1 0,0 0-1,0 0 1,-1 0-1,1 1 1,0-1 0,-1 0-1,1 1 1,-1-1 0,0 1-1,1 0 1,-1-1-1,0 1 1,0 0 0,0 0-1,0 0 1,0 1 0,0-1-1,0 0 1,0 1 0,0-1-1,0 1 1,0 0-1,0-1 1,-3 1 0,-65-5-548,70 5-490,-4 0 1871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5349,'0'0'7511,"8"-5"-4900,15-9-960,1 1 0,38-15 0,-51 23-1320,1 1 1,-1 0 0,1 1-1,0 0 1,0 1 0,0 1-1,0 0 1,22 1 0,-33 0-323,-1 0 0,1 0 1,0 0-1,-1 0 0,1 1 1,-1-1-1,1 0 0,-1 0 1,0 1-1,1-1 0,-1 0 0,1 1 1,-1-1-1,1 1 0,-1-1 1,0 1-1,1-1 0,-1 0 1,0 1-1,0-1 0,1 1 1,-1-1-1,0 1 0,0-1 0,0 1 1,1 0-1,-1-1 0,0 1 1,0-1-1,0 1 0,0-1 1,0 1-1,0-1 0,0 1 0,0 0 1,-1-1-1,1 1 0,0-1 1,0 1-1,0-1 0,0 1 1,-1 0-1,-11 24 237,-1-8-98,-2 0 0,0-1 1,-1-1-1,-24 19 0,20-17 180,0 0-1,-28 33 1,47-49-295,0 0 0,0 1-1,0-1 1,0 0 0,0 1 0,0 0 0,0-1-1,0 1 1,1-1 0,-1 1 0,1 0 0,-1 0-1,1-1 1,-1 4 0,1-4-19,0 0 0,1-1 0,-1 1-1,0 0 1,0-1 0,1 1 0,-1-1 0,0 1 0,1-1 0,-1 1 0,1-1-1,-1 1 1,1-1 0,-1 1 0,1-1 0,-1 1 0,1-1 0,-1 0-1,1 1 1,-1-1 0,1 0 0,0 1 0,-1-1 0,1 0 0,-1 0 0,2 0-1,5 1 60,0 0-1,-1-1 0,1 1 0,0-2 1,0 1-1,8-3 0,33-7 83,0-2-1,80-33 0,-57 18-201,-47 20-115,-11 3-736,0-1 1,0 0-1,13-8 1,-25 10-2024,-8 1-292,-16 2-3866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5029,'0'0'14990,"72"-2"-14093,-28-7-673,7-1-224,-1-2-1569,0-1-3620,-5 0-3235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10 12460,'0'0'7495,"-9"4"-7169,5-2-254,0-1-1,0 1 1,0 0 0,1 0 0,-1 0 0,1 1 0,-1-1 0,1 1 0,0 0 0,0 0 0,0 0 0,0 0 0,1 1 0,-1-1 0,1 1 0,0 0 0,0-1 0,0 1 0,1 0 0,-1 0 0,1 0 0,0 0 0,0 0 0,0 0 0,1 1 0,-1-1 0,1 0 0,0 0 0,0 1 0,1-1 0,-1 0 0,2 4 0,-1-6-48,-1 0 0,1 0 0,0 0 0,0-1 0,0 1-1,0 0 1,0-1 0,1 1 0,-1-1 0,0 1 0,1-1 0,-1 1 0,1-1-1,-1 0 1,1 0 0,0 0 0,0 0 0,-1 0 0,1 0 0,0 0 0,0-1 0,0 1-1,0-1 1,0 1 0,0-1 0,0 0 0,0 0 0,0 0 0,0 0 0,0 0-1,0 0 1,0 0 0,-1-1 0,4 0 0,1 0 6,0 0 1,0 0-1,0 0 0,0-1 0,-1 0 1,1 0-1,0-1 0,-1 0 1,1 0-1,5-4 0,-6 2-15,1 1 0,-1-1 0,0 0 0,0-1-1,-1 0 1,1 1 0,-1-1 0,-1 0 0,1-1-1,-1 1 1,0-1 0,0 0 0,-1 1 0,0-1 0,0 0-1,-1 0 1,1-15 0,-2 22-20,1 0 0,-1-1 0,0 1 0,0 0 0,0 0 0,0 0 0,0-1 0,0 1 0,0 0 0,0 0 0,0-1 0,0 1 0,0 0 0,0 0 0,0-1 0,0 1 0,0 0 0,0 0 0,0-1 0,0 1 0,0 0 0,-1 0 0,1 0 0,0-1 0,0 1 0,0 0 0,0 0 0,0 0 0,-1 0 0,1-1 0,0 1 0,0 0 0,0 0 0,0 0 0,-1 0-1,1 0 1,0-1 0,0 1 0,-1 0 0,1 0 0,0 0 0,0 0 0,0 0 0,-1 0 0,1 0 0,-11 9-85,-6 17 53,15-19 62,-1 0-1,1 0 0,0-1 0,1 1 0,-1 1 1,2-1-1,-1 0 0,1 0 0,0 0 0,1 11 0,-1-16-119,1 0-1,-1 0 0,1 0 0,0-1 0,-1 1 0,1 0 0,0 0 0,0 0 1,0-1-1,0 1 0,0 0 0,1-1 0,-1 1 0,0-1 0,1 0 0,3 3 1,-3-3-321,0 0 0,1 0 1,-1 0-1,1-1 0,-1 1 1,1 0-1,-1-1 1,1 0-1,-1 0 0,1 0 1,-1 0-1,1 0 1,-1 0-1,1-1 0,-1 1 1,5-2-1,6-4-5568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3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31 7911,'0'0'7789,"-8"0"-4661,-1 0-2775,1 0 0,0 1 0,-1 0 0,1 0 0,0 1 0,0 0 0,-10 5 0,15-6-288,0 0 0,0 0-1,0 1 1,0-1 0,1 1-1,-1 0 1,0 0 0,1 0 0,-1 0-1,1 0 1,0 1 0,0-1-1,-1 1 1,2-1 0,-1 1-1,0 0 1,0 0 0,1 0-1,0 0 1,0 0 0,0 0-1,0 0 1,0 0 0,0 0-1,0 5 1,2-7-60,-1 0 0,0 0 0,1 0 0,-1 0 1,1 0-1,0 0 0,-1 0 0,1 0 0,0 0 0,-1 0 0,1-1 0,0 1 0,0 0 0,0 0 1,0-1-1,0 1 0,0 0 0,0-1 0,0 1 0,0-1 0,0 1 0,0-1 0,0 0 0,0 1 1,0-1-1,0 0 0,0 0 0,1 0 0,-1 0 0,0 0 0,0 0 0,0 0 0,0 0 0,2-1 1,46-4 322,-29 0-273,-1-2-1,25-11 1,-32 11-58,1 2-1,1-1 1,-1 2 0,1 0 0,-1 0 0,1 2 0,19-3 0,-32 5 8,0 0 0,-1 0 0,1 0 0,-1 0 0,1 0 0,-1 0-1,1 0 1,-1 0 0,1 1 0,0-1 0,-1 0 0,1 0 0,-1 0 0,1 1 0,-1-1 0,1 0 0,-1 1 0,0-1-1,1 0 1,-1 1 0,1-1 0,-1 1 0,0-1 0,1 0 0,-1 1 0,0-1 0,1 1 0,-1-1 0,0 1 0,0-1 0,1 1-1,-1 0 1,-1 21 876,2 2 318,0-24-1172,0 1 1,-1-1-1,1 0 1,0 1-1,0-1 0,0 0 1,0 1-1,0-1 0,0 0 1,0 0-1,-1 0 0,1 0 1,0 0-1,0 0 1,0 0-1,0 0 0,0-1 1,0 1-1,0 0 0,0 0 1,-1-1-1,1 1 0,0-1 1,0 1-1,0 0 1,-1-1-1,2-1 0,23-12 195,7-13-176,24-19-221,-53 43 74,1 1 0,1-1 0,-1 1 0,0 0 0,0 0 0,1 0 0,-1 1 1,1-1-1,0 1 0,-1 0 0,7 0 0,-10 2 95,0 0 1,-1 0-1,1 0 1,0 0-1,-1 0 0,1 0 1,-1 0-1,1 1 1,-1-1-1,1 0 1,-1 0-1,0 1 1,0-1-1,1 0 1,-1 1-1,0-1 0,0 0 1,0 0-1,0 1 1,-1 1-1,-1 31 480,-7 29-324,15-67-8115,4-7-454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5830,'0'0'17600,"12"-2"-16607,25-4-119,70-22 1,-97 25-803,0 0 1,0-1-1,-1 0 1,1-1 0,-1 0-1,0 0 1,0-1 0,-1 0-1,0-1 1,0 0-1,0 0 1,-1-1 0,9-11-1,-15 18-59,0 0-1,0 0 0,-1 0 0,1 0 1,-1 0-1,1 0 0,-1 0 0,1-1 0,-1 1 1,0 0-1,1 0 0,-1 0 0,0 0 1,0-1-1,0 1 0,0 0 0,0 0 1,0 0-1,0-1 0,0 1 0,-1 0 0,0-2 1,1 2-9,-1 1 1,0-1-1,0 0 1,0 0-1,0 1 1,1-1-1,-1 1 1,0-1 0,0 1-1,0-1 1,0 1-1,0 0 1,0-1-1,-1 1 1,1 0-1,0 0 1,0 0-1,0 0 1,-2 0-1,-3 0-6,-1 1-1,0-1 0,0 2 0,0-1 0,1 1 1,-12 4-1,2 2-10,0 1 0,1 0 0,0 1 0,0 1 0,1 0 0,1 1 0,0 0 1,1 1-1,0 1 0,1 0 0,-11 17 0,20-28 12,0 0 0,1 0 0,-1 0 1,1 0-1,0 0 0,-1 0 0,1 0 0,1 0 1,-1 0-1,0 0 0,1 1 0,0-1 0,0 0 1,0 1-1,0-1 0,0 0 0,0 0 0,1 1 0,0-1 1,1 5-1,0-5 4,0 0-1,0-1 1,0 1 0,1-1-1,-1 1 1,1-1 0,-1 0 0,1 0-1,0 0 1,0-1 0,0 1 0,0 0-1,0-1 1,0 0 0,0 0-1,1 0 1,-1 0 0,0 0 0,4 0-1,19 2-364,0 0-1,31 0 0,16-6-5569,-27-3-1371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2915,'0'0'19410,"-6"12"-18364,-50 102 768,49-98-1652,1 0 1,1 0 0,0 1-1,1 0 1,1 0 0,-2 23 0,5-38-153,0 0 0,0 0 0,1 0 0,-1 0 0,0 0 0,1 0 0,0 0 1,-1-1-1,1 1 0,0 0 0,0 0 0,0-1 0,0 1 0,0 0 0,0-1 1,0 1-1,1-1 0,-1 0 0,0 1 0,1-1 0,-1 0 0,1 0 0,0 0 1,-1 0-1,1 0 0,0 0 0,0 0 0,-1-1 0,1 1 0,0 0 0,0-1 0,0 0 1,0 1-1,0-1 0,0 0 0,0 0 0,0 0 0,0 0 0,3-1 0,13-1 71,-1 0 0,0-2-1,28-8 1,-20 6-72,-16 4-12,45-9-1,-51 10-4,1 1-1,-1 0 1,0 0 0,0 0 0,0 0-1,0 0 1,1 0 0,-1 1 0,0-1-1,0 1 1,0 0 0,0 0 0,4 3-1,-6-3 4,1 1 0,-1-1-1,0 1 1,0 0 0,0 0-1,0 0 1,-1 0 0,1-1-1,0 1 1,-1 0 0,1 0-1,-1 0 1,0 1-1,0-1 1,1 0 0,-2 0-1,1 0 1,0 0 0,0 0-1,-1 2 1,0 1 50,1-1 0,-1 0 0,0 1 0,0-1 1,-1 1-1,0-1 0,1 0 0,-4 5 0,0-3 78,-1-1-1,0 0 0,1 0 1,-1-1-1,-1 1 1,1-1-1,-1 0 1,1-1-1,-1 0 0,0 0 1,-1 0-1,1-1 1,0 0-1,-1-1 1,1 1-1,-1-1 0,-7-1 1,7 1-98,0 0 1,0-1-1,0-1 1,0 1-1,0-1 0,0-1 1,0 0-1,0 0 1,0 0-1,1-1 0,-1 0 1,1 0-1,0-1 1,0 0-1,-12-9 1,18 13-147,1-1 0,-1 0 0,0 1 0,0-1 0,0 0 0,0 1 0,1-1 0,-1 0 0,0 0 1,1 0-1,-1 0 0,1 0 0,-1 0 0,1 0 0,0 0 0,-1 0 0,1 0 0,0 0 0,-1 0 1,1 0-1,0 0 0,0-1 0,1 1-37,-1 1-1,1-1 1,-1 1 0,1-1 0,-1 0-1,1 1 1,0-1 0,-1 1 0,1 0 0,0-1-1,-1 1 1,1-1 0,0 1 0,0 0-1,-1 0 1,1 0 0,0-1 0,0 1-1,0 0 1,-1 0 0,3 0 0,56 4-7740,-49-3 5663,17 0-4197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37 239 12364,'0'0'11717,"-6"11"-11007,3-5-568,-1-2-71,1 0-1,0 1 1,1 0-1,-1 0 1,1-1-1,0 2 1,0-1 0,1 0-1,-1 0 1,1 0-1,0 1 1,0-1-1,1 0 1,0 1-1,0 6 1,1-11-57,0 1 0,0-1 0,0 1 0,1-1 0,-1 1 0,0-1 0,1 0 0,-1 0 0,1 0 0,-1 0 0,1 0 0,-1 0 0,1 0 0,0 0 0,-1 0 0,1-1 0,0 1 0,0-1 0,0 1 0,0-1 0,-1 0 0,1 0 0,0 0 0,0 0 0,0 0 0,0 0 0,0 0 0,-1-1 0,1 1 0,2-1 0,4-1 31,0 1 1,0-1-1,-1-1 0,1 0 0,12-6 0,-2-3-71,0-1 0,-2 0 0,1-1 0,-2-1 0,0-1 0,20-26 0,-35 42 16,0 0 0,0 0 0,0 0 0,0-1-1,0 1 1,0 0 0,0 0 0,0 0 0,0 0 0,0-1-1,0 1 1,0 0 0,1 0 0,-1 0 0,0 0 0,0 0-1,0-1 1,0 1 0,0 0 0,1 0 0,-1 0 0,0 0-1,0 0 1,0 0 0,0 0 0,1 0 0,-1-1 0,0 1-1,0 0 1,0 0 0,1 0 0,-1 0 0,0 0 0,0 0-1,0 0 1,1 0 0,-1 0 0,0 0 0,0 0 0,0 1 0,0-1-1,1 0 1,-1 0 0,0 0 0,0 0 0,0 0 0,1 0-1,-1 0 1,0 0 0,0 0 0,0 1 0,2 14-211,-7 32 233,4-34-6,0-11 7,1 0 1,0-1-1,-1 1 0,1 0 1,0-1-1,0 1 1,0 0-1,0-1 1,1 1-1,-1 0 0,0-1 1,1 1-1,-1-1 1,1 1-1,0 0 1,-1-1-1,1 1 0,0-1 1,0 0-1,0 1 1,0-1-1,0 0 0,0 1 1,0-1-1,1 0 1,-1 0-1,0 0 1,1 0-1,-1 0 0,3 1 1,0-2 12,-1 1 0,0-1 0,0 0 0,0 0 0,0 0 0,0 0 0,0-1 0,0 1 1,0-1-1,0 0 0,0 0 0,0 0 0,0 0 0,0-1 0,0 1 0,5-4 0,7-7 3,0 1 0,0-2 0,-1 0 0,-1-1 0,0 0 0,-1-1 0,20-32 0,-19 25-3,0-1-1,-2 0 1,0-1-1,-2 0 0,9-35 1,-17 51-45,-3 8-32,-10 19-102,-12 34-78,16-30 276,1 1-1,1-1 1,1 1 0,1 0-1,1 0 1,1 0 0,3 48 0,-1-69-40,0 1 1,1 0 0,-1-1 0,1 1 0,0-1 0,0 1-1,1-1 1,-1 0 0,1 1 0,-1-1 0,1 0 0,0 0-1,0 0 1,1 0 0,-1 0 0,0-1 0,1 1 0,0-1 0,-1 0-1,1 1 1,0-1 0,0 0 0,1-1 0,-1 1 0,0 0-1,1-1 1,-1 0 0,0 0 0,1 0 0,0 0 0,3 0-1,-6-4-85,0-1 0,-1 1 0,1-1 0,0 1 0,-1 0 0,0-1 0,0 1 0,0-1 0,0 1 0,-1-1 0,1 1-1,-2-4 1,-3-5 2,-1 0-1,0 1 1,-1 0-1,0 0 1,-1 0-1,0 1 0,0 0 1,-1 1-1,-18-15 1,14 12 62,0-1 0,0-1 0,-19-27 1,32 41 26,0-1 0,-1 1 0,1 0 1,0 0-1,0-1 0,0 1 0,0 0 1,0-1-1,-1 1 0,1 0 0,0 0 0,0-1 1,0 1-1,0 0 0,0-1 0,0 1 1,0 0-1,0-1 0,0 1 0,0 0 1,0-1-1,0 1 0,0 0 0,0-1 1,1 1-1,-1 0 0,0-1 0,0 1 1,0 0-1,0-1 0,1 1 0,-1 0 1,0 0-1,1-1 0,14-4 114,28 5-199,-31 1 89,47 1-458,14 0-2091,1-6-3773,-9-8-2512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278 250 15759,'0'0'2098,"-12"-7"-160,2 0-1702,-1 1 1,0 1-1,0 0 0,0 1 1,0 0-1,-16-4 1,22 7-235,0 0 0,0 1 0,0-1 0,0 1 0,0 0 0,-1 0 0,1 1 0,0-1 0,0 1 0,0 0 0,0 1 0,0-1 0,0 1 0,0 0 0,1 0 0,-1 1 0,0-1 0,1 1 0,0 0 0,-7 6 0,4-2-7,1 2 0,-1-1 0,2 1 0,-1-1 0,1 2 0,0-1 0,1 0 0,0 1 0,0 0 0,1 0 0,1 0 0,0 0 0,0 1 0,1-1 0,0 1 0,1 17 0,0-26 12,0 0 0,0 0 0,0-1-1,0 1 1,0 0 0,0 0 0,1 0 0,-1 0 0,1-1 0,-1 1 0,1 0 0,0 0-1,0-1 1,-1 1 0,1-1 0,0 1 0,1-1 0,-1 1 0,0-1 0,0 1-1,1-1 1,-1 0 0,0 0 0,1 0 0,-1 0 0,1 0 0,0 0 0,-1 0 0,1 0-1,0-1 1,-1 1 0,1-1 0,0 1 0,0-1 0,0 1 0,-1-1 0,1 0-1,0 0 1,0 0 0,0 0 0,0-1 0,0 1 0,-1 0 0,5-2 0,3 0 49,1 0 1,-1-1 0,0 0-1,0-1 1,0 0 0,0-1 0,12-7-1,-4-2 53,0 1 1,0-2-1,-2 0 0,0-2 0,0 1 0,-2-1 1,0-1-1,-1-1 0,-1 0 0,0 0 0,-2-1 0,0 0 1,-1-1-1,-2 1 0,0-2 0,-1 1 0,-1-1 0,-1 1 1,1-34-1,-8 37 265,-5 24-30,-7 27 5,0 11-163,1 1 0,3 0 0,2 1 0,1 0 0,-3 91 0,12-136-199,-1 1 0,1 0 0,1-1 0,-1 1 0,0-1 0,0 1 0,1-1 0,-1 1 0,0-1 0,1 1-1,0-1 1,-1 1 0,1-1 0,0 0 0,0 1 0,0-1 0,0 0 0,0 0 0,0 1 0,0-1 0,0 0 0,0 0 0,0 0 0,1 0 0,-1-1 0,0 1-1,1 0 1,-1 0 0,1-1 0,-1 1 0,1-1 0,-1 1 0,1-1 0,-1 0 0,1 0 0,0 1 0,-1-1 0,3-1 0,-2 1-357,0 0 0,0-1 0,0 1 0,0-1 0,0 1 0,0-1 0,0 0 0,0 0 0,0 0 1,0 0-1,-1 0 0,1-1 0,0 1 0,-1 0 0,1-1 0,-1 1 0,0-1 0,3-3 0,10-22-9949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29 5445,'0'-2'2279,"-1"-16"4623,1 18-6755,0-1 1,0 1 0,0 0 0,0-1 0,-1 1 0,1 0 0,0-1-1,0 1 1,0 0 0,0-1 0,0 1 0,0 0 0,0-1 0,-1 1-1,1 0 1,0 0 0,0-1 0,0 1 0,-1 0 0,1-1 0,0 1-1,-1 0 1,1 0 0,0 0 0,0-1 0,-1 1 0,1 0 0,0 0 0,-1 0-1,1 0 1,0 0 0,-1-1 0,1 1 0,0 0 0,-1 0 0,1 0-1,0 0 1,-1 0 0,1 0 0,0 0 0,-1 1 0,0 1-63,0 1 1,0 0 0,0 0 0,1 0 0,0 0-1,-1 0 1,1 0 0,0 0 0,0 0-1,1 4 1,0 1 49,-31 398 3574,26-371-3484,1-12-57,-1 0-10,2 0 0,0-1 0,2 1 0,0 0 0,6 35 0,-5-56-186,-1 0 0,1 0 0,0 0 0,0 0 0,0 0-1,0 0 1,0 0 0,0-1 0,0 1 0,1 0 0,-1-1 0,1 1 0,-1-1 0,1 0-1,0 1 1,-1-1 0,1 0 0,0 0 0,0 0 0,0 0 0,0 0 0,0-1-1,2 2 1,-2-2-215,-1 0 0,0 0 0,0 0 0,1 0 0,-1 0 0,0 0 0,1 0 0,-1 0 0,0 0 0,1-1 0,-1 1 0,0 0 0,0-1 0,1 1 0,1-2 0,-2 1-268,0 0 0,0 0 0,0 0 0,0 0 0,0 0 0,0-1 0,0 1 0,0 0 0,0 0 0,0-1 0,-1 1 0,1-1 0,-1 1 0,1 0 0,-1-1 0,1-1 0,2-20-11986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40 14382,'0'0'4628,"-10"-7"-3624,-34-21-214,42 27-767,0 0 0,0 0 0,0 1 1,0-1-1,-1 1 0,1 0 0,0-1 1,0 1-1,0 0 0,0 0 0,-1 0 1,1 1-1,0-1 0,0 0 0,0 1 1,0 0-1,0-1 0,0 1 0,0 0 1,0 0-1,0 0 0,0 0 0,0 1 1,1-1-1,-1 0 0,0 1 0,1-1 1,-1 1-1,-1 2 0,-5 5 29,2 0 0,-1 0 1,1 1-1,-5 10 0,10-17-17,-6 11 145,0 0 0,1 1 1,0-1-1,2 1 1,0 0-1,0 1 1,1-1-1,1 1 1,0 27-1,2-41-166,0-1-1,1 1 1,-1-1 0,0 1 0,1-1-1,-1 1 1,1-1 0,0 0-1,-1 1 1,1-1 0,0 0-1,0 1 1,0-1 0,0 0 0,0 0-1,0 0 1,0 0 0,0 0-1,0 0 1,0 0 0,1 0-1,-1-1 1,0 1 0,1 0 0,-1-1-1,0 1 1,1-1 0,-1 1-1,1-1 1,-1 0 0,1 0 0,-1 1-1,1-1 1,-1 0 0,1 0-1,-1-1 1,1 1 0,2-1-1,3 1 83,-1-1-1,0-1 1,1 1-1,-1-1 1,0 0-1,0 0 0,0-1 1,6-3-1,1-3-53,0-1-1,-1 0 1,0-1-1,-1-1 1,0 1-1,-1-2 1,-1 1-1,0-2 1,0 1-1,-1-1 1,-1 0-1,11-29 0,-44 163 242,24-112-182,0 0 0,0 0-1,1 0 1,1 0 0,-1 0-1,2 11 1,-1-19-88,0 1 0,1-1 0,-1 1 0,1-1 0,-1 1-1,1-1 1,-1 1 0,1-1 0,-1 1 0,1-1 0,-1 0 0,1 1 0,-1-1 0,1 0 0,0 0-1,-1 1 1,1-1 0,-1 0 0,1 0 0,0 0 0,-1 0 0,1 0 0,0 0 0,-1 0 0,1 0-1,0 0 1,-1 0 0,1 0 0,0 0 0,-1 0 0,1 0 0,0-1 0,0 1 0,24-8 226,-11 0-171,0-2 0,0 0-1,-1 0 1,0-1 0,18-21 0,-20 20-72,1 0 0,1 0 1,-1 2-1,2-1 0,20-11 0,-34 22-3,1-1 0,-1 1 0,0 0 0,0 0 0,1 0 0,-1 0 0,0-1 0,1 1 0,-1 0 0,0 0 0,0 0-1,1 0 1,-1 0 0,0 0 0,1 0 0,-1 0 0,0 0 0,1 0 0,-1 0 0,0 0 0,1 0 0,-1 0 0,0 0-1,1 0 1,-1 1 0,0-1 0,0 0 0,1 0 0,-1 0 0,0 0 0,0 1 0,1-1 0,-1 0 0,0 0 0,0 0-1,1 1 1,-1-1 0,0 0 0,0 0 0,0 1 0,0-1 0,0 0 0,1 1 0,-1-1 0,0 1 0,0 21-70,-11 23 180,-1-19-33,8-18 28,1 0-1,-1 0 0,1 0 1,0 0-1,1 1 1,0-1-1,-1 13 0,18-23 330,-3-6-343,0 0 0,0-1-1,0 0 1,17-19 0,-20 19-179,1-1 0,0 2 0,0-1 0,1 1 0,0 1 1,18-10-1,-28 17 75,-1-1 0,1 1 0,-1 0 0,1-1 0,0 1 0,-1 0 0,1-1 0,-1 1 0,1 0 0,-1 0 0,1 0 0,0 0 0,-1 0 0,1 0 0,-1 0 0,1 0 0,0 0 0,-1 0 0,1 0 0,0 0 0,-1 0 0,1 0-1,-1 0 1,1 1 0,-1-1 0,1 0 0,0 0 0,-1 1 0,1-1 0,-1 0 0,1 1 0,-1-1 0,1 1 0,-1-1 0,0 0 0,1 1 0,-1-1 0,1 2 0,-1 0 19,1 0-1,-1 0 0,0 1 1,1-1-1,-1 0 1,-1 1-1,1-1 0,0 0 1,0 1-1,-2 3 1,-22 64-2435,21-65 1250,2-1 119,-2 2-495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8296,'-13'11'5861,"-10"6"-4475,-3 1 252,1 1 0,0 1 0,-41 45 1,65-64-1595,0 1 0,0-1 0,0 0 1,0 0-1,0 0 0,0 0 0,1 1 1,-1-1-1,0 0 0,1 1 0,-1-1 1,1 0-1,-1 1 0,1-1 0,0 1 1,0-1-1,0 1 0,0-1 0,0 1 1,0-1-1,0 0 0,0 1 0,1 2 1,0-3-24,0 0 0,0 1 0,0-1 0,0 0 1,1 0-1,-1-1 0,0 1 0,0 0 0,1 0 1,-1-1-1,0 1 0,1-1 0,-1 1 0,1-1 0,-1 1 1,1-1-1,-1 0 0,3 0 0,5 1 31,0-1-1,0 0 1,0-1 0,0 0-1,0 0 1,15-5-1,-16 3 16,0-1-1,0 0 0,0 0 0,0-1 1,0 0-1,-1-1 0,0 1 0,0-1 1,8-10-1,-10 11 45,-1-1 1,0 1-1,0 0 0,0-1 0,-1 0 1,0 0-1,0 0 0,-1 0 1,1 0-1,-1-1 0,0 1 0,-1-1 1,1-8-1,-2 14-92,1 1-1,-1-1 0,0 1 1,0-1-1,0 0 1,-1 1-1,1-1 1,0 1-1,0-1 1,0 1-1,0-1 1,0 1-1,-1-1 1,1 1-1,0-1 1,0 1-1,-1-1 0,1 1 1,0-1-1,-1 1 1,1-1-1,-1 1 1,1 0-1,0-1 1,-1 1-1,1 0 1,-1-1-1,1 1 1,-1 0-1,1 0 1,-1-1-1,1 1 0,-2 0 1,-23 3 76,20-1-117,0 0 0,-1 1 1,1-1-1,0 1 1,1 0-1,-10 7 0,13-9-45,-1 0 0,1 1 0,0-1 0,0 0 0,-1 1 0,1-1 0,0 1 0,0-1 1,0 1-1,1 0 0,-1-1 0,0 1 0,1 0 0,-1 0 0,1-1 0,-1 5 0,1-6-89,1 1 0,-1-1 0,1 1 0,-1-1 0,1 1 0,-1-1 1,1 0-1,-1 1 0,1-1 0,-1 0 0,1 1 0,-1-1 0,1 0 0,0 0 0,-1 1 1,1-1-1,0 0 0,-1 0 0,1 0 0,-1 0 0,1 0 0,0 0 0,-1 0 0,1 0 1,0 0-1,-1 0 0,1 0 0,0 0 0,0-1 0,6 0-1282,0-1 0,0 0 1,0 0-1,0 0 0,-1-1 0,1 0 0,8-6 1,6-7-5204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13293,'0'0'8039,"-8"5"-7686,8-5-353,-31 21 539,29-20-507,1-1 0,0 1 0,0 0 0,-1 0 0,1 0 0,0 0 0,0 0 0,0 0 0,0 0 0,0 0 0,0 1 0,1-1 0,-1 0 0,0 1 0,1-1 0,-1 0 0,1 1 0,-1-1 0,1 1 0,-1-1 0,1 1 0,0-1 0,0 1 0,0-1 0,0 1 0,0-1 0,0 1 1,0-1-1,1 3 0,3-2-16,0-1 1,0 1 0,0 0 0,0-1 0,0 0 0,0 0 0,0-1 0,1 1 0,-1-1-1,0 0 1,6 0 0,2 1-81,41 3-1302,-20-2 581,-1 1 0,53 12 1,-85-15 839,1 0 0,0 0 0,0 0 0,0 0 0,-1 0 1,1 0-1,0 1 0,0-1 0,-1 0 0,1 0 0,0 1 1,0-1-1,-1 0 0,1 1 0,0-1 0,-1 1 0,1-1 1,0 1-1,-1-1 0,1 1 0,-1-1 0,1 1 0,-1 0 1,1-1-1,-1 1 0,1 0 0,-1-1 0,0 1 0,1 0 1,-1 0-1,0-1 0,0 1 0,1 0 0,-1 0 0,0 0 1,0-1-1,0 1 0,0 0 0,0 0 0,0 0 0,0-1 1,0 1-1,-1 0 0,1 0 0,0 0 0,0-1 0,-1 1 1,1 0-1,0-1 0,-1 1 0,1 0 0,-1 0 0,1-1 1,-1 1-1,1-1 0,-1 1 0,1-1 0,-1 1 0,0-1 1,1 1-1,-1-1 0,0 1 0,0 0 0,-48 31 2824,47-31-2829,-11 7 134,0-1 1,-1 0-1,0-1 1,0 0-1,0-2 1,-1 1-1,0-2 1,-22 4-1,36-8-247,1 1-1,-1 0 0,0 0 0,1-1 1,-1 1-1,1-1 0,-1 1 1,1 0-1,-1-1 0,1 1 0,0-1 1,-1 1-1,1-1 0,0 1 1,-1-1-1,1 1 0,0-1 1,-1 0-1,1 1 0,0-1 0,0 1 1,0-1-1,0 0 0,0 1 1,0-1-1,0 1 0,0-1 1,0 0-1,0 1 0,0-1 0,0 0 1,0 1-1,0-1 0,0 1 1,1-1-1,-1 0 0,0 1 1,0-1-1,1 1 0,-1-1 0,0 1 1,1-1-1,0 0 0,12-29-3064,32-48-6806,-19 28 191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7239,'0'0'10367,"-5"9"-8637,-2 4-1269,0 0 0,1 0 0,1 1 1,0 0-1,1 0 0,1 0 0,0 0 1,1 0-1,-1 25 0,6 35-21,13 82 1,-13-133-604,-1 0 0,0 1 0,-4 29 1,2-52 98,0 0 0,0 0 0,0 0 0,0 0 0,0 0 0,-1-1 1,1 1-1,0 0 0,0 0 0,-1 0 0,1-1 0,0 1 0,-1 0 1,1 0-1,-1-1 0,1 1 0,-1 0 0,0-1 0,1 1 1,-1 0-1,0-1 0,1 1 0,-1-1 0,0 1 0,0-1 0,1 0 1,-1 1-1,0-1 0,0 0 0,0 1 0,1-1 0,-1 0 0,0 0 1,0 0-1,0 0 0,0 0 0,-1 0 0,0 0-75,1 0 0,-1-1 0,0 1 0,1-1 0,-1 1 1,0-1-1,1 0 0,-1 1 0,1-1 0,-1 0 0,1 0 0,0 0 0,-1 0 0,1 0 0,0-1 0,0 1 0,-2-3 0,-9-15-624,2-1 0,0 0-1,1 0 1,-10-36 0,15 40 1315,0 1 0,1-1-1,1 0 1,0-17 0,2 30-391,1 0 0,-1 0 0,1 0 0,0 1 0,0-1 0,0 0 0,0 1 0,0-1 0,0 1 0,1-1 0,-1 1 0,1-1 0,0 1 0,0 0 0,0 0 0,0 0 0,0 0 0,0 0 0,0 0 0,1 1 0,-1-1 0,1 1 0,-1 0 0,1-1 0,-1 1 0,6-1 0,10-4-292,0 1 0,0 1 0,22-2 0,-8 1-1060,4-3-3112,-2-3-4147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6406,'0'0'12310,"10"5"-10468,-2 0-1551,0-1 0,1 0 0,-1-1 0,1 0 0,0-1 0,0 0 0,0 0 0,0 0 0,0-1 0,1-1-1,-1 0 1,0 0 0,0-1 0,0 0 0,12-3 0,-5-1-181,0 0 0,-1-1-1,1-1 1,-1-1 0,-1 0-1,14-10 1,-22 14-97,0 0-1,0-1 1,0 1-1,-1-1 1,0 0 0,0 0-1,0-1 1,-1 1 0,0-1-1,0 0 1,0-1-1,-1 1 1,0 0 0,0-1-1,0 0 1,1-9-1,-3 15-7,-1 0-1,0 0 0,0-1 1,0 1-1,0 0 0,0-1 1,0 1-1,0 0 0,0-1 1,-1 1-1,1 0 0,-1 0 1,1-1-1,-1 1 0,1 0 1,-1 0-1,1 0 0,-1-1 0,0 1 1,0 0-1,0 0 0,1 0 1,-1 0-1,0 1 0,-2-2 1,1 1-5,0 0 1,-1 0 0,1 0-1,-1 0 1,1 0 0,-1 1 0,1-1-1,-1 1 1,1 0 0,-1 0-1,0 0 1,-3 1 0,-1-1-10,0 1 0,0 1 0,0 0 1,0 0-1,0 0 0,0 1 1,1 0-1,-12 6 0,3 3 1,1 1 1,0 0-1,1 1 0,0 1 0,-11 16 0,18-22 32,0 0 0,0 0-1,1 1 1,0 0 0,1-1-1,0 2 1,1-1 0,0 0-1,1 1 1,-3 15 0,5-23-21,0-1 1,1 0-1,-1 0 1,0 0 0,1 0-1,-1 0 1,1 0-1,-1 0 1,1 0 0,0-1-1,0 1 1,0 0-1,0 0 1,0 0 0,1-1-1,-1 1 1,0-1-1,1 1 1,-1-1 0,1 1-1,-1-1 1,1 0-1,0 0 1,0 0 0,-1 0-1,1 0 1,0 0-1,0 0 1,0-1 0,0 1-1,0-1 1,0 1-1,0-1 1,3 0 0,9 2-107,1-1 0,0-1 0,26-2 0,-24 1-257,1-1-1176,0 0 1,0-1 0,-1-1-1,28-10 1,-16 3-4711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56 7207,'8'-23'10536,"-9"33"-5598,-2 20-5289,-1 100 570,3-129-217,1 0 0,0 0 0,0 0 0,-1-1 0,1 1 0,0 0 0,0 0 1,0 0-1,0 0 0,0 0 0,0 0 0,1-1 0,-1 1 0,0 0 0,0 0 0,1 0 0,-1 0 0,0-1 0,1 1 0,-1 0 0,1 0 0,-1-1 0,1 1 0,-1 0 0,1-1 0,-1 1 0,1 0 0,0-1 0,-1 1 0,1-1 0,0 1 0,0-1 0,-1 1 0,1-1 0,0 0 0,0 1 0,0-1 0,0 0 0,-1 0 0,1 0 0,0 1 0,0-1 0,0 0 0,0 0 0,0 0 0,0 0 0,-1-1 0,1 1 0,0 0 1,0 0-1,0 0 0,0-1 0,-1 1 0,1 0 0,0-1 0,0 1 0,1-2 0,3-1-48,0 0 1,0 0 0,-1 0-1,1-1 1,-1 0 0,0 0-1,7-7 1,-3-1-182,1 0 0,-2-1 0,0 0 0,0 0 0,-1-1 0,-1 0 1,0 0-1,-1 0 0,0-1 0,-1 1 0,1-28 0,-8 61 1845,3 27-1672,2-41-42,0 1 0,0 0 0,1-1 0,0 1 0,0-1 0,0 0 0,1 1 0,0-1 0,0-1-1,0 1 1,1 0 0,-1-1 0,1 1 0,7 5 0,-3-9-4362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3491,'0'0'14921,"0"11"-14318,3 178 1228,-4-188-1825,1 0-1,0-1 1,0 1-1,0 0 1,0 0-1,0 0 1,0 0-1,0 0 1,0 0-1,0 0 1,0 0-1,0-1 1,0 1-1,1 0 1,-1 0-1,0 0 0,1 0 1,-1 0-1,0-1 1,1 1-1,-1 0 1,1 0-1,0-1 1,-1 1-1,1 0 1,0-1-1,-1 1 1,1-1-1,0 1 1,-1-1-1,1 1 1,0-1-1,0 1 1,0-1-1,0 0 1,-1 1-1,1-1 0,0 0 1,0 0-1,0 0 1,0 0-1,0 1 1,0-1-1,0-1 1,0 1-1,-1 0 1,1 0-1,0 0 1,0 0-1,1-1 1,2-1 50,0 0-1,0 0 1,0 0 0,0-1 0,-1 1 0,1-1 0,-1 0 0,0 0 0,4-5 0,3-4 188,-1-2 1,0 0-1,0 0 1,-2 0-1,0-1 1,-1 0 0,0 0-1,-1-1 1,-1 0-1,4-24 1,-9 82-273,1-7 33,0 0 1,6 38 0,-6-72-35,0-1 0,1 1 0,-1 0 0,0-1-1,0 1 1,0-1 0,0 1 0,1 0 0,-1-1 0,0 1-1,0-1 1,1 1 0,-1-1 0,1 1 0,-1-1-1,0 1 1,1-1 0,-1 1 0,1-1 0,-1 1 0,1-1-1,-1 0 1,1 1 0,0-1 0,0 1 0,11 0-6195,-8-1-780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17 7623,'0'0'13757,"-9"-4"-13597,6 3-147,-1-1 7,0 0 1,0 1 0,0-1 0,0 1 0,0 0-1,0 0 1,-1 0 0,1 1 0,0-1 0,-1 1-1,1 0 1,0 1 0,-1-1 0,1 1 0,0-1-1,-1 1 1,1 0 0,0 1 0,0-1 0,0 1-1,-4 2 1,-5 4 483,0 1-1,1 0 1,0 1 0,0 0-1,-12 15 1,21-21-408,-1 0 1,1 0 0,0 0-1,0 0 1,0 0-1,1 1 1,0-1 0,-1 1-1,2 0 1,-1 0 0,0 0-1,1 0 1,0 0-1,0 0 1,1 0 0,-1 0-1,1 0 1,0 0 0,2 8-1,-1-11-96,0-1 1,0 1-1,0-1 0,1 1 1,-1-1-1,0 1 0,1-1 1,-1 0-1,1 1 0,0-1 0,-1 0 1,1 0-1,0 0 0,0 0 1,0-1-1,0 1 0,0 0 0,0-1 1,0 0-1,0 1 0,0-1 1,0 0-1,0 0 0,0 0 1,3 0-1,57-5-1220,-46 1-311,0 0 0,-1-2 0,1 0 0,17-9 0,12-9-8078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39 11082,'0'0'11318,"-9"-7"-10080,-29-21-618,36 27-608,0 1 1,0-1 0,1 0 0,-1 1-1,0 0 1,0-1 0,0 1-1,1 0 1,-1 0 0,0 0 0,0 0-1,0 0 1,0 1 0,1-1-1,-1 1 1,0-1 0,0 1 0,1-1-1,-1 1 1,0 0 0,1 0 0,-1 0-1,0 0 1,1 0 0,0 0-1,-1 0 1,1 1 0,0-1 0,-3 3-1,-31 47 8,31-44 16,-33 63 181,35-65-180,0 0-1,0-1 1,0 1 0,1 1 0,-1-1-1,1 0 1,1 0 0,-1 0 0,1 1-1,0-1 1,0 0 0,1 9-1,0-14-28,-1 1-1,1 0 0,-1-1 1,1 1-1,-1-1 0,1 1 0,-1-1 1,1 1-1,0-1 0,-1 1 1,1-1-1,0 1 0,0-1 1,-1 0-1,1 1 0,0-1 0,0 0 1,-1 0-1,1 0 0,0 0 1,0 0-1,0 0 0,-1 0 0,1 0 1,0 0-1,0 0 0,0 0 1,0 0-1,-1 0 0,1-1 1,0 1-1,0 0 0,-1 0 0,1-1 1,0 1-1,-1-1 0,1 1 1,1-1-1,28-17 226,-15 5-384,0-1 0,-1 0 0,-1-1 0,0-1 0,0 0 0,-2-1 0,0 0 0,-1-1-1,9-22 1,-20 47 149,0 0-1,1 0 0,-1 0 0,2 0 0,1 13 0,-1 7 63,-1-22-43,0 0 0,0-1 0,0 1 0,1 0 0,0 0 0,0-1 0,0 1 0,0 0 0,1-1 0,0 1 0,0-1 0,0 0 0,3 5 0,-3-6-240,1-1 0,-1 0 1,0 0-1,1-1 0,-1 1 1,1 0-1,0-1 0,0 0 0,-1 1 1,1-1-1,0 0 0,0-1 1,0 1-1,0 0 0,0-1 0,0 0 1,0 1-1,0-1 0,1-1 1,-1 1-1,0 0 0,3-1 1,27-5-6649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0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56 5605,'0'0'3428,"2"-8"1008,1-2-3043,2-28 3700,-15 73-1571,1-8-3227,-31 114 2524,17-66-1794,-23 140-1,45-209-1008,0 1 0,1-1 0,-1 0 0,1 1 0,1-1 0,-1 1 0,1-1 0,0 0 0,0 0 0,3 8 0,-2-11-5,0 0 1,0-1 0,-1 1-1,1-1 1,1 1 0,-1-1-1,0 0 1,1 0-1,-1 0 1,1 0 0,-1-1-1,1 1 1,0-1 0,0 1-1,0-1 1,0 0 0,0 0-1,0 0 1,0-1 0,0 1-1,0-1 1,5 0 0,4 2-48,1-1 0,-1 0 0,1-1 0,20-2 1,-29 1-311,0 0 0,0 0 0,0 0 0,0-1 0,0 1 0,0-1 0,5-3 0,-6 3-292,-1 0 0,0 0 0,1 0 0,-1 0 0,0 0 0,0-1 0,0 1 0,-1 0 0,1-1 0,0 0 0,1-4 0,4-14-9547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148 107 5381,'0'0'3203,"6"-11"1420,1 1-3384,12-27 997,-13 1 2815,-6 35-4977,0 1 0,0-1 0,0 1 0,0-1 0,0 1 0,0-1 0,0 1 0,0-1 0,0 1 1,-1-1-1,1 1 0,0 0 0,0-1 0,0 1 0,-1-1 0,1 1 0,0 0 0,-1-1 0,1 1 1,0 0-1,-1-1 0,1 1 0,-1 0 0,1-1 0,0 1 0,-1 0 0,1 0 0,-1 0 0,1-1 1,-1 1-1,1 0 0,-1 0 0,-21 1 582,-18 16-651,29-7 52,1-1 0,0 2-1,1-1 1,0 1-1,1 1 1,0-1-1,1 1 1,0 1-1,1-1 1,0 1-1,1 1 1,1-1-1,0 0 1,0 1-1,2 0 1,-2 18-1,3-30-44,1 0 0,0-1 0,0 1 0,1 0-1,-1 0 1,0-1 0,0 1 0,1 0-1,-1-1 1,1 1 0,0 0 0,-1-1 0,1 1-1,0-1 1,0 1 0,0-1 0,0 1-1,0-1 1,0 1 0,1-1 0,-1 0 0,0 0-1,1 0 1,1 2 0,1-2 10,0 1 1,0-1 0,-1 0-1,1 0 1,0 0-1,0 0 1,0-1 0,0 1-1,0-1 1,7-1-1,3 0-247,-1-1-1,1 0 0,0-2 0,-1 1 1,20-9-1,-16 3-1504,0 1 1,-1-2-1,23-17 0,-4-4-5610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1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8680,'0'0'8718,"-8"9"-6796,0-1-1639,1 1 0,0 0 0,0 0 1,1 0-1,0 1 0,1 0 1,0 1-1,0-1 0,1 1 1,1-1-1,0 1 0,0 1 0,1-1 1,-1 21-1,3-30-276,0-1 0,0 1 0,1-1 0,-1 1 0,1-1 1,-1 1-1,1-1 0,0 1 0,0-1 0,0 0 0,-1 1 0,1-1 0,0 0 0,0 0 0,1 0 1,-1 1-1,0-1 0,0 0 0,1-1 0,-1 1 0,0 0 0,1 0 0,-1-1 0,1 1 0,-1 0 1,1-1-1,-1 0 0,1 1 0,-1-1 0,1 0 0,-1 0 0,1 1 0,0-1 0,-1-1 0,1 1 1,-1 0-1,1 0 0,2-1 0,2 0 26,0 0-1,0 0 1,-1-1-1,1 0 1,-1 0 0,1 0-1,-1 0 1,0-1 0,9-5-1,-3-2-2,0 0 0,-1-1 0,0 0 0,-1 0 0,0-1 0,0 0-1,-2-1 1,1 0 0,10-27 0,-57 103 557,38-60-560,-1 0 0,1 0 0,0 0 0,1 0 0,-1 0-1,0 1 1,1-1 0,0 0 0,0 0 0,0 0 0,0 1-1,0-1 1,2 5 0,-2-7-15,0 0-1,0-1 1,1 1 0,-1-1-1,1 1 1,-1-1-1,0 1 1,1-1 0,-1 1-1,1-1 1,-1 1-1,1-1 1,-1 0 0,1 1-1,-1-1 1,1 0-1,0 0 1,-1 1 0,1-1-1,-1 0 1,1 0-1,0 0 1,-1 0 0,1 1-1,1-1 1,27-10 325,-18 3-314,1-1 0,-1 0 0,-1-1 0,1 0 0,-2-1 0,1 0 1,-1 0-1,-1-1 0,0 0 0,0 0 0,8-20 0,-28 79-529,-1 6-772,-2-23-4897,9-25-2511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195 191 2274,'1'-17'2111,"1"-1"0,0 1-1,10-33 1,3-26 3710,-14 76-5845,-1 0-1,0 0 0,0-1 0,0 1 1,1 0-1,-1-1 0,0 1 1,0 0-1,0-1 0,0 1 0,0 0 1,0 0-1,1-1 0,-1 1 1,0 0-1,0-1 0,0 1 0,0 0 1,0-1-1,0 1 0,0 0 1,-1-1-1,1 1 0,0 0 0,0-1 1,0 1-1,0 0 0,0-1 0,0 1 1,0 0-1,-1 0 0,1-1 1,0 1-1,0 0 0,-1 0 0,1-1 1,0 1-1,0 0 0,-1 0 1,1-1-1,0 1 0,0 0 0,-1 0 1,1 0-1,0 0 0,-1 0 1,1 0-1,0-1 0,-1 1 0,1 0 1,0 0-1,-1 0 0,1 0 0,0 0 1,-1 0-1,1 0 0,0 0 1,0 0-1,-1 0 0,0 1 0,-22 20 532,-23 42 3062,30-32-2536,2 1-1,1 0 1,2 1 0,1 1-1,-9 49 1,-4 13 42,18-78-968,-5 18 83,0 1-1,3 0 0,-3 39 1,9-75-177,1-1 0,0 1 0,0 0 0,0-1 0,0 1 0,0 0 1,0-1-1,0 1 0,0 0 0,0-1 0,0 1 0,0 0 0,0-1 0,1 1 0,-1 0 1,0-1-1,0 1 0,1 0 0,-1-1 0,0 1 0,1-1 0,-1 1 0,1-1 0,-1 1 1,1-1-1,-1 1 0,1-1 0,-1 1 0,1-1 0,-1 0 0,1 1 0,0-1 0,-1 0 1,1 1-1,-1-1 0,2 0 0,0 0 30,1 0-1,-1 0 1,0-1 0,1 1 0,-1-1-1,0 1 1,1-1 0,-1 0 0,0 0-1,0 0 1,2-2 0,49-37 555,-44 31-726,0-1 0,-1-1-1,12-18 1,-9 6-3601,-2-1-4740,-5 6-2469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54 16239,'0'0'6743,"-8"-3"-6407,7 3-331,-1-1-6,0 0-1,0 0 0,0 0 1,0 1-1,0-1 1,0 1-1,0-1 0,0 1 1,0 0-1,0 0 0,0 0 1,0 0-1,-1 0 0,1 0 1,0 0-1,0 1 1,0-1-1,0 1 0,0 0 1,0-1-1,0 1 0,0 0 1,1 0-1,-1 0 1,0 0-1,0 1 0,1-1 1,-1 0-1,1 1 0,-1-1 1,1 1-1,-1-1 1,1 1-1,0 0 0,-2 3 1,1-1 8,-5 5 80,1 1-1,1 0 1,0 0-1,0 0 1,1 0-1,0 1 1,-3 15-1,7-25-73,-1-1 1,1 0-1,0 0 0,0 1 1,0-1-1,0 0 0,0 1 0,0-1 1,0 0-1,0 0 0,0 1 1,0-1-1,0 0 0,0 1 1,1-1-1,-1 0 0,0 0 0,0 1 1,0-1-1,0 0 0,0 0 1,1 1-1,-1-1 0,0 0 1,0 0-1,0 0 0,0 1 1,1-1-1,-1 0 0,0 0 0,0 0 1,1 0-1,-1 0 0,0 1 1,0-1-1,1 0 0,-1 0 1,0 0-1,1 0 0,-1 0 0,0 0 1,0 0-1,1 0 0,-1 0 1,19-5 252,14-15 81,-11 3-272,-1-2 1,0 0 0,-1-2-1,-1 0 1,25-38 0,-79 155 399,27-77-430,1 0 1,1 1 0,1 0 0,1 0-1,1 0 1,-2 26 0,5-45-46,0-1-1,0 1 1,0-1-1,0 1 1,1 0-1,-1-1 1,0 1 0,0-1-1,0 1 1,1-1-1,-1 1 1,0-1 0,1 1-1,-1-1 1,0 1-1,1-1 1,-1 0-1,1 1 1,-1-1 0,1 1-1,-1-1 1,1 0-1,-1 1 1,1-1 0,-1 0-1,1 0 1,-1 0-1,1 1 1,-1-1-1,1 0 1,0 0 0,-1 0-1,1 0 1,-1 0-1,1 0 1,-1 0 0,1 0-1,0 0 1,-1 0-1,1 0 1,-1 0-1,1-1 1,-1 1 0,1 0-1,-1 0 1,1-1-1,-1 1 1,1 0 0,-1-1-1,2 0 1,27-16-919,-25 11-213,1 0-1,-1 0 1,-1 0-1,1 0 1,-1 0-1,3-9 1,5-14-8162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68 10826,'0'0'8115,"1"-9"-5911,2-26-672,-3 34-1473,0 0-1,0 0 0,0 0 0,0 0 0,0 0 0,0 0 1,-1 0-1,1 0 0,0 0 0,-1 0 0,1 1 0,0-1 0,-1 0 1,1 0-1,-1 0 0,0 1 0,1-1 0,-1 0 0,0 1 1,1-1-1,-1 0 0,0 1 0,0-1 0,1 1 0,-1-1 0,0 1 1,0 0-1,0-1 0,0 1 0,0 0 0,0-1 0,0 1 1,1 0-1,-1 0 0,0 0 0,0 0 0,0 0 0,0 0 0,0 0 1,0 0-1,0 0 0,-1 1 0,-40 8-135,30-1 66,0 0 1,0 0-1,0 1 0,1 0 1,1 1-1,-1 0 0,2 1 1,-1 0-1,2 1 0,-1-1 1,2 2-1,-1-1 0,-6 17 1,14-29 13,0 0 1,0 1-1,0-1 0,0 0 1,-1 0-1,1 1 1,0-1-1,0 0 1,0 0-1,0 1 1,0-1-1,0 0 1,0 0-1,0 1 1,0-1-1,0 0 1,0 0-1,0 1 1,0-1-1,0 0 0,0 1 1,0-1-1,0 0 1,0 0-1,0 1 1,0-1-1,1 0 1,-1 0-1,0 1 1,0-1-1,0 0 1,0 0-1,0 0 1,1 1-1,-1-1 0,0 0 1,0 0-1,0 0 1,1 0-1,-1 1 1,0-1-1,0 0 1,1 0-1,-1 0 1,0 0-1,0 0 1,1 0-1,0 0 1,17-5 176,19-17-360,-2-12-2764,-14 8-2199,6-12-7248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13549,'0'0'1094,"-9"11"449,-1 3-870,1 0-1,0 0 1,1 1 0,0 1-1,1-1 1,-9 32-1,7 19 1026,2 0 0,4 116 0,3-146-1800,-2-53 68,-1 0 1,0 1-1,-1-1 1,-1 1-1,-1-1 1,0 2-1,-1-1 1,-1 1-1,0 0 1,-17-23-1,77 55 83,-34-13-602,0-1 1,0 0-1,21 0 1,24-2-7211,-35-1 1042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14189,'0'0'9690,"-2"10"-9594,-1 11-82,-1 0 1,-2-1 0,0 1 0,-1-1 0,-11 21-1,-58 100 193,47-93 766,-39 90 1,67-135-916,0 1 0,0-1 0,0 0 0,0 1 0,0-1 1,1 1-1,-1-1 0,1 1 0,0 0 0,0 3 0,0-6-50,1-1 1,-1 0-1,0 0 0,0 1 1,0-1-1,0 0 0,0 0 0,0 1 1,0-1-1,0 0 0,1 0 0,-1 0 1,0 1-1,0-1 0,0 0 0,0 0 1,1 0-1,-1 0 0,0 1 0,0-1 1,1 0-1,-1 0 0,0 0 0,0 0 1,0 0-1,1 0 0,-1 0 0,0 0 1,0 0-1,1 0 0,-1 0 0,0 0 1,0 0-1,1 0 0,-1 0 0,0 0 1,0 0-1,1 0 0,-1 0 0,0 0 1,1 0-1,18-17 250,4-15-189,-1-1 0,-2-2 1,-1 0-1,16-41 0,-16 33-15,-19 44-56,0-1 0,0 0 0,1 1 0,-1-1-1,0 0 1,0 1 0,0-1 0,0 0 0,1 1 0,-1-1 0,0 0 0,0 0 0,0 1-1,1-1 1,-1 0 0,0 0 0,1 1 0,-1-1 0,0 0 0,1 0 0,-1 0 0,0 1-1,1-1 1,-1 0 0,0 0 0,1 0 0,-1 0 0,0 0 0,1 0 0,-1 0 0,0 0-1,1 0 1,-1 0 0,0 0 0,1 0 0,-1 0 0,1 0 0,-1 0 0,0 0 0,1 0-1,-1 0 1,0-1 0,1 1 0,-1 0 0,0 0 0,1 0 0,-1-1 0,0 1 0,0 0-1,1 0 1,-1-1 0,0 1 0,0 0 0,1 0 0,-1-1 0,0 1 0,0 0 0,0-1-1,0 1 1,1 0 0,-1-1 0,0 1 0,0 0 0,0-1 0,0 1 0,0-1 0,0 1-1,0 0 1,0-1 0,13 43-280,-1-6 141,-11-34 144,0 0 1,1 1-1,-1-1 1,1 0-1,-1 0 1,1 0 0,0-1-1,0 1 1,0 0-1,0-1 1,0 1-1,0-1 1,0 1-1,0-1 1,1 0-1,-1 0 1,0 0-1,1 0 1,-1-1-1,5 2 1,-3-2 9,0 0-1,-1-1 1,1 1 0,0-1 0,0 0 0,0 1-1,-1-2 1,1 1 0,0 0 0,-1-1-1,1 0 1,3-2 0,3-3 17,-1 1 1,0-2-1,0 1 0,0-1 0,-1-1 1,-1 1-1,1-1 0,5-11 0,-10 15-12,0 0-1,-1 0 0,0-1 0,0 1 1,0-1-1,1-6 0,-3 12-17,0-1 0,0 0 0,0 1 0,1-1 0,-1 0 0,0 0-1,0 1 1,-1-1 0,1 0 0,0 1 0,0-1 0,0 0 0,0 0 0,-1 1 0,1-1-1,0 0 1,-1 1 0,1-1 0,0 1 0,-1-1 0,1 0 0,-1 0 0,-1 1-9,1-1 1,0 1-1,0 0 1,0 0 0,0-1-1,0 1 1,0 0-1,-1 0 1,1 0-1,0 1 1,0-1 0,0 0-1,0 0 1,0 0-1,0 1 1,0-1-1,0 1 1,-1-1-1,1 1 1,-1 0 0,-9 7 16,-1 1 1,1 0 0,0 0 0,1 1 0,0 0 0,1 1 0,0 0 0,0 1 0,1 0 0,1 0-1,-11 24 1,17-34 8,0 0 0,0-1-1,0 1 1,1 0 0,-1 0-1,0 0 1,1 0 0,-1-1-1,1 1 1,0 0 0,-1 0-1,1 0 1,0 0 0,0 0-1,1 0 1,-1 0 0,0 0-1,1 0 1,-1 0 0,1 0-1,-1-1 1,1 1 0,1 2-1,-1-3 11,1 0-1,-1 0 0,1 0 1,0 0-1,-1 0 0,1-1 1,0 1-1,-1 0 0,1-1 1,0 0-1,0 1 0,-1-1 1,1 0-1,0 0 0,0 0 1,0 0-1,-1 0 0,1 0 1,3-2-1,46-13-2193,-12-6-5513,-11 0-6285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71 344 3844,'2'-2'883,"-1"0"1,1 0 0,-1 0-1,1 0 1,-1 0 0,0 0-1,0 0 1,0 0 0,0-1-1,0 1 1,0 0 0,0-1-1,-1 1 1,0-1 0,1 1-1,-1-1 1,0-2 0,0 4-692,0 1 0,0-1 0,-1 0 0,1 0 0,0 0 0,-1 0 0,1 1 0,0-1 0,-1 0 0,1 1 0,-1-1 0,1 0 0,-1 1 0,1-1 0,-1 0 0,0 1 0,1-1 0,-1 1 0,-1-1 0,1 0-182,-1 0 0,1 1 0,-1-1 0,0 1 0,1 0 0,-1-1 0,0 1-1,1 0 1,-1 0 0,0 0 0,1 0 0,-1 0 0,-1 1 0,0 0-6,0 0-1,1 0 1,-1 0-1,1 0 0,-1 0 1,1 1-1,0 0 1,0-1-1,-1 1 1,1 0-1,0 0 1,1 0-1,-1 0 1,0 0-1,0 0 1,1 1-1,0-1 0,-1 1 1,1-1-1,0 1 1,-1 5-1,0-3 20,0 0 1,1 0-1,-1 0 0,1 1 0,1-1 0,-1 0 0,1 1 1,0-1-1,0 0 0,2 9 0,-2-13-12,1 1 1,0 0-1,0-1 0,0 1 1,1-1-1,-1 0 1,0 1-1,0-1 0,1 0 1,-1 0-1,1 0 0,-1 0 1,1 0-1,0 0 0,-1 0 1,1 0-1,0 0 0,-1-1 1,1 1-1,0-1 0,0 0 1,0 1-1,-1-1 0,1 0 1,0 0-1,0 0 0,0 0 1,0 0-1,-1-1 1,1 1-1,0 0 0,3-2 1,6 0 81,-1-1 1,0 1 0,0-2 0,15-6 0,1-4 72,-1-2 1,0 0 0,-1-2 0,-1 0-1,37-39 1,-48 44-84,0 0 0,-1-1 0,-1 0 0,0-1 0,-1 0 0,0 0 0,-1-1 0,-1 0 0,-1 0 0,0-1 0,4-18 0,-10 30-42,1 0 1,-1 0-1,0 0 1,0 0-1,0 0 0,-1 0 1,-1-6-1,2 10-40,0 0 0,-1 1 0,1-1 0,0 1 0,0-1 0,-1 1 0,1-1 0,0 1 0,0-1 0,-1 1 0,1-1 0,-1 1 0,1-1 0,0 1 1,-1-1-1,1 1 0,-1 0 0,1-1 0,-1 1 0,1 0 0,-1-1 0,1 1 0,-1 0 0,0 0 0,0-1 0,0 1-15,0 1 1,-1-1-1,1 0 0,0 1 1,0-1-1,-1 1 0,1-1 1,0 1-1,0 0 0,0-1 1,0 1-1,0 0 0,0 0 1,0 0-1,0 0 1,0 0-1,-1 1 0,-10 15 87,1 1-1,1-1 1,0 2 0,2-1-1,0 1 1,0 1-1,2-1 1,1 1 0,-6 38-1,10-52 11,0 0 0,1 1 0,-1-1 0,1 0 0,1 0 0,-1 1 0,3 10-1,-2-15-66,0 0-1,0 0 0,0 0 0,0-1 1,0 1-1,0 0 0,0-1 0,1 1 0,-1-1 1,1 0-1,-1 1 0,1-1 0,-1 0 0,1 0 1,0 0-1,0 0 0,-1 0 0,1 0 0,0-1 1,0 1-1,0 0 0,0-1 0,0 0 0,0 1 1,0-1-1,0 0 0,3 0 0,57 2-1422,-41-3-2046,-1-1-3586,-10 1-1241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14029,'0'0'2461,"-6"8"-2210,-1 3 231,0-1 0,1 1 0,0 0 0,1 0 0,0 0 0,1 1 0,0 0-1,1 0 1,1 0 0,-3 20 0,5-31-417,0 0 0,0 0 0,0 0-1,0-1 1,0 1 0,1 0 0,-1 0 0,0 0 0,0 0-1,1 0 1,-1 0 0,0-1 0,1 1 0,-1 0-1,1 0 1,-1-1 0,1 1 0,0 0 0,-1-1-1,1 1 1,0 0 0,-1-1 0,1 1 0,0-1 0,0 1-1,-1-1 1,1 1 0,1-1 0,1 1 31,0 0 0,0-1 1,0 1-1,0-1 0,0 0 1,0 0-1,0 0 0,0 0 1,3-2-1,6 0 90,-1-1 0,0 0 0,20-10 1,40-24-46,-36 18-594,61-25 1,-67 39 141,-29 5 309,1 0-1,-1 0 1,1 0-1,0 1 1,-1-1-1,1 0 1,-1 0-1,1 1 1,-1-1-1,1 0 1,-1 0-1,1 1 1,-1-1-1,1 1 1,-1-1-1,1 0 1,-1 1-1,0-1 1,1 1-1,-1-1 1,0 1-1,1-1 1,-1 1-1,0 0 1,1 3 49,-1 0 0,0 0 0,0 0 0,0 0 0,0 0 0,-1 0 0,0-1 1,0 1-1,-1 4 0,-4 30 784,7-38-798,-1 1-1,1-1 1,-1 1-1,1-1 1,-1 0-1,1 1 1,-1-1 0,1 0-1,-1 1 1,1-1-1,0 0 1,-1 0 0,1 0-1,0 0 1,-1 1-1,1-1 1,0 0-1,-1 0 1,1 0 0,0 0-1,-1-1 1,1 1-1,-1 0 1,1 0-1,0 0 1,-1 0 0,1-1-1,0 1 1,0-1-1,22-6 288,44-34-11,-58 33-322,0 1 1,1 1 0,0-1-1,0 2 1,1 0 0,-1 0-1,1 0 1,0 2 0,0-1-1,1 1 1,14-1-1,-24 5 2,-1 0 0,0 0-1,0 0 1,0 0-1,0 1 1,0-1-1,-1 1 1,1-1 0,0 0-1,0 1 1,-1-1-1,1 1 1,-1 0 0,0-1-1,1 1 1,-1-1-1,0 1 1,0 0-1,0-1 1,0 1 0,0-1-1,0 1 1,-1 0-1,1 1 1,-5 46 46,2-31 3,2-13-1107,0-15-2385,0-8-2279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19506,'0'0'4869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71 4164,'0'0'14590,"-7"10"-14094,2-1-400,0 0 0,0 0 0,1 1 1,0-1-1,1 1 0,0 0 0,1 0 0,0 0 0,0 0 0,1 0 0,0 12 0,1 3 235,-1-4 165,1-1-1,0 0 1,2 0 0,1 0 0,0 0-1,10 33 1,-7-67-2,-3-15-582,-2 15 22,0-31-17,-1 43 78,0 0 0,-1 0 0,1 0 1,0 0-1,-1 0 0,1 0 1,-1-1-1,0 1 0,1 1 0,-1-1 1,0 0-1,0 0 0,-1 0 1,1 0-1,0 1 0,-3-3 0,4 4-12,-1 0 0,1 1-1,-1-1 1,1 0-1,0 1 1,-1-1 0,1 1-1,0-1 1,-1 1-1,1-1 1,0 1 0,-1-1-1,1 1 1,0-1 0,0 1-1,0 0 1,0-1-1,0 1 1,-1-1 0,1 1-1,0 0 1,0-1-1,0 1 1,0-1 0,1 1-1,-1-1 1,0 1-1,0 0 1,0-1 0,0 1-1,1 0 1,2 25-8,-1-21 20,0-1 0,0 0 1,1 1-1,0-1 0,-1 0 1,1-1-1,1 1 1,-1-1-1,1 1 0,-1-1 1,1 0-1,0 0 0,0-1 1,0 1-1,0-1 1,1 0-1,-1 0 0,1 0 1,-1 0-1,1-1 0,0 0 1,-1 0-1,1 0 1,0-1-1,0 1 0,0-1 1,5-1-1,1 1 43,1-1-1,-1 0 1,0-1-1,0 0 1,0-1-1,0 0 1,0-1-1,-1 0 0,1-1 1,16-9-1,-16 6-5,0 0 0,0 0 0,0-1 0,-1-1-1,0 1 1,-1-2 0,0 1 0,-1-1 0,0-1 0,-1 1-1,0-1 1,-1-1 0,0 1 0,-1-1 0,0 0-1,-1 0 1,-1 0 0,0-1 0,0 0 0,-2 1-1,0-1 1,0 0 0,-2-17 0,1 29-24,0 0 0,0 0 0,0 0 0,-1 0 0,1 0 0,0 0 0,-1 1 0,0-1 0,1 0 1,-1 0-1,0 0 0,0 0 0,0 1 0,0-1 0,0 0 0,-1 1 0,1-1 0,0 1 0,-1-1 0,1 1 0,-1 0 0,0 0 0,1-1 0,-1 1 1,0 0-1,1 1 0,-1-1 0,0 0 0,-4-1 0,4 2-16,0 1 0,-1-1 0,1 0 0,0 1-1,-1-1 1,1 1 0,0 0 0,0 0 0,0-1 0,-1 2 0,1-1 0,0 0 0,0 0 0,1 1 0,-1-1 0,0 1 0,0-1-1,1 1 1,-1 0 0,1 0 0,-1-1 0,1 1 0,0 0 0,0 0 0,-1 3 0,-10 18 130,1 0 0,2 1 1,0 0-1,2 1 0,1-1 0,0 1 1,2 1-1,1-1 0,0 45 0,3-68-106,0-1 1,0 1-1,0 0 0,0 0 0,1 0 0,-1 0 0,1-1 0,-1 1 0,1 0 0,-1 0 0,1-1 1,0 1-1,0 0 0,0-1 0,0 1 0,0-1 0,0 1 0,0-1 0,1 0 0,-1 1 1,0-1-1,1 0 0,-1 0 0,3 1 0,-1-1 5,0 0 0,0 0-1,0-1 1,0 1 0,0-1 0,0 0 0,0 0 0,0 0-1,0-1 1,0 1 0,0-1 0,0 1 0,4-3 0,5-1 21,-1 0-1,-1-1 1,1-1 0,-1 0 0,0 0 0,16-14 0,32-45-113,-26 27 19,-30 75-380,-9 70 414,4-70 238,1 74 0,2-111-219,0 1 0,0-1 0,0 1 0,1-1 0,-1 1 0,0 0 0,0-1 0,0 1 0,0-1 0,0 1 0,1-1 1,-1 1-1,0 0 0,1-1 0,-1 1 0,0-1 0,1 0 0,-1 1 0,0-1 0,1 1 0,-1-1 0,1 0 1,-1 1-1,1-1 0,-1 0 0,1 1 0,-1-1 0,1 0 0,-1 0 0,1 1 0,0-1 0,-1 0 0,1 0 0,-1 0 1,1 0-1,0 0 0,-1 0 0,1 0 0,-1 0 0,1 0 0,0 0 0,-1 0 0,1 0 0,-1 0 0,1-1 1,-1 1-1,1 0 0,-1 0 0,1-1 0,-1 1 0,1 0 0,-1-1 0,1 1 0,-1 0 0,1-1 0,0 0 1,2-1-343,0 0 1,0 0 0,0-1 0,0 1-1,-1-1 1,1 0 0,-1 1 0,3-6-1,4-14-4244,-3-6-2099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6726,'0'0'6503,"11"-1"-3146,-11 1-3320,113-23 3939,-98 20-3812,-1-1 1,0 0-1,0-2 0,-1 1 0,0-2 0,24-14 1,-36 21-81,0-1 0,0 0 0,0 1 0,0-1 0,0 0 0,0 0 0,0 0 0,0 0 0,-1 1 0,1-1 0,0 0 0,-1-1 0,1 1 0,0 0 0,-1 0 0,1 0 0,-1 0 1,0 0-1,1 0 0,-1-1 0,0 1 0,0 0 0,0 0 0,0 0 0,0-1 0,0 1 0,0 0 0,0-2 0,-1 1-1,0 1 0,0 0 0,0 0-1,0 0 1,0 0 0,0 1 0,0-1 0,0 0 0,0 0-1,-1 0 1,1 1 0,0-1 0,0 1 0,-1-1 0,1 1-1,0 0 1,-1-1 0,1 1 0,0 0 0,-1 0 0,1 0-1,-1 0 1,-1 0 0,-4 1-71,1 0-1,-1 1 1,0-1 0,1 1-1,-1 1 1,1 0 0,-1-1-1,1 2 1,0-1 0,0 1-1,1 0 1,-1 0 0,1 1-1,0-1 1,0 1 0,0 0-1,1 1 1,0-1 0,-4 7-1,2-4 24,1-1 0,0 1-1,1 0 1,0 0-1,0 1 1,1-1 0,0 1-1,0 0 1,1 0 0,0 0-1,1 0 1,0 0 0,0 0-1,1 10 1,1-18-29,0 1 0,0 0 1,0-1-1,0 1 0,0-1 1,0 1-1,1-1 0,-1 1 1,0-1-1,1 0 0,-1 0 1,1 0-1,0 0 0,-1 0 1,1 0-1,0 0 0,-1 0 1,1-1-1,0 1 0,0-1 1,0 1-1,0-1 0,0 0 0,-1 1 1,1-1-1,0 0 0,4-1 1,56-2-419,-52 0-614,0 0 0,-1 0 0,1-1 0,0 0 1,10-6-1,18-13-7756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25 5701,'0'0'14286,"-11"-5"-13048,8 3-1205,0 0 41,-1 0 0,0 0 0,0 0 0,0 0 0,0 0 0,-1 1 0,1 0 0,0 0 0,0 0 0,-1 0 0,1 1 0,-1 0 0,1 0 1,-1 0-1,1 0 0,0 1 0,-1-1 0,1 1 0,0 0 0,-1 1 0,1-1 0,0 1 0,-7 3 0,-49 38 544,57-40-608,-1 0 0,1 0 0,0 0 0,0 1 0,0-1 0,1 1 0,-1-1 0,1 1 0,0 0 0,0 0 1,0 0-1,1 0 0,-1 1 0,0 6 0,2-10-9,0 0 1,0 0-1,0 0 1,0-1-1,1 1 1,-1 0-1,0 0 1,1 0-1,-1 0 1,1 0-1,-1 0 1,1-1-1,0 1 0,-1 0 1,1 0-1,0-1 1,-1 1-1,1 0 1,0-1-1,0 1 1,0-1-1,-1 1 1,1-1-1,0 1 1,0-1-1,0 0 1,0 1-1,0-1 1,0 0-1,0 0 0,0 0 1,0 0-1,0 0 1,1 0-1,44 2 130,-35-3-105,23 1 30,62 1-225,-88 0 128,0 0-1,0 0 1,-1 1-1,1 0 0,-1 0 1,1 1-1,-1 0 1,0 0-1,10 6 1,-15-8 47,0 1 0,-1-1 0,1 0 0,-1 1 1,1-1-1,-1 1 0,0-1 0,1 1 0,-1-1 1,0 1-1,0 0 0,0 0 0,0 0 1,-1 0-1,1 0 0,0-1 0,-1 1 0,1 0 1,-1 1-1,0-1 0,0 0 0,0 0 0,0 0 1,0 0-1,0 0 0,0 0 0,-1 0 1,1 0-1,-1 0 0,1 0 0,-1 0 0,0 0 1,0-1-1,0 1 0,0 0 0,0 0 0,0-1 1,-3 4-1,-1 2 156,-1 0 1,0 0 0,-1-1-1,0 0 1,0 0-1,0 0 1,-11 5-1,11-6-123,0-1-1,-1 0 0,0 0 1,0-1-1,0 0 1,0-1-1,-1 0 0,1 0 1,0 0-1,-1-1 0,0-1 1,1 0-1,-1 0 1,1 0-1,-10-2 0,17 1-278,-1 0-1,1 1 0,0-1 0,0 0 1,-1 0-1,1 0 0,0 0 1,0 0-1,0-1 0,0 1 0,1 0 1,-1 0-1,0-1 0,0 1 1,1 0-1,-1-1 0,1 1 0,-1-1 1,1 1-1,-1 0 0,1-1 1,0 1-1,0-1 0,0 1 0,0-1 1,0 1-1,0-1 0,0 1 1,0-1-1,1 1 0,-1-1 0,1-1 1,8-17-6631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59 7783,'0'0'13992,"-10"-1"-13949,5 0-63,0 0 0,0 0 0,1 1 1,-1 0-1,0 0 0,0 1 0,0-1 0,0 1 1,1 0-1,-1 0 0,0 1 0,1-1 0,-1 1 0,1 0 1,-1 0-1,1 1 0,0-1 0,0 1 0,0 0 0,0 0 1,1 1-1,-1-1 0,1 0 0,0 1 0,0 0 0,0 0 1,-4 7-1,5-7 37,0-1 1,0 1 0,0 0 0,1-1-1,0 1 1,-1 0 0,1 0-1,1 0 1,-1 0 0,0 0-1,1 0 1,0 0 0,0 6 0,1-9-7,-1 1 0,1-1 0,0 0 0,-1 1 0,1-1 1,0 0-1,0 0 0,0 0 0,0 1 0,0-1 1,0 0-1,0 0 0,0 0 0,0-1 0,1 1 0,-1 0 1,0 0-1,0-1 0,1 1 0,-1-1 0,1 1 1,-1-1-1,0 1 0,1-1 0,-1 0 0,1 0 0,-1 0 1,1 0-1,-1 0 0,1 0 0,-1 0 0,0 0 1,1 0-1,-1-1 0,1 1 0,-1-1 0,2 0 0,5-1-52,0-1-1,0 0 0,-1-1 0,0 1 1,1-2-1,-1 1 0,-1-1 1,1 0-1,-1 0 0,0 0 0,0-1 1,10-12-1,-10 10 32,0 0 1,0 0 0,-1-1-1,1 1 1,-2-1-1,0 0 1,0 0 0,0-1-1,-1 1 1,2-14-1,-4 23 28,-1-1 0,0 1 0,0-1-1,1 1 1,-1-1 0,0 1-1,0 0 1,0-1 0,0 1-1,1-1 1,-1 1 0,0-1 0,0 1-1,0-1 1,0 1 0,0-1-1,0 1 1,0-1 0,-1 1-1,1-1 1,0 1 0,0-1 0,0 1-1,0 0 1,-1-1 0,1 1-1,0-1 1,0 1 0,-1-1-1,1 1 1,0 0 0,-1-1 0,1 1-1,0 0 1,-1-1 0,1 1-1,0 0 1,-1-1 0,-14 17 130,-11 33 86,22-38 94,1-1-1,0 1 0,1 0 0,-2 18 0,4-27-307,0-1 0,-1 1-1,1 0 1,0 0-1,0-1 1,1 1 0,-1 0-1,0 0 1,1-1-1,-1 1 1,1 0 0,-1-1-1,1 1 1,0 0-1,-1-1 1,1 1 0,0-1-1,0 1 1,0-1-1,1 0 1,-1 1 0,0-1-1,0 0 1,1 0 0,-1 0-1,1 0 1,-1 0-1,1 0 1,-1 0 0,1 0-1,-1-1 1,1 1-1,0-1 1,-1 1 0,1-1-1,0 1 1,2-1-1,2 0 6,0 0-1,1 0 0,-1 0 0,1-1 1,-1 0-1,0 0 0,0 0 1,0-1-1,1 0 0,-2 0 0,1-1 1,0 0-1,0 0 0,-1 0 0,0-1 1,9-7-1,2-4-23,-1 0 0,-1-1 0,20-29 1,-15 19 114,-19 90 1550,1-64-1640,0 1 0,-1 0 0,1-1 0,-1 1 0,1-1 0,0 1 0,-1-1 0,1 1 1,0-1-1,0 0 0,-1 1 0,1-1 0,0 0 0,0 0 0,0 1 0,-1-1 0,1 0 0,0 0 0,0 0 0,0 0 0,0 0 0,-1 0 1,1 0-1,0 0 0,0-1 0,0 1 0,0 0 0,0-1 0,28-6 424,24-24-190,-46 25-307,1 1-1,-1 0 1,1 1 0,0-1-1,0 1 1,0 1-1,1 0 1,-1 0 0,1 0-1,17-2 1,-25 6 36,0-1 1,0 1 0,-1 0 0,1 0-1,0-1 1,0 1 0,-1 0-1,1 0 1,-1 0 0,1 0-1,-1-1 1,1 1 0,-1 0-1,1 0 1,-1 0 0,0 0 0,1 0-1,-1 0 1,0 0 0,0 0-1,0 0 1,0 1 0,0-1-1,0 0 1,0 0 0,-1 1 0,-1 34 69,-12 31 10,14-66-60,1-1-1,0 0 0,-1 1 1,1-1-1,0 0 0,0 0 1,-1 1-1,1-1 0,0 0 1,0 0-1,-1 0 0,1 0 1,0 0-1,0 0 0,-1 0 0,1 0 1,0 0-1,0 0 0,-1-1 1,1 1-1,0 0 0,0 0 1,-1-1-1,1 1 0,1-1 1,20-7 116,5-7-74,37-28 0,-45 29-107,1 0 0,1 2-1,33-16 1,-32 25-120,-21 4 185,-1-1 0,1 0 1,-1 1-1,1-1 0,-1 0 0,0 1 0,1-1 0,-1 1 1,1-1-1,-1 0 0,0 1 0,1-1 0,-1 1 0,0-1 0,0 1 1,1-1-1,-1 1 0,0 0 0,0-1 0,0 1 0,0-1 0,0 1 1,0 0-1,-8 44 968,2-19-428,19-29-14435,-1-3 968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3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84 224,'0'0'25550,"10"1"-24899,-9-1-642,17 3 308,1-1 1,36-1 0,-51-1-315,0 0 1,-1 0 0,1 0-1,0 0 1,0-1 0,-1 0-1,1 1 1,0-1 0,-1-1-1,1 1 1,-1-1 0,1 1-1,-1-1 1,0 0 0,1 0-1,-1 0 1,0-1 0,0 1-1,-1-1 1,1 1 0,-1-1-1,1 0 1,-1 0 0,0 0-1,3-5 1,-5 7-8,1 0 0,-1 0 0,0-1 0,1 1 0,-1 0 0,0 0 0,0 0 1,0 0-1,0-1 0,0 1 0,0 0 0,0 0 0,0 0 0,0 0 0,-1-1 0,1 1 0,-1 0 0,1 0 0,0 0 0,-1 0 0,0 0 0,1 0 1,-1 0-1,0 0 0,1 0 0,-1 0 0,-2-1 0,1 0-5,0 1-1,-1-1 1,0 1 0,1 0-1,-1 0 1,0 0 0,0 1 0,1-1-1,-1 1 1,0-1 0,-4 1-1,-2 0-5,-1 0-1,1 0 1,0 1-1,0 1 0,-1 0 1,-15 5-1,14-2-6,1 0 1,0 1-1,0 1 1,0-1-1,1 1 1,0 1-1,-8 8 1,12-11 22,0 0 0,1 0 0,0 1 1,0-1-1,1 1 0,-1 0 0,1-1 1,1 2-1,-1-1 0,1 0 0,0 0 1,0 1-1,-1 11 0,3-16 4,0 0 1,0 0-1,1 0 0,-1-1 0,0 1 1,1 0-1,-1 0 0,1-1 0,0 1 1,-1 0-1,1-1 0,0 1 0,0-1 1,0 1-1,0-1 0,1 1 1,-1-1-1,0 0 0,0 0 0,1 1 1,-1-1-1,1 0 0,-1 0 0,1 0 1,0-1-1,-1 1 0,1 0 0,0-1 1,-1 1-1,1-1 0,0 1 0,0-1 1,2 0-1,9 3-204,1-2 0,-1 0 1,21-1-1,-19-1-514,30-1-2800,1-11-2946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16528,'2'0'2690,"-2"8"-1280,0 14-994,0 7 160,-5 12-159,-1 7-257,-3 2-160,4-1 32,3-8 0,2-8-32,0-13-64,1-15-224,15-5-481,4-23-480,0-13-865,5-9-2627,0-5-1216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7751,'0'0'15396,"1"11"-14376,-1 2-724,0 1 0,-1 0 1,0 0-1,-1-1 0,-1 1 1,0-1-1,-8 21 0,-11 22 302,10-28-437,1 0-1,1 1 0,1 0 0,2 0 0,1 1 0,-3 38 0,9-66-152,1-1-1,-1 1 0,1-1 1,-1 1-1,1-1 1,-1 1-1,1-1 1,0 1-1,-1-1 0,1 0 1,0 1-1,0-1 1,0 0-1,0 0 1,1 1-1,-1-1 1,0 0-1,0 0 0,1-1 1,-1 1-1,0 0 1,1 0-1,-1 0 1,1-1-1,-1 1 1,1-1-1,-1 1 0,1-1 1,0 0-1,-1 0 1,1 0-1,-1 1 1,3-2-1,62 1 191,-57-1-179,7-1-477,0-1 0,0 0 1,0-1-1,28-12 0,22-16-10391,-46 19 2660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8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11339,'0'0'7911,"-3"58"-7398,-11-5-193,-2 6-160,1 1 128,5-1 1,6-9-225,4-10-32,0-11-256,4-13-930,5-13-735,-4-3-3076,-2-13-2530</inkml:trace>
  <inkml:trace contextRef="#ctx0" brushRef="#br0" timeOffset="1">1 181 13837,'0'0'8840,"80"22"-8775,-40-22-482,1 0-2273,0-5-2467,0-10-2851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41 3107,'0'0'20248,"4"-6"-20034,18-29 202,-49 40 1415,14 1-1654,-1 1-1,1 1 1,0 0-1,0 1 0,1 0 1,0 1-1,-18 20 0,13-11-129,0 1-1,1 0 0,-23 42 1,34-53-42,0 1 0,1 0 0,0 0 1,1 0-1,0 0 0,-3 20 0,6-28-3,-1 0 0,1 0 0,0 0 0,0 0 0,0 1 0,0-1 0,0 0 0,0 0-1,1 0 1,-1 0 0,1 0 0,-1 0 0,1 0 0,0 0 0,0 0 0,0 0-1,0 0 1,0 0 0,0 0 0,1-1 0,-1 1 0,0 0 0,1-1 0,0 1 0,-1-1-1,1 0 1,0 1 0,0-1 0,-1 0 0,1 0 0,0 0 0,0 0 0,0-1-1,0 1 1,1-1 0,-1 1 0,0-1 0,0 1 0,2-1 0,10 1-76,-1-1 1,1-1 0,-1 0 0,1 0 0,-1-2-1,0 1 1,15-6 0,4-4-3811,50-23-1,-53 20-2601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1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8456,'0'0'11243,"-11"53"-9866,6-25-192,-2 3 64,1-1-320,3-3-288,1 2-353,2-6-224,0-4-32,0-3-32,6-7-993,1-2-897,-2-5-1377</inkml:trace>
  <inkml:trace contextRef="#ctx0" brushRef="#br0" timeOffset="1">1 75 3459,'0'0'481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9129,'0'0'14611,"6"-9"-13693,2-2-846,1 1 0,0 0 0,1 1-1,0 0 1,0 1 0,1 0 0,0 0 0,1 1 0,-1 1 0,1 0-1,1 0 1,13-3 0,-4 1-77,0 2 0,0 1-1,1 1 1,0 0 0,45 1-1,-67 2 3,1 1 0,-1 0 0,0 0 1,1 0-1,-1 0 0,0 1 0,1-1 0,-1 0 0,0 0 0,1 1 0,-1-1 0,0 1 0,0-1 0,0 1 0,1 0 0,-1-1 1,0 1-1,0 0 0,0 0 0,0 0 0,0 0 0,0 0 0,0 0 0,0 0 0,0 2 0,0-1 13,0 0 0,-1 0 0,0 0 0,1 0 0,-1 0 0,0 0-1,0 1 1,0-1 0,0 0 0,-1 0 0,1 0 0,-1 0 0,1 0 0,-2 3 0,-1 3 107,0 1 0,-1-1 0,0-1 0,-1 1 0,0-1 0,-10 13 0,9-14-104,0 1 0,-1-1 0,1 0 0,-1-1 1,-1 0-1,1 0 0,-1 0 0,0-1 0,0 0 1,0-1-1,0 0 0,0 0 0,-1-1 0,0 0 1,1 0-1,-17 0 0,25-2-258,-1 0 1,0 0-1,1 0 1,-1 0-1,1 0 0,-1 0 1,0 0-1,1 0 1,-1-1-1,1 1 0,-1 0 1,1 0-1,-1-1 1,1 1-1,-1 0 1,1-1-1,-1 1 0,1-1 1,-1 1-1,1 0 1,0-1-1,-1 1 0,1-1 1,0 1-1,-1-1 1,1 0-1,0 1 1,-1-1-1,1 1 0,0-1 1,0 1-1,0-1 1,0 0-1,0 1 0,0-1 1,0 1-1,0-1 1,0 0-1,0 1 1,0-1-1,0 1 0,0-1 1,0 0-1,0 1 1,1-1-1,-1 1 0,0-1 1,1 0-1,5-13-10346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2851,'0'0'21172,"36"69"-20307,-36-31-385,-8 1-352,0 1-32,4-6-64,4-7-32,0-15 32,3-11-608,7-2-1250,2-22-1986,1-11-6053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9641,'0'0'11819,"-19"79"-10954,10-40-481,2 3-127,0 0-193,6-7-32,1-5-64,0-12-192,9-12-1122,5-6-319,-2-14-353,-2-17-3652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8488,'0'0'8680,"-14"56"-8680,31-46-256,6-1-1602,7-7-1217,1-2-1377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22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7303,'0'0'7495,"-6"9"-3731,-8 6-2904,0 0 1,-1-1-1,-1 0 1,-32 22-1,-17 13-22,71-54-1044,0 1 0,0 0 1,1 1-1,-1 0 0,1 0 0,0 0 0,0 1 0,0 0 0,0 0 0,0 0 0,1 1 0,-1 1 0,0-1 0,1 1 0,-1 0 0,0 1 0,1-1 0,-1 2 0,0-1 0,0 1 0,9 3 0,-11-3 192,1 0 1,0 1-1,-1 0 1,1 0-1,-1 0 0,0 1 1,0-1-1,0 1 1,0 1-1,-1-1 1,0 0-1,0 1 0,0 0 1,0 0-1,-1 0 1,0 1-1,0-1 0,0 1 1,-1 0-1,1 0 1,-2-1-1,1 1 1,-1 1-1,1-1 0,-1 8 1,0-10 157,-1-1 1,0 1-1,-1 0 1,1 0 0,0-1-1,-1 1 1,0 0-1,0-1 1,0 1-1,0-1 1,-1 1-1,1-1 1,-1 0 0,0 0-1,0 1 1,0-1-1,0 0 1,-1-1-1,1 1 1,-6 4-1,3-3 19,-1 0 0,0-1 0,0 0 0,0 0 0,0-1 0,0 0 0,0 0 0,0 0 0,-1-1 0,1 0 0,-10 1 0,11-2-176,-35 0-649,38-1 404,0 1-1,1 0 1,-1-1-1,0 0 1,0 1-1,1-1 1,-1 0-1,1 0 1,-1 0-1,1 0 0,-1 0 1,-1-2-1,-10-15-5100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9:4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2819,'0'0'13671,"9"0"-13543,105-1 7,-51 2-70,1-3 1,117-19-1,-26-19 104,170-70-1,-182 58 224,220-51 0,-322 96-58,0 1 0,46-1 0,-70 7-204,0 0 1,0 1-1,0 1 0,0 1 1,-1 0-1,1 2 1,29 11-1,-44-16-119,3 3 38,-6-5-283,-7-4-1007,-6-13-2469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0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66 7527,'0'0'10896,"-5"9"-10245,2-1-504,-1 0 0,1 0 0,1 0 0,-1 0 0,1 1 0,1-1 0,0 1 0,-1 9-1,2-15-81,0 0 0,0-1-1,0 1 1,1 0-1,-1-1 1,1 1-1,-1 0 1,1-1 0,0 1-1,0-1 1,0 1-1,1-1 1,-1 0-1,0 1 1,1-1-1,-1 0 1,1 0 0,0 0-1,0 0 1,0 0-1,0-1 1,0 1-1,0 0 1,0-1-1,1 0 1,-1 1 0,0-1-1,1 0 1,-1 0-1,1 0 1,0-1-1,-1 1 1,1-1 0,4 1-1,7 0 55,-1-1-1,0 0 1,0-1-1,0 0 1,0-1-1,0-1 1,0 0-1,0 0 1,0-2-1,-1 1 1,0-2-1,0 0 1,-1 0-1,1-1 1,-1 0-1,-1-1 1,1 0-1,-1-1 1,-1 0-1,0 0 1,0-1-1,0-1 1,-2 1-1,8-14 1,-9 13 76,-2 4 8,-5 10-130,-6 30-138,6-27 88,0 1 1,1-1 0,0 1 0,0 0-1,0-1 1,1 1 0,0-1-1,0 0 1,1 1 0,0-1 0,3 8-1,-3-11 41,0 0-1,0-1 0,0 1 1,0 0-1,1-1 0,-1 0 1,1 1-1,0-1 0,-1 0 0,1 0 1,0-1-1,0 1 0,0 0 1,0-1-1,1 0 0,-1 0 1,0 0-1,1 0 0,-1 0 1,0-1-1,1 0 0,-1 1 1,6-1-1,-3-1 75,0 1-1,0-1 1,1 0 0,-1 0 0,0-1-1,0 0 1,0 0 0,0 0 0,0-1-1,-1 0 1,1 0 0,-1 0 0,0-1-1,0 0 1,0 0 0,0 0-1,-1 0 1,8-10 0,-9 10-117,0 0 1,0 0 0,0 0-1,0-1 1,-1 1-1,0-1 1,0 0-1,0 1 1,-1-1-1,1 0 1,-1 0-1,0 0 1,-1 0-1,1 0 1,-1-1-1,0 1 1,0 0-1,-1 0 1,1 0 0,-1 0-1,0 0 1,0 0-1,-5-10 1,5 13-57,-1 0 0,0-1 0,1 1 1,-1 0-1,0 0 0,0 0 1,-1 0-1,1 0 0,0 0 0,-1 1 1,1-1-1,-1 1 0,1 0 0,-1 0 1,0 0-1,1 0 0,-1 0 0,0 0 1,0 1-1,0-1 0,0 1 1,-3 0-1,5 0-78,0 0 1,0 0-1,-1 0 1,1 0-1,0 0 1,0 0-1,0 0 0,0 1 1,-1-1-1,1 0 1,0 1-1,0-1 1,0 1-1,0 0 1,0-1-1,0 1 1,0 0-1,0-1 1,1 1-1,-1 0 0,0 0 1,0 0-1,0 0 1,1 0-1,-1 0 1,1 0-1,-1 0 1,1 0-1,-1 0 1,1 0-1,-1 0 1,1 0-1,0 1 0,0-1 1,-1 0-1,1 0 1,0 0-1,0 0 1,0 1-1,1-1 1,-1 0-1,0 0 1,0 0-1,0 0 1,1 1-1,-1-1 0,1 0 1,-1 0-1,1 0 1,-1 0-1,1 0 1,0 0-1,0 1 1,1 0-487,0 1 1,0-1 0,0 0-1,0 0 1,1 0-1,-1 0 1,1 0 0,-1-1-1,1 1 1,0-1 0,-1 1-1,1-1 1,0 0-1,0 0 1,0 0 0,0 0-1,0-1 1,0 1-1,0-1 1,0 0 0,4 0-1,24 1-7536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141 304 7847,'0'0'8755,"-2"-8"-6587,2 4-1914,-8-25 1018,8 29-1228,-1-1 1,1 0-1,-1 0 0,1 1 1,-1-1-1,0 0 0,0 1 1,1-1-1,-1 0 0,0 1 1,0-1-1,1 1 0,-1 0 1,0-1-1,0 1 1,0-1-1,0 1 0,0 0 1,0 0-1,0 0 0,0 0 1,1-1-1,-1 1 0,0 0 1,0 0-1,0 1 0,0-1 1,0 0-1,0 0 1,0 0-1,0 1 0,0-1 1,0 0-1,1 1 0,-2 0 1,-6 4 161,0 1 0,1-1 0,0 2 0,0-1 0,0 1 0,1 0 0,0 0 0,1 1 0,-1 0 0,2 0 0,-1 0 0,1 1 1,0-1-1,1 1 0,-1 0 0,2 0 0,0 0 0,0 0 0,-1 15 0,3-23-195,1-1 0,-1 1-1,1 0 1,-1 0 0,1 0 0,-1-1 0,1 1 0,0 0 0,-1-1-1,1 1 1,0-1 0,0 1 0,-1-1 0,1 1 0,0-1 0,0 1-1,0-1 1,0 0 0,0 1 0,-1-1 0,1 0 0,0 0-1,0 1 1,0-1 0,0 0 0,0 0 0,0 0 0,0 0 0,0-1-1,0 1 1,0 0 0,0 0 0,1-1 0,36-8 154,-26 2-205,0 0 0,-1-1 0,0 0 1,0-1-1,0 0 0,15-18 0,-21 21-8,1-1-1,-1 1 0,0-1 0,-1 0 0,1 0 1,-1-1-1,-1 1 0,1-1 0,-1 0 0,-1 0 1,0 0-1,2-11 0,-13 28-356,-3 11 356,6-9 60,1 0 1,1 1-1,0-1 0,1 1 0,0 0 0,1 1 1,0-1-1,1 0 0,1 13 0,0-23-21,0-1 0,0 0 0,1 0 1,-1 0-1,1 1 0,-1-1 0,1 0 0,0 0 0,-1 0 0,1 0 0,0 0 0,0 0 0,0 0 0,0 0 0,0 0 0,-1 0 0,2-1 0,-1 1 0,0 0 0,0 0 1,0-1-1,0 1 0,0-1 0,1 1 0,-1-1 0,0 0 0,0 0 0,1 1 0,-1-1 0,0 0 0,0 0 0,1 0 0,-1 0 0,0 0 0,1 0 0,-1-1 1,2 0-1,2 1-95,1-1 1,-1 0 0,1-1 0,-1 1-1,0-1 1,1 0 0,8-5-1,0-4-738,-1 0-1,1-1 1,-2 0-1,0-1 1,0 0-1,-1-1 0,-1-1 1,0 0-1,-1 0 1,7-18-1,-2 5-238,-2-1-1,-2-1 1,0 0 0,9-56-1,-17 71 891,-2-6 4690,-6 13-33,-9 18-2911,9-2-1207,0 1 0,0-1 0,1 1 0,0 0 1,1 1-1,0-1 0,0 1 0,1 0 0,0 0 0,-2 15 1,0 11 662,-1 56 1,5-77-913,2 135 749,-1-149-820,0 0 1,0 0-1,0 0 1,0 0-1,0 0 1,0 0-1,0 0 1,0 0 0,1 0-1,-1 0 1,0-1-1,1 1 1,-1 0-1,1 0 1,-1 0-1,1 0 1,-1-1-1,1 1 1,-1 0-1,1-1 1,0 2-1,13-8 490,8-28-241,-16 14-343,-2 0-1,0 0 0,0 0 0,-2-1 0,-1 1 0,-1-30 0,0 36-92,-2 8-132,-2 14 177,-2 15 42,5-19 74,1 0-1,0 0 1,0 0 0,1 0 0,-1 0 0,1 0 0,0-1 0,0 1 0,0 0 0,0-1 0,1 1 0,-1 0 0,1-1-1,0 0 1,3 4 0,-2-5 8,-1 1-1,1-1 1,0 0 0,0-1-1,1 1 1,-1-1-1,0 1 1,1-1-1,-1 0 1,0 0-1,1 0 1,-1-1 0,1 1-1,-1-1 1,1 0-1,7-1 1,-9 2-2,1-1-1,0 0 1,-1 0 0,1-1 0,0 1-1,-1 0 1,1-1 0,-1 0 0,1 0 0,-1 1-1,1-2 1,-1 1 0,1 0 0,-1 0-1,0-1 1,0 1 0,1-1 0,-1 0 0,0 1-1,-1-1 1,1 0 0,0 0 0,0-1-1,-1 1 1,1 0 0,-1 0 0,0-1 0,0 1-1,1-4 1,10-14-269,-11 18 249,0 1 0,0-1-1,0 1 1,0-1 0,0 1 0,0 0-1,0-1 1,1 1 0,-1 0 0,0 0 0,1 0-1,-1 0 1,1 0 0,-1 0 0,3-1-1,-3 2 8,-1 0 0,1 0-1,0 0 1,-1 0 0,1 0-1,-1 0 1,1 0-1,-1 1 1,1-1 0,-1 0-1,1 0 1,0 0 0,-1 1-1,1-1 1,-1 0-1,0 1 1,1-1 0,-1 0-1,1 1 1,-1-1 0,1 1-1,-1-1 1,0 1-1,1-1 1,-1 0 0,0 1-1,0 0 1,1-1 0,-1 1-1,0 0 1,1 2 11,0 0 0,0 0-1,-1 0 1,1 0 0,-1 1 0,0-1 0,0 0 0,0 0 0,0 1 0,0-1 0,-1 0 0,0 0-1,1 0 1,-1 1 0,-2 3 0,-3 6 124,0 0 0,1 0-1,1 1 1,0-1 0,0 1 0,2 0 0,-2 27-1,4-41-101,0 1 0,1-1 0,-1 1-1,1-1 1,0 1 0,-1-1-1,1 0 1,-1 1 0,1-1-1,0 0 1,-1 1 0,1-1-1,0 0 1,-1 0 0,1 0 0,0 1-1,-1-1 1,1 0 0,0 0-1,-1 0 1,1 0 0,0 0-1,-1 0 1,1-1 0,0 1-1,0 0 1,-1 0 0,1 0 0,-1-1-1,1 1 1,0 0 0,-1-1-1,1 1 1,0 0 0,-1-1-1,1 1 1,-1-1 0,1 1-1,-1-1 1,1 1 0,-1-1 0,0 1-1,1-1 1,-1 0 0,1 0-1,6-52-36,-7 53-28,0 0-53,-2 44-42,1-43 134,1 0 0,0 0 0,0-1-1,0 1 1,0 0 0,0 0 0,0 0 0,0-1 0,0 1-1,1 0 1,-1 0 0,0 0 0,0-1 0,1 1 0,-1 0 0,0 0-1,1-1 1,-1 1 0,1 0 0,-1-1 0,0 1 0,1-1-1,0 1 1,-1 0 0,1-1 0,-1 1 0,1-1 0,0 1 0,-1-1-1,1 0 1,0 1 0,0-1 0,-1 0 0,2 1 0,1-1 4,-1 0 0,1-1 0,-1 1 0,0-1 0,1 1 0,-1-1 0,0 0 0,1 0-1,-1 0 1,0 0 0,3-2 0,53-41 29,-25 11-336,36-32-27,-63 60 297,-1 1 0,1 0 0,0 0 0,0 0 0,0 1 0,0 0 0,0 1 0,1-1 0,-1 1 1,11-2-1,-17 4 27,1 0 1,-1 0 0,0 0-1,1 0 1,-1 0 0,0 0-1,0 0 1,1 0 0,-1 0-1,0 0 1,1 1 0,-1-1-1,0 0 1,1 0 0,-1 0 0,0 0-1,0 1 1,1-1 0,-1 0-1,0 0 1,0 0 0,1 1-1,-1-1 1,0 0 0,0 0-1,0 1 1,0-1 0,1 0-1,-1 1 1,0-1 0,0 0 0,0 0-1,0 1 1,0-1 0,0 0-1,0 1 1,0-1 0,0 0-1,0 1 1,0-1 0,0 1-1,-3 21-9,-12 18 71,15-40-57,-2 5-3,-13 41 378,15-45-361,-1 0 0,1-1 0,0 1 0,0 0 0,0 0 0,0 0 0,0 0 0,0 0 0,0 0 0,0 0 0,0 0 0,0-1 0,0 1 0,0 0 0,1 0 0,-1 0 0,0 0 0,1 0 0,-1-1 0,1 1-1,-1 0 1,1 0 0,-1-1 0,1 1 0,-1 0 0,1-1 0,0 1 0,-1-1 0,1 1 0,0 0 0,0-1 0,0 0 0,-1 1 0,1-1 0,0 1 0,0-1 0,0 0 0,0 0 0,-1 1 0,1-1 0,0 0 0,0 0 0,1 0 0,3 0 2,0-1 0,-1 1-1,1-1 1,-1 0 0,1 0 0,-1-1-1,0 1 1,1-1 0,-1 0-1,0 0 1,0 0 0,0-1 0,0 1-1,-1-1 1,1 0 0,-1 0-1,1 0 1,-1-1 0,0 1 0,-1-1-1,1 0 1,0 1 0,3-9-1,-1 2 3,0 0-1,-1 0 0,-1-1 1,1 1-1,-2-1 0,1 0 0,-1 1 1,-1-1-1,0-13 0,-1 25-20,1 1-1,-1-1 1,0 1-1,0-1 1,1 1-1,-1-1 1,1 1 0,-1-1-1,1 0 1,0 1-1,0-1 1,-1 0-1,1 0 1,0 0-1,0 1 1,0-1 0,0 0-1,0 0 1,1 0-1,-1 0 1,0-1-1,0 1 1,3 1-1,1 1-17,1-1-1,-1-1 1,1 1-1,-1 0 1,1-1-1,10 1 1,-6-2-3,0 1 1,-1-1 0,1-1-1,-1 0 1,1 0 0,0-1 0,-1 0-1,15-5 1,-9-2 20,1 0 1,27-21-1,-38 25 4,1 0 0,0 0-1,-1 0 1,0 0 0,0-1 0,-1 0 0,0 0-1,0 0 1,5-12 0,-8 17-1,-1 1 0,0 0 0,1-1-1,-1 1 1,0-1 0,0 1 0,0-1 0,1 1 0,-1-1-1,0 0 1,0 1 0,0-1 0,0 1 0,0-1 0,0 1-1,0-1 1,0 1 0,0-1 0,0 1 0,0-1 0,-1 1-1,1-1 1,0 1 0,0-1 0,0 1 0,-1-1 0,1 1-1,0-1 1,-1 1 0,1-1 0,0 1 0,-1-1 0,1 1-1,0 0 1,-1-1 0,1 1 0,-1 0 0,0-1 0,-25 3-77,-25 22-32,44-19 106,0 0 1,1 0-1,0 1 1,0 0-1,0 0 1,1 1 0,0-1-1,0 1 1,1 0-1,-7 14 1,10-19 20,0 1 0,0 0 0,0 0 1,1 0-1,-1 0 0,1 0 1,0 0-1,-1 0 0,1 0 1,1 0-1,-1 0 0,0 0 0,1 0 1,-1 0-1,1 0 0,0 0 1,0 0-1,0-1 0,0 1 1,1 0-1,-1-1 0,1 1 0,0-1 1,0 1-1,-1-1 0,1 0 1,1 0-1,-1 1 0,0-2 1,1 1-1,-1 0 0,5 2 0,4 2-47,0-1-1,0 0 0,0-1 0,1 0 0,0 0 1,0-1-1,0-1 0,0 0 0,0-1 0,1 0 1,17-2-1,-28 1-162,-1 0 0,0 0 1,0 0-1,0 0 1,0 0-1,0-1 0,0 1 1,1 0-1,-1-1 0,0 1 1,0-1-1,0 1 0,0-1 1,0 1-1,0-1 0,0 0 1,0 1-1,-1-1 0,1 0 1,0 0-1,0 0 1,0 1-1,-1-1 0,1 0 1,-1 0-1,1 0 0,-1 0 1,1 0-1,-1-1 0,1 1 1,-1 0-1,0 0 0,0 0 1,1 0-1,-1 0 0,0 0 1,0-1-1,0 1 0,-1-2 1,2-19-6263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1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127 137 3267,'0'0'17243,"-10"-3"-16448,7 3-750,0-1-1,-1 1 0,1-1 1,0 1-1,-1 0 0,1 0 1,-1 1-1,1-1 0,0 1 0,-1-1 1,1 1-1,0 0 0,0 0 1,-1 1-1,1-1 0,-3 2 1,1 1 121,1-1 1,-1 1 0,1 0 0,0 0 0,0 0-1,0 0 1,1 1 0,-1 0 0,1 0 0,0 0-1,-2 5 1,4-7-65,-1-1 0,1 1 0,0-1 0,0 1 0,0-1 0,0 1 0,1 0 0,-1-1 0,1 1 0,-1 0-1,1 0 1,0-1 0,0 1 0,0 0 0,1 4 0,0-6-81,0 0 0,0 0 0,-1 1 0,1-1 1,0 0-1,0 0 0,0 0 0,0 0 0,0 0 0,1 0 0,-1-1 0,0 1 0,0 0 0,1 0 0,-1-1 0,0 1 0,1-1 0,-1 1 0,1-1 0,-1 0 0,0 0 1,1 1-1,-1-1 0,1 0 0,-1 0 0,1 0 0,1-1 0,5 0 25,0 0 1,0-1-1,-1 0 0,1 0 1,0-1-1,-1 0 0,1 0 1,-1-1-1,0 1 0,0-2 1,-1 1-1,1-1 0,-1 0 1,10-11-1,-9 10-30,0-1 1,-1 0-1,0 0 0,-1-1 1,1 0-1,-2 0 0,1 0 1,-1 0-1,0-1 0,-1 0 1,0 1-1,3-16 0,-18 44-550,-4 23 567,15-39 13,0 1 1,1 0 0,-1 0 0,1 0-1,0 0 1,1 8 0,-1-12-32,1 0-1,-1 0 1,1 0 0,-1 0 0,1 0 0,0 0-1,-1 0 1,1 0 0,0 0 0,-1 0 0,1 0-1,0-1 1,0 1 0,0 0 0,0-1 0,0 1-1,0 0 1,0-1 0,0 1 0,0-1 0,0 0-1,0 1 1,0-1 0,0 0 0,0 0 0,1 1-1,-1-1 1,0 0 0,0 0 0,0 0 0,2-1-1,7 0 11,0-1-1,0 0 1,-1 0 0,1-1-1,-1 0 1,0-1-1,0 0 1,0 0-1,0-1 1,-1-1 0,0 1-1,15-14 1,-10 8-233,0-1 1,-1 0 0,0-1-1,-1-1 1,0 1 0,14-26 0,-19 24-225,-9 14-41,-14 24 273,14-16 320,0 0 1,0 1-1,0-1 1,1 1 0,0-1-1,0 1 1,1-1 0,0 1-1,0 0 1,1 8-1,0-14-73,1 0-1,-1-1 0,0 1 1,1 0-1,-1 0 1,1 0-1,0-1 0,-1 1 1,1 0-1,0-1 0,0 1 1,0-1-1,0 1 0,0-1 1,1 1-1,-1-1 1,0 0-1,3 2 0,-2-2-23,1 0-1,-1 0 1,1 0-1,0 0 1,0 0-1,-1 0 1,1-1-1,0 0 1,0 1-1,0-1 1,0 0-1,-1 0 1,1-1-1,0 1 1,4-2-1,0 0 11,0 0 0,-1-1-1,1 0 1,-1 0 0,1 0-1,-1-1 1,0 0-1,-1-1 1,1 1 0,-1-1-1,0 0 1,0 0 0,5-7-1,0-1-61,0 0-1,-2 0 1,1-1-1,11-27 1,-13 23-422,-12 28 74,-10 29 244,13-31 165,0 1-1,1-1 1,1 0-1,-1 1 1,1-1-1,1 1 0,-1-1 1,1 0-1,1 1 1,0-1-1,0 0 1,0 0-1,5 8 1,3 6-46,2-2-1,1 1 1,17 22 0,21 32-66,-45-63 63,1 0-1,-2 1 0,0 0 1,-1 0-1,0 1 0,-1-1 1,0 1-1,-1-1 0,-1 1 1,0 0-1,-1 0 0,-2 26 1,1-33 68,0-1 0,-1 0 1,1 1-1,-1-1 1,0 0-1,-1 0 1,1 0-1,-1-1 0,-1 1 1,1 0-1,-1-1 1,0 0-1,0 0 1,0 0-1,-1-1 1,1 1-1,-1-1 0,0 0 1,0 0-1,-1-1 1,1 0-1,-1 0 1,0 0-1,0 0 0,0-1 1,0 0-1,0-1 1,-1 1-1,-8 0 1,10-1 5,1-1 0,-1 0 1,1 0-1,-1 0 1,1 0-1,0-1 1,-1 0-1,1 1 0,-1-2 1,1 1-1,0-1 1,0 1-1,0-1 1,0 0-1,0 0 0,0-1 1,0 1-1,1-1 1,-1 0-1,1 0 1,0 0-1,0-1 1,0 1-1,0-1 0,1 1 1,-1-1-1,1 0 1,0 0-1,0 0 1,0 0-1,-2-8 0,0-4-181,-1 1 0,2-1-1,0 0 1,1 0 0,1 0 0,0-1-1,3-27 1,-1 38 78,0 0 0,0-1 0,1 1-1,-1 0 1,2 0 0,-1 0 0,1 0 0,0 0 0,0 1-1,0-1 1,1 1 0,0 0 0,0 0 0,0 0 0,10-8-1,4-1-1093,0 1 0,1 1 0,25-13-1,-22 13-1155,24-14-3785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123 108 3011,'-1'-1'995,"0"0"0,0 0 0,0 0 0,-1 0 0,1 0 0,0 1 0,-1-1 0,1 0 0,-1 1 0,1-1 0,-1 1 0,1-1 0,-1 1 0,-2-1 1,-21 7 2905,21-4-3833,0 0-1,1 0 1,-1 0-1,1 1 1,0 0 0,-1-1-1,1 1 1,1 1-1,-1-1 1,-4 5-1,3-1 63,0 1-1,-1-1 1,2 0 0,-1 1-1,1 0 1,1 0-1,-1 0 1,1 0-1,1 0 1,-1 0-1,2 1 1,-1-1-1,1 0 1,1 11 0,-1-18-87,1 0-1,-1 0 1,1 0 0,0 0 0,0 0 0,0 0 0,-1 0 0,1 0 0,0 0 0,0 0 0,0 0 0,0-1 0,0 1 0,1 0 0,-1-1 0,0 1 0,0 0 0,0-1 0,0 0 0,1 1 0,-1-1 0,0 0 0,1 0 0,-1 1 0,0-1 0,0 0 0,1 0 0,-1 0 0,0-1 0,1 1 0,-1 0 0,0 0 0,0-1 0,1 1 0,-1-1 0,2 0-1,4-2 95,0 1-1,0-1 0,0 0 1,0-1-1,7-4 0,9-8-38,-1-2 0,-1 0-1,0-2 1,-1 0 0,-1-1-1,-1-1 1,-2-1 0,0 0-1,18-35 1,-28 40 68,-13 21-196,-15 26-63,14-11 167,0 0 0,1 0 0,0 1 1,2 0-1,0 0 0,2 1 0,0-1 0,1 1 1,0 20-1,3-38-65,-1 0 1,0 0-1,0 0 1,1 0-1,-1 0 1,1 0-1,-1 0 1,1 0-1,0 0 1,0-1-1,0 1 1,0 0-1,0-1 1,0 1-1,1 0 1,-1-1-1,0 0 1,1 1-1,-1-1 1,1 0-1,0 0 1,-1 1-1,1-1 1,0 0-1,-1-1 1,1 1-1,0 0 1,0-1-1,0 1 1,0-1-1,0 1 1,0-1-1,0 0 1,0 0 0,0 0-1,0 0 1,2 0-1,39-7-1735,-9-11-4169,-14-1-1574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36 2626,'0'0'20580,"-11"-7"-18776,4 2-1525,4 3-203,0-1 0,0 1 0,0 0 0,0 0 0,-1 0 0,1 0 0,-1 1 0,1-1-1,-1 1 1,1 0 0,-1 0 0,0 0 0,1 1 0,-1-1 0,0 1 0,0 0 0,1 0 0,-1 0 0,0 1 0,-4 0 0,-5 4 24,1 1 0,-1 0 0,1 1 0,1 0 1,-21 17-1,26-20-98,1 0 1,0 1-1,0 0 1,1 0-1,-1 0 1,1 0-1,0 1 0,0 0 1,1-1-1,0 1 1,0 1-1,0-1 1,-3 12-1,6-17 0,0 0-1,0 0 1,1 0 0,-1 0-1,0 0 1,0 0-1,1-1 1,-1 1-1,1 0 1,-1 0 0,1 0-1,-1 0 1,1-1-1,-1 1 1,1 0-1,0 0 1,-1-1 0,1 1-1,0-1 1,0 1-1,-1-1 1,1 1-1,0-1 1,0 1 0,0-1-1,0 1 1,0-1-1,0 0 1,-1 0-1,1 0 1,0 1 0,0-1-1,0 0 1,0 0-1,0 0 1,1 0-1,46 0 76,-36 0-78,24-1-107,-11 0-27,1 1 1,-1 1 0,1 2 0,49 10-1,-74-13 132,1 0 0,-1 1 0,0-1 0,0 0 0,1 1 0,-1-1 0,0 1 0,0-1 0,0 1 0,0-1 0,1 1 0,-1 0 0,0 0 0,0-1 0,0 1 0,-1 0-1,1 0 1,0 0 0,0 0 0,0 0 0,-1 0 0,1 1 0,-1-1 0,1 0 0,0 0 0,-1 0 0,0 1 0,1 1 0,-1-1 46,-1 0 1,1 1 0,-1-1-1,0 0 1,0 0 0,0 0-1,0 0 1,0 0 0,0 0-1,-1 0 1,1 0 0,0 0-1,-1-1 1,-2 3 0,-7 6 353,0-1 1,-1 0 0,-25 14-1,31-20-505,-75 35 1051,74-35-1609,0-1 0,0 0 0,-1 0 0,1-1 1,-13 1-1,14-4-4384,3-4-3695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51 11851,'0'0'6977,"5"-8"-3800,-3 5-3038,-1 2 10,0-1-1,0 1 0,0-1 0,0 0 0,0 1 1,-1-1-1,1 0 0,0 0 0,-1 0 1,1 0-1,-1 0 0,0 1 0,1-4 0,-2 4-88,0 0-1,0 0 0,0 0 0,0 0 0,0 0 0,-1 0 1,1 1-1,0-1 0,0 0 0,-1 1 0,1-1 0,0 1 1,0-1-1,-1 1 0,1-1 0,-1 1 0,1 0 0,0 0 1,-1 0-1,1 0 0,-1 0 0,1 0 0,0 0 0,-1 0 1,-2 1-1,-6 0-57,-1 1-1,1 0 1,0 0 0,0 1 0,0 0 0,0 1 0,1 0 0,-1 1-1,1 0 1,0 0 0,0 1 0,1 0 0,0 1 0,0-1 0,-8 10 0,9-9 61,1-1 1,0 1-1,1 0 1,-1 0-1,1 1 1,1 0 0,-1-1-1,1 2 1,1-1-1,-1 0 1,2 1 0,-1-1-1,1 1 1,0 0-1,1 0 1,0 0 0,0 16-1,2-23-47,0 1 0,-1-1 1,1 1-1,1-1 0,-1 1 0,0-1 0,0 0 0,1 1 0,-1-1 1,1 0-1,0 0 0,0 0 0,0-1 0,0 1 0,0 0 0,0-1 0,0 1 1,0-1-1,1 1 0,-1-1 0,0 0 0,1 0 0,-1 0 0,1-1 1,0 1-1,-1-1 0,1 1 0,3-1 0,12 3-75,0-2 0,0 0 0,19-2-1,-25 1-128,3-1-880,0 0 1,-1-1-1,1 0 0,-1-2 0,25-7 1,14-12-6882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5894,'0'0'14990,"-43"70"-13645,39-40 225,4 2-321,0 2-288,0 1-449,2-1-288,6-3-160,-3-4-32,0-5 0,-3-4-736,0-9-1442,4-9-1538,-3-9-3555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4004,'0'0'20611,"3"5"-19874,0 0-625,0 0-1,0 0 1,-1 0-1,0 0 1,0 1-1,0-1 1,-1 1-1,0 0 1,0-1 0,0 1-1,-1 7 1,-1 79 518,-1-42-602,0-13 299,-1-8-2895,3-13-6146,0-25 1769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3491,'0'0'20329,"-4"11"-19261,-3 15-354,2 1 1,1 0-1,1 0 1,1 40 0,2-56-642,-3 28 55,-1 1 0,-2-1 0,-20 74 0,21-107-1326,2-17-767,-1-35-3850,1 14-453,-3 1-1574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3972,'0'0'14146,"6"-11"-11450,0 0-2261,0 1-1,1 1 0,0-1 0,1 1 0,0 0 0,1 1 1,0 0-1,0 0 0,0 1 0,1 0 0,18-10 1,-7 5-183,0 0 0,0 2 0,1 0 1,0 1-1,1 2 0,0 0 0,0 1 1,0 2-1,1 0 0,0 1 0,24 1 0,-46 2-252,1 0-1,-1 0 1,1 1-1,-1-1 1,1 1-1,-1-1 1,1 1-1,-1 0 1,1 0-1,-1 0 1,0 0-1,0 0 1,1 0-1,-1 1 1,0-1-1,3 4 1,-4-4 2,0 1-1,0-1 1,0 1 0,-1-1-1,1 1 1,0-1 0,-1 1 0,1 0-1,-1 0 1,0-1 0,1 1-1,-1 0 1,0-1 0,0 1 0,0 0-1,0 0 1,0-1 0,-1 4-1,-1 1 10,0-1-1,0 1 1,0-1-1,0 1 1,-1-1-1,0 0 1,0 0-1,-1 0 1,1-1-1,-1 1 1,0-1-1,-9 7 1,-16 9 103,0-2 1,-1-1 0,-1-2 0,0 0 0,-2-3 0,-41 12-1,63-20-165,17-5-1380,1 0-1,0 0 1,0 1-1,0 0 0,9 1 1,33-2-6833,-14-7-1003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8:4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82 2050,'0'0'14307,"-3"-8"-11932,2 4-1742,-10-30 909,11 10 2908,1 24-4398,-1 0 0,1 0-1,-1 0 1,0 0 0,1-1-1,-1 1 1,0 0 0,1 0-1,-1 0 1,1 0 0,-1 0 0,0 0-1,1 0 1,-1 1 0,0-1-1,1 0 1,-1 0 0,1 0-1,-1 0 1,0 0 0,1 0-1,-1 1 1,0-1 0,1 0-1,-1 0 1,0 1 0,0-1-1,1 0 1,-1 0 0,0 1 0,0-1-1,1 0 1,-1 1 0,0-1-1,0 0 1,0 1 0,0-1-1,1 0 1,-1 1 0,0-1-1,0 0 1,0 1 0,0-1-1,0 1 1,0-1 0,0 1-1,10 18 488,-4 9-331,0 1-1,-2 0 1,-2 0-1,0 1 1,-5 57-1,1-12-42,2-4 358,14-87 486,-3-13-944,-2 0-1,-1-1 1,-2 0 0,0 0-1,-2 0 1,-2-1-1,0 1 1,-6-58 0,-3 45-232,7 42 153,0 0 1,0 1-1,0-1 0,0 0 1,0 0-1,0 0 0,0 0 1,-1 0-1,1 0 0,0 0 1,-1 0-1,1 0 0,-1 0 1,1 1-1,-1-1 0,1 0 1,-1 0-1,0 1 0,1-1 1,-1 0-1,0 1 0,1-1 1,-1 0-1,0 1 0,0-1 1,0 1-1,0 0 0,1-1 1,-1 1-1,0-1 0,0 1 1,0 0-1,0 0 0,0 0 1,0 0-1,-2 0 0,2 1 3,0 0-1,0 0 0,-1 0 1,1 0-1,0 1 0,0-1 1,0 0-1,0 1 0,1-1 1,-1 1-1,0-1 0,1 1 1,-1-1-1,1 1 0,-1 0 1,1-1-1,0 1 0,-1 0 1,1 2-1,-1 38-21,1-36 27,-1 19 1,1 1-1,1-1 1,2 1 0,0-1-1,2 0 1,1 0 0,1 0-1,12 28 1,-19-53 5,-1 1 1,1-1-1,0 0 1,0 0-1,0 0 1,0 0-1,0 0 1,0 1-1,0-1 1,0 0-1,0 0 0,0 0 1,0 0-1,0 0 1,0 1-1,1-1 1,-1 0-1,0 0 1,0 0-1,0 0 1,0 0-1,0 1 1,0-1-1,0 0 1,0 0-1,0 0 1,0 0-1,1 0 0,-1 0 1,0 0-1,0 0 1,0 1-1,0-1 1,0 0-1,0 0 1,1 0-1,-1 0 1,0 0-1,0 0 1,0 0-1,0 0 1,0 0-1,1 0 0,-1 0 1,0 0-1,0 0 1,0 0-1,0 0 1,0 0-1,1 0 1,-1 0-1,0 0 1,0 0-1,0 0 1,0 0-1,0 0 1,0-1-1,1 1 1,-1 0-1,0 0 0,0 0 1,0 0-1,0 0 1,3-15 62,-2-30 7,-1 38-89,1-83-827,-1-73-1602,0 161 2443,0 0-1,0 1 0,0-1 1,-1 0-1,1 1 0,0-1 1,-1 0-1,0 1 1,1-1-1,-1 1 0,0-1 1,0 1-1,0-1 0,-2-2 1,-3 5 56,3 16 100,1 19-84,0-21 64,1 0 1,0-1-1,1 1 0,1 0 1,1 0-1,0 0 0,0-1 1,7 19-1,-9-32-120,0 0 1,1-1-1,-1 1 1,0 0-1,1 0 0,-1-1 1,0 1-1,1 0 1,-1-1-1,1 1 1,-1 0-1,1-1 1,0 1-1,-1-1 0,1 1 1,-1-1-1,1 1 1,0-1-1,-1 1 1,1-1-1,0 0 0,0 1 1,-1-1-1,3 1 1,9-14 218,1-31-58,-13 34-272,1-1 0,-1 0 0,0 1 0,-1-1 0,-1 0-1,0 1 1,0 0 0,-1-1 0,0 1 0,0 0-1,-1 0 1,-9-14 0,13 23 71,0 1 0,0 0 0,0-1 1,-1 1-1,1 0 0,0-1 0,0 1 0,0 0 1,-1-1-1,1 1 0,0 0 0,-1 0 0,1-1 0,0 1 1,-1 0-1,1 0 0,0 0 0,-1-1 0,1 1 1,0 0-1,-1 0 0,1 0 0,-1 0 0,1 0 0,0 0 1,-1 0-1,1 0 0,-1 0 0,1 0 0,0 0 1,-1 0-1,1 0 0,-1 0 0,-8 13-419,0 26 295,9-34 122,-3 12 124,0-1 1,2 1 0,0 0 0,3 33 0,-1-41-365,1 0 0,0 0 0,0-1 0,1 1 0,7 14 0,16 14-4797,-14-26-1268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9:4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55 384 3587,'0'0'4319,"-8"2"-2781,1 0-945,-14 4-267,2-7 4403,40 5-4128,0 0-1,0-2 1,0-1 0,0 0 0,0-2 0,25-3 0,128-29-247,-135 25-110,591-154 31,85-19-176,-693 178-168,4-1 5,-24 3-890,-13 0-1146,-19 0-420,-6-4-1857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5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 13068,'-11'-7'4805,"5"3"-3011,4 4 1377,9 0-3075,6 0-96,4 0-1666,4 0-6181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1:0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70 5157,'-1'1'103,"1"-1"1,0 0-1,-1 0 1,1 0 0,-1 0-1,1 0 1,0 0-1,-1 0 1,1 0-1,0 0 1,-1 0-1,1 0 1,0 0-1,-1 0 1,1-1-1,0 1 1,-1 0-1,1 0 1,0 0-1,-1 0 1,1-1-1,0 1 1,-1 0-1,1 0 1,0-1 0,0 1-1,-1 0 1,1 0-1,0-1 1,0 1-1,0 0 1,-1-1-1,1 1 1,0-1-1,6-10 1101,21-9-821,-18 17-277,0 1 0,-1-1 0,2 1 0,-1 1 0,0 0 0,0 0 1,0 1-1,10 0 0,78 13 44,-70-8-62,50 3 0,95-15 808,-119 2-686,0 3 0,0 1 0,1 3 1,-1 3-1,69 14 0,-73-4 187,77 35 0,-93-34-365,1-2 1,1-1-1,0-2 0,0-1 0,41 5 1,-10-11 24,130-6 0,68-26 12,-61 5 36,549-59 92,12 12-36,-266 71-154,-197 6-4,79 10-21,-176-5 52,-51-2-23,227 45 0,-317-41-56,-19-4 68,0-1 1,1-3-1,49 2 0,-67-8-12,87 0 29,116-15-1,-122 12 196,-107 3-208,10-1-4762,-6-8 1206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1:1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1706 245 1730,'-2'-5'495,"1"0"0,-1 1-1,0-1 1,-1 0 0,1 1 0,-1-1 0,0 1 0,0 0 0,0 0 0,-6-6 0,4 7-364,0 1 0,0-1 0,0 1-1,0 0 1,0 0 0,0 0 0,-1 1 0,1 0 0,-11-1 0,8-1 31,0 0 1,0 0-1,0-1 1,1 0-1,-1 0 1,1-1-1,0 0 1,0 0-1,0 0 1,1-1-1,-11-12 1,8 8 50,-2 0 0,1 1 0,-22-14 0,20 17-110,-1 0-1,1 1 0,-1 0 0,0 1 0,0 1 0,0 0 1,-21-2-1,-7 3-82,-47 3 0,52 0 105,0-1 0,-40-5 1,24-1-79,0 2 1,-1 3-1,-86 9 1,-154 38 813,279-43-786,0 1-1,0 1 1,1 0-1,0 0 1,0 2-1,0-1 1,-20 16-1,-5 7 161,-34 35 0,15-13-62,41-36-161,0 1 0,1 2 0,1-1 0,0 1 1,1 1-1,1 1 0,1-1 0,1 2 0,1 0 1,1 0-1,0 0 0,2 1 0,-7 39 1,12-56-14,0 1 0,1-1 0,-1 1 1,1-1-1,0 1 0,1 0 0,-1-1 1,1 1-1,0-1 0,1 0 0,-1 1 1,1-1-1,0 0 0,0 0 0,1 0 1,-1 0-1,7 8 0,-2-6 1,-1-1 1,1 0-1,0 0 0,0-1 0,1 0 1,-1 0-1,1-1 0,0 0 0,1 0 1,11 3-1,73 27 25,223 72 126,-259-95-106,0-2 0,0-3 0,83-2 0,1 1 175,173-1 67,-245-5-264,-54 0 3,1-1 0,-1 0 1,1-1-1,-1 0 0,0-2 0,0 0 1,0 0-1,-1-1 0,0-1 0,0 0 0,0-1 1,-1-1-1,-1 0 0,1-1 0,-1 0 1,-1-1-1,0 0 0,-1-1 0,0 0 0,0 0 1,-1-1-1,-1-1 0,0 1 0,-1-1 1,-1-1-1,0 1 0,-1-1 0,0 0 0,-2 0 1,1-1-1,-2 1 0,0-1 0,0-30 1,-2 22 78,0 8-88,0 1 0,0-1 0,-2 0-1,-6-30 1,7 40-21,-2 1 0,1-1-1,-1 1 1,1 0 0,-1 0-1,-1 0 1,1 0 0,-1 0 0,0 1-1,0-1 1,0 1 0,-1 0-1,1 1 1,-1-1 0,0 1-1,0 0 1,-6-3 0,-26-12 28,0 3 0,-1 1 1,-59-14-1,-126-16 25,142 30-57,48 9-256,13 3-162,1-1-1,-27-8 1,43 10 135,-1 1 1,1-1-1,0-1 0,0 1 0,0 0 0,0-1 1,0 0-1,0 0 0,1 0 0,-1 0 0,1 0 1,-1 0-1,1 0 0,-1-1 0,1 0 0,0 1 1,0-1-1,1 0 0,-1 0 0,-1-4 1,-2-29-7456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1:2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82 10570,'0'0'929,"-8"-3"224,-28-11-11,35 14-1107,1 0-1,-1 0 1,1 0-1,0 0 1,-1 0-1,1 0 0,-1 0 1,1-1-1,0 1 1,-1 0-1,1 0 1,-1 0-1,1-1 0,0 1 1,-1 0-1,1-1 1,0 1-1,-1 0 1,1 0-1,0-1 0,0 1 1,-1-1-1,1 1 1,0 0-1,0-1 1,0 1-1,-1 0 1,1-1-1,0 1 0,0-1 1,0 1-1,0-1 1,0 1-1,0 0 1,0-1-1,0 1 0,0-1 1,0 1-1,0-1 1,0 1-1,0-1 1,0 1-1,0 0 0,1-1 1,-1 1-1,0-1 1,0 1-1,0 0 1,1-1-1,-1 1 0,0 0 1,1-1-1,-1 1 1,0 0-1,0-1 1,1 1-1,-1 0 1,1 0-1,-1-1 0,0 1 1,1 0-1,-1 0 1,0 0-1,1 0 1,-1-1-1,1 1 0,0 0 1,25-10-257,-25 10 296,41-10-34,-1 1 0,2 2 0,52-1-1,133 7 385,-109 3-51,1067 66 428,-272 15-226,3-36-125,-747-39-381,222 3 137,477-47-1,-839 34-182,-20 2 52,1 0 1,0-1-1,-1-1 0,1 0 1,16-5-1,-27 7-66,0-1-1,0 1 1,1 0-1,-1 0 0,0 0 1,0 0-1,0 0 1,0-1-1,1 1 1,-1 0-1,0 0 0,0 0 1,0 0-1,0-1 1,0 1-1,0 0 1,1 0-1,-1 0 0,0-1 1,0 1-1,0 0 1,0 0-1,0-1 0,0 1 1,0 0-1,0 0 1,0 0-1,0-1 1,0 1-1,0 0 0,0 0 1,0-1-1,0 1 1,-1 0-1,1 0 1,0 0-1,0-1 0,0 1 1,0 0-1,0 0 1,0 0-1,-1-1 1,1 1-1,0 0 0,0 0 1,0 0-1,0 0 1,-1 0-1,1-1 1,0 1-1,0 0 0,0 0 1,-1 0-1,1 0 1,0 0-1,0 0 0,0 0 1,-1 0-1,1 0 1,0 0-1,0 0 1,-1 0-1,1 0 0,0 0 1,0 0-1,-1 0 1,1 0-1,0 0 1,-17-6-68,-94-11-2881,28 5-3520,39 2-2338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1:3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5317,'0'0'4554,"12"0"-3583,262 2-752,212 9 219,174-1 2076,-567-12-2354,458-16 502,122-1-203,-535 20-357,1-6-1,207-34 1,-132-7 73,72-14-836,-284 60 447,-1 0 0,1-1 0,-1 1 0,1 0 1,-1-1-1,1 0 0,-1 1 0,1-1 0,-1 0 0,1 0 0,-1 0 1,0 0-1,0 0 0,1 0 0,1-2 0,7-11-2573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0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0 346 2947,'2'-4'407,"-1"-1"0,1 1 0,0 0 0,0 0 1,0-1-1,1 1 0,-1 1 0,1-1 0,0 0 0,0 1 0,1-1 1,-1 1-1,1 0 0,0 0 0,-1 0 0,1 1 0,7-4 1,-4 4-208,-1 0 0,1 0 0,-1 1 1,1-1-1,0 2 0,-1-1 1,12 1-1,73 4-137,-41 0 5,-1-3 0,59-7 0,844-35 1824,-762 40-1280,32-1-215,782-22-36,277-34-299,-703 37-39,547 28 79,-954-2-97,1137-32 72,-791 7-58,560-60 98,-1016 71 188,-61 9-482,-3 1-415,-63 29-4704,33-22 1906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0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8392,'2'-3'115,"0"0"1,0 0-1,1 0 0,-1 1 1,1-1-1,-1 1 0,1-1 0,0 1 1,0 0-1,0 0 0,0 1 1,0-1-1,1 0 0,-1 1 1,0 0-1,1 0 0,-1 0 1,1 0-1,-1 0 0,7 1 1,13-3-233,0 2 1,27 2 0,-16 0 200,815 45-26,-440 7 181,239 17 30,807-93 661,-594-5-515,1434-13 172,-2220 40-549,282 2 73,-345-1-127,0 1-1,0 0 1,0 1-1,0 1 0,0 0 1,17 7-1,7 12-3027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0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2418 367 4837,'0'0'2445,"-1"-10"-1762,0 4-667,0 0-1,0-1 1,-1 1 0,0 0 0,0 0-1,0 0 1,-1 1 0,0-1 0,0 0-1,0 1 1,-1 0 0,0 0 0,0 0 0,0 0-1,0 1 1,-1-1 0,0 1 0,0 0-1,0 1 1,-7-5 0,-31-9 308,0 1 0,-1 2 0,-1 3 0,-71-10 0,47 8 10,-119-25 325,-400-59 2139,517 91-2770,0 3 1,0 4-1,0 2 1,1 4-1,-1 3 1,-95 25-1,115-20 139,0 2-1,1 3 0,1 1 0,0 3 1,-79 52-1,109-62-156,1 0 0,0 0 0,1 2 0,0 0 0,2 1 0,0 1 0,1 0 0,0 1 0,2 0 0,0 1 1,1 1-1,2 0 0,0 0 0,1 1 0,-10 43 0,14-42-11,0 0 0,2 0-1,1 0 1,1 0 0,1 0 0,1 0 0,1 0 0,1 0 0,1 0-1,1-1 1,1 0 0,0 0 0,2-1 0,1 0 0,1 0 0,0-1-1,1 0 1,2-1 0,0-1 0,0 0 0,2-1 0,0-1 0,1 0-1,1-1 1,0-1 0,1-1 0,24 14 0,2-4 141,0-2 0,1-2 1,1-2-1,1-2 0,1-2 0,-1-2 0,74 7 1,35-7 64,161-8 0,-226-6-219,0-5 0,-1-4 0,0-3 1,-1-5-1,173-61 0,-196 54 102,-2-2 0,0-3 0,-2-3 0,-2-3 0,-1-2 1,-3-3-1,-1-3 0,60-62 0,-99 90 118,-1 0 1,-1 0-1,-1-2 0,-1 0 0,-1 0 1,0-1-1,-2-1 0,11-29 0,-18 41-162,0 0 0,-1 1 0,0-1-1,-1 0 1,0 0 0,-1-1-1,0 1 1,0 0 0,-1 0-1,0 0 1,-1 0 0,0 0-1,-1 0 1,0 1 0,0-1 0,-1 1-1,0 0 1,-1 0 0,0 0-1,0 0 1,-1 1 0,-7-8-1,-19-17-45,-1 2 0,-1 1 0,-1 1 0,-2 2 0,-1 2 0,-1 2-1,-1 1 1,-1 2 0,-83-28 0,95 39-317,0 2-1,0 1 1,-1 1 0,0 2-1,0 0 1,0 3 0,0 0-1,0 2 1,0 1 0,-48 11-1,-15 11-4207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1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11755,'0'0'5621,"-5"13"-5236,-8 27 137,2 1-1,1 0 1,-5 60 0,11-21-282,12 150 1,-23-288-7325,0 21 982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1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0 428 11531,'0'0'6705,"10"-12"-5541,94-102 844,66-82-941,-148 164-1025,-17 22-29,1 1 0,0 0 0,1 0 0,0 1 0,0 0 0,10-9 0,-16 17-17,0-1 1,0 1-1,0-1 1,0 1-1,0-1 0,0 1 1,0 0-1,0 0 1,0 0-1,0-1 0,0 1 1,0 0-1,0 0 1,0 0-1,0 0 0,0 1 1,0-1-1,0 0 0,0 0 1,0 1-1,0-1 1,0 0-1,0 1 0,0-1 1,0 1-1,0-1 1,0 1-1,0 0 0,-1-1 1,1 1-1,0 0 1,0 0-1,-1-1 0,1 1 1,0 0-1,-1 0 1,1 0-1,-1 0 0,1 2 1,23 48 354,-18-36-158,17 39 178,-15-31-318,2-1 1,0 0 0,1 0 0,1-1 0,1-1 0,27 33 0,-20-39-1703,-7-12-4240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5541,'0'0'13848,"3"12"-13143,3 24-226,-2 0-1,-1 0 1,-4 67 0,-21 122 286,23-225-799,-1 0 1,0 1 0,0-1 0,0 0-1,0 1 1,0-1 0,0 0 0,0 1-1,0-1 1,0 0 0,0 1 0,0-1-1,0 0 1,0 1 0,0-1 0,0 1-1,0-1 1,0 0 0,0 1 0,0-1-1,0 0 1,-1 1 0,1-1 0,0 0-1,0 0 1,0 1 0,-1-1 0,1 0-1,0 1 1,0-1 0,-1 0 0,1 0-1,0 0 1,-1 1 0,1-1 0,0 0-1,-1 0 1,1 0 0,0 0 0,-1 1-1,1-1 1,0 0 0,-1 0 0,1 0-1,-11-17-2452,-6-33-4239,17 49 6361,-11-40-6277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14670,'0'0'5611,"-5"13"-4811,-10 25 23,1-1 1,2 2-1,2 0 0,-10 71 0,19-85-490,1-1 0,1 1 0,5 30 0,12 5-967,-13-50-305,0-1 1,0 0 0,1 0 0,7 10 0,-15-37-16422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8872,'0'0'1874,"10"5"-475,6 4-689,0-1 1,0-1-1,28 9 0,-37-14-586,-1-1 0,1 1-1,0-1 1,0-1 0,-1 1 0,1-1-1,0 0 1,0 0 0,0-1-1,-1 0 1,1 0 0,0-1-1,-1 0 1,1 0 0,6-3-1,-1-3-25,1 0 0,-2-1 0,1 0 0,-1-1 0,0 0 0,-1-1-1,-1 0 1,0-1 0,0 0 0,-1 0 0,0-1 0,-1 1 0,-1-2 0,0 1-1,-1-1 1,0 0 0,3-18 0,-7 32-51,-1-1 1,0 1-1,0 0 0,0 0 1,0-1-1,0 1 1,0 0-1,1 0 0,-1-1 1,0 1-1,0 0 0,0-1 1,0 1-1,0 0 0,0-1 1,0 1-1,0 0 0,0 0 1,0-1-1,-1 1 0,1 0 1,0-1-1,0 1 0,0 0 1,0 0-1,0-1 1,0 1-1,-1 0 0,1 0 1,0-1-1,0 1 0,0 0 1,-1 0-1,1-1 0,0 1 1,0 0-1,-1 0 0,1 0 1,0 0-1,0-1 0,-1 1 1,-11 9 642,-10 21-358,2 5 225,-26 69 0,40-89-350,2-1-1,0 1 1,0 0 0,2 0-1,-1 1 1,2-1-1,0 0 1,2 16-1,-1-29-181,1 0 0,-1 0-1,1 0 1,-1 0 0,1 0-1,0 0 1,0 0-1,0 0 1,0-1 0,0 1-1,0 0 1,0-1 0,1 1-1,-1-1 1,1 1 0,-1-1-1,1 0 1,-1 1-1,1-1 1,0 0 0,0 0-1,0 0 1,-1 0 0,1-1-1,0 1 1,0 0 0,0-1-1,0 1 1,0-1-1,0 0 1,0 0 0,0 0-1,0 0 1,0 0 0,1 0-1,-1 0 1,0-1 0,2 0-1,5 0 36,1-1-1,-1 0 0,0-1 1,0 0-1,0 0 1,0-1-1,8-5 0,46-35 85,-59 41-154,0 0 0,0-1 0,-1 1 1,1-1-1,-1 0 0,0 0 0,0 0 0,0 0 1,-1-1-1,1 1 0,-1-1 0,3-8 0,-5 12-64,0 39-380,0-37 458,0 0 0,0 0 0,0 0 0,0 1 1,0-1-1,0 0 0,0 0 0,1 0 0,-1 0 0,0 0 0,1 0 0,-1 0 1,0 0-1,1 0 0,0 0 0,-1 0 0,1 0 0,-1 0 0,1 0 0,0 0 1,0 0-1,0-1 0,-1 1 0,1 0 0,0-1 0,0 1 0,0 0 1,0-1-1,0 1 0,0-1 0,2 1 0,0-1 12,1 1-1,-1-1 1,1 0 0,-1 0-1,1-1 1,-1 1 0,1-1-1,-1 1 1,0-1 0,5-2-1,4-2 8,-1-1-1,1 0 1,-1-1-1,0 0 1,-1-1-1,0 0 0,12-13 1,-9 10-123,0 0 1,0 0-1,18-10 0,-30 21 89,-1 0-1,0 0 0,1 0 0,-1 0 1,1 0-1,-1 0 0,0 1 0,1-1 0,-1 0 1,0 0-1,1 0 0,-1 0 0,0 1 1,1-1-1,-1 0 0,0 0 0,1 1 1,-1-1-1,0 0 0,0 0 0,1 1 0,-1-1 1,0 0-1,0 1 0,0-1 0,1 0 1,-1 1-1,0-1 0,0 0 0,0 1 1,0-1-1,0 1 0,0-1 0,0 0 0,0 1 1,0-1-1,0 0 0,0 1 0,0-1 1,0 1-1,0-1 0,0 0 0,0 1 1,0-1-1,0 0 0,-1 1 0,0 23-59,-14 37 204,11-48-400,1 0 0,0 0 1,1 0-1,-2 20 0,9-41-8414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6662,'0'0'16272,"12"48"-17361,13-48-2146,2 0-4965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13421,'0'0'7244,"-7"10"-6406,-62 63-400,66-69-454,28-5-865,-12-1 411,6-1 18,0 0-1,-1 1 0,1 1 1,23 2-1,-40-2 485,1 1-1,-1 0 1,1 1 0,-1-1 0,1 0-1,-1 1 1,1 0 0,-1-1 0,1 1 0,-1 0-1,0 0 1,0 0 0,1 0 0,-1 1-1,0-1 1,0 1 0,0-1 0,0 1-1,0 0 1,-1 0 0,1 0 0,-1 0-1,1 0 1,-1 0 0,1 0 0,-1 0-1,0 0 1,0 1 0,0-1 0,0 1-1,-1-1 1,1 0 0,-1 1 0,1-1-1,-1 1 1,0 0 0,0-1 0,0 1-1,-1 4 1,0-2 198,-1 0 0,0 0-1,0 0 1,0 0 0,0 0-1,-1 0 1,0 0 0,0-1-1,0 1 1,-1-1 0,1 0-1,-1 0 1,0 0 0,0-1 0,-8 5-1,-7 6 1000,-2-1 0,-22 11 0,38-21-1119,0-1 1,-1 0-1,1 1 1,-1-2-1,1 1 1,-1-1-1,0 0 1,1 0-1,-12 0 1,16-1-189,1 0-1,-1 0 1,1 0 0,-1 0 0,1 0-1,0-1 1,-1 1 0,1 0 0,-1 0 0,1-1-1,-1 1 1,1 0 0,0 0 0,-1-1-1,1 1 1,-1-1 0,1 1 0,0 0-1,0-1 1,-1 1 0,1-1 0,0 1-1,0-1 1,-1 1 0,1 0 0,0-1 0,0 1-1,0-1 1,0 1 0,0-1 0,0 1-1,0-2 1,-1-20-4626,1 15 1868,0-20-11342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47 10762,'0'0'11312,"-5"10"-11013,-3 5-275,1 1 0,1 0-1,-5 18 1,9-26-17,0 0 0,0-1 0,1 1 0,0 0 0,1 0 0,-1 0-1,1 0 1,1 0 0,0 0 0,3 14 0,-3-20 4,-1 0 1,1-1-1,0 1 0,1 0 0,-1 0 1,0-1-1,0 1 0,1-1 1,-1 1-1,1-1 0,-1 0 0,1 1 1,0-1-1,0 0 0,-1 0 1,1 0-1,0 0 0,0-1 0,0 1 1,0 0-1,0-1 0,0 1 1,0-1-1,0 0 0,0 0 0,0 0 1,0 0-1,0 0 0,0 0 0,0 0 1,0-1-1,3 0 0,1 0 77,1 0-1,0-1 0,-1 0 1,1-1-1,-1 1 0,0-1 1,0 0-1,9-7 0,1-3 11,-2-1 0,0 0 0,21-28 0,16-18 103,-50 103-468,-8 7 429,4-33-102,1 1 0,1-1 1,0 0-1,1 1 0,2 19 0,-2-35-41,1-1 0,-1 1 0,0-1 0,1 1 0,-1-1-1,1 1 1,-1-1 0,1 1 0,0-1 0,-1 0 0,1 1 0,0-1-1,0 0 1,0 0 0,0 0 0,0 0 0,0 0 0,1 0 0,-1 0-1,0 0 1,0 0 0,1 0 0,-1 0 0,1-1 0,0 1 0,2 0 32,-1-1 0,0 1 0,0-1 1,0 0-1,0 0 0,1 0 1,-1-1-1,0 1 0,0-1 0,0 0 1,5-1-1,3-2 75,-1-1 0,0 0 1,0 0-1,0-1 0,16-13 0,-18 12-97,-1 0 0,0 0 0,0-1 0,0 0-1,-1 0 1,0-1 0,-1 1 0,0-1 0,0 0 0,-1-1-1,0 1 1,-1-1 0,0 0 0,0 0 0,-1 0 0,0 0-1,-1 0 1,0-1 0,-1-18 0,0 29-30,0-1 1,0 1 0,0 0-1,0-1 1,0 1-1,0 0 1,0 0-1,0-1 1,0 1 0,0 0-1,0-1 1,0 1-1,0 0 1,0-1-1,0 1 1,0 0 0,0-1-1,0 1 1,0 0-1,0-1 1,0 1-1,-1 0 1,1 0 0,0-1-1,0 1 1,0 0-1,-1 0 1,1-1-1,0 1 1,0 0 0,0 0-1,-1 0 1,1-1-1,0 1 1,-1 0-1,1 0 1,0 0 0,0 0-1,-1 0 1,1 0-1,0-1 1,-1 1-1,1 0 1,0 0 0,-1 0-1,1 0 1,0 0-1,-1 0 1,1 0-1,0 0 1,-1 0 0,1 1-1,0-1 1,0 0-1,-1 0 1,1 0-1,-1 0 1,-11 17-87,11-12 94,-1-1 0,1 1 0,0 0 0,1 0 0,-1 0 0,1 0 0,0 8 0,0-12 8,1 0-1,-1 0 1,1 1-1,-1-1 1,1 0-1,-1 0 1,1 0-1,0 0 1,-1 0-1,1 0 1,0 0-1,0 0 1,0 0-1,0-1 1,0 1-1,0 0 1,0 0-1,0-1 1,0 1-1,0-1 1,0 1 0,0-1-1,1 1 1,-1-1-1,0 0 1,0 1-1,0-1 1,1 0-1,-1 0 1,0 0-1,0 0 1,1 0-1,1-1 1,6 1 51,0-2 0,0 1 1,0-1-1,0-1 1,0 1-1,-1-1 1,1-1-1,-1 0 0,13-8 1,-8 4-72,0-1 0,-1 0 0,0-1 1,0 0-1,11-13 0,-20 24-103,-4 11-101,0-11 188,1 1-1,-1-1 0,1 1 0,0 0 0,0-1 1,-1 1-1,1 0 0,0-1 0,1 1 1,-1 0-1,0-1 0,0 1 0,1 0 1,-1-1-1,1 1 0,-1-1 0,1 1 1,0-1-1,0 1 0,-1-1 0,3 3 0,3-4 30,1 1 0,0-1 0,0 0 0,0 0 0,-1-1 1,1 0-1,0 0 0,-1 0 0,1-1 0,-1 0 0,1-1 0,-1 1 0,12-8 0,-9 5 4,0 0 0,0-1 1,-1-1-1,0 1 1,0-1-1,0-1 1,-1 1-1,10-14 1,-10 1 25,-7 20-38,0-1-1,0 1 0,0-1 1,-1 1-1,1 0 0,0-1 1,0 1-1,0 0 0,-1 0 1,1-1-1,0 1 0,-1 0 1,1 0-1,0-1 1,0 1-1,-1 0 0,1 0 1,-1 0-1,1-1 0,0 1 1,-1 0-1,1 0 0,0 0 1,-1 0-1,1 0 0,0 0 1,-1 0-1,1 0 1,-1 0-1,0 0 0,-1 0-10,-1 0 0,0 1-1,1-1 1,-1 1 0,1 0 0,-1 0-1,1 0 1,-1 0 0,1 0-1,-1 1 1,1-1 0,-3 3 0,-2 2 24,-1 1 0,1-1 1,0 2-1,1-1 0,0 1 1,0 0-1,1 0 0,0 1 1,0-1-1,1 1 0,0 0 1,1 0-1,0 1 0,0-1 1,-2 15-1,6-23-9,-1 1-1,1 0 1,-1 0-1,1-1 1,0 1-1,-1-1 1,1 1-1,0 0 1,0-1-1,0 1 1,0-1-1,0 0 1,1 1-1,-1-1 1,0 0-1,1 0 1,-1 0-1,1 0 1,-1 0-1,1 0 1,-1 0-1,1 0 1,0-1-1,-1 1 1,1-1-1,0 1 1,0-1-1,-1 1 1,1-1-1,0 0 1,3 0-1,65 4-3677,-62-4 2101,20 0-4438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5029,'-2'30'12289,"-1"-1"-8201,-1 43-2817,4-71-1259,0 0-1,0 0 0,1 0 1,-1 1-1,0-1 0,1 0 1,-1 0-1,0 0 0,1 0 0,-1 0 1,1 0-1,0 0 0,-1 0 1,1 0-1,0 0 0,0 0 1,-1 0-1,1 0 0,0 0 0,0-1 1,0 1-1,0 0 0,0-1 1,1 1-1,1 0 18,0 0 0,0 0 0,0 0 0,0-1-1,0 1 1,0-1 0,0 0 0,0 0 0,5 0 0,2-2 108,0 1 0,0-2 0,0 1 0,0-1 0,9-5 0,20-12 157,38-27-1,1 0-229,-76 46-71,-1 0 0,1 1-1,0-1 1,-1 0 0,1 0 0,0 1 0,-1-1-1,1 1 1,0-1 0,0 1 0,-1 0-1,1 0 1,0 0 0,0 0 0,2 0 0,-3 1 16,0-1 0,0 0 1,-1 1-1,1-1 0,0 1 0,0-1 1,-1 1-1,1-1 0,0 1 1,-1 0-1,1-1 0,-1 1 1,1 0-1,-1-1 0,1 1 1,-1 0-1,1 0 0,-1 0 1,0-1-1,1 1 0,-1 0 1,0 1-1,1 6 137,0 0-1,-1 0 1,0 0 0,0 0 0,-3 13 0,2-4 119,0-16-249,1 0 0,0 0 1,0 1-1,0-1 0,0 0 1,0 0-1,0 1 0,0-1 1,0 0-1,0 0 0,1 0 1,-1 1-1,0-1 0,1 0 1,-1 0-1,1 0 0,0 0 1,-1 0-1,1 0 1,0 0-1,-1 0 0,1 0 1,1 1-1,0-2 5,-1 1 0,1-1 1,-1 1-1,1-1 0,0 0 0,-1 0 0,1 0 1,0 0-1,-1 0 0,1 0 0,0-1 0,-1 1 1,1 0-1,-1-1 0,1 1 0,0-1 1,-1 0-1,2 0 0,44-23 154,10-3-618,-14 19-4857,-34 12-4405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11723,'0'0'8734,"0"8"-8110,-3 52 801,-13 71 1,7-72-970,-2 112 1,11-172-444,1 1 1,-1-1 0,0 1-1,1-1 1,-1 1 0,0-1-1,1 1 1,-1 0-1,1-1 1,-1 1 0,1-1-1,-1 1 1,1 0-1,-1 0 1,1-1 0,-1 1-1,1 0 1,-1 0-1,1-1 1,0 1 0,-1 0-1,1 0 1,-1 0 0,1 0-1,-1 0 1,1 0-1,0 0 1,-1 0 0,1 0-1,-1 0 1,1 0-1,0 0 1,-1 1 0,1-1-1,-1 0 1,1 0 0,-1 1-1,1-1 1,-1 0-1,1 1 1,-1-1 0,1 0-1,-1 1 1,1-1-1,-1 1 1,0-1 0,1 0-1,-1 1 1,0-1-1,1 1 1,-1 0 0,0-1-1,0 1 1,1-1 0,-1 1-1,0-1 1,0 1-1,0 0 1,0 0 0,2-8 14,0 0 1,-1-1-1,0 1 1,-1 0-1,1 0 1,-2 0-1,1-1 1,-1 1-1,0 0 1,0 0-1,-1 0 1,0 0 0,-3-9-1,4 13-39,-1-1 0,1 1 1,-1 0-1,1 0 0,-1 0 0,0 0 0,0 0 0,0 0 1,-1 0-1,1 1 0,-1-1 0,1 1 0,-1-1 0,0 1 1,0 0-1,0 0 0,0 1 0,-1-1 0,1 1 0,0-1 1,-1 1-1,1 0 0,0 0 0,-1 0 0,0 1 1,1-1-1,-1 1 0,-3 0 0,7 1 2,-1 0 0,1-1 1,-1 1-1,1 0 0,0 0 0,-1-1 0,1 1 0,0 0 0,0 0 1,0 0-1,0 0 0,-1 0 0,1-1 0,0 1 0,0 0 1,1 0-1,-1 0 0,0 0 0,0-1 0,0 1 0,1 0 1,-1 0-1,0 0 0,1-1 0,-1 1 0,0 0 0,1 0 0,-1-1 1,1 1-1,0 0 0,0 0 0,4 3 3,-1-1 0,1 0 0,0 0 0,0-1-1,1 1 1,-1-1 0,0 0 0,1-1 0,-1 1 0,1-1 0,0 0-1,-1-1 1,11 1 0,7 0-1147,46-5 0,-61 3-143,0-1 0,0 0-1,-1 0 1,1 0 0,10-6-1,6-5-6342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3812,'0'0'18999,"7"13"-17798,-2 0-1029,0 0 0,0 0 1,-1 0-1,-1 0 0,0 0 0,-1 1 0,1 20 0,-3-27-248,1 35 720,1-38-33,2-27-145,-3 9-381,6-62 87,-6 70-156,-1-1-1,-1 1 0,1-1 0,-1 1 1,0 0-1,0-1 0,-1 1 0,-4-12 1,4 13 32,1 5-139,25 16-235,-11-13-631,1 1 1,0-2-1,0 0 0,0 0 0,0-1 0,14-2 1,46-5-7657,-43 0 3974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19 5669,'0'0'15610,"-9"-2"-14756,6 1-807,-1 0-1,0 1 1,0 0 0,0 0 0,0 0-1,0 0 1,0 1 0,1-1-1,-1 1 1,0 0 0,0 0 0,0 1-1,1-1 1,-1 1 0,-3 1-1,1 2 110,-1-1 0,1 1 0,1 0 0,-1 0 0,1 1 0,0-1 0,0 1 0,-6 10 0,8-12-49,0 1-1,0 0 0,1-1 1,0 1-1,0 0 1,0 0-1,1 0 0,-1 0 1,1 0-1,0 6 1,1-9-94,0-1 1,0 1-1,0-1 1,0 1-1,1 0 1,-1-1-1,0 1 1,1-1-1,-1 1 1,1-1-1,0 0 1,-1 1-1,1-1 1,0 0 0,0 1-1,0-1 1,0 0-1,0 0 1,0 0-1,0 1 1,0-1-1,0-1 1,1 1-1,-1 0 1,0 0-1,1 0 1,-1-1-1,1 1 1,-1 0 0,1-1-1,-1 0 1,1 1-1,-1-1 1,1 0-1,-1 0 1,4 0-1,8 1 85,0 0 0,1-2 0,-1 0-1,1 0 1,-1-1 0,0-1 0,18-5-1,-25 6-71,0 0 0,1-1 0,-1 0 0,0 0 0,-1 0 0,1 0 0,0-1 0,-1 0 0,0 0-1,0 0 1,0-1 0,0 0 0,-1 0 0,0 0 0,0-1 0,6-9 0,-9 13-6,-1 0 0,1 0 0,0 0 0,-1 0 0,1 0 0,-1-1 0,0 1 0,1 0 0,-1 0 0,0-1 0,0 1 0,-1 0 0,1 0 0,0 0 0,-1-1 0,0 1 0,1 0 0,-1 0 1,0 0-1,0 0 0,0 0 0,0 0 0,0 0 0,-1 1 0,1-1 0,0 0 0,-1 0 0,0 1 0,1-1 0,-1 1 0,0 0 0,0-1 0,1 1 0,-5-2 0,-35-13-1067,1 10-4704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113 326 6919,'9'-4'2348,"-1"1"-2345,1 0 1093,1-1 0,-1 0-1,0 0 1,8-7 0,-15 10-792,0 0 1,0 0-1,-1-1 0,1 1 1,0 0-1,-1-1 0,1 0 1,-1 1-1,0-1 0,0 0 1,1 1-1,-1-1 0,0 0 1,0 0-1,-1 0 0,1 0 0,0 0 1,-1 0-1,1 0 0,-1 0 1,0 0-1,1-1 0,-1 1 1,0 0-1,0 0 0,-1 0 1,1-3-1,-1 4-263,0 0-1,0 0 1,0 0 0,0 0-1,0 0 1,0 0-1,0 0 1,-1 1 0,1-1-1,0 0 1,0 1 0,-1-1-1,1 1 1,0 0-1,-1-1 1,1 1 0,0 0-1,-1 0 1,1 0 0,0-1-1,-1 2 1,1-1 0,-2 0-1,-35 4-65,28 1 53,0 0 0,1 0 0,0 1 0,0 0 0,0 1 0,1 0-1,0 0 1,0 0 0,1 1 0,0 1 0,0-1 0,1 1 0,0 0 0,1 1-1,-1-1 1,2 1 0,-6 16 0,10-25-14,-1-1 0,1 1 0,0 0 0,0 0-1,-1 0 1,1 0 0,0 0 0,0 0 0,0 0 0,0 0 0,0 0 0,0-1-1,0 1 1,1 0 0,-1 0 0,0 0 0,0 0 0,1 0 0,-1 0-1,1-1 1,-1 1 0,1 0 0,-1 0 0,1 0 0,-1-1 0,1 1 0,-1 0-1,1-1 1,0 1 0,-1-1 0,1 1 0,0-1 0,0 1 0,0-1 0,-1 1-1,1-1 1,0 1 0,0-1 0,0 0 0,0 0 0,0 0 0,0 1-1,0-1 1,-1 0 0,1 0 0,0 0 0,0 0 0,2-1 0,3 1 52,1-1 1,-1 0-1,1 0 1,-1-1-1,12-4 0,1-3-4,0-1-1,-1 0 0,0-1 0,-1-1 0,0-1 0,-1 0 1,18-21-1,-14 13-35,0-1 0,-2-1 0,-1-1 0,23-43 0,-34 57-10,-1-1 0,-1 0 0,0 1 0,-1-1 0,0 0 0,0-1 0,-1 1 0,0-18 0,-1 29-12,-1-1 0,0 0 0,0 0 0,0 1 0,0-1 0,0 0-1,0 0 1,0 1 0,0-1 0,0 0 0,0 0 0,-1 1 0,1-1 0,0 0 0,0 0 0,-1 1 0,1-1 0,-1 0 0,1 1 0,0-1 0,-1 1 0,0-2 0,-12 6-22,-13 26-39,15-7 111,1 0 0,0 1 0,-7 31 1,14-42 5,0 1 0,0 0 1,1-1-1,1 1 0,1 0 1,0 0-1,3 23 0,-2-34-37,0-1 0,0 0 0,0 1 0,0-1 1,1 0-1,-1 0 0,1 0 0,0 0 0,-1 0 0,1 0 0,0 0 0,0 0 0,0-1 0,0 1 0,1-1 0,-1 0 1,0 0-1,1 1 0,-1-1 0,0-1 0,1 1 0,-1 0 0,1-1 0,0 1 0,3-1 0,0 1-453,0 0-1,-1 0 0,1-1 1,0 0-1,0 0 0,0-1 1,-1 0-1,1 0 0,0 0 1,10-4-1,-2-5-5351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19 5189,'0'0'14873,"0"10"-14340,-2 13-260,1-12-143,-1 0-1,2 1 1,0-1 0,0 1 0,3 18 0,-2-28-104,0-1 0,0 0 0,0 0 0,1 0 0,-1 0 0,0-1 0,0 1 0,1 0 0,-1 0 0,0-1 0,1 1 0,-1-1 0,0 1 0,1-1 0,-1 1 0,1-1 0,-1 0 0,1 0 0,-1 0 0,1 0 0,-1 0 0,1 0 0,-1 0 1,1 0-1,-1-1 0,1 1 0,-1-1 0,2 0 0,44-14 564,-34 9-549,-1-1 0,-1 0-1,1 0 1,-1-2 0,-1 1-1,1-1 1,-2-1 0,1 0-1,-1 0 1,-1-1 0,0 0-1,10-18 1,-22 37 306,-24 67 952,26-70-1219,0 1-1,1-1 1,-1 1-1,1 0 1,1-1-1,-1 1 0,1 0 1,0 0-1,0 0 1,1-1-1,1 7 1,-1-11-55,1 0 1,-1 1-1,0-1 1,1 0-1,0 0 1,-1 0-1,1 0 1,0-1-1,-1 1 0,1 0 1,0-1-1,0 1 1,-1-1-1,1 0 1,0 1-1,0-1 1,0 0-1,0 0 1,-1 0-1,1 0 1,2-1-1,43-4-2027,-29-1-1502,-7 1-1629,0 0-4919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10634,'0'0'8691,"13"-5"-8638,-4 1-55,-1 0-2,0 1 1,0 0-1,0 0 0,0 1 1,1 0-1,-1 1 0,1 0 1,0 0-1,-1 1 0,13 0 1,17 5-171,212 20-10597,-141-22 12042,-109-2-1040,1-1 0,0 0 0,0 0 0,0 0-1,0 0 1,-1 0 0,1 0 0,0 0 0,0 0-1,0-1 1,-1 1 0,1 0 0,0 0-1,0-1 1,0 1 0,-1 0 0,1-1 0,0 1-1,-1-1 1,1 1 0,0-1 0,-1 1-1,1-1 1,-1 0 0,1 1 0,0-1 0,-1 0-1,0 1 1,1-1 0,-1 0 0,1 0 0,-1 1-1,0-1 1,0 0 0,1 0 0,-1 0-1,0 1 1,0-1 0,0 0 0,0 0 0,0 0-1,0-1 1,0 1-140,-1 0 0,1 0 0,-1 1 0,1-1 0,-1 0 0,1 0 0,-1 0 0,1 0 0,-1 1 0,0-1 0,1 0 0,-1 1 0,0-1 0,0 0 0,0 1 0,1-1 0,-1 1 0,0-1 0,0 1 0,0 0 0,0-1 0,0 1 0,-1 0 0,-8-2 21,-1 1 1,1 0-1,0 0 0,0 1 0,-1 1 1,1 0-1,0 0 0,0 1 1,0 0-1,-11 5 0,17-6-5,1 0-1,-1 0 1,1 0-1,-1 1 1,1-1-1,0 1 1,0 0 0,0 0-1,0 0 1,0 1-1,0-1 1,1 0-1,-1 1 1,1 0-1,0 0 1,-1 0-1,1 0 1,1 0-1,-1 0 1,0 0-1,1 1 1,-1-1 0,1 0-1,0 1 1,0-1-1,1 1 1,-1 0-1,1-1 1,-1 1-1,1-1 1,1 7-1,0-8-76,-1-1 0,1 0 0,0 1 0,-1-1-1,1 0 1,0 1 0,0-1 0,0 0 0,0 0 0,0 0-1,0 0 1,1 0 0,-1 0 0,0 0 0,0-1 0,1 1-1,-1 0 1,1-1 0,-1 1 0,0-1 0,1 1 0,-1-1-1,1 0 1,-1 1 0,1-1 0,-1 0 0,4 0 0,47 0 526,-45-1-469,4 0-65,-1 0 0,1-1 0,-1-1 0,1 0 0,-1 0 0,0-1 0,0-1 0,0 1 0,-1-1 0,0-1 0,0 0 0,0 0 0,-1-1 0,1 0 0,9-11 0,-17 17-50,0 0-1,0 0 0,0-1 0,1 1 0,-1 0 1,-1 0-1,1 0 0,0-1 0,0 1 0,0 0 1,-1-1-1,1 1 0,-1-1 0,1 1 0,-1-1 0,1 1 1,-1-1-1,0 1 0,0-1 0,0 0 0,0 1 1,0-1-1,0 1 0,0-1 0,-1-2 0,0 3-77,-1-1-1,1 1 0,-1 0 1,1 0-1,-1 0 1,1 0-1,-1 0 0,1 0 1,-1 1-1,0-1 0,1 0 1,-1 1-1,0 0 0,0-1 1,0 1-1,1 0 0,-1 0 1,-2 0-1,-8 0-1182,1 0 0,0 1-1,-1 0 1,1 1-1,-19 5 1,-2 5-4177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 16592,'0'0'4014,"-8"-2"-2855,4 2-1109,1-1 1,-1 1 0,1 0-1,-1 0 1,0 0 0,1 0-1,-1 0 1,1 1 0,-1 0-1,1 0 1,-1 0 0,1 0 0,-6 3-1,3-1 45,1 1 0,0 0 0,0 0 0,0 0 0,0 1 0,0-1 0,1 1 0,-6 8 0,3-4 71,1-1 0,0 1 0,0 0 0,0 1 0,1 0 0,1-1 0,0 2 0,0-1 0,1 0-1,-3 16 1,6-25-159,0 1 0,0-1 0,0 0-1,1 1 1,-1-1 0,0 0-1,1 0 1,-1 0 0,1 1 0,-1-1-1,1 0 1,-1 0 0,1 0-1,0 0 1,0 0 0,0 0-1,-1 0 1,1 0 0,0 0 0,0 0-1,0-1 1,0 1 0,1 0-1,-1-1 1,0 1 0,0 0 0,0-1-1,0 0 1,1 1 0,-1-1-1,0 0 1,0 1 0,3-1-1,50 2-146,-41-2-81,49-6-2600,-21-6-2269,-15 0-1546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13965,'0'0'7938,"13"2"-7414,0-1-418,1-1 1,-1-1 0,0 1 0,1-2-1,-1 0 1,0-1 0,0 0 0,0-1-1,20-9 1,-27 11-67,12-5 65,-1 0 1,-1-2-1,1 0 0,-1 0 0,-1-2 0,1 0 0,22-22 0,-37 32-98,0 1 0,-1-1 0,1 0-1,0 1 1,-1-1 0,1 0 0,-1 0 0,1 1 0,-1-1 0,1 0-1,-1 0 1,1 0 0,-1 1 0,0-1 0,1 0 0,-1 0-1,0 0 1,0 0 0,0 0 0,0 0 0,0 0 0,0 0 0,0 0-1,0-1 1,-1 2-1,0-1 0,1 1 1,-1-1-1,0 1 0,1 0 0,-1-1 0,0 1 0,0 0 0,0 0 1,1-1-1,-1 1 0,0 0 0,0 0 0,0 0 0,0 0 0,1 0 0,-1 0 1,0 0-1,0 0 0,-1 1 0,-4 0 10,0 0 0,0 1 0,0 0-1,0 0 1,-11 5 0,-2 6 156,1 1 0,-31 29-1,42-36-15,0 1 1,1-1-1,0 1 0,0 1 0,1-1 0,-1 1 0,2 0 0,-1 0 1,-2 9-1,7-17-152,0-1 0,0 1 0,0-1 0,0 1 0,0 0 0,0-1 0,0 1 0,0-1 0,0 1 0,0-1 0,0 1 0,0-1 0,0 1 0,0-1 0,1 0 0,-1 1 0,0-1 0,0 1 0,1-1 0,-1 1 0,0-1 0,1 0 0,-1 1 0,0-1 0,1 0 0,-1 1 0,1-1 0,-1 0 0,0 1 0,1-1 0,-1 0 0,1 0 0,-1 0 0,1 1 0,27 4 135,33-7-1541,-58 2 1089,53-13-7535,-32 6-170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226 160 12204,'0'0'5957,"-9"-2"-4200,3 1-1669,0 0 0,0 0 0,0 1 0,0-1 1,0 1-1,1 0 0,-1 1 0,0 0 1,0 0-1,0 0 0,0 0 0,1 1 0,-1 0 1,1 0-1,-1 1 0,1 0 0,0 0 1,-6 3-1,-2 5 254,-1-1-1,-23 25 1,33-31-211,0 1 1,0-1-1,1 1 1,-1 0-1,1 0 0,0 0 1,1 1-1,-1-1 1,1 1-1,0-1 0,1 1 1,-2 7-1,3-13-118,0 1 0,0 0 0,0-1 0,0 1 1,0 0-1,0-1 0,0 1 0,0 0 0,0-1 0,0 1 0,0 0 0,1-1 0,-1 1 0,0-1 0,1 1 1,-1 0-1,0-1 0,1 1 0,-1-1 0,1 1 0,-1-1 0,0 1 0,1-1 0,-1 1 0,1-1 1,0 0-1,-1 1 0,2 0 0,22 2 207,29-16 72,-29 2-326,-1-2 1,0 0 0,0-1 0,-2-2 0,0 0 0,-1-1 0,0-1 0,-2-1 0,0 0 0,-1-2-1,-1 0 1,-1-1 0,-1 0 0,21-43 0,-33 56 194,-4 8-24,-12 18 80,-16 31 101,25-38-227,1 0 0,1 0-1,0 0 1,0 1 0,1-1 0,0 1 0,1-1 0,0 1-1,1 14 1,0-21-209,1 0 1,-1-1-1,1 1 0,0-1 0,0 1 1,0-1-1,1 0 0,-1 1 0,1-1 1,0 0-1,0 0 0,0 0 0,2 3 1,-1-4-355,-1 0 0,0 0 0,1 0 0,0 0 0,-1-1 0,1 1 0,0-1 0,0 0 0,0 0 0,0 0 0,0 0 0,0 0 0,0 0 0,0-1 0,0 0 0,0 0 0,4 0 0,16 0-9569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28 7175,'0'0'13458,"-5"12"-12326,2-5-929,-20 47 1099,22-49-1145,-1-1 1,1 1-1,0 0 1,0 0-1,0 0 1,1 0-1,0 0 1,0 0-1,0 0 1,1 0-1,1 7 1,-1-10-138,0-1 1,-1 0-1,1 0 1,0 0 0,0 0-1,0 0 1,0 0-1,0-1 1,0 1-1,0 0 1,1 0-1,-1-1 1,0 1 0,0-1-1,0 1 1,1-1-1,-1 1 1,0-1-1,1 0 1,-1 0-1,0 1 1,1-1 0,-1 0-1,3-1 1,37-1 218,-38 1-213,23-4-14,0-2-1,-1-1 1,0 0-1,-1-2 0,39-22 1,25-9-946,-86 40 923,-1 0-1,1 1 1,0-1-1,-1 0 1,1 1-1,0 0 1,0-1-1,-1 1 1,1 0-1,0 0 1,0 0-1,-1 0 1,3 0-1,-3 0 17,-1 1 0,0-1 0,1 0 0,-1 0 0,0 1 0,1-1 0,-1 0 0,0 1 0,0-1 0,1 0 0,-1 1 0,0-1 0,0 0 0,1 1-1,-1-1 1,0 1 0,0-1 0,0 0 0,0 1 0,0-1 0,1 1 0,-1-1 0,0 1 0,0-1 0,0 0 0,0 1 0,0-1 0,-1 1 0,1-1 0,0 1 0,0-1 0,0 1 0,-23 46 790,12-24-349,11-23-438,0 0-1,-1 0 1,1 1-1,0-1 0,0 0 1,0 0-1,0 0 1,0 0-1,0 1 1,0-1-1,0 0 1,0 0-1,0 0 1,0 1-1,0-1 0,1 0 1,-1 0-1,0 0 1,0 0-1,0 1 1,0-1-1,0 0 1,0 0-1,0 0 1,0 0-1,0 0 0,1 1 1,-1-1-1,0 0 1,0 0-1,0 0 1,0 0-1,0 0 1,1 0-1,-1 0 1,0 0-1,0 1 0,0-1 1,0 0-1,1 0 1,-1 0-1,0 0 1,0 0-1,0 0 1,1 0-1,-1 0 1,0 0-1,0 0 0,0 0 1,0 0-1,1 0 1,-1 0-1,0-1 1,18-3 160,15-11-39,34-27-14,-44 26-477,1 1 1,1 1-1,0 1 1,40-14-1,-64 26 344,0 1-1,0-1 1,0 1-1,0-1 1,0 1-1,0 0 0,0-1 1,0 1-1,0 0 1,0 0-1,0 0 1,0 0-1,0 0 1,0 0-1,0 0 0,0 0 1,0 0-1,0 0 1,0 1-1,0-1 1,0 0-1,0 1 1,0-1-1,0 0 1,0 1-1,0 0 0,0-1 1,0 1-1,0-1 1,1 3-1,-2-1 29,0-1 1,1 1-1,-1 0 0,0 0 0,0 0 0,0 0 1,-1 0-1,1 0 0,0 0 0,-1 0 0,0-1 1,1 1-1,-1 0 0,0 0 0,-1 1 0,-6 13 146,-1 0-1,-17 21 0,20-29-333,-17 21 404,5-21-3307,11-12-613,2-13-2562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17617,'0'0'3651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11 116 12364,'0'0'1628,"-3"-8"336,2 7-1897,0-1 0,0 0 0,0 0-1,1 0 1,-1 0 0,0 0 0,1 0-1,-1 0 1,1 0 0,0 0-1,0 0 1,0 0 0,0-1 0,0 1-1,0 0 1,0 0 0,1 0 0,-1 0-1,1 0 1,0 0 0,-1 0-1,1 0 1,0 0 0,0 0 0,0 1-1,0-1 1,1 0 0,-1 1 0,0-1-1,1 0 1,-1 1 0,1 0 0,0-1-1,-1 1 1,1 0 0,0 0-1,0 0 1,0 0 0,-1 0 0,1 0-1,4-1 1,12-5 187,0 1-1,1 1 1,-1 0-1,1 1 1,0 1 0,0 1-1,1 0 1,-1 2-1,31 3 1,-48-4-245,0 1 0,-1 0 1,1 1-1,0-1 0,-1 0 0,1 0 0,0 1 1,-1-1-1,1 1 0,0-1 0,-1 1 1,1 0-1,-1 0 0,1-1 0,-1 1 1,0 0-1,1 0 0,-1 1 0,0-1 0,0 0 1,1 0-1,-1 1 0,0-1 0,0 0 1,-1 1-1,1-1 0,0 1 0,0-1 1,-1 1-1,1 0 0,-1-1 0,1 1 1,-1-1-1,0 1 0,1 0 0,-1 0 0,0-1 1,0 1-1,0 0 0,-1-1 0,1 1 1,-1 1-1,0 4 86,-1-1 0,0 0-1,-1 1 1,0-1 0,0 0 0,0-1 0,0 1-1,-1 0 1,-6 7 0,-70 65 1230,50-50-581,-31 37 0,59-63-698,0 1 0,0-1 0,1 0 0,-1 1-1,0 0 1,1-1 0,0 1 0,-1 0 0,1 0-1,0 0 1,0 3 0,1-5-37,0 0 0,0 0 0,0 0 0,0-1-1,0 1 1,0 0 0,0 0 0,1-1 0,-1 1 0,0 0 0,1-1-1,-1 1 1,0 0 0,1 0 0,-1-1 0,1 1 0,-1-1 0,1 1 0,-1 0-1,1-1 1,-1 1 0,1-1 0,0 0 0,-1 1 0,1-1 0,0 1-1,0-1 1,6 2-45,0 0-1,0-1 0,1 1 1,-1-2-1,0 1 0,0-1 1,8-1-1,-4 1-99,6 0-860,0-1 0,-1-1 1,32-8-1,15-11-4887,-5-4-3347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29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40 16335,'-11'1'908,"-1"2"-470,-1 0 1,1 1-1,0 1 1,0-1-1,1 2 1,0 0-1,-11 7 1,18-11-331,0 1-1,0-1 1,0 1 0,0 0 0,1 0 0,-1 0-1,1 1 1,0-1 0,0 1 0,0 0-1,1 0 1,-1 0 0,1 0 0,0 0-1,0 0 1,1 0 0,-1 1 0,1-1 0,0 1-1,0 0 1,0-1 0,1 1 0,-1 0-1,1-1 1,1 9 0,0-11-93,0 1 1,0-1-1,0 1 1,1-1-1,-1 1 0,1-1 1,-1 0-1,1 0 1,0 0-1,0 0 1,0 0-1,0 0 0,0 0 1,0-1-1,0 1 1,1-1-1,-1 0 1,1 1-1,-1-1 0,1 0 1,-1 0-1,1-1 1,0 1-1,4 0 1,9 2 30,0-1 0,31 1 1,-41-3-33,11 0 5,1 0 0,-1-2 0,1 0 0,-1-1 0,0 0 0,0-2 0,22-8 0,-34 11-8,0-1 0,0 1 0,0-1 0,-1 0 0,1 0 0,-1-1 0,0 1 0,1-1-1,-2 0 1,1 0 0,0 0 0,2-5 0,-4 5 4,0 0 0,-1 1 1,1-1-1,-1 0 0,0 0 0,0 0 0,-1 0 0,1 0 0,-1 0 1,1 0-1,-2 0 0,1 0 0,0 0 0,-1 0 0,1 0 1,-1 0-1,0 0 0,-3-6 0,2 6 3,-1-1 0,0 0 0,0 0 0,0 1 0,0 0 0,-1 0 0,0 0 0,1 0 0,-2 0 0,1 1 0,0-1 0,-1 1 0,1 0 0,-10-3 0,6 1-163,0 2-1,0-1 0,-1 1 1,0 1-1,1 0 0,-1 0 0,0 0 1,-12 0-1,21 2-35,0 0 0,-1 0 1,1 0-1,-1 0 0,1 0 0,0 0 0,-1 0 0,1 0 0,-1 0 1,1 0-1,0 0 0,-1 1 0,1-1 0,0 0 0,-1 0 1,1 0-1,-1 0 0,1 1 0,0-1 0,-1 0 0,1 0 1,0 0-1,0 1 0,-1-1 0,1 0 0,0 1 0,0-1 1,-1 0-1,1 1 0,0-1 0,0 0 0,0 1 0,-1-1 1,1 0-1,0 1 0,0-1 0,0 1 0,0-1 0,0 0 1,0 1-1,0-1 0,0 1 0,0-1 0,0 0 0,0 1 0,0-1 1,0 1-1,0 5-5195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3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2434,'0'0'18215,"-2"9"-16800,-11 38 273,-16 71 199,26-102-2004,0 1-1,2-1 1,0 0 0,1 1 0,2 21 0,-2-37-52,0 1 1,0-1 0,0 0 0,1 0 0,-1 0 0,0 0 0,1 0 0,-1 0 0,1 0 0,-1 0-1,1 0 1,0-1 0,-1 1 0,1 0 0,0 0 0,-1 0 0,1-1 0,0 1 0,0 0 0,0-1-1,0 1 1,1 0 0,16 2-8009,-7-4-871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3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99 14798,'0'0'2029,"1"-10"-134,1 3-1684,1-38 1830,-3 43-1972,0 1 1,0-1 0,-1 1-1,1-1 1,-1 1-1,1-1 1,-1 1 0,1-1-1,-1 1 1,0-1-1,1 1 1,-1 0 0,0-1-1,0 1 1,0 0-1,0 0 1,0 0 0,-1 0-1,1 0 1,0 0-1,0 0 1,-1 0 0,1 0-1,0 0 1,-1 1-1,1-1 1,-1 1 0,1-1-1,-3 0 1,-3 0-50,0 1 0,1-1 0,-1 1 1,1 0-1,-1 1 0,0-1 0,1 2 0,-1-1 0,1 0 1,0 1-1,-1 0 0,-5 4 0,9-5-14,0 1 0,-1 0-1,1 0 1,0 0 0,1 0 0,-1 0-1,0 0 1,1 1 0,-1 0 0,1-1-1,0 1 1,-1 0 0,2 0 0,-1 0-1,0 0 1,1 1 0,-1-1 0,1 0-1,0 1 1,0-1 0,0 1 0,0-1-1,0 7 1,1-9 1,0-1 0,0 1 0,0 0 0,0 0 0,0-1 0,0 1 0,0 0 0,1 0 0,-1-1 0,0 1 0,0 0 0,1-1 0,-1 1 0,0 0 0,1-1 0,-1 1 0,0-1 0,1 1 0,-1 0 0,1-1 0,-1 1 0,1-1 0,-1 1 0,1-1 0,0 1 0,-1-1 0,1 0 0,-1 1 0,1-1 0,0 0 0,-1 0 0,1 1 0,1-1 0,31-3 188,28-23-89,-46 17-541,-1-1-1,0 0 1,-1-1-1,23-24 0,-43 45 343,1-1 1,0 2-1,0-1 0,1 0 0,0 1 0,1 0 1,0 0-1,-4 18 0,4-5 441,0 0-1,1 1 1,1 26 0,2-46-275,0 1 0,1-1 1,-1 1-1,1-1 1,0 0-1,1 1 1,-1-1-1,5 8 0,-5-11-51,0 0 0,0 0 0,0 0 0,0 0 0,1-1-1,-1 1 1,1-1 0,-1 1 0,1-1 0,-1 1-1,1-1 1,0 0 0,0 0 0,0 0 0,0 0 0,0 0-1,0 0 1,0-1 0,0 1 0,0 0 0,0-1-1,0 0 1,0 1 0,3-1 0,-38-15 848,15 13-628,0 0-1,-1 2 0,1 0 1,0 1-1,0 1 1,0 1-1,-24 6 0,6 3 18,1 0-1,-53 28 1,90-45-9714,14-11-629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2:3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78 178 13229,'-12'6'1329,"-37"20"48,33-13-381,16-6-325,23-4-74,88-7 865,201-35 0,-178 19-1125,325-49 1134,-104 16-1601,-120 20-3106,-189 26-1718,-5-1-3699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9385,'0'0'11082,"-10"57"-9704,-2-25-738,0 6-416,-1 2-127,3 2-33,0-5-64,5 2 32,2-1 0,1-5-224,2-2-769,0-5-929,0-4-2082,0-3-3363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13357,'0'0'5872,"6"12"-5109,0 8-609,0 0 0,-1 1-1,-1 0 1,-2 0 0,1 0 0,-2 1-1,-1-1 1,-1 0 0,-4 26 0,-1-12-220,-2-1 1,-1 0 0,-19 44-1,22-68-2285,3-15-342,3-22-2072,0 20 3769,0-33-5655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03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3972,'0'0'8306,"9"-2"-8087,36-7 75,-1 3 0,1 1-1,75 3 1,-1-1 282,97-10 772,204-9-311,2 32-891,-73 13-80,657-44 1,323-72-78,-1067 80 10,381-13 57,-1 47-207,-712-24 272,-1 4-1,-117 17 0,-195 42-1420,286-43 1033,-909 143 409,-8-52 164,108-76-9,-2-33-199,363-1-71,463 4 3,42 0-23,-1-2 0,1-1 1,-45-8-1,74 5-127,16 1-246,20-1 78,306 0 208,124-5 37,1348 23 43,-1596-1-17,1382 46-2070,-1330-68-1778,-8-13-3363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5:03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1096 188 5221,'1'-19'-183,"1"6"477,-1-1 1,-1 0-1,-1 0 0,0 1 0,-3-16 0,3 25-215,0 1 0,0-1 0,0 1-1,0 0 1,-1-1 0,0 1 0,0 0 0,0 0 0,0 0 0,0 0 0,0 1 0,-1-1 0,0 0 0,1 1 0,-1 0 0,0 0 0,0 0 0,0 0 0,0 0 0,0 0 0,-1 1-1,1 0 1,-1-1 0,-4 0 0,-10-1-17,-1 1 0,1 0 0,0 1-1,-1 1 1,1 1 0,0 1 0,0 0-1,-1 2 1,2 0 0,-1 0 0,0 2-1,-18 8 1,-15 9-47,0 2 1,-78 52-1,83-46 93,1 2 0,1 2 0,2 2 0,1 2 0,2 1 0,-52 72 0,66-75 21,1 1 0,2 1 0,2 1 0,1 1 0,2 1 0,3 0 0,1 1 0,-13 76 0,19-76 156,2 0 1,2 0 0,1 0 0,3 0 0,11 80 0,-10-109-247,1 1 0,1-1 0,0 0 0,1 0 0,0-1 0,1 1 0,1-1 0,0 0 0,1-1 0,0 0 1,1 0-1,0 0 0,1-1 0,0-1 0,1 0 0,0 0 0,0-1 0,1 0 0,0-1 0,23 11 0,-12-11 2,-1 0 0,1-1 0,0-2 0,0 0 0,1-2-1,-1 0 1,1-2 0,0 0 0,0-2 0,-1 0 0,1-2 0,-1-1 0,38-10-1,-18 1 66,0-2-1,0-2 0,-2-2 0,0-1 0,-2-2 0,46-34 0,-42 24 88,-1-2 0,-2-2 0,-1-2 0,-2-1 0,-2-2 0,-2-1 0,-1-2 0,36-67 0,-48 72-88,-1 0 1,-2-2 0,-2 0-1,-2 0 1,-2-2 0,-1 1-1,-3-1 1,-1-1 0,-2 1-1,-3-78 1,-2 104-69,-1 0 1,-1 1-1,0-1 1,-1 1-1,0 0 0,-1 0 1,-1 0-1,-1 0 1,0 1-1,-11-16 0,12 22-32,-1 1 0,1 0 0,-1 0-1,-1 1 1,1 0 0,-1 0-1,-1 1 1,1 0 0,-1 1 0,0-1-1,0 2 1,-1-1 0,1 1 0,-1 1-1,0 0 1,0 0 0,-16-2-1,1 2-135,0 2-1,0 0 0,0 1 0,0 2 1,0 0-1,-30 8 0,0 4-1048,-87 34-1,122-40-24,0-1 0,0-1 0,-27 5 0,28-10-3739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2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81 8456,'0'0'3240,"-2"-9"-2551,2 8-596,-4-35 636,4 34-514,-1 0 0,1 0 0,0 1 0,-1-1 0,1 0 0,-1 0 0,0 0-1,0 0 1,1 0 0,-1 1 0,0-1 0,-1 0 0,1 1 0,0-1 0,0 1 0,-1-1 0,1 1 0,-3-2 0,3 3-166,0 1 1,1-1-1,-1 1 1,0 0-1,1-1 1,-1 1-1,1 0 0,-1-1 1,1 1-1,-1 0 1,1 0-1,-1 0 1,1-1-1,-1 1 0,1 0 1,0 0-1,0 0 1,0 0-1,-1 0 1,1-1-1,0 1 0,0 1 1,-6 29-92,6-28 116,-69 639 1188,48 8 391,13-299-1610,6-274 1,-44 855 622,34-806-506,6-1 0,5 1 0,22 172 0,-15-253-148,9 54-103,4 139-1,-38-256-6538,6-3 240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2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13453,'0'0'1692,"9"1"-1478,207 5 744,102 8-593,354 8 574,-213-18 167,-105 15-844,587 16 309,18-96 487,-279 7-205,-633 51-833,157-2 170,-169 6-134,0 2-1,0 1 1,59 15-1,-95-19-75,1 0 1,0 0-1,0 0 0,0 0 0,0 0 0,0 0 0,0 0 0,0 0 0,0 0 0,0 0 0,0 0 0,-1 0 0,1 0 0,0 0 0,0 0 0,0 0 0,0 0 0,0 0 0,0 1 1,0-1-1,0 0 0,0 0 0,0 0 0,0 0 0,0 0 0,0 0 0,0 0 0,0 0 0,0 0 0,0 0 0,0 1 0,0-1 0,0 0 0,0 0 0,0 0 0,0 0 0,0 0 0,0 0 1,0 0-1,0 0 0,0 0 0,0 1 0,0-1 0,0 0 0,0 0 0,0 0 0,0 0 0,0 0 0,0 0 0,0 0 0,0 0 0,1 0 0,-1 0 0,0 0 0,0 0 0,0 0 1,0 0-1,0 0 0,0 1 0,-15 3-2448,-22 3-4923,18-7 2180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2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79 9545,'5'-10'32,"-4"7"-64,0-1 149,1 1 0,-1-1 0,1 1 0,-1-1 0,1 1 0,0-1 0,0 1 0,1 0 0,-1 0 0,1 0 0,-1 0 0,1 1 0,0-1 0,0 1 1,0 0-1,1-1 0,-1 1 0,0 1 0,1-1 0,-1 0 0,1 1 0,0 0 0,-1 0 0,1 0 0,0 0 0,7 0 0,-1 1 193,1 1-1,-1 1 0,1 0 0,-1 0 1,0 1-1,0 0 0,0 0 1,15 8-1,77 49 543,-52-29-671,-49-30-105,1-1 0,0 1 0,-1 0 0,1 0 0,-1 0 0,1 0 0,-1 0 0,1 0 0,-1 0 0,0 0 0,0 1 0,0-1 0,1 0 0,-1 1 1,0-1-1,-1 1 0,1 0 0,0-1 0,0 1 0,-1 0 0,1-1 0,0 4 0,-2-2 111,0 0 1,0 0-1,0 0 1,0 0-1,0 0 1,-1 0-1,1 0 1,-1 0-1,0-1 1,0 1-1,-4 4 1,-405 442 3106,410-447-3607,-25 20-264,11-15-1830,15-7 2219,0 0 1,-1 0 0,1 0 0,0 0-1,-1 0 1,1 0 0,0 0 0,-1 0 0,1 0-1,0 0 1,-1-1 0,1 1 0,0 0-1,-1 0 1,1 0 0,0 0 0,0-1 0,-1 1-1,1 0 1,0 0 0,-1 0 0,1-1-1,0 1 1,0 0 0,0 0 0,-1-1 0,1 1-1,0 0 1,0-1 0,0 1 0,0 0 0,0-1-1,-1 1 1,-2-28-10089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0 463 7976,'0'0'2514,"10"-9"-2226,33-38 1780,71-102-1,25-30 477,-132 171-2395,1-1-75,0 0 0,1 0 0,0 1 0,0 0 0,19-11 0,-26 18-64,0-1 0,1 1 1,-1 0-1,1 1 0,-1-1 0,1 0 0,0 1 0,-1-1 0,1 1 1,0 0-1,-1 0 0,1 0 0,0 0 0,-1 0 0,1 1 0,0-1 1,-1 1-1,1 0 0,-1 0 0,1 0 0,-1 0 0,1 0 0,-1 0 1,0 1-1,0-1 0,1 1 0,-1 0 0,0-1 0,0 1 0,0 0 1,2 4-1,18 20 77,-1 1 1,-1 0 0,-1 2-1,-2 0 1,16 37 0,-10-12-454,-3 2 0,14 63 1,-20-70-3175,1-12-2620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15663,'0'0'2263,"-4"12"-1985,-2 7-96,1 0 1,1 0-1,1 1 0,1-1 1,-1 25-1,19 204 935,0-2-819,-16-223-214,0 37-90,0-57 102,0 1 1,0-1 0,-1 0-1,1 0 1,-1 0-1,0-1 1,0 1 0,0 0-1,0 0 1,0 0-1,-1 0 1,1-1 0,-1 1-1,-2 2 1,3-4-69,1-1 1,0 0 0,0 0-1,0 0 1,-1 0 0,1 0-1,0 0 1,0 0 0,0 0 0,-1 0-1,1 0 1,0 0 0,0 0-1,-1 0 1,1 0 0,0 0-1,0 0 1,0 0 0,-1 0-1,1 0 1,0 0 0,0 0-1,0 0 1,-1 0 0,1 0-1,0 0 1,0 0 0,0 0-1,-1-1 1,1 1 0,0 0-1,0 0 1,0 0 0,0 0 0,0 0-1,-1-1 1,1 1 0,0 0-1,0 0 1,0 0 0,0-1-1,0 1 1,0 0 0,0 0-1,0 0 1,0-1 0,0 1-1,-1 0 1,1-1 0,-3-13 571,-1-25-512,1 1 1,3 0-1,1-1 1,1 1-1,15-70 1,0 32-189,52-137 0,-63 195 80,2 1 1,0 1-1,0-1 0,2 1 1,0 1-1,13-15 1,-21 27 11,1 0 0,-1 0 0,1 0 1,-1 0-1,1 1 0,0-1 0,0 1 0,0 0 0,0 0 0,1 0 1,-1 0-1,1 1 0,-1-1 0,1 1 0,-1 0 0,1 0 1,0 0-1,-1 1 0,1-1 0,0 1 0,0 0 0,-1 0 0,1 0 1,0 0-1,0 1 0,-1 0 0,1-1 0,0 1 0,-1 1 0,1-1 1,-1 0-1,1 1 0,-1 0 0,0 0 0,1 0 0,3 3 1,-4-3 6,0 1 1,0-1 0,0 1 0,0-1-1,0 1 1,-1 0 0,1 0 0,-1 0-1,1 1 1,-1-1 0,0 0 0,-1 1-1,1-1 1,-1 1 0,1 0 0,-1 0-1,0-1 1,0 1 0,-1 0-1,1 7 1,-1-6 16,-1 0 1,0 1-1,-1-1 0,1 0 0,-1 0 0,0 1 1,0-1-1,-1-1 0,1 1 0,-1 0 0,0-1 1,-1 1-1,-3 4 0,-6 4 24,0 0 1,0-1-1,-2-1 1,1 0-1,-1-1 0,-1 0 1,-30 13-1,-10-6 67,30-20-1499,25 3 1174,1-1 1,-1 1-1,0-1 0,0 1 0,0-1 0,1 0 1,-1 1-1,0-1 0,1 0 0,-1 0 1,0 1-1,1-1 0,-1 0 0,1 0 0,0 0 1,-1 0-1,1 0 0,0 0 0,-1 0 0,1 0 1,0 0-1,0-2 0,-1-20-6807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6118,'0'0'9235,"0"11"-7788,0-3-1212,-1 10 316,1 0 1,1 1 0,0-1-1,1 0 1,2 0 0,-1 0-1,2-1 1,11 28-1,4-13-237,1 0 0,1-1 0,2-1-1,30 29 1,57 47-2395,-114-108-1493,-19-17-2888,-7 1 1193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9993,'0'0'8745,"63"-23"-7848,-1-21-193,16-11-287,3-8-321,-8-6-224,-11 4-4869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2559 14478,'0'0'1153,"11"-9"-1255,434-410 524,-9-32-286,-345 356-74,734-709 1703,-395 396-1518,-309 298 851,66-68-418,-181 171-975,24-32-2645,-29 38 2541,0-1 0,0 1 0,-1-1 0,1 0 0,0 1 0,-1-1 0,0 0 0,1 1 0,-1-1 0,0 0 0,0 0 0,0 1 0,0-1 0,0-2 0,-5-7-3401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11627,'0'9'710,"0"18"764,1 0 1,1-1-1,2 1 1,0-1-1,12 37 1,-13-53-1341,1-1 1,0 1-1,0-1 1,1 1 0,0-1-1,1 0 1,0-1-1,0 0 1,1 0 0,0 0-1,0-1 1,1 0-1,0 0 1,0-1 0,1 0-1,0 0 1,18 8-1,-22-12-118,0 1 0,0-2 0,0 1-1,0 0 1,1-1 0,-1 0-1,0 0 1,1-1 0,-1 0 0,1 0-1,-1 0 1,1 0 0,-1-1 0,1 0-1,-1 0 1,0 0 0,8-4-1,-9 3 9,1-1 0,-2 1 0,1-1-1,0 0 1,0-1 0,-1 1 0,0 0-1,0-1 1,0 0 0,0 0 0,0 0-1,-1 0 1,1 0 0,-1-1 0,0 1-1,-1-1 1,1 1 0,-1-1 0,1-9-1,3-11 263,-2-1-1,0 0 1,-3-46-1,-1 57-344,0 0-1,-1 0 1,-1 1 0,-1-1 0,0 0-1,-1 1 1,-11-25 0,15 37 19,1 1 1,-1 0-1,1 0 1,-1-1-1,0 1 1,1 0-1,-1 0 1,0 0-1,0 0 1,1 0-1,-1 0 1,0 0-1,0 0 1,0 1-1,0-1 1,0 0-1,-1 0 1,1 1-1,0-1 1,0 1-1,0-1 1,-1 1-1,1-1 1,-2 1-1,2 0-37,0 1-1,0-1 0,-1 1 0,1 0 0,0-1 0,0 1 0,0 0 0,0 0 0,0-1 0,0 1 0,1 0 0,-1 0 0,0 0 0,0 0 0,1 0 1,-1 1-1,0-1 0,1 0 0,-1 2 0,-2 5-1253,0 0 0,0 1-1,1 0 1,0-1 0,-1 16 0,3-1-4648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9737,'0'0'4089,"9"5"-3699,41 29-214,-1 2 0,85 81 0,83 112 391,-87-88-429,368 328 2866,-323-312-2570,276 307 1587,-121-115-766,-230-253-718,163 121 1,-49-79-510,-64-64-3814,-98-52-1184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4132,'0'0'10282,"55"-6"-10250,-18-3 1409,13-3-384,8-1-897,14-1-128,4 0 32,-1 1-800,1 2-65,-6 6-673,-10 4-864,-7 1 128,-8 1-3043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8968,'0'0'10768,"11"0"-10496,138 0 1070,6-5-4216,221 1-6388,-310 9 10828,32 1 4790,-68-4-5166,-1 1-1,1 1 1,43 13 0,-44-10-1116,0 0 0,0-2 0,45 2 1,-45-12-1038,-28 4 698,0 1 1,0-1-1,0 0 1,-1 1-1,1-1 1,0 0-1,0 0 1,-1 0-1,1 0 1,0 1-1,-1-1 1,1 0-1,-1 0 1,1 0-1,-1 0 1,0 0-1,1-1 1,-1 1-1,0 0 1,0 0-1,0 0 1,0 0-1,0 0 1,0-2-1,-2-16-12493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3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16367,'0'0'1762,"6"57"-1698,1-26 32,3 12-32,3 4-32,2 8-32,0 6 0,-5 1-96,2 2-608,-5 2-578,-4-4-703,-3-1-97,0-4-417,0-4-1761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7719,'-23'185'6600,"17"1"-4979,15-128-381,-6-47-1187,0 0 0,-1 0 0,1 19 0,-5 85 38,1-109-166,-1-9-2668,-1-19-3274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7271,'0'0'13276,"-8"13"-12971,-21 48-48,-25 70 0,-34 76 355,87-205-652,-15 22-2,16-23-5,0-1 0,0 0-1,-1 1 1,1-1 0,0 0 0,0 1 0,-1-1-1,1 0 1,0 0 0,-1 1 0,1-1-1,0 0 1,-1 0 0,1 0 0,0 1 0,-1-1-1,1 0 1,0 0 0,-1 0 0,1 0 0,-1 0-1,1 0 1,0 0 0,-1 1 0,1-1-1,0 0 1,-1 0 0,1-1 0,-1 1 0,1 0-1,0 0 1,-1 0 0,1 0 0,-1 0-1,1 0 1,0 0 0,-1-1 0,1 1 0,0 0-1,-1 0 1,1-1 0,0 1 0,-1 0-1,1 0 1,0-1 0,0 1 0,-1 0 0,1-1-1,0 1 1,0 0 0,0-1 0,-1 1 0,1 0-1,0-1 1,0 1 0,0-1 0,0 1-1,0 0 1,0-1 0,0 1 0,0-1 0,0 1-1,0 0 1,0-1 0,0 1 0,0-1-1,-8-69-6934,3 23 3624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7399,'0'0'11307,"2"10"-10795,-1-6-459,0 1-1,0 0 1,1-1-1,0 1 0,0 0 1,0-1-1,0 0 1,1 0-1,-1 0 1,1 0-1,0 0 1,0 0-1,1 0 1,-1-1-1,1 0 1,0 0-1,-1 0 1,1 0-1,1-1 0,-1 1 1,0-1-1,1 0 1,-1 0-1,1-1 1,-1 1-1,1-1 1,0 0-1,6 1 1,12 2-102,0-1 0,1-1 0,-1-1 0,1-1 1,28-4-1,5-5-3076,-5-5-4001,-30 6-251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13901,'0'0'8184,"-4"12"-8131,-17 68-2,15-51 109,-1-1-1,-1 0 0,-23 53 1,30-80-132,1 1 1,-1-1-1,1 0 1,-1 0-1,1 0 1,-1 1-1,0-1 0,0 0 1,0 0-1,0 0 1,0 0-1,0 0 1,0-1-1,0 1 0,0 0 1,0 0-1,0-1 1,0 1-1,-1 0 1,1-1-1,0 1 0,-3-1 1,3 0-26,0 0 0,0-1 0,0 1 0,0-1-1,0 0 1,0 1 0,0-1 0,1 0 0,-1 0 0,0 1 0,0-1 0,1 0 0,-1 0 0,0 0 0,1 0 0,-1 0 0,1 0-1,-1 0 1,1 0 0,-1-2 0,-4-13-286,1 1 1,-4-31-1,6 34 10,-1-7-46,2 10 236,-1-1 0,1 1-1,-2 0 1,1 0 0,-1 0-1,-8-17 1,11 26 82,-1-1 1,1 1-1,0 0 1,0 0-1,0-1 1,0 1-1,0 0 1,0 0-1,-1-1 1,1 1-1,0 0 1,0 0-1,0-1 1,-1 1-1,1 0 0,0 0 1,0 0-1,-1 0 1,1-1-1,0 1 1,0 0-1,-1 0 1,1 0-1,0 0 1,-1 0-1,1 0 1,0 0-1,0 0 1,-1 0-1,1 0 0,0 0 1,-1 0-1,1 0 1,0 0-1,0 0 1,-1 0-1,-4 11-74,3 20-18,2-30 100,1 4-9,-1 1 1,1-1 0,-1 0 0,2 0 0,-1 0-1,0-1 1,1 1 0,0 0 0,0 0 0,0-1-1,1 1 1,-1-1 0,1 0 0,0 0 0,1 0-1,-1 0 1,1-1 0,-1 1 0,1-1 0,0 0-1,0 0 1,8 5 0,8 2 100,1 0 0,0-2-1,42 12 1,-25-8 131,-149-103 641,101 84-866,1 1 1,-1 1 0,0 0 0,-1 0-1,1 1 1,-1 1 0,1-1 0,-1 2 0,0-1-1,-1 2 1,-12-2 0,24 4-4,0-1 0,1 0 0,-1 0 0,0 0 0,0 0 1,0 1-1,0-1 0,0 0 0,1 0 0,-1 0 0,0 0 0,0 1 0,0-1 0,0 0 1,0 0-1,0 1 0,0-1 0,0 0 0,0 0 0,0 0 0,0 1 0,0-1 0,0 0 0,0 0 1,0 0-1,0 1 0,0-1 0,0 0 0,0 0 0,0 1 0,-1-1 0,1 0 0,0 0 0,0 0 1,0 0-1,0 1 0,0-1 0,0 0 0,-1 0 0,1 0 0,0 0 0,0 0 0,0 1 1,-1-1-1,1 0 0,0 0 0,0 0 0,0 0 0,-1 0 0,1 0 0,0 0 0,0 0 0,0 0 1,-1 0-1,1 0 0,0 0 0,0 0 0,0 0 0,-1 0 0,1 0 0,0 0 0,0 0 0,-1 0 1,1 0-1,0 0 0,0 0 0,0 0 0,-1 0 0,1-1 0,16 12-37,3-5-6,1-2 0,0 0-1,-1-2 1,1 0 0,0-1-1,20-1 1,65-10-3135,-45-4-2285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98 8392,'0'0'8029,"8"8"-7725,-2-2-279,0 1 0,-1 0 0,0 0 0,0 1 0,0 0 0,-1 0 0,-1 0-1,1 0 1,-1 0 0,-1 1 0,1-1 0,-1 1 0,-1 0 0,1 17 0,5 273 1509,-7-280-1178,-3 5 992,-3-33-78,-3-41-547,2-29-780,3-1-1,4 1 0,4-1 1,15-88-1,-19 165 48,1 0-1,-1 0 1,1 0-1,0 1 1,0-1-1,0 0 1,0 1-1,0-1 1,1 1-1,-1-1 1,1 1 0,1-3-1,-3 5 6,1 0 0,-1 0 0,0 0 0,0-1 0,1 1 0,-1 0 0,0 0 0,1 0 0,-1 0 0,0 0-1,0 0 1,1 0 0,-1 0 0,0 0 0,1 0 0,-1 0 0,0 0 0,0 0 0,1 0 0,-1 0 0,0 0 0,1 0 0,-1 0 0,0 0 0,0 0 0,1 0 0,-1 1 0,0-1 0,0 0 0,1 0-1,-1 0 1,0 0 0,0 1 0,1-1 0,-1 0 0,9 21-51,-4-4 88,-2 1-1,0-1 0,-1 1 0,0 0 0,-2 0 0,0 0 0,-4 25 0,3-35 1,0-1-1,0 0 0,-1 1 0,0-1 0,-1 0 0,0 0 0,0 0 0,0 0 0,-1-1 1,0 1-1,0-1 0,-1 0 0,1 0 0,-1-1 0,-1 1 0,1-1 0,-1 0 0,0-1 0,0 1 1,-9 4-1,14-8-48,-1 0 0,1 0 1,-1 0-1,0 0 0,0 0 1,1-1-1,-1 1 0,0-1 1,0 1-1,0-1 1,0 1-1,0-1 0,0 0 1,0 0-1,0 0 0,1 0 1,-1 0-1,0-1 0,0 1 1,-2-1-1,3 0-128,0 0 1,0 0-1,1 0 0,-1 0 1,0 0-1,1 0 0,-1 0 1,1 0-1,-1 0 0,1 0 0,-1 0 1,1-1-1,0 1 0,0 0 1,0 0-1,-1 0 0,1 0 1,0-1-1,1 1 0,-1 0 1,0 0-1,0 0 0,1-2 0,1-6-1226,0 0 0,1 0 0,0 0 0,0 1-1,1-1 1,9-13 0,8-9-5345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4:4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0 15983,'0'0'4041,"-10"13"-3656,-3 4-346,0 1-1,2 0 1,0 0 0,1 1 0,1 1 0,-9 30 0,5 12 160,3 0 0,-3 79 1,8-165-866,-1-1 0,-1 1 1,-1 0-1,-2 1 0,0-1 1,-1 2-1,-1 0 0,-1 0 1,-31-37-1,43 57 721,-1-1 0,0 1 0,0 0 0,0 0 0,0 0-1,0 1 1,-1-1 0,1 0 0,0 1 0,-1-1 0,1 1 0,-1 0 0,-5-2 0,8 3-26,-1 0 0,1 0 0,-1 0 0,0 0 0,1 0 0,-1 1 0,1-1 0,-1 0 0,1 0 0,-1 0 0,1 0 1,-1 1-1,1-1 0,-1 0 0,1 0 0,-1 1 0,1-1 0,-1 1 0,1-1 0,-1 0 0,1 1 0,0-1 0,-1 1 0,1 0 0,-5 23 387,5-19-364,0 0 0,0 0 0,1 0 0,0 0 0,0 0 1,0 0-1,1 0 0,0 0 0,0 0 0,0-1 0,0 1 0,1-1 0,-1 1 0,1-1 0,0 0 1,5 4-1,-2-2-12,0-1-1,1 0 1,0 0 0,0 0 0,0-1 0,0 0 0,1-1 0,-1 0 0,12 4 0,-1-3 20,0 0 0,-1-1 0,1-1 0,1 0 0,-1-2 0,0 0 0,0-1 1,30-5-1,-32 2 24,0 0 0,-1-1 0,22-10 0,-32 12-43,1 0 0,0 0 0,-1 0 0,1 0 0,-1-1 0,0 0 0,0 0 0,-1-1-1,1 1 1,-1-1 0,6-8 0,-10 13-31,1-1-1,-1 0 1,1 0-1,-1 0 1,0 0-1,1 0 1,-1 0-1,0 0 1,0 0-1,1 0 1,-1 0-1,0 0 1,0 0-1,0 0 1,0 0-1,-1 0 1,1 0-1,0 0 1,0 0-1,0 0 1,-1 0-1,1 0 1,-1 0-1,1 0 0,-1 1 1,1-1-1,-1 0 1,1 0-1,-1 0 1,0 1-1,1-1 1,-1 0-1,0 0 1,0 1-1,1-1 1,-1 1-1,0-1 1,0 1-1,0-1 1,0 1-1,0 0 1,0-1-1,0 1 1,0 0-1,0 0 1,0-1-1,0 1 1,-1 0-1,-62-6-946,50 6 560,-11-1-278,-179-2-2138,201 3 2786,0 0 1,0 0 0,0 0 0,0 1-1,0-1 1,1 1 0,-1 0 0,0-1-1,0 1 1,1 0 0,-1 1 0,0-1-1,1 0 1,-1 1 0,1 0-1,0-1 1,0 1 0,-1 0 0,1 0-1,0 0 1,0 0 0,-2 4 0,2 0-11,0 0 1,0 0-1,1 0 1,-1 0-1,1 1 1,1-1 0,-1 0-1,1 8 1,-1 8 3,1-20 113,0 0 0,0-1 0,0 1 0,0 0 0,-1-1 0,1 1-1,-1 0 1,1-1 0,-1 1 0,1-1 0,-1 1 0,0-1 0,0 1-1,0-1 1,0 0 0,-2 3 0,-3-7 1076,3-15-622,3 17-545,0-1 0,0 1 1,0 0-1,0-1 1,0 1-1,1 0 0,-1 0 1,0-1-1,1 1 0,-1 0 1,1 0-1,-1 0 1,1 0-1,-1-1 0,1 1 1,0 0-1,0 0 0,-1 0 1,1 0-1,0 0 1,0 1-1,0-1 0,2-1 1,27-6 203,-27 8-226,0 0-1,-1-1 0,1 1 0,0 0 0,-1-1 1,1 0-1,0 1 0,-1-1 0,1 0 1,-1-1-1,1 1 0,-1 0 0,0-1 1,0 1-1,1-1 0,-1 1 0,0-1 0,0 0 1,-1 0-1,4-4 0,9-35-2012,-12 32 1771,1 0 0,0 0 0,0 0 0,6-10 0,-8 18 118,0-1 0,0 0-1,0 1 1,0-1 0,1 1 0,-1-1-1,0 1 1,1-1 0,-1 1 0,1 0 0,0 0-1,-1 0 1,1 0 0,0 0 0,0 0-1,-1 1 1,1-1 0,0 0 0,0 1 0,0-1-1,0 1 1,0 0 0,0 0 0,3 0-1,22 3-1020,5 5 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52 161 3267,'0'0'3155,"9"-10"-443,-3 3-2406,28-34 2765,-31 36-2329,0 0 1,0 0 0,0 0 0,-1-1 0,0 1 0,0 0-1,0-1 1,-1 0 0,2-9 0,-3 14-557,0-1 0,0 1 0,1-1 0,-1 1 0,0-1 0,0 1 1,0-1-1,0 1 0,-1-1 0,1 1 0,0 0 0,-1-1 0,1 1 0,-1-1 0,1 1 0,-1 0 0,0-1 1,1 1-1,-1 0 0,0 0 0,0-1 0,0 1 0,0 0 0,0 0 0,0 0 0,0 0 0,0 0 1,-3-1-1,2 2-150,0 0 0,1 0 0,-1 0 0,0 0 0,0 0 0,0 0 0,0 1 0,1-1 0,-1 1 0,0-1 0,0 1 0,1 0 0,-1-1 0,0 1 0,1 0 0,-1 0 0,1 0 1,-1 0-1,1 1 0,-1-1 0,1 0 0,0 1 0,-2 1 0,-5 7-40,0 0 1,1 0-1,0 1 0,0 0 1,-6 17-1,10-22 11,0 1 1,1 0-1,-1-1 0,2 1 0,-1 0 0,1 0 0,0 0 0,1 1 0,-1-1 1,1 0-1,2 9 0,-2-15-3,1 1 0,0 0 1,0-1-1,0 1 0,0-1 1,0 1-1,0-1 0,0 0 0,0 1 1,1-1-1,-1 0 0,0 0 1,1 0-1,-1 1 0,1-2 0,-1 1 1,1 0-1,0 0 0,-1 0 0,1-1 1,0 1-1,0-1 0,-1 0 1,1 1-1,0-1 0,0 0 0,0 0 1,-1 0-1,1 0 0,0 0 1,0-1-1,3 0 0,2 1 17,0-1 0,0-1 0,-1 1 0,1-1 0,0 0 0,-1-1 0,8-3 0,-3-1-14,0 0-1,-1-1 1,0 0 0,-1-1-1,9-10 1,-14 15-9,0 0 0,-1 0 1,1-1-1,-1 0 0,-1 1 1,1-1-1,-1 0 0,1 0 1,-1-1-1,-1 1 0,1 0 1,-1-1-1,1-10 1,-16 31-758,-17 54 656,29-64 78,1 0-1,0 0 1,-1 0 0,1 0-1,1 0 1,-1 0 0,1 0-1,0 0 1,0 0 0,0 0 0,1 0-1,2 9 1,-2-13-90,-1 0 0,1 1 1,0-1-1,0 0 0,0 0 0,0 0 1,0 0-1,0 0 0,0 0 0,0 0 1,1 0-1,-1-1 0,0 1 0,1 0 0,-1-1 1,0 1-1,1-1 0,-1 1 0,0-1 1,1 0-1,-1 0 0,1 1 0,-1-1 0,1 0 1,-1 0-1,1-1 0,-1 1 0,0 0 1,1 0-1,-1-1 0,1 1 0,-1 0 1,2-2-1,2 1-533,0-1 0,0 0 1,0 0-1,-1 0 0,1-1 0,-1 0 1,1 0-1,4-4 0,14-18-4946,0-5-3167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5:2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71 4644,'0'0'9636,"3"-9"-6956,7-27-577,-10 35-2005,0 0 0,0 0 0,0 0 0,0 0 0,0 0 0,-1 0 0,1 1 0,0-1 0,0 0 0,-1 0 0,1 0 0,0 0 0,-1 1 0,1-1 0,-1 0-1,1 0 1,-1 1 0,0-1 0,1 0 0,-1 1 0,0-1 0,1 0 0,-1 1 0,0-1 0,0 1 0,1-1 0,-1 1 0,0 0 0,0-1 0,0 1 0,0 0 0,1-1 0,-1 1-1,0 0 1,0 0 0,-1 0 0,-36-2 649,33 2-676,-8 1-61,0 0 0,0 1 0,0 1 0,1 0 0,-1 1 1,1 0-1,0 1 0,0 0 0,0 1 0,1 0 0,-1 1 0,1 0 0,1 1 1,0 0-1,0 1 0,0 0 0,1 0 0,-12 18 0,19-26-21,1 1 1,0 0-1,-1 0 1,1-1-1,0 1 0,0 0 1,0 0-1,1 0 1,-1 0-1,0 0 0,1 1 1,-1-1-1,1 0 0,0 0 1,0 0-1,0 0 1,0 0-1,0 4 0,1-5 3,0 1 0,-1-1-1,1 0 1,0 1 0,0-1-1,0 0 1,0 1 0,0-1-1,0 0 1,0 0 0,1 0-1,-1 0 1,0 0 0,1-1-1,-1 1 1,0 0 0,1 0-1,-1-1 1,3 1 0,9 2-15,0 0 1,0-1 0,0-1 0,25 0 0,-19-1 63,12 0-30,44 3-17,-71-3 5,0 1 0,1 0 0,-1-1-1,0 2 1,0-1 0,0 0 0,0 1 0,-1-1 0,1 1 0,0 0 0,-1 1 0,1-1 0,6 6 0,-9-7 20,0 1 1,0-1-1,0 1 1,0-1-1,0 1 1,0-1-1,-1 1 1,1 0-1,0-1 1,-1 1-1,1 0 1,-1 0-1,0-1 1,1 1-1,-1 0 1,0 0-1,0 0 1,0-1-1,0 1 1,-1 0-1,1 0 1,-1 2-1,-1 0 80,0 0 0,1 0 0,-2 0 0,1 0 0,0 0 0,-1-1 0,0 1 0,-6 5 0,-2 2 232,-1-1 0,0-1 0,-1 0 0,-17 9 0,17-11-175,0 0-1,0-1 0,-1-1 1,0 0-1,0-1 0,0-1 1,-1 0-1,1-1 0,-1 0 0,-26-1 1,39-10-5756,4 1-865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5:2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5285,'0'0'18471,"1"12"-17852,17 263-293,-17-242-1544,-1-27-2321,0-1-3395,0-20 586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5:3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62 10666,'0'0'2296,"-9"-5"357,-24-12-411,31 17-1980,1-1 0,-1 0 0,0 0 1,0 0-1,1 0 0,-1 0 0,1 0 0,-1-1 0,1 1 0,-1 0 0,1-1 0,0 1 0,-1-1 0,1 1 0,0-1 0,0 0 0,0 0 0,1 1 0,-1-1 0,0 0 0,0-3 0,3 4-173,0 0 0,0 0 0,0 0-1,1 1 1,-1-1 0,0 1-1,1-1 1,-1 1 0,0 0 0,1-1-1,-1 1 1,0 1 0,1-1 0,3 1-1,0-1 39,53 0 297,134 4 13,-162-2-425,-1 2 1,0 1-1,-1 1 1,37 13-1,-59-17-1,0 1 1,-1 0-1,1 0 0,-1 1 0,0 0 1,1 0-1,-2 0 0,1 1 0,0 0 1,-1 0-1,0 0 0,0 0 0,-1 1 1,1 0-1,-1 0 0,-1 0 0,1 1 0,-1-1 1,0 1-1,0 0 0,-1 0 0,0 0 1,0 0-1,-1 0 0,0 0 0,0 1 1,0-1-1,-1 0 0,-1 11 0,0-7 94,-1 1 0,0-1 0,-1 0-1,0 0 1,-1 0 0,0 0 0,0-1-1,-1 1 1,-1-1 0,0 0 0,0-1-1,-1 0 1,0 0 0,0 0 0,-1-1 0,-1 0-1,1 0 1,-12 7 0,-3-1 65,-1 0 0,0-2 0,-1-1 0,-1-2 0,0 0 0,0-1 0,0-2 0,-1 0 0,0-2 0,0-1 1,0-2-1,0 0 0,-39-4 0,61 2-176,-1-1 0,0 1 0,0-1 0,0 0 1,1 0-1,-1-1 0,1 0 0,0 0 0,0 0 0,0 0 1,0-1-1,0 0 0,-8-8 0,12 10-92,0 1 0,0-1 1,0 1-1,0-1 0,0 0 0,0 1 1,0-1-1,0 0 0,1 0 0,-1 0 1,1 1-1,-1-1 0,1 0 0,0 0 1,0 0-1,-1 0 0,1 0 0,1-3 1,0 3-172,0 0 1,0-1 0,0 1 0,0 0-1,0 0 1,1 0 0,-1 0-1,1 0 1,-1 1 0,1-1 0,0 0-1,0 1 1,-1-1 0,1 1 0,0 0-1,1-1 1,-1 1 0,4-1 0,31-14-5967,7 1-3903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6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868 220 5381,'0'-7'635,"0"-1"0,-1 1 0,0-1-1,0 1 1,-1-1 0,0 1 0,0 0 0,-1 0-1,0 0 1,-6-11 0,6 12-402,-1 1-1,-1-1 1,1 1-1,-1 0 1,0 0-1,0 1 1,-1-1-1,0 1 1,1 0-1,-1 1 1,0-1-1,-1 1 1,1 0-1,-1 1 1,1 0-1,-1 0 0,-13-3 1,-15-1 79,-1 2 0,1 1 0,-1 1-1,0 2 1,-49 7 0,66-4-184,1 1 0,0 0 0,0 2 0,0 0 0,0 1 0,1 0 0,0 2-1,1 0 1,0 0 0,0 2 0,1 0 0,-14 14 0,6-2-100,1 1 1,1 1-1,1 1 0,1 1 1,1 1-1,2 0 0,1 1 1,1 0-1,1 2 0,2-1 1,1 2-1,-9 51 0,14-57-5,2 0 0,1 1 0,1-1 0,1 1 0,1-1 0,2 0 0,1 1 1,0-1-1,2-1 0,1 1 0,1-1 0,2 0 0,0-1 0,1 0 0,29 44 0,-10-27 6,2-1 1,60 58-1,-72-79-42,1-1-1,1-1 1,0-1 0,1-1-1,0-2 1,41 19-1,-51-27-1,1-1 0,-1-1 0,1 0 0,0-1-1,-1 0 1,1-1 0,0 0 0,0-1-1,21-3 1,-14-1 30,1 0-1,-1-2 0,-1 0 0,1-1 1,28-15-1,3-8 241,-1-1 1,-1-3-1,64-58 1,-82 65 139,-1-2-1,-2-1 1,-1-2 0,-1 0 0,41-68-1,-53 74-180,-1-1 0,-2 0 0,0-1-1,-2-1 1,-1 0 0,-2 0 0,0-1-1,3-56 1,-8 64-148,-2 1-1,0-1 1,-2 1-1,0-1 1,-9-34-1,7 43-46,0 0 0,-2 1 0,1-1 0,-2 1-1,0 0 1,0 0 0,-1 1 0,0 0 0,-19-19 0,-1 6-17,-1 1 0,-1 1 0,0 2 1,-2 1-1,0 1 0,-39-14 0,-52-31-4827,96 47 1526,2-1-3129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6:44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784 126 4324,'0'-3'235,"1"-1"0,-1 1 0,0-1 0,0 1 0,0-1-1,0 1 1,-1-1 0,1 1 0,-1-1 0,0 1 0,0-1 0,0 1 0,0 0 0,-1-1-1,1 1 1,-1 0 0,0 0 0,0 0 0,0 1 0,0-1 0,-1 0 0,1 1 0,-1-1-1,0 1 1,1 0 0,-1 0 0,0 0 0,0 0 0,0 0 0,-1 1 0,1 0 0,0-1-1,-6 0 1,-7-4 242,0 0 0,-1 1 0,0 1-1,0 0 1,0 1 0,-1 1 0,1 1 0,-32 2-1,29 1-342,1 2 0,1 0 0,-1 0 0,1 2-1,-1 1 1,2 0 0,-1 1 0,1 1 0,0 0-1,1 1 1,-26 21 0,17-8-65,0 1-1,1 1 1,1 1 0,2 1-1,1 1 1,1 1 0,1 1 0,2 0-1,1 1 1,1 1 0,-12 41-1,12-22 81,2-1-1,2 1 0,3 1 0,-2 94 0,9-114-150,2 0 0,1 0 0,1-1 0,2 0 0,1 0 0,2 0 0,1-1 0,1 0 0,16 31 0,-19-48-24,0 0-1,0 0 1,1 0 0,1-1-1,0-1 1,1 0-1,0 0 1,1-1 0,0 0-1,0-1 1,1-1 0,0 0-1,21 9 1,-22-12 36,1-1 1,0 0 0,0 0 0,0-2-1,0 0 1,1 0 0,-1-1 0,1-1-1,-1 0 1,1-1 0,-1 0 0,1-1-1,-1 0 1,0-2 0,22-7-1,-11 1 173,-1-2 0,-1 0 0,1-2 0,-2 0 0,0-1 0,-1-1 0,21-22 0,6-10 1148,63-85 1,-69 78-509,-3-2-1,45-87 1,-70 116-646,0-1-1,-2 0 1,-1-1 0,-1 0-1,-2-1 1,-1 1-1,4-52 1,-10 70-184,0 0 0,-1 0-1,0 0 1,-1 0 0,0 0 0,-1 0-1,-1 0 1,0 1 0,0 0 0,-1-1-1,0 2 1,-1-1 0,0 0 0,-1 1-1,0 1 1,0-1 0,-14-12 0,7 9-622,-1 1 1,-1 1 0,0 0 0,0 1-1,-1 0 1,-1 2 0,1 0-1,-1 1 1,0 0 0,-24-4 0,-102-13-7695,81 14 1474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3:1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4324,'0'0'2264,"8"-3"-1720,7-3-429,1 1 0,0 0 0,1 1 0,-1 1 0,32-2 0,96 5 1032,-101 3-919,0-3-1,85-11 1,91-36 870,181-29-675,-182 62-375,414 28 0,104-10 179,-351-10-192,440 24 61,613-43 1089,-77 11-803,-343 12-406,1020 19 179,-1909-13-150,1022 20 353,0-48-49,679-47 172,-618 34-380,-658 28-101,-531 9 7,0-2 0,-1-1 0,1 0 1,-1-2-1,24-7 0,-45 12-63,-1 0 0,0 0 0,1-1 0,-1 1 0,0 0 0,1 0 0,-1 0 0,0 0-1,1 0 1,-1-1 0,0 1 0,0 0 0,1 0 0,-1 0 0,0-1 0,0 1 0,0 0 0,1 0 0,-1-1 0,0 1 0,0 0 0,0-1 0,0 1 0,1 0 0,-1-1 0,0 1 0,0 0 0,0-1 0,0 1 0,0 0 0,0-1 0,0 1 0,0 0 0,0-1 0,0 1-1,0 0 1,0 0 0,0-1 0,0 1 0,0-1 40,0-11-3668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3:4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87 6919,'0'0'1777,"-10"5"-1040,-1-2-526,7-3-125,1 1-1,-1 0 1,0 0 0,1 1-1,-1-1 1,1 1-1,-1 0 1,1 0 0,0 0-1,0 0 1,0 1-1,-4 3 1,7-6-65,-1 0 1,1 1-1,0-1 0,0 0 1,0 0-1,-1 0 1,1 1-1,0-1 0,0 0 1,0 0-1,0 1 1,0-1-1,-1 0 0,1 0 1,0 1-1,0-1 1,0 0-1,0 1 0,0-1 1,0 0-1,0 0 0,0 1 1,0-1-1,0 0 1,0 0-1,0 1 0,0-1 1,1 0-1,-1 1 1,0-1-1,0 0 0,0 0 1,0 1-1,0-1 1,0 0-1,1 0 0,-1 1 1,0-1-1,0 0 1,0 0-1,1 0 0,15 7 140,22-2-278,-37-5 157,275 7 134,78 7-1058,365 24 633,-170-30 1037,68-1-392,1-31-127,1122-88 320,-1098 76-365,609-8 816,-1136 50-856,219 39 0,105 59 1125,-373-87-1358,1-4 1,0-3-1,118 4 0,-130-15-1372,1-2-1,90-16 0,-15-11-3183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4:5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6470,'0'0'4020,"14"8"-4356,5 2 298,0-1 1,0 0-1,1-2 1,0 0 0,1-1-1,38 6 1,232 1-12,-9 0 71,-11 25 426,142 11 733,102-64-581,-3-38-1,-131 12-416,-366 39-175,87-8 1146,201 5 1,-191 23-1785,-106-18-1452,-7-4-1110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4:5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8232,'-11'2'283,"-195"46"1334,212-48-1628,0 0 0,0 0-1,-1 0 1,1 1 0,0 0 0,11 3-1,9 1-16,471 27 534,2-37 502,97 2-210,-318 26-193,-184-11-592,0-5 1,169-8 0,-241-1-472,-1-2-1,0 0 1,0-1 0,0-2-1,-1 0 1,36-18 0,26-26-6146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5:4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0 469 8840,'0'0'481,"13"-2"-871,14-3 393,0-2 1,-1 0-1,0-2 0,41-20 0,-17 8 101,0 2 0,1 3 0,2 2-1,-1 2 1,1 2 0,1 3 0,-1 2 0,68 3-1,-61 2-51,694-23 1300,-575 7-1098,552-32 405,-60 75-168,-395-10-462,0-12-1,302-33 1,625-42-56,-72 78 409,-717-2-187,775-38 413,-538-11-493,700-40 21,-731 60 782,1139 106 0,-1252-8-743,318 25 30,136-112-1393,29 1-1132,-831 17-605,-11-5-2173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10186,'0'0'5824,"-5"8"-4586,-9 22 218,0 0 1,-16 58-1,26-74-1117,0 1-1,1-1 1,1 1 0,0 0 0,1 0 0,1 0 0,0 0-1,1-1 1,4 20 0,-4-31-332,0 0 0,0 0-1,0 0 1,0-1 0,0 1 0,1 0-1,-1-1 1,1 1 0,0-1 0,0 0 0,0 1-1,0-1 1,0 0 0,0 0 0,3 1-1,-5-2 1,1-1-1,-1 0 0,1 1 0,-1-1 0,1 0 0,-1 0 0,1 0 0,0 0 0,-1 1 0,1-1 0,-1 0 0,1 0 0,-1 0 0,1 0 0,0 0 0,-1 0 0,1 0 0,-1-1 0,1 1 0,-1 0 0,1 0 0,-1 0 0,1-1 0,0 1 0,-1 0 1,0 0-1,2-1 0,-1-1 9,0 1 0,0-1 1,0 1-1,0-1 0,0 0 0,-1 1 1,1-1-1,-1 0 0,1 1 1,-1-1-1,1 0 0,-1 0 1,0 0-1,0-1 0,0 0-7,5-80 115,-5 75-184,0 1 0,-1 0 0,0-1-1,0 1 1,-1 0 0,0 0 0,0 0 0,0 0 0,-5-7 0,7 13 52,0 1 0,0-1 1,0 0-1,0 1 1,-1-1-1,1 1 0,0-1 1,0 1-1,-1-1 1,1 1-1,0 0 0,-1-1 1,1 1-1,-1-1 1,1 1-1,0 0 0,-1-1 1,1 1-1,-1 0 1,1-1-1,-1 1 0,1 0 1,-1 0-1,1 0 1,-1-1-1,0 1 0,1 0 1,-1 0-1,1 0 1,-1 0-1,1 0 0,-1 0 1,1 0-1,-1 0 0,0 0 1,-10 19-179,4 27 48,7-44 130,0 0 1,0-1-1,0 1 0,1 0 0,-1 0 0,1 0 0,-1 0 0,1-1 0,0 1 0,0 0 0,0-1 0,0 1 0,0 0 0,0-1 0,0 1 0,0-1 0,1 0 0,-1 1 0,0-1 0,4 2 0,-1 0 7,0-1-1,0 0 1,1 0-1,0 0 1,-1 0-1,1-1 0,0 0 1,6 1-1,-4-1 4,0 0-1,0 0 0,0-1 0,0 0 0,0 0 1,0-1-1,0 0 0,0 0 0,0-1 1,-1 0-1,1 0 0,7-3 0,-9 1 19,1 0 0,-1 0 0,0-1 0,0 0 0,0 0 0,-1 0 0,1 0 0,-1-1 0,-1 0 0,1 0 0,-1 0 0,0 0 0,0 0 0,-1 0 0,1-1 0,-2 0 0,2-7 0,-19 42 296,12-19-175,0 1 0,1-1 0,1 0 0,-1 1 0,1 0 0,1-1 0,0 1 0,0 0 0,1 0 0,1 0 0,-1-1 0,3 13 0,-2-21-163,0 1 0,-1 0 1,1-1-1,0 1 0,0-1 0,0 1 0,0-1 0,1 0 0,-1 1 0,0-1 0,1 0 0,-1 0 1,0 0-1,1 0 0,-1 0 0,1 0 0,0 0 0,-1 0 0,1-1 0,0 1 0,-1-1 0,1 1 0,0-1 1,0 0-1,0 1 0,-1-1 0,1 0 0,0 0 0,0 0 0,0-1 0,-1 1 0,4-1 0,26-10-3226,-7-8-3508,-7-6-1202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3:3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4708,'84'-5'1412,"0"-3"-1,0-5 0,110-30 0,3 0-1034,389-30-46,4 44-454,-330 19 139,853-14 55,-304 11-168,856 25 70,669 4 86,29-29 665,-1128 21-523,-3-33-208,-1028 17-129,532-30-293,-249-10-3645,-346 27-346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3:3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1626 0 6790,'-17'2'492,"0"-1"0,-1 2-1,1 0 1,0 2-1,0-1 1,1 2-1,-1 0 1,1 1 0,1 1-1,-1 0 1,-22 17-1,-8 14-418,1 3 0,2 1 1,-62 79-1,-87 165-211,43-21 42,120-204 75,3 1-1,-28 98 1,-385 1397 149,368-1300 9,10 3 0,-34 340 0,46 308-94,50-862 6,3 0 1,2 0-1,1-1 1,3 0-1,2-1 1,2 0-1,1 0 1,3-2-1,1 0 1,3-1-1,1-1 1,1-2-1,3 0 0,42 48 1,-12-24-37,2-1 0,80 63 1,-101-96 47,1-1 0,2-2 0,0-1 0,2-3 0,63 24 0,-38-22 94,-34-14 11,-1 2-1,-1 1 0,44 25 0,-73-36-139,-1 0 0,1 0 0,-1 0 0,0 1 0,0-1 0,0 1 0,0 0 0,-1-1 0,1 1 0,-1 0 0,0 0 0,1 0 0,-1 0 0,0 0 0,0 5 1,-1-6-121,1-1 0,-1 1 1,0 0-1,0 0 0,0-1 1,0 1-1,0 0 0,-1 0 1,1 0-1,-1-1 1,1 1-1,-2 3 0,2-4-125,-1-1 0,0 1-1,0 0 1,1 0 0,-1 0-1,0 0 1,0 0 0,0-1-1,0 1 1,0 0 0,0-1-1,0 1 1,0-1-1,0 1 1,0-1 0,0 1-1,0-1 1,0 0 0,0 1-1,0-1 1,-2 0 0,-14 1-5477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3:3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10474,'0'0'2365,"8"7"-2098,28 17 139,71 38-1,-67-41-380,-1 1 0,60 46 0,-81-54-15,-1 2-1,-1 0 1,0 1 0,-1 1-1,-1 0 1,16 26 0,-26-37 21,0 0-1,-1 0 1,0 0 0,0 0 0,-1 0 0,1 1 0,-2-1 0,1 1 0,-1-1 0,0 1 0,-1-1 0,0 1 0,0 0 0,0-1 0,-1 1 0,0 0 0,-1-1 0,0 1 0,0-1-1,0 0 1,-1 0 0,-5 11 0,-19 25 82,-2-1-1,-1-1 0,-69 70 0,-126 94 1321,38-36-507,163-139-1451,44-48-4379,13-22 698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5:1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45 5189,'-71'-29'6305,"70"29"-5654,15 17-448,3-6-170,0-1 1,0 0-1,1-2 1,1 0 0,-1 0-1,1-2 1,0-1-1,38 7 1,12-3 15,80-1 0,523-17 2738,-3-43-1746,-365 29-935,384 21 1,-311 7-70,-278-5-133,-75 0-768,1-1-1,-1-2 0,0 0 0,41-11 0,13-12-4366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5:1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0 322 5317,'290'-9'5158,"147"-26"-4867,13 0 1590,1088-21-419,-195-12-1285,-1015 34 26,327-29 641,1 41-322,-642 22-527,39 3-149,-50-3 123,-1 1 0,1-1 0,-1 0-1,1 1 1,-1 0 0,0 0 0,1-1 0,-1 1 0,0 1 0,0-1-1,0 0 1,0 0 0,0 1 0,0-1 0,0 1 0,3 3-1,-5-5-59,0 1-1,0-1 0,0 1 1,0 0-1,0-1 0,0 1 1,0-1-1,0 1 0,0-1 1,0 1-1,-1-1 0,1 1 1,0-1-1,0 1 0,0 0 1,-1-1-1,1 1 0,0-1 1,-1 0-1,1 1 0,0-1 1,-1 1-1,1-1 0,0 1 1,-1-1-1,1 0 0,-1 1 1,1-1-1,-1 0 1,1 0-1,-1 1 0,1-1 1,-1 0-1,1 0 0,-1 0 1,1 0-1,-1 1 0,0-1 1,1 0-1,-1 0 0,1 0 1,-1 0-1,1 0 0,-1 0 1,1-1-1,-2 1 0,-24 1-4168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8:0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807 1 3331,'-131'741'3112,"86"-453"-2578,-119 781 438,-25 1010-844,39 146 384,122-1961-713,-61 732 1406,79-732-460,41 469-1,7-405-631,84 1019 111,-118-1197-115,-3-33 484,6-1 1,22 126 0,-25-225-541,0 0 1,1 0-1,1-1 1,11 25-1,-15-36-92,0-1-1,1 0 0,0 0 0,-1 1 1,1-1-1,1-1 0,-1 1 1,1 0-1,-1-1 0,1 0 1,0 0-1,0 0 0,0 0 1,1-1-1,-1 1 0,0-1 0,1 0 1,0-1-1,-1 1 0,7 1 1,-9-3-74,1 0-1,-1 0 1,0 0 0,0 0 0,0-1 0,1 1 0,-1-1-1,0 1 1,0-1 0,0 0 0,0 1 0,0-1-1,0 0 1,0 0 0,0-1 0,0 1 0,-1 0 0,1-1-1,0 1 1,-1-1 0,1 1 0,-1-1 0,0 0 0,1 0-1,-1 1 1,0-1 0,0 0 0,0 0 0,1-4 0,16-42-2957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8:23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4901,'0'0'8285,"8"0"-8194,44-1 296,0 3 0,0 3 0,-1 1 0,0 3 0,53 16 0,-64-15-322,-1-2 0,1-2 0,70 1 0,124-13 486,-83 0-177,461 4-19,287-8-294,315-2 355,-742 15-293,456-39 55,-166 2-51,-545 29-95,635 2 304,-531 30 9,70 2-49,264-36 40,-412 15 395,-228-7-614,0 0-1,0 1 0,18 6 0,42 4 274,-46-11-20,58-1-2498,-75-1 667,0 0 0,-1-1 1,1 0-1,0-1 0,14-6 1,25-12-7584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8:37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30 12524,'0'0'-198,"-10"-4"358,-3 0-69,8 3-18,0-1-1,0 0 1,0 1 0,0-2 0,1 1 0,-1 0-1,-4-5 1,59 5 445,-19 5-481,1 1 1,-1 1-1,0 1 0,0 2 1,42 17-1,61 15 11,-36-22 396,1-5-1,1-3 1,126-6 0,305-38 1528,-308 15-1085,364-2-262,-575 21-758,54 4 444,-61-4-473,-1 1 1,0 0-1,1 0 0,-1 0 1,0 0-1,0 1 0,0-1 1,0 1-1,0 0 0,0 0 1,6 5-1,-10-5-2582,-3-1-1164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8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7527,'126'-27'1036,"1"6"-1,197-8 0,-203 21-847,704-80 182,-206 18-364,3 32 13,905 21 178,560 20 1302,-287 2 1124,-1384-8-2369,1364-26 501,-1685 28-510,-54 1-5695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9:08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9129,'0'0'2306,"9"0"-2247,366-7 2391,284 6-2210,-403 18 893,157 3-253,-76-20-94,793 17 387,583-27-835,-1441 3-318,640 29 1901,-767-10-1393,123 15-1894,-261-26-1164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17553,'0'0'5156,"-31"48"-5123,38-35-98,3 1-1440,-3-3-1602,0-1-3107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19:1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3491,'0'0'6716,"12"-9"-6679,88-57 18,-84 57-34,0 1 0,0 0 0,1 1 0,0 1 1,31-7-1,-30 10 46,1 1 0,0 1 0,-1 1 0,1 1 1,0 0-1,26 6 0,-6 2 178,72 28 1,-63-20-153,1-2-1,1-3 1,69 9 0,154-6-5,178-28 204,0 0 350,788 27-4,1 1-48,347 2 835,-855-12-1342,-1-43 0,-437 6 273,498-28 2133,-323 62-2227,-450-3-465,0 0 0,0-1 0,0-1 0,0-1 0,19-6 0,-22 4-1021,-1 0 0,-1 0 1,24-15-1,18-20-6757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0:5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63 175 4708,'0'0'1276,"-7"-9"-341,3 5-799,-34-50 1860,36 49-1378,0 1-1,0 0 1,0-1 0,1 1 0,-1-1 0,1 1-1,1-1 1,-2-8 0,29 17-4,-13 0-596,49 15-364,1-2 0,86 10 0,567-17-1516,-542-15 2230,355-15 1168,441 3-318,-513 60-1144,85 3-41,-409-46-1,0-6 0,166-28 0,-5-22 75,151-24 1489,-442 79-1596,101-8 393,-97 9-452,0 0 1,0 0-1,0 1 1,0 0-1,0 1 1,0-1-1,0 2 1,0-1-1,-1 1 1,11 5-1,-3 0-2065,-6-7-1790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0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0 526 3171,'72'-28'1166,"70"-39"1,27-12 1774,-144 72-2788,0 0 0,0 2-1,0 1 1,1 0 0,31 1-1,19-2 32,168-7-200,-6 1 0,113-22 40,142-16 16,-393 35 1,158-22 246,296-2-1,-358 39-232,651-15 52,635-40 492,-839 34-432,-15 14-130,101-4 18,164 11 186,-665 11 198,1-10 0,271-33 0,-442 26 565,-60 22-1846,-12-9-1042,-4-7-1814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0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81 148 6854,'-9'0'609,"-62"-11"2023,242 47-2594,2-7 1,258 11-1,354-36-212,526-56 705,-709 23 267,2348-119 1156,-2859 142-1906,67-5 69,211 13 1,-338 2-612,0 1-1,60 17 0,-52-9-1822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1990 9833,'0'0'2162,"7"-12"-779,10-17-961,2 1-1,1 1 1,42-44 0,639-527 571,-471 415-785,989-733-74,-1186 894-118,-13 9 2,-1-1 0,0-1 0,-1 0 0,17-18 0,-35 33-34,-1 0 0,1 0-1,0 0 1,-1 1 0,1-1 0,0 0-1,-1 0 1,1 0 0,0 0-1,-1 0 1,1 0 0,0 0 0,-1 0-1,1 0 1,0 0 0,-1 0-1,1 0 1,0 0 0,-1 0 0,1 0-1,0-1 1,-1 1 0,1 0-1,0 0 1,-1 0 0,1 0 0,0-1-1,-1 1 1,1 0 0,0 0 0,0-1-1,-1 1 1,1 0 0,0 0-1,0-1 1,0 1 0,-1 0 0,1-1-1,0 1 1,0 0 0,0-1-1,0 1 1,0 0 0,0-1 0,0 1-1,0 0 1,0-1 0,0 1-1,0 0 1,0-1 0,0 1 0,0 0-1,0-1 1,0 1 0,0 0-1,0-1 1,0 1 0,0 0 0,0-1-1,1 1 1,-1 0 0,0-1-1,0 1 1,0 0 0,1 0 0,-1-1-1,0 1 1,1 0 0,-36 4-2051,32-4 1830,-49 12-3169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736 1 11819,'0'0'571,"-7"8"-293,-337 393-2153,149-168 4914,180-216-2778,-31 36 1311,-61 92 1,104-141-1468,0 0 1,1 0 0,-1 1-1,1-1 1,0 1 0,1 0-1,-1 0 1,-1 7-1,3-12-95,0 1 0,0 0 0,0-1 0,0 1 0,0 0 0,0-1 0,1 1-1,-1 0 1,0-1 0,0 1 0,1-1 0,-1 1 0,0 0 0,0-1 0,1 1-1,-1-1 1,1 1 0,-1-1 0,1 1 0,-1-1 0,1 0 0,-1 1 0,1-1-1,0 1 1,27 3 31,-7-7 71,-1-1 0,1-1 0,-1-1 0,0-1-1,-1-1 1,0 0 0,33-21 0,-3 4 45,412-182 273,-259 128-4261,-89 35-3456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6182,'0'0'6182,"2"-10"-3065,-1-2-2308,0 7-504,-1 1 0,0 0 0,1 0 0,0-1 1,0 1-1,0 0 0,1 0 0,0 0 0,3-6 0,-2 15-34,0 0 1,-1 1-1,0-1 1,1 0-1,-2 1 1,2 6-1,14 79 96,7 182-1,-26-150 2745,22-586-2225,-21 495-1104,0-15 191,0 0 1,2 0-1,0 0 0,6 30 0,-7-44 37,1 0 0,0 0-1,0 0 1,0 0 0,0 0 0,1 0 0,-1 0 0,1-1 0,0 1 0,-1-1-1,1 1 1,0-1 0,0 0 0,1 0 0,-1 0 0,0 0 0,1 0-1,0 0 1,-1 0 0,1-1 0,0 0 0,-1 1 0,1-1 0,0 0 0,0 0-1,0-1 1,0 1 0,0-1 0,0 1 0,1-1 0,-1 0 0,4 0 0,-1-1 41,-1 0 0,0-1 0,1 1 0,-1-1 1,0 0-1,0 0 0,0 0 0,-1-1 0,1 0 1,0 0-1,-1 0 0,0 0 0,0-1 0,0 0 1,0 0-1,0 0 0,-1 0 0,0 0 0,0-1 1,0 1-1,0-1 0,-1 0 0,0 0 1,3-10-1,1-2 83,0 0 0,-2 0 1,0-1-1,-1 1 1,-1-1-1,1-23 0,-12 0 97,9 40-235,0 1 0,0-1 0,0 0 0,-1 1 0,1-1 0,0 1 0,0-1 0,-1 0 0,1 1 0,0-1 0,-1 0 0,1 1 0,0-1 0,-1 1 0,1-1 0,-1 1 0,1-1 0,-1 1 0,1-1 1,-1 1-1,1 0 0,-1-1 0,1 1 0,-1 0 0,0-1 0,1 1 0,-1 0 0,0 0 0,1 0 0,-1-1 0,0 1 0,1 0 0,-1 0 0,0 0 0,1 0 0,-1 0 0,0 0 0,1 0 0,-1 0 0,0 1 0,1-1 0,-1 0 0,0 0 0,1 1 0,-1-1 0,1 0 0,-1 0 0,1 1 0,-1-1 0,0 1 0,1-1 0,-1 1 0,1-1 0,-1 1 0,1-1 0,0 1 0,-1 0 0,-3 5-17,0 0 1,1 0-1,0 0 0,1 0 0,-1 0 0,1 1 0,0-1 1,1 1-1,-2 9 0,-5 65-6,8-81 28,-1 15-12,0 0-1,1 0 1,1 0 0,1 0 0,4 21 0,-6-33 15,1-1 0,0 1 0,0-1 0,0 1 0,0-1 1,0 1-1,1-1 0,-1 0 0,0 0 0,1 0 0,0 1 0,0-2 0,0 1 0,-1 0 0,2 0 0,-1 0 0,0-1 0,0 0 0,0 1 0,1-1 0,-1 0 0,1 0 0,-1 0 0,1 0 0,-1 0 0,1-1 0,-1 1 0,1-1 0,0 0 0,-1 0 0,1 0 0,0 0 0,-1 0 0,1 0 0,0-1 0,-1 1 0,1-1 0,4-2 0,-1 1 16,0 0 1,0-1-1,0 0 0,0 0 0,-1 0 0,1-1 0,-1 0 1,0 0-1,0 0 0,-1-1 0,7-7 0,44-64 90,-27 35-104,-28 40-12,0 1 0,0 0 0,0 0 0,0 0 0,1 0 0,-1 0 0,0 0 0,0 0 0,0 0 0,0 0 0,1 0 0,-1 0 0,0 0 0,0 0 0,0 0 0,0 0 0,0 0 0,1 0 0,-1 0 0,0 0 0,0 0 0,0 0 0,0 1 0,0-1 0,1 0 0,-1 0 0,0 0 0,0 0 0,0 0 0,0 0 0,0 0 0,0 0 1,0 1-1,1-1 0,-1 0 0,0 0 0,0 0 0,0 0 0,0 0 0,0 1 0,0-1 0,0 0 0,0 0 0,0 0 0,0 0 0,0 0 0,0 1 0,0-1 0,0 0 0,0 0 0,0 0 0,0 0 0,0 1 0,0-1 0,0 0 0,0 0 0,0 0 0,0 0 0,0 0 0,-1 1 0,4 22-150,-2 24 159,-2-22 25,0-19-10,0 0 0,1 0 0,-1 0 0,1 1 0,1-1 0,-1 0 0,1 0 0,0 0 0,1 0 0,-1 0 0,1 0 0,3 7 0,-4-12-8,0 0 1,0 0-1,0 0 1,0 0-1,1 0 0,-1 0 1,0 0-1,1 0 1,-1-1-1,0 1 1,1 0-1,-1-1 1,1 1-1,-1-1 1,1 0-1,-1 1 1,1-1-1,-1 0 1,1 0-1,-1 0 1,1 0-1,-1 0 1,1 0-1,0 0 1,-1-1-1,1 1 1,-1-1-1,0 1 1,1-1-1,-1 1 1,1-1-1,-1 0 1,0 0-1,1 0 0,-1 1 1,0-1-1,0 0 1,0-1-1,2 0 1,1-2-142,1-1 0,-1 0-1,1 0 1,-1 0 0,-1-1 0,1 1 0,5-12 0,-7 9-904,1 1 0,-1-1 0,-1 0 0,1 0 0,-2 0 0,1-8 0,0-22-7074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19122,'0'0'5766,"58"7"-6791,-29-15-1890,-2 1-3747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17296,'0'0'1890,"-11"4"112,-115 36 139,126-40-2200,0 0-1,-1 0 1,1 0 0,0 0 0,-1 0 0,1 0 0,0 0 0,-1 0-1,1 0 1,0 1 0,-1-1 0,1 0 0,0 0 0,-1 0 0,1 0 0,0 1-1,-1-1 1,1 0 0,0 0 0,0 1 0,-1-1 0,1 0 0,0 0-1,0 1 1,0-1 0,-1 0 0,1 1 0,0-1 0,0 0 0,0 1-1,0-1 1,0 0 0,0 1 0,9 7-628,20 1 481,15-2 124,-34-7 91,1 1 0,-1 1-1,0-1 1,0 2 0,0-1-1,0 1 1,-1 1 0,1 0-1,14 9 1,-22-12 50,-1 0 1,1 0-1,-1 1 1,1-1-1,-1 1 1,0-1-1,1 1 0,-1 0 1,0-1-1,0 1 1,0 0-1,-1 0 0,1 0 1,0 0-1,-1 0 1,1 0-1,-1 0 1,1 0-1,-1 0 0,0 0 1,0 0-1,0 0 1,0 0-1,0 0 1,-1 0-1,1 0 0,0 0 1,-1 0-1,0 0 1,1-1-1,-1 1 1,0 0-1,0 0 0,0 0 1,0-1-1,0 1 1,-1 0-1,1-1 0,0 1 1,-1-1-1,-2 2 1,-3 4 359,0 0 0,-1 0 0,0-1 0,0 0 0,0-1 0,-18 9 0,18-10-328,0-1 0,0-1 0,0 1 0,0-1 0,0-1 0,0 1 0,-9-1 0,-18-8-1833,32 6 1219,0 0 0,1-1-1,0 1 1,-1-1 0,1 0 0,0 0 0,0 0 0,0 0-1,0 0 1,0 0 0,-1-3 0,-12-25-11157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11115,'0'0'7826,"0"-8"-7463,0 3-96,1-26-233,9 10 5553,4 44-4995,-6 8-405,-2 1-1,5 53 1,-7-47 40,11 50 1,-14-86-225,-1-1 0,0 1 1,1-1-1,-1 1 1,1-1-1,0 1 0,-1-1 1,1 1-1,0-1 1,0 0-1,0 1 0,0-1 1,0 0-1,0 0 1,0 0-1,0 0 0,1 0 1,-1 0-1,0 0 1,1 0-1,-1 0 0,0-1 1,1 1-1,2 0 0,-2-1-12,-1 0 0,0 0 0,1 0 0,-1 0 0,0 0 0,1-1 0,-1 1 0,0-1 0,1 1 0,-1-1 0,0 1 0,0-1 0,0 0 0,1 1 0,-1-1 1,0 0-1,0 0 0,0 0 0,0 0 0,0 0 0,-1 0 0,1 0 0,0 0 0,0 0 0,-1 0 0,1-1 0,-1 1 0,2-2 0,0-4-473,1 0 1,-1-1-1,0 1 1,-1 0-1,1-8 1,0-39-6800,-2 11-3214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25 7239,'0'0'12369,"-8"-5"-10688,-24-13-741,30 17-904,1 1 0,-1 0 0,0 0 1,0-1-1,1 1 0,-1 0 0,0 0 0,0 1 0,1-1 0,-1 0 0,0 1 0,0-1 1,1 1-1,-1-1 0,0 1 0,1 0 0,-1 0 0,1 0 0,-1 0 0,1 0 1,0 0-1,-1 0 0,1 0 0,0 0 0,0 1 0,-1-1 0,1 0 0,0 1 0,0-1 1,1 1-1,-3 3 0,0 1 219,-1 0 0,1 0 0,1 0 0,-1 1 0,1-1 0,-3 11 0,5-16-220,0 1-1,-1-1 0,1 1 0,0-1 0,0 1 0,-1 0 0,1-1 1,0 1-1,1-1 0,-1 1 0,0-1 0,0 1 0,1-1 0,-1 1 1,1-1-1,-1 0 0,1 1 0,-1-1 0,1 1 0,0-1 0,0 0 1,0 0-1,0 1 0,0-1 0,0 0 0,0 0 0,0 0 0,2 1 1,1-1-17,0 0 0,-1 0 0,1 0 0,0-1 1,0 0-1,0 1 0,0-2 0,0 1 1,-1 0-1,8-2 0,-7 1-66,-1 0 0,1-1 0,0 1 0,-1-1 0,1 1-1,-1-1 1,0 0 0,1 0 0,-1-1 0,0 1 0,0-1 0,-1 1 0,1-1 0,4-6 0,22-18-1302,-28 27 1264,-3 44 172,7-43-59,-1 0 0,1 0 0,0-1 0,-1 1 1,1-1-1,0 0 0,0 0 0,-1-1 0,1 0 0,4-1 1,30-9-600,-31 8 450,0 0 0,-1 1 0,1 0 1,0 0-1,14-1 0,-21 3 126,-1 1-1,0-1 1,1 0 0,-1 0-1,0 0 1,1 1-1,-1-1 1,0 0 0,1 0-1,-1 1 1,0-1 0,1 0-1,-1 1 1,0-1-1,0 0 1,0 1 0,1-1-1,-1 1 1,0-1 0,0 0-1,0 1 1,0-1 0,0 1-1,0-1 1,0 0-1,0 1 1,0-1 0,0 1-1,0-1 1,0 0 0,0 1-1,0-1 1,0 1-1,0-1 1,0 0 0,-1 1-1,1 0-11,0 0 0,0-1 0,-1 1 0,1 0 0,0 0-1,0-1 1,0 1 0,0 0 0,0-1 0,0 1 0,0 0-1,0-1 1,0 1 0,1 0 0,-1-1 0,0 1 0,0 0 0,1-1-1,-1 1 1,0 0 0,1-1 0,-1 1 0,0-1 0,1 1-1,-1-1 1,1 1 0,-1-1 0,1 1 0,-1-1 0,1 1 0,-1-1-1,1 0 1,0 1 0,-1-1 0,1 0 0,0 1 0,-1-1-1,1 0 1,0 0 0,-1 0 0,2 1 0,4-1-1181,1 0 0,-1 0 1,0 0-1,1-1 0,-1 1 1,0-2-1,0 1 0,13-5 1,1-4-3537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16207,'0'0'8424,"-18"3"-10217,17 7 287,1-3-576,0-4-1281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6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91 15503,'1'-7'1980,"1"1"-1663,0-1 335,-1-1 0,0 0 0,0 0 0,0-13-1,-1 20-605,0 0 0,0 0-1,0 0 1,0 0-1,0 0 1,0 0 0,0 0-1,-1 0 1,1 0-1,0 0 1,-1 0 0,1 0-1,0 0 1,-1 0-1,0 1 1,1-1-1,-1 0 1,1 0 0,-1 0-1,0 1 1,0-1-1,1 0 1,-1 1 0,0-1-1,0 1 1,0-1-1,1 1 1,-1-1 0,0 1-1,0 0 1,0-1-1,0 1 1,0 0 0,0 0-1,0 0 1,0 0-1,0 0 1,0 0-1,0 0 1,0 0 0,0 0-1,0 0 1,0 0-1,0 1 1,0-1 0,0 0-1,0 1 1,0-1-1,1 0 1,-1 1 0,-2 1-1,-3 1-16,0 0 0,1 1 1,-1 0-1,1 0 0,-1 1 0,1-1 0,0 1 0,1 0 1,-1 1-1,-6 10 0,-34 63 114,44-77-142,-5 7-13,1 1 0,0 0 0,1 1 0,0-1 0,1 1 0,0 0 1,1 0-1,-2 12 0,5-23 8,-1 1-1,0-1 1,0 1 0,0-1 0,0 1 0,0-1-1,0 1 1,0-1 0,1 1 0,-1-1 0,0 1-1,0-1 1,1 0 0,-1 1 0,0-1-1,1 1 1,-1-1 0,0 0 0,1 1 0,-1-1-1,1 0 1,-1 0 0,0 1 0,1-1 0,-1 0-1,1 0 1,-1 0 0,1 1 0,-1-1 0,1 0-1,-1 0 1,1 0 0,25-1 19,22-13 109,10-15-68,-34 16-48,0 0-1,0 2 1,1 1-1,1 2 1,49-12-1,-74 20-12,0 0 0,1-1-1,-1 1 1,0 0-1,0 0 1,1 0 0,-1 0-1,0 0 1,1 0 0,-1 0-1,0 0 1,0 1-1,1-1 1,-1 0 0,0 1-1,0-1 1,0 1 0,1-1-1,-1 1 1,0 0-1,0-1 1,0 1 0,0 0-1,0 0 1,0 0 0,0 0-1,0 1 1,0 0 17,-1 0-1,1-1 1,-1 1 0,0 0 0,0 0 0,0 0 0,0 0 0,0 0 0,0 0-1,0 0 1,-1 0 0,1 0 0,-1 0 0,1-1 0,-3 5 0,-1 3 217,-1 0 0,0 0 0,0 0 0,-1 0 1,-14 15-1,7-12 341,-1 1 1,-1-2-1,-21 14 0,-10-3-1377,40-20-363,0 0 0,-1 0 0,1-1 0,0 0 0,-11 0-1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63 8552,'2'-9'4335,"0"-2"-2979,4-32 3416,-6 96-1606,0 55-95,1-62-2715,2 1 0,2-1 0,16 65 0,-18-98-299,0 1-23,0-1 1,1 1 0,1-1-1,0 0 1,1-1-1,7 14 1,-13-26-31,0 0 1,0 1-1,1-1 1,-1 0-1,0 1 1,0-1-1,0 0 1,0 1-1,1-1 1,-1 0-1,0 1 1,1-1-1,-1 0 1,0 1-1,0-1 0,1 0 1,-1 0-1,0 0 1,1 1-1,-1-1 1,1 0-1,-1 0 1,0 0-1,1 0 1,-1 0-1,0 1 1,1-1-1,-1 0 1,1 0-1,-1 0 1,0 0-1,1 0 1,-1 0-1,1-1 1,3-12 119,-6-24-213,-1 25-52,-1-1 1,0 1-1,-1 0 1,-1 0-1,0 0 1,0 1-1,-1 0 0,0 0 1,-1 1-1,-1 0 1,0 0-1,0 1 1,0 0-1,-1 0 0,-1 1 1,1 1-1,-13-7 1,8 10 137,12 8-142,4-3 134,0 1 0,0-1-1,0 0 1,0 0 0,1 0 0,-1 0 0,0 0 0,0 0 0,1 0-1,-1 0 1,0 0 0,1-1 0,-1 1 0,3 0 0,8 3-102,1-1-1,-1-1 1,1 0 0,0 0 0,0-1 0,0-1 0,0-1 0,21-2 0,-17 0-1557,1-1 0,-1 0 0,18-7 0,9-6-5441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41 14926,'0'0'2392,"-10"9"-417,7-7-1894,-13 11 657,0 0-1,-22 27 1,35-37-621,-1 0 0,1 1 1,0 0-1,1 0 0,-1 0 0,1 0 1,-1 0-1,1 0 0,0 1 1,1-1-1,-1 1 0,1-1 0,0 1 1,0 0-1,1-1 0,-1 1 0,1 0 1,0 0-1,0-1 0,1 8 0,0-11-113,0 0 0,0 0 0,-1 0 0,1 0 0,0 0 0,0 0 0,0-1 0,0 1 0,0 0 0,0-1-1,0 1 1,0-1 0,0 1 0,0-1 0,0 1 0,1-1 0,-1 0 0,0 1 0,0-1 0,0 0 0,1 0 0,-1 0-1,0 0 1,0 0 0,0 0 0,1 0 0,-1-1 0,0 1 0,0 0 0,0-1 0,0 1 0,1-1 0,-1 1-1,0-1 1,0 1 0,1-2 0,41-22 225,-34 16-192,0 0-1,-1 0 0,0-1 1,0 0-1,-1 0 1,0-1-1,-1 1 1,0-2-1,-1 1 0,0-1 1,0 1-1,-1-1 1,0-1-1,-1 1 1,-1 0-1,2-14 0,-19 67-185,7-12 194,3 0 1,0 1-1,0 55 0,5-84-43,0-1-1,-1 1 1,2-1-1,-1 1 0,0-1 1,0 1-1,0-1 1,1 0-1,-1 1 1,1-1-1,-1 1 0,1-1 1,-1 0-1,1 1 1,0-1-1,0 0 0,1 2 1,-1-2-2,0-1 0,0 1 0,-1-1 0,1 1 0,0-1 0,0 0 0,0 0 0,0 1 0,0-1 0,-1 0-1,1 0 1,0 0 0,0 0 0,0 0 0,0 0 0,0 0 0,0 0 0,0 0 0,0-1 0,0 1 0,0-1 0,4 0-28,-1-1 0,0-1 0,0 1 0,0 0 0,0-1 0,-1 0-1,1 0 1,-1 0 0,6-7 0,-1 0-618,0-1 0,-1 0 0,0-1 0,-1 1 0,5-15 0,-4 9-1293,-2-1 0,0 1 0,3-24 0,-2-17-2855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13645,'0'0'6801,"-3"10"-5696,-2 14-484,0 0-1,2 1 1,0-1-1,2 0 0,1 1 1,4 33-1,5 11-341,20 76 0,-29-143-278,0 0 0,0 0 0,0 0 0,0-1 1,1 1-1,-1 0 0,1 0 0,0-1 0,-1 1 0,1 0 1,0-1-1,0 1 0,0-1 0,0 1 0,0-1 1,0 1-1,0-1 0,1 0 0,-1 0 0,0 0 0,1 1 1,-1-1-1,1 0 0,0-1 0,-1 1 0,1 0 0,-1 0 1,1-1-1,0 1 0,2 0 0,-1-2 16,0 0 0,0 0-1,0 0 1,0 0-1,0 0 1,-1 0 0,1-1-1,0 0 1,-1 1 0,1-1-1,-1 0 1,0 0 0,0 0-1,1-1 1,-1 1 0,-1 0-1,4-5 1,16-26 171,-1-2 1,-1 0-1,-2-1 1,-1-1-1,-3-1 1,0 0-1,-3 0 1,-1-1-1,4-48 0,-28 113-11686,2-2 2428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11627,'0'0'10506,"58"18"-9385,-38-18-897,1 0-192,-1 0-64,-3-2-1121,1 1-2562,-5-4-4133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1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68 146 12908,'0'0'9769,"1"0"-9747,0 1 0,-1-1-1,1 0 1,0 1-1,-1-1 1,1 0 0,0 0-1,0 1 1,-1-1-1,1 0 1,0 0-1,0 0 1,-1 0 0,1 0-1,0 0 1,0 0-1,-1-1 1,1 1 0,0 0-1,0 0 1,-1 0-1,2-1 1,1-1-6,0 1-1,-1-1 1,1 0 0,0 0-1,-1 0 1,0-1 0,1 1-1,-1 0 1,0-1 0,0 0-1,0 1 1,-1-1 0,1 0-1,0 0 1,-1 0 0,0 0-1,0 0 1,2-7 0,-1 1 37,0 0 1,-1 0-1,0 0 1,0 0 0,-1-16-1,0 24-51,0 0 0,0 0 0,0 0 0,0 0 0,0 0 0,0 1 0,0-1 0,-1 0 0,1 0 0,0 0 0,-1 0 0,1 1 0,0-1 0,-1 0 0,1 0 1,-1 0-1,1 1 0,-1-1 0,1 0 0,-1 1 0,0-1 0,1 1 0,-1-1 0,0 1 0,0-1 0,1 1 0,-1-1 0,0 1 0,0 0 0,0-1 0,1 1 0,-1 0 0,0 0 0,0-1 0,0 1 0,0 0 0,0 0 0,0 0 0,1 0 0,-1 0 0,0 0 0,0 0 0,0 1 0,0-1 0,0 0 0,1 0 0,-1 1 0,-1 0 0,-1 0-14,0 0 0,-1 1-1,1-1 1,0 1 0,0 0 0,1 0-1,-1 0 1,0 1 0,1-1 0,-1 0-1,-2 5 1,-4 7 132,0 0-1,2 1 0,-1 0 1,2 0-1,0 1 0,1-1 1,1 1-1,0 1 1,1-1-1,-1 29 0,3-44-103,1 0 0,0 0 0,0 0 0,0 0 1,0 0-1,0 0 0,0 0 0,1 0 0,-1 0 0,0 0 0,1 0 0,-1 0 0,0 0 0,1 0 0,-1 0 0,1 0 0,-1 0 0,1-1 0,0 1 0,-1 0 0,1 0 0,0 0 0,0-1 0,-1 1 0,1 0 0,0-1 0,0 1 0,0-1 0,0 1 0,1 0 0,1-1 4,-1 0 0,1 0-1,-1 0 1,1 0 0,0 0-1,-1 0 1,1-1 0,-1 1-1,1-1 1,-1 1 0,6-3-1,3-2 17,0-1 0,-1 0 0,1 0 0,12-11 0,7-12-2,-24 22-45,1 0-1,0 0 0,0 0 1,1 1-1,0 0 1,0 1-1,17-9 1,-25 14 9,1 0 0,0 0-1,-1 0 1,1 0 0,-1 0 0,1 1 0,-1-1 0,1 0 0,-1 0 0,1 1 0,-1-1 0,1 0 0,-1 1 0,0-1 0,1 0 0,-1 1 0,1-1 0,-1 1 0,0-1 0,1 1 0,-1-1 0,0 1 0,0-1 0,1 1 0,-1-1 0,0 1 0,0-1 0,0 1 0,0-1 0,0 1 0,0-1 0,1 1 0,-1-1 0,-1 1 0,1 0 0,0 0 0,3 31 228,-2-21-52,-1-9-135,0 0 0,0 0 0,1 0 0,-1 0 0,1 0-1,-1 0 1,1 0 0,0 0 0,0 0 0,0 0 0,0-1 0,0 1 0,0 0-1,0 0 1,1-1 0,-1 1 0,1-1 0,-1 1 0,1-1 0,-1 0 0,1 0-1,0 1 1,0-1 0,0 0 0,-1-1 0,1 1 0,0 0 0,0 0 0,0-1-1,0 1 1,1-1 0,-1 0 0,0 0 0,0 0 0,0 0 0,0 0 0,0 0 0,0 0-1,0-1 1,0 1 0,0-1 0,0 1 0,4-3 0,8-1 66,-1-1 0,0-1 0,0 0 1,23-17-1,-9 4-71,28-19 17,-51 35-74,0 1-1,-1 0 1,1 1-1,0-1 0,0 1 1,0-1-1,0 1 1,0 0-1,0 1 1,0-1-1,8 1 0,-11 3 27,1 0 0,-1 0-1,0 1 1,0-1-1,-1 0 1,1 1-1,-1-1 1,1 1 0,-1-1-1,0 1 1,-1-1-1,1 1 1,-1 3-1,0 0 26,-3 46 133,13-70-7608,-1-8-3743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20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10346,'0'0'8536,"13"8"-7127,-5-2-1105,-4-3-210,0 0-1,-1-1 0,1 1 0,0-1 1,0 0-1,0 0 0,1 0 1,-1 0-1,0-1 0,1 0 1,-1 0-1,1 0 0,-1 0 0,1-1 1,0 1-1,-1-1 0,1-1 1,8 0-1,-3-3 11,0 0 0,0-1 0,0 0 0,-1-1 0,1 0 1,-1-1-1,0 1 0,-1-2 0,0 1 0,11-14 0,-15 17-75,0-1 1,0 1-1,-1-1 0,1 0 0,-1 0 0,0 0 1,-1 0-1,1 0 0,-1-1 0,0 1 1,-1-1-1,1 0 0,-1 1 0,0-1 1,0 0-1,-1 0 0,0 0 0,0 1 0,0-1 1,-1 0-1,-2-9 0,2 12-20,0 1 1,-1 0-1,1 0 0,-1-1 0,0 1 0,1 0 1,-1 0-1,0 0 0,0 1 0,-1-1 0,1 0 1,0 1-1,0 0 0,-1-1 0,1 1 0,-1 0 1,1 0-1,-1 0 0,0 1 0,1-1 0,-1 0 1,0 1-1,1 0 0,-1 0 0,0 0 1,1 0-1,-4 0 0,0 1-12,0-1 0,0 1 0,1-1 0,-1 2 0,1-1 0,-1 1 0,1-1 0,0 1 0,-1 1 0,1-1 0,0 1 0,-5 4 0,0 3 55,0 1 0,1 0 0,0 0 0,1 1 0,0 0 0,1 1 0,0 0 0,1 0 0,1 0 0,0 1 0,1-1 0,0 1 0,1 0 0,1 1 0,0-1 0,1 0 0,0 1 0,2 20 0,-1-34-39,0 1 0,1 0 0,-1 0 1,0-1-1,1 1 0,-1 0 0,1-1 1,-1 1-1,1-1 0,0 1 0,0-1 1,-1 1-1,1-1 0,0 1 0,0-1 1,1 0-1,-1 1 0,0-1 0,0 0 0,1 0 1,-1 0-1,0 0 0,4 1 0,-2 0 3,1-1 0,-1 0 0,1-1 0,0 1 0,-1-1 0,1 1-1,0-1 1,-1 0 0,1-1 0,6 0 0,2-1 19,0-1 1,0-1-1,0 0 1,-1 0-1,21-12 0,-13 3 0,1-2 0,-2 0 0,0-1 0,17-20-1,18-16 11,-52 53-49,0-1-1,0 0 1,1 1-1,-1-1 1,0 1-1,0-1 0,1 1 1,-1-1-1,0 1 1,0 0-1,0 0 1,0 0-1,0-1 1,0 1-1,0 0 1,0 0-1,-1 0 1,1 0-1,0 1 0,-1-1 1,1 0-1,0 0 1,-1 0-1,1 2 1,14 16-59,25-4 37,-37-15 23,0 1 1,1 0 0,-1 0 0,0 0-1,0 0 1,1 1 0,-1-1-1,0 1 1,0-1 0,0 1 0,-1 0-1,1 0 1,0 1 0,-1-1 0,1 1-1,-1-1 1,0 1 0,3 4 0,-1 1 6,-1 0 1,0 0-1,0-1 1,-1 2-1,0-1 1,0 0 0,-1 0-1,0 11 1,8 36 23,-9-54-23,0-1 0,0 0 0,0 0 0,1 1 0,-1-1 0,0 0 0,0 1 0,0-1 0,0 0 0,0 0-1,0 1 1,1-1 0,-1 0 0,0 0 0,0 1 0,0-1 0,0 0 0,1 0 0,-1 0 0,0 0 0,0 1 0,1-1 0,-1 0 0,0 0 0,0 0 0,1 0 0,-1 0 0,0 0 0,1 1-1,-1-1 1,0 0 0,0 0 0,1 0 0,-1 0 0,0 0 0,1 0 0,-1 0 0,0 0 0,0 0 0,1 0 0,-1-1 0,1 1 0,13-11 204,8-18-56,-22 29-157,7-10 37,-1 1-1,1-2 0,-2 1 1,1-1-1,-2 0 1,1 0-1,-1 0 0,-1 0 1,0-1-1,-1 1 0,0-1 1,-1 0-1,0 0 1,-2-23-1,1 35-22,0-1 0,0 0-1,0 1 1,-1-1 0,1 1 0,0-1 0,-1 0-1,1 1 1,0-1 0,-1 1 0,1-1 0,-1 1-1,1-1 1,0 1 0,-1-1 0,1 1 0,-1-1-1,0 1 1,1 0 0,-1-1 0,1 1 0,-1 0-1,0 0 1,1-1 0,-1 1 0,1 0 0,-1 0-1,0 0 1,1 0 0,-1 0 0,0 0 0,1 0-1,-1 0 1,0 0 0,1 0 0,-1 0 0,0 0-1,1 0 1,-1 0 0,0 1 0,0-1 0,0 1-12,0-1 1,-1 1-1,1-1 1,0 1-1,0-1 1,0 1-1,0 0 1,0-1-1,1 1 1,-1 0 0,0 0-1,0 0 1,0 0-1,1-1 1,-1 1-1,0 0 1,1 0-1,-1 1 1,1-1-1,-1 0 1,1 0 0,0 0-1,-1 0 1,1 0-1,0 2 1,2-2 16,1 0 0,0 0 0,0 0 0,-1 0 0,1 0 0,0-1 0,0 1 0,0-1 0,0 0 0,0 0 1,4-1-1,10 2-36,-8 1 11,4 1 5,0 0 0,0-1-1,1-1 1,-1 0-1,0-1 1,18-1 0,-27 0 9,0 0 0,0 0 0,0-1 1,-1 1-1,1-1 0,-1 0 1,1 0-1,-1 0 0,0 0 1,0 0-1,0-1 0,0 0 1,0 1-1,0-1 0,-1 0 1,1 0-1,-1-1 0,0 1 1,0 0-1,0-1 0,0 1 1,-1-1-1,0 0 0,1 0 1,-1 1-1,0-6 0,5-33 144,-6 42-148,0-1 0,0 0 1,0 0-1,1 0 0,-1 1 0,0-1 0,0 0 0,0 0 1,0 0-1,0 1 0,0-1 0,0 0 0,-1 0 0,1 0 1,0 1-1,0-1 0,-1 0 0,1 0 0,0 1 0,-1-1 1,1 0-1,-1 0 0,1 1 0,-1-1 0,1 1 0,-1-1 1,1 0-1,-1 1 0,0-1 0,1 1 0,-1-1 0,0 1 0,1 0 1,-1-1-1,0 1 0,0 0 0,1-1 0,-1 1 0,0 0 1,0 0-1,0 0 0,-1 0 0,0 0-12,1 1-1,-1 0 1,0 1-1,1-1 0,-1 0 1,1 0-1,0 1 1,-1-1-1,1 1 1,0-1-1,0 1 1,0-1-1,0 1 1,0 0-1,0 0 1,0-1-1,0 3 1,-13 38-29,11-34 24,0 2 16,0 0-1,1 0 1,0 1-1,-1 17 0,3-26-23,0 0-1,0 0 0,0-1 0,0 1 0,0 0 0,0-1 0,1 1 0,-1 0 0,1-1 0,-1 1 0,1-1 1,-1 1-1,1 0 0,0-1 0,0 1 0,0-1 0,0 0 0,0 1 0,0-1 0,0 0 0,1 0 1,-1 0-1,0 0 0,1 0 0,-1 0 0,0 0 0,1 0 0,-1 0 0,1 0 0,0-1 0,-1 1 0,1-1 1,0 1-1,-1-1 0,1 0 0,1 0 0,34 3-1088,-1-3 0,56-6 0,-89 4 1395,0-1 0,-1 0 0,1 0 0,-1 0 0,0 0 0,0 0 0,0-1 0,0 1-1,0-1 1,0-3 0,2-1-157,17-59-11,-17 50-207,-4 17 78,0 0 0,0 0 0,0 0-1,1 0 1,-1 0 0,0 0 0,0 0 0,0 0 0,0 0 0,0 0 0,0 0 0,0 0-1,0 0 1,0 0 0,0 0 0,0 0 0,0 0 0,0 0 0,1 0 0,-1 0-1,0 0 1,0 0 0,0 0 0,0 0 0,0-1 0,0 1 0,0 0 0,0 0-1,0 0 1,0 4 12,0 0-1,1-1 1,-1 1-1,1 0 1,0 0-1,0-1 1,0 1-1,0-1 1,1 1-1,0-1 0,-1 0 1,1 1-1,0-1 1,1 0-1,-1 0 1,0 0-1,1-1 1,5 5-1,-4-4 16,1 0 0,0-1-1,-1 1 1,1-1 0,0 0 0,1-1-1,-1 1 1,0-1 0,0 0 0,1 0-1,9 0 1,-2-1 25,1-1 0,-1 0-1,0-1 1,1-1 0,-1 0 0,0-1-1,-1 0 1,1 0 0,20-12 0,-20 9-31,-1-1 0,-1 0 1,1-1-1,-1-1 0,0 0 1,-1 0-1,11-15 0,-28 59-394,-1-9 486,1 1 1,1 0-1,1 1 1,1-1-1,2 1 1,0 0 0,2 0-1,1-1 1,1 1-1,7 33 1,-8-57-98,2 10-45,-1 1 1,-1-1 0,0 1 0,0 16 0,-1-28 65,0 0 0,0 0 0,0 0 0,-1-1 0,1 1 0,0 0 0,-1 0 0,1 0 0,-1 0 0,0 0 0,1 0 0,-1-1 0,0 1 0,0 0 0,0-1 0,-1 1 0,1-1 0,0 1 0,0-1 0,-1 1 0,1-1 0,-1 0 0,1 0 0,-1 0 0,0 0 0,1 0 0,-1 0 0,0 0 0,0 0-1,0-1 1,0 1 0,1-1 0,-1 1 0,0-1 0,0 0 0,0 0 0,-3 0 0,3 0 18,0-1 0,0 1 0,1-1 1,-1 0-1,0 0 0,0 0 0,1 0 0,-1 0 0,1 0 0,-1 0 0,1-1 0,-1 1 0,1-1 0,0 1 0,0-1 0,-1 1 0,1-1 0,0 1 0,0-1 0,1 0 1,-1 0-1,0 0 0,1 1 0,-1-1 0,1 0 0,-1 0 0,1 0 0,0 0 0,0-2 0,-5-65-1,5 63-15,0-2-8,1-1 0,-1 1 0,2-1 0,-1 1-1,1 0 1,0 0 0,1-1 0,0 2 0,0-1-1,1 0 1,0 0 0,9-12 0,35-33-1081,-10 19-2573,4-2-4154,-8 3-7352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2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7719,'0'1'8387,"0"2"-4029,0 20-1835,0-14-2079,0-1 1,1 1-1,0-1 1,0 0-1,0 1 0,1-1 1,1 0-1,3 9 1,-5-15-435,0 0 1,0 0 0,1 0 0,-1 0 0,0 0-1,1-1 1,0 1 0,-1 0 0,1-1 0,0 1-1,0-1 1,0 0 0,0 0 0,0 0 0,0 0-1,0 0 1,1 0 0,-1 0 0,0-1 0,0 1-1,1-1 1,-1 1 0,0-1 0,1 0 0,-1 0-1,0 0 1,1 0 0,-1-1 0,0 1 0,1-1-1,-1 1 1,0-1 0,0 0 0,3-1 0,8-3 26,-2 0 0,1-1 0,0 0 0,-1-1 0,0 0 0,13-13 1,60-57 20,-70 63-61,-1 1 12,-10 8-9,1 1 1,0 1-1,0-1 0,0 0 0,1 1 0,8-5 0,-13 56-112,-17 19 201,13-56-48,1 1 0,0-1 0,0 1 0,1-1 0,1 1 0,0 0-1,0 17 1,2-28-32,-1-1-1,0 1 1,0-1-1,1 1 0,-1-1 1,0 1-1,1-1 1,-1 0-1,1 1 0,-1-1 1,0 1-1,1-1 1,-1 0-1,1 0 0,-1 1 1,1-1-1,-1 0 1,1 0-1,0 1 0,-1-1 1,1 0-1,-1 0 1,1 0-1,-1 0 0,1 0 1,-1 0-1,1 0 1,0 0-1,-1 0 0,1 0 1,-1 0-1,1 0 1,-1-1-1,1 1 0,-1 0 1,2-1-1,20-6 210,-5-6-158,1 0 0,-2-1-1,0-1 1,0 0 0,-2-2 0,22-28-1,-10 11-45,-25 34-20,-1-1 0,0 1 0,0 0-1,0-1 1,1 1 0,-1 0 0,0-1-1,1 1 1,-1 0 0,0-1-1,0 1 1,1 0 0,-1-1 0,1 1-1,-1 0 1,0 0 0,1 0 0,-1-1-1,1 1 1,-1 0 0,0 0-1,1 0 1,-1 0 0,1 0 0,-1 0-1,1 0 1,-1 0 0,0 0 0,1 0-1,-1 0 1,1 0 0,-1 0-1,1 0 1,-1 0 0,1 0 0,6 17-57,-4 39 129,-3-43-73,0-11 4,0-1 1,0 1-1,0 0 0,1-1 1,-1 1-1,0 0 0,1-1 1,-1 1-1,1-1 1,-1 1-1,1-1 0,0 1 1,0-1-1,0 1 1,1 1-1,9 0-2872,6-9-5408,-9 0-883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2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64 14157,'0'0'1933,"0"-8"-289,1-26-368,-1 33-1207,0 0-1,0 0 1,0 1 0,0-1-1,0 0 1,0 0 0,0 0 0,-1 0-1,1 1 1,0-1 0,0 0-1,-1 0 1,1 1 0,-1-1-1,1 0 1,-1 0 0,1 1 0,-1-1-1,1 1 1,-1-1 0,1 0-1,-1 1 1,0-1 0,1 1-1,-1-1 1,0 1 0,0 0-1,1-1 1,-1 1 0,0 0 0,0-1-1,0 1 1,1 0 0,-1 0-1,0 0 1,0 0 0,0 0-1,0 0 1,0 0 0,1 0-1,-1 0 1,0 0 0,0 0 0,0 1-1,1-1 1,-1 0 0,0 1-1,0-1 1,-1 1 0,-35 19 612,28-12-442,0 0 0,0 1 0,1 1-1,0-1 1,1 1 0,-1 1 0,2-1 0,0 1 0,0 0 0,1 1 0,-7 22 0,12-33-236,-1-1 0,1 0 1,0 1-1,0-1 1,0 1-1,0-1 0,0 1 1,0-1-1,0 1 0,0-1 1,0 1-1,0-1 1,0 0-1,0 1 0,0-1 1,0 1-1,1-1 1,-1 1-1,0-1 0,0 0 1,0 1-1,1-1 0,-1 1 1,0-1-1,0 0 1,1 1-1,-1-1 0,0 0 1,1 1-1,-1-1 1,1 0-1,-1 0 0,0 1 1,1-1-1,-1 0 0,1 0 1,-1 0-1,0 0 1,1 1-1,23-5 144,19-18 110,-8-3-183,-28 19-76,0 0 0,0 1 1,1-1-1,-1 2 0,1-1 0,0 1 1,0 0-1,1 1 0,-1 0 1,1 0-1,13-2 0,-21 5 2,-1 1 1,1-1-1,0 0 0,-1 1 0,1-1 0,-1 0 1,1 1-1,-1-1 0,1 1 0,-1-1 1,1 1-1,-1-1 0,1 1 0,-1-1 0,1 1 1,-1-1-1,0 1 0,1 0 0,-1-1 0,0 1 1,0-1-1,1 1 0,-1 0 0,0-1 1,0 1-1,0 0 0,0 0 0,0-1 0,0 1 1,0 0-1,1 34 35,1-6-13,-1-27-19,0-1 1,0 1-1,0-1 0,0 0 0,0 1 0,1-1 0,-1 0 1,0 0-1,1 0 0,-1 0 0,1 0 0,-1 0 1,1 0-1,0 0 0,-1-1 0,1 1 0,0-1 0,-1 1 1,1-1-1,0 1 0,-1-1 0,1 0 0,0 0 1,0 0-1,0 0 0,-1 0 0,1-1 0,0 1 0,-1 0 1,1-1-1,0 1 0,0-1 0,2-1 0,7-1 17,-1-1 0,0 0 0,0-1 0,9-6 0,68-47-2652,-33 16-4985,-33 22 1099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67 273 12748,'0'0'8189,"-9"4"-7922,4-2-247,2-1-17,0 0-1,1 0 1,-1 0 0,0 0 0,0 1-1,1-1 1,-1 1 0,1 0 0,-1-1-1,1 1 1,0 0 0,0 1-1,0-1 1,0 0 0,0 1 0,0-1-1,0 1 1,1-1 0,-1 1-1,1 0 1,0 0 0,0-1 0,0 1-1,0 0 1,1 0 0,-1 0-1,0 6 1,2-9 2,0 1 0,-1 0 0,1 0-1,0-1 1,0 1 0,0-1 0,-1 1 0,1 0 0,0-1-1,0 0 1,0 1 0,0-1 0,0 0 0,0 1 0,0-1-1,0 0 1,0 0 0,0 0 0,0 0 0,0 0 0,0 0-1,0 0 1,0 0 0,1 0 0,28-3-78,-22 1-167,0-1-1,-1-1 1,0 1-1,0-1 1,0-1-1,0 1 1,-1-1-1,1 0 1,-1 0 0,-1-1-1,1 0 1,-1 0-1,0 0 1,0-1-1,-1 0 1,1 0-1,-2 0 1,1 0-1,-1-1 1,0 1-1,2-9 1,-8 14 1861,-6 8-817,-4 9 81,9-10-657,1 0-1,0 1 1,1-1 0,-1 1 0,1-1 0,0 1 0,1 0 0,-1-1 0,1 1-1,0 0 1,1 0 0,-1 0 0,1 0 0,0 0 0,2 7 0,-2-12-218,0 0 0,1 0 0,-1 0 0,1 0 0,-1 0 0,1 0 0,-1 0 1,1 0-1,-1 0 0,1-1 0,0 1 0,0 0 0,0 0 0,-1-1 0,1 1 0,0 0 0,0-1 1,0 1-1,0-1 0,0 1 0,0-1 0,0 1 0,0-1 0,2 1 0,33-2 70,-26-1-142,0 0 0,-1-1-1,1 0 1,16-9 0,-4-1-70,0-2-1,-1-1 1,-1 0 0,0-2 0,30-34-1,-39 38 133,0 0-1,-1 0 0,0-1 0,-2 0 1,1-1-1,-2 0 0,0 0 1,-1-1-1,5-24 0,-10 40 37,-1 0 0,1 0 0,-1 0 0,0 1 0,0-1 0,1 0 0,-1 0 0,0 0 0,0 0 0,0 1 0,0-1 0,0 0 0,0 0 0,0 0 0,0 0 0,-1 0 0,1 1 0,0-1 0,0 0 0,-1 0 0,1 0 0,-1 1 0,1-1 0,0 0 0,-1 0 0,1 1 0,-1-1 0,-1-1 0,1 2-16,0 0-1,0 0 1,-1 0 0,1 0 0,0 1 0,0-1 0,-1 0 0,1 0 0,0 1 0,0-1-1,0 1 1,-1-1 0,1 1 0,0-1 0,0 1 0,-1 1 0,-42 37 130,35-29 92,1 1 0,0-1 0,0 2 0,2-1-1,-1 1 1,2 0 0,-1 0 0,1 1 0,1-1-1,1 1 1,0 0 0,0 0 0,1 1 0,1-1-1,0 0 1,1 16 0,1-26-246,0-1 0,-1 1 0,1-1 0,0 0 0,0 1 0,0-1 0,1 0-1,-1 1 1,0-1 0,1 0 0,-1 0 0,1 0 0,0 0 0,0-1 0,0 1 0,0 0 0,0-1 0,0 1 0,0-1 0,1 0-1,-1 0 1,0 0 0,1 0 0,-1 0 0,1 0 0,3 0 0,34 4-2103,-4-11-3571,-8-8-2901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2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44 104 8104,'0'0'15006,"-4"13"-13928,-2 13-514,1 0-1,1 0 1,2 0 0,0 1-1,2-1 1,5 48-1,-1-51-446,-1-2-164,1 1 1,1 0-1,9 24 1,-16-108-4406,0 52 4294,-1 1 0,1 0 0,-1 0 1,-1 1-1,0-1 0,0 1 1,-1-1-1,0 1 0,0 1 0,-11-13 1,22 23 336,1 1 1,0-1-1,0 0 1,0 0-1,0-1 1,0 0 0,0 0-1,0-1 1,1 0-1,-1 0 1,1-1-1,-1 0 1,1 0-1,-1-1 1,0 0 0,1 0-1,-1 0 1,0-1-1,0-1 1,9-3-1,2-1 52,0 0 0,-1-2-1,0 0 1,-1-1 0,0 0-1,0-1 1,16-16 0,-23 18-65,0-1 1,0 0 0,-1 0 0,0-1-1,-1 0 1,12-23 0,-16 27-137,0 0 0,-1 0 0,1-1 0,-1 1 0,-1-1 1,1 0-1,-1 1 0,0-1 0,-1 0 0,0 0 0,-1 1 0,-1-16 0,1 22-30,1 0-1,0-1 1,0 1-1,-1 0 0,1 0 1,-1 0-1,1-1 1,-1 1-1,0 0 0,1 0 1,-1 0-1,0 0 1,1 0-1,-1 0 0,0 0 1,0 0-1,0 1 1,0-1-1,0 0 0,0 1 1,0-1-1,0 0 1,-1 1-1,1-1 0,-2 0 1,0 1-8,0 0-1,1 0 1,-1 0 0,0 0 0,0 0 0,1 1 0,-1-1 0,0 1 0,1 0-1,-1 0 1,-3 1 0,-4 3-13,1 0 0,-1 1 0,1 0 0,-16 13 0,10-4 16,-1 0 0,2 1 1,-22 32-1,31-41 11,0 1 0,0 1 0,1-1 0,0 1 0,1-1 0,0 1 0,0 0 0,1 0 0,0 1 0,1-1 0,-1 11 0,2-19-6,0 1-1,0-1 1,0 0-1,1 1 1,-1-1-1,0 0 1,0 1-1,1-1 1,-1 0-1,1 1 1,-1-1-1,1 0 1,0 0-1,0 1 1,-1-1-1,1 0 1,0 0 0,0 0-1,0 0 1,0 0-1,0 0 1,0 0-1,0-1 1,1 1-1,-1 0 1,0-1-1,2 2 1,1-1 10,1 0 0,-1 0-1,1 0 1,-1 0 0,1-1 0,0 0 0,-1 0 0,8-1 0,7-1-12,-1-2 1,-1 0-1,25-9 0,-7-1-193,-25 9 157,0 0 0,0 1 0,1 0 0,0 0 0,-1 2-1,1-1 1,0 1 0,0 1 0,12-1 0,-22 3 45,0 0 0,0 0 1,0-1-1,0 1 0,-1 0 1,1 0-1,0 0 0,0 0 1,-1 0-1,1 0 0,-1 0 1,1 0-1,-1 0 0,1 0 0,-1 0 1,0 1-1,0-1 0,1 0 1,-1 0-1,0 0 0,0 0 1,0 1-1,0-1 0,0 0 0,0 0 1,-1 0-1,1 0 0,-1 2 1,-5 37 308,3-28-953,-20 67 2223,3-43-4354,18-34 1824,1 1 0,-1-1 0,0 0 0,0-1 0,0 1 0,0 0 0,-1-1 0,1 1 0,0-1 0,-6 3 0,-12 2-13134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2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1 380 11082,'303'-29'10427,"152"-4"-7742,-367 29-2313,557-51-778,-558 38 873,138-44 1,-164 39 966,0-3 1,112-64-1,-169 87-1349,25-17 184,-29 19-257,1 0 0,0-1 0,0 1 0,0-1 0,0 0 0,-1 1 1,1-1-1,0 1 0,0-1 0,-1 0 0,1 0 0,-1 1 0,1-1 1,0 0-1,-1 0 0,0 0 0,1 0 0,-1 0 0,1 0 0,-1 0 1,0 0-1,0 1 0,0-1 0,1-2 0,-5 2-32,0 1-1,1-1 0,-1 0 1,0 1-1,0 0 1,1 0-1,-1 0 0,-6 1 1,3 0-243,-19 1-1378,7 0-1195,0-2-4464,7-2-6654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3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180 123 5862,'-13'0'487,"0"-1"0,0 0 0,0-1 0,0 0 0,0-1 0,1 0 0,-1-1 0,1-1 0,0 0 0,0 0 0,1-1 0,-18-12 0,28 17-482,3 6-17,0 1-1,1-1 0,-1 0 1,1 0-1,0-1 0,0 1 1,1 0-1,-1-1 1,1 0-1,0 0 0,0 0 1,9 5-1,-7-3-4,6 4-84,0-2 0,0 1 1,1-1-1,0-1 0,1 0 1,0-1-1,0-1 1,0 0-1,0-1 0,1 0 1,0-1-1,17 1 0,23 0-47,106-5 0,-142 0 205,303-30 281,-97 7 188,1543-67 1847,5 75-1895,-739-13 729,-22 1-561,2020 177-476,-863-39-223,-273-76 218,-469-28-251,-2-49 247,-1203 34-303,1166-22 1133,-1442 27-3916,-23-9-2713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39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6406,'134'-1'5577,"387"16"-4748,351 28-652,-538-36 1290,730-30 861,-602 8-2162,-257 11-546,-196 4-85,0 0-1,0 0 1,0-1-1,0 0 1,0-1-1,0 0 1,0 0-1,0-1 1,15-7-1,4-16-4659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1:4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9513,'8'3'2973,"20"5"-2793,1-2-1,-1-1 0,52 3 0,100-6-91,-114-3 26,777-16 767,-393 20-560,769-18 1055,-77-24-740,412-26 474,-1339 48-970,523-36-10,-2 48 5,-645 9-126,0 4 0,122 26 0,-153-15-719,-57-24-1810,-2-21-2866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3:31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12 187 8168,'0'0'966,"-3"-8"-939,1 3-26,1 3 26,0 0-1,0 0 1,0 0 0,1 0-1,-1-1 1,1 1 0,-1 0-1,1 0 1,0 0 0,0 0-1,0-4 1,1 4 4,-1 1 1,1 0-1,0 0 1,0 0-1,0 0 0,0 0 1,0 0-1,0 0 1,0 0-1,0 0 0,0 0 1,0 0-1,1 1 1,-1-1-1,0 1 0,1-1 1,-1 1-1,0-1 1,1 1-1,-1 0 0,0-1 1,1 1-1,-1 0 1,1 0-1,-1 0 0,3 1 1,27-3 106,1 2-1,-1 2 1,1 0 0,31 8-1,125 37 679,-50-11-553,79 5-129,1-8 0,230 3-1,447-33 293,-311-22-393,342-4-82,-763 23 61,1284-28 451,-57-73 360,278-16-461,-1403 102 444,660-14-1862,-907 28-1555,-9-2-832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3:3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0 380 5894,'12'-5'1372,"80"-29"-852,1 5 0,130-26 0,213-7 519,111 44-357,-255 15-344,3490-33 2787,-3778 36-3122,182 0 172,904-24 328,-173-9-18,-715 29-447,-201 4-38,81-1 59,1-3 0,-1-4 0,90-19-1,-134 14 582,-36 12-576,0 1 1,0-1-1,-1 1 0,1-1 1,0 0-1,-1 0 1,1 0-1,-1 0 0,1 0 1,-1 0-1,1 0 1,-1-1-1,0 1 0,1 0 1,-1-1-1,0 1 1,0-1-1,2-2 0,-3 3-165,-17 15-5520,12-13 1942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3:4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0 368 5317,'13'0'2322,"95"-9"-902,209-9 267,713-9-929,564-6 1479,263-1-2085,-1086 7-112,576-34 24,-1008 43 128,1369-4 200,-1319 24-367,416 14 20,56 0 38,859-59 229,-1467 34-309,1582 7 34,-1030 33-41,-1-59 8,-447-14 221,338-18 330,-609 64-1334,-30 2-2814,-32-5-214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3:4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9105 667 7847,'-194'-164'4003,"162"142"-3937,-1 1 1,0 2-1,-2 1 1,-56-21-1,-81-17-861,-260-50 0,-188 16 1627,-1158-16 6,1733 105-838,-1887-23 38,1484 36-55,-260 3-4,397-16 18,-359 3 49,535 3 25,1 6 1,0 6-1,1 6 1,1 5-1,2 6 0,1 6 1,-185 84-1,287-111-60,1 2-1,1 0 0,1 1 1,0 2-1,1 0 1,1 2-1,1 0 0,1 2 1,-22 28-1,33-37-2,0 0 0,1 0 0,0 1 0,1 0 0,1 0 0,0 1 0,1 0 0,0 0 0,1 1 0,1-1 0,1 1 0,0-1 0,1 1 0,0 0 0,2 0 0,0-1 0,0 1 0,7 28 0,-1-25 31,0 0-1,1-1 1,1 0-1,0 0 1,1-1 0,1 0-1,1-1 1,0 0-1,2-1 1,-1 0-1,18 13 1,0-2 6,1-1 0,1-2 0,1-1 1,57 26-1,-17-16-13,1-3-1,1-4 1,134 27-1,246 13 96,-437-62-129,988 76 115,4-45 6,-851-30-116,1999-29 257,-5-112 8,-1182 27-295,-759 72 47,-3-9 0,311-112-1,-494 149-10,77-33 10,-95 39-21,-1-1 0,0 0 0,1 0 0,-2 0 0,1-1 1,-1 0-1,0-1 0,12-14 0,-18 19 3,1 0 1,-1 0-1,1 0 0,-1-1 0,0 1 1,0 0-1,0-1 0,0 1 0,-1-1 1,1 1-1,-1-1 0,1 1 0,-1-1 1,0 0-1,0 1 0,0-1 0,0 1 1,-1-1-1,1 0 0,-1-2 0,-1 1 1,0 0-1,0 1 1,0-1-1,0 0 1,0 1-1,-1-1 1,0 1-1,0 0 1,0 0-1,0 0 1,-4-3-1,-11-6 6,0 0 0,0 2-1,-40-17 1,47 22-3,-108-41 21,-1 4 1,-136-27-1,-256-31-106,492 96 64,-222-36-546,-238-46-3870,255 31 135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0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5285,'9'3'1868,"46"8"-1123,1-2-1,92 3 0,127-13-804,-116-1 178,-92 2-26,722 30 2421,242 37-2230,1018-64 2247,-1019 11-2338,158-40 646,-375-33-720,109-7 15,-443 67 16,-124 4-47,-330-7-40,0-1 0,0-2 0,47-14 0,-37 9 325,-28 10-520,2 0 671,-11-4-6948,-15-7 1248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15855,'0'0'2328,"-6"11"-1330,4-7-923,-27 57 1138,27-58-1121,1 0 0,-1 1 0,1-1-1,0 1 1,0-1 0,1 1 0,-1 0 0,1-1-1,-1 1 1,1 0 0,0-1 0,1 1-1,-1 0 1,1-1 0,0 1 0,-1 0-1,1-1 1,3 5 0,-2-6-72,0 0 0,0-1 0,1 1 0,-1-1-1,1 1 1,-1-1 0,1 0 0,0 0 0,-1 0 0,1 0 0,0-1 0,0 1 0,-1-1 0,1 1-1,0-1 1,0 0 0,5-1 0,52-6 113,-9-12-50,-44 15 74,0 0 1,0 1 0,1 0-1,-1 1 1,0-1 0,1 1 0,0 1-1,-1-1 1,1 1 0,0 1-1,0 0 1,0 0 0,10 1-1,-5 10 368,-12-10-515,0 0-1,-1 0 1,1 0-1,0 0 1,0 0-1,-1 0 1,1 0-1,0-1 1,0 1-1,0 0 1,0-1-1,0 1 1,0-1-1,0 1 1,0-1 0,0 1-1,1-1 1,-1 0-1,1 1 1,6-1 35,0-1 1,0 1 0,0-1 0,0 0 0,0-1 0,0 0-1,-1 0 1,1-1 0,12-6 0,-11 5-911,0 1 0,0 0 1,0 0-1,0 1 0,0 0 1,18-2-1,-21 7-1314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0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8936,'3'3'124,"0"0"-1,0 0 0,1-1 0,-1 1 0,1-1 0,-1 1 1,1-1-1,0 0 0,0-1 0,0 1 0,0-1 0,0 1 0,0-1 1,5 0-1,12 6-11,73 25-706,2-4 1,0-4-1,2-5 1,146 11-1,404-13 390,-497-18 1171,1165 29 2503,589 6-3307,1-66-60,-371 3 528,-447 26-2516,-922-1-320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1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5125,'7'0'3102,"13"1"-3438,-17-2 613,25 1-189,1 1 0,-1 1 0,0 1 0,0 2 0,0 1 0,-1 1 0,50 19 0,-32-7-83,2-3 0,0-2-1,96 15 1,-55-19-4,118-2 1,1192-44 865,-2-43 466,-716 38-1088,668 25-245,-1 77 0,242 20 45,4-46 16,-657-46 50,-1 1 152,-317-10 11,-544 17-286,-25 1-609,0-2 0,53-12 0,-17-9-2807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3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 83 8360,'0'0'3465,"-1"-10"-1501,1 7-1862,-1 0-1,1 0 1,0 0 0,-1 0 0,0-1-1,0 1 1,0 0 0,0 0 0,0 0-1,-1 1 1,1-1 0,-1 0-1,0 0 1,0 1 0,0-1 0,0 1-1,0 0 1,0 0 0,-1-1 0,1 1-1,-1 1 1,0-1 0,1 0-1,-1 1 1,0-1 0,0 1 0,0 0-1,0 0 1,0 0 0,0 0 0,0 1-1,-1-1 1,1 1 0,0 0-1,-4 0 1,-4-1 55,1 1-1,0 0 1,0 1 0,0 1-1,0-1 1,0 1-1,0 1 1,0 0 0,0 0-1,-8 5 1,1 1 35,2 1 1,0 0-1,0 0 1,-24 24-1,-1 5-27,1 1 0,2 1 0,2 3 1,2 0-1,-47 87 0,60-93-61,3 1 1,0 1 0,3 0-1,1 1 1,3 1 0,1 0-1,1 0 1,0 45 0,6-45-90,2-1 1,2 1-1,1-1 1,3 0-1,1 0 0,2 0 1,17 46-1,-17-64-12,1 0 0,0 0-1,2-1 1,1 0-1,1-1 1,0-1 0,2 0-1,0-1 1,1-1 0,1 0-1,1-1 1,0-1-1,24 15 1,-28-22-6,0 0-1,1-2 1,0 1 0,0-2-1,1 0 1,0-1 0,0-1-1,18 2 1,-24-4 9,0-1 1,1-1-1,0 0 0,-1-1 1,1 0-1,-1 0 0,0-1 1,1-1-1,-1 0 0,0-1 1,-1 0-1,1 0 0,11-7 1,8-9 255,-1 0 0,-1-3 0,-1 0 0,0-1 0,-2-2 0,34-45 0,-15 10 216,-2-1-1,37-76 1,-49 79-111,-4-1 1,-1-2-1,23-96 1,-36 110-246,-4-1 1,-1 0-1,-2 0 1,-3 0-1,-4-68 1,1 104-115,-1-1 0,0 1 0,-1 0 0,0-1 1,-1 1-1,0 1 0,-1-1 0,-1 1 1,0-1-1,-1 2 0,0-1 0,-13-15 0,13 19-4,-1 0 0,0 1 0,0 0 0,-1 0 0,0 1 0,0 0 0,0 1 0,-1 0 0,0 0 0,0 1 0,0 1 0,0-1 0,-1 2 0,1-1 0,-22-1 0,-13 2 23,-56 5-1,64-1-392,-1-1-1,-58-7 1,94 6 126,-1-1 0,1 1 0,-1-1 0,1 1 0,0-1 0,-1 0 0,1 0 0,0 0 0,-1 0 0,1 0 0,0-1 0,0 1 0,0-1 0,0 1 0,0-1 0,1 0-1,-1 0 1,0 0 0,1 0 0,0 0 0,-1 0 0,1 0 0,0 0 0,0 0 0,0-1 0,0 1 0,-1-5 0,-3-35-9449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 1 5509,'0'0'8013,"-5"8"-5450,-74 135 2031,-37 91-3674,101-199-813,-2 0 0,-2 0-1,-1-2 1,-39 50 0,58-81-192,-1 0 1,0 0-1,1-1 1,-1 1-1,0 0 0,0-1 1,0 1-1,-1-1 1,1 0-1,0 1 0,0-1 1,-1 0-1,1-1 1,-1 1-1,1 0 0,-4 0 1,5-1-216,-1 0 0,0-1 0,1 1 0,-1 0 0,1-1 0,-1 1 0,1-1 0,0 0 0,-1 1 0,1-1 0,-1 0 0,1 0 0,0 0 0,0 0 0,0 0 0,-1 0 0,1 0 0,0 0-1,0 0 1,1-1 0,-1 1 0,0 0 0,0-1 0,0 1 0,1-1 0,-1 1 0,0-3 0,-11-29-6549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1 353 12300,'0'0'2252,"0"-8"49,0 7-2273,0-2 217,0-1 0,0 0 0,0 0 0,0 0 1,1 0-1,-1 1 0,1-1 0,0 0 0,0 0 0,0 1 0,1-1 0,-1 1 0,1-1 0,0 1 0,0 0 0,0-1 0,0 1 0,1 0 0,-1 0 0,1 1 0,0-1 0,3-2 0,24-18 342,55-40-187,76-75 1,-156 133-365,-1 1-39,0-1 0,1 1 1,-1 0-1,1 1 0,0-1 0,9-4 1,-13 8 10,0 0 1,0-1 0,0 1-1,0 0 1,0 0 0,0 0-1,0 0 1,0 0 0,1 0-1,-1 0 1,0 0 0,0 1 0,0-1-1,0 0 1,0 1 0,0-1-1,0 1 1,0-1 0,0 1-1,0-1 1,0 1 0,0 0-1,-1-1 1,1 1 0,0 0-1,0 0 1,-1 0 0,1 0-1,0-1 1,-1 1 0,1 0-1,-1 0 1,1 0 0,-1 0-1,1 0 1,-1 0 0,0 1 0,0-1-1,1 0 1,-1 0 0,0 0-1,0 1 1,29 118 706,-19-74-667,25 72 0,-18-85-614,3-18-3485,-6-12-1608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3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15 9065,'0'0'8920,"-8"-3"-7473,-28-9-278,35 12-1145,-1 0 0,0 0 0,1 0 0,-1 0 0,1 1-1,-1-1 1,1 0 0,-1 1 0,1-1 0,0 1 0,-1-1 0,1 1 0,0 0 0,-1-1 0,1 1 0,0 0 0,0 0 0,-1 0 0,1 0 0,0 0-1,0 0 1,0 1 0,0-1 0,0 0 0,1 0 0,-1 1 0,0-1 0,1 1 0,-2 1 0,-14 45 5,15-42 14,-5 18 160,0-1 0,2 1-1,1 1 1,2-1 0,0 1 0,1-1 0,4 25 0,-4-47-189,0 0-1,0 0 1,1-1 0,-1 1 0,1 0-1,0-1 1,-1 1 0,1 0 0,0-1-1,0 1 1,0-1 0,0 1 0,0-1-1,0 0 1,0 1 0,1-1 0,-1 0-1,0 0 1,1 0 0,-1 0 0,1 0-1,-1 0 1,4 1 0,-1-1 59,-1-1 0,1 1 0,-1-1 0,1 0 0,-1 0 0,1 0-1,-1 0 1,1 0 0,-1-1 0,1 0 0,4-1 0,3-2 155,1 0 0,-1-1 0,0-1 0,-1 1 0,20-15 0,-14 6-119,-1 0 0,26-30 0,-36 39-80,-1 0 0,0-1-1,0 1 1,-1-1-1,0 0 1,0 0 0,0 0-1,0-1 1,-1 1-1,0-1 1,-1 1 0,2-12-1,-16 42-108,9-10 55,1-1 0,1 1 0,0 1 0,1-1 0,1 0 0,0 0 0,0 0 0,4 19 0,-3-29 33,-1 0 0,1 0 1,0 0-1,0 0 0,0 0 0,1 0 0,-1 0 0,1 0 0,0-1 0,0 1 0,0 0 1,1-1-1,-1 0 0,1 0 0,-1 0 0,1 0 0,0 0 0,1 0 0,-1-1 0,0 1 1,1-1-1,-1 0 0,1 0 0,0 0 0,0-1 0,0 1 0,-1-1 0,1 0 0,1 0 1,-1 0-1,0-1 0,5 1 0,-5-1 49,-1-1 1,0 1 0,1-1-1,-1 1 1,1-1-1,-1 0 1,0 0 0,0 0-1,1-1 1,-1 1-1,0-1 1,0 0 0,0 0-1,-1 0 1,1 0-1,4-4 1,-3 1 9,1-1 0,-1 1 0,0-1 0,-1 0 0,1 0 0,-1 0 0,0-1 0,2-6 0,-1 1-23,-1 0 0,0 0 0,-1 0 0,0 0 1,-1 0-1,0-1 0,-1 1 0,-1-1 0,-1-14 0,2 26-46,0 0 0,0 1 0,0-1 0,0 0 0,0 0 0,-1 0 0,1 1 0,0-1 0,0 0 0,0 0 0,-1 1 0,1-1 0,0 0 0,-1 1 0,1-1 0,-1 0 0,1 1 0,-1-1 0,1 1 0,-1-1 0,1 0 0,-1 1-1,0 0 1,1-1 0,-1 1 0,1-1 0,-1 1 0,0 0 0,0-1 0,1 1 0,-1 0 0,0 0 0,0-1 0,1 1 0,-1 0 0,0 0 0,-1 0 0,1 1-8,0-1 0,0 1 0,0-1 1,0 1-1,0 0 0,0 0 0,0 0 0,0-1 0,0 1 0,0 0 0,0 0 1,1 0-1,-1 0 0,0 0 0,1 1 0,-1-1 0,1 0 0,-1 0 0,1 0 0,0 0 1,-1 1-1,1 1 0,-2 3-1,1 0 1,0 0-1,1 0 1,-1 0-1,1 0 1,1 0-1,0 11 1,0-16 8,-1 1 1,1-1-1,0 1 1,-1 0 0,1-1-1,0 0 1,0 1 0,0-1-1,0 1 1,0-1-1,0 0 1,1 0 0,-1 0-1,0 1 1,0-1 0,1-1-1,-1 1 1,1 0-1,-1 0 1,1 0 0,-1-1-1,1 1 1,0-1 0,-1 1-1,1-1 1,0 0 0,-1 1-1,1-1 1,0 0-1,-1 0 1,4-1 0,5 0-5,0 0-1,0-1 1,0-1 0,-1 0 0,1 0 0,-1-1 0,1 0 0,-1 0 0,-1-1 0,1-1 0,0 1 0,-1-1 0,0-1-1,-1 1 1,9-11 0,-8 9 0,0 0-1,0-1 1,-1 0 0,-1 0-1,0 0 1,0-1 0,0 0-1,-1 0 1,-1-1-1,0 1 1,0-1 0,-1 0-1,2-17 1,-5 28 6,1 0 0,-1-1 1,0 1-1,0 0 0,0 0 1,0-1-1,0 1 0,0 0 1,0 0-1,0 0 0,0-1 1,0 1-1,0 0 0,0 0 1,0-1-1,0 1 0,0 0 1,0 0-1,0-1 0,0 1 1,0 0-1,0 0 0,0-1 1,0 1-1,0 0 0,0 0 1,-1 0-1,1-1 0,0 1 1,0 0-1,0 0 0,0 0 1,0 0-1,-1-1 0,1 1 1,0 0-1,0 0 0,0 0 1,-1 0-1,1 0 0,0 0 1,0-1-1,-1 1 0,1 0 1,0 0-1,0 0 0,0 0 1,-1 0-1,1 0 0,0 0 1,0 0-1,-1 0 0,1 0 1,-14 12 38,-12 21 27,19-23-27,1 0 1,0 0 0,0 1 0,1 0 0,0 0-1,1 0 1,0 1 0,0 0 0,2 0 0,-3 22-1,5-32-38,0-1-1,0 0 1,0 0 0,0 1-1,0-1 1,1 0-1,-1 0 1,0 1-1,1-1 1,-1 0-1,1 0 1,0 0-1,-1 0 1,1 0 0,0 0-1,0 0 1,-1 0-1,1 0 1,0 0-1,0 0 1,0 0-1,0 0 1,0-1-1,3 2 1,-1-1 1,1 1 0,-1-1 1,1 0-1,-1 0 0,1-1 0,0 1 0,0-1 1,6 0-1,-1 0 1,1-1 1,-1 0 0,0-1-1,0 0 1,0 0-1,15-6 1,-12 1-5,-1 0 0,0 0-1,0-1 1,-1 0 0,0 0 0,-1-1-1,1-1 1,-2 0 0,1 0 0,-1-1-1,-1 1 1,0-2 0,-1 1 0,0-1-1,0 0 1,4-17 0,-9 26 43,-12 22 71,4-7-85,1 1 0,-1-1 1,2 1-1,0 1 1,1-1-1,0 0 1,1 1-1,0 0 1,1 0-1,1 0 1,0 21-1,1-33-52,1 0 0,-1-1 0,1 1 0,0 0 0,0 0 0,0 0 0,0 0 0,0-1 0,0 1 0,1 0-1,-1-1 1,0 1 0,1-1 0,-1 0 0,1 1 0,0-1 0,-1 0 0,1 0 0,0 0 0,0 0 0,-1 0 0,1 0 0,0-1 0,0 1-1,0-1 1,0 1 0,0-1 0,0 0 0,0 0 0,0 0 0,0 0 0,0 0 0,0 0 0,3-1 0,36-7-2854,-38 7 2258,-1 0 1,1 0 0,0-1 0,0 1-1,0-1 1,-1 0 0,1 0-1,-1 0 1,3-2 0,12-21-7004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5605,'0'0'16912,"-26"55"-17232,44-45-993,0-2-1218,0-3-2081,-2 0-1634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5349,'0'0'982,"1"10"3540,5 136 4376,1 18-7813,-5-137-1120,-1 0 1,-1 1-1,-6 40 1,4-58 98,1-2 0,-1 1 0,-1 0 0,0 0 0,0-1 0,-1 1 0,0-1 0,0 0 0,-1 0 0,0-1 0,0 1 0,-1-1 0,0 0 0,-9 8 0,14-14 8,-1 1 1,1-1-1,-1 0 0,1 1 1,-1-1-1,1 0 1,-1 0-1,0 0 0,1 0 1,-1-1-1,0 1 1,0 0-1,1-1 0,-1 1 1,0-1-1,0 1 1,0-1-1,0 0 0,0 0 1,0 0-1,0 0 1,0 0-1,0-1 1,1 1-1,-1-1 0,0 1 1,0-1-1,0 1 1,0-1-1,1 0 0,-1 0 1,0 0-1,1 0 1,-1 0-1,1 0 0,-1-1 1,1 1-1,0 0 1,-1-1-1,1 1 0,0-1 1,0 1-1,0-1 1,0 0-1,0 1 0,0-1 1,-1-3-1,-2-6-109,0 1 1,0 0-1,1-1 0,1 0 1,-1 0-1,2 0 0,-1-13 1,1 11-49,2 0 0,0 0 0,0 0 0,1 0 0,1 0 0,0 0 1,1 1-1,0-1 0,1 1 0,0 0 0,1 0 0,1 1 0,-1 0 1,2 0-1,0 0 0,0 1 0,1 0 0,16-14 0,2-2-855,41-41-5433,-39 34 228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6054,'0'0'14851,"-7"13"-13447,-58 141 1993,55-126-3133,1 1 1,2 0-1,0 0 1,-2 35-1,9-63-261,0 1 1,0-1-1,0 0 0,0 1 0,0-1 0,0 0 1,0 1-1,0-1 0,1 0 0,-1 1 0,0-1 1,1 0-1,-1 0 0,1 1 0,-1-1 0,1 0 1,0 0-1,-1 0 0,1 0 0,0 0 0,0 0 1,0 0-1,0 0 0,0 0 0,0 0 0,0 0 1,0-1-1,0 1 0,1 0 0,-1-1 0,0 1 1,0-1-1,0 1 0,1-1 0,-1 0 0,0 1 1,1-1-1,-1 0 0,0 0 0,1 0 0,-1 0 1,0 0-1,1 0 0,-1-1 0,0 1 0,1 0 1,-1-1-1,0 1 0,2-1 0,5-1-1,0-1-1,0 0 1,0 0-1,-1 0 1,1-1 0,10-8-1,22-26-270,-33 30 215,0 1 0,0 0 0,1 0 0,10-7 0,-16 21 95,-1 0 0,0 0 0,0 0 0,-1 1 0,0 6-1,-5 25 259,3-32-217,1 1 0,0 0-1,0-1 1,1 1 0,0-1-1,0 1 1,1 0 0,0-1-1,2 9 1,-3-15-79,1 0 0,-1-1 0,1 1 0,0 0 0,-1 0-1,1-1 1,0 1 0,-1 0 0,1-1 0,0 1 0,0-1 0,-1 1-1,1-1 1,0 1 0,0-1 0,0 0 0,0 1 0,0-1 0,0 0 0,0 0-1,0 0 1,0 1 0,-1-1 0,1 0 0,0 0 0,0-1 0,0 1 0,0 0-1,0 0 1,0 0 0,0-1 0,0 1 0,0 0 0,1-1 0,30-18-56,-21 6-375,0-1 1,0 1-1,-2-2 0,0 0 0,0 0 0,12-31 1,27-107-4152,-22 64 2095,-33 120 4446,0 0 1,2 0 0,2 0 0,-1 37-1,4-39-2312,2 0 0,5 34 0,-5-48-986,2 0 0,0-1 0,0 0 0,1 0 0,12 22 0,-19-42-8302,-15-35 9747,-4 11 2763,-25-40 4737,44 66-7218,0 0 0,0 0-1,0 0 1,1-1 0,-1 1-1,1 0 1,0-1-1,0 1 1,1-1 0,-1 1-1,1-1 1,0 0 0,1 1-1,0-9 1,0 11-354,0 0 1,0 0-1,0 0 1,1 0-1,-1 0 0,1 0 1,-1 0-1,1 0 1,-1 0-1,1 1 1,0-1-1,0 1 0,0-1 1,0 1-1,0 0 1,0 0-1,0 0 1,4-1-1,48-15-627,-28 11-743,19-10-4043,8-5-6208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15118,'0'0'9620,"8"1"-8937,-7-1-643,1 1-1,0-1 0,0 0 0,-1 0 0,1 1 0,0-1 1,-1 1-1,1-1 0,0 1 0,-1 0 0,1 0 1,-1 0-1,1 0 0,-1 0 0,0 0 0,1 0 1,-1 0-1,0 0 0,0 1 0,1-1 0,-1 1 0,1 1 1,0 3 75,0 1 0,-1-1 0,1 1 1,-1 0-1,-1-1 0,1 10 1,0 268 586,-4-131-678,-21-221-10215,7 25 2840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1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10474,'0'0'5829,"51"57"-9672,-30-48-1891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1 415 15535,'0'0'8456,"1"-10"-6978,6-9-1230,1-1 0,1 2-1,0-1 1,1 2 0,1-1-1,25-29 1,-34 44-241,40-60 687,55-107 0,-97 170-697,0-1 0,0 1 0,0-1 0,0 1 0,0-1 0,1 1 0,-1-1 0,0 1 0,0-1 0,1 1 0,-1 0 0,0-1 0,1 1 0,-1-1 0,0 1 0,1 0 0,-1-1 0,1 1 0,-1 0 0,1-1 0,-1 1 0,0 0 0,1 0 0,-1 0 0,1-1 0,-1 1 0,1 0 0,-1 0 0,1 0 0,0 0 0,-1 0 0,1 0 0,-1 0 0,1 0 0,-1 0 0,1 0 0,-1 0 0,1 0 0,-1 0 0,1 1 0,-1-1 0,1 0 0,-1 0 0,1 0 0,-1 1 0,0-1 0,1 0 0,-1 1 0,1-1 0,-1 0 0,0 1 0,1-1 0,-1 1 0,0-1 0,1 0 0,-1 1 0,0-1 0,1 1 0,-1 0 0,19 36-68,-15-26 130,30 66-81,24 47 676,-50-109-1243,0-1-1,2 0 1,-1-1-1,2 0 1,21 22-1,-17-23-4609,-4-6-4661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5509,'0'0'8125,"-2"9"-4527,-3 18-3014,2-1 0,0 1 0,2-1 0,1 1 0,4 35 0,28 140 3354,-14-100-3212,-17-100-780,-1 0 0,1-1 1,-1 1-1,1 0 0,-1 0 0,0-1 0,0 1 0,0 0 1,0 0-1,0-1 0,0 1 0,-1 0 0,1 0 0,-1 0 1,0 2-1,0-4-37,0 0-1,0 0 1,0 0 0,1-1 0,-1 1-1,0-1 1,0 1 0,1 0 0,-1-1 0,0 1-1,0-1 1,1 0 0,-1 1 0,1-1-1,-1 1 1,1-1 0,-1 0 0,1 1 0,-1-1-1,1 0 1,-1-1 0,-35-60-3899,35 59 3801,-19-35-1750,-26-74-1,42 99 2134,0 0 0,1-1 0,0 1 1,1-1-1,0 0 0,1 1 0,1-1 0,0 0 0,4-26 1,-1 33 99,-1 0 0,2 0 0,-1 1 0,1-1 1,0 1-1,0-1 0,0 1 0,1 0 0,0 1 1,0-1-1,1 1 0,-1 0 0,1 0 0,1 1 1,-1 0-1,7-4 0,-1 1 101,0 1-1,0 0 1,1 1-1,0 0 1,0 1-1,0 1 1,0 0-1,15-2 1,-25 5-387,0 0 0,0-1 0,0 1 1,-1 0-1,1 0 0,0 1 0,0-1 1,0 1-1,-1-1 0,1 1 1,0 0-1,0 0 0,-1 0 0,1 0 1,-1 1-1,1-1 0,-1 1 0,4 2 1,-5-2 9,1 1 1,-1-1 0,1 1 0,-1-1 0,0 1 0,0-1 0,0 1-1,-1 0 1,1-1 0,0 1 0,-1 0 0,0 0 0,0 0-1,0-1 1,0 1 0,0 0 0,0 0 0,-1 0 0,-1 4-1,-1 2 109,0 0 0,0-1 0,-1 1 0,-1-1 0,1 0 0,-1 0 0,-1 0 0,1-1 0,-1 1 0,-1-2-1,1 1 1,-1-1 0,-9 7 0,1-1 134,-1 0 0,-1-1 0,0-1 0,-1-1-1,-21 9 1,2-11-317,26-13-1037,17-12-1340,1 9 824,1 1 1,-1 0-1,2 0 0,-1 0 0,19-12 0,-10 8-1448,21-15-3600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4452,'0'0'19363,"6"11"-17863,-1-1-1178,-2-7-228,-1 1-1,0-1 0,0 1 1,0 0-1,0 0 0,0 0 0,-1 0 1,0 0-1,0 0 0,0 0 1,-1 0-1,1 1 0,-1-1 0,0 0 1,0 0-1,0 1 0,-2 6 1,-4 11 68,1 1 1,1 0 0,-1 40 0,5-63-160,0 0 0,0 0 0,0 0 0,1 0-1,-1 1 1,0-1 0,0 0 0,0 0 0,0 0 0,0 0 0,1 0 0,-1 0 0,0 0 0,0 0 0,0 1 0,1-1 0,-1 0 0,0 0-1,0 0 1,0 0 0,0 0 0,1 0 0,-1 0 0,0 0 0,0 0 0,0 0 0,1 0 0,-1 0 0,0 0 0,0 0 0,0 0 0,0-1-1,1 1 1,-1 0 0,0 0 0,0 0 0,0 0 0,0 0 0,1 0 0,-1 0 0,0-1 0,0 1 0,0 0 0,0 0 0,0 0 0,0 0-1,0 0 1,1-1 0,-1 1 0,0 0 0,0 0 0,0 0 0,0 0 0,0-1 0,0 1 0,0 0 0,0 0 0,9-11 131,2-6-99,-1-1 0,-1 1 0,-1-2 0,-1 1 0,0-1 0,-2 0 0,0-1 0,4-33 0,-11 63-88,1 0-1,1 1 1,0-1 0,0 1-1,1-1 1,2 13-1,-2-22 57,0 0 0,0 0 0,0-1 0,0 1 0,0-1 0,0 1 0,0-1 1,0 1-1,0-1 0,0 1 0,0-1 0,0 0 0,0 0 0,0 1 0,0-1 0,1 0 0,-1 0 0,0 0 0,0 0 0,0 0 0,0-1 0,0 1 0,0 0 0,0 0 0,1-1 0,-1 1 0,0-1 0,0 1 0,0-1 0,1 0 0,31-19 133,-19 7-118,-1-1 0,0 0-1,-1-1 1,0-1 0,-1 1 0,8-19 0,11-12-42,-26 88-451,-11 26 906,4-51-251,1-1 0,0 1 0,2-1 0,0 1 0,3 25 0,-3-41-189,0-1-1,1 1 1,-1 0-1,0-1 1,0 1-1,1 0 1,-1-1-1,0 1 1,1-1-1,-1 1 1,1 0 0,-1-1-1,1 1 1,-1-1-1,1 0 1,-1 1-1,1-1 1,-1 1-1,1-1 1,0 0 0,-1 1-1,1-1 1,0 0-1,-1 1 1,1-1-1,0 0 1,-1 0-1,1 0 1,0 0 0,-1 0-1,1 0 1,0 0-1,0 0 1,-1 0-1,1 0 1,0 0-1,-1 0 1,1-1-1,0 1 1,-1 0 0,2-1-1,0 1-206,0-1 1,0 0-1,-1 0 0,1 0 1,0 0-1,0 0 0,-1 0 1,1 0-1,0 0 0,-1-1 1,0 1-1,1-1 0,1-1 0,0-4-1631,0 0 0,-1-1 0,0 1 0,0 0 0,1-10 0,3-22-10447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19122,'0'0'7239,"-14"55"-7143,31-42-64,8-1-96,6 2-1473,3-2-1570,-1-2-1954,-2 1-4644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7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51 7431,'0'0'17553,"-10"5"-16715,1 0-757,1-1 0,0 1 1,1 0-1,-1 1 0,1-1 1,0 1-1,0 1 0,1 0 1,0 0-1,0 0 0,0 0 0,-6 13 1,-11 33 103,21-50-186,1 0 0,0 0-1,0 1 1,1-1 0,-1 1-1,1-1 1,-1 1 0,1-1-1,0 0 1,0 1 0,1-1-1,-1 1 1,1-1 0,1 5-1,-1-7-72,0 0 1,0 0-1,1 0 0,-1 0 0,0 0 1,1-1-1,-1 1 0,0 0 0,1-1 1,-1 1-1,1-1 0,-1 1 0,1-1 0,-1 0 1,1 1-1,-1-1 0,1 0 0,-1 0 1,1 0-1,0 0 0,-1-1 0,1 1 1,-1 0-1,2-1 0,39-11-3799,-15-6-1263,0-2-3720</inkml:trace>
  <inkml:trace contextRef="#ctx0" brushRef="#br0" timeOffset="1">209 142 11979,'0'0'10693,"9"0"-9631,2 0-850,0-1-1,0 0 0,0-1 1,-1 0-1,1-1 0,0 0 1,14-7-1,-18 7-31,0 1 0,-1-2 0,1 1-1,-1-1 1,0 0 0,0 0 0,-1 0 0,1-1 0,-1 0-1,0 0 1,0-1 0,-1 1 0,1-1 0,3-7 0,-8 12-132,1 0 1,0 0 0,-1 0 0,1 0 0,-1 0 0,1-1-1,-1 1 1,0 0 0,1 0 0,-1-1 0,0 1 0,0 0-1,0 0 1,0-1 0,0 1 0,0 0 0,0 0 0,-1-1-1,1 1 1,0 0 0,-1 0 0,1 0 0,-1 0 0,1-1-1,-1 1 1,1 0 0,-1 0 0,0 0 0,0 0 0,0 0-1,1 0 1,-1 0 0,0 1 0,0-1 0,0 0 0,0 0-1,0 1 1,0-1 0,-1 1 0,1-1 0,0 1 0,0-1-1,0 1 1,-1-1 0,1 1 0,0 0 0,0 0 0,-1 0-1,1 0 1,-2 0 0,-5-1-43,-1 1 0,1 0-1,-1 0 1,1 1 0,-1 0-1,-11 3 1,8 0-14,0 1-1,0 0 1,1 1-1,0 0 1,0 1-1,0 0 1,-17 16 0,22-19 18,1 1 0,0 0 0,0 1 1,0-1-1,0 1 0,1 0 0,0 0 0,0 0 1,1 0-1,0 1 0,0-1 0,0 1 0,1 0 1,0 0-1,-2 8 0,4-13-10,1 0 0,-1-1 0,1 1-1,-1 0 1,1-1 0,-1 1 0,1-1 0,0 1 0,0-1 0,0 0-1,0 1 1,0-1 0,0 0 0,0 1 0,0-1 0,0 0 0,1 0-1,-1 0 1,0 0 0,1 0 0,-1-1 0,1 1 0,-1 0-1,1-1 1,-1 1 0,1-1 0,0 1 0,-1-1 0,1 0 0,0 1-1,2-1 1,63 4-795,-59-4 437,-8 0 355,9 0-1149,-1 0-1,1 0 0,0-1 1,0-1-1,14-3 0,7-8-6945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4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5157,'0'0'15940,"-4"8"-13826,1-2-1845,-17 43 2231,19-46-2337,0 0-1,0 0 1,0 0 0,1 0-1,-1 0 1,1 0-1,0 0 1,0 1 0,0-1-1,0 0 1,0 0-1,1 0 1,-1 0 0,1 1-1,1 3 1,0-6-133,-1 0 1,0 0-1,0 0 0,0 0 1,1 0-1,-1-1 1,0 1-1,1 0 0,-1-1 1,0 1-1,1-1 1,-1 1-1,1-1 0,-1 0 1,1 1-1,-1-1 1,1 0-1,-1 0 0,1 0 1,-1 0-1,1-1 1,-1 1-1,1 0 0,-1-1 1,3 0-1,36-14 952,5-25-403,-43 37-538,1 0 0,-1 0 0,0 0 0,0 0 0,0 0 0,0-1 0,-1 1 0,1-1 0,-1 1 0,0-1 0,0 1 0,0-1 0,0-7 0,-1 11-23,0-1 0,0 1-1,0-1 1,0 1 0,-1-1-1,1 1 1,0 0 0,0-1 0,0 1-1,-1-1 1,1 1 0,0-1-1,0 1 1,-1 0 0,1-1 0,0 1-1,-1 0 1,1-1 0,-1 1-1,1 0 1,0-1 0,-1 1 0,1 0-1,-1 0 1,1 0 0,-1-1-1,1 1 1,0 0 0,-1 0 0,1 0-1,-2 0 1,-23 0 101,-19 13-180,40-11 57,1 1 0,-1-1 1,0 1-1,1 0 1,0 0-1,-1 0 0,1 1 1,0-1-1,1 1 0,-1 0 1,1 0-1,-1 0 0,1 0 1,0 0-1,1 0 0,-1 0 1,1 1-1,0-1 1,0 0-1,0 1 0,0 7 1,1-11-5,1-1 0,-1 1 0,0 0 0,0-1 1,1 1-1,-1 0 0,1-1 0,-1 1 0,1-1 1,-1 1-1,1-1 0,-1 1 0,1-1 0,-1 1 1,1-1-1,-1 0 0,1 1 0,0-1 0,-1 0 0,1 1 1,0-1-1,-1 0 0,1 0 0,0 0 0,-1 0 1,1 1-1,0-1 0,-1 0 0,1 0 0,0 0 1,0-1-1,-1 1 0,1 0 0,0 0 0,-1 0 0,2-1 1,0 1-406,0 0 0,0-1 0,0 1 0,0-1 0,0 1 0,0-1 0,0 0 0,0 1 0,0-1 1,0 0-1,-1-1 0,1 1 0,2-2 0,7-16-8369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15086,'0'0'12204,"14"8"-11313,-11-7-848,6 5 35,1-1 0,0-1-1,-1 0 1,1 0-1,1-1 1,-1 0 0,0 0-1,1-1 1,-1-1 0,13 1-1,59-4 7,-2-4 1,109-20-1,-43-9-5851,-153 36 832,-7-2 1906,-1-1-90,-16 2-4173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37 9801,'0'0'15359,"10"-4"-14340,10-3-808,0 0 0,1 2 0,-1 0 0,1 2 0,0 0 0,1 1 0,-1 1-1,0 2 1,24 2 0,-41-3-210,-1 0 0,0 0 0,0 1 1,0-1-1,0 1 0,0 0 0,0 0 0,0 0 0,0 1 0,0-1 0,0 1 0,0-1 0,-1 1 1,1 0-1,-1 0 0,1 0 0,-1 0 0,0 0 0,0 1 0,0-1 0,0 1 0,0 0 0,-1-1 1,1 1-1,-1 0 0,1 0 0,-1 0 0,0 0 0,0 0 0,-1 0 0,1 0 0,-1 0 0,1 0 1,-1 1-1,0-1 0,0 0 0,-1 5 0,-1 1 12,0 0-1,0 0 1,-1 0-1,0-1 1,-1 1-1,1-1 1,-2 0-1,1 0 1,-1 0-1,-1-1 1,-11 14-1,-15 8 154,0-2-1,-2 0 1,-57 32-1,56-38-3,0 3-1,1 0 1,-54 53-1,86-75-165,0-1 1,0 1-1,1-1 0,-1 1 0,1 0 1,-1 0-1,1 0 0,-1 0 0,1 0 1,0 0-1,0 0 0,0 0 0,1 0 1,-1 0-1,0 1 0,1-1 0,-1 0 1,1 0-1,0 1 0,0-1 0,0 0 1,0 1-1,0-1 0,0 0 0,2 4 1,-1-3-2,1-1 1,0 0-1,0 0 1,0 0-1,0 0 1,0 0-1,0 0 1,1 0 0,-1-1-1,1 1 1,-1-1-1,1 0 1,0 0-1,-1 0 1,1 0-1,0 0 1,0 0-1,0-1 1,3 1-1,29 4 52,-1-2-1,1-1 0,-1-1 1,41-5-1,136-28 511,-115 16-454,-82 13-456,31-3 584,-21 9-6126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179 115 8168,'5'-6'1384,"0"0"0,-1-1 0,0 1 1,-1-1-1,1 0 0,-1 0 0,0 0 1,1-8-1,-3 13-1288,-1 1 0,1-1 0,-1 1 0,0-1 1,0 1-1,1 0 0,-1-1 0,0 1 0,0-1 0,-1 1 0,1-1 0,0 1 1,0-1-1,-1 1 0,1-1 0,-1 1 0,1 0 0,-1-1 0,0 1 0,0 0 1,1-1-1,-1 1 0,0 0 0,0 0 0,0 0 0,0 0 0,0 0 0,0 0 1,-1 0-1,1 0 0,0 0 0,0 0 0,-1 1 0,1-1 0,-1 1 0,1-1 1,0 1-1,-1-1 0,1 1 0,-1 0 0,1 0 0,-1-1 0,1 1 0,-1 0 1,1 1-1,-3-1 0,-3 1-97,0 0 1,0 0 0,1 1-1,-1 0 1,1 0-1,-1 1 1,1-1 0,0 1-1,0 1 1,0-1-1,1 1 1,-1 0-1,1 0 1,0 1 0,0 0-1,0 0 1,1 0-1,-1 0 1,-5 11 0,3-6 11,0 1-1,1-1 1,0 2 0,0-1 0,2 1 0,-1-1 0,2 1 0,-1 0 0,2 1 0,-2 12 0,4-24-11,-1-1 0,1 1 1,0-1-1,0 1 0,0-1 1,0 1-1,0-1 0,1 1 0,-1-1 1,0 1-1,0-1 0,0 1 0,0-1 1,0 1-1,1-1 0,-1 1 1,0-1-1,1 1 0,-1-1 0,0 1 1,0-1-1,1 0 0,-1 1 0,1-1 1,-1 0-1,0 1 0,1-1 0,-1 0 1,1 1-1,-1-1 0,1 0 1,-1 0-1,1 0 0,0 1 0,23-5 110,22-19 91,14-23-218,19-13-452,-77 58 454,0 0-1,0-1 0,0 1 0,0 0 0,0 0 0,0 1 0,0-1 1,0 0-1,1 1 0,-1-1 0,0 1 0,0 0 0,0 0 0,1 0 0,3 0 1,-5 0-6,1 1 0,-1-1 1,0 1-1,0 0 1,1-1-1,-1 1 1,0 0-1,0 0 0,0 0 1,0 0-1,0 0 1,0 0-1,0 0 1,0 0-1,0 0 0,-1 0 1,1 0-1,0 1 1,0 0-1,2 8-40,-1-1 0,0 1-1,0 0 1,-1 0 0,1 17-1,-1-12 204,-1-13-135,5 75 301,-5 100-1,-1-155-100,-2-1 1,0 1-1,-1-1 1,-1 0-1,-1 0 0,-1 0 1,-1-1-1,0 0 0,-19 31 1,25-48-131,1 0 0,-1 0-1,0-1 1,0 1 0,0-1 0,0 0 0,-1 1 0,1-1 0,-1 0-1,1 0 1,-1-1 0,1 1 0,-1 0 0,0-1 0,0 0 0,0 0 0,0 0-1,0 0 1,0 0 0,-4 0 0,4-1-20,0 0 1,0-1-1,0 0 1,1 1-1,-1-1 0,0 0 1,1 0-1,-1-1 1,0 1-1,1-1 1,0 1-1,-1-1 0,1 0 1,0 1-1,0-1 1,0 0-1,0-1 0,0 1 1,0 0-1,1 0 1,-4-6-1,1 1-30,0 0 0,0 0-1,0 0 1,1-1 0,0 0-1,0 0 1,1 0 0,0 0-1,0 0 1,1 0 0,0 0-1,1-1 1,0 1 0,0 0 0,0 0-1,1-1 1,1 1 0,-1 0-1,1 0 1,1 0 0,-1 0-1,1 1 1,1-1 0,-1 1-1,1-1 1,1 1 0,-1 0 0,1 1-1,1-1 1,-1 1 0,1 0-1,12-10 1,2 4-153,1 0 0,38-16 0,-4 3-2318,-3-7-4311,-25 9-1797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17969,'0'0'2263,"-5"11"-282,-2 2-1410,-41 96 2419,42-93-2849,1-1 1,0 1-1,2 1 1,0-1-1,-2 31 1,5-46-117,0-1 0,0 1 0,0 0 0,1 0 0,-1 0 0,0 0 0,0 0 0,1 0 0,-1 0 0,1-1 0,-1 1 0,1 0 0,-1 0 0,1-1 1,0 1-1,-1 0 0,1-1 0,0 1 0,-1 0 0,1-1 0,0 1 0,0-1 0,-1 1 0,1-1 0,0 0 0,0 1 0,0-1 0,0 0 0,0 1 0,0-1 1,0 0-1,0 0 0,-1 0 0,1 0 0,0 0 0,0 0 0,0 0 0,0 0 0,0-1 0,0 1 0,0 0 0,0 0 0,0-1 0,0 1 0,-1-1 1,2 0-1,44-19 297,-36 13-744,-1 0 1,0-1 0,16-16-1,3-16-4347,-9 3-1973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1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8 12043,'0'0'5093,"-7"-2"-3342,0 0-1587,0 1-1,0 0 1,0 0 0,0 1-1,0-1 1,0 2-1,0-1 1,0 1 0,0 0-1,0 0 1,0 1-1,0 0 1,0 0 0,1 1-1,-1-1 1,-10 8 0,17-10-154,-57 42 2657,56-41-2610,-1 0 1,0 1-1,0-1 0,1 1 1,-1-1-1,1 1 1,-1 0-1,1 0 0,0 0 1,0 0-1,-1 0 0,1 0 1,1 0-1,-1 0 1,0 0-1,0 0 0,1 1 1,0-1-1,-1 0 0,1 0 1,0 1-1,0-1 1,0 0-1,0 0 0,0 1 1,1-1-1,-1 0 1,1 0-1,0 3 0,1-3-62,0 0-1,0 0 1,0 0 0,1-1-1,-1 1 1,0 0-1,1-1 1,-1 0-1,1 1 1,-1-1-1,1 0 1,0 0-1,0 0 1,-1-1 0,1 1-1,0-1 1,5 1-1,59 0-1186,-49-1 480,55-6-3243,-59 3 2078,0 0-1,0-1 1,-1 0-1,1-1 1,20-12 0,-8 2-3093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20756,'0'0'7847,"16"-26"-20243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6342,'0'0'8034,"-10"5"-4623,-33 17-1243,43-22-2108,-1 0 1,0 1 0,0-1-1,0 0 1,0 1-1,1-1 1,-1 1-1,0-1 1,0 1-1,1-1 1,-1 1-1,0-1 1,1 1 0,-1 0-1,1-1 1,-1 1-1,1 0 1,-1-1-1,1 1 1,-1 0-1,1 0 1,0 0-1,-1 0 1,1-1 0,0 1-1,0 0 1,-1 0-1,1 0 1,0 0-1,0 0 1,0 0-1,0-1 1,0 1-1,1 0 1,-1 0 0,0 0-1,0 0 1,0 0-1,1-1 1,-1 1-1,0 0 1,1 0-1,-1 0 1,1-1-1,-1 1 1,1 0 0,0 0-1,2 1 70,-1 0-1,1 0 1,0 0-1,0 0 1,0-1-1,0 1 1,0-1-1,0 0 1,4 1-1,22 3 564,1-1-1,-1-2 1,57-2 0,86-18-95,-42-5-429,66-9-1491,-211 34-5287,-10 4 2754,2 0 81,-11 0-2306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5:5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27 4484,'-9'4'1607,"3"-1"-1341,-39 19 1438,21-1 4681,32-19-1577,31-1-1972,3-2-572,60-10 1,42-16-1071,-22 4-2438,-87 16-1919,-13 2-1713,-3-1-3661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0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3 546 4965,'0'0'7425,"0"8"-3816,-1 1-2602,1-6-616,-1 1-1,1-1 1,0 0-1,0 0 0,0 1 1,0-1-1,1 0 1,-1 1-1,2 2 0,-1-6-228,0 1-1,0-1 1,0 0-1,0 0 1,0 0-1,0 0 1,0 0-1,0 0 1,0 0-1,1 0 1,-1 0-1,0 0 1,0-1-1,0 1 1,0 0-1,0-1 1,0 1-1,0-1 1,1 0-1,34-23 932,-1 0 0,-1-3 0,32-31 0,-33 28-906,32-28 26,70-81 0,-109 107-146,-1-1-1,-1 0 0,-2-2 1,32-67-1,-61 123-54,0 0 0,1 0 0,1 1 0,1-1 0,1 1 0,0 30-1,7 151 443,1 2-7867,-7-178 559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7111,'0'0'14894,"-3"9"-14424,-11 47-306,3-21-42,2 1 0,1 0 0,2 1 0,-2 57 0,8-93-92,0 0 0,0 1 1,0-1-1,1 0 1,-1 1-1,0-1 0,0 0 1,1 1-1,-1-1 1,1 0-1,-1 1 0,1-1 1,0 0-1,-1 0 1,1 0-1,0 1 1,0-1-1,0 0 0,0 0 1,0 0-1,0 0 1,0-1-1,0 1 0,0 0 1,0 0-1,0-1 1,1 1-1,-1 0 0,0-1 1,0 1-1,1-1 1,-1 0-1,0 1 0,1-1 1,-1 0-1,1 0 1,-1 0-1,0 0 0,1 0 1,-1 0-1,0 0 1,1-1-1,1 0 0,2 0 12,0 0-1,-1 0 0,1-1 0,0 1 0,-1-1 0,1-1 0,-1 1 0,0 0 0,0-1 1,0 0-1,5-4 0,17-29-1669,-23 31 674,-1 0 0,0 0-1,-1 0 1,1-1 0,-1 1 0,1-8 0,0-20-8068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17681,'0'0'8968,"1"-17"-15054,7 22-1216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10570,'0'0'17569,"10"0"-16544,14-3-758,-1 0 1,0-2 0,0-1 0,0-1 0,40-18 0,45-13-957,-107 38 646,31-6-2482,-20 9-2168,-12-2 4360,0-1 1,0 1-1,0-1 1,1 1-1,-1-1 1,0 1-1,0-1 1,0 1-1,0 0 1,0-1-1,0 1 1,0-1-1,0 1 0,-1-1 1,1 1-1,0-1 1,0 1-1,0-1 1,0 0-1,-1 1 1,1-1-1,0 1 1,-1-1-1,1 1 1,0-1-1,-1 1 0,-13 13-7263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9449,'0'0'16816,"53"21"-15535,-21-34-768,5-4-417,0-3-96,-2 0-1121,-2-1-1954,-6 3-2114,-7 1-5285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15567,'0'0'9619,"7"-10"-8690,20-30-590,-1-1 0,-3-1 0,33-83 0,-50 238-643,-8-44 507,0 16-3481,3-81-2220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6:1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7911,'0'0'18381,"8"7"-17543,-3-4-787,-1 1 0,0 0 0,0 0 0,0 0 0,0 1 0,-1-1 0,0 1 0,0 0 0,0 0 0,-1 0 0,1 1 0,-1-1 0,0 0 0,-1 1 0,1-1 0,-1 1 0,1 11 0,-1-2-19,3 30 8,-4-44-35,-1 0-1,2 1 1,-1-1 0,0 0 0,0 0 0,0 0-1,0 0 1,1 0 0,-1 0 0,0 0 0,1 0-1,-1 0 1,1 0 0,0 0 0,-1 0 0,1 0 0,0 0-1,-1 0 1,1 0 0,0 0 0,0-1 0,0 1-1,-1 0 1,3 1 0,0-4 19,-1 1 0,1 0 1,-1-1-1,1 1 0,-1-1 0,0 0 0,0 0 1,0 0-1,0 0 0,0 0 0,0 0 0,0 0 1,-1-1-1,1 1 0,-1-1 0,0 1 0,2-6 1,3-2 14,14-26 1,-10 18-28,0 0 1,1 1-1,1 0 0,19-20 1,-31 36-8,1 1 1,-1-1 0,0 1 0,1-1 0,-1 1-1,1-1 1,0 1 0,-1-1 0,1 1-1,-1-1 1,1 1 0,0 0 0,-1-1 0,1 1-1,0 0 1,-1 0 0,1 0 0,0-1-1,-1 1 1,1 0 0,0 0 0,-1 0 0,1 0-1,0 0 1,0 0 0,-1 0 0,1 0 0,0 1-1,-1-1 1,1 0 0,0 0 0,0 1-1,0 0 15,1 0-1,-1 1 1,0-1-1,0 1 0,0-1 1,-1 1-1,1-1 1,0 1-1,0 0 0,-1-1 1,1 1-1,0 3 1,5 61 476,-6-60-426,-1 26 46,0-24-104,1-1 0,-1 0 1,2 0-1,-1 0 0,1 1 0,0-1 0,3 11 0,-4-17-35,0-1-1,0 0 0,0 1 1,0-1-1,0 1 1,1-1-1,-1 0 1,0 1-1,0-1 1,0 0-1,0 1 0,0-1 1,1 0-1,-1 1 1,0-1-1,0 0 1,1 0-1,-1 1 1,0-1-1,0 0 0,1 0 1,-1 1-1,0-1 1,1 0-1,-1 0 1,0 0-1,1 0 1,-1 0-1,0 1 0,1-1 1,-1 0-1,0 0 1,1 0-1,-1 0 1,1 0-1,-1 0 1,0 0-1,1 0 0,-1 0 1,0 0-1,1 0 1,-1 0-1,0-1 1,1 1-1,-1 0 1,1 0-1,-1 0 0,0 0 1,0-1-1,1 1 1,-1 0-1,0 0 1,1-1-1,-1 1 1,0 0-1,0 0 1,1-1-1,-1 1 0,0 0 1,0-1-1,10-20-4053,-5-2-1774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69 398 5061,'0'0'6705,"-10"0"-3636,-3 1-2224,-31-3 3035,44 1-3699,0 0 0,-1 0 0,1 0-1,0-1 1,0 1 0,0 0 0,0 0 0,0-1 0,0 1 0,0 0 0,0 0 0,0-1 0,1 1 0,-1 0 0,0 0-1,1 0 1,0-3 0,11-9 44,1 1 0,0 0 0,1 0 1,0 1-1,1 1 0,23-12 0,-9 4 121,233-131 1461,-79 67-4036,-142 65-1977,-18 3-3668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13901,'0'0'4901,"-3"9"-4202,-8 28-1,2 0 1,1 0-1,1 1 0,0 40 0,6-77-684,1-1-1,0 1 0,0 0 0,0 0 0,0 0 0,1 0 1,-1 0-1,0 0 0,0-1 0,0 1 0,1 0 1,-1 0-1,0 0 0,1 0 0,-1-1 0,1 1 0,-1 0 1,1 0-1,-1-1 0,1 1 0,0 0 0,-1-1 1,1 1-1,0-1 0,-1 1 0,1-1 0,0 1 0,0-1 1,-1 0-1,1 1 0,0-1 0,0 0 0,0 1 1,0-1-1,0 0 0,-1 0 0,1 0 0,0 0 0,0 0 1,0 0-1,0 0 0,0 0 0,0 0 0,-1 0 0,1-1 1,0 1-1,0 0 0,0 0 0,0-1 0,-1 1 1,1-1-1,0 1 0,0-1 0,45-26 407,8-20-343,-32 26-62,1 2 0,40-26 1,-63 45-14,1-1 0,0 1 0,-1-1 1,1 1-1,0-1 0,-1 1 0,1 0 0,0-1 1,0 1-1,0 0 0,-1 0 0,1-1 0,0 1 0,0 0 1,0 0-1,0 0 0,-1 0 0,1 0 0,0 0 1,0 0-1,0 0 0,0 1 0,-1-1 0,1 0 0,0 0 1,0 1-1,0-1 0,-1 0 0,1 1 0,0-1 1,-1 1-1,2 0 0,-1 1 12,1 0 0,-1 1 0,0-1 0,0 0 0,0 0 0,-1 1 0,1-1 0,0 0 0,-1 1 0,0-1 1,1 5-1,-1 11 101,-1 1 0,-3 24 1,3-37-94,-4 41 421,12-58-6310,-4 0-336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74 134 7335,'0'0'7458,"-9"7"-5254,3-4-2008,-32 27 1623,36-28-1658,0 0 0,0 1 0,0-1 1,1 0-1,-1 1 0,1-1 0,-1 1 0,1 0 1,0-1-1,0 1 0,0 0 0,1 0 0,-1 0 0,1-1 1,-1 1-1,1 0 0,0 0 0,0 5 0,1-7-130,-1 0 1,1 0-1,0 0 0,0 0 0,-1 0 1,1-1-1,0 1 0,0 0 0,0 0 1,0-1-1,0 1 0,0 0 0,0-1 1,0 1-1,0-1 0,0 1 0,0-1 1,0 0-1,0 1 0,0-1 0,0 0 0,0 0 1,1 0-1,-1 0 0,0 0 0,0 0 1,2 0-1,39-2 294,-39 2-276,16-3-120,-1-2 0,0 1-1,0-2 1,-1-1 0,0 0-1,0-1 1,0 0 0,-1-2-1,-1 0 1,18-14 0,-46 30 3232,12-4-3114,-1-1 0,1 0 0,0 0 1,-1 1-1,1-1 0,0 0 0,0 1 0,0-1 0,0 1 0,0 0 1,0-1-1,0 1 0,1 0 0,-1-1 0,1 1 0,-1 0 1,1 0-1,-1 2 0,2-3-25,0-1 1,-1 1-1,1 0 1,0-1-1,0 1 0,0-1 1,-1 1-1,1-1 1,0 1-1,0-1 1,0 1-1,0-1 1,0 0-1,0 1 1,0-1-1,0 0 0,0 0 1,0 0-1,0 0 1,0 0-1,0 0 1,0 0-1,2-1 1,29 0 52,-18-1-335,0-1 1,0-1 0,0 0-1,22-10 1,-21 7-92,1 1 0,0 1 0,20-4 0,-30 23 962,-6-12-592,0 0 1,1 1-1,0-1 1,-1 0-1,1 0 1,0 0-1,0 1 1,0-1-1,0 0 1,1 0-1,-1-1 1,3 3-1,2-1-4,0-1 0,0 0 0,1 0 0,-1-1 0,1 1 0,-1-2 0,1 1 0,0-1 0,-1 0 0,9-1 0,66-10-511,-47 2 796,-1-2 0,-1-1 0,0-1 0,-1-1 0,38-25-1,-53 31-371,-14 7 33,1 0 1,0 0-1,0 0 1,-1 0-1,1-1 1,0 1-1,-1-1 1,0 0-1,1 0 1,-1 0-1,0 0 1,0 0-1,0 0 1,0 0-1,0-1 1,0 1-1,-1-1 1,1 0-1,-1 1 1,0-1-1,0 0 1,0 0-1,0 1 1,0-1-1,-1 0 1,1 0-1,-1 0 1,0 0-1,0-4 1,0 6 50,0 1 0,0 0 0,0-1 0,-1 1 0,1 0 1,0-1-1,0 1 0,-1 0 0,1-1 0,0 1 0,0 0 1,-1-1-1,1 1 0,0 0 0,-1 0 0,1-1 1,0 1-1,-1 0 0,1 0 0,-1 0 0,1 0 0,0-1 1,-1 1-1,1 0 0,-1 0 0,1 0 0,0 0 0,-1 0 1,1 0-1,-1 0 0,1 0 0,0 0 0,-1 0 1,1 0-1,-1 0 0,1 1 0,0-1 0,-1 0 0,1 0 1,-1 0-1,1 0 0,0 1 0,-1-1 0,-19 9 29,15-5 90,0 1 0,1-1 1,-1 1-1,1 0 0,0 0 0,0 0 0,0 0 1,1 1-1,-1-1 0,1 1 0,1 0 0,-1 0 0,1 0 1,0 1-1,1-1 0,-1 0 0,1 1 0,1-1 0,-1 13 1,1-15-164,1-1 0,-1 1 1,1-1-1,0 1 1,0-1-1,0 1 0,0-1 1,1 0-1,-1 0 1,1 0-1,0 0 0,0 0 1,0 0-1,0 0 1,5 4-1,-4-5-369,1 1 1,0-1-1,-1 1 1,1-1-1,0 0 0,0-1 1,1 1-1,-1-1 0,0 1 1,1-1-1,-1-1 1,0 1-1,1 0 0,-1-1 1,6 0-1,5 0-8236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2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17529 451 9353,'0'0'614,"-7"-10"1163,-5-6-1642,-1 0 0,-1 1 0,0 1 0,-1 0-1,-1 1 1,0 0 0,-33-19 0,-7 5 397,-1 2-1,-1 3 1,-1 2 0,-93-18-1,-249-14 83,-750-13-1110,-1355 93-508,8-30 1554,1530-41-256,31 1 384,-1271 60-748,132 88-165,632-48 182,105-5 42,1122-38-5,1 10 0,-316 77 0,479-87 97,1 2-1,0 3 0,-48 27 1,76-34-42,0 0 0,1 2 0,0 1 1,1 1-1,1 1 0,1 1 0,-34 40 0,50-55-47,1 1-1,0-1 1,0 1-1,1-1 0,-1 1 1,1 0-1,0 0 0,0 0 1,1 0-1,0 0 0,0 0 1,0 1-1,0-1 1,1 0-1,0 1 0,0-1 1,0 0-1,2 9 0,0-7-21,1 1 0,0-1-1,0 0 1,0 0-1,1 0 1,0 0 0,1 0-1,0-1 1,0 0 0,0 0-1,8 7 1,8 5-50,1-1 0,1-1 0,0-2 0,1 0 0,1-1 0,26 10-1,11 0 100,2-3 0,0-2 0,97 13 0,204 6 121,-275-30-131,1247 118-1011,-861-78 813,567 9 443,5-53 290,-531-6-258,2370-23-206,-1508-4-87,1544-48-29,-448 17-407,-2119 64 444,535-12 22,-662-4 13,424-82 0,-448 41 189,-173 43-51,0-2 0,-1 0 0,0-3 0,34-21 0,-59 32-42,1 0 0,-1 0 0,-1 0 0,1-1 0,-1 1 0,0-1 0,0-1 0,-1 1 0,7-13 0,-10 17-113,0 0-1,0 0 1,0 0 0,0 0 0,0-1 0,-1 1 0,1 0 0,-1-1 0,0 1 0,0 0 0,0-1 0,0 1 0,0 0 0,0-1 0,-1 1 0,1 0 0,-1-1 0,1 1-1,-1 0 1,0 0 0,0 0 0,0 0 0,0-1 0,0 1 0,-1 1 0,1-1 0,-1 0 0,1 0 0,-1 0 0,1 1 0,-1-1 0,0 1 0,0-1 0,0 1 0,-4-2-1,-3-2-548,-1 1 0,0 0 0,0 1-1,0 0 1,-16-3 0,-29-4-3292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3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2146,'-5'9'577,"-25"56"313,2 1 1,3 1-1,4 1 1,2 1 0,-15 107-1,28-139-706,2-1-1,2 1 1,1-1-1,2 1 1,1 0-1,13 67 1,-11-89-173,0 0 1,1 0 0,0 0-1,2-1 1,-1 0 0,2 0-1,0 0 1,0-1-1,1 0 1,1-1 0,0 0-1,1-1 1,0 0 0,0 0-1,2-1 1,-1-1-1,1 0 1,22 11 0,51 18 76,120 35 1,-156-56-10,-30-10-67,1-1-1,0 0 1,1-2-1,-1-1 1,1 0 0,0-1-1,0-2 1,0 0-1,0-1 1,-1-2 0,1 0-1,-1-1 1,1-1-1,-1-1 1,-1-1 0,1-1-1,-1 0 1,0-2-1,-1 0 1,0-2 0,-1 0-1,32-28 1,94-101 875,28-26-338,-166 163-542,19-17 12,0-1 0,35-41 0,-53 55-2,-1 0 0,0-1 1,-1 0-1,0 0 0,0-1 0,-1 1 1,0-1-1,-1 0 0,0 0 0,0 0 1,-1-1-1,1-15 0,-1-9 261,-1-1 0,-2 1 0,-1 0 0,-2 0-1,-14-56 1,15 79-223,-1 0-1,0 0 0,-1 0 1,-1 0-1,1 1 1,-2 0-1,0 0 0,0 1 1,-1 0-1,0 0 0,-1 0 1,0 1-1,0 1 1,-1 0-1,0 0 0,0 0 1,-1 2-1,0-1 0,-13-4 1,-1 1-53,-1 2 0,0 0 1,0 2-1,0 1 0,-38-2 1,-140 4 191,110 4-178,4-4 68,0-3-1,-130-26 1,210 29-155,0 1 0,0 0 0,0 1 0,0 0 0,0 0 0,0 1 0,0 0 0,-1 1 0,1 1 0,0-1 0,0 1 0,0 1 0,1 0 0,-1 0 0,1 1 0,-1 0 0,1 1 0,1 0 0,-10 6 0,9-4-422,-32 20-3717,25-25-488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4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 3908,'0'0'3795,"-9"-3"-3159,-29-7-199,37 10-417,0 0-1,1 0 0,-1 0 0,0 0 1,0 0-1,1 0 0,-1 0 0,0 0 0,0 0 1,1 0-1,-1 1 0,0-1 0,0 0 1,1 0-1,-1 1 0,0-1 0,1 0 1,-1 1-1,0-1 0,1 1 0,-1-1 1,1 1-1,-1-1 0,1 1 0,-1-1 1,1 1-1,-1 0 0,1-1 0,-1 1 1,1 0-1,0-1 0,-1 1 0,1 0 1,0 0-1,0-1 0,-1 1 0,1 1 0,-2 31 139,2-27-86,26 481 529,-1-164-652,-24-219 38,-1-47 5,2-1 0,10 63 0,-11-115 7,-1-1 0,1 0 0,-1 0 0,1 0 0,0 0 0,0 0 0,1 0 0,-1 0 0,0 0 0,1-1 1,0 1-1,0 0 0,0-1 0,0 1 0,0-1 0,0 0 0,1 0 0,-1 0 0,1 0 0,-1 0 0,1 0 0,0-1 0,0 1 1,0-1-1,3 1 0,3 0 0,1-1-1,0 0 1,0 0 0,0-1 0,0 0 0,19-3 0,63-13 66,-58 10-35,0 0 0,42 0-1,-51 6-23,10 1-11,-1-1 0,0-2 1,1-1-1,-1-2 0,0-1 1,-1-2-1,35-12 0,-60 16 20,21-7 37,55-31-1,-76 37 30,-1 0 0,1-1 0,-1 1 0,0-2 0,0 1 0,-1-1 0,0 0 0,0 0 0,0-1 0,-1 1 0,5-11-1,17-46 56,-2-2 0,-4 0-1,-2-1 1,14-102-1,-28 137-121,0 0 0,-3 0-1,0-1 1,-4-38-1,1 63 63,0 0 1,0-1-1,-1 1 0,0 0 1,-1 0-1,1 1 0,-1-1 0,-1 1 1,0-1-1,0 1 0,0 0 0,-1 0 1,0 1-1,0 0 0,-1-1 0,0 2 1,0-1-1,0 1 0,-1 0 1,0 0-1,-12-7 0,2 5 90,-1 0 0,0 1 0,0 1 0,0 0 0,-1 1 0,1 1 0,-1 1 0,0 1-1,-35 2 1,-11 5 10,-96 21 0,70-10-206,76-14 47,-33 3-838,46-6 664,1 0 1,-1 0 0,0-1 0,1 1 0,-1 0 0,1-1-1,-1 1 1,0-1 0,1 1 0,0-1 0,-1 0 0,1 0-1,-1 0 1,1 0 0,0 0 0,-1 0 0,1 0-1,0 0 1,0 0 0,0-1 0,0 1 0,0 0 0,0-1-1,-1-2 1,-9-31-3132,2-11-2339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4:4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12684,'0'0'352,"8"3"-1174,-3-2 790,0 1 0,0 0 0,-1 0 0,1 0 0,-1 0 0,0 1 0,1 0 0,-1 0 0,0 0 0,-1 0 0,1 1 0,0-1 0,-1 1 0,0 0 0,0 0 0,0 0 0,-1 0 0,1 1 0,-1-1 0,0 1 0,0 0 0,0-1 0,-1 1-1,0 0 1,1 6 0,3 34 42,-3 1-1,-1 0 1,-3-1-1,-14 88 1,-55 180 150,43-205-95,-8 28 308,-36 177 877,70-300-1201,0 0 1,1 0-1,0 0 1,1 0-1,4 23 1,-3-31-55,0 0 0,0-1 1,1 0-1,0 1 0,-1-1 0,2 0 1,-1 0-1,1 0 0,-1 0 1,1 0-1,0 0 0,0-1 0,1 0 1,-1 1-1,1-1 0,-1 0 1,1-1-1,0 1 0,5 2 0,9 3 10,1 0 0,-1 0 0,2-2 0,-1-1 0,1 0 0,30 3 0,127 2 80,-128-9-98,1098-37 35,44-38 111,-417 12-21,-4-46 19,-675 94-128,1642-149 17,8 116 15,-709 27-21,2112 5 68,-1740 22-89,193-24 162,-1513 13-111,50-1 591,138 13-1,-228-1 140,-36-5-634,1 0-1,-1 0 0,1-2 1,13 1-1,-21-2-136,-1 0 0,1 1 0,-1-2 0,0 1 1,0 0-1,1-1 0,-1 0 0,0 0 0,0 0 0,-1 0 0,1 0 1,0-1-1,-1 0 0,0 0 0,5-5 0,5-7-133,0-1 0,-1 0 0,-2-1 0,1 0 0,-2-1 0,9-22 0,33-117-30,-2 7 606,-47 147-441,-1-1 1,1 1 0,0 0 0,1 0 0,-1 0 0,1 0-1,-1 1 1,1-1 0,0 1 0,0-1 0,0 1 0,0 0-1,0 0 1,0 1 0,1-1 0,-1 0 0,1 1 0,-1 0 0,1 0-1,0 0 1,-1 1 0,5-1 0,12-2-226,-1 2 0,1 1 0,21 2 0,-5-1-102,-29-1 280,71-4-883,-73 4 876,0-1 0,-1 1 0,1-1-1,-1 0 1,1-1 0,-1 1 0,1-1 0,-1 0 0,0 0 0,1 0-1,-1-1 1,0 0 0,5-4 0,-8 5 83,0 0 1,0 1-1,0-1 1,0 0-1,-1 0 1,1 0-1,-1 0 1,1 0-1,-1 0 1,0-1-1,0 1 0,0 0 1,0 0-1,0 0 1,0 0-1,0 0 1,-1 0-1,1 0 1,-1 0-1,1 0 1,-1 0-1,0 0 0,0 0 1,0 0-1,0 1 1,0-1-1,0 0 1,-3-2-1,-43-50 1323,38 45-1252,3 1-46,0 0-1,0 0 1,1-1-1,0 1 1,0-1 0,1-1-1,-6-17 1,8 19-120,-1 0 0,0 1 0,0-1 0,0 1 0,-1 0 0,0 0 0,-1 0 0,1 0 0,-1 1 0,-1-1 1,1 1-1,-1 1 0,-10-9 0,1 6-16,0-1-1,-1 2 1,-1 0 0,1 1 0,-1 1 0,0 1 0,0 0 0,-24-2 0,-149-2 189,134 7-139,-973 23 347,-740 56-1477,-4-65 526,-135-40-78,1060 10 35,481 11-182,-1469-16-1955,1446 22 878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2:4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3742 156 11179,'-996'-137'517,"864"125"-449,0 6 0,0 5-1,0 7 1,0 5-1,-140 30 1,126-9 358,1 6-1,2 6 0,-221 102 1,285-107-229,2 4 1,2 3 0,1 3-1,3 3 1,3 3 0,2 4 0,-90 100-1,111-105-186,2 2 0,3 2-1,2 1 1,3 2 0,-54 128-1,77-156-5,1 1-1,1 0 1,2 0 0,1 1-1,2 0 1,1 1-1,2-1 1,1 1-1,2-1 1,2 1 0,1-1-1,2 0 1,16 59-1,12-2 7,69 131 0,66 80-30,-95-177 22,17 31-95,173 223 1,-201-303 56,4-2 0,3-3 0,3-3 0,117 84 0,-49-59 80,5-6 1,3-7-1,270 106 1,-144-89 44,380 81 1,-428-131-107,1-11 0,2-9 1,1-10-1,431-24 0,-474-11 27,0-9 1,-2-8-1,-2-8 0,-1-8 0,-3-7 1,239-113-1,-266 94 101,255-170 0,-302 169 11,-2-5 0,181-186-1,-222 198 33,-4-2 0,-2-3-1,-5-2 1,81-157-1,-102 166 51,-3-1 1,-3-1-1,-3-1 1,-4-2-1,-2 1 0,10-133 1,-22 131-45,-3-1 1,-3 1-1,-4-1 1,-3 1 0,-3 1-1,-3-1 1,-3 2 0,-4 1-1,-2 0 1,-62-120-1,51 127-165,-3 1-1,-3 3 0,-3 1 1,-2 2-1,-2 2 1,-90-78-1,69 76-11,-3 4-1,-2 2 1,-2 4-1,-156-70 1,117 70-12,-3 5 0,-2 5 1,-127-21-1,84 30-30,-296-11 0,-368 69-700,5 70-1148,243-36-2664,321-55-1905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4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4644,'0'0'16747,"8"-10"-16155,16-22-165,-7 7 255,2 1 0,44-43-1,-63 66-682,0 1-1,1-1 1,-1 1-1,1-1 1,0 1-1,-1-1 1,1 1-1,-1 0 1,1-1 0,0 1-1,-1 0 1,1-1-1,0 1 1,-1 0-1,1 0 1,0-1-1,-1 1 1,1 0-1,0 0 1,-1 0 0,1 0-1,0 0 1,0 0-1,-1 0 1,1 0-1,0 1 1,-1-1-1,1 0 1,0 0-1,-1 1 1,1-1 0,1 1-1,-1 0 3,0 1-1,0-1 1,0 1 0,0 0 0,0-1-1,0 1 1,0 0 0,-1 0-1,1 0 1,-1-1 0,1 1 0,-1 3-1,2 68 500,-2-62-192,-2 15 126,1-19-339,1-1 0,-1 1 0,1 0 0,0 0 0,1 0 1,2 13-1,2-19-2155,0-7-3359,-3-6-2568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4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58 7815,'0'0'10234,"-11"-3"-9519,3 1-666,-1 1-1,0 0 1,1 0-1,-1 0 1,0 1-1,0 1 1,1-1-1,-1 2 1,0-1-1,1 1 1,-12 4-1,2 0 85,0 1 0,0 1 0,1 1 0,0 0 0,0 1 0,1 1-1,1 0 1,0 1 0,0 1 0,1 1 0,1 0 0,0 0 0,1 1-1,1 1 1,0 0 0,1 1 0,1 0 0,0 0 0,2 1 0,0 0 0,1 0-1,0 1 1,2-1 0,0 1 0,1 1 0,0 23 0,3-37-121,0-1 1,0 0-1,0 0 1,1 0 0,0-1-1,0 1 1,0 0-1,0 0 1,1 0-1,0-1 1,0 1 0,0-1-1,1 1 1,-1-1-1,1 0 1,0 0-1,0 0 1,1 0 0,-1-1-1,1 1 1,0-1-1,0 0 1,0 0-1,0 0 1,0-1 0,1 1-1,-1-1 1,1 0-1,6 1 1,-1 0 95,0-1 0,0 0 0,1-1 0,-1-1 0,0 1 0,1-2 0,-1 1 0,0-1 0,1-1 0,-1 0 0,0 0 0,0-1 0,15-7 1,10-7 154,-2-1 1,0-2 0,-1-1 0,-1-2 0,-1-1-1,-1-1 1,-1-1 0,-2-2 0,-1-1 0,-1 0-1,39-64 1,-58 85-194,-1 0 0,0-1 0,-1 1 0,1-1 0,-2 0 0,1 0 0,-1 0 0,-1 0 0,1 0 0,-1 0 0,-1 0 0,0-11 0,-1 16-51,0 0 0,0-1-1,-1 1 1,1-1 0,-1 1-1,0 0 1,0 0 0,0 0-1,0 0 1,-1 0 0,0 1 0,0-1-1,0 1 1,0 0 0,0 0-1,-1 0 1,1 0 0,-1 0-1,0 1 1,0-1 0,0 1-1,0 0 1,0 0 0,0 1-1,0-1 1,-6 0 0,-2-1-34,0 0 0,0 1 0,0 0 0,0 1-1,0 0 1,0 1 0,0 1 0,0 0 0,0 0 0,-18 5 0,-41 19-2317,2 8-5137,52-25-2039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1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57 13997,'0'0'11771,"6"-8"-11141,-5 7-616,1-3 33,1 1 0,-1-1 1,1 1-1,0 0 1,0 0-1,0 0 1,0 0-1,1 0 0,-1 1 1,1 0-1,-1-1 1,1 1-1,0 1 0,0-1 1,0 1-1,0-1 1,0 1-1,0 0 0,1 0 1,4 0-1,-9 2-45,1-1 0,0 0 0,-1 0-1,1 0 1,-1 1 0,1-1 0,0 0-1,-1 1 1,1-1 0,-1 0 0,1 1-1,-1-1 1,0 1 0,1-1 0,-1 1 0,1-1-1,-1 1 1,0-1 0,1 1 0,-1-1-1,0 1 1,0 0 0,1-1 0,-1 1-1,0-1 1,0 1 0,0 0 0,0-1-1,0 1 1,0-1 0,0 1 0,0 0 0,0-1-1,0 1 1,0 0 0,0-1 0,0 1-1,-1-1 1,1 1 0,0 0 0,0-1-1,-1 1 1,1 0 0,-12 29 177,-5-6-76,-28 33 1,29-39-37,1 0 0,2 1 0,-20 33 0,32-51-63,1-1 0,-1 1 1,1 0-1,-1-1 0,1 1 0,0 0 1,-1-1-1,1 1 0,0 0 1,-1 0-1,1-1 0,0 1 1,0 0-1,0 0 0,-1 0 1,1 0-1,0-1 0,0 1 1,0 0-1,1 0 0,-1 0 0,0-1 1,0 1-1,0 0 0,0 0 1,1 0-1,-1-1 0,0 1 1,1 0-1,-1 0 0,1-1 1,-1 1-1,1 0 0,0 0 0,1 0 9,1 0-1,-1-1 0,0 0 0,0 0 0,0 1 0,0-1 0,0 0 0,1-1 0,-1 1 0,0 0 0,0-1 0,4 0 1,66-28-385,-70 29 313,46-21-2081,7-3-2372,-5-4-4761,-33 15 2947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1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44 5926,'-10'0'2679,"-9"-1"-1598,-4-1 760,-1 1 0,1 2 0,-44 6 0,59-6-1663,0 1 1,0 0 0,1 1 0,-1 0-1,1 0 1,-1 1 0,1 0 0,1 0-1,-1 0 1,0 1 0,1 0 0,0 0-1,0 1 1,1 0 0,0 0 0,-6 8-1,5-5-83,0 1-1,1-1 0,0 1 1,1 0-1,0 1 0,0-1 1,1 1-1,1-1 0,0 1 1,0 0-1,1 0 0,0 0 1,1 0-1,0 0 0,1 0 1,1 0-1,3 16 0,-3-20-56,0 1-1,1-1 1,0 1-1,1-1 1,-1 0 0,1 0-1,1-1 1,-1 1-1,1-1 1,0 0 0,0 0-1,1-1 1,0 1-1,0-1 1,0 0-1,1-1 1,0 0 0,-1 0-1,2 0 1,-1-1-1,0 0 1,1 0-1,-1-1 1,14 3 0,-5-3 226,1-1 0,-1 0 1,0-1-1,1-1 0,-1-1 1,0 0-1,0-1 0,0-1 1,0 0-1,0-1 0,-1-1 1,0 0-1,0-1 0,17-11 1,-21 11-47,0 0 0,0 0 0,0-1 0,-1-1 0,-1 0 0,1 0 0,-2-1 1,1 0-1,-1 0 0,-1-1 0,0 0 0,0-1 0,-1 1 0,0-1 0,-1 0 0,-1-1 0,0 1 0,3-17 0,-7 21-222,0 0-1,0 0 1,0 0-1,-1 0 1,0 0-1,-1 0 0,0 0 1,0 0-1,-1 1 1,1-1-1,-2 1 1,1 0-1,-1 0 0,0 0 1,-1 0-1,1 1 1,-1-1-1,-1 1 1,1 1-1,-1-1 0,0 1 1,0 0-1,-1 0 1,0 0-1,1 1 0,-1 0 1,-1 1-1,1 0 1,0 0-1,-9-2 1,9 3-606,-1 0 1,1 1-1,-1 0 1,1 0-1,-10 1 1,10 0-384,0 1-1,0 0 1,0 0 0,0 1 0,0 0-1,-6 3 1,-2 0-6470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76 3203,'-1'0'395,"0"0"0,1 1 0,-1-1 0,0 0 1,0 0-1,0 0 0,0 0 0,1 0 0,-1 0 0,0 0 0,0 0 0,0 0 0,0 0 1,1-1-1,-1 1 0,0 0 0,0 0 0,0-1 0,1 1 0,-1-1 0,0 1 1,1 0-1,-1-1 0,0 1 0,1-1 0,-1 0 0,0 1 0,1-1 0,-1 0 0,1 1 1,-1-1-1,1 0 0,-1 1 0,1-1 0,0 0 0,-1 0 0,1 0 0,0 1 0,0-1 1,0 0-1,0 0 0,-1 0 0,1 0 0,0 1 0,0-1 0,0 0 0,1 0 0,-1-2 1,12-15 4531,9 3-5358,-13 12 461,0 0 0,0 0 0,0 0-1,1 1 1,-1 1 0,1-1 0,-1 1 0,1 1 0,-1 0-1,1 0 1,15 2 0,-23-1-26,0 0-1,0 0 1,0 0-1,0 0 1,0-1 0,0 1-1,0 1 1,-1-1-1,1 0 1,0 0 0,-1 0-1,1 0 1,-1 0-1,1 0 1,-1 1 0,0-1-1,1 0 1,-1 0-1,0 1 1,0-1 0,0 0-1,0 1 1,0-1-1,0 0 1,0 0 0,0 1-1,-1-1 1,1 0-1,-1 0 1,1 1 0,0-1-1,-2 1 1,-17 38 171,18-39-165,-1 3 96,-1 0 1,0 0-1,0-1 1,0 1-1,-1-1 1,0 1-1,1-1 0,-1 0 1,0-1-1,0 1 1,-1-1-1,1 1 1,0-1-1,-1 0 1,-7 1-1,23-15 316,-8 10-426,0 1-1,0-1 1,0 1 0,0 0 0,1 0-1,-1 0 1,1 1 0,-1-1-1,0 1 1,1-1 0,-1 1 0,1 1-1,-1-1 1,1 0 0,-1 1 0,1-1-1,-1 1 1,0 0 0,0 0-1,1 1 1,-1-1 0,0 1 0,0-1-1,0 1 1,0 0 0,0 0 0,-1 0-1,1 1 1,-1-1 0,1 1-1,-1-1 1,0 1 0,0 0 0,0 0-1,0 0 1,0 0 0,-1 0 0,0 0-1,1 0 1,-1 0 0,0 1 0,0-1-1,-1 1 1,1 4 0,-1-3 72,0 0 0,-1 0 0,0 0 0,0-1 0,0 1-1,-1 0 1,1-1 0,-1 1 0,0-1 0,-1 1 0,1-1 0,-1 0 0,0 0 0,0 0 0,0 0 0,0-1 0,0 1 0,-1-1 0,0 0 0,0 0 0,-6 4 0,5-4 1,0 0 0,0 0 0,0-1 0,0 0 0,0 0 1,0 0-1,-1-1 0,1 1 0,-1-1 0,1-1 0,-1 1 0,1-1 0,-1 0 0,0 0 1,1 0-1,-1-1 0,1 0 0,-1 0 0,-6-3 0,10 3-189,0 1 0,1-1 0,-1 0 0,0 0 0,1 0-1,-1 0 1,1 0 0,-1 0 0,1-1 0,-1 1 0,1 0 0,0-1 0,-1 1 0,1-1 0,0 0-1,0 1 1,-1-4 0,2 4-345,-1-1-1,1 1 1,0 0 0,0 0-1,0 0 1,0 0-1,0 0 1,0 0-1,0-1 1,1 1 0,-1 0-1,0 0 1,1 0-1,-1 0 1,1 0 0,-1 0-1,1 0 1,-1 0-1,1 0 1,-1 0-1,2-1 1,9-10-5893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9225,'0'-13'-1185,"0"4"-2755,0 1 577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3523,'0'0'-1121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8 5381,'0'0'3534,"-9"-2"-374,4 1-2775,0 0-1,1 0 0,-1 0 0,0 0 0,0 1 0,0 0 0,0 0 0,0 0 1,0 1-1,0 0 0,0-1 0,0 2 0,0-1 0,0 1 0,1-1 0,-1 1 0,1 1 1,-1-1-1,1 0 0,0 1 0,-6 5 0,-2 4-88,1 0-1,0 1 1,1 0 0,0 0 0,1 1-1,1 0 1,0 1 0,1 0-1,1 0 1,0 1 0,1 0 0,-5 25-1,6-17-263,1 0-1,0 1 0,2-1 0,1 0 1,1 1-1,0-1 0,11 47 1,-10-62-33,1 1 0,0-1 0,0 1 0,1-1 0,0 0 0,1 0 0,0-1 0,0 1 0,1-1 0,0 0 0,0-1 0,1 1 0,0-1 0,14 11 0,-15-14 48,1-1 0,0 1 0,0-1 0,0 0 1,0-1-1,0 0 0,1 0 0,-1 0 0,1-1 1,-1 0-1,1-1 0,-1 0 0,1 0 0,0 0 1,-1-1-1,1 0 0,-1-1 0,1 1 0,13-6 1,-1-1 140,0-1 1,-1-1-1,0-1 1,-1 0-1,0-2 1,0 0-1,-1-1 1,19-20 0,-13 10 66,-2-1 0,-1 0 0,0-1 1,29-56-1,-42 69-121,-1 0 1,-1 0-1,0-1 0,0 0 1,-2 0-1,4-26 0,-6 36-108,-1-1 0,1 0 0,-2 0 0,1 0 0,0 0 0,-1 0 0,0 0 0,0 1 0,0-1 0,-1 0 0,1 0 0,-1 1 0,0 0 0,-1-1 0,1 1 0,-1 0 0,1 0 0,-1 0 0,-1 0 0,1 0 0,0 1 0,-1 0 0,-6-5 0,0 2-18,-1 0 0,0 0 0,0 1 0,-1 1-1,0 0 1,0 0 0,0 1 0,0 1 0,-18-2 0,-12 1-1047,-61 6 0,8-1-7409,76-2-110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5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47 5061,'10'-11'7998,"-8"8"-6737,0 1 0,0-1 0,0 0-1,-1 0 1,1 0 0,-1-1 0,0 1-1,0 0 1,1-6 993,-5 11-2084,0 0 0,0 1 0,0-1 1,0 1-1,0 0 0,1-1 0,-1 1 0,1 0 1,0 1-1,-3 4 0,-1 0 125,-13 18 120,0 1-1,2 1 0,1 1 0,1 0 1,-13 38-1,22-48-345,0 0-1,1 0 1,1 0-1,1 0 1,0 1 0,2 0-1,0-1 1,1 1-1,1 0 1,4 19 0,-5-35-49,1 0 0,0-1-1,0 1 1,1 0 0,-1-1 0,1 1 0,-1-1 0,1 1 0,0-1 0,0 0 0,1 0 0,-1 0 0,1 0 0,0 0 0,-1 0 0,1-1 0,0 1 0,0-1 0,1 0-1,-1 0 1,0 0 0,1-1 0,0 1 0,-1-1 0,1 1 0,0-1 0,-1-1 0,1 1 0,0 0 0,5-1 0,-2 1-171,-1-2 1,1 1-1,-1-1 1,1 1-1,-1-2 0,0 1 1,11-5-1,-10 4-688,-1-1-1,0 0 1,0 0-1,-1 0 0,1-1 1,-1 0-1,8-8 1,-4 0-7163,-1-3-7896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1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9033,'0'0'8173,"4"5"-7143,-1-1-864,1 0 0,-1-1 1,1 0-1,0 0 0,0 0 1,0 0-1,0-1 0,0 1 1,1-1-1,-1 0 0,1 0 0,-1-1 1,7 2-1,76 11 1135,-55-11-878,696 54 1575,4-49-2042,-207-51-1266,-373 25 1168,-415 47 184,225-27-4195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15791,'0'0'5675,"2"11"-4458,78 333 1681,-59-278-4630,45 95 0,-62-152-1722,-3-6-2589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1 429 15022,'0'0'6438,"70"-6"-4996,-21-22 255,16-10-896,5-10-545,5-6-224,-2-2 0,-4 3-320,-16 5-1442,-13 7-704,-21 10-1217,-19 6-1346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10090,'0'0'14317,"80"-40"-13676,-37 14-225,6-7-352,4 1-64,1-2-32,-1 5-1409,-8 3-1282,-11 5-960,-9 5-3396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1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2819,'2'12'8573,"4"46"-3001,11 74 1323,-14-121-6704,-1-1 1,1 1-1,0-1 1,1 0-1,0 0 1,1-1-1,0 1 1,1-1-1,12 16 1,-16-22-165,0-1 0,0 0 0,0 0-1,0 0 1,0 0 0,1 0 0,-1 0 0,1 0 0,-1-1 0,1 1 0,-1-1 0,1 0 0,0 0 0,0 0 0,0 0 0,0 0-1,0-1 1,0 1 0,0-1 0,0 0 0,0 0 0,0 0 0,0 0 0,0 0 0,0-1 0,-1 1 0,1-1 0,0 0 0,0 0 0,0 0-1,0 0 1,-1-1 0,1 1 0,0-1 0,-1 1 0,5-5 0,6-6 149,0-1 0,-1-1-1,-1 0 1,0 0 0,11-20 0,9-9 330,-31 42-494,1 0-1,-1 0 1,1 0 0,-1 0 0,1 1-1,0-1 1,0 0 0,-1 1 0,1-1-1,0 0 1,0 1 0,0-1 0,0 1-1,0-1 1,0 1 0,0-1 0,0 1-1,-1 0 1,1 0 0,1-1 0,-1 1-1,0 0 1,0 0 0,0 0 0,0 0-1,0 0 1,0 0 0,0 0 0,0 1-1,0-1 1,0 0 0,0 0 0,0 1-1,0-1 1,0 1 0,-1-1 0,1 1-1,0-1 1,0 1 0,0 0 0,0-1-1,-1 1 1,1 0 0,0-1 0,-1 1-1,1 0 1,0 0 0,0 1 0,5 8 3,-1-1 1,0 1 0,0 0-1,3 11 1,3 4 88,-7-16-340,19 29 930,-22-36-857,1-1 0,-1 0-1,0 0 1,0 0 0,1 1 0,-1-2 0,0 1-1,1 0 1,-1 0 0,1 0 0,-1-1-1,1 1 1,0 0 0,-1-1 0,1 0-1,0 1 1,-1-1 0,1 0 0,0 0 0,-1 0-1,1 0 1,0 0 0,1 0 0,6-6-4610,-2-11-4041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23 141 14221,'0'0'7319,"-5"9"-6844,2-2-340,0 0-1,0 0 0,1 1 0,0-1 0,0 1 0,1-1 0,0 1 1,1 0-1,-1-1 0,1 1 0,1 0 0,-1-1 0,1 1 0,1-1 0,3 14 1,15 31 1055,3-1 0,48 80 0,-3-6-559,-53-95-569,7 10-1,-3 1 1,-1 1-1,-1 0 0,20 89 0,-37-131-49,0 1 0,0-1 0,1 0 0,-1 1 0,0-1 0,0 1 0,0-1 0,0 1 1,1-1-1,-1 1 0,0-1 0,0 1 0,0-1 0,0 1 0,0-1 0,0 1 0,-1-1 0,1 1 0,0-1 0,0 1 0,0-1 0,0 1 0,0-1 0,-1 1 0,1-1 0,0 1 0,0-1 0,-1 0 0,1 1 0,0-1 0,-1 0 0,1 1 0,0-1 0,-1 1 1,-14-12 243,-15-31-80,-20-41-104,30 47-143,-1 2 0,-2 0 0,-1 2 0,-31-34 0,46 55-238,21 11-211,5 1 533,-9-2-166,0 0 0,-1-1 1,1 1-1,0-1 0,-1-1 1,1 0-1,-1 0 1,0 0-1,0-1 0,0 0 1,-1 0-1,1-1 0,-1 0 1,0 0-1,0 0 1,-1-1-1,0 0 0,0 0 1,5-7-1,6-10-1462,-1-1 1,-1 0-1,-1-1 1,11-31-1,-14 28-969,-1 0-1,-1 0 1,-1-1-1,4-54 1,-10 66 2380,-1-1 1,0 1-1,-6-33 1,4 41 1137,0-1 0,0 1 1,-1 0-1,-1 0 0,0 1 1,0-1-1,-10-15 1,13 23-742,0 0 0,1 0 1,-1-1-1,0 1 1,0 0-1,0 0 1,0 0-1,0 0 1,0 1-1,0-1 0,0 0 1,0 0-1,0 1 1,0-1-1,-1 0 1,1 1-1,0-1 1,-2 1-1,2 0-92,0 0 0,1 0 0,-1 0 0,0 0 0,1 1 0,-1-1 0,0 0 0,1 1 0,-1-1 0,1 0 0,-1 1 0,0-1 0,1 1 0,-1-1 0,1 1 0,-1-1 0,1 1 0,0 0 0,-1-1 0,1 1 0,0-1 0,-1 1 0,1 0 0,0 0 0,-3 5 267,2 0 0,-1 0 0,1 0 0,0 1 0,0 11-1,1 9 326,2 0-1,0 0 1,2-1-1,1 1 0,2-1 1,0 0-1,2 0 0,0-1 1,2 0-1,1-1 0,1 0 1,28 39-1,73 81-241,-74-96-683,-31-41-1183,-5-11-1882,-4-21-3991,-1 15 5792,-1-26-5630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22 518 13229,'0'0'13474,"-3"9"-13528,1-4 41,-1 1-2,0 1 1,1 0-1,0 0 1,0 0-1,0 0 1,1 1 0,0-1-1,1 0 1,-1 1-1,1-1 1,2 14-1,-1-20 21,-1 0 0,1 0 0,-1 0-1,1-1 1,0 1 0,-1 0 0,1 0 0,0-1-1,0 1 1,-1 0 0,1-1 0,0 1-1,0-1 1,0 1 0,0-1 0,0 1-1,0-1 1,0 0 0,0 1 0,0-1 0,0 0-1,0 0 1,0 0 0,0 0 0,0 0-1,0 0 1,0 0 0,0 0 0,0 0 0,0 0-1,0-1 1,0 1 0,0 0 0,0-1-1,0 1 1,2-2 0,33-20 298,-26 12-299,-1-2 0,0 1-1,0-1 1,-1 0 0,-1-1-1,0 0 1,-1 0 0,0 0 0,-1-1-1,-1 0 1,0 0 0,-1 0-1,0-1 1,-1 1 0,-1-1 0,0-15-1,-9 35-623,3 11 607,1 0-1,1 0 1,0 1-1,1-1 1,1 1-1,0 0 1,1-1-1,3 23 1,-3-36 49,0-1 0,1 1 0,-1 0 0,1 0 0,-1-1 0,1 1 0,0 0 0,0-1 0,0 1 0,0-1 0,0 1 0,1-1 0,-1 0 0,1 1 0,0-1 0,-1 0 0,1 0 0,0 0 0,0 0 0,0-1 0,1 1 0,1 1 0,-1-2-2,-1 0 0,0-1 0,0 1-1,1-1 1,-1 0 0,0 1 0,0-1 0,1 0-1,-1 0 1,0-1 0,1 1 0,-1 0 0,0-1-1,0 1 1,0-1 0,1 0 0,-1 0 0,0 0-1,0 0 1,0 0 0,0 0 0,0-1 0,-1 1-1,1 0 1,0-1 0,-1 0 0,3-2 0,9-10 63,0-2 0,-1 1 0,-1-2 0,0 0 0,-1 0 0,-1-1 0,-1 0 0,0 0 0,-2-1 0,9-35 0,-8 14-122,-1 1 1,-1-1-1,-3 0 1,-3-56 0,1 89 7,0-1 0,-1 0 0,1 0-1,-2 0 1,1 0 0,-1 1 0,0-1 0,-1 1 0,1-1 0,-1 1 0,-1 0 0,-6-10 0,10 17 13,0-1 0,0 1 0,0 0 0,-1-1 0,1 1 0,0 0 0,0 0 0,0-1 0,0 1 0,-1 0 0,1 0 0,0-1 0,0 1 0,-1 0 0,1 0 0,0 0 0,-1 0 0,1-1 0,0 1 0,0 0 0,-1 0 0,1 0 0,0 0 0,-1 0 0,1 0 0,0 0 0,-1 0 0,1 0 0,0 0 0,-1 0 0,1 0 0,0 0 0,-1 0 0,1 0 0,0 0 0,0 0 0,-1 0 0,1 0 0,0 1 0,-1-1 0,1 0 0,0 0 0,0 0 0,-1 0 0,1 1 0,0-1 0,0 0 0,-1 0 0,1 1 0,0-1 0,0 0 0,0 0 0,0 1 0,-1-1 0,1 0 0,0 1 0,0-1 0,0 0 0,0 1 0,0-1 0,0 1 0,-3 20-12,3-20 30,-1 20 152,0 0 0,2 0 0,1 0 0,0 0 0,2-1 0,7 26 0,-6-32-65,0 0 0,1 0 0,1-1 0,0 0 0,1 0 0,1-1-1,0 0 1,0-1 0,18 17 0,-20-22-84,-6-4-9,1 0 0,0 0 0,0 0 1,0 0-1,0-1 0,0 1 0,0-1 0,0 1 1,0-1-1,1 0 0,3 2 0,-5-48 525,-2 37-528,1 0-1,-1 0 0,-1 0 1,0 0-1,0 0 0,-1 1 1,1-1-1,-2 1 0,1 0 1,-1 0-1,0 0 0,-6-7 1,10 14-10,0-1 0,0 1 0,0 0 0,0 0 0,-1 0 0,1-1 0,0 1 0,0 0 0,-1 0 0,1 0 0,0 0 0,0 0 0,-1-1 0,1 1 0,0 0 0,0 0 0,-1 0 0,1 0 0,0 0 0,0 0 0,-1 0 0,1 0 0,0 0 0,-1 0 0,1 0 0,0 0 0,0 0 0,-1 0 0,1 0 0,0 0 0,-1 1 0,1-1 0,0 0 0,0 0 0,-1 0 0,1 0 0,0 0 0,0 1 0,0-1 0,-1 0 0,1 0 0,0 0 0,0 1 0,-1-1 0,-2 18-114,3-15 112,0 0 0,0 0-1,0 0 1,1-1 0,-1 1-1,1 0 1,0 0 0,0 0 0,0-1-1,0 1 1,0 0 0,2 2 0,1-2 12,-1-1 0,0 1 1,1-1-1,-1 0 0,1 0 0,0-1 1,-1 1-1,1-1 0,0 0 1,0 0-1,0 0 0,0 0 1,0-1-1,0 0 0,0 0 1,0 0-1,0 0 0,0 0 0,0-1 1,0 0-1,0 0 0,0 0 1,4-2-1,1 0 13,1-1 1,-1 0-1,0 0 0,0-1 1,-1-1-1,1 1 1,-1-1-1,8-9 0,-11 11 16,0-1 0,-1 0-1,1-1 1,-1 1 0,-1-1-1,1 0 1,5-11 0,-10 38-113,0-6 105,1 1 0,0 0 0,1 0 0,6 26 0,-7-39-21,1-1 0,-1 0 1,1 0-1,0 1 1,-1-1-1,1 0 1,0 0-1,0 0 0,0 0 1,1 0-1,-1-1 1,0 1-1,1 0 1,-1 0-1,1-1 0,0 1 1,0-1-1,-1 1 1,1-1-1,0 0 1,0 0-1,0 0 0,0 0 1,0 0-1,0 0 1,1-1-1,-1 1 1,0-1-1,0 1 0,1-1 1,-1 0-1,0 0 1,0 0-1,1 0 1,-1 0-1,0-1 0,0 1 1,1 0-1,-1-1 1,4-1-1,-4 0-84,0 1 1,1 0-1,-1-1 1,0 0-1,0 1 0,0-1 1,0 0-1,0 0 0,-1 0 1,1 0-1,-1-1 0,1 1 1,-1 0-1,0 0 0,0-1 1,0 1-1,0-1 0,0 1 1,0-1-1,-1 0 0,1 1 1,-1-1-1,0 0 0,0-3 1,-1-67-6614,-8 26 675,-8-3-2520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40 10954,'5'-12'315,"7"-15"3771,-9 32-1162,-2 20-52,-2 33-518,-11 69 0,4-76-2936,-23 78 0,26-120-955,5-24-17169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18353,'0'0'4218,"-2"8"-2900,1-2-1197,0-2-5,0 0 1,0 0 0,0 0-1,0 1 1,1-1-1,0 0 1,0 1 0,1 4-1,-1-7-110,1 0 0,0 0 0,0 0-1,-1 0 1,2 0 0,-1 0 0,0 0-1,0 0 1,1-1 0,-1 1 0,1 0-1,-1-1 1,1 1 0,-1-1 0,1 0-1,0 1 1,0-1 0,0 0 0,0 0 0,0 0-1,0 0 1,3 0 0,48 14-2961,28-5-7096,-37-6 4842,-44-4 5633,1 0 1,-1 0-1,1 0 0,0 0 0,-1 0 0,1 1 0,-1-1 0,1 0 0,-1 0 1,1 1-1,-1-1 0,1 0 0,-1 1 0,1-1 0,-1 1 0,1-1 0,-1 0 1,0 1-1,1-1 0,-1 1 0,0-1 0,1 1 0,-1 0 0,2 18 4864,-11 30-2336,3-24-781,6-23-2105,0-1 0,-1 0-1,1 1 1,0-1 0,0 0-1,0 1 1,0-1 0,0 0-1,1 1 1,-1-1 0,0 0-1,0 1 1,1-1-1,-1 0 1,1 0 0,-1 1-1,1-1 1,0 0 0,0 0-1,-1 0 1,1 0 0,0 0-1,0 0 1,0 0 0,0 0-1,0 0 1,0 0-1,0-1 1,0 1 0,2 1-1,1-2-40,-1 1 0,0-1-1,1 0 1,-1 0-1,0 0 1,1 0-1,-1-1 1,0 1-1,0-1 1,1 0 0,-1 0-1,4-2 1,9-4-19,0-1 1,-1-1-1,-1-1 1,1 0 0,-2 0-1,18-18 1,-11 11-190,40-29-1,-58 45 182,-1 0 0,0 0 0,1 0 0,-1 0 0,1 0-1,-1 0 1,1 0 0,-1 1 0,1-1 0,0 1 0,-1-1 0,1 1-1,0 0 1,-1-1 0,1 1 0,0 0 0,-1 0 0,1 0-1,0 0 1,-1 1 0,1-1 0,0 0 0,-1 1 0,4 0 0,-4 1 48,1 0 0,0 0 1,0 0-1,-1 0 0,1 1 0,-1-1 1,1 0-1,-1 1 0,0-1 1,0 1-1,1 3 0,-2-4-1,0 0 0,1 1 0,0-1 0,0 0 0,-1 0 0,1 1 0,0-1 0,1 0 0,-1 0 0,0 0 0,1 0 0,-1-1 0,1 1 0,-1 0 0,1 0 0,0-1 0,0 1 0,0-1 0,0 0 0,0 0 0,0 1 0,0-1 0,0 0 0,0-1 0,1 1 0,-1 0 0,2 0 0,3-2-39,-1 0 0,1 0-1,-1 0 1,1-1 0,-1 0 0,0 0 0,0 0 0,0-1-1,0 0 1,-1 0 0,1-1 0,-1 0 0,0 0-1,7-6 1,3-8-3758,-6 0-3692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4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47 169 10474,'0'-14'3214,"0"-7"-1924,2-5 1209,-2-1 0,-5-37 0,-2 48-674,0 20-603,-3 28-794,9 0-197,2-1 0,1 1 0,1 0 0,2-1 0,1 0 0,1 0 0,2-1 1,1 0-1,1 0 0,22 39 0,-12-31-77,1-2 1,2-1 0,1 0 0,2-2-1,2-1 1,0-1 0,43 33-1,-54-48-10,-25-18 271,-34-26-119,3-3-578,-2 3 1,-45-25 0,71 45 161,0 0 1,0 2 0,-1-1 0,0 2 0,0 0 0,0 1-1,-1 0 1,-28-2 0,61 5-588,0 0 0,0-1-1,-1-1 1,1 0 0,-1-2 0,1 1-1,16-9 1,60-35-10146,-57 27 3854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54 100 10410,'0'0'11509,"-8"1"-11119,5-1-345,1 1-1,0-1 1,-1 1 0,1-1 0,0 1-1,-1 0 1,1 0 0,0 0-1,0 0 1,0 0 0,0 0-1,-4 3 1,5-2 58,-1 0 0,1 1-1,0-1 1,-1 0 0,1 1 0,0 0 0,1-1 0,-1 1-1,0-1 1,1 1 0,-1 0 0,1-1 0,0 1 0,0 0-1,0 3 1,0-3-28,0-1 1,0 1-1,0 0 0,0 0 0,0 0 0,0-1 0,1 1 1,0 0-1,-1-1 0,1 1 0,0 0 0,0-1 1,1 1-1,-1-1 0,0 1 0,1-1 0,-1 0 0,1 0 1,0 0-1,2 3 0,-2-4-34,1-1-1,-1 1 1,0 0 0,0-1 0,0 1-1,1-1 1,-1 1 0,0-1-1,1 0 1,-1 0 0,0 0-1,1-1 1,-1 1 0,0-1 0,0 1-1,1-1 1,-1 1 0,0-1-1,0 0 1,0 0 0,0 0 0,0-1-1,0 1 1,0 0 0,3-3-1,7-6 63,0 0 0,-1-1 0,0 0 0,-1-1 0,0 0 0,-1-1 0,0 0 0,-1 0 0,-1-1 0,0 0 0,-1 0 0,0 0 0,7-29 0,-13 45-150,0 9 44,0 0-1,1-1 1,0 1 0,5 15 0,-5-23-3,-1 0-1,1 0 1,0 0 0,0 0 0,0-1-1,0 1 1,1 0 0,-1-1 0,1 1-1,0-1 1,-1 0 0,1 1-1,0-1 1,0 0 0,1 0 0,-1 0-1,0-1 1,1 1 0,-1 0 0,1-1-1,-1 0 1,1 1 0,0-1-1,-1 0 1,1 0 0,0-1 0,0 1-1,0 0 1,4-1 0,-4 0-233,1 0 0,-1 0 0,1-1 0,-1 1 0,1-1 0,-1 0 0,0 0 0,1 0 0,-1-1 1,0 1-1,6-4 0,-4 1-670,-1 0 0,1 0 0,-1 0 0,0 0 0,0-1 0,5-7 0,8-16-5476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17328,'0'0'3396,"-9"7"-684,-17 11-1129,4-4-526,2 0 1,0 2-1,-34 32 1,53-46-1059,0-1 0,0 1 0,0-1 0,1 1 0,-1 0-1,0-1 1,1 1 0,-1 0 0,1-1 0,0 1 0,-1 0 0,1 0 0,0 0 0,0-1 0,0 1-1,0 0 1,1 0 0,-1-1 0,0 1 0,1 0 0,-1 0 0,1-1 0,0 1 0,-1 0 0,1-1 0,0 1-1,0-1 1,0 1 0,0-1 0,0 1 0,0-1 0,1 0 0,-1 0 0,0 1 0,1-1 0,2 1-1,0 2 6,0-1-1,1 0 1,-1 0-1,1-1 0,0 1 1,-1-1-1,1 0 0,0 0 1,0-1-1,1 1 1,5 0-1,-4-2-188,-1 0-1,1-1 1,-1 1-1,1-1 1,-1 0 0,1-1-1,-1 0 1,0 0 0,0 0-1,0-1 1,0 0-1,0 0 1,8-7 0,-3 2-1277,0-1 0,-1-1 1,-1 0-1,1-1 0,11-17 1,6-14-5981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7655,'0'0'11633,"-7"10"-9930,1-2-1359,1 0 1,1 1-1,-1-1 1,2 1-1,-1 0 1,1 0 0,0 0-1,1 0 1,0 0-1,1 1 1,-1-1 0,2 1-1,0-1 1,0 1-1,0-1 1,1 1 0,1-1-1,-1 0 1,6 14-1,3-4-127,1-1 1,1 0-1,1-1 0,0 0 0,1-1 0,30 26 0,28 34-87,-84-111 345,7 27-514,-1 0 0,-1 0 0,0 1-1,0 0 1,0 0 0,-1 0 0,1 1 0,-2 0 0,1 1 0,-1 0-1,1 0 1,-2 1 0,1 0 0,0 1 0,-1-1 0,1 2 0,-21-4-1,102 14-307,-56-9-564,-1 0 0,1-1 0,0 0 0,-1-1 0,1-1 0,23-9 0,43-28-12613,-54 24 5559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80 9065,'0'0'9310,"-9"3"-6620,1-1-2289,0 1 0,0 0 0,1 1 0,-1 0 0,1 0 0,-7 6 0,11-8-201,0 1 0,0-1 1,0 1-1,0-1 0,1 1 0,-1 0 1,1 0-1,0 0 0,0 1 0,0-1 1,0 0-1,1 1 0,0-1 0,-1 1 1,1-1-1,0 1 0,0 0 0,1-1 1,-1 6-1,1-8-187,1-1 0,-1 1 1,0 0-1,1-1 0,-1 1 0,1 0 0,-1-1 1,1 1-1,-1-1 0,1 1 0,0-1 0,-1 1 1,1-1-1,-1 1 0,1-1 0,0 0 1,0 1-1,-1-1 0,1 0 0,0 0 0,-1 1 1,1-1-1,0 0 0,0 0 0,-1 0 0,1 0 1,0 0-1,0 0 0,1 0 0,33-1 99,-24 1-86,195-5 267,-205 1-40,0-1 0,0 0 0,-1 1-1,1-1 1,-1 0 0,0 0-1,-1 1 1,-1-7 0,-2 0-237,-2 0 0,0 0 1,0 1-1,-1 0 1,0 0-1,-1 1 1,0 0-1,0 0 0,-1 1 1,0 0-1,-1 1 1,-15-10-1,24 16-491,111 0-15444,-75-4 9289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 11499,'0'0'12289,"-9"-2"-10522,7 1-1685,-1 1 0,0-1 0,0 0 1,0 1-1,0 0 0,0 0 0,0 0 0,0 0 1,0 0-1,0 0 0,0 1 0,0-1 0,0 1 0,0 0 1,1 0-1,-1 0 0,0 0 0,0 1 0,1-1 1,-1 1-1,1-1 0,-1 1 0,1 0 0,0 0 1,0 0-1,0 0 0,0 1 0,0-1 0,0 0 0,1 1 1,-1-1-1,1 1 0,-1 0 0,1 0 0,0-1 1,0 1-1,0 0 0,1 0 0,-1 0 0,1 0 1,-1 0-1,1 4 0,1-6-74,-1 0 1,0 0-1,1 0 1,-1 0-1,1 0 1,-1 0-1,1 0 1,0 0-1,-1 0 1,1 0-1,0 0 1,0 0-1,0 0 1,-1-1-1,1 1 1,0 0-1,0-1 1,0 1-1,0-1 1,0 1-1,1-1 1,-1 1-1,0-1 1,0 0-1,0 1 1,0-1-1,0 0 1,1 0-1,-1 0 1,0 0-1,2 0 1,49 0-8,-37-1-55,50-5-378,-52 4 412,0 0 1,1 1-1,-1 0 0,0 1 1,26 4-1,-39-4 28,0 0-1,1 0 1,-1 1 0,0-1 0,0 0 0,1 0 0,-1 1-1,0-1 1,0 0 0,0 1 0,1-1 0,-1 0-1,0 1 1,0-1 0,0 0 0,0 1 0,0-1-1,0 1 1,0-1 0,1 0 0,-1 1 0,0-1-1,0 0 1,-1 1 0,1-1 0,0 1 0,0-1-1,0 0 1,0 1 0,0-1 0,0 0 0,0 1-1,-1-1 1,1 0 0,0 1 0,0-1 0,0 0-1,-1 1 1,1-1 0,0 0 0,0 1 0,-1-1-1,1 0 1,-1 0 0,-11 16 431,-3-2 50,-2-1-1,0 0 1,0-1 0,-20 11-1,28-18-853,-1-1 0,1 0-1,-1 0 1,0 0-1,-19 3 1,26-9-4408,3-11-4110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75 564 3267,'0'0'5104,"1"-9"-1720,2-29-677,-3 38-2567,0-1 1,1 0-1,-1 0 1,0 0-1,0 0 0,0 1 1,0-1-1,0 0 1,0 0-1,0 0 1,0 0-1,0 0 1,0 0-1,-1 1 1,1-1-1,0 0 1,-1 0-1,1 0 0,0 1 1,-1-1-1,1 0 1,-1 0-1,1 1 1,-1-1-1,1 0 1,-1 1-1,0-1 1,1 1-1,-1-1 1,0 1-1,0-1 0,1 1 1,-1-1-1,0 1 1,0 0-1,1-1 1,-1 1-1,0 0 1,0 0-1,0 0 1,0-1-1,0 1 1,1 0-1,-1 0 0,0 0 1,0 0-1,0 1 1,-1-1-1,0 1-42,0-1 0,0 1 0,0 0 0,0 0 0,0 0 0,0 0 0,0 0-1,0 0 1,1 0 0,-1 1 0,0-1 0,1 1 0,-1-1 0,1 1 0,0-1 0,-2 4-1,-2 8 101,0 1-1,2 0 1,-1 1 0,2-1-1,0 1 1,1-1-1,0 1 1,1-1-1,1 1 1,0-1-1,1 1 1,0-1-1,7 22 1,-8-34-175,0 0 1,0 0 0,-1 0 0,1 0-1,0 0 1,1 0 0,-1 0-1,0 0 1,0 0 0,1-1 0,-1 1-1,1 0 1,0-1 0,-1 1 0,1-1-1,0 0 1,0 0 0,0 0-1,0 0 1,0 0 0,0 0 0,0 0-1,0 0 1,0-1 0,0 1-1,1-1 1,-1 0 0,0 0 0,0 1-1,0-1 1,1-1 0,-1 1 0,0 0-1,0 0 1,0-1 0,1 0-1,-1 1 1,0-1 0,0 0 0,0 0-1,0 0 1,0 0 0,0 0-1,2-3 1,4-2 81,0 0 0,-1-1 0,0 0 0,0-1 0,0 1 0,-1-1 0,-1 0 0,10-17 0,-9 11 64,0-1-1,-1 0 0,0 0 0,4-27 1,-7 34-108,-1 1 0,-1 0 1,1-1-1,-1 1 0,0-1 1,-1 0-1,0 1 0,0 0 1,0-1-1,-1 1 0,0 0 1,-4-8-1,5 13-53,0 0 0,0 1-1,0-1 1,0 0 0,0 1-1,0-1 1,-1 1 0,1 0-1,-1-1 1,1 1 0,-1 0 0,0 0-1,1 0 1,-1 0 0,0 0-1,0 0 1,1 0 0,-4 0-1,4 1-14,1 0-1,-1 0 1,0 0 0,0 0-1,0 1 1,0-1-1,0 0 1,1 0-1,-1 1 1,0-1-1,0 0 1,0 1-1,1-1 1,-1 1-1,0-1 1,1 1-1,-1-1 1,0 1-1,1 0 1,-1-1-1,1 1 1,-1 0 0,1-1-1,-1 1 1,1 0-1,-1 0 1,1-1-1,0 1 1,-1 0-1,1 0 1,0 0-1,0 0 1,0-1-1,0 1 1,-1 0-1,1 0 1,0 0-1,1 0 1,-1 0 0,0 1-1,0 6-17,1 1 0,0-1 0,1 0 0,-1 0 0,2 1 0,-1-1 0,1-1 0,0 1 0,6 9 0,-9-15 23,1 0 0,0 0 0,0 0 0,0 0 1,0 0-1,1-1 0,-1 1 0,0 0 0,1-1 0,-1 1 0,1-1 0,0 1 1,-1-1-1,1 0 0,0 0 0,0 0 0,0 0 0,0 0 0,0 0 0,0 0 0,0-1 1,0 1-1,0-1 0,0 1 0,0-1 0,0 0 0,0 0 0,0 0 0,1 0 1,-1 0-1,0 0 0,0-1 0,0 1 0,0-1 0,0 0 0,0 1 0,0-1 0,0 0 1,0 0-1,0 0 0,0 0 0,1-2 0,2-2 35,0 0 1,0 0-1,-1 0 1,1-1-1,-1 0 0,-1 0 1,1 0-1,-1 0 1,0-1-1,0 1 0,-1-1 1,2-8-1,18-88 242,-21 98-274,7-52 35,-2 0 0,-2 0 0,-9-106 0,5 157-78,-1 0 0,0 0 0,0-1 0,0 1 0,-1 0 0,0 0 0,-4-9 0,5 15 38,1 0 0,0 0 0,0 0 0,0-1 0,0 1 0,0 0 0,0 0 0,0 0 0,0 0 0,-1 0 0,1 0 0,0 0 0,0 0 0,0 0 0,0-1 0,0 1 0,-1 0 0,1 0 0,0 0 0,0 0 0,0 0 0,0 0 0,0 0 0,-1 0 0,1 0 0,0 0 0,0 0 0,0 0 0,0 0 0,0 0 0,-1 0 0,1 0 0,0 1 0,0-1 0,0 0 0,0 0 0,0 0 0,-1 0 0,1 0 0,0 0 0,0 0 0,0 0 0,0 0 0,0 0 0,0 1 0,0-1 0,0 0 0,-1 0 0,1 0 0,0 0 0,0 0 0,0 1 0,0-1 0,0 0 0,0 0 0,0 0 0,0 0 0,0 0 0,0 1 0,0-1 0,0 0 0,0 0 0,0 0 0,0 0 0,0 0 0,0 1 0,0-1 0,0 0 0,0 0 0,-2 16-186,1 48 274,2-1 0,4 1 0,2-1 0,2 0 0,4-1-1,33 101 1,-40-149-53,0 0-1,1 0 1,0 0-1,1-1 0,1 0 1,0 0-1,1-1 1,15 14-1,5 1-21,63 43 0,-72-56 4,-15-10-14,45 38-25,-49-41 32,0 1 1,0 0-1,-1 0 0,1 0 1,0 0-1,-1 0 0,1 0 0,-1 1 1,0-1-1,0 0 0,0 1 1,0-1-1,0 1 0,0-1 1,-1 1-1,1-1 0,-1 1 0,0-1 1,0 1-1,0 0 0,0 3 1,-1-6 4,1 1 0,-1 0 0,0-1 1,1 1-1,-1-1 0,0 1 0,1-1 0,-1 1 1,0-1-1,0 0 0,1 1 0,-1-1 0,0 0 1,0 0-1,0 0 0,1 1 0,-1-1 0,0 0 1,0 0-1,0 0 0,0 0 0,0 0 1,1-1-1,-2 1 0,-23-4 141,16-1-120,-1 0-1,1 0 1,0-1-1,0 0 1,0-1-1,-13-13 1,-43-51 9,50 54-53,1-1 0,1 0 0,1-1 0,-14-26 0,24 41-14,0 0 1,0 0-1,0 0 1,1-1 0,-1 1-1,1 0 1,0 0 0,0-1-1,1 1 1,-1-1 0,1 1-1,0-1 1,0 1 0,0 0-1,1-1 1,0 1 0,0-1-1,0 1 1,0 0-1,1 0 1,-1-1 0,1 1-1,0 0 1,0 1 0,1-1-1,-1 0 1,1 1 0,6-7-1,45-31-2849,-18 16-1697,-1-1-1914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8872,'3'-8'1705,"0"1"-1,0 0 1,1 0-1,0 0 0,0 0 1,8-10-1,-5 9-1346,-1 0 1,1 1-1,1 0 1,-1 0-1,1 0 1,1 1-1,-1 0 0,1 1 1,0 0-1,0 0 1,0 1-1,1 0 1,0 0-1,12-2 0,-19 6-347,-1 0 0,0 0 0,1 0-1,-1 1 1,0-1 0,1 1 0,-1-1-1,0 1 1,0 0 0,0 0-1,0 0 1,0 0 0,0 0 0,0 0-1,0 1 1,0-1 0,0 1-1,0-1 1,-1 1 0,1 0 0,-1 0-1,1-1 1,-1 1 0,0 0 0,0 0-1,0 0 1,0 1 0,0-1-1,0 0 1,-1 0 0,1 0 0,0 1-1,-1-1 1,0 0 0,0 3 0,3 14 45,-1-1 0,-1 1 0,-1 26 0,-1-25-42,2 236 23,-1-254-45,0 0-1,0-1 0,0 1 0,0 0 0,0 0 0,0 0 0,1-1 0,-1 1 1,0 0-1,1 0 0,0-1 0,-1 1 0,1 0 0,0-1 0,0 1 1,0-1-1,0 1 0,0-1 0,0 1 0,1-1 0,-1 0 0,0 0 1,1 0-1,-1 1 0,1-1 0,-1 0 0,1-1 0,-1 1 0,1 0 0,0 0 1,-1-1-1,1 1 0,0-1 0,0 1 0,0-1 0,-1 0 0,1 0 1,0 0-1,0 0 0,0 0 0,2-1 0,3 0-116,-1 0 0,1-1 1,-1 0-1,0-1 0,0 1 0,0-1 0,0 0 0,0-1 0,0 1 1,6-6-1,7-9-1646,-1 0 0,0-1 0,20-27 0,5-18-5799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2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17200,'0'0'1757,"-11"13"-295,2 0-1194,0 0 0,1 0 0,0 1 0,1 1 0,0-1 0,1 1 0,1 0-1,0 0 1,1 1 0,-1 16 0,3-17-12,1-1 0,1 1-1,0 0 1,1 0 0,1-1-1,0 1 1,5 16 0,-6-29-236,0 1 0,0 0 1,0 0-1,0 0 0,1-1 1,-1 1-1,1 0 0,-1-1 1,1 1-1,0-1 0,0 0 0,0 0 1,0 0-1,0 0 0,1 0 1,-1 0-1,1 0 0,-1-1 1,1 1-1,0-1 0,-1 0 1,1 0-1,0 0 0,0 0 1,0 0-1,0-1 0,0 1 0,0-1 1,0 0-1,0 0 0,0 0 1,0 0-1,0 0 0,0-1 1,0 1-1,-1-1 0,1 0 1,0 0-1,0 0 0,0 0 1,4-3-1,-1 1 4,0-1 1,0 0-1,0 0 0,-1 0 1,0 0-1,0-1 0,0 0 1,0 0-1,-1 0 1,0-1-1,0 1 0,0-1 1,0 0-1,-1 0 0,0 0 1,2-9-1,1 0 62,-2 0 0,1-1-1,-2 1 1,0-1 0,1-30 0,-4 41-43,1 0 1,-1 0-1,-1 0 1,1 0-1,-1 1 1,0-1-1,0 0 1,0 0-1,-1 1 1,1-1-1,-1 0 1,0 1 0,-1 0-1,1-1 1,-1 1-1,0 0 1,0 1-1,-5-7 1,3 7-59,0-1 0,0 1 1,0 1-1,0-1 0,0 1 1,0 0-1,-1 0 0,1 0 1,-1 1-1,1 0 1,-1 0-1,0 1 0,1-1 1,-1 1-1,-10 1 0,11 0-170,0-1-1,1 1 0,-1 1 0,0-1 0,0 1 1,1 0-1,-1 0 0,0 0 0,1 0 1,0 1-1,0 0 0,0 0 0,0 0 1,0 0-1,0 0 0,1 1 0,0 0 1,-1 0-1,1 0 0,1 0 0,-3 5 0,3-6-651,0 1-1,1 0 0,0-1 0,0 1 0,0 0 0,0 0 0,0 0 1,1-1-1,0 1 0,0 6 0,1 0-6919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74 13549,'0'0'1286,"-2"11"289,0-3-1150,0 1 0,0-1 0,1 1 0,0-1 1,1 1-1,0 0 0,0-1 0,1 1 0,0 0 0,1-1 0,-1 1 0,2-1 0,-1 0 0,1 0 0,7 15 0,2-8-47,0 0 0,1-1 1,1 0-1,0-1 0,1 0 0,0-1 0,22 13 0,-5-6-238,1-1-1,64 23 1,-95-40-120,-1 0-1,1 0 1,0 0 0,-1 0 0,1-1 0,-1 1 0,1-1 0,0 1 0,0-1 0,-1 0 0,1 0 0,0 0 0,0 0 0,-1 0 0,1 0 0,0 0 0,0 0 0,-1-1 0,1 1 0,0-1 0,-1 1 0,1-1 0,-1 0 0,1 1 0,0-1 0,-1 0-1,0 0 1,1 0 0,-1 0 0,1-1 0,-1 1 0,0 0 0,0 0 0,0-1 0,0 1 0,0-1 0,1-1 0,1-5 146,-1 0 1,0 0-1,-1-1 1,0 1-1,0 0 1,-1-14-1,1 10-120,0-34 102,-8-80-1,5 106-157,-2 0 0,0 1 0,-1-1 0,-1 1 0,-1 0 0,-14-27 0,68 71-16272,-27-13 6085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17072,'0'0'6262,"1"11"-5675,4 16-217,0 0 0,2-1 0,1 1-1,14 30 1,58 113 695,-45-99-957,-26-56-94,-3-13-3408,-3-29-6348,-3-5-1613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0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65 115 19346,'0'0'2862,"-9"6"-1533,3-3-1226,1 2 0,-1-1 0,1 1 0,0-1-1,-8 11 1,11-13-79,0 1-1,0-1 1,1 1-1,-1 0 1,1 0-1,0 0 1,0 0-1,0 0 1,0 0-1,0 0 1,1 0-1,-1 0 1,1 0-1,0 0 0,0 0 1,0 0-1,1 1 1,-1-1-1,1 0 1,0 4-1,1-5-22,-1 0-1,0 1 0,1-1 1,-1-1-1,1 1 0,-1 0 1,1 0-1,0-1 1,0 1-1,0 0 0,0-1 1,0 0-1,0 0 0,0 1 1,0-1-1,1-1 0,-1 1 1,0 0-1,3 0 1,51 11 50,-49-11-30,52 3 16,-45-4-24,-1 1-1,1 0 0,-1 1 0,0 0 1,1 1-1,22 9 0,-33-10-9,0 0 1,0 0-1,-1 1 0,1-1 0,-1 1 1,1 0-1,-1 0 0,0 0 0,0 0 1,-1 0-1,1 0 0,0 0 0,-1 1 1,0-1-1,0 1 0,0-1 0,0 1 1,0-1-1,-1 1 0,0-1 1,0 1-1,0 0 0,0-1 0,0 1 1,-1-1-1,-1 8 0,0 1 31,-1 1 0,0 0 0,0-1 0,-2 0 0,1 0 0,-10 16 0,4-10 323,-2 0 1,-16 19 0,24-32-211,0-1 0,0 1 0,0-1 0,-1 0 0,0 0 0,0-1 0,0 1 0,0-1 0,0 0 0,0-1 0,-1 1 0,-8 2 0,13-5-134,1 0-1,-1 0 1,0 1-1,0-1 1,1 0 0,-1 0-1,0 0 1,1-1-1,-1 1 1,0 0 0,0 0-1,1 0 1,-1 0-1,0-1 1,1 1 0,-1 0-1,1-1 1,-1 1 0,0 0-1,1-1 1,-1 1-1,1-1 1,-1 1 0,1-1-1,-1 1 1,1-1-1,-1 1 1,0-1 0,-5-25 43,9-31-191,-3 54 142,7-33-48,1 1 0,2 1 0,28-67 0,-26 76 93,-1-2 0,-2 0 0,0 0-1,-2 0 1,-1-1 0,-1 0 0,2-46-1,-7 73-39,0-1 0,0 0-1,-1 0 1,1 0-1,0 1 1,-1-1-1,1 0 1,-1 1-1,1-1 1,-1 0-1,0 1 1,1-1 0,-1 1-1,0-1 1,0 1-1,-1-1 1,1 1-1,0 0 1,0-1-1,0 1 1,-1 0-1,1 0 1,-4-2 0,2 2-5,0 0 0,-1 0 1,1 0-1,0 0 1,-1 1-1,1-1 0,-1 1 1,1 0-1,-1 0 1,1 0-1,-7 1 1,3 1-34,-1-1 0,0 1 0,1 1 0,-1-1 0,1 1 0,0 0 0,0 1 0,0 0 0,0 0 0,-9 8 0,3 6-674,8-7-1844,8-3-5781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117 542 8104,'0'0'13426,"-8"-5"-12583,5 4-815,2-1-4,-1 1-1,1 0 1,-1-1 0,0 1 0,1 0 0,-1 0-1,0 0 1,0 0 0,0 1 0,0-1 0,1 0 0,-1 1-1,0-1 1,0 1 0,0 0 0,-1 0 0,1 0-1,0 0 1,0 0 0,0 0 0,0 0 0,0 1-1,0-1 1,0 1 0,0-1 0,1 1 0,-1 0-1,0 0 1,0 0 0,0 0 0,1 0 0,-1 0-1,0 0 1,1 1 0,-1-1 0,1 1 0,0-1-1,-1 1 1,1-1 0,-1 3 0,-4 6 171,1 1 0,1 0 0,0 0 0,1 0 0,0 0 0,0 1 0,1-1 0,1 1 0,0-1 0,0 1 0,1 0 0,2 15 1,-2-26-177,0 1 0,0-1 0,0 1 0,0-1 0,0 1 0,0 0 0,1-1 0,-1 1 0,0-1 0,1 1 0,-1-1 0,1 1 0,0-1 0,-1 1 0,1-1 0,0 0 0,0 1 0,0-1 1,0 0-1,0 0 0,0 0 0,0 1 0,1-1 0,-1 0 0,0-1 0,0 1 0,1 0 0,-1 0 0,1 0 0,-1-1 0,1 1 0,-1-1 0,1 1 0,-1-1 0,1 0 0,-1 0 1,1 1-1,0-1 0,-1 0 0,1 0 0,-1-1 0,1 1 0,2-1 0,1 0 22,-1-1 1,1 1 0,-1-1-1,1 0 1,-1-1-1,0 1 1,0-1-1,0 0 1,0 0-1,-1 0 1,1 0-1,-1-1 1,4-5 0,1-2 8,-2 0 1,1-1 0,-1 0 0,-1 0 0,0 0 0,-1-1 0,-1 1 0,1-1 0,-2 0-1,0 0 1,-1 0 0,0-1 0,-1 1 0,-1-18 0,1 30-46,0 1 1,0-1-1,0 1 0,0-1 0,0 1 1,0-1-1,0 1 0,0-1 1,-1 1-1,1-1 0,0 1 1,0 0-1,0-1 0,0 1 0,-1-1 1,1 1-1,0 0 0,0-1 1,-1 1-1,1-1 0,0 1 1,-1 0-1,1-1 0,0 1 0,-1 0 1,1 0-1,0-1 0,-1 1 1,1 0-1,-1 0 0,1 0 1,-1-1-1,1 1 0,0 0 1,-1 0-1,1 0 0,-2 0 0,2 0 1,-1 0-1,0 1 1,0-1-1,0 1 0,0-1 1,1 1-1,-1-1 1,0 1-1,1-1 0,-1 1 1,0-1-1,1 1 1,-1 0-1,1 0 0,-1-1 1,1 1-1,-1 0 1,1 0-1,-1-1 0,1 2 1,-4 9 4,0-1-1,1 1 1,1 0 0,0 0 0,0 0-1,1 1 1,1-1 0,0 0 0,1 13-1,-1-20-5,0 0 0,1 0 0,-1 0 0,1-1 0,0 1 0,0 0 0,0-1 0,0 1 0,1-1-1,-1 1 1,1-1 0,0 0 0,0 1 0,0-1 0,1 0 0,-1 0 0,1-1 0,-1 1 0,1-1 0,0 1 0,0-1 0,0 0-1,0 0 1,1 0 0,-1 0 0,0 0 0,1-1 0,0 0 0,-1 0 0,5 1 0,-4-1 5,0-1 1,1 1 0,-1-1-1,0 0 1,0 0 0,0-1 0,0 1-1,0-1 1,0 0 0,0 0-1,0 0 1,0-1 0,0 1-1,-1-1 1,1 0 0,0 0-1,-1-1 1,0 1 0,1 0-1,-1-1 1,0 0 0,0 0-1,-1 0 1,1 0 0,3-5 0,2-7 19,0 0 0,-1-1 0,-1 0 0,0 0 1,3-18-1,-6 20-26,2-1 1,-1 1 0,2 0-1,0 0 1,11-18-1,-17 31-5,0 1-1,1-1 0,-1 1 1,0 0-1,0-1 1,1 1-1,-1 0 0,0-1 1,1 1-1,-1 0 0,0 0 1,1-1-1,-1 1 1,0 0-1,1 0 0,-1-1 1,1 1-1,-1 0 1,0 0-1,1 0 0,-1 0 1,1 0-1,-1 0 1,1 0-1,-1 0 0,1 0 1,-1 0-1,0 0 1,1 0-1,-1 0 0,1 0 1,0 0-1,10 14 10,5 31 259,-12-34-63,-3-8-155,-1-1 0,1 0 1,0 0-1,0 0 0,0 0 0,1 0 1,-1 0-1,0 0 0,1 0 1,-1 0-1,1-1 0,0 1 0,-1 0 1,1-1-1,0 0 0,0 1 0,0-1 1,0 0-1,0 0 0,0 0 0,0 0 1,1 0-1,-1-1 0,0 1 0,3 0 1,-1-2-35,-1 1 0,0-1 1,0 1-1,0-1 0,0 0 1,0 0-1,0 0 0,0-1 1,0 1-1,0-1 0,-1 0 0,1 0 1,0 0-1,-1 0 0,0 0 1,1 0-1,-1-1 0,2-2 1,5-7 10,0-1 1,14-27 0,-17 28-21,1 0-1,0 0 1,17-19 0,-24 31-8,0 0 0,1 0 0,-1 0 1,0 0-1,1 1 0,-1-1 0,1 0 0,-1 0 0,0 1 1,1-1-1,-1 0 0,0 1 0,0-1 0,1 0 1,-1 1-1,0-1 0,0 0 0,1 1 0,-1-1 1,0 1-1,0-1 0,0 0 0,0 1 0,0-1 1,0 1-1,1-1 0,-1 0 0,0 1 0,0-1 1,0 1-1,0-1 0,-1 1 0,1-1 0,0 0 1,0 1-1,0 0 0,4 29-116,-3-20 96,-1-7-62,0 0 0,1 0-1,0 1 1,-1-1 0,1 0 0,1 0-1,-1 0 1,0 0 0,1 0-1,-1-1 1,1 1 0,0 0 0,0-1-1,0 1 1,0-1 0,1 0 0,-1 1-1,4 1 1,-4-3-16,0 0 0,0 0 0,1-1-1,-1 1 1,0-1 0,1 1 0,-1-1 0,1 0 0,-1 0 0,1 0 0,-1 0 0,0-1-1,1 1 1,-1 0 0,0-1 0,1 0 0,-1 0 0,0 1 0,1-1 0,-1 0-1,0-1 1,0 1 0,0 0 0,0-1 0,2-2 0,13-9-1641,-2-1-1,0-1 1,0-1 0,-2 0 0,0 0-1,0-2 1,-2 1 0,15-30-1,1-23 747,-14 2 5565,-13 67-4287,1 1 1,-1-1-1,0 0 0,0 0 0,0 0 0,0 1 0,0-1 0,0 0 0,0 0 0,0 0 0,0 0 0,0 1 0,-1-1 0,1 0 0,0 0 0,0 1 1,-1-1-1,1 0 0,0 0 0,-1 1 0,1-1 0,-1 0 0,1 1 0,-2-2 0,-12 9 2428,-13 29-1357,23-28-1094,0 1 0,1-1 0,0 1 1,1 0-1,-1 0 0,2 0 0,-1 0 0,1 0 1,1 15-1,0-22-235,0 0 0,0 1 1,0-1-1,1 0 0,-1 1 0,1-1 1,-1 0-1,1 0 0,0 0 1,0 0-1,0 0 0,0 0 0,0 0 1,1 0-1,-1 0 0,0 0 0,1 0 1,0-1-1,-1 1 0,1-1 0,0 1 1,0-1-1,0 0 0,0 1 1,0-1-1,0 0 0,0-1 0,0 1 1,0 0-1,0 0 0,1-1 0,-1 1 1,0-1-1,0 0 0,1 0 0,-1 0 1,0 0-1,1 0 0,-1 0 0,0-1 1,0 1-1,3-1 0,0-1-11,0 0-1,0 0 0,0 0 1,-1 0-1,1-1 0,-1 0 1,1 0-1,-1 0 0,0 0 1,0-1-1,-1 1 0,1-1 1,-1 0-1,0 0 0,0 0 1,0-1-1,0 1 0,4-10 1,1-3 1,-1 0 0,-1 0 0,0-1 0,3-18 0,-4 13-34,-2 1 0,0-1 1,-1 0-1,-2 0 1,-3-42-1,2 65 21,1 1-1,0-1 1,0 0 0,0 0-1,0 0 1,0 0-1,-1 0 1,1 0-1,0 0 1,0 1 0,0-1-1,-1 0 1,1 0-1,0 0 1,0 0 0,0 0-1,0 0 1,-1 0-1,1 0 1,0 0-1,0 0 1,0 0 0,-1 0-1,1 0 1,0 0-1,0 0 1,0 0 0,-1-1-1,1 1 1,0 0-1,0 0 1,0 0-1,0 0 1,0 0 0,-1 0-1,1 0 1,0 0-1,0-1 1,0 1 0,0 0-1,0 0 1,0 0-1,-1 0 1,1-1-1,0 1 1,0 0 0,0 0-1,0 0 1,0 0-1,0-1 1,0 1 0,0 0-1,0 0 1,0 0-1,0-1 1,0 1-1,0 0 1,0 0 0,0 0-1,0-1 1,0 1-1,0 0 1,0 0 0,0 0-1,0 0 1,1-1-1,-7 15 41,5-6-18,0 1-1,0 0 0,1 0 0,0 0 1,0 0-1,1 0 0,0-1 0,1 1 1,0 0-1,1-1 0,-1 1 1,1-1-1,1 0 0,0 0 0,0 0 1,0 0-1,1-1 0,1 0 1,-1 0-1,1 0 0,0 0 0,0-1 1,1 0-1,7 5 0,-5-5-428,0-1 0,0-1 0,0 1 1,0-1-1,1-1 0,0 0 0,-1 0 0,16 1 0,7-2-5103,-3-2-4693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0 570 4516,'2'28'6136,"-1"-28"-6021,-1 0 0,0 0 0,1 0 0,-1 0 0,0 0 0,1 0 0,-1 0 0,0 0-1,1 0 1,-1 0 0,0 0 0,1 0 0,-1 0 0,0 0 0,1 0 0,-1 0 0,0 0 0,1-1 0,-1 1 0,0 0 0,1 0 0,-1 0 0,0 0 0,1-1 0,-1 1 0,0 0 0,0 0 0,0-1 0,1 1-1,-1 0 1,0-1 0,0 1 0,0 0 0,1-1 0,-1 1 0,0 0 0,0-1 0,29-51 3258,-25 44-3530,25-55 1274,-1-1-1,-4-2 1,-3 0-1,-2-1 1,18-139 0,-31 238-738,0 0 0,18 48 0,-15-52-312,0-1 0,2-1 0,1 0 1,23 36-1,-35-62-68,0 1-1,0-1 1,0 0 0,0 0-1,0 1 1,0-1-1,0 0 1,1 0 0,-1 1-1,0-1 1,0 0 0,0 0-1,0 0 1,1 1-1,-1-1 1,0 0 0,0 0-1,0 0 1,1 0 0,-1 0-1,0 1 1,0-1 0,0 0-1,1 0 1,-1 0-1,0 0 1,0 0 0,1 0-1,-1 0 1,0 0 0,0 0-1,1 0 1,-1 0 0,0 0-1,0 0 1,1 0-1,-1 0 1,0 0 0,0 0-1,1 0 1,-1 0 0,0 0-1,0 0 1,1-1-1,-1 1 1,0 0 0,0 0-1,0 0 1,1 0 0,-1-1-1,0 1 1,0 0 0,0 0-1,1 0 1,-1-1-1,0 1 1,0 0 0,0 0-1,0-1 1,0 1 25,0-1 1,0 0-1,0 1 0,-1-1 1,1 1-1,0-1 0,0 1 1,-1-1-1,1 1 1,0-1-1,-1 1 0,1-1 1,-1 1-1,1 0 0,0-1 1,-1 1-1,1-1 0,-1 1 1,1 0-1,-1 0 0,1-1 1,-1 1-1,0 0 1,1 0-1,-1 0 0,1-1 1,-1 1-1,1 0 0,-1 0 1,0 0-1,1 0 0,-1 0 1,1 0-1,-1 0 0,0 0 1,1 1-1,-2-1 0,-28-1-9585,16-3 2952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13 248 7911,'0'0'8857,"-4"-11"-6263,3 6-2387,-1-1-1,0 1 1,1 0 0,0 0-1,0-1 1,1 1-1,-1-1 1,1 1-1,0 0 1,1-1 0,-1 1-1,1-1 1,0 1-1,1 0 1,-1 0-1,1-1 1,0 1 0,0 0-1,1 0 1,-1 1-1,1-1 1,6-7-1,0 1 232,0 0 0,1 1 0,0 0 0,1 0 0,0 1 0,18-12 0,-23 17-344,1 1-1,0-1 1,-1 1 0,1 0 0,0 1 0,1 0 0,-1 0 0,0 1 0,1-1 0,-1 1 0,1 1-1,-1 0 1,1 0 0,8 1 0,-13 0-80,0 0 0,0 0 1,0 0-1,0 0 0,0 1 0,-1-1 0,1 1 1,-1 0-1,1 0 0,-1 0 0,1 0 1,-1 0-1,0 0 0,0 0 0,0 1 0,0-1 1,-1 1-1,1 0 0,-1-1 0,1 1 0,-1 0 1,0 0-1,0 0 0,0 0 0,0 0 0,0 4 1,2 11 85,-1-1 0,-1 1 0,0 25 0,-1-30-46,-3 20 1,0 0 0,-2-1 0,-2 1 0,-18 56-1,-5 19 3,29-106-48,1 0-1,-1 0 1,0 0 0,1 0-1,0 1 1,0-1-1,-1 0 1,1 0 0,0 1-1,1-1 1,-1 0-1,0 0 1,1 1-1,-1-1 1,1 0 0,0 0-1,0 0 1,0 0-1,0 0 1,0 0 0,0 0-1,0 0 1,1 0-1,2 3 1,-1-4 6,-1 0 0,1 0 0,-1 0 1,1 0-1,0 0 0,0 0 0,-1-1 0,1 0 0,0 1 1,0-1-1,0 0 0,0 0 0,0-1 0,-1 1 0,1 0 0,0-1 1,0 0-1,-1 0 0,5-1 0,11-8-11,-1 0 0,0 0 0,-1-2 0,0 0 0,0 0 0,-2-2 0,20-22 0,-14 16-815,12-17-5617,-24 22-47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111 178 5541,'3'-8'4490,"-3"7"-4358,11-58 6993,-11 58-6877,0-1 0,0 0-1,0 1 1,0-1-1,0 1 1,0-1 0,-1 1-1,1-1 1,0 1-1,-1-1 1,1 1 0,-1-1-1,0 1 1,1-1 0,-1 1-1,-2-2 1,2 2-168,0 1 0,0-1-1,0 1 1,0 0 0,0-1 0,0 1 0,0 0 0,0 0 0,-1-1 0,1 1-1,0 0 1,0 0 0,0 0 0,0 1 0,-1-1 0,1 0 0,0 0 0,0 1-1,0-1 1,0 0 0,0 1 0,0-1 0,0 1 0,0-1 0,0 1 0,-2 1-1,-1 1-34,-1 0 0,1 1-1,0 0 1,0 0 0,1 0-1,-1 0 1,1 0 0,0 1-1,0 0 1,0-1 0,0 1-1,-3 10 1,0 2-18,1 0 0,-7 31 0,7-19 82,1 1 0,0 30 0,4-53-67,0-1 0,0 1 0,0-1 0,1 1 0,0-1 0,0 1 0,1-1 0,0 0 0,0 1 0,0-1 0,1 0 0,-1-1 0,2 1 0,-1 0 0,7 8 0,-7-12-6,0 1 1,0-1 0,0 0 0,0 0-1,0 0 1,0-1 0,0 1 0,1-1 0,-1 1-1,1-1 1,-1 0 0,1-1 0,-1 1-1,1 0 1,0-1 0,-1 0 0,1 0-1,0 0 1,-1 0 0,1-1 0,0 0 0,-1 1-1,1-1 1,-1 0 0,1-1 0,5-2-1,1-1 125,-1-1-1,1 1 0,-2-1 0,1-1 0,-1 0 0,0 0 1,13-16-1,-8 7 16,-1 0-1,-1-2 1,0 1 0,-1-1 0,-1-1 0,-1 0-1,-1 0 1,0 0 0,-2-1 0,0 0 0,-1 0-1,-1 0 1,-1-1 0,-1-37 0,-2 54-159,1 0 0,-1 0 0,0 0 0,0 0 0,-1 0 0,1 1 0,-1-1 0,1 0 0,-1 1 0,-1 0 0,1-1 0,0 1 0,-1 0 0,1 0 0,-1 0 0,0 0 1,0 1-1,0-1 0,-1 1 0,1 0 0,0 0 0,-1 0 0,0 0 0,1 1 0,-1-1 0,0 1 0,0 0 0,0 0 0,1 0 0,-8 0 0,1 0-395,-1 0 0,1 0 0,-1 1 0,1 0 0,-1 1 0,0 1 0,1-1 0,0 2 0,-1-1 0,-16 7 0,12 1-1115,8-4-973,6 0-4674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17040,'0'0'3139,"30"64"-1858,-15-20 193,0 3-545,2 1-1,-2-3-223,3-5-160,-3-5-289,2-5-224,-1-8 64,1-4-96,-4-9-96,-1-7-1217,1-2-1410,-4-11-448,-3-9-2851,0-8-3555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24 17008,'-8'2'1949,"2"0"-1760,0 0 1,0 0-1,0 0 1,0 1-1,1 0 1,-1 0-1,1 0 1,0 1-1,0 0 1,0 0-1,0 0 1,1 0-1,0 1 1,0 0-1,0 0 1,0 0-1,1 0 1,0 1-1,0-1 1,0 1-1,-2 8 1,2-6-111,1 1 0,0 0-1,1 0 1,0-1 0,0 1 0,1 0 0,0 0 0,1 13 0,0-20-46,-1 0 1,0 0-1,1 0 1,0 0 0,-1 0-1,1 0 1,0 0 0,0-1-1,0 1 1,0 0 0,0 0-1,0-1 1,1 1 0,-1-1-1,0 1 1,1-1-1,2 2 1,-2-2-17,0 0 1,0-1-1,0 1 0,0-1 0,0 1 0,0-1 0,0 0 1,0 0-1,0 0 0,1 0 0,-1 0 0,0 0 1,0-1-1,0 1 0,0-1 0,0 0 0,0 1 1,0-1-1,0 0 0,3-2 0,2-2 33,1 0 0,-1-1 0,-1 0 0,1 0 0,-1 0 0,0-1 0,0 0 0,-1 0 0,0 0 0,0-1 0,6-14 0,0 0 12,-1-1-1,13-48 1,-13 37-25,-10 50-67,-1 23 39,0-30-89,1 17 476,1 1 0,0 0-1,11 49 1,-10-69-298,-1 0-1,2 0 1,-1-1-1,1 0 1,0 1-1,0-1 0,1 0 1,-1 0-1,1-1 1,1 1-1,-1-1 1,1 0-1,0 0 1,0 0-1,1-1 1,-1 1-1,1-1 1,0-1-1,0 1 0,8 3 1,-4-4-86,-1 1 1,0 0-1,0 0 0,0 1 1,-1 1-1,0-1 1,10 9-1,-16-11-3,1 0 0,-1 0 0,0 0 0,0 0 0,0 0-1,0 1 1,-1-1 0,1 0 0,-1 1 0,0 0 0,0-1 0,0 1 0,-1 0 0,1-1 0,-1 1 0,0 0 0,0 0 0,0-1 0,0 1-1,-1 0 1,1-1 0,-3 7 0,0-1 59,0 0 0,-1 1-1,0-2 1,-1 1-1,0 0 1,0-1 0,-1 0-1,0 0 1,-11 11 0,12-13-102,0-1 1,-1 0-1,0 0 1,1 0-1,-2-1 1,1 0 0,0 0-1,-1-1 1,0 0-1,1 0 1,-1 0-1,-1-1 1,-9 2-1,16-4-167,0 0-1,0 1 0,0-1 0,0 0 1,0 0-1,0 0 0,-1 0 0,1 0 1,0-1-1,0 1 0,0 0 0,0 0 1,0-1-1,0 1 0,0-1 0,0 1 1,0-1-1,0 1 0,0-1 0,0 0 1,0 1-1,0-1 0,1 0 0,-1 0 1,0 0-1,0 0 0,1 1 0,-2-3 1,-8-20-6638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11211,'0'0'7062,"14"-8"-6074,-7 4-837,4-3 49,0 1 1,0 0 0,0 1-1,0 0 1,1 1 0,0 0 0,21-3-1,62-6 12,0 4 0,127 5-1,-214 4-250,-1 0-1,1 1 0,0 0 0,-1 0 0,1 1 0,-1 0 0,1 1 1,-1-1-1,0 1 0,0 1 0,0-1 0,-1 1 0,1 1 0,-1-1 0,0 1 1,0 0-1,-1 0 0,1 1 0,-1-1 0,0 1 0,-1 0 0,1 1 0,-1-1 1,0 1-1,-1 0 0,0 0 0,0 0 0,0 0 0,-1 1 0,0-1 0,1 11 1,8 59 79,1 89 0,-1 4 275,-6-126-27,22 146 1073,-22-161-1056,2-1-1,1-1 0,1 0 0,20 41 1,-21-55-195,1 0 0,0 0 1,1-1-1,0 0 0,1-1 1,0 0-1,1-1 0,0 0 1,0 0-1,1-2 0,1 0 1,-1 0-1,1-1 0,0-1 1,30 9-1,14 1-52,1-3 0,107 10-1,-117-18-4,431 79 1618,-474-83-1705,1 1-64,0-1-1,0 1 1,0-1 0,0-1 0,1 1-1,-1-1 1,0-1 0,10 0 0,-16 0-200,0 0 0,0 0 0,0 0 0,0 0 0,-1 0 1,1 0-1,0 0 0,-1 0 0,1 0 0,-1 0 0,1-1 0,-1 1 1,0 0-1,1 0 0,-1 0 0,0-1 0,0 1 0,0 0 1,0 0-1,0-1 0,0 1 0,0 0 0,0 0 0,-1-3 0,1-2-2238,0-16-5712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3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21172,'0'0'2429,"5"9"-1596,-1-4-655,0 1 0,0-1 1,0 0-1,0 0 0,1-1 1,0 1-1,0-1 0,0 0 1,1 0-1,-1-1 0,1 0 0,0 0 1,0 0-1,8 2 0,-7-2-141,0-1 0,0 1 0,-1 0 0,1 1 1,-1-1-1,0 1 0,0 0 0,0 1 0,7 7 0,-11-9-37,0-1 0,0 1 0,-1 0 0,1 0 0,-1 0 1,1 1-1,-1-1 0,0 0 0,0 0 0,-1 1 0,1-1 0,-1 0 1,1 1-1,-1-1 0,0 1 0,-1-1 0,1 0 0,0 1 0,-1-1 1,0 0-1,0 1 0,-2 5 0,-3 6 24,-1 0 0,0-1 0,-1 0-1,0-1 1,-16 21 0,-62 63 58,38-43-51,20-20-42,-39 39-1878,57-66-3583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18546,'0'0'5509,"0"78"-4132,0-46-608,0 6 0,0-2-193,2 0-256,3-1-224,0-3-31,0-3-65,1-2-545,-1-4-1345,-5-4-1249,0-9-1793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29 424 4484,'0'0'10170,"-5"9"-7789,0-2-1658,3-4-468,0 0 0,0-1 1,0 1-1,1 0 0,-1 0 0,1 0 1,0 0-1,-1 0 0,1 0 0,1 0 0,-1 0 1,0 7-1,2-10-87,0 1-1,0-1 1,1 0 0,-1 0 0,0 0 0,1 0-1,-1 0 1,0 0 0,0 0 0,1 0-1,-1 0 1,0 0 0,1-1 0,-1 1 0,0-1-1,0 1 1,0-1 0,1 1 0,-1-1-1,1-1 1,33-21 349,-2-2 0,0-2 0,50-54 0,-40 39-444,80-86-41,-111 114 89,-1-1 0,-1 0 0,0-1-1,0 0 1,-2 0 0,0-1 0,9-28-1,-40 109 2097,13-39-2157,0 0-1,2 1 1,-4 26 0,8-10 167,1 57 0,-1 25-542,2-107-801,-1-1 0,-9 30 1,14-61-14660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6150,'0'0'21081,"1"9"-20099,-2 18-513,0 0 1,-1 0-1,-7 28 0,-6 64-296,13 102-103,2-221-90,0 0 0,0 1 0,0-1 0,0 1 0,-1-1 1,1 0-1,0 1 0,0-1 0,0 1 0,0-1 0,0 0 0,0 1 1,0-1-1,0 1 0,0-1 0,0 0 0,0 1 0,0-1 0,0 1 1,1-1-1,-1 0 0,0 1 0,0-1 0,0 0 0,0 1 0,1-1 1,-1 0-1,0 1 0,0-1 0,1 0 0,-1 1 0,0-1 0,1 0 1,-1 0-1,0 1 0,1-1 0,-1 0 0,0 0 0,1 0 0,-1 0 1,0 1-1,1-1 0,-1 0 0,1 0 0,-1 0 0,0 0 0,1 0 1,-1 0-1,1 0 0,-1 0 0,0 0 0,1 0 0,-1 0 0,1 0 1,-1 0-1,0-1 0,1 1 0,-1 0 0,1 0 0,-1 0 0,0 0 1,1-1-1,-1 1 0,0 0 0,1-1 0,17-21-2299,-14 13 695,0-1 1,-1 0 0,3-21 0,-2-10-6159,-4 14-290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16656,'0'0'15006,"13"0"-14451,24 2-519,116 2 714,-132-4-1204,-1-1 0,0-1 0,0-1 0,0-1 0,31-10 0,-50 13 315,0 1-206,0 0-1,0-1 1,0 1 0,0 0-1,0-1 1,0 1 0,0-1-1,-1 1 1,1-1 0,0 1-1,0-1 1,0 0 0,-1 1-1,1-1 1,0 0-1,-1 0 1,1 1 0,-1-1-1,1 0 1,-1 0 0,1 0-1,0-1 1,0-13-8591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7495,'0'0'13314,"-2"9"-11584,-10 46-256,3 0-1,-3 66 1,11-79-1705,2 1 0,1-1 0,14 73-1,-15-110-159,4 26-1006,-5-30 1110,0 0-1,0 0 0,0-1 1,0 1-1,0 0 1,0 0-1,0 0 1,0 0-1,0 0 1,0 0-1,-1 0 1,1-1-1,0 1 1,-1 0-1,1 0 1,0 0-1,-1-1 1,1 1-1,-1 0 1,0 0-1,1-1 1,-1 1-1,0 0 1,1-1-1,-1 1 1,0-1-1,-1 2 1,-14 0-7198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15535,'0'0'5893,"55"0"-4067,-19-8-64,10-3-609,7-4-673,3-3-288,5 2-160,-6 0 0,-3 3 0,-9 0-32,-9 1-480,-7 2-993,-10-2-449,-5-1-801,-9-5-2145,-3-4-3364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16848,'0'0'6054,"77"-7"-4901,-27-4-705,7-2-352,5-1-64,1 1-64,-3 3-640,-5 5-994,-10 3-1985,-15 2-3236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3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11819,'-1'8'3251,"-7"36"517,5-30-2537,0 0 1,1 0 0,0 1-1,1-1 1,1 27-1,1-39-1219,0-1-1,0 1 0,0-1 0,0 1 1,0-1-1,0 1 0,0-1 0,0 0 1,1 0-1,-1 1 0,1-1 0,-1 0 1,1 0-1,-1-1 0,1 1 0,-1 0 1,1 0-1,0-1 0,-1 1 0,1-1 1,0 1-1,0-1 0,-1 0 0,1 0 1,0 0-1,0 0 0,-1 0 0,1 0 1,0 0-1,0-1 0,3 0 0,1 0 0,1 0 1,-1 0-1,1 0 0,-1-1 0,0 0 0,1 0 0,8-6 0,80-67-241,-95 75 252,1-1-1,0 0 0,-1 1 0,1-1 0,0 1 0,-1-1 1,1 1-1,0-1 0,0 1 0,-1-1 0,1 1 1,0 0-1,0 0 0,0-1 0,-1 1 0,1 0 0,0 0 1,0 0-1,0 0 0,0 0 0,0 0 0,-1 0 1,1 0-1,0 0 0,0 0 0,0 0 0,0 1 1,-1-1-1,1 0 0,0 1 0,0-1 0,-1 0 0,1 1 1,0-1-1,0 1 0,-1 0 0,1-1 0,0 1 1,-1-1-1,1 1 0,-1 0 0,1-1 0,-1 1 0,1 0 1,-1 0-1,0-1 0,1 1 0,-1 0 0,0 0 1,0 0-1,1-1 0,-1 1 0,0 0 0,0 0 1,0 0-1,0 1 0,1 10 140,0 0-1,0 1 1,-3 16 0,2-6-47,0-20-172,0-1 0,0 0 0,1 0 0,-1 1 0,1-1 0,-1 0 0,1 0 0,0 0 0,0 1-1,0-1 1,0 0 0,0 0 0,0 0 0,1-1 0,-1 1 0,1 0 0,-1 0 0,4 2 0,-3-3-355,0 0 0,-1-1-1,1 1 1,0-1 0,0 1-1,-1-1 1,1 1 0,0-1 0,0 0-1,0 0 1,0 0 0,-1 0-1,1 0 1,0 0 0,0-1 0,0 1-1,0-1 1,-1 1 0,1-1-1,0 1 1,-1-1 0,1 0 0,0 0-1,1-1 1,16-13-7595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21 1537,'0'0'20756,"-9"5"-19736,4-1-832,0 0 1,1 0-1,-1 1 1,1-1-1,0 1 0,0 0 1,0 0-1,1 0 1,-1 1-1,1-1 1,1 1-1,-1 0 1,1 0-1,0-1 0,0 2 1,1-1-1,-1 0 1,2 0-1,-2 12 1,-4 58 864,2 1 1,13 141-1,-7-203-1047,-2-6 1,0-1 0,1 1 0,1 0-1,-1-1 1,1 1 0,1-1 0,-1 0 0,2 1 0,4 8 0,-8-17-3,0 0 0,0 1 1,0-1-1,0 0 0,0 0 1,0 0-1,0 0 0,1 0 0,-1 0 1,0 0-1,0 0 0,0 0 1,0 0-1,0 0 0,0 0 1,1 0-1,-1 0 0,0 1 0,0-1 1,0 0-1,0 0 0,0 0 1,0 0-1,1 0 0,-1 0 1,0 0-1,0-1 0,0 1 1,0 0-1,0 0 0,0 0 0,1 0 1,-1 0-1,0 0 0,0 0 1,0 0-1,0 0 0,0 0 1,0 0-1,0 0 0,0 0 0,1-1 1,-1 1-1,0 0 0,0 0 1,0 0-1,0 0 0,0 0 1,0 0-1,0 0 0,0-1 1,0 1-1,0 0 0,0 0 0,0 0 1,0 0-1,0 0 0,0 0 1,0-1-1,0 1 0,0 0 1,3-16 132,-1-16-45,-2 5-340,-1 1 0,-1-1 0,-1 1 0,-2-1 0,0 1 1,-2 1-1,-1-1 0,-21-44 0,33 68 219,-1 1 1,1 0 0,-1 1 0,1-1-1,-1 0 1,1 1 0,-1 0 0,1 0-1,5 1 1,-7-1 22,17-1 41,0-1-1,0-1 0,-1 0 1,1-1-1,-1-1 0,0-1 0,0-1 1,0 0-1,-1-1 0,28-18 1,-36 21-25,-1-1 0,1 0 0,-1-1 1,0 0-1,0 0 0,-1 0 0,0-1 1,0 0-1,-1-1 0,0 1 0,-1-1 1,0 0-1,0-1 0,-1 1 0,0-1 1,0 0-1,-1 0 0,-1 0 0,0 0 1,2-20-1,-4 29-13,0 0 1,1 0-1,-1 1 0,0-1 0,0 0 1,0 1-1,0-1 0,0 0 0,0 1 1,-1-1-1,1 0 0,0 1 0,0-1 1,0 0-1,-1 1 0,1-1 0,0 0 1,0 1-1,-1-1 0,1 1 1,-1-1-1,1 0 0,-1 1 0,1-1 1,-1 1-1,1 0 0,-1-1 0,1 1 1,-1-1-1,1 1 0,-1 0 0,0-1 1,1 1-1,-1 0 0,0 0 0,1-1 1,-1 1-1,0 0 0,1 0 1,-1 0-1,0 0 0,1 0 0,-1 0 1,0 0-1,0 0 0,1 0 0,-1 0 1,-1 1-1,-1 0-9,0 0 1,1 0-1,-1 1 1,0-1-1,1 1 1,-1-1-1,1 1 1,-1 0-1,1 0 1,0 0-1,-3 3 1,-8 13 84,1-1 0,0 2 0,1 0-1,1 0 1,-13 37 0,18-42 91,0 0-1,2 0 0,-1 1 1,2 0-1,0-1 1,1 1-1,0 0 0,1 0 1,3 21-1,-3-33-161,1-1 1,0 1-1,0-1 1,0 0-1,0 1 1,0-1-1,0 0 0,1 0 1,-1 1-1,1-1 1,0 0-1,-1 0 0,1-1 1,0 1-1,0 0 1,0-1-1,0 1 1,1-1-1,-1 0 0,0 1 1,0-1-1,1 0 1,-1 0-1,1-1 0,-1 1 1,1-1-1,-1 1 1,5-1-1,34-2-2705,-5-13-5026,-12-3-102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119 300 15919,'0'0'2963,"-12"4"-363,8-3-2401,-53 16 2636,54-16-2678,0-1 0,1 1 0,-1 1 1,1-1-1,-1 0 0,1 1 0,-1-1 0,1 1 0,0 0 0,0-1 1,0 1-1,0 0 0,0 0 0,0 1 0,0-1 0,1 0 0,-1 1 1,1-1-1,0 1 0,-1-1 0,0 5 0,2-7-156,0 1 1,1 0-1,-1 0 1,0 0-1,0-1 0,1 1 1,-1 0-1,0 0 0,1-1 1,-1 1-1,1 0 1,-1-1-1,1 1 0,-1 0 1,1-1-1,-1 1 0,1-1 1,0 1-1,-1-1 1,1 1-1,0-1 0,-1 0 1,1 1-1,0-1 0,0 0 1,-1 1-1,1-1 0,0 0 1,0 0-1,-1 0 1,1 0-1,0 1 0,1-2 1,33 3-30,-31-2 4,4 0-144,0 0 0,0-1 0,0-1 0,0 1 1,0-1-1,0-1 0,0 1 0,13-8 0,-18 9 152,0-1 1,0 0-1,0 0 0,0 0 0,0 0 0,-1 0 1,1 0-1,-1-1 0,1 1 0,-1-1 0,0 0 1,0 1-1,0-1 0,-1 0 0,1 0 0,-1-1 1,1 1-1,-1 0 0,0 0 0,0-1 0,-1 1 1,1 0-1,0-6 0,-1 9 20,0-1 1,-1 1-1,1 0 1,0-1-1,0 1 1,0 0-1,0 0 1,0-1-1,0 1 0,0 0 1,0-1-1,-1 1 1,1 0-1,0-1 1,0 1-1,0 0 1,0 0-1,-1-1 0,1 1 1,0 0-1,0 0 1,-1 0-1,1-1 1,0 1-1,-1 0 1,1 0-1,0 0 0,0 0 1,-1 0-1,1 0 1,0 0-1,-1-1 1,1 1-1,0 0 1,-1 0-1,1 0 0,0 0 1,-1 0-1,1 0 1,0 0-1,-1 1 1,1-1-1,0 0 1,-1 0-1,1 0 0,0 0 1,-1 0-1,1 0 1,0 1-1,0-1 1,-1 0-1,1 0 1,0 0-1,0 1 0,-1-1 1,1 0-1,0 1 1,-18 13 175,14-8-46,0 1 0,0 0 0,0 0 0,1 0 0,0 0 0,-4 14 0,6-19-109,1-1 0,-1 1 0,0-1 0,1 1 1,0-1-1,-1 1 0,1-1 0,0 1 0,0 0 0,0-1 1,0 1-1,0 0 0,0-1 0,0 1 0,0-1 1,1 1-1,-1 0 0,1-1 0,-1 1 0,1-1 1,-1 1-1,1-1 0,0 0 0,0 1 0,0-1 1,0 0-1,0 1 0,0-1 0,0 0 0,0 0 1,1 0-1,-1 0 0,0 0 0,1 0 0,-1 0 0,0 0 1,3 0-1,2 0-4,1 0 1,-1 0-1,1 0 0,-1-1 1,1 0-1,-1-1 0,0 1 1,1-1-1,-1 0 1,1-1-1,-1 1 0,0-2 1,0 1-1,11-6 0,-8 2-35,1 0 0,-1-1 0,-1 0 0,1 0-1,-1-1 1,0 0 0,13-18 0,-5 2-32,-2-1 0,0-1 0,-1 0 0,-2 0 0,15-50-1,-25 74 50,5-17-21,-1-1-1,-1 0 0,0-1 0,0-22 1,-26 85 632,11-13-401,1 1 1,2 0-1,0 0 1,3 1-1,0 0 1,2 0-1,1 0 1,5 61-1,2-52-194,-5-39-16,0 1 1,0-1-1,0 0 1,0 1-1,1-1 1,-1 0-1,1 1 1,-1-1-1,1 0 0,-1 1 1,1-1-1,-1 0 1,1 0-1,0 0 1,0 1-1,0-1 1,0 0-1,0 0 1,0 0-1,0-1 0,0 1 1,0 0-1,3 1 1,-3-4 18,0 0 1,0 0-1,0 0 1,-1 0-1,1-1 1,0 1-1,-1 0 1,0 0-1,1-1 1,-1 1-1,0 0 1,0 0-1,0-1 1,-1-2-1,1 1 4,1-25 17,-2-1-1,-8-51 1,10 82-52,0 1-1,1-1 1,-1 1 0,0-1-1,1 1 1,-1-1 0,1 0-1,-1 0 1,1 0 0,0 0 0,-1 0-1,1 0 1,0 0 0,0 0-1,-1-1 1,4 1 0,31 10 18,-24-9-96,0 0 1,0-1 0,0 0 0,0-1 0,1 0 0,-1-1 0,0 0 0,0-1 0,0-1 0,21-7 0,-25 7 49,0 0 0,-1 0 1,1-1-1,-1 0 1,0-1-1,0 0 0,-1 0 1,1 0-1,-1-1 0,0 0 1,-1 0-1,1 0 1,-1-1-1,0 1 0,-1-1 1,7-14-1,-53 55 373,31-22-116,2 0 0,-1 2-1,2-1 1,-13 27 0,18-33-143,0 0 0,0 1 0,1-1 0,0 1 0,1-1 0,-1 1 0,1 0 0,1 0 0,0-1 0,0 1 1,2 15-1,-1-21-76,-1-1 0,1 1 0,-1 0 0,1 0 0,0 0 0,0 0 0,0-1 0,0 1 0,0 0 0,0-1 1,0 1-1,0-1 0,1 0 0,-1 1 0,1-1 0,-1 0 0,1 0 0,-1 1 0,1-1 0,0-1 0,-1 1 1,1 0-1,0 0 0,0-1 0,0 1 0,0-1 0,0 1 0,0-1 0,-1 0 0,1 0 0,0 0 0,3 0 0,-1 0-123,-1 0 0,1-1 0,-1 1 0,1-1 0,-1 0 0,0 0 0,1 0 0,-1 0 0,0-1 0,0 0 0,0 1 0,0-1 0,0 0 0,0 0 0,0-1-1,4-4 1,1-3-1404,-1-1-1,-1 0 0,0 0 0,-1-1 0,0 0 1,0 0-1,3-18 0,4-23-7174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17649,'0'0'8071,"-35"60"-7814,35-47-193,3-3-128,4-2-2082,-3-4-3716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20 415 9961,'-19'16'2513,"19"-16"-2452,0 0-1,0 1 1,0-1-1,0 0 1,0 0-1,0 1 1,0-1-1,0 0 1,0 0 0,0 1-1,0-1 1,0 0-1,0 0 1,0 1-1,0-1 1,0 0-1,0 0 1,0 1-1,0-1 1,0 0 0,0 0-1,1 1 1,-1-1-1,0 0 1,0 0-1,0 0 1,0 1-1,1-1 1,-1 0 0,0 0-1,0 0 1,0 0-1,1 0 1,-1 1-1,0-1 1,0 0-1,1 0 1,-1 0 0,0 0-1,0 0 1,1 0-1,45 2 2155,19-11-1600,0-3-1,99-33 1,-24 7 189,411-56 1116,9 52-1753,-533 41-104,53-2 779,121-21-1,-194 23-824,-1 0 1,0-1-1,1 0 0,-1 0 1,0-1-1,0 1 0,10-8 0,-15 9-53,0 0 0,0 0 0,0 0-1,0 0 1,0 0 0,0 0 0,-1 0-1,1 0 1,0 0 0,-1 0 0,1-1-1,0 1 1,-1 0 0,0-1-1,1 1 1,-1 0 0,0-1 0,0 1-1,1 0 1,-1-1 0,0 1 0,-1 0-1,1-1 1,0 1 0,0 0 0,0-1-1,-1 1 1,1 0 0,-1 0-1,1-1 1,-1 1 0,1 0 0,-1 0-1,0 0 1,0-1 0,1 1 0,-1 0-1,0 0 1,0 0 0,0 0 0,0 1-1,0-1 1,-2-1 0,-13-12-1923,0 0 0,-1 1 0,-22-12 0,30 19 1082,-31-20-3601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52 109 7079,'0'0'2487,"11"-7"-314,-5 4-1755,33-26 1928,-37 27-1922,0 0 1,0-1-1,0 1 0,0 0 1,0-1-1,0 0 0,-1 1 1,1-1-1,-1 0 0,0 0 1,0 1-1,0-1 0,0 0 1,0 0-1,-1 0 0,1-5 1,-1 7-322,0 0 1,-1 0 0,1 0-1,-1 0 1,1 0 0,-1 0-1,0 0 1,1 0 0,-1 0-1,0 0 1,1 1 0,-1-1-1,0 0 1,0 0 0,0 1 0,0-1-1,0 0 1,0 1 0,0-1-1,0 1 1,0-1 0,0 1-1,0 0 1,0-1 0,0 1-1,0 0 1,-1 0 0,1 0-1,0 0 1,0 0 0,0 0 0,0 0-1,0 0 1,-1 0 0,1 1-1,0-1 1,-1 1 0,-3-1-57,0 1 0,0 0 1,0 0-1,0 1 0,0-1 1,0 1-1,-6 3 0,7-2 5,0 0 0,0 0-1,0 1 1,1-1 0,-1 1-1,1 0 1,0 0 0,0 0-1,1 0 1,-1 0 0,1 1 0,0-1-1,0 1 1,0-1 0,1 1-1,-1 0 1,1 0 0,0 0-1,1 0 1,-1-1 0,1 9-1,1-11-35,-1-1 0,1 0-1,-1 0 1,1 0-1,0 0 1,0 1-1,-1-1 1,1 0 0,0 0-1,0 0 1,0 0-1,0-1 1,0 1-1,0 0 1,1 0 0,-1-1-1,0 1 1,0-1-1,0 1 1,1-1 0,-1 1-1,0-1 1,1 0-1,-1 1 1,0-1-1,3 0 1,42 1 176,-35-1-132,4-1-57,-1-1 0,0 0-1,0-1 1,0-1 0,19-7 0,-20 6-63,1 1 0,-1 0 0,1 1 1,0 1-1,19-2 0,-32 5 59,0-1 1,-1 1-1,1-1 0,0 1 0,0 0 0,0-1 0,0 1 0,-1 0 0,1 0 0,0 0 0,-1 0 0,1 0 0,-1-1 1,1 1-1,-1 0 0,1 0 0,-1 0 0,0 1 0,1-1 0,-1 0 0,0 0 0,0 0 0,0 0 0,0 0 1,0 0-1,0 0 0,0 0 0,0 1 0,-1 45 554,1-35-343,-1-11-155,1 1-1,0-1 1,0 1 0,0-1 0,0 1-1,0-1 1,1 1 0,-1-1-1,0 1 1,1-1 0,-1 1-1,1-1 1,-1 1 0,1-1-1,0 1 1,0-1 0,-1 0 0,1 0-1,0 1 1,0-1 0,0 0-1,3 2 1,-2-3-24,0 1 0,1 0 0,-1-1 1,0 0-1,0 0 0,1 1 0,-1-2 0,1 1 0,-1 0 1,0 0-1,0-1 0,1 1 0,-1-1 0,0 1 0,5-3 0,6-3-2,0 0 0,0-1-1,22-16 1,-25 16-49,-1 0 1,2 1 0,-1 0-1,1 1 1,-1 0-1,22-6 1,-31 11 15,-1 1-1,0-1 1,1 0 0,-1 1-1,1-1 1,-1 1 0,0-1-1,1 0 1,-1 1 0,0-1-1,0 1 1,1-1 0,-1 1-1,0-1 1,0 1 0,0 0-1,1-1 1,-1 1 0,0-1-1,0 1 1,0-1 0,0 1-1,0-1 1,0 1 0,0 0-1,0-1 1,-1 1 0,1-1 0,0 1-1,0-1 1,0 1 0,-1-1-1,1 1 1,-1 0 0,-5 22 32,5-21-153,0-1 1,0 1-1,1 0 0,-1 0 0,0 0 1,1 0-1,-1 0 0,1 0 0,0 0 0,0 0 1,0 0-1,0 0 0,0 0 0,0 3 1,1-5-167,-1 1 0,1-1 1,0 1-1,0-1 1,-1 1-1,1-1 1,0 1-1,0-1 1,0 0-1,-1 1 0,1-1 1,0 0-1,0 0 1,0 0-1,0 0 1,0 0-1,-1 0 1,1 0-1,0 0 0,0 0 1,0 0-1,0 0 1,0 0-1,-1-1 1,1 1-1,0 0 1,0-1-1,0 1 0,-1 0 1,1-1-1,0 1 1,0-1-1,-1 1 1,1-1-1,1-1 1,17-10-7686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18738,'0'0'4751,"-9"11"-2787,3-5-1747,0-1 83,1 1 1,-1 0-1,1 0 0,1 1 0,-1-1 1,1 1-1,0 0 0,0 0 0,1 0 1,0 1-1,0-1 0,1 1 0,-2 12 1,3-3-142,0-9-138,1 0 1,-1 0-1,2 0 1,-1 0-1,1-1 0,0 1 1,0 0-1,1 0 1,0-1-1,5 11 1,-7-18-17,0 0 1,0 0-1,1 0 0,-1 0 1,0 0-1,0 1 1,1-1-1,-1 0 1,0 0-1,1 0 1,-1 0-1,0 0 0,1 0 1,-1 0-1,0 0 1,0 0-1,1 0 1,-1 0-1,0 0 1,1 0-1,-1 0 0,0 0 1,0 0-1,1-1 1,-1 1-1,0 0 1,1 0-1,-1 0 1,0 0-1,0 0 0,1-1 1,-1 1-1,0 0 1,0 0-1,0-1 1,1 1-1,-1 0 0,0 0 1,0-1-1,0 1 1,0 0-1,0 0 1,1-1-1,-1 1 1,0 0-1,0-1 0,8-12 103,-1-1-133,-1-1 0,0 0 1,-1 0-1,-1 0 0,0-1 1,-1 1-1,1-26 0,43 40-4406,70 1-9699,-84 0 6357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4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225 312 14990,'-8'-2'2643,"5"1"-2319,-86-12 3837,80 12-3781,-1 1 0,1-1 0,-1 2 0,1-1 0,-1 1 1,1 0-1,0 1 0,-11 4 0,18-6-342,0 1 1,1-1-1,-1 1 1,1 0 0,-1-1-1,1 1 1,-1 0-1,1 0 1,0 0-1,0 0 1,-1 0-1,1 1 1,0-1 0,0 0-1,0 0 1,0 1-1,0-1 1,0 1-1,1-1 1,-1 1-1,0-1 1,1 1-1,-1-1 1,1 1 0,0 0-1,-1-1 1,1 1-1,0 0 1,0-1-1,0 1 1,0 0-1,0-1 1,1 4 0,0-3-13,0 1 0,0-1 0,0 0 0,1 1 0,-1-1 0,0 0 0,1 0 0,0 0 0,-1 0 0,1 0 0,0-1 0,0 1 0,0 0 0,0-1 0,1 0 0,-1 1 0,0-1 0,0 0 0,1 0 1,4 1-1,7 1 5,1 0 0,-1-1 0,1 0 0,0-1 0,-1-1 0,1-1 0,28-4 0,-37 4-86,-1 0 0,0 0 0,1 0 0,-1-1 0,0 1 0,0-2 0,0 1 0,0 0 0,-1-1 0,1 0 0,-1 0 0,1 0 0,-1-1 0,0 1 0,0-1 0,-1 0 0,1 0 0,-1 0 0,0-1 0,0 1 0,0-1 0,0 0 0,-1 0 0,3-8 0,-7 5-1059,-7 16 894,-10 16 385,18-22-143,0-1 1,1 1-1,-1-1 0,1 1 0,-1 0 1,1-1-1,0 1 0,0-1 0,-1 1 1,1 0-1,0-1 0,1 1 0,-1 0 1,0-1-1,0 1 0,1 0 0,-1-1 1,1 1-1,-1-1 0,2 3 0,-1-3-8,0 0 0,0 0-1,0 0 1,0 0-1,0-1 1,0 1-1,1 0 1,-1-1-1,0 1 1,0-1-1,1 1 1,-1-1 0,0 0-1,1 1 1,-1-1-1,0 0 1,1 0-1,-1 0 1,3 0-1,1-1-72,0 1 0,0-1 0,-1 0-1,1-1 1,0 1 0,0-1 0,-1 0-1,1 0 1,-1-1 0,1 1 0,-1-1-1,6-4 1,4-8-552,0-1 0,-1-1-1,-1 1 1,0-2 0,11-24 0,-12 20 660,-1-1 1,-1 0-1,-1 0 0,-1-1 1,-1 0-1,-1 0 0,2-33 1,-6 57-10,-1 0 1,0 0 0,0 0-1,0 0 1,0-1-1,0 1 1,0 0 0,0 0-1,0 0 1,0 0 0,0-1-1,0 1 1,0 0 0,1 0-1,-1 0 1,0-1-1,0 1 1,0 0 0,-1 0-1,1 0 1,0-1 0,0 1-1,0 0 1,0 0 0,0 0-1,0 0 1,0-1-1,0 1 1,0 0 0,0 0-1,0 0 1,-1 0 0,1-1-1,0 1 1,0 0 0,0 0-1,0 0 1,0 0-1,-1 0 1,1 0 0,0 0-1,0-1 1,0 1 0,0 0-1,-1 0 1,1 0-1,0 0 1,0 0 0,0 0-1,0 0 1,-1 0 0,1 0-1,0 0 1,0 0 0,-1 0-1,-10 11 788,-8 21-344,11-10-156,1-1-1,1 1 1,1 0 0,1 1-1,-2 35 1,4-13-38,8 83 0,-5-121-295,1 0 0,-1 0 0,1-1 0,0 1 0,7 12 0,-9-18 22,0 0 1,1-1-1,-1 1 0,1 0 0,-1 0 0,1-1 0,-1 1 0,1 0 0,-1-1 0,1 1 0,-1-1 0,1 1 1,0-1-1,0 1 0,-1-1 0,1 1 0,0-1 0,0 0 0,-1 1 0,1-1 0,0 0 0,1 0 1,-1 0 54,0 0 0,0-1 0,0 0 0,1 1 0,-1-1 0,0 0 0,0 1 0,-1-1 0,1 0 0,0 0 0,0 0 0,0 0 0,0 0 0,-1 0 0,1 0 1,0 0-1,-1 0 0,1 0 0,-1 0 0,0 0 0,1-2 0,6-19 184,0 1 0,-2-1 1,-1-1-1,0 1 0,-2-1 0,-1 1 1,-1-34-1,21 72-411,-13-9 140,1-1-1,0 0 1,1-1-1,-1 0 0,1 0 1,0-1-1,0 0 1,1 0-1,-1-2 1,1 1-1,0-1 1,-1-1-1,1 0 1,0 0-1,20-2 1,-21 1 2,0-1 0,0 0 0,1 0 0,-1-1 0,0-1 0,-1 0 1,1 0-1,0 0 0,-1-2 0,0 1 0,0-1 0,0 0 0,-1-1 0,1 0 0,-1 0 0,-1-1 1,8-8-1,-14 15 12,0-1 1,-1 1-1,1-1 1,-1 1-1,1-1 1,0 0-1,-1 1 1,1-1-1,-1 0 1,1 0 0,-1 1-1,0-1 1,1 0-1,-1 0 1,0 0-1,1 1 1,-1-1-1,0 0 1,0 0-1,0 0 1,0 0 0,0 0-1,0 1 1,0-1-1,0 0 1,0 0-1,0 0 1,-1 0-1,1 1 1,0-1-1,-1-1 1,0 1-2,-1 0 0,1 1-1,-1-1 1,1 1 0,-1-1 0,1 1 0,-1-1 0,1 1-1,-1 0 1,1 0 0,-1 0 0,0 0 0,1 0 0,-1 0-1,-2 1 1,-4 0-8,0 1-1,0-1 1,1 2-1,-1-1 1,0 1-1,-8 4 1,8-1 17,1-1-1,-1 1 1,1 1 0,1-1 0,-1 1 0,1 0-1,0 1 1,1-1 0,-1 1 0,2 0 0,-1 1-1,1-1 1,0 1 0,1 0 0,0 0 0,1 0-1,-1 0 1,2 0 0,-1 1 0,1-1 0,1 15-1,1-20-37,0 0 0,0 0 0,1 0 0,0 0 0,-1 0 0,1-1 1,1 1-1,-1-1 0,0 1 0,1-1 0,0 0 0,0 0 0,0 0 0,0 0 0,0 0 0,1-1 0,-1 1 0,1-1 0,-1 0 0,1 0 0,0-1 0,0 1 0,0-1 0,0 0 0,5 2 0,9 1-1370,0 0 0,0-1 0,0-1 0,28 1 0,13-3-5261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4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5926,'0'0'17392,"5"0"-16527,-1 0-808,0-1 0,0 1 0,0-1 0,0 0 0,0 0 0,0 0 0,0-1 1,-1 1-1,1-1 0,0 0 0,-1 0 0,1 0 0,-1-1 0,0 1 0,4-4 0,56-55 745,-36 33-659,2-1-245,-20 18 18,1 1 0,0-1 0,1 2 0,0 0 0,0 0 0,1 1 0,15-8 0,-27 16 79,0 0 0,0 0 0,0 0 0,1 0 0,-1 0 0,0 0 0,0 0 0,0 0 0,1 0 0,-1 0 0,0 0 0,0 0 1,0 0-1,1 0 0,-1 0 0,0 0 0,0 0 0,0 0 0,1 0 0,-1 0 0,0 0 0,0 0 0,0 0 0,1 0 0,-1 0 1,0 1-1,0-1 0,0 0 0,0 0 0,1 0 0,-1 0 0,0 0 0,0 1 0,0-1 0,0 0 0,0 0 0,0 0 0,1 0 0,-1 1 1,0-1-1,0 0 0,0 0 0,0 0 0,0 1 0,0-1 0,0 0 0,0 1 0,-2 15-54,-9 16 114,-35 62 329,33-72-327,0 1 0,2 1 0,1 0-1,0 0 1,2 1 0,1 0 0,-5 34-1,12-59-84,0 0 0,0 1 0,0-1 0,-1 1 0,1-1 0,0 1-1,0-1 1,0 1 0,0-1 0,0 1 0,0 0 0,0-1 0,0 1-1,0-1 1,1 1 0,-1-1 0,0 1 0,0-1 0,0 0-1,1 1 1,-1-1 0,0 1 0,0-1 0,1 1 0,-1-1 0,0 0-1,1 1 1,-1-1 0,0 0 0,1 1 0,-1-1 0,1 0-1,-1 1 1,1-1 0,0 0 0,16-9-2044,15-26-3987,-9-4-2910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4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0 5669,'-15'10'6551,"-13"8"-5623,0 2 0,2 1 0,0 1 0,1 1 0,2 1 0,-29 37 0,41-43-700,1-1-1,1 2 0,1-1 1,0 1-1,1 1 0,1-1 1,1 1-1,1 0 0,1 0 1,0 1-1,2-1 0,0 1 1,3 29-1,0-36-185,0 0 0,0 0 0,1 0 0,1-1-1,0 1 1,1-1 0,1 0 0,0 0 0,0-1 0,2 1 0,-1-1 0,2-1 0,-1 0 0,1 0-1,1 0 1,0-1 0,1-1 0,-1 0 0,2 0 0,13 7 0,-15-10 36,0-1 1,0-1-1,0 0 0,1 0 1,0-1-1,-1 0 0,1-1 1,0 0-1,0-1 0,1 0 1,-1-1-1,0 0 1,19-3-1,-15 0 6,-1 0 1,1-2-1,-1 1 0,0-2 1,0 0-1,0 0 1,-1-2-1,0 1 0,18-15 1,-17 10 61,1 0 0,-2-1 0,0 0 0,0-1 1,-1-1-1,-1 0 0,0 0 0,-2-1 0,1-1 0,-2 1 0,0-1 1,-1-1-1,-1 0 0,-1 1 0,0-2 0,3-31 0,-7 39-124,0 1-1,-1 0 0,-1 0 1,1 0-1,-2-1 1,1 1-1,-2 0 0,1 0 1,-1 1-1,-1-1 0,0 1 1,0-1-1,-1 1 0,0 0 1,0 1-1,-1-1 0,0 1 1,-1 0-1,0 1 0,0-1 1,0 1-1,-1 1 1,0 0-1,-1 0 0,1 0 1,-1 1-1,0 0 0,0 1 1,-1 0-1,-15-4 0,7 3-145,0 1 0,-1 1 0,0 1 0,0 0 0,-19 2 0,26 0-829,1 1 1,-1 1-1,1 0 1,-1 0-1,-15 6 1,7 0-5273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6854,'0'0'14761,"10"-2"-13165,1-1-1338,1-1 0,-1 0 0,0 0 0,0-1 0,-1-1 0,0 0 0,0 0 0,18-16 0,143-142-102,-136 129-279,-35 34 113,0 1 1,0-1-1,0 1 1,1-1 0,-1 1-1,0-1 1,0 1 0,1-1-1,-1 1 1,0-1-1,1 1 1,-1 0 0,0-1-1,1 1 1,-1 0 0,1-1-1,-1 1 1,1 0-1,-1 0 1,1-1 0,-1 1-1,1 0 1,-1 0 0,1 0-1,-1 0 1,1 0-1,-1 0 1,1 0 0,-1 0-1,1 0 1,-1 0 0,1 0-1,-1 0 1,1 0-1,-1 0 1,1 0 0,-1 0-1,1 0 1,-1 1 0,1-1-1,0 1 1,-1 25-106,-16 39 239,-1-18-66,6-21-21,2 1-1,1 0 1,0 0-1,-4 45 0,12-72-48,0 0 0,-1 1 0,1-1 0,0 0 0,0 0 0,0 1 0,0-1 0,0 0 0,0 0 0,0 1 0,0-1 0,0 0 0,-1 1 0,1-1 0,0 0 0,0 0-1,1 1 1,-1-1 0,0 0 0,0 0 0,0 1 0,0-1 0,0 0 0,0 0 0,0 1 0,0-1 0,0 0 0,1 0 0,-1 1 0,0-1 0,0 0 0,0 0 0,0 0 0,1 1-1,-1-1 1,0 0 0,0 0 0,1 0 0,-1 0 0,0 1 0,0-1 0,1 0 0,-1 0 0,0 0 0,0 0 0,1 0 0,-1 0 0,0 0 0,0 0 0,1 0 0,-1 0 0,0 0 0,1 0-1,-1 0 1,0 0 0,0 0 0,1 0 0,-1 0 0,0 0 0,0 0 0,1 0 0,-1-1 0,15-12-2917,4-15-2661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6278,'0'0'21551,"10"6"-21221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15214,'0'0'2216,"-12"1"-81,3-1-1953,1 0 1,0 1-1,-1 1 0,1-1 0,0 1 0,0 1 1,0-1-1,0 1 0,0 1 0,1-1 1,-1 1-1,1 1 0,0 0 0,-9 7 0,2 0 77,2 1-1,0 0 1,0 1-1,-18 29 1,26-37-204,0 0-1,1 1 1,0-1 0,1 0-1,-1 1 1,1 0 0,0-1-1,1 1 1,0 0 0,0 0-1,0 0 1,1 0 0,0 0-1,0 0 1,3 13 0,-2-18-1,0 0 0,0 0 0,0 0 0,1 0 0,-1 0 1,1 0-1,-1-1 0,1 1 0,0 0 0,-1-1 0,1 1 0,0-1 0,0 0 1,0 0-1,0 0 0,0 0 0,1 0 0,-1 0 0,0 0 0,0-1 0,1 1 1,-1-1-1,0 1 0,1-1 0,-1 0 0,0 0 0,5 0 0,3 0 189,1-1-1,-1 0 1,1 0-1,19-6 1,-16 3-158,0-2-1,-1 0 1,1 0 0,-1-2 0,0 0 0,-1 0 0,22-19 0,-28 22-59,-1 0 1,1 0 0,-1-1 0,0 0 0,-1 0 0,1 0 0,-1 0 0,0-1 0,-1 1 0,0-1 0,0 0 0,0 0 0,-1-1 0,0 1 0,0 0 0,-1-1 0,1-9 0,-3 14-15,1 0 1,-1 0 0,0 1-1,0-1 1,0 1 0,0-1 0,-1 1-1,1-1 1,-1 1 0,1 0 0,-1 0-1,0 0 1,0 0 0,0 0 0,0 0-1,0 0 1,0 0 0,-1 1-1,1-1 1,0 1 0,-1 0 0,1 0-1,-1 0 1,0 0 0,1 0 0,-1 0-1,0 1 1,0-1 0,-3 1 0,-11-3-443,-1 0 1,0 2 0,-19 0 0,36 1 294,0 0 0,0 0 0,0 0 0,0 0 0,0 0 0,0 0 0,0 0 0,0 0 0,0 1 0,1-1 0,-1 0 0,0 1 0,0-1 0,0 1 0,0-1 0,1 1 0,-1-1 0,0 1 0,0-1 0,1 1 0,-1 0 0,0-1 0,1 1 0,-1 0 0,1 0 0,-1 1 0,-3 25-8002,4-14 2441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7976,'0'0'16847,"-11"61"-15790,2-34-416,1 7-449,2-2 0,0 3-160,2-4-32,3-1-64,0-8-832,1-1-706,0-8-576,0-11-481,3-22-6469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4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12748,'0'0'8541,"-4"10"-6181,-9 20 301,-26 43 0,89-78-3488,-40 4 643,0 1 0,0 0 0,0 1 0,0 0-1,0 1 1,0 0 0,0 0 0,13 6 0,-20-8 179,-1 1 0,1 0 0,-1 1-1,1-1 1,-1 0 0,0 1 0,0-1 0,0 1 0,0 0 0,0-1-1,0 1 1,0 0 0,-1 0 0,1 1 0,-1-1 0,1 0 0,-1 0-1,0 1 1,0-1 0,0 1 0,0-1 0,0 1 0,0-1 0,-1 1-1,1 0 1,-1-1 0,0 1 0,0-1 0,0 1 0,0 0 0,0-1-1,-1 1 1,1 0 0,-1-1 0,0 1 0,0-1 0,-1 5 0,-2-1 183,1 1 1,-1-1-1,1 0 1,-2 0-1,1-1 1,-1 1 0,0-1-1,0 0 1,0 0-1,0-1 1,-1 1 0,0-1-1,0 0 1,0-1-1,-8 4 1,4-3 96,0 0 1,0 0-1,-1 0 0,1-2 1,-1 1-1,0-1 0,0-1 1,0 0-1,-12 0 0,15-3-3895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1736 274 17136,'-1'-9'1105,"-1"2"-944,1-1 0,-1 1 0,0 0 0,-1 1 0,0-1 0,0 0 0,0 1 0,-1 0 0,0 0 0,0 0 0,-1 0 0,1 0 0,-1 1 0,-1 0 0,1 0 0,-1 0 0,1 1 0,-11-6 0,-13-5-108,-2 1 0,0 1 0,-1 2 0,0 1 0,0 2 0,-1 1 0,-38-3 1,-238-2-94,243 14 16,-1 3 1,1 2-1,0 4 1,1 3 0,-121 41-1,141-38 169,0 2 0,1 2 0,2 2 0,0 1 0,1 3 0,2 1 0,1 2-1,-63 63 1,90-81-51,1 0-1,0 1 0,1 0 1,0 1-1,1 0 0,1 0 1,0 0-1,1 1 0,1 0 1,0 0-1,-4 26 1,7-31-85,2 0 1,-1 0 0,1 0 0,1 0 0,0 0 0,0 0 0,1 0 0,1 0 0,-1 0 0,1 0 0,1-1 0,0 0-1,0 0 1,1 0 0,0 0 0,1-1 0,0 1 0,0-1 0,9 9 0,10 6 8,0-2-1,1 0 1,1-2 0,1-1 0,1-1-1,0-1 1,47 17 0,17 1-12,117 26 1,-140-42-7,1-2 0,1-4 0,0-3 0,0-3 0,134-7 0,-178-3 89,0-1 1,-1-2 0,1-1-1,-1 0 1,-1-3 0,0 0-1,0-1 1,-1-2 0,-1-1-1,0 0 1,-1-2 0,0-1-1,20-21 1,-14 10 176,-1-1 0,-2-1 1,-1-1-1,-2-2 0,-1 0 0,-2-1 1,-1-2-1,21-57 0,-29 62-242,-2 0-1,-1 0 0,-2-1 1,-1 0-1,-2 0 1,-1-60-1,-2 77-277,-1 0 0,-1-1 0,0 1 0,-1 0-1,-1 0 1,0 1 0,-2-1 0,1 1 0,-2 0 0,0 0 0,-1 1-1,0 0 1,-1 0 0,-1 1 0,-18-20 0,22 28-58,1 1 0,-1 0 1,0 0-1,0 0 0,0 0 0,-1 1 1,1 0-1,-1 1 0,0-1 0,1 1 1,-11-1-1,9 2-631,0 0-1,-1 0 1,1 1 0,-1 0-1,-10 2 1,-27 11-7161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4740,'7'-1'9923,"4"-2"-3751,19-6-2008,34-9-7105,-41 13 4479,-13 4-1506,-4 0-39,1 0-1,-1 0 1,1 1-1,-1-1 1,1 1-1,7 2 1,-12-2 15,-1 1 0,1-1 1,-1 1-1,0-1 1,1 1-1,-1-1 0,0 1 1,0 0-1,0 0 0,1 0 1,-1 0-1,0 0 1,0 0-1,0 0 0,0 0 1,-1 0-1,1 1 0,0-1 1,0 0-1,-1 0 0,1 1 1,-1-1-1,1 0 1,-1 1-1,1-1 0,-1 1 1,0-1-1,0 1 0,0-1 1,0 0-1,0 1 1,0 2-1,0-2 32,0 0 0,0 0-1,0 0 1,0 0 0,-1 0 0,1 0 0,-1 0 0,1 0 0,-1 0-1,0 0 1,0 0 0,1 0 0,-1 0 0,-1-1 0,1 1-1,0 0 1,0-1 0,-1 1 0,1-1 0,-1 1 0,1-1 0,-1 0-1,1 1 1,-1-1 0,0 0 0,0 0 0,0 0 0,0 0-1,1-1 1,-1 1 0,0 0 0,-3 0 0,-16 8-10,18-7-74,0-2 4,1 1 0,0 0 1,0 0-1,0 0 1,-1 0-1,1 1 1,0-1-1,1 0 1,-1 1-1,0 0 1,0-1-1,1 1 1,-1 0-1,1 0 1,-1 0-1,1 0 1,0 0-1,-2 4 1,3-6-139,1 0 1,0 1 0,-1-1 0,1 0-1,-1 0 1,1 0 0,0 0 0,-1 0-1,1 0 1,-1 0 0,1 0-1,0 0 1,-1 0 0,1 0 0,-1 0-1,1 0 1,0 0 0,-1 0-1,1-1 1,-1 1 0,1 0 0,-1 0-1,1-1 1,22-14-5145,4-7-3161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6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8648,'4'8'10977,"-4"9"-8776,-4 13-2300,-10 39 1217,-8 49 70,20-105-1741,0 1-1,1-1 1,1 1 0,0-1-1,3 17 1,-9-49-2810,-4-6-2776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6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7783,'0'0'14862,"70"13"-13644,-27-18-834,2-3-320,5 2-673,-3-3-2369,-7 0-2916,-2-2-7495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21 11691,'0'0'10762,"-11"-5"-9897,-33-10-406,42 14-451,0 1-1,1 0 1,-1 0-1,0 0 1,0 1-1,0-1 1,0 0-1,1 1 0,-1-1 1,0 1-1,0 0 1,1-1-1,-1 1 1,0 0-1,1 0 1,-1 0-1,1 0 1,-1 0-1,1 0 1,0 1-1,-1-1 1,0 2-1,-22 33-43,20-30 44,-3 7 5,1 1 0,0-1-1,1 1 1,1 0 0,0 0 0,1 0-1,0 0 1,1 1 0,1-1 0,0 1-1,1 0 1,2 16 0,-2-28 3,1-1 1,-1 1-1,1 0 1,0 0-1,0-1 1,1 1-1,-1 0 1,0-1-1,1 1 1,-1-1-1,1 0 1,0 1-1,0-1 1,0 0-1,0 0 1,0 0 0,1-1-1,-1 1 1,0 0-1,1-1 1,-1 1-1,1-1 1,0 0-1,-1 0 1,1 0-1,0 0 1,0-1-1,0 1 1,-1-1-1,1 1 1,0-1-1,0 0 1,5-1-1,1 1 54,0 0 0,0-1 0,0-1 0,-1 1-1,1-1 1,0-1 0,-1 0 0,1 0 0,13-7 0,-14 5-49,-1 0 0,1 0 1,-1-1-1,1 0 0,-2 0 1,1-1-1,-1 0 0,0 0 1,0 0-1,-1-1 1,0 0-1,0 0 0,-1 0 1,0 0-1,0-1 0,-1 0 1,0 1-1,-1-1 0,0-1 1,0 1-1,0-14 0,-2 21-29,0 0-1,0 0 0,-1 1 0,1-1 0,-1 0 0,1 0 1,-1 0-1,0 1 0,1-1 0,-1 0 0,0 1 0,0-1 0,-1 0 1,1 1-1,0 0 0,0-1 0,-1 1 0,1 0 0,0-1 1,-1 1-1,0 0 0,1 0 0,-1 0 0,0 0 0,1 1 0,-1-1 1,0 0-1,0 1 0,0-1 0,1 1 0,-1 0 0,0-1 1,0 1-1,-3 0 0,2 0-247,1 0 0,-1 0 0,0 1-1,1-1 1,-1 1 0,0-1 0,1 1 0,-1 0 0,1 0 0,-1 0 0,-2 1 0,4-1-253,-1 0 0,1 0 0,-1 1 1,1-1-1,-1 0 0,1 0 1,0 1-1,0-1 0,0 0 0,0 1 1,0-1-1,0 1 0,0 0 0,0-1 1,1 1-1,-1 0 0,0 2 1,0 3-7612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14574,'0'0'8007,"6"55"-6757,-6-34-450,0 1-511,-2 1-257,2-3-32,0-3-641,0-2-1057,2-9-672,4-6-1441,1-2-3364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9385,'-11'5'8296,"-3"0"-7200,-2 0-296,1 1 0,0 1-1,-17 10 1,29-15-752,0-1 0,0 1 1,1 0-1,-1 0 0,1 0 0,-1 0 0,1 0 0,0 0 0,0 1 0,0-1 1,0 1-1,0 0 0,0-1 0,1 1 0,-1 0 0,1 0 0,0 0 0,0 0 1,0 0-1,0 0 0,1 0 0,-1 0 0,1 1 0,0 5 0,0-7-39,1 0-1,1 1 1,-1-1-1,0 0 1,0 0 0,1 1-1,-1-1 1,1 0-1,0-1 1,0 1-1,0 0 1,0 0-1,0-1 1,0 1-1,3 1 1,40 22 83,-35-20-97,147 63-1025,-155-67 1022,-1 0 0,1-1 0,-1 1 0,1 0 0,-1 0 0,0 0 0,1 0 0,-1 0 0,0 0 0,0 1 0,0-1 0,0 0 0,0 1 0,0-1 0,0 0 0,-1 1 0,1-1 0,0 1 0,-1-1 0,1 1 0,-1 0 0,0-1 0,1 1 0,-1 0 0,0-1 0,0 1 0,0-1 0,0 1 0,0 0 0,0-1 0,-1 1 0,1 0 0,0-1 0,-1 1 0,1-1 0,-1 1 0,0-1 0,0 1 0,1-1 0,-1 1 0,0-1 0,0 0 0,0 0 0,0 1 0,-1-1 0,0 1 0,-8 9 41,0-1 0,0 0 0,-1-1 0,-12 8 0,19-14-41,1-1 26,-4 4 238,0 0 1,-1 0-1,0-1 0,0 0 0,0 0 0,0-1 0,-1 0 0,0-1 0,0 0 0,0 0 0,0-1 0,-15 2 0,24-4-235,-1 0 0,1 0 0,0 0 0,-1 0 0,1 0 0,-1 0 0,1 0 0,0 0 0,-1 0 0,1 0 0,0-1 0,-1 1 0,1 0 0,-1 0 0,1 0 0,0-1 0,0 1 0,-1 0 0,1 0 0,0-1 0,-1 1 0,1 0 0,0-1 0,0 1 0,-1 0 0,1-1 0,0 1 0,0 0 0,0-1 0,0 1 0,-1 0 0,1-1 0,0 1 0,0-1 0,0 1 0,3-20 98,15-16-305,6 7 148,43-38 0,-50 53 50,-1-1 0,-1 0 0,0-2 0,-1 0 0,0 0 0,-2-1 0,0-1 0,10-23 0,-21 40-6,0 1-1,0-1 0,0 0 1,-1 0-1,1 0 0,-1 0 1,1 0-1,-1 0 1,0 0-1,0 0 0,0 0 1,0 0-1,0 0 0,0 0 1,-1 0-1,1 0 1,0 0-1,-1 0 0,0 0 1,1 0-1,-1 0 0,0 0 1,0 1-1,0-1 1,0 0-1,-1 1 0,1-1 1,0 1-1,-1-1 0,1 1 1,-1-1-1,1 1 1,-1 0-1,0 0 0,0 0 1,-2-1-1,-1 0-120,1 0-1,-1 1 1,0 0-1,1 0 1,-1 1 0,0-1-1,0 1 1,1 0-1,-1 0 1,0 0 0,0 1-1,1 0 1,-1 0-1,-9 3 1,13-3-115,-1-1-1,1 1 1,0 0 0,-1 0-1,1 0 1,0 0 0,0 0-1,0 0 1,0 1 0,0-1-1,0 0 1,0 0 0,0 1-1,0-1 1,0 1-1,1-1 1,-1 1 0,1-1-1,-1 1 1,0 1 0,-2 21-5861,3-12 1297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8488,'0'0'21108,"20"4"-23222,-11-10-609,-5-5-2113,-4-4-4901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93 5509,'0'0'5606,"6"-8"-2329,0 1-2500,17-25 1545,-16 0 2096,-7 31-4333,-1 1 0,1-1 1,0 0-1,-1 1 0,1-1 1,0 0-1,-1 1 0,1-1 1,-1 0-1,1 1 0,-1-1 1,1 1-1,-1-1 0,0 1 1,1-1-1,-1 1 0,0-1 1,1 1-1,-1 0 0,0-1 1,1 1-1,-1 0 0,0 0 1,0-1-1,0 1 0,1 0 1,-1 0-1,0 0 0,0 0 1,1 0-1,-1 0 0,0 0 1,0 0-1,0 0 0,1 1 1,-2-1-1,-32 10 388,26-5-494,2 0 1,-1 1-1,1 0 0,0 0 1,0 0-1,0 1 0,1 0 1,0 0-1,1 1 1,-1-1-1,1 1 0,1 0 1,-3 9-1,0-1 28,2 0 0,0 0 1,0 0-1,2 0 0,-2 33 0,4-46 2,0-1 0,0 1 0,0 0 0,0-1 0,1 1-1,-1 0 1,1-1 0,-1 1 0,1 0 0,0-1 0,0 1 0,0-1 0,0 1-1,1-1 1,-1 0 0,1 0 0,-1 0 0,1 1 0,0-1 0,0-1 0,0 1-1,0 0 1,0 0 0,0-1 0,0 1 0,1-1 0,-1 0 0,1 0-1,-1 0 1,1 0 0,-1 0 0,1 0 0,-1 0 0,1-1 0,0 0 0,-1 1-1,1-1 1,5-1 0,0 1 66,1-1 0,0 0 0,0 0-1,-1-1 1,1-1 0,-1 1 0,0-1 0,1-1 0,-1 1-1,-1-2 1,9-4 0,-6 2-44,-1 0-1,1-1 0,-1 0 1,-1-1-1,0 0 1,0 0-1,8-13 0,-13 17-1,0 0-1,0 0 1,0-1-1,-1 1 0,0-1 1,0 0-1,0 0 1,-1 0-1,0 0 0,0 0 1,-1 0-1,1 0 1,-1 0-1,0 0 0,-1 0 1,-1-9-1,1 14-28,1-1 1,-1 1-1,1-1 0,-1 0 0,1 1 1,-1-1-1,0 1 0,0 0 0,0-1 0,0 1 1,0 0-1,0-1 0,0 1 0,0 0 1,-1 0-1,1 0 0,0 0 0,-1 0 1,1 0-1,-1 0 0,1 1 0,-1-1 1,1 1-1,-1-1 0,1 1 0,-1-1 1,0 1-1,1 0 0,-1-1 0,1 1 0,-1 0 1,0 0-1,1 1 0,-1-1 0,0 0 1,1 0-1,-1 1 0,-2 0 0,1 0-17,-1 0 0,1 0-1,0 1 1,-1-1-1,1 1 1,0-1-1,0 1 1,0 0 0,1 0-1,-1 1 1,0-1-1,1 0 1,-1 1 0,1 0-1,0 0 1,0-1-1,-3 7 1,3-5-197,1 1 0,-1-1 1,1 1-1,0 0 0,1 0 1,-1-1-1,1 1 0,0 0 0,0 0 1,0 0-1,2 8 0,-1-8-584,1 0-1,-1-1 1,1 1 0,0 0-1,1-1 1,-1 0 0,1 0-1,-1 0 1,1 0 0,0 0-1,6 5 1,8 7-6233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6342,'0'0'11947,"-2"53"-10281,-10-24-353,-1-1-352,2 1-320,5-2-385,6-7-192,0-9-128,13-6-1410,4-5-1248,2-14-1955,1-12-6533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8:5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7015,'0'0'17552,"12"0"-16612,30-4-433,0-3-1,44-11 1,-41 8-532,-44 9 21,0 0 1,0 1 0,0 0 0,1-1 0,-1 1 0,0 0-1,0-1 1,1 1 0,-1 0 0,0 0 0,1 0 0,-1 0-1,0 0 1,0 0 0,1 1 0,-1-1 0,0 0 0,0 1-1,1-1 1,-1 1 0,0-1 0,0 1 0,0-1 0,0 1-1,0 0 1,0 0 0,0 0 0,0-1 0,1 3 0,-1 0-1,0 1 1,0 0 0,-1-1-1,0 1 1,1 0 0,-1 0-1,-1-1 1,1 1 0,-1 5-1,-6 33 428,-18 68-1,15-74-95,1 1 0,-6 70 0,15-55-795,0-34-8429</inkml:trace>
  <inkml:trace contextRef="#ctx0" brushRef="#br0" timeOffset="1">73 257 14734,'0'0'12748,"54"-50"-12139,-19 42-321,3 3-256,1 5-32,-1 0-545,-5 0-1633,-4 0-2594,-4 0-4933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4132,'0'0'8766,"-9"1"-5958,5 0-2398,-28 6 1927,31-6-2180,0-1-1,0 0 1,0 1 0,0-1 0,0 1 0,1 0 0,-1-1 0,0 1 0,0 0-1,0-1 1,0 1 0,1 0 0,-1 0 0,0 0 0,1 0 0,-1 0 0,1 0 0,-1 0-1,1 0 1,-1 0 0,1 0 0,0 0 0,-1 0 0,1 0 0,0 0 0,0 0-1,0 0 1,0 0 0,0 0 0,0 0 0,0 2 0,1-2-79,-1 0 1,0 0-1,1 0 1,0 0-1,-1 0 0,1 0 1,0 0-1,0 0 1,-1 0-1,1-1 0,0 1 1,0 0-1,0 0 1,0-1-1,0 1 1,0-1-1,0 1 0,0-1 1,0 1-1,0-1 1,0 0-1,0 1 0,0-1 1,2 0-1,32 4 617,-29-4-526,253 1 713,-188-3-4103,0 1-3788,-58 1 854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0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13741,'0'0'7751,"78"6"-5829,-21-15-448,4-2-674,4 0-479,-2 3-289,-8 5-32,-12 3-801,-11 0-1249,-15 3-1313,-13 6-3139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 5541,'0'0'6780,"-9"0"-3251,8 0-3470,-5-1 259,0 0 0,0 1 0,0 0 0,0 0 0,-1 0-1,1 1 1,0-1 0,1 2 0,-1-1 0,0 1 0,0 0 0,0 0 0,1 0 0,-1 1-1,1 0 1,0 0 0,-7 6 0,5-2-202,1 0 0,0 1-1,1 0 1,-1 0 0,2 0 0,-1 1-1,1 0 1,0 0 0,1 0 0,0 0-1,1 0 1,-3 17 0,4-22-79,1-1 1,-1 1 0,1-1-1,0 1 1,0-1-1,0 1 1,0 0-1,0-1 1,1 1-1,0-1 1,0 1-1,0-1 1,0 1-1,0-1 1,1 0-1,-1 0 1,1 1-1,0-1 1,0 0 0,0-1-1,0 1 1,1 0-1,-1-1 1,1 1-1,-1-1 1,1 0-1,0 1 1,0-1-1,0-1 1,0 1-1,1 0 1,-1-1-1,0 0 1,1 0 0,-1 0-1,5 1 1,1-1 51,0 0 1,1 0 0,-1-1 0,0-1 0,1 0 0,-1 0 0,0 0 0,0-1 0,0-1 0,0 1 0,0-2 0,-1 1-1,1-1 1,11-8 0,-15 9-60,1 0 0,-1-1 0,0 0 0,0-1 0,0 1 0,-1-1 0,0 0 0,0 0 0,0 0 0,0 0 0,-1-1-1,0 1 1,0-1 0,0 0 0,-1 0 0,0 0 0,0-1 0,0 1 0,-1 0 0,0-1 0,0-9 0,-1 13-14,-1 0-1,0 0 1,0 0 0,0 0 0,-1 0-1,1 0 1,-1 1 0,1-1 0,-1 0-1,0 1 1,0-1 0,0 1 0,0-1-1,-1 1 1,1 0 0,-1 0 0,1 0-1,-1 1 1,1-1 0,-1 0 0,0 1-1,0 0 1,0 0 0,0 0 0,0 0-1,0 0 1,0 0 0,-1 1 0,1-1-1,0 1 1,-3 0 0,3 0-148,0-1 1,0 1 0,1 0-1,-1-1 1,0 1-1,0 1 1,1-1 0,-1 0-1,0 1 1,1-1-1,-1 1 1,0 0-1,1 0 1,-1 0 0,1 0-1,-1 0 1,1 1-1,-1-1 1,1 1 0,0-1-1,0 1 1,0 0-1,0 0 1,0 0 0,0 0-1,0 0 1,1 1-1,-1-1 1,1 0-1,0 1 1,-1-1 0,1 1-1,0-1 1,1 1-1,-1 0 1,0-1 0,0 4-1,1-3-597,0 0 0,0 0 0,0 1 0,0-1 1,1 0-1,-1 0 0,1 0 0,0 0 0,-1 0 0,3 5 0,10 8-5576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15407,'0'0'2466,"-3"48"0,-10-21-768,-2 4-1090,1-2-351,5-2-193,5-8-32,4-7-288,4-9-2083,11-3-2529,2-12-4293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33 5958,'0'0'8541,"-7"2"-5375,-2 2-2829,2-1-1,-1 1 1,0 1 0,1-1 0,-1 1 0,2 0-1,-14 13 1,19-17-292,-1 1 0,0 0-1,1 0 1,-1 0 0,1 0-1,0 0 1,-1 0 0,1 0-1,0 0 1,1 0 0,-1 1-1,0-1 1,0 0-1,1 1 1,0-1 0,-1 1-1,1-1 1,0 0 0,0 1-1,0-1 1,0 1 0,1-1-1,-1 0 1,1 1 0,-1-1-1,1 0 1,0 1 0,0-1-1,0 0 1,0 0 0,0 0-1,1 0 1,-1 0 0,1 0-1,-1 0 1,1 0 0,0-1-1,3 3 1,7 6-60,0 0 0,1-1 0,0-1 0,0 0 0,1-1 0,18 6 1,-14-5-24,-1 0 0,-1 0 0,24 17 0,-38-24 23,0 1 1,0-1 0,-1 0 0,1 1 0,0-1 0,-1 1-1,1 0 1,-1 0 0,0-1 0,1 1 0,-1 0-1,0 0 1,0 0 0,0 0 0,0 0 0,-1 0 0,1 1-1,-1-1 1,1 0 0,-1 0 0,0 1 0,1-1 0,-1 0-1,-1 4 1,0-2 14,0 0-1,-1 0 0,1 0 1,-1-1-1,0 1 1,-1-1-1,1 1 1,0-1-1,-1 0 1,0 0-1,1 0 0,-7 4 1,-4 3 252,0 0 1,-1-1-1,-1-1 1,1 0-1,-28 10 1,33-14 90,-1-2 0,0 1-1,1-1 1,-1 0 0,0-1 0,0 0 0,-12-1 0,20 0-306,-1 0 0,1-1-1,0 1 1,-1 0 0,1-1 0,0 0-1,0 1 1,-1-1 0,1 0 0,0 0 0,0 0-1,0-1 1,0 1 0,0 0 0,0-1-1,0 1 1,1-1 0,-1 0 0,0 1 0,1-1-1,0 0 1,-1 0 0,1 0 0,0 0-1,0 0 1,0-1 0,0 1 0,0 0 0,1 0-1,-1-1 1,0 1 0,1 0 0,0-1-1,0-2 1,0-2-91,0 1-1,1 0 1,0-1-1,0 1 1,1 0-1,-1 0 1,1 0 0,1 0-1,-1 0 1,1 0-1,0 1 1,1-1-1,-1 1 1,1 0-1,0 0 1,0 0-1,0 1 1,10-8-1,10-7-125,0 1-1,47-26 0,-37 23 237,-9 7 33,51-37-230,-72 48 217,0 0 0,-1 0 0,1-1 0,-1 1 0,1-1 0,-1 0 0,0 0 0,-1-1 0,1 1 1,-1 0-1,0-1 0,0 1 0,0-1 0,2-8 0,-4 11-39,0 1 0,0-1 1,0 1-1,0-1 0,0 1 0,0-1 1,0 1-1,-1-1 0,1 1 0,0 0 0,-1-1 1,1 1-1,-1-1 0,0 1 0,1 0 1,-1 0-1,0-1 0,0 1 0,0 0 1,0 0-1,0 0 0,0 0 0,-2-1 1,0-1-11,-1 1 1,1 0-1,-1 0 0,0 0 1,0 1-1,0-1 1,0 1-1,-6-1 1,-1 0-65,0 1 1,0 0 0,0 0 0,0 1 0,-20 3-1,30-3-88,-1 0 0,1 1 0,-1-1 0,1 1 0,-1-1 0,1 1-1,0 0 1,-1-1 0,1 1 0,0 0 0,0 0 0,-1 0 0,1 0-1,0 0 1,0 0 0,0 0 0,0 1 0,1-1 0,-1 0 0,-1 3 0,-3 18-6761,5-8-486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29:0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10122,'0'0'8002,"-12"3"-5296,-7 2-2072,1 1 0,0 0 1,1 1-1,-1 1 0,1 1 0,-18 12 0,28-16-426,1 0 1,-1 1-1,1-1 1,0 1-1,0 1 1,1-1-1,0 1 0,-5 8 1,7-11-183,1 0 1,0 1-1,1-1 1,-1 1-1,1 0 0,-1-1 1,1 1-1,1 0 1,-1 0-1,1 0 0,0 0 1,0-1-1,0 1 1,1 0-1,1 7 0,0-7-30,0 0-1,0-1 0,1 1 0,-1 0 0,1-1 0,0 1 0,1-1 0,-1 0 0,1 0 0,0-1 0,0 1 1,0-1-1,0 1 0,0-1 0,1-1 0,0 1 0,-1-1 0,1 1 0,10 2 0,-4-1-13,0-1-1,0 0 0,0 0 0,1-1 1,-1-1-1,1 0 0,-1 0 0,17-2 0,-27 1 34,0 0 0,1 0 0,-1 0-1,0 0 1,0-1 0,0 1 0,0 0-1,1-1 1,-1 1 0,0 0 0,0-1-1,0 1 1,0-1 0,0 0-1,0 1 1,0-1 0,0 0 0,0 0-1,-1 0 1,1 1 0,0-1 0,0 0-1,-1 0 1,1 0 0,0 0 0,-1 0-1,1 0 1,-1-1 0,0 1 0,1 0-1,-1 0 1,0 0 0,1 0-1,-1-2 1,0 2 19,-1 0-1,1-1 0,-1 1 1,1 0-1,-1 0 1,1 0-1,-1 0 0,0 0 1,1-1-1,-1 1 0,0 0 1,0 1-1,0-1 1,0 0-1,0 0 0,0 0 1,0 0-1,0 1 1,0-1-1,0 1 0,0-1 1,-1 1-1,1-1 1,0 1-1,0-1 0,-1 1 1,1 0-1,0 0 0,0 0 1,-1 0-1,1 0 1,-2 0-1,-14 0-200,1 0-1,-1 1 1,0 1-1,0 1 1,1 1-1,-1 0 1,-18 7-1,20-5-3494,7-6-3758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1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11627,'0'0'5253,"11"-8"-3395,-2 1-1558,1 0 0,0 0 1,1 1-1,0 1 1,-1 0-1,2 0 0,-1 1 1,0 0-1,1 1 0,0 0 1,0 1-1,0 0 1,0 1-1,17 1 0,-28 0-287,1 0 0,-1 1-1,0-1 1,1 1-1,-1-1 1,0 1-1,0 0 1,0-1 0,1 1-1,-1 0 1,0 0-1,0 0 1,0 0 0,0 0-1,0 0 1,0 0-1,-1 0 1,1 0 0,0 0-1,0 0 1,-1 1-1,1-1 1,-1 0 0,1 1-1,-1-1 1,0 0-1,1 1 1,-1-1 0,0 0-1,0 1 1,0-1-1,0 1 1,0-1 0,0 0-1,0 1 1,-1-1-1,1 1 1,0-1 0,-1 0-1,1 0 1,-2 3-1,-1 5 117,0 0 0,0 0 0,-1-1 0,0 1 0,-5 7 0,-41 52 392,35-49-133,1 0 0,0 2 0,1-1 0,-18 43 0,30-61-362,0 0 1,0 0-1,1-1 0,-1 1 1,0 0-1,1 0 1,0 0-1,-1 0 0,1 0 1,0 0-1,0 0 0,0-1 1,0 1-1,1 0 1,-1 0-1,0 0 0,1 0 1,-1 0-1,1 0 1,0-1-1,1 4 0,-1-4-3,1 0-1,-1 0 1,1 0-1,-1 0 0,1 0 1,-1 0-1,1 0 1,0 0-1,0-1 1,-1 1-1,1-1 1,0 1-1,0-1 0,-1 0 1,1 1-1,0-1 1,0 0-1,2 0 1,8-1 41,-1-1 0,1 0 1,0-1-1,-1 0 1,18-7-1,-17 6-105,95-42-1410,-44 8-5593,-48 22 921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1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54 5285,'-9'1'4319,"-4"-1"-3873,0 1 0,0 0 0,0 1 0,1 1 1,-1 0-1,1 1 0,0 0 0,0 1 0,0 0 1,1 1-1,-1 0 0,1 1 0,1 0 0,-1 1 0,1 0 1,1 0-1,0 1 0,-16 19 0,13-11-238,1 0 0,0 1 0,1 1 0,1-1 0,1 1 0,0 1 0,2 0 0,0 0 0,1 0-1,1 0 1,1 1 0,1 0 0,1-1 0,1 1 0,3 34 0,-1-41-178,1 0 0,0 0-1,0 0 1,1 0 0,1-1 0,1 1-1,0-1 1,0 0 0,2-1 0,-1 0-1,1 0 1,1 0 0,0-1 0,1-1-1,0 1 1,1-2 0,0 1 0,0-1-1,1-1 1,0 0 0,0-1 0,1 0 0,18 6-1,-14-7 48,1-1 0,-1 0 0,1-1-1,0-1 1,0-1 0,0-1 0,0 0-1,0-2 1,0 0 0,33-6 0,-28 2 20,-1-1 0,1-1 1,-1-1-1,0-1 0,-1-1 1,0-1-1,-1-1 1,20-14-1,-22 11 65,1 0 0,-2-1 0,0 0 0,-1-2 1,0 0-1,-2-1 0,24-39 0,-29 42 30,-1 0-1,-1-1 1,-1 0-1,0 0 1,-1-1-1,-1 1 1,0-1-1,-2 0 1,0 0 0,-1-31-1,-2 35-130,-1 1 0,-1 0 1,0-1-1,0 1 0,-2 0 0,0 1 0,0-1 0,-1 1 0,0 0 1,-1 0-1,-1 1 0,0 0 0,0 0 0,-1 1 0,0 0 0,-1 0 1,0 1-1,-1 1 0,0 0 0,-13-8 0,7 6-113,0 0 0,-1 1 0,0 1 0,0 1 0,-1 0 0,0 1 0,-1 2 0,1 0 0,-1 0 0,1 2-1,-1 1 1,0 0 0,-23 3 0,33-1-125,0 1 0,1 0 0,-1 1 0,1 0-1,0 1 1,0 0 0,0 0 0,1 0 0,-1 2 0,1-1-1,0 1 1,0 0 0,-10 10 0,10-7-1154,0 1 0,0 0 0,1 0 0,0 0 0,0 1 0,-5 12-1,1 7-9099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1 304 13357,'0'0'9363,"9"-9"-8338,75-66 168,166-113-1,-234 177-1175,17-10 85,-33 21-101,0 0 0,1 0 0,-1 0-1,0 0 1,1 0 0,-1 0 0,0 1 0,0-1 0,1 0 0,-1 0 0,0 0 0,0 0 0,1 0 0,-1 0 0,0 0-1,0 1 1,1-1 0,-1 0 0,0 0 0,0 0 0,0 1 0,0-1 0,1 0 0,-1 0 0,0 0 0,0 1-1,0-1 1,0 0 0,0 0 0,0 1 0,1-1 0,-1 0 0,0 1 0,0-1 0,0 0 0,0 0 0,0 1-1,0-1 1,0 0 0,0 0 0,0 1 0,0-1 0,-1 0 0,1 1 0,0-1 0,-1 12 93,1-12-91,-6 24 317,-2 0 0,0 0-1,-2-1 1,-15 28 0,-6 14 269,27-55-444,-1 0-86,1 1 1,0 0-1,0-1 1,1 1-1,1 1 0,-3 16 1,6-27-126,-1-1-1,0 1 1,0 0 0,0-1 0,1 1-1,-1-1 1,0 1 0,1-1 0,-1 1 0,0-1-1,1 1 1,-1-1 0,1 0 0,-1 1-1,1-1 1,-1 0 0,1 1 0,-1-1-1,1 0 1,-1 1 0,1-1 0,-1 0 0,1 0-1,0 0 1,-1 0 0,1 1 0,-1-1-1,1 0 1,-1 0 0,1 0 0,0 0-1,-1 0 1,1 0 0,-1-1 0,1 1 0,0 0-1,-1 0 1,1 0 0,-1 0 0,1-1-1,-1 1 1,1 0 0,0-1 0,28-11-5828,-5-6-2199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15471,'0'0'9352,"-14"65"-7942,3-39-770,3-2-447,3 2-161,4-4-193,-1 0-863,2-3-834,0-3-384,0-7-673,5-5-769,5-4-640,3-4-2178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12524,'0'0'5269,"-4"8"-3155,-7 18-911,1 1 0,2 0 0,0 1-1,-5 39 1,7-18-361,-1 95 0,12-117-815,-5-27-23,0 1 0,0-1 0,0 1 0,0 0 0,0-1 0,0 1 0,1-1 0,-1 1 0,0-1 0,0 0 0,0 1 0,1-1 0,-1 1 0,0-1 0,0 1 0,1-1 0,-1 0 0,0 1 0,1-1 0,-1 1 0,1-1 0,-1 0 0,0 1 0,1-1 0,-1 0 0,1 0 0,-1 0 0,1 1 0,-1-1 0,1 0 0,-1 0 0,1 0 0,-1 0 0,1 0 0,-1 0 0,1 0 0,-1 0 0,1 0 0,-1 0 0,1 0 0,-1 0 0,1 0 0,-1 0 0,1 0 0,-1 0 0,1-1 0,0 1 0,0-4 38,1 0 0,-2 0 1,1 0-1,0-1 0,-1 1 1,0 0-1,0 0 0,0 0 1,0 0-1,-1-1 0,-1-5 1,2 9-34,-2-9 2,0-1 0,-1 0 0,-1 1-1,1-1 1,-2 1 0,0 0-1,0 0 1,0 1 0,-1 0-1,-1 0 1,0 0 0,0 0-1,0 1 1,-1 1 0,0-1-1,-13-8 1,21 16-19,-1-1 1,0 1-1,1 0 0,-1-1 1,1 1-1,-1 0 0,0 0 0,1-1 1,-1 1-1,1 0 0,-1 0 1,0 0-1,1 0 0,-1 0 1,0 0-1,1 0 0,-1 0 1,0 0-1,1 0 0,-1 0 1,0 0-1,1 1 0,-1-1 0,0 0 1,1 0-1,-1 1 0,1-1 1,-1 0-1,0 1 0,0 0 1,-5 21-146,6-18 138,0 0-1,1 0 1,-1 0-1,1 0 1,0 0 0,0 0-1,0-1 1,0 1-1,1 0 1,2 5-1,-1-6-148,1 0 0,0 0-1,-1-1 1,1 1-1,0-1 1,1 0-1,-1 0 1,0 0-1,0-1 1,1 1-1,-1-1 1,1 0-1,-1 0 1,1-1-1,4 1 1,77-2-4415,-70 0 3520,31-3-1008,61-17-9467,-43 4 10652,-45 12 12295,-23 6-6708,1-1-4559,0 1 0,-1 0-1,1 0 1,0 0 0,0 0 0,0 0 0,0 0 0,0 0-1,0 1 1,0-1 0,-2 3 0,-7 9 348,1-1 0,0 1-1,-9 16 1,17-25-418,-1-1 0,1 1 0,0 0 0,1 0 0,-1 0 0,0 1 0,1-1 0,0 0 0,0 1 0,1-1 0,-1 0 0,1 1 0,0-1 0,0 1 0,0-1 0,2 8 0,-1-11-67,0 0 0,0 1 0,0-1 0,0 0 0,0 0 0,0 0 1,1 0-1,-1 0 0,1 0 0,-1 0 0,0-1 0,1 1 0,-1 0 0,1-1 0,-1 1 0,1-1 0,0 0 0,-1 1 1,1-1-1,0 0 0,-1 0 0,1 0 0,-1 0 0,4-1 0,42-7 346,-40 6-257,-1-1 0,0-1 0,0 1 1,0-1-1,-1 0 0,1 0 0,-1-1 0,0 1 1,7-9-1,-10 11-50,1-1 1,-1 0-1,0 0 1,0 0 0,0 0-1,0-1 1,-1 1-1,1 0 1,-1-1 0,0 1-1,0-1 1,0 1-1,-1-1 1,1 0 0,-1 1-1,0-1 1,0 0-1,0 1 1,-1-7 0,1 9-70,-1-1 0,0 1-1,0 0 1,1-1 0,-1 1 0,0 0 0,0 0 0,0 0 0,0-1 0,0 1 0,-1 0 0,1 0 0,0 1 0,0-1 0,-1 0 0,1 0-1,-1 1 1,1-1 0,0 0 0,-1 1 0,1-1 0,-1 1 0,1 0 0,-4-1 0,-19-1-1612,1 2-3543,13 0-114,1 0-5232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12748,'-8'3'2627,"0"0"-2241,-1 1 0,1 0 0,0 0 1,0 1-1,1 0 0,-1 1 1,1 0-1,0 0 0,1 0 0,-1 1 1,1 0-1,-6 9 0,8-11-178,0 1-1,1 0 1,0 0-1,-1 0 1,2 0-1,-1 0 0,1 1 1,0-1-1,0 1 1,1-1-1,0 1 1,0 0-1,1 0 1,-1-1-1,2 1 0,-1 0 1,1 0-1,2 11 1,-2-16-140,0 1 1,1-1-1,-1 0 1,0 1 0,1-1-1,0 0 1,-1 0-1,1 0 1,0 0 0,0 0-1,0-1 1,1 1-1,-1-1 1,0 1 0,1-1-1,-1 0 1,0 0-1,1 0 1,-1 0 0,1 0-1,0 0 1,-1-1-1,1 0 1,0 1 0,-1-1-1,1 0 1,0 0-1,-1 0 1,1-1 0,5 0-1,2 0 77,0-1-1,-1 0 1,1 0-1,-1-1 1,1 0 0,-1-1-1,11-6 1,-10 4-56,0-1-1,0 0 1,-1 0 0,0-1-1,0 0 1,12-17 0,-18 22-21,0-1 0,-1 1 0,1-1 0,-1 0 0,0 0 0,0 0 0,0 0 0,-1-1 0,1 1 0,-1 0 0,0-1 0,0 1 0,-1-1 0,1 1 0,-1-1 1,0 1-1,0-1 0,-1 1 0,1-1 0,-3-8 0,2 11-63,-1-1-1,1 0 1,-1 1 0,0 0 0,0-1 0,0 1 0,0 0 0,0 0-1,0 0 1,-1 0 0,1 0 0,0 0 0,-1 1 0,0-1 0,1 1-1,-1 0 1,0 0 0,0 0 0,0 0 0,1 0 0,-1 0-1,-6 1 1,-29-14-7836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 2530,'0'0'15663,"9"-1"-12620,139-11 4100,-147 11-7142,-1 1-1,1 0 1,0 0 0,-1 0 0,1 0-1,0 0 1,-1 0 0,1 0 0,0 1-1,-1-1 1,1 0 0,0 0 0,-1 0-1,1 1 1,0-1 0,-1 0 0,1 1-1,-1-1 1,1 0 0,-1 1 0,1-1 0,-1 1-1,1-1 1,-1 1 0,1-1 0,-1 1-1,1-1 1,-1 1 0,0 0 0,1-1-1,-1 1 1,0-1 0,1 2 0,-8 24 278,-24 19 580,21-36-545,7-7-257,0 1 0,0-1-1,1 0 1,-1 1-1,1 0 1,-1-1 0,1 1-1,0 0 1,0 0-1,0 0 1,1 1 0,-1-1-1,1 0 1,-2 7-1,6-8-76,0-1 0,1 0 0,-1 0-1,1-1 1,0 1 0,-1-1 0,1 0-1,-1 0 1,1 0 0,6-1 0,2 1-190,-8 0 148,0 0 0,-1 1 0,1-1 0,0 1-1,-1 0 1,1 0 0,-1 1 0,1-1 0,-1 1 0,1-1 0,-1 1 0,0 0 0,0 0 0,0 1 0,0-1-1,0 1 1,-1-1 0,1 1 0,-1 0 0,4 5 0,-5-5 76,0-1 0,0 1 0,0 0 0,-1-1 0,1 1 0,-1 0 0,1-1 0,-1 1 0,0 0 0,0-1 0,-1 1 0,1 0 0,0 0 1,-1-1-1,0 1 0,1-1 0,-1 1 0,0-1 0,0 1 0,-1-1 0,1 1 0,0-1 0,-1 0 0,0 0 0,1 1 0,-1-1 0,0 0 0,-4 3 0,-3 4 186,0-1-1,0 0 0,0 0 1,-1-1-1,-1 0 1,1-1-1,-1 0 0,0-1 1,0 0-1,-1 0 1,1-1-1,-1-1 0,0 0 1,0-1-1,0 0 1,-17 0-1,28-2-342,1 0 0,-1 0 0,0 0 0,0 0-1,1 0 1,-1 0 0,0 0 0,0-1 0,1 1 0,-1 0 0,0-1 0,1 1 0,-1 0-1,0-1 1,1 1 0,-1-1 0,1 1 0,-1-1 0,0 1 0,1-1 0,-1 1 0,1-1-1,-1 0 1,0-1-585,1 0 0,-1 1 0,1-1-1,-1 0 1,1 1 0,0-1 0,0 0 0,0 1-1,0-1 1,0 0 0,0 1 0,0-1-1,0 0 1,1 0 0,0-2 0,5-8-11220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9961,'0'0'16763,"16"5"-15316,-4-1-1267,1-1 1,-1 0-1,1-1 1,-1 0-1,1-1 1,0-1-1,0 0 1,0-1-1,-1 0 1,15-3 0,156-33 153,1 8 1,350-9-1,-395 47-291,-139-9-428,-8-15-8001,-4-1 336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55 6150,'0'0'8039,"2"-8"-5017,2-24-246,-4 31-2676,0 0 0,0 1 0,0-1 0,0 1 1,0-1-1,-1 0 0,1 1 0,0-1 0,0 1 0,-1-1 0,1 1 0,0-1 0,-1 1 1,1-1-1,-1 1 0,1-1 0,-1 1 0,1 0 0,0-1 0,-1 1 0,0 0 1,1-1-1,-1 1 0,1 0 0,-1 0 0,1-1 0,-1 1 0,0 0 0,1 0 1,-1 0-1,1 0 0,-1 0 0,0 0 0,-24 0 1126,19 0-822,-7 1-292,0 1 1,0 0-1,0 1 0,1 1 0,-1 0 1,1 0-1,0 1 0,0 1 0,1 0 1,-12 8-1,4-2-103,1 1 1,0 0-1,1 2 1,1 0-1,-17 20 1,26-26 63,0 0 0,1 0 0,0 1-1,1 0 1,-5 10 0,8-15-18,0 0 1,1-1-1,-1 1 0,1 0 1,0 0-1,1 0 0,-1 0 1,1 0-1,0 0 0,0 0 1,1 0-1,-1 0 0,3 8 1,-2-11-36,0 0 0,0 0 0,1 0 0,-1 0 0,1 0 0,-1-1 0,1 1 0,0 0 0,0-1 1,-1 1-1,1-1 0,0 1 0,0-1 0,1 0 0,-1 0 0,0 0 0,0 0 0,0 0 0,1-1 0,-1 1 0,0-1 0,1 1 1,-1-1-1,5 0 0,3 0 106,1 1 0,-1-2 0,0 1-1,16-4 1,-8-1 31,-1 0 0,-1-1-1,1-1 1,-1-1 0,0 0-1,-1-1 1,19-14 0,-9 5 89,0-2-1,-2-1 1,27-31 0,-44 46-187,-1-1 1,-1 1-1,1-1 0,-1 0 0,0 0 1,-1 0-1,0 0 0,0-1 0,0 1 0,1-9 1,-4 14-69,0 0 0,1 0 0,-1 0 0,0 0 0,0 0-1,-1-1 1,1 1 0,0 0 0,-1 0 0,1 0 0,-1 0 0,1 0 0,-1 0 0,0 0 0,0 0 0,0 0 0,0 1 0,0-1 0,-1 0 0,1 1 0,0-1 0,-1 1 0,1-1 0,-1 1 0,0-1 0,1 1 0,-1 0 0,0 0 0,0 0 0,0 0 0,0 0 0,0 1 0,0-1 0,0 0 0,0 1 0,0-1 0,0 1 0,0 0 0,0 0 0,0 0 0,-3 0-1,0-1-267,0 1-1,-1-1 0,1 1 0,-1 1 0,1-1 0,0 1 0,-1 0 0,1 0 0,0 0 0,0 1 0,0-1 0,0 1 0,0 1 0,0-1 0,0 1 0,-8 6 0,-9 16-4406,6 8-3806,11-16 573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10025,'0'0'14201,"-3"11"-13176,-36 99 508,22-69-1343,2 2 0,-13 63 0,28-92-2217,6-19-2506,10-20-3502,-3-2-1809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30 17424,'0'0'6412,"-10"2"-5521,4 0-777,-1 0 0,0 0 0,1 1 0,-1 0 0,1 0 0,0 0 0,0 1 0,0 0 0,0 0 0,1 1 0,0-1 0,-1 1 0,2 1 0,-1-1 0,1 0 0,0 1 0,0 0 0,0 0 0,-4 10 0,-14 42 629,21-54-685,0-1-1,0 1 1,0 0-1,1 0 1,-1-1-1,1 1 1,0 0-1,0 0 1,0 0-1,1 0 1,-1-1-1,1 1 1,2 7-1,-1-10-38,-1 1 0,0-1 0,1 0-1,-1 0 1,0 0 0,1 0 0,-1 0 0,1-1 0,0 1 0,-1 0 0,1-1-1,0 1 1,-1-1 0,1 0 0,0 1 0,-1-1 0,1 0 0,0 0 0,0 0-1,0 0 1,-1 0 0,1-1 0,0 1 0,-1 0 0,1-1 0,0 1-1,2-2 1,45-19 638,-38 14-595,-1 0-1,0-1 0,0 0 1,-1-1-1,0 0 0,15-20 1,-21 24-23,0 0-1,0 0 1,0-1 0,0 1 0,-1-1 0,0 1-1,0-1 1,-1 0 0,1 0 0,-1 0-1,0 0 1,-1 0 0,0 0 0,0 0 0,0 0-1,-2-11 1,1 14-63,0 0 1,-1 1-1,1-1 0,0 1 0,-1-1 1,0 1-1,1-1 0,-1 1 1,0 0-1,0 0 0,-1 0 0,1 0 1,0 0-1,-1 1 0,1-1 0,-1 1 1,1-1-1,-1 1 0,0 0 0,1 0 1,-1 0-1,0 0 0,0 1 1,-4-1-1,5 0-158,0 1 0,-1 0 0,1 0-1,0 0 1,-1 0 0,1 0 0,0 0 0,-1 1 0,1-1 0,0 1 0,0 0 0,-1 0 0,-2 1-1,3-1-99,1 0 0,0 0 0,-1 1 0,1-1 0,0 0 0,0 0 0,0 1 0,0-1 1,0 0-1,0 1 0,0-1 0,0 1 0,1-1 0,-1 1 0,1 0 0,-1-1 0,1 1 0,-1-1 0,1 1 0,0 3 0,0 12-6367,0-13 3123,0 1-5726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65 6662,'0'0'19341,"-8"10"-18770,5-7-508,-3 4-30,1-1 0,0 1 0,0 0 0,0 1 0,1-1 0,0 1 0,1-1 0,0 1 0,0 1 0,0-1 0,1 0 0,-2 14 0,5-20-33,-1-1 1,1 0 0,-1 0 0,1 0 0,0 1 0,0-1-1,-1 0 1,1 0 0,0 0 0,0 0 0,0 0-1,0-1 1,0 1 0,0 0 0,0 0 0,1-1 0,-1 1-1,0 0 1,0-1 0,1 1 0,-1-1 0,0 0-1,0 1 1,1-1 0,-1 0 0,0 0 0,1 0 0,1 0-1,44 3-16,-44-3 3,33 0-249,-21-1 150,1 1 0,-1 1 0,24 4 0,-38-5 108,0 0-1,0 0 1,0 0 0,0 0-1,0 1 1,0-1-1,0 0 1,0 1 0,0-1-1,0 0 1,-1 1-1,1-1 1,0 1 0,0-1-1,-1 1 1,1 0-1,0-1 1,0 1-1,-1 0 1,1 0 0,-1-1-1,1 1 1,-1 0-1,1 0 1,-1 0 0,0 0-1,1 0 1,-1-1-1,1 3 1,-2-2 20,1 1-1,0 0 1,-1 0-1,1 0 1,-1 0 0,1 0-1,-1 0 1,0-1-1,0 1 1,0 0 0,0-1-1,0 1 1,-2 2 0,-4 3 121,0 1 1,-1-1-1,1 0 1,-11 7-1,5-5 218,-1 0 0,0-1 0,0 0 0,-1-2 0,0 1 0,0-2 0,-1 0 0,1-1 0,-1 0 0,0-1 0,-22 1 0,37-4-349,-1 0 0,1 0 0,0 0 0,0-1 0,0 1 0,0 0 0,0 0-1,0 0 1,0-1 0,0 1 0,0-1 0,0 1 0,0-1 0,0 1 0,0-1-1,0 1 1,0-1 0,0 0 0,0 0 0,0 1 0,1-1 0,-1 0 0,0 0-1,1 0 1,-1 0 0,1 0 0,-1 0 0,1 0 0,-1 0 0,1 0 0,-1 0 0,1 0-1,0 0 1,0 0 0,0 0 0,0 0 0,0-1 0,0 1 0,0 0 0,0 0-1,0 0 1,0-1 0,1-2-25,0 0-1,0 0 0,0 0 1,0 0-1,0 0 1,1 0-1,0 1 0,0-1 1,0 1-1,4-7 1,15-10-48,0 1-1,1 0 1,0 2 0,31-17 0,-28 18 72,0-1 0,-1-1 1,35-35-1,-57 52 9,-1 0 1,1-1 0,-1 1-1,1-1 1,-1 1 0,0-1 0,0 1-1,0-1 1,0 0 0,0 1-1,0-1 1,0 0 0,-1 0-1,1 0 1,-1 0 0,1 0-1,-1 1 1,0-1 0,1 0-1,-1 0 1,0 0 0,-1 0-1,1 0 1,0 0 0,-1-3-1,-1 3 13,1 0-1,-1-1 1,1 1-1,-1 1 1,0-1-1,0 0 1,0 0-1,0 1 1,0-1-1,-1 1 0,1-1 1,0 1-1,-1 0 1,1 0-1,-1 0 1,-3 0-1,-4-2-142,0 1 0,-1 0 0,1 0 0,-1 1 0,1 1 0,-1 0-1,0 0 1,-16 3 0,27-3 9,-1 0-1,1 1 0,-1-1 1,1 0-1,-1 0 0,1 0 1,-1 1-1,1-1 0,0 0 1,-1 1-1,1-1 0,-1 0 1,1 1-1,0-1 0,-1 1 1,1-1-1,0 1 0,-1-1 1,1 1-1,0-1 0,0 1 1,0-1-1,-1 1 0,1-1 1,0 1-1,0 0 1,-1 9-8452,1-10 8371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7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82 5445,'15'-18'1802,"-15"17"-1214,1 0-1,0 0 1,-1-1 0,1 1-1,-1 0 1,0 0 0,1 0-1,-1 0 1,0-1 0,0 1 0,1 0-1,-1 0 1,0-1 0,0 1-1,-1 0 1,1 0 0,0-2-1,-1 2-148,1 0 0,-1 0-1,1 0 1,-1 0-1,0 0 1,1 0 0,-1 0-1,0 1 1,0-1-1,0 0 1,1 0-1,-1 1 1,0-1 0,0 1-1,0-1 1,0 1-1,0-1 1,0 1 0,-2-1-1,-21-2-1848,17 3 1481,0 0 0,0 0 0,0 1 0,0 0 0,0 1 0,0-1 0,1 1 0,-1 0 1,0 1-1,1 0 0,0 0 0,0 0 0,0 1 0,0 0 0,0 0 0,1 0 0,0 1 1,0-1-1,0 2 0,0-1 0,1 0 0,0 1 0,0 0 0,0 0 0,1 0 1,0 0-1,-4 9 0,6-12-57,0 0 1,0 0 0,0-1-1,0 1 1,1 0 0,-1 0-1,1 0 1,-1 0 0,1 0-1,0 0 1,0 0 0,1 0-1,-1 0 1,0 0 0,1 0-1,0 0 1,2 5 0,-2-6-3,1 0 0,0-1 0,-1 1 1,1 0-1,0-1 0,0 1 1,0-1-1,0 0 0,0 1 0,1-1 1,-1 0-1,0 0 0,1-1 0,-1 1 1,0 0-1,1-1 0,-1 1 0,1-1 1,-1 0-1,0 0 0,5 0 1,6-1 26,-1 0 1,0 0 0,1-2-1,-1 1 1,0-1-1,-1-1 1,1 0 0,0-1-1,-1 0 1,0-1 0,-1 0-1,1 0 1,-1-1 0,0-1-1,-1 0 1,1 0 0,-2-1-1,1 0 1,-1 0 0,11-18-1,-18 26 11,0-1 0,1 0-1,-1 0 1,0 1 0,0-1-1,0 0 1,0 0 0,-1 0 0,1 0-1,0 0 1,-1 0 0,0 0-1,1 0 1,-1 0 0,0 0-1,0 0 1,0 0 0,0 0-1,0-1 1,-1 1 0,1 0-1,-1 0 1,-1-3 0,1 3-19,-1 0 0,0 0 0,0 0 0,0 0 0,0 1 0,0-1 0,0 1 0,-1-1 0,1 1 0,0 0 0,-1 0 0,1 0-1,-1 0 1,1 1 0,-1-1 0,-2 0 0,-14-1-40,-1 0 1,1 1-1,-37 3 0,50-1-14,-38 5 65,42-5-105,1-1 1,-1 0-1,1 0 1,-1 1 0,1-1-1,-1 0 1,1 1-1,0-1 1,-1 1 0,1 0-1,0 0 1,-1-1 0,1 1-1,0 0 1,0 0-1,0 0 1,0 0 0,0 0-1,0 1 1,0-1-1,0 0 1,0 0 0,1 1-1,-1-1 1,-1 3-1,3-4-222,-1 1-1,1-1 0,-1 1 0,0-1 0,1 1 0,-1-1 0,1 0 0,0 1 0,-1-1 0,1 0 0,-1 0 1,1 1-1,-1-1 0,1 0 0,0 0 0,-1 0 0,1 1 0,0-1 0,-1 0 0,1 0 0,-1 0 0,1 0 1,0 0-1,-1 0 0,1-1 0,0 1 0,0 0 0,2 0-1195,10 0-5934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287 132 6566,'0'0'219,"3"-8"1890,5-11-999,11-28 3151,-8-2 4877,-12 48-8957,0 0 0,0 0-1,0 1 1,0-1 0,0 0-1,-1 1 1,1-1 0,0 1-1,0-1 1,0 1 0,-1 0-1,1-1 1,0 1 0,0 0-1,-1 0 1,1 0 0,0 0-1,-1 0 1,1 0 0,0 0-1,-2 1 1,-32 0 628,23 1-657,1 1 0,-1 0 0,1 1 0,0 0 0,0 1 0,1 0 0,-1 1 1,1 0-1,1 0 0,-1 1 0,1 1 0,-13 11 0,8-5 13,1 0-1,0 1 0,1 1 1,1 0-1,0 0 1,-15 31-1,24-41-155,-1 0 0,1 0 0,0 0 0,0 0 1,0 0-1,1 1 0,0-1 0,1 1 0,-1-1 0,1 1 0,0-1 1,1 0-1,0 1 0,0-1 0,0 1 0,1-1 0,-1 0 0,2 0 0,-1 0 1,1 0-1,0 0 0,0 0 0,6 7 0,-4-6 0,1-1 0,0-1 0,0 1 0,1-1 0,-1 0 0,1 0 0,0-1 0,1 0 0,-1 0 0,1 0 0,0-1 0,0-1 0,0 1 0,0-1 0,0 0 0,0-1 0,0 0 0,9 0 0,-10-1 9,-1 0 0,1 0 1,-1 0-1,0-1 0,0 0 1,1 0-1,-1-1 0,0 0 0,0 0 1,0 0-1,0-1 0,-1 0 1,10-5-1,-12 5 4,1 0 1,-1-1-1,0 1 1,0 0-1,0-1 0,0 0 1,-1 0-1,0 0 1,0 0-1,0 0 1,0 0-1,0 0 0,-1-1 1,0 1-1,0 0 1,0-1-1,0 0 0,-1 1 1,0-9-1,0 11-11,0 0 0,0 0 0,0 1 0,-1-1 0,1 0-1,0 0 1,-1 1 0,0-1 0,1 0 0,-1 1 0,0-1-1,0 1 1,0-1 0,0 1 0,0 0 0,0-1 0,0 1-1,-1 0 1,1 0 0,0-1 0,-1 1 0,-2-1 0,0-1-8,-1 1 1,0 0-1,0 1 1,0-1-1,0 1 1,0 0-1,0 0 1,-6 0-1,0 0 5,0 1-1,0 0 1,0 1 0,0 0-1,0 1 1,0 0-1,-13 4 1,12 0-16,0-1-1,0 2 1,-16 11-1,24-16 0,0 1 1,0 0-1,1 1 0,-1-1 0,1 0 0,0 1 0,0 0 0,0 0 0,0 0 0,0 0 0,1 0 0,-3 8 1,5-11-78,0 0 1,0-1 0,0 1 0,0 0 0,0 0-1,1-1 1,-1 1 0,0 0 0,1-1 0,-1 1 0,0 0-1,1-1 1,-1 1 0,1-1 0,-1 1 0,1 0-1,-1-1 1,1 1 0,0-1 0,-1 0 0,1 1 0,0-1-1,-1 1 1,1-1 0,0 0 0,-1 0 0,1 1 0,0-1-1,-1 0 1,1 0 0,0 0 0,0 0 0,-1 0-1,1 0 1,0 0 0,0 0 0,-1 0 0,1 0 0,0 0-1,0 0 1,1-1 0,36-4-4270,-13-5-162,0-5-1894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67 2306,'0'0'14451,"0"-9"-11653,-4-28-813,3 35-1906,1 1-1,-1 0 0,0 0 0,0-1 0,1 1 0,-1 0 1,0 0-1,0 0 0,0 0 0,0 0 0,-1 0 0,1 0 1,0 1-1,0-1 0,-1 0 0,1 1 0,0-1 0,0 1 1,-1-1-1,1 1 0,-1-1 0,1 1 0,0 0 0,-1 0 1,1 0-1,-1 0 0,1 0 0,-3 0 0,-38 7 159,32-3-78,1 1 0,-1 1 0,1-1 0,0 1 0,1 1 0,-1 0 0,-11 13-1,-51 62 1370,62-70-1327,-8 10 137,0 0 0,-16 31-1,29-47-327,1 0 0,0 0 0,1 1 1,-1-1-1,1 0 0,0 1 0,1 0 0,-1 0 0,2-1 0,-1 1 0,1 0 0,-1 0 0,2 0 1,-1 0-1,2 7 0,0-11-3,-1 1 0,1-1 0,0 1 0,0-1 0,0 0 0,0 1 1,1-1-1,-1 0 0,1-1 0,0 1 0,-1 0 0,2-1 0,-1 1 0,0-1 0,0 0 1,1 0-1,-1-1 0,1 1 0,-1 0 0,1-1 0,0 0 0,-1 0 0,8 1 0,10 1 48,-1-1-1,0 0 0,26-2 1,-28 0-38,-13 0-3,1-1-1,0 0 1,-1 1-1,1-2 1,0 1-1,-1-1 1,1 0-1,-1 0 1,0 0-1,0-1 1,6-3-1,-9 5 14,0 0 1,-1-1-1,1 1 0,0-1 0,-1 1 0,1-1 0,-1 0 0,1 1 1,-1-1-1,0 0 0,1 0 0,-1 0 0,0 0 0,0 0 0,-1 0 1,1 0-1,0-1 0,-1 1 0,1 0 0,-1 0 0,0-1 0,0 1 0,0 0 1,0 0-1,0-1 0,0 1 0,-1 0 0,1 0 0,-1 0 0,1-1 1,-2-2-1,0 3 31,0-1 1,0 1-1,0-1 1,0 1-1,0 0 1,0 0-1,-1 0 1,1 0-1,-1 0 1,0 1-1,0-1 1,1 1-1,-1-1 1,0 1-1,0 0 1,0 0 0,0 0-1,0 1 1,-1-1-1,1 1 1,-4 0-1,-70-2 53,72 3-115,0-1 1,0 1-1,0 0 0,0 1 0,0-1 0,0 1 0,1 0 0,-1 0 0,-4 3 0,7-4-15,0 1 0,0-1 1,0 0-1,0 1 0,0-1 0,1 1 0,-1 0 0,0-1 1,1 1-1,0 0 0,-1 0 0,1 0 0,0 0 0,0 0 0,0 0 1,0 1-1,0-1 0,1 0 0,-1 0 0,1 1 0,-1 3 1,1-5-80,0-1 1,1 1-1,-1 0 1,0 0-1,1 0 1,-1-1-1,1 1 1,-1 0-1,1 0 0,-1-1 1,1 1-1,-1 0 1,1-1-1,0 1 1,-1-1-1,1 1 1,0-1-1,0 1 1,-1-1-1,1 1 1,0-1-1,0 0 1,0 0-1,-1 1 1,1-1-1,0 0 1,0 0-1,0 0 1,0 0-1,0 0 1,-1 0-1,1 0 1,1 0-1,34-2-6014,-9-4-2344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60 8776,'0'0'4437,"2"-9"-1528,-1 5-2723,0 2 66,-1-1 0,1 1 0,-1 0-1,0-1 1,1 1 0,-1-1 0,0 1 0,0 0 0,-1-1-1,0-4 1,0 6-131,0 0 0,1 0 0,-1 0 0,0 0 0,0 0-1,0 0 1,0 0 0,-1 0 0,1 0 0,0 0 0,0 1-1,0-1 1,-1 0 0,1 1 0,0-1 0,-1 1 0,1-1 0,-1 1-1,1 0 1,0 0 0,-1 0 0,1 0 0,-1 0 0,1 0-1,-1 0 1,-1 0 0,-4 1-41,0 0 1,0 1-1,0-1 0,0 1 1,0 1-1,0-1 0,1 1 0,0 0 1,-1 1-1,1 0 0,0 0 0,1 0 1,-1 0-1,1 1 0,-1 0 1,2 0-1,-9 11 0,-6 9 232,1 0 0,-24 48 0,32-53 35,0 0-1,-10 34 1,18-47-288,0 2 0,0-1-1,0 0 1,1 0 0,0 0 0,1 1 0,0-1 0,0 0-1,1 1 1,1 8 0,-1-15-51,0 1-1,0-1 1,0 1-1,0-1 1,0 1-1,1-1 1,-1 0 0,1 0-1,0 0 1,-1 0-1,1 0 1,0 0-1,0 0 1,0 0 0,0-1-1,1 1 1,4 2-1,-1-2 9,0 1 0,0-1-1,0 0 1,0-1 0,1 1-1,-1-1 1,9 0 0,-2-1 23,0 0 1,0 0-1,0-2 0,0 1 1,0-2-1,0 0 0,12-4 1,-19 4 88,0 0 1,0 0 0,0-1 0,-1 1-1,1-1 1,-1 0 0,0-1 0,0 1-1,7-10 1,-11 13-86,0 0 1,0-1-1,0 1 1,0 0-1,-1-1 1,1 1-1,0 0 1,-1-1-1,1 1 1,-1-1-1,0 1 1,1-1-1,-1 1 1,0-1-1,0 1 0,0-1 1,0 1-1,0-1 1,-1 1-1,1-1 1,0 1-1,-1-1 1,1 1-1,-1-1 1,1 1-1,-1 0 1,1-1-1,-1 1 1,0 0-1,0-1 0,0 1 1,0 0-1,0 0 1,0 0-1,0 0 1,0 0-1,-1 0 1,1 0-1,0 0 1,0 0-1,-1 1 1,1-1-1,-1 0 0,1 1 1,0 0-1,-1-1 1,-1 0-1,-16-4-117,-1 1 0,1 1 0,0 0 0,-30 1 0,49 2-121,15-1 72,-1-1 0,1-1 0,-1 0 0,1-1 0,20-9 1,-24 8-36,0 1 0,1 0 0,-1 1 0,0 0 0,1 1 0,0 0 0,0 1 0,-1 0 0,23 2 0,-33 0 147,1 0 0,0 0 1,0 0-1,-1 0 0,1 1 1,-1-1-1,1 0 0,-1 1 1,1-1-1,-1 1 0,0 0 1,0-1-1,0 1 0,0 0 1,0 0-1,0 0 0,0 0 1,-1 0-1,1 0 0,-1-1 1,1 2-1,-1-1 0,0 0 1,0 0-1,0 0 0,0 0 1,0 2-1,-3 60 203,3-62-181,-1 8 34,-2 0 1,1-1 0,-1 1 0,-6 12 0,-8 30 13,34-69-5787,1-7 379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6342,'0'0'18188,"11"2"-16736,85 6 487,169-9-1,-97-3-6472,-158 6-174,-17 3-2536,-11 1 1206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11499,'0'0'11146,"51"10"-8903,-9-10-674,6 0-544,5 0-545,0-2-383,1-2-65,-7 0-1025,-7-5-2979,-7-3-6630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8040,'0'0'6635,"2"-11"-3458,9-51 1040,-11 61-4149,0 0 0,0 1 0,1-1 0,-1 1 0,0-1 0,1 0 0,-1 1 0,0-1 0,1 1 0,-1-1 0,1 1 0,-1-1 0,1 1 0,-1 0 0,1-1 0,-1 1 0,1-1 0,-1 1 0,1 0 0,-1 0 0,1-1 0,0 1 0,-1 0 0,1 0 0,-1 0 0,1 0 0,0-1-1,-1 1 1,1 0 0,0 0 0,-1 0 0,1 1 0,-1-1 0,1 0 0,0 0 0,-1 0 0,1 0 0,0 0 0,-1 1 0,1-1 0,-1 0 0,1 1 0,-1-1 0,1 0 0,-1 1 0,2 0 0,30 22-243,-26-19 395,255 205 490,-258-207-1136,3 2-175,-22-3-12828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13869,'0'0'11083,"58"-45"-9802,-13 10-705,7-4-383,2-4-129,-1 2 0,-5 3-96,-8 9-737,-8 9-1025,-13 6-1281,-11 7-2114,-8 3-2562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14414,'0'0'6368,"11"-1"-5866,56-8 834,0-3-1,127-42 1,41-8-1035,-194 54-276,0 1-1,0 3 1,0 1-1,77 5 1,-84 9 11,5 0 29,-38-11-225,-5-14-11360,-5 2-1495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1 327 5605,'0'0'12444,"7"-9"-10848,114-111 1659,91-49-2650,-204 163-605,-5 3 1,-1 1-1,0 0 1,1 0 0,0 0-1,-1 1 1,1-1 0,0 1 0,0-1-1,0 1 1,0 0 0,0 0-1,0 0 1,0 1 0,5-1 0,-7 3-8,-1 0 0,1 0 1,-1 0-1,0 0 0,0 0 1,0 0-1,0 0 0,0 0 1,-1 0-1,1 0 0,-1 3 1,-6 15 95,-1 0 0,0 0 0,-2-1 0,-15 24 0,-2 6 368,1-5 96,19-33-364,-1 1 0,2 0 0,0 0 0,0 1 0,1-1 0,0 1 1,-4 23-1,9-36-193,0 0 0,0 0 1,0 1-1,0-1 0,0 0 0,0 1 1,0-1-1,0 0 0,0 1 1,0-1-1,0 0 0,0 1 0,0-1 1,0 0-1,0 1 0,0-1 1,0 0-1,0 0 0,1 1 0,-1-1 1,0 0-1,0 1 0,0-1 1,0 0-1,1 0 0,-1 1 1,0-1-1,0 0 0,1 0 0,-1 0 1,0 1-1,0-1 0,1 0 1,-1 0-1,0 0 0,1 0 0,-1 0 1,0 0-1,1 1 0,15-6-355,13-14-922,43-47-5264,-30 25-507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12 13901,'0'0'2509,"-9"3"-726,1 2-1553,0 0-1,0 1 1,0 0-1,1 0 1,0 0 0,0 1-1,0 0 1,1 1-1,0-1 1,1 1-1,0 0 1,0 1-1,0-1 1,-3 10-1,3-5-110,1 0 0,-1 0-1,2 1 1,0-1 0,-2 24-1,4-34-107,1-1 0,0 0 0,0 1 0,-1-1-1,1 1 1,1-1 0,-1 1 0,0-1-1,1 1 1,-1-1 0,1 1 0,0-1-1,0 0 1,0 1 0,0-1 0,0 0-1,0 0 1,1 0 0,-1 0 0,1 0-1,-1 0 1,1 0 0,0 0 0,0-1 0,0 1-1,0-1 1,0 1 0,0-1 0,0 0-1,0 0 1,0 0 0,1 0 0,-1 0-1,0 0 1,1-1 0,-1 1 0,1-1-1,2 1 1,3-2 55,-1 1 0,1-1 0,0 0 0,0-1 0,-1 0 0,1 0 0,-1-1 1,1 0-1,-1 0 0,0 0 0,0-1 0,-1 0 0,1-1 0,-1 1 0,0-1 0,0-1 0,0 1 0,-1-1 0,0 0 0,8-11 0,-6 7-25,0-1-1,0 0 1,-1 0 0,0 0 0,-1-1-1,0 0 1,-1 0 0,0 0 0,-1-1-1,-1 1 1,0-1 0,1-13 0,-3 24 11,0-1 0,0 1 1,0-1-1,0 1 1,0-1-1,-1 1 0,1 0 1,-1-1-1,0 1 0,0 0 1,1-1-1,-1 1 1,-1 0-1,1 0 0,0 0 1,0 0-1,-4-4 0,4 5-38,-1 0 0,1 0 0,-1 1 0,1-1 0,-1 0 0,1 1 0,-1-1 0,0 1 0,1 0 0,-1-1 0,1 1 0,-1 0 0,0 0 0,1 0 0,-1 0 0,0 0 0,1 0 0,-1 1 0,0-1 0,-1 1 0,-3 1-28,1 0 1,-1 1 0,1-1-1,0 1 1,0 0 0,0 1-1,0-1 1,0 1-1,0 0 1,1 0 0,0 1-1,-7 9 1,7-8-103,1 0 1,0 1-1,0 0 1,0-1-1,1 1 0,-2 7 1,4-13-12,-1 0 1,1 0-1,0 0 1,-1-1-1,1 1 1,0 0-1,0 0 1,0 0-1,0 0 1,0 0 0,0-1-1,0 1 1,0 0-1,0 0 1,0 0-1,0 0 1,1 0-1,-1-1 1,0 1-1,1 0 1,-1 0-1,0 0 1,1-1-1,-1 1 1,1 0 0,-1-1-1,1 1 1,0 0-1,-1-1 1,1 1-1,0-1 1,-1 1-1,1-1 1,0 1-1,0-1 1,-1 1-1,1-1 1,0 0-1,0 1 1,0-1 0,-1 0-1,1 0 1,0 0-1,0 0 1,0 0-1,0 1 1,0-2-1,-1 1 1,1 0-1,0 0 1,0 0-1,0 0 1,0 0-1,0-1 1,-1 1 0,1 0-1,0-1 1,0 1-1,1-2 1,17-9-4193,3-11-2114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3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15086,'-7'11'1314,"1"-1"-1039,-16 28 1584,-20 47-1,37-74-1664,0-1 0,1 1 0,1-1 0,0 1 0,1 0 0,-1 0 0,2 0 0,0 1 0,0-1 0,1 0 0,2 13 0,-2-22-183,1-1 0,0 0 1,0 1-1,0-1 0,0 1 0,0-1 0,0 0 0,0 0 0,1 0 0,-1 0 0,0 0 1,1 0-1,-1 0 0,0 0 0,1 0 0,-1 0 0,1-1 0,-1 1 0,1-1 0,0 1 1,-1-1-1,1 0 0,0 1 0,-1-1 0,1 0 0,0 0 0,-1 0 0,1 0 0,0-1 1,-1 1-1,3-1 0,3 0 103,0 0 1,0 0 0,0-1 0,0 1-1,0-2 1,7-2 0,-6 1 23,0-1 1,0 1-1,0-1 1,-1 0 0,0-1-1,0 0 1,0 0-1,-1-1 1,0 1 0,0-2-1,-1 1 1,0 0-1,0-1 1,-1 0 0,1 0-1,-2 0 1,1-1-1,-1 1 1,-1-1 0,0 0-1,0 0 1,0 0-1,-1 0 1,-1 0 0,1 0-1,-2-9 1,1 15-67,-1 0 1,1 1-1,-1-1 0,0 1 1,0-1-1,0 1 0,0 0 1,0-1-1,-1 1 0,1 0 1,-1 0-1,1 0 1,-1 0-1,0 0 0,0 0 1,0 0-1,0 1 0,0-1 1,0 1-1,0-1 0,-1 1 1,1 0-1,0 0 1,-1 0-1,1 0 0,-5-1 1,-41-4-1218,17 6-4479,19 0 1107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4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6118,'0'0'15897,"8"2"-15021,34 4-191,0-1 0,0-3-1,64-4 1,44 2-3734,-142 2 1939,-3-1-1587,-1-1-3404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4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 6951,'-11'-14'10177,"17"13"-6164,8 3-3624,-9-2-1131,249 24 4120,-170-17-3201,-75-7-173,-1 1 1,1 0-1,-1 1 0,0-1 1,0 2-1,0-1 0,0 1 1,0 0-1,10 7 0,-16-9 7,0 1 0,0 0-1,0-1 1,0 1 0,-1 0-1,1 0 1,-1 0 0,1 1-1,-1-1 1,0 0 0,1 1-1,-1-1 1,-1 1-1,1-1 1,0 1 0,0-1-1,-1 1 1,0-1 0,1 1-1,-1-1 1,0 1 0,0 0-1,0-1 1,-1 1 0,1 0-1,-1-1 1,1 1 0,-1-1-1,0 1 1,0-1 0,0 0-1,0 1 1,-3 3 0,-3 6 183,0-1 0,0 0 0,-1 0 0,-1-1 1,0 0-1,0-1 0,-1 0 0,0 0 0,-12 7 0,-7 4 165,-1-1-1,-39 17 0,59-30-427,6-4-54,-1 0 1,1 0 0,0 0 0,-1 0 0,1-1-1,-1 1 1,0-1 0,-7 1 0,19-13-7581,6-4-1421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50 3171,'0'0'7906,"8"-6"-4644,25-20 112,-32 26-3285,-1 0 1,0 0 0,1-1 0,-1 1-1,0 0 1,1 0 0,-1 0-1,0 0 1,1 0 0,-1 0-1,0-1 1,0 1 0,1 0 0,-1 0-1,0-1 1,1 1 0,-1 0-1,0 0 1,0-1 0,0 1-1,1 0 1,-1-1 0,0 1 0,0 0-1,0-1 1,0 1 0,0 0-1,0-1 1,1 1 0,-1 0-1,0-1 1,0 1 0,0 0 0,0-1-1,0 1 1,0 0 0,0-1-1,0 1 1,-1 0 0,1-1-1,0 1 1,0 0 0,0-1 0,0 1-1,0 0 1,-1-1 0,1 1-1,0 0 1,0 0 0,0-1-1,-1 1 1,1 0 0,0-1 0,0 1-1,-1 0 1,1 0 0,0 0-1,-1 0 1,1-1 0,0 1-1,-1 0 1,1 0 0,0 0 0,-1 0-1,1 0 1,0 0 0,-1 0-1,-21-2 309,21 2-131,-9 1-236,1 0 1,-1 0-1,1 1 1,0 0-1,0 1 1,0 0-1,0 0 1,0 1-1,0 0 1,1 0-1,0 1 1,0 0 0,0 1-1,1 0 1,-1 0-1,1 0 1,1 1-1,-1 0 1,1 1-1,1-1 1,-1 1-1,1 0 1,0 1 0,1-1-1,0 1 1,1 0-1,0 0 1,0 0-1,0 0 1,1 0-1,1 1 1,-1 12-1,2-20-35,0 0 0,0 0 0,0 0 0,1 0 0,-1 0 0,1 0 0,0-1 0,-1 1 0,1 0 0,0 0 0,0 0 0,0-1 0,0 1-1,0 0 1,0-1 0,1 1 0,-1-1 0,0 1 0,1-1 0,-1 0 0,1 0 0,0 0 0,-1 0 0,1 0 0,0 0 0,0 0 0,0 0 0,-1-1-1,1 1 1,0-1 0,0 1 0,0-1 0,0 0 0,0 1 0,0-1 0,0 0 0,0-1 0,2 1 0,8 0-261,0-1 1,0 0-1,-1-1 1,1 0-1,14-5 1,-5 0-1103,-1-1 1,33-18-1,5-9-4831,-16 4-1991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19218,'0'0'5509,"-31"57"-4868,24-24-417,2 3-96,1 1-64,3-3 0,-1-2-96,2-5-288,0-6-481,0-4-544,0-7-353,0-7-1024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4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11179,'0'0'11135,"12"-10"-10264,208-193 250,-218 228-1249,-40 79 247,28-82-80,1 0 1,1 1 0,1 0 0,2 0-1,-6 41 1,10-63-71,1 0-1,0 0 0,0 0 0,0 0 1,0 1-1,0-1 0,0 0 1,0 0-1,0 0 0,0 0 0,0 0 1,0 0-1,1 0 0,-1 0 1,0 0-1,1 0 0,-1 0 1,1 0-1,-1 0 0,1-1 0,0 1 1,-1 0-1,1 0 0,0 0 1,-1-1-1,1 1 0,0 0 1,0-1-1,0 1 0,0-1 0,0 1 1,0-1-1,-1 1 0,1-1 1,0 1-1,0-1 0,0 0 1,1 0-1,-1 0 0,0 1 0,0-1 1,0 0-1,0 0 0,0 0 1,0-1-1,0 1 0,0 0 1,0 0-1,0 0 0,0-1 0,0 1 1,0-1-1,0 1 0,0-1 1,0 1-1,1-2 0,5-1-608,1-1 0,-1 0-1,0 0 1,0 0 0,-1-1 0,8-6 0,20-23-5948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10122,'0'0'15118,"8"73"-14542,-6-41-287,0 1-225,2-1 0,4-4-32,1-7-1986,0-12-3043,-1-9-6694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45 7175,'0'0'15134,"-10"-6"-14605,-33-19-17,42 25-480,-1-1 1,0 1-1,0 0 0,1 0 0,-1 0 1,0 0-1,1 0 0,-1 0 1,0 0-1,0 0 0,1 1 0,-1-1 1,0 1-1,1-1 0,-1 1 0,1 0 1,-1 0-1,1-1 0,-1 1 1,1 0-1,-1 0 0,1 0 0,-2 3 1,-25 29 385,25-28-356,-4 4 35,1 1 0,0 0 0,1 0 0,0 0 0,0 1 1,1 0-1,1-1 0,0 2 0,0-1 0,1 0 0,0 0 1,1 1-1,0-1 0,2 13 0,-1-23-89,0 1-1,1-1 1,-1 1 0,0-1-1,1 0 1,0 1-1,-1-1 1,1 1 0,0-1-1,0 0 1,-1 0 0,1 1-1,0-1 1,0 0 0,1 0-1,-1 0 1,0 0 0,0 0-1,0 0 1,1-1-1,-1 1 1,0 0 0,2 0-1,1 0 31,-1 0-1,1 0 0,0-1 0,-1 1 0,1-1 0,0 0 0,0 0 1,-1 0-1,6-1 0,1-1 81,-1 0 0,1 0 1,-1-1-1,0-1 0,0 1 0,14-9 1,-11 4-58,0-1 1,-1 0-1,0 0 1,0-1-1,17-21 1,-25 26 13,1 0 0,-1-1 0,1 1 0,-1-1 0,-1 1 0,1-1 0,-1 0 0,0 0 0,-1 0 0,1 0 0,-1 0 0,0 0 0,-1-1 0,0 1 0,0 0 0,0-7 0,-1 10-49,0 0-1,0 1 1,1-1 0,-1 1 0,-1-1-1,1 1 1,0-1 0,-1 1 0,1-1 0,-1 1-1,0 0 1,0 0 0,0 0 0,0 0-1,0 0 1,0 1 0,0-1 0,-1 1-1,1-1 1,0 1 0,-1 0 0,1 0 0,-1 0-1,0 0 1,1 0 0,-5 0 0,-3-1-53,-1 0 1,0 1 0,1 0 0,-1 1 0,-16 1 0,17 1-2375,20 2-1897,19 0-4730,-11-6 412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20 10346,'0'0'10303,"10"-4"-8371,28-10-512,-37 14-1341,1-1-1,-1 1 0,1 0 0,-1 0 0,0 0 0,1 0 0,-1 0 0,1 0 1,-1 0-1,0 1 0,1-1 0,-1 0 0,0 1 0,1-1 0,-1 1 1,0 0-1,0-1 0,1 1 0,-1 0 0,0 0 0,0-1 0,0 1 1,0 0-1,0 0 0,0 0 0,0 1 0,0-1 0,-1 0 0,1 0 0,0 0 1,-1 1-1,1-1 0,-1 0 0,1 0 0,-1 1 0,1-1 0,-1 1 1,0-1-1,0 0 0,0 3 0,1 1-23,0 1 1,0 0-1,-1 0 0,0-1 1,0 1-1,0 0 0,-2 9 0,-13 5 191,-1 2-54,50-11-256,-24-7 56,-1-1 0,1 1 0,-1 1 1,0 0-1,-1 0 0,13 10 0,-20-14 9,1 0 1,-1 0 0,0 0-1,1 0 1,-1 1 0,0-1-1,0 0 1,1 0 0,-1 1-1,0-1 1,0 1 0,-1-1-1,1 1 1,0-1 0,0 1-1,-1 0 1,1-1 0,-1 1-1,0 0 1,1-1 0,-1 1-1,0 0 1,0 0 0,0-1-1,0 1 1,0 0 0,0 0-1,-1-1 1,1 1 0,-1 0 0,1-1-1,-1 1 1,1 0 0,-1-1-1,0 1 1,0-1 0,0 1-1,0-1 1,0 0 0,0 1-1,0-1 1,-1 0 0,1 0-1,0 1 1,-2 0 0,-7 4 225,1 0 1,-1 0-1,0-1 1,0 0-1,0-1 1,-1 0-1,0 0 1,1-2-1,-1 1 1,0-1 0,-1-1-1,1 0 1,0 0-1,0-1 1,-13-2-1,24 2-274,0 0-1,0 0 0,0 0 1,-1 1-1,1-1 0,0 0 1,0 0-1,0 0 0,-1 0 1,1 0-1,0 0 0,0 0 1,0 0-1,-1-1 0,1 1 1,0 0-1,0 0 1,0 0-1,0 0 0,-1 0 1,1 0-1,0 0 0,0 0 1,0 0-1,0 0 0,-1-1 1,1 1-1,0 0 0,0 0 1,0 0-1,0 0 0,0-1 1,0 1-1,-1 0 0,1 0 1,0 0-1,0 0 0,0-1 1,0 1-1,0 0 0,0 0 1,0 0-1,0-1 0,0 1 1,0 0-1,0 0 1,8-9-2743,15-7-4185,-22 16 6621,17-11-7824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13036,'0'0'6524,"12"0"-4827,42 1 1005,74-10 0,65-19-870,30-2-1487,104 17-1174,-80 6 259,-238 6 574,40-4 70,-46 5-69,-1-1-1,1 1 0,-1-1 0,1 0 0,-1 0 0,1 0 0,-1 0 0,1 0 1,-1 0-1,0-1 0,0 1 0,0-1 0,0 0 0,0 0 0,2-1 0,-3-11-2329,-16-2-7489,2 6-2011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223 131 12172,'1'-8'1564,"0"-1"-1393,4-54 4016,-5 61-4025,1 0 0,-1 0 0,0 0 0,0 0-1,-1 0 1,1 0 0,0 0 0,-1 0-1,1 0 1,-1 0 0,1 0 0,-1 0-1,0 0 1,0 0 0,0 1 0,0-1 0,0 0-1,0 1 1,-1-1 0,1 1 0,0-1-1,-1 1 1,1 0 0,-1-1 0,0 1 0,1 0-1,-3-1 1,-2 1-80,1 1-1,0 0 0,0 0 1,-1 0-1,1 1 1,0-1-1,0 1 1,0 1-1,0-1 1,0 1-1,0-1 0,0 2 1,0-1-1,0 0 1,1 1-1,0 0 1,-1 0-1,1 0 1,0 1-1,0-1 0,1 1 1,-1 0-1,1 0 1,-4 5-1,-5 7 77,1 0 0,1 1 0,0 0 0,1 1 0,-8 22 0,13-31-79,1 0 0,1 0-1,-1 1 1,1-1 0,1 0 0,0 1-1,0 11 1,1-19-66,0 1 1,0-1-1,1 0 1,-1 0-1,1 1 1,-1-1-1,1 0 1,0 0 0,0 0-1,0 1 1,0-1-1,0 0 1,0 0-1,1-1 1,-1 1-1,1 0 1,-1 0-1,1-1 1,0 1-1,0-1 1,0 1-1,-1-1 1,1 0-1,0 0 1,1 0-1,-1 0 1,0 0-1,0 0 1,0 0-1,1-1 1,-1 1-1,0-1 1,5 1-1,5-1 43,0-1 1,-1 1-1,1-2 0,0 0 0,-1 0 0,1-1 1,-1 0-1,0-1 0,0-1 0,0 1 0,0-2 1,-1 0-1,0 0 0,0 0 0,14-14 0,-17 15-42,0-1 0,0 0 0,-1 0 0,0-1 0,0 1 0,-1-2 0,0 1 0,0 0 0,-1-1 0,1 0 0,-2 0 0,1 0 0,-1 0 0,-1-1 0,1 1 0,-1-1 0,-1 0 0,0 0 0,0 1 0,0-1 0,-2-14 0,1 22-18,-1-1 0,1 1 0,0-1 0,-1 0 0,1 1 0,-1-1 0,1 1 0,-1-1 0,0 1 0,0 0 0,0-1 0,0 1 0,0 0 0,0-1 0,0 1 0,0 0 0,0 0 0,-1 0 0,1 0 0,0 0 0,-1 0 0,1 1 0,-1-1 0,1 0 0,-1 1 0,1-1 0,-1 1 0,1-1 0,-1 1 0,1 0 0,-1-1 0,0 1 0,1 0 0,-1 0 0,0 0 0,1 1 0,-1-1 0,1 0 0,-1 1 0,0-1 0,1 1 0,-1-1 0,1 1 0,-1-1 0,-2 3 0,-2-1-155,1 1-1,-1 0 1,0 0-1,1 1 1,-1-1-1,1 1 1,0 0-1,0 1 1,1-1-1,-6 8 1,-6 25-2734,14-16-860,11-5-3967,6-8-2214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14958,'0'0'3523,"5"55"-1537,-6-27-897,-8 0-448,2 3-257,0-3-223,4-5-161,3-5 32,0-10-609,7-5-2114,2-3-2978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156 112 9001,'0'0'1692,"1"-9"235,1-2-1562,0 4 402,-1-1 0,-1 1 0,1-1 0,-1 1 0,0-1 0,-2-9 1,2 15-668,-1 1 1,1-1-1,-1 1 0,1-1 1,-1 1-1,0-1 1,1 1-1,-1 0 1,0-1-1,0 1 1,0 0-1,0 0 1,0 0-1,-1 0 1,1 0-1,0 0 1,0 0-1,-1 0 0,1 0 1,0 1-1,-1-1 1,1 0-1,-1 1 1,1-1-1,-1 1 1,1 0-1,-1-1 1,1 1-1,-1 0 1,0 0-1,1 0 0,-1 0 1,1 0-1,-1 0 1,1 1-1,-1-1 1,1 0-1,-1 1 1,-2 1-1,0-1-12,0 1 0,0 0 0,0 1 0,0-1 0,1 1 0,-1-1 0,1 1 0,-1 0 1,1 1-1,0-1 0,0 0 0,0 1 0,1 0 0,-1 0 0,1 0 0,0 0 0,-1 4 0,0-4-25,1 1 1,0 0-1,0-1 1,1 1-1,-1 0 1,1 0-1,0 0 0,1 0 1,-1 0-1,1 0 1,0 0-1,0 0 1,1 0-1,-1 0 0,2 6 1,0-9-51,-1 0 0,1 1 1,0-1-1,0 0 0,0 0 0,0 0 1,0 0-1,0 0 0,1-1 0,-1 1 1,0-1-1,1 1 0,-1-1 0,1 0 0,0 0 1,-1 0-1,6 1 0,56 10 98,-44-9-70,-14-2-27,8 1-12,0 1 0,0 0 0,0 2 0,16 6 0,-28-10-2,0 0 0,-1-1 0,1 1 1,0 0-1,-1 0 0,1 1 0,-1-1 0,0 0 0,1 0 0,-1 1 0,0-1 0,0 1 0,0-1 0,0 1 0,0 0 0,0-1 0,1 3 0,-2-2 4,0 0-1,0 0 1,0 0-1,0 0 1,-1-1-1,1 1 0,-1 0 1,1 0-1,-1-1 1,1 1-1,-1 0 1,0-1-1,0 1 1,0-1-1,0 1 0,0-1 1,0 1-1,0-1 1,-1 0-1,1 1 1,-3 1-1,-9 7 147,-1 0-1,0-1 1,0-1-1,-1 0 0,0-1 1,0-1-1,-1 0 1,0-1-1,0 0 1,0-2-1,-1 0 1,1-1-1,-33 1 1,49-3-141,-1 0 0,1 1 0,-1-1 0,0 0 0,1 0 1,-1 0-1,0 0 0,1 0 0,-1 0 0,0 0 0,1 0 0,-1 0 0,0 0 1,1 0-1,-1 0 0,0 0 0,1 0 0,-1-1 0,0 1 0,1 0 0,-1-1 1,0 1-1,1 0 0,-1-1 0,1 1 0,-1 0 0,1-1 0,-1 1 0,1-1 1,-1 1-1,1-1 0,0 1 0,-1-1 0,1 0 0,0 1 0,-1-1 0,1 1 1,0-1-1,0 0 0,-1 1 0,1-1 0,0 0 0,0 1 0,0-1 1,0 0-1,0 1 0,0-1 0,0 0 0,0 1 0,0-1 0,0 0 0,1 1 1,-1-1-1,0 0 0,0 1 0,1-1 0,-1 0 0,0 1 0,1-1 0,-1 1 1,0-1-1,1 1 0,-1-1 0,1 1 0,-1-1 0,1 1 0,-1-1 0,2 1 1,35-37 395,39-15-391,-50 36 0,1-1 1,-2-2 0,-1-1-1,0-1 1,40-46 0,-62 64 0,0 0-1,0 0 1,0 0 0,0 0 0,0 0 0,-1-1-1,1 1 1,-1 0 0,0-1 0,0 0 0,0 1 0,-1-1-1,1-4 1,-1 6-8,-1 1 0,1 0 0,-1-1 0,1 1-1,-1 0 1,1 0 0,-1-1 0,0 1 0,0 0 0,0 0-1,1 0 1,-1 0 0,0 0 0,0 0 0,0 0 0,-1 0-1,1 0 1,0 0 0,0 1 0,0-1 0,-1 0 0,1 1 0,0-1-1,-1 1 1,1 0 0,0-1 0,-1 1 0,1 0 0,-1 0-1,1 0 1,0 0 0,-1 0 0,1 0 0,-1 0 0,-1 0 0,-4 0-15,0-1 0,0 1 0,0 0 0,0 0 0,0 1 0,0 0 1,0 0-1,0 1 0,0 0 0,0 0 0,1 0 0,-1 1 1,1 0-1,0 1 0,-1-1 0,-9 9 0,16-12-70,0 0-1,-1 0 1,1 0 0,0 0-1,0 1 1,-1-1 0,1 0-1,0 0 1,0 0 0,0 1-1,-1-1 1,1 0 0,0 0-1,0 1 1,0-1-1,0 0 1,0 0 0,0 1-1,-1-1 1,1 0 0,0 0-1,0 1 1,0-1 0,0 0-1,0 0 1,0 1 0,0-1-1,0 0 1,0 1 0,0-1-1,0 0 1,0 0-1,1 1 1,-1-1 0,0 0-1,0 0 1,0 1 0,0-1-1,0 0 1,0 0 0,1 1-1,-1-1 1,0 0 0,0 0-1,0 0 1,1 1 0,-1-1-1,0 0 1,0 0-1,0 0 1,1 0 0,-1 0-1,0 1 1,0-1 0,1 0-1,-1 0 1,0 0 0,1 0-1,-1 0 1,0 0 0,0 0-1,1 0 1,-1 0 0,0 0-1,0 0 1,1 0-1,-1 0 1,1 0 0,25 0-6867,-20 0 4749,17 0-5384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15375,'0'0'7409,"-10"8"-6293,-5 5-647,1 1-1,0 1 1,1 0-1,-18 28 1,26-36-345,0 0 1,1 1-1,0 0 1,0-1-1,1 2 1,0-1-1,0 0 1,1 0-1,0 1 1,1-1-1,0 1 1,0 0-1,1-1 1,0 1-1,1 13 1,0-19-113,0-1 1,0 0 0,0 1-1,0-1 1,0 0 0,0 1-1,0-1 1,1 0 0,-1 0-1,1 0 1,0 0 0,0 0-1,-1-1 1,1 1 0,0 0-1,0-1 1,5 3 0,-1-1 7,-1-1-1,1 0 1,0 0 0,0 0 0,0 0 0,0-1 0,9 1-1,-7-1 3,0-1 0,0 0-1,-1 0 1,1-1-1,0 0 1,-1 0-1,1 0 1,-1-1 0,1-1-1,-1 1 1,0-1-1,11-6 1,-16 8 7,-1 1 0,1-1 0,-1 0 0,1 0 0,-1 0 0,0 0 0,0 0 0,1 0 0,-1-1 0,0 1 0,0 0 0,0-1 0,0 1 0,0-1 0,-1 1 0,1-1 0,0 1 0,-1-1 0,1 1 0,-1-1 1,1 0-1,-1 1 0,0-1 0,0 0 0,0 1 0,0-1 0,0 0 0,0 1 0,0-1 0,0 0 0,-1 1 0,1-1 0,-1 0 0,1 1 0,-1-1 0,-1-2 0,-1 0 36,0 1 0,0 0 1,0 0-1,-1 0 0,1 0 0,-1 0 0,0 1 1,1 0-1,-1 0 0,0 0 0,-1 0 1,-6-2-1,-45-7 102,-12-5-2822,82 5-12228,3 2 3160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16624,'0'0'13292,"17"4"-14797,-1-4-1698,-2-7-1794,-3-3-3907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42 11883,'0'0'11339,"9"-7"-11190,2 2-70,0 0 0,0 0-1,1 1 1,0 0-1,0 1 1,0 0-1,0 1 1,0 0-1,0 1 1,1 1-1,-1 0 1,0 0 0,21 5-1,-19-3-50,1 0-1,0 2 1,0 0 0,-1 0-1,0 2 1,19 9 0,-28-13-4,0 1 1,-1 0 0,1-1-1,-1 2 1,0-1 0,0 0 0,0 1-1,0 0 1,-1 0 0,1 0-1,-1 0 1,0 1 0,0-1-1,-1 1 1,1 0 0,-1-1-1,0 1 1,0 0 0,-1 0-1,0 1 1,2 7 0,-3-5 111,0 0-1,0 0 1,-1 0 0,0 0 0,0 1 0,-1-1-1,0 0 1,0-1 0,-1 1 0,0 0-1,-1-1 1,1 0 0,-7 9 0,3-6 46,-1-1 1,1 0-1,-2 0 0,1-1 1,-1 0-1,-1 0 0,1-1 1,-16 9-1,8-7-90,-1-1 1,1 0-1,-1-1 0,-1-1 1,1-1-1,-1-1 0,0 0 0,0-2 1,0 0-1,0-1 0,-25-1 1,7-10-908,35 9 640,1 1-1,-1-1 1,1 0-1,0 0 0,0 1 1,-1-1-1,1 0 1,0 0-1,0 0 1,0 0-1,0 0 0,0 0 1,0-1-1,0 1 1,1 0-1,-1 0 0,0-1 1,1 1-1,-1 0 1,1-1-1,-1 1 1,0-3-1,2 3-237,0 0 1,0 0-1,0-1 0,0 1 0,0 0 1,0 0-1,0 1 0,0-1 0,1 0 1,-1 0-1,0 1 0,0-1 1,1 0-1,-1 1 0,0-1 0,1 1 1,-1 0-1,1-1 0,-1 1 1,1 0-1,-1 0 0,0 0 0,1 0 1,-1 0-1,3 1 0,0-2-835,25-1-5404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13741,'0'0'10223,"8"1"-8344,-2-1-1716,-1-1 0,1 1 0,0-1 0,0 0 0,0 0-1,-1 0 1,1-1 0,-1 0 0,1 0 0,-1-1 0,9-5 0,-2 1-108,-1-2 0,1 1 0,-1-1 0,16-19 0,-14 14-167,-1-1-1,-1 0 0,0-1 1,-1 0-1,0 0 1,-2-1-1,13-36 0,-49 92-426,-15 41 1020,42-77-447,-3 5 28,1-1-1,0 1 1,0 0 0,1 0-1,0 0 1,0 0 0,1 1 0,0-1-1,1 13 1,0-21-93,1 1 1,-1 0 0,1 0-1,-1 0 1,1-1-1,-1 1 1,1 0-1,0 0 1,-1-1-1,1 1 1,0-1-1,0 1 1,-1 0-1,1-1 1,0 0 0,0 1-1,0-1 1,0 1-1,0-1 1,0 0-1,0 0 1,-1 0-1,1 1 1,0-1-1,0 0 1,0 0-1,0 0 1,0 0 0,0-1-1,0 1 1,0 0-1,1-1 1,33-8-3278,-10-9-1182,1-5-2717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13261,'0'0'2338,"-13"11"-641,-13 10-364,0 2 0,-30 36 0,48-51-1007,1 0 1,0 1-1,1 1 1,0-1-1,0 1 0,1 0 1,1 0-1,-1 0 1,2 1-1,-1-1 0,1 1 1,1 0-1,-1 14 0,3-22-312,0 1-1,1-1 0,0 0 0,-1 1 0,1-1 0,1 0 0,-1 0 0,0 0 0,1 0 1,-1 0-1,1 0 0,0 0 0,0-1 0,0 1 0,1 0 0,-1-1 0,0 0 0,1 0 0,0 0 1,-1 0-1,1 0 0,0 0 0,0-1 0,0 1 0,0-1 0,1 0 0,-1 0 0,0 0 1,0 0-1,1 0 0,-1-1 0,4 1 0,-1 0 1,1-1 1,-1 1 0,0-1-1,0 0 1,0 0-1,0-1 1,1 1-1,-1-1 1,0-1-1,0 1 1,0-1-1,-1 0 1,1-1-1,0 1 1,-1-1-1,1 0 1,6-6-1,-6 4 7,-1-1 0,0-1-1,0 1 1,0-1 0,-1 0-1,0 0 1,0 0-1,-1 0 1,0-1 0,0 1-1,-1-1 1,0 0 0,0 0-1,-1 0 1,0 0-1,0 0 1,-1-12 0,-1 15-19,1 1 0,-1-1 0,1 1 0,-1 0 0,-1-1 0,1 1 0,-1 0 0,1 0 0,-1 0 0,0 0 0,-1 0 0,1 1 0,-1-1 0,1 0 0,-1 1 0,0 0 0,0 0 0,-1 0 0,1 0 0,-1 0 0,1 1 0,-1-1 0,0 1 0,0 0 0,0 0 0,0 1 0,0-1 0,-1 1 0,1 0 0,0 0 0,-1 0 0,-5 0 0,3 1 47,0-1-1,-1 1 1,1 0 0,-1 1-1,1 0 1,0 0-1,-10 3 1,15-3-150,1 0 0,-1-1 0,0 1 0,0 0 0,1 0 0,-1 0 0,1 0 1,-1 0-1,1 0 0,-1 1 0,1-1 0,0 0 0,-1 1 0,0 2 0,1-3-268,0 1 0,1-1 0,-1 1 0,1-1 0,0 1 0,-1 0 0,1-1 0,0 1 0,0 0 1,0-1-1,0 1 0,0-1 0,1 1 0,-1 0 0,0-1 0,1 1 0,-1-1 0,1 1 0,1 2 0,6 5-6464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7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14798,'-15'5'2899,"0"1"-2595,-19 6 1669,-38 19-1,64-27-1593,-1 1 0,2-1 0,-1 1 0,0 1 0,1-1 0,0 1 0,0 0 0,0 1 0,1 0 0,0 0 0,-5 9 0,10-15-349,-1 1 0,1 0 0,1 0 0,-1-1 0,0 1 0,0 0 0,1 0 0,-1 0 0,1 0 0,0 0 0,-1 0 0,1 0 0,0 0-1,0 0 1,0 0 0,1 0 0,-1 0 0,0 0 0,1 0 0,-1 0 0,1 0 0,0 0 0,1 2 0,0-1-8,0-1 0,0 1 0,1-1 1,-1 0-1,1 0 0,-1 0 0,1 0 1,0 0-1,0-1 0,0 1 0,0-1 0,0 0 1,3 1-1,10 2 20,0-1-1,-1 0 1,1-1 0,27-1 0,-29-1-19,1 0-1,-1-1 1,0-1 0,0-1-1,1 0 1,-2 0-1,18-8 1,-26 9-5,0 0 0,0-1 0,-1 1 0,1-1 0,-1 0 0,0 0 0,0 0 0,0-1 0,0 1 0,-1-1 0,1 0 0,-1 0 1,0 0-1,0-1 0,-1 1 0,1-1 0,-1 0 0,0 1 0,0-1 0,0 0 0,-1 0 0,0 0 0,1-8 0,-1 11-11,-1 0 1,0 0-1,0 0 1,0 0-1,-1 0 1,1 0-1,0 0 1,-1 0-1,1 0 1,-1 1-1,0-1 1,1 0-1,-1 0 1,0 1-1,0-1 1,0 0-1,0 1 1,0-1-1,-1 1 1,-1-3-1,-1 1-4,1 1 0,-1 0 0,0-1 0,0 1 0,1 1 0,-1-1 0,0 1 0,-1-1 0,-4 0 0,-11-1-45,1 1 0,-1 0 0,-26 2 0,32 0-4,-44 4-437,31 5-1523,6 6-4612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12043,'0'0'8585,"78"39"-7336,-30-39-449,3 0-575,4 0-161,-7-5-256,-8 1-1987,-15 4-2561,-18 0-1794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1:5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13933,'0'0'3588,"76"-3"-1346,-16-8-1249,10-2-577,12-4-352,6-3-224,-1-3-4805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16528,'0'0'6902,"9"1"-6181,134 3 998,-141-4-1715,1 0 0,-1 0 1,0 1-1,1-1 0,-1 1 0,0 0 1,0 0-1,1 0 0,-1 0 0,0 0 1,0 0-1,0 0 0,0 1 0,0-1 1,-1 1-1,1-1 0,0 1 0,-1 0 1,1 0-1,-1 0 0,1 0 1,-1 0-1,0 0 0,0 0 0,0 0 1,0 0-1,0 0 0,-1 1 0,1-1 1,-1 0-1,1 1 0,-1-1 0,0 0 1,0 1-1,0-1 0,0 0 0,0 1 1,-1-1-1,1 0 0,-1 3 0,-1 6 37,-1 0 0,0 0-1,0 0 1,-1 0 0,0 0-1,-12 18 1,-85 107 178,101-136-223,0 1-1,0-1 1,1 1 0,-1-1 0,0 0-1,0 1 1,1-1 0,-1 0 0,0 1-1,0-1 1,1 0 0,-1 0 0,0 1-1,1-1 1,-1 0 0,0 0 0,1 1-1,-1-1 1,1 0 0,-1 0 0,0 0 0,1 0-1,-1 0 1,1 0 0,-1 1 0,0-1-1,1 0 1,-1 0 0,1 0 0,-1 0-1,1-1 1,-1 1 0,0 0 0,1 0-1,-1 0 1,1 0 0,-1 0 0,0 0-1,1-1 1,23-1-45,-7-1 63,14-3-247,0 1 1,63-2 0,-92 7 208,-1 0 0,1 0 1,0 0-1,0 0 0,0 1 0,0-1 1,0 0-1,0 1 0,0-1 1,-1 1-1,1 0 0,0 0 1,0-1-1,-1 1 0,1 0 0,0 1 1,-1-1-1,1 0 0,-1 0 1,0 1-1,1-1 0,-1 0 1,2 3-1,-2-1 12,-1 0-1,1-1 1,0 1 0,-1-1 0,1 1 0,-1 0-1,0-1 1,0 1 0,0 0 0,0 0 0,-1-1-1,1 1 1,-1-1 0,-1 5 0,-2 5 59,-1 0 0,-1 0 0,0-1 0,0 0 0,-15 19 0,0-4 631,-1 0 1,-49 41-1,63-60-505,1-1 0,-1 0 1,-1 0-1,0-1 0,1 0 0,-1 0 1,-1-1-1,1 0 0,-1-1 0,1 0 1,-1-1-1,0 0 0,0 0 0,-12 0 1,18-2-253,1-1 0,0 1 0,0-1 0,0 0 0,0 0 0,-1 0 0,1-1 0,1 1 0,-1-1 0,0 1 0,0-1 0,0 0 0,1 0 0,-1 0 0,1 0 0,0-1 0,-1 1 0,1-1 0,0 1 0,1-1 0,-1 0 0,0 0 0,1 0 0,-1 1 0,1-2 0,-1-3 0,-2-7-1382,0 1 1,1-1-1,1 1 1,0-1-1,1-15 1,0-23-5923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10314,'-19'7'659,"1"1"1,0 0-1,0 2 1,1 0 0,0 1-1,0 1 1,-18 17-1,25-18-352,0-1 0,1 1 0,0 1-1,1 0 1,1 0 0,0 1 0,0-1-1,1 2 1,1-1 0,0 0 0,-2 16 0,-1 5 43,2 0 1,1 0 0,2 1 0,2 0 0,1 0 0,8 61 0,-4-71-254,0 0-1,2 0 1,1 0-1,1-1 1,1 0-1,2-1 1,0 0-1,1 0 1,28 38-1,-31-50-40,0 0-1,1-1 0,0 0 0,0-1 0,1 0 0,1-1 0,-1 0 0,1 0 0,1-2 0,-1 1 0,1-2 0,16 6 0,-12-7 32,0 0-1,0-1 1,0-1 0,1 0 0,-1-2-1,1 0 1,-1-1 0,34-5 0,-20-1 38,-1-2 1,1-1-1,-1-1 1,-1-1-1,0-2 1,-1-1 0,-1-1-1,0-2 1,-1 0-1,32-30 1,-39 29-54,0 0 0,-2-1 0,0-1 0,-1-1 0,-1 0 1,-1-1-1,-1 0 0,-1-1 0,10-31 0,-17 42-4,-1 0-1,0-1 1,-1 0-1,-1 0 1,0 0-1,-1 0 1,0 0-1,-1 0 1,0 0-1,-2 0 1,0 0-1,0 0 1,-1 0-1,-1 1 1,0-1-1,-1 1 1,0 0-1,-1 0 1,-8-12-1,3 10-54,0 0-1,-1 1 1,-1 0 0,0 1-1,-1 0 1,0 1 0,-1 1-1,-1 1 1,1 0 0,-2 0-1,1 2 1,-1 0 0,-1 1-1,1 1 1,-1 0 0,0 2-1,0 0 1,-23-2 0,12 3-440,-1 1 0,0 1 0,0 2 0,-42 6 1,39-1-1510,1 1 0,1 1 1,-54 22-1,42-12-5724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7847,'0'0'16037,"13"-6"-14633,20-14-1115,-1-2 1,-1-2-1,-1-1 0,50-54 1,28-44-846,-108 123 552,0-1-1,0 1 0,1 0 0,-1 0 0,0 0 1,0 0-1,0 0 0,1 0 0,-1 0 0,0 0 0,0 0 1,0 0-1,0 1 0,1-1 0,-1 0 0,0 0 1,0 0-1,0 0 0,0 0 0,1 0 0,-1 0 1,0 0-1,0 0 0,0 1 0,0-1 0,0 0 0,0 0 1,1 0-1,-1 0 0,0 0 0,0 1 0,0-1 1,0 0-1,0 0 0,0 0 0,0 0 0,0 1 0,0-1 1,0 0-1,0 0 0,0 0 0,0 0 0,0 1 1,0-1-1,0 0 0,0 0 0,0 0 0,0 0 1,0 1-1,0-1 0,0 0 0,0 0 0,0 0 0,0 0 1,0 1-1,0-1 0,-1 0 0,1 0 0,0 0 1,0 0-1,0 0 0,0 1 0,-1-1 0,-1 17-60,-30 74 275,-7 27 493,36-105-619,0 0-1,1 1 1,0-1 0,1 1 0,1-1 0,2 26 0,-2-38-96,0 0 0,0 0-1,1 0 1,-1 0 0,0-1 0,0 1 0,1 0 0,-1 0 0,0 0 0,1-1 0,-1 1-1,1 0 1,-1 0 0,1-1 0,0 1 0,-1 0 0,1-1 0,0 1 0,-1-1-1,1 1 1,0-1 0,0 1 0,-1-1 0,1 1 0,0-1 0,0 0 0,0 0 0,0 1-1,-1-1 1,1 0 0,0 0 0,0 0 0,0 0 0,0 0 0,0 0 0,0 0 0,-1 0-1,1 0 1,0 0 0,0-1 0,0 1 0,1-1 0,2 0-275,-1 0 0,0 0 0,1-1 0,-1 1 0,0-1 0,0 0 1,0 0-1,0 0 0,4-4 0,14-21-4849,-3-7-4099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3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15054,'0'0'3817,"9"-7"-2258,0-1-1251,1 1 1,-1 0-1,2 1 0,-1 0 0,1 1 1,0 0-1,0 1 0,0 0 1,1 0-1,0 1 0,17-2 0,-19 4-172,-1 0-1,1 0 0,0 1 0,0 0 0,0 1 1,10 2-1,-18-3-108,-1 0 0,0 1-1,1-1 1,-1 1 0,0-1 0,1 1 0,-1 0 0,0-1 0,0 1 0,1 0 0,-1 0 0,0 0 0,0 0 0,0 0 0,0 0-1,0 0 1,0 0 0,-1 1 0,1-1 0,1 2 0,-2-1 32,0 0-1,1 1 1,-1-1 0,0 0-1,0 1 1,0-1 0,-1 1-1,1-1 1,0 0 0,-1 1 0,0-1-1,1 0 1,-1 0 0,0 0-1,0 1 1,-3 3 0,-8 13 238,-1-1 0,-1 1 0,-1-2 0,0 0 1,-26 21-1,24-23 53,1 0 1,0 2-1,1 0 1,1 0-1,-20 34 1,33-50-347,0 0 1,0 0-1,1 0 1,-1 0-1,1 0 1,-1 0-1,1 0 1,-1 0-1,1 0 1,-1 1-1,1-1 1,0 0-1,0 0 1,0 0-1,-1 1 1,1-1-1,0 0 1,1 0-1,-1 1 1,0-1-1,0 0 1,0 0-1,1 0 1,-1 1-1,1-1 1,-1 0-1,1 0 0,-1 0 1,1 0-1,0 0 1,-1 0-1,1 0 1,0 0-1,0 0 1,0 0-1,0 0 1,0-1-1,0 1 1,0 0-1,0-1 1,0 1-1,0 0 1,0-1-1,0 0 1,0 1-1,1-1 1,-1 0-1,0 1 1,0-1-1,0 0 1,1 0-1,1 0 1,10 1-61,0 0 0,0-1 0,0-1 0,14-2 1,-17 2-144,69-13-3790,-27-1-3286,-29 7-375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7719,'0'0'17895,"14"-11"-17164,250-234-758,-264 245 22,0 0 0,0 1-1,0-1 1,0 0-1,0 0 1,0 0 0,0 0-1,0 0 1,0 0 0,0 1-1,1-1 1,-1 0 0,0 0-1,0 0 1,0 0 0,0 0-1,0 0 1,0 0-1,0 0 1,1 0 0,-1 0-1,0 0 1,0 0 0,0 0-1,0 0 1,0 0 0,1 0-1,-1 0 1,0 0 0,0 0-1,0 0 1,0 0 0,0 0-1,1 0 1,-1 0-1,0 0 1,0 0 0,0 0-1,0 0 1,0 0 0,0 0-1,1 0 1,-1 0 0,0 0-1,0 0 1,0-1 0,0 1-1,-9 24 61,-19 32 270,22-44-234,-6 8 54,1 0-1,0 0 1,2 2 0,1-1 0,0 1 0,-6 34 0,13-56-253,1 1 0,0-1 0,0 1 0,0-1 0,0 0 0,0 1 0,0-1 1,0 1-1,0-1 0,0 1 0,0-1 0,0 0 0,0 1 0,0-1 0,1 1 0,-1-1 0,0 0 0,0 1 0,0-1 0,1 1 0,-1-1 0,0 0 1,0 1-1,1-1 0,-1 0 0,0 0 0,1 1 0,-1-1 0,0 0 0,1 0 0,-1 1 0,0-1 0,1 0 0,-1 0 0,1 0 0,-1 1 0,0-1 0,1 0 1,-1 0-1,1 0 0,-1 0 0,0 0 0,1 0 0,-1 0 0,1 0 0,-1 0 0,1 0 0,-1 0 0,0 0 0,1-1 0,-1 1 0,1 0 0,-1 0 0,0 0 1,1 0-1,-1-1 0,0 1 0,1 0 0,-1 0 0,0-1 0,1 1 0,-1 0 0,1-1 0,15-15-6789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17457,'-20'35'3058,"14"-20"-2777,1 1-1,0-1 0,1 1 0,1 0 0,-2 28 0,3 85-381,3-77 176,-1-51-181,-2 11-1216,-6-11-5967,-1-6 1555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15855,'0'0'4708,"-30"55"-2626,20-33 641,3 1-1154,6-2-704,1-1-448,0 1-321,4-4-64,8-3-32,2-4-673,1-2-704,-2-6-1602,-4-2-1761,-3 0-4837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10826,'0'0'15797,"4"10"-15648,0-2-113,-1-2-25,0 0 0,-1 0 0,0 0-1,0 0 1,-1 1 0,1-1 0,-1 0 0,0 12-1,-1-17-13,1 0 0,-1-1 0,0 1 0,1 0-1,-1 0 1,1-1 0,-1 1 0,1 0 0,0-1 0,-1 1-1,1 0 1,0-1 0,-1 1 0,1-1 0,0 1-1,0-1 1,0 0 0,-1 1 0,1-1 0,0 0-1,0 1 1,0-1 0,0 0 0,0 0 0,-1 0-1,1 0 1,2 0 0,36 4-150,-19-3 102,-13 0 35,-1 1-1,1-1 1,0 2 0,-1-1-1,1 1 1,-1 0 0,0 0-1,0 0 1,11 9 0,-15-10 32,1 0-1,-2 0 1,1 0 0,0 0 0,0 1 0,-1-1 0,1 0 0,-1 1 0,0-1 0,1 1 0,-1 0 0,0-1 0,-1 1 0,1 0 0,0-1 0,-1 1 0,0 0-1,1 0 1,-1 0 0,0 0 0,-1-1 0,1 1 0,0 0 0,-1 0 0,0-1 0,1 1 0,-1 0 0,-1 2 0,-1 0 124,1-1-1,-1 0 1,1 0 0,-1 0 0,-1-1-1,1 1 1,0-1 0,-1 1 0,0-1 0,1 0-1,-1 0 1,-1-1 0,1 1 0,0-1 0,0 0-1,-1 0 1,0-1 0,-7 3 0,-3 0 53,0-1 1,0 0 0,0-1 0,-25 0 0,37-2-310,1 0 1,-1 0-1,1 0 1,0 0-1,-1-1 1,1 1 0,0-1-1,-1 1 1,1-1-1,0 0 1,0 0-1,0 0 1,-1 0 0,1 0-1,0-1 1,0 1-1,1-1 1,-1 1 0,0-1-1,0 0 1,1 1-1,-1-1 1,1 0-1,0 0 1,-1 0 0,0-3-1,-1-2-1387,1 0 0,0 0 0,1 0 1,0 0-1,0 0 0,0-1 0,1-10 0,0-16-9793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15695,'0'0'9289,"49"-22"-7944,-22 8-993,8 0-320,5-3-192,3-4-2691,3 2-2754,-5 0-7335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2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13 138 13293,'0'0'3448,"-2"8"-1099,-7 26-486,9-34-1817,-1 1 0,1-1 1,0 0-1,0 1 0,0-1 0,0 0 0,0 1 0,0-1 0,0 1 0,0-1 0,0 0 1,0 1-1,0-1 0,0 0 0,0 1 0,0-1 0,0 1 0,0-1 0,0 0 1,0 1-1,0-1 0,0 0 0,0 1 0,1-1 0,-1 0 0,0 1 0,0-1 0,1 0 1,-1 1-1,0-1 0,0 0 0,1 0 0,-1 1 0,0-1 0,1 0 0,-1 0 1,0 0-1,1 0 0,-1 1 0,0-1 0,1 0 0,-1 0 0,0 0 0,1 0 0,-1 0 1,0 0-1,1 0 0,-1 0 0,1 0 0,-1 0 0,17-4 544,-8 0-377,0-1 1,0-1-1,-1 0 1,1 0-1,-2 0 1,14-14 0,43-54-721,-42 48 47,-18 21 377,-2 2 51,1 0 0,-1-1 0,1 1-1,0 1 1,0-1 0,1 0-1,-1 1 1,0 0 0,6-4-1,-7 37 695,-5-8-289,-2 0 0,0 0 0,-11 26 0,9-28-219,0 2 0,1-1 1,-3 32-1,10-41-706,-1-13 473,1 0-1,-1 0 1,0 0 0,0 1-1,0-1 1,0 0-1,1 0 1,-1 0 0,0 0-1,0 1 1,0-1-1,1 0 1,-1 0 0,0 0-1,0 0 1,0 0-1,1 0 1,-1 0 0,0 0-1,0 1 1,1-1-1,-1 0 1,0 0 0,0 0-1,1 0 1,-1 0-1,0 0 1,0-1 0,1 1-1,-1 0 1,0 0-1,0 0 1,1 0 0,-1 0-1,0 0 1,0 0-1,0 0 1,1-1 0,-1 1-1,0 0 1,0 0 0,0 0-1,1 0 1,-1-1-1,0 1 1,0 0 0,0 0-1,0 0 1,1-1-1,9-14-5530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17008,'0'0'5734,"68"-12"-3941,-26-4-512,6-4-640,2 5-225,-3 0-287,-4 8-33,-9 4-64,-8 3-96,-10 0-449,-13 10-1313,-3-2-1697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0 435 14286,'0'0'8973,"12"-9"-7553,109-104-758,157-188 0,-278 301-669,1-1 1,-1 0-1,0 0 0,1 1 0,-1-1 0,1 0 0,-1 1 1,1-1-1,-1 1 0,1-1 0,0 1 0,-1-1 0,1 1 1,0-1-1,-1 1 0,1 0 0,0-1 0,0 1 0,-1 0 1,1-1-1,0 1 0,0 0 0,-1 0 0,2 0 0,-2 17-165,-15 30 200,-7 4 110,10-24 68,0 0 1,2 1 0,1 0-1,1 1 1,-7 48 0,15-77-211,0 1 0,0-1 1,0 1-1,-1-1 0,1 1 0,0-1 1,0 1-1,0-1 0,0 1 1,0-1-1,0 1 0,0-1 1,1 1-1,-1-1 0,0 1 1,0-1-1,0 1 0,0-1 0,1 1 1,-1-1-1,0 1 0,0-1 1,1 1-1,-1-1 0,0 0 1,1 1-1,-1-1 0,0 1 0,1-1 1,-1 0-1,1 0 0,-1 1 1,1-1-1,-1 0 0,1 0 1,0 1-1,18-10-1200,16-28-4999,-12 4-2877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4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1 289 13805,'0'0'14520,"14"-14"-14034,43-44-287,171-159-227,-236 248-207,-19 19 325,18-36-88,1 1-1,0 0 1,1 0 0,1 0 0,0 1-1,1-1 1,1 1 0,1 1-1,-3 20 1,6-36-67,0-1 1,1 1-1,-1 0 1,0-1-1,0 1 0,1-1 1,-1 1-1,0-1 0,0 0 1,1 1-1,-1-1 1,1 1-1,-1-1 0,0 0 1,1 1-1,-1-1 1,1 0-1,-1 1 0,1-1 1,-1 0-1,1 0 1,-1 1-1,1-1 0,-1 0 1,1 0-1,-1 0 1,1 0-1,-1 0 0,1 0 1,0 0-1,-1 0 1,1 0-1,-1 0 0,1 0 1,-1 0-1,1 0 0,-1 0 1,1 0-1,-1 0 1,1-1-1,0 1 0,-1 0 1,0 0-1,1-1 1,0 1-1,27-14-6311,-4-5-1759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10634,'0'0'9801,"-10"0"-7083,2 0-2252,0-1-99,0 1 0,1 1 0,-1-1 0,0 1 0,-14 4 0,20-4-357,0 0-1,0 0 1,0 0-1,0 0 1,0 0 0,0 0-1,0 0 1,1 0 0,-1 1-1,0-1 1,1 1 0,-1 0-1,1-1 1,0 1-1,-1 0 1,1 0 0,0 0-1,0 0 1,0 0 0,0 0-1,1 0 1,-1 0 0,0 0-1,1 0 1,0 0-1,-1 0 1,1 1 0,0-1-1,0 2 1,0-2 2,0-1-1,0 1 1,0 0 0,0-1 0,0 1-1,0-1 1,1 1 0,-1 0-1,1-1 1,-1 1 0,1-1 0,-1 1-1,1-1 1,0 1 0,0-1-1,0 0 1,0 1 0,0-1 0,0 0-1,0 0 1,0 0 0,0 0-1,1 0 1,-1 0 0,0 0-1,2 1 1,1-1 10,-1 0-1,0 0 1,1-1 0,-1 1-1,0-1 1,1 0 0,-1 0-1,1 0 1,-1 0-1,1-1 1,5-1 0,4-1-138,-1-1 1,0 0-1,0-1 1,0-1-1,21-13 1,-11 0-377,-15 14 162,-16 23 201,-3 5 670,1 0-1,2 0 0,0 1 1,2 1-1,0 0 1,2-1-1,1 2 0,-2 39 1,6-64-527,0-1 1,-1 1 0,1-1-1,0 1 1,0-1 0,-1 1-1,1-1 1,0 1 0,-1-1-1,1 0 1,-1 1 0,1-1-1,0 1 1,-1-1 0,1 0-1,-1 1 1,1-1 0,-1 0-1,1 0 1,-1 1 0,1-1 0,-1 0-1,0 0 1,1 0 0,-1 0-1,1 0 1,-1 1 0,0-1-1,1 0 1,-1 0 0,0-1-1,-26 1 341,19 0-272,-16 1-9,-1-2 0,0 0 0,1-2 0,-1-1-1,-36-10 1,61 14-93,0 0-1,0 0 0,1 0 1,-1 0-1,0 0 1,0 0-1,1 0 0,-1 0 1,0 0-1,0 0 0,0 0 1,1 0-1,-1 0 1,0 0-1,0 0 0,0 0 1,1 0-1,-1 0 0,0-1 1,0 1-1,0 0 1,0 0-1,1 0 0,-1 0 1,0 0-1,0-1 1,0 1-1,0 0 0,0 0 1,1 0-1,-1 0 0,0-1 1,0 1-1,0 0 1,0 0-1,0 0 0,0-1 1,0 1-1,0 0 0,0 0 1,0 0-1,0-1 1,0 1-1,0 0 0,0 0 1,0 0-1,0-1 1,0 1-1,0 0 0,0 0 1,0 0-1,0-1 0,0 1 1,0 0-1,-1 0 1,1 0-1,0-1 0,0 1 1,0 0-1,0 0 1,0 0-1,-1 0 0,1 0 1,0-1-1,0 1 0,0 0 1,-1 0-1,22-7-1581,-19 6 1355,54-14-5439,-12 2-2745,-6 2-3032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14157,'0'0'9577,"-28"67"-7431,9-37-896,2 0-642,0 1-255,5-5-257,6-4-128,6-6-385,0-10-1441,7-6-8167,3-19-3556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8840,'0'0'18834,"0"0"-18818,0 0 0,-1 0 0,1 1 0,0-1 0,0 0 0,0 0 0,0 0 0,-1 1 0,1-1 0,0 0 0,0 0 0,0 1 0,0-1 0,0 0 0,0 0 0,-1 1 0,1-1 0,0 0 0,0 0 0,0 1 1,0-1-1,0 0 0,0 0 0,0 1 0,0-1 0,0 0 0,0 0 0,0 1 0,1-1 0,-1 0 0,0 0 0,0 1 0,0-1 0,0 0 0,0 0 0,0 1 0,1-1 0,-1 0 0,3 2 2,0-1 0,-1 0 0,1 0 1,0 0-1,0-1 0,0 1 0,0-1 1,0 0-1,0 0 0,0 0 0,0 0 0,0 0 1,4-1-1,36 3 68,-42-2-87,1 1 0,-1-1 0,0 1 1,1 0-1,-1 0 0,0-1 0,0 1 1,0 0-1,0 0 0,0 0 0,0 0 1,0 0-1,0 0 0,0 0 1,0 1-1,-1-1 0,1 0 0,0 0 1,-1 1-1,1-1 0,-1 0 0,1 1 1,-1-1-1,0 1 0,0-1 1,1 0-1,-1 4 0,-1 13 54,0 0 1,0 0-1,-2 0 1,0 0-1,-1 0 0,-1-1 1,-14 33-1,10-27 10,1 0 0,2 0-1,-6 34 1,10-51-625,2-9-959,0-12-3427,0 13 3438,0-22-6754</inkml:trace>
  <inkml:trace contextRef="#ctx0" brushRef="#br0" timeOffset="1">1 178 7719,'0'0'18866,"56"3"-17937,-21-14-609,2-1-256,3-1-64,-7 2-1217,-1 0-1569,-4 0-1827,-5-1-3266,-3-1-2979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39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12 159 9833,'0'0'5824,"-3"-9"-3848,2 6-1836,0 0-26,0 1 1,0 0-1,0-1 0,0 1 0,0-1 0,1 0 0,-1 1 0,1-1 0,0 1 0,0-1 0,0 0 0,0 1 0,0-1 0,0 0 0,1 1 0,-1-1 0,1 1 1,0-1-1,0 1 0,0-1 0,0 1 0,0-1 0,0 1 0,1 0 0,-1 0 0,1 0 0,0 0 0,2-2 0,7-5 150,0 1 0,0 0-1,1 1 1,0 0 0,1 1 0,-1 1-1,1 0 1,0 1 0,1 0 0,-1 1-1,1 0 1,-1 1 0,1 0 0,0 2-1,0-1 1,16 3 0,-1 0-265,1 1 0,-1 2 1,-1 1-1,1 1 0,-1 2 1,43 18-1,-61-22-33,-1 0-1,0 0 1,0 0-1,12 11 1,-20-15 28,0 0 1,1 0 0,-1 0 0,-1 0 0,1 0 0,0 0-1,0 1 1,0-1 0,0 0 0,-1 0 0,1 1 0,-1-1-1,1 0 1,-1 1 0,1-1 0,-1 0 0,0 3 0,0-2 14,0-1 1,-1 0 0,1 0 0,-1 1-1,0-1 1,1 0 0,-1 0-1,0 0 1,0 0 0,0 0 0,0 0-1,0 0 1,0 0 0,0-1 0,0 1-1,0 0 1,0 0 0,0-1-1,0 1 1,0-1 0,-1 1 0,1-1-1,-3 1 1,-204 65 1758,67-32-3520,147-37-5583,22-12-400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10474,'0'0'18577,"12"7"-18149,-3-2-444,1-1 0,-1 1 1,1-2-1,0 1 1,1-1-1,-1-1 1,0 0-1,1 0 1,-1-1-1,15 0 1,-25-2-4,1 1 0,0 0 0,0 0 0,0 0 0,0 0 0,0 0 0,-1 1 0,1-1 0,0 0 0,0 0 0,0 1 0,-1-1 0,1 0 0,0 1 0,0-1 0,-1 0 0,1 1 0,0-1 0,-1 1 0,1-1 0,0 1 0,-1 0 0,1-1 0,-1 1 0,1 0 0,-1-1 0,1 1 0,-1 0 0,1 0 0,-1 1 0,1 0 11,-1 1 0,1 0 0,-1 0 0,0-1 0,0 1-1,0 0 1,-1 0 0,1-1 0,-1 1 0,0 2 0,-28 66 274,26-66-271,-5 12 56,-10 19-33,1 0 1,-12 43 0,24-86-8681,-12-13 3130,13 14 1725,-13-13-6197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10570,'0'0'11339,"55"-12"-9610,-18 4-768,8 0-801,2-1-128,1-1-672,0 0-2819,-5-2-5734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1 348 5669,'0'-8'1308,"-1"2"-1149,3-24 306,-2 29-326,0-1 1,1 1 0,-1 0 0,0 1-1,1-1 1,-1 0 0,1 0-1,0 0 1,-1 0 0,1 0-1,0 0 1,-1 1 0,1-1 0,0 0-1,0 0 1,0 1 0,0-1-1,-1 1 1,1-1 0,0 1-1,0-1 1,0 1 0,0 0-1,0-1 1,0 1 0,0 0 0,1 0-1,-1 0 1,0 0 0,2 0-1,19 1 1635,0 1 0,26 6 0,21 2-497,136 2-448,240-18 1,206-48-1203,97-28-156,211-20 3830,2 52-265,-38 63-2192,-920-13-1166,39-3 431,-26-4-2066,-16 7 1772,0-1 0,0 1-1,1 0 1,-1-1 0,0 1 0,0-1 0,0 1 0,0-1-1,1 1 1,-1 0 0,0-1 0,0 1 0,0-1 0,0 1 0,0-1-1,0 1 1,0-1 0,0 1 0,-1-1 0,1 1 0,0-1 0,0 1-1,0 0 1,0-1 0,-1 1 0,1-1 0,0 1 0,0 0-1,-1-1 1,1 1 0,0 0 0,-1-1 0,-13-12-11277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16 196 8360,'-2'0'447,"1"1"0,0 0-1,0 0 1,0 0 0,0 0 0,0 0 0,0 0-1,0 1 1,1-1 0,-1 0 0,0 0 0,0 1-1,1-1 1,-1 0 0,1 1 0,-1-1 0,1 1 0,0-1-1,0 0 1,-1 1 0,1 2 0,1-3-298,0-1 1,0 1-1,0-1 1,0 1-1,0-1 1,0 1-1,0-1 0,0 0 1,0 1-1,0-1 1,0 0-1,0 0 1,0 0-1,0 0 1,0 0-1,0 0 1,0 0-1,0 0 0,0 0 1,0-1-1,2 1 1,9-3 39,0 0-1,-1-1 1,1 0 0,11-6-1,128-82 274,17-10-251,-139 92-178,-28 10-28,0 0-1,-1 0 0,1 0 1,0 0-1,0 0 1,-1 0-1,1 0 0,0 0 1,-1 0-1,1 1 1,0-1-1,-1 0 0,1 0 1,0 1-1,-1-1 0,1 0 1,-1 1-1,1-1 1,-1 1-1,1-1 0,-1 1 1,1-1-1,0 2 1,0 1 27,0 0 1,0 0 0,-1 1 0,1-1 0,-1 1-1,0-1 1,0 0 0,0 1 0,0-1 0,0 1-1,-1-1 1,1 0 0,-2 5 0,-5 18 303,-1 0 1,-22 47-1,20-49-169,0 0 0,1 1-1,-8 40 1,16-65-181,1 1 0,0-1 0,0 0 0,0 1 0,0-1 0,-1 1 0,1-1 0,0 1 0,0-1 0,0 0 0,0 1 1,0-1-1,0 1 0,0-1 0,0 1 0,0-1 0,0 1 0,0-1 0,0 0 0,1 1 0,-1-1 0,0 1 0,0-1 0,0 1 0,0-1 0,1 0 0,-1 1 0,0-1 0,1 0 0,-1 1 0,0-1 0,0 0 0,1 1 0,-1-1 0,1 0 0,-1 0 1,0 1-1,1-1 0,17-9-1654,15-26-6252,-11 1-4818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1 309 16496,'0'0'4676,"8"-7"-3528,260-256 97,-246 240-1284,-22 22 24,1 0 0,0 0 0,0 0 0,0 0 0,0 0 0,0 0 0,0 0 0,0 0 0,0 0 0,0 0 0,1 0 0,-1 1 0,0-1 0,1 1 0,-1-1 0,0 1 0,1-1 1,1 1-1,-3 0 17,0 1 1,1 0 0,-1-1 0,0 1 0,1 0-1,-1 0 1,0-1 0,0 1 0,0 0 0,1 0-1,-1 0 1,0-1 0,0 1 0,0 0 0,0 0 0,0 0-1,-1-1 1,1 1 0,0 0 0,0 0 0,-1-1-1,1 2 1,-23 62 576,21-57-473,1-5-103,-8 19 388,1 1 1,0 0-1,2 0 1,1 1 0,0 0-1,-1 29 1,6-52-445,0 1 0,1-1 1,-1 1-1,0-1 1,0 0-1,0 1 1,1-1-1,-1 1 0,0-1 1,1 0-1,-1 1 1,0-1-1,0 0 1,1 1-1,-1-1 1,1 0-1,-1 0 0,0 0 1,1 1-1,-1-1 1,1 0-1,-1 0 1,0 0-1,1 0 0,-1 1 1,1-1-1,-1 0 1,1 0-1,-1 0 1,1 0-1,-1 0 0,1 0 1,-1 0-1,0-1 1,2 1-1,17-5-6078,-8-9-2330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20 15375,'0'0'6726,"-10"-4"-6075,7 3-639,-1-2 51,0 1 0,-1 0 0,1 1 0,0-1 1,-1 1-1,1 0 0,-1 0 0,1 0 0,-1 1 0,0-1 1,1 1-1,-1 0 0,0 1 0,1-1 0,-1 1 1,1 0-1,-1 0 0,1 0 0,-1 0 0,1 1 0,0 0 1,0 0-1,-1 0 0,-4 4 0,5-3-6,0 0 0,1 0 0,-1 0 0,1 1 0,0-1 0,0 1 0,0 0 0,0 0 1,1 0-1,0 0 0,-1 0 0,1 0 0,1 1 0,-1-1 0,-1 7 0,3-10-53,0 0-1,1-1 1,-1 1-1,0 0 1,0-1 0,1 1-1,-1-1 1,0 1 0,1-1-1,-1 1 1,1-1 0,-1 1-1,1-1 1,-1 1-1,1-1 1,-1 1 0,1-1-1,-1 0 1,1 1 0,-1-1-1,1 0 1,0 0 0,-1 1-1,1-1 1,0 0-1,-1 0 1,1 0 0,-1 0-1,1 0 1,0 0 0,-1 0-1,1 0 1,0 0 0,-1 0-1,1 0 1,0 0-1,-1 0 1,1-1 0,0 1-1,30-7 178,-21 3-277,-2-1 1,1 0-1,0-1 0,-1 0 1,15-13-1,-15 11-292,0 1 0,1 0 0,0 1-1,14-7 1,-23 13 338,1 1 0,-1-1 0,1 1 0,-1-1 0,1 1 0,-1-1 0,1 1 0,-1-1 0,0 1 0,1 0 0,-1-1 0,0 1 0,0 0 0,0-1 0,1 1 0,-1 0 0,0-1 0,0 1 0,0 0 0,0-1 0,0 1 0,0 0 0,0 0 0,0-1 1,-1 1-1,1 0 0,0 0 0,-2 26 99,-24 224 5054,26-249-5013,-1 0 0,1-1 1,0 1-1,-1-1 0,1 1 0,-1 0 1,1-1-1,-1 1 0,0-1 0,0 1 0,0-1 1,0 0-1,0 1 0,0-1 0,0 0 0,0 1 1,0-1-1,0 0 0,-1 0 0,1 0 0,0 0 1,-1 0-1,1-1 0,-1 1 0,1 0 1,-1-1-1,0 1 0,1-1 0,-1 1 0,0-1 1,1 0-1,-1 0 0,-2 0 0,-9 1-15,0-1 0,0 0 1,-20-3-1,16 1 86,0 1-126,9 0-60,-1 1 1,0-1-1,1 0 0,-1 0 0,1-1 0,-14-5 0,61-7-14079,-20 7 4468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19955,'0'0'9481,"-41"61"-9161,29-33-160,0 2-64,2-4-64,6 0-32,4-5 0,0-8-640,0-7-1346,11-15-16656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9897,'0'0'15145,"8"-5"-14600,17-6-445,0 1-1,0 0 1,1 2-1,0 1 1,1 2 0,-1 0-1,1 2 1,31-1 0,-56 4-100,0 0 0,0 0 0,0 0 0,0 0 1,0 0-1,0 0 0,0 0 0,0 1 0,0-1 0,0 1 1,0 0-1,-1-1 0,1 1 0,0 0 0,0 0 0,-1 0 0,1 0 1,0 0-1,-1 1 0,1-1 0,-1 0 0,0 1 0,1-1 1,-1 1-1,0-1 0,0 1 0,0 0 0,0 0 0,0-1 1,0 1-1,0 0 0,-1 0 0,1 0 0,-1 0 0,1 0 1,-1 0-1,0 0 0,0 0 0,0 0 0,0 0 0,0 0 1,0 0-1,-1-1 0,1 1 0,-2 4 0,-1 9 81,-2 1 0,0-1 0,-1 0 0,-11 21 0,14-30-23,-28 53 398,17-35 32,2 0 1,0 1-1,2 0 1,-9 30-1,19-55-590,0 0-1,0 0 0,0 0 1,0 0-1,0 0 1,0 0-1,0 0 1,0 0-1,0 0 0,0 0 1,0 0-1,-1 0 1,1 0-1,0 0 0,0 0 1,0 0-1,1-17-2731,0-5-1903,-1-5-2956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9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12236,'0'0'13132,"56"12"-12075,-12-28-545,6-2-415,2-3-65,0 1-577,-4 3-2145,-8 1-1026,-7 3-2081,-4 3-2435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4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10954,'0'0'10869,"9"-6"-10351,-4 2-452,1 0 0,-1 0 0,1 1-1,0 0 1,0 0 0,0 1 0,11-4 0,-15 6 29,1-1 0,-1 1 0,1 0 1,-1 0-1,1 0 0,-1 0 1,0 1-1,1-1 0,-1 0 0,0 1 1,1 0-1,-1 0 0,0-1 0,1 1 1,-1 1-1,0-1 0,0 0 0,0 0 1,0 1-1,0-1 0,-1 1 1,1 0-1,0 0 0,-1-1 0,1 1 1,-1 0-1,1 0 0,-1 0 0,2 4 1,0 0 109,0 0 0,-1-1-1,0 1 1,0 0 0,0 0 0,0 0 0,-1 0 0,0 1 0,-1-1 0,1 0 0,-1 0 0,0 1 0,-2 9 0,-1 0-22,-2 0 1,0 0-1,-11 25 1,10-26-161,-1 0 1,2 1-1,0 0 1,-2 17 0,6-27-2461,1-15-3049,1-1 3159,-1-11-4538</inkml:trace>
  <inkml:trace contextRef="#ctx0" brushRef="#br0" timeOffset="1">5 182 12812,'0'0'5669,"58"1"-2882,-26-12-1346,5-2-512,7-2-608,2 1-257,-3 1-64,-3-1-1666,-6-5-8359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4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1 649 11851,'0'0'1089,"65"-4"385,2-16 95,22-9-544,22-12-544,21-10-161,13-4-32,9-6-160,8-3-64,3-3-544,-8 2-865,-9-1-289,-17 1-1441,-21 4-1345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12172,'0'0'11979,"74"2"-10954,-36-2-545,7-8-320,2 2-128,-2-3 0,-3 2-32,-7 5-512,-12 2-1090,-8 0-608,-12 2-384,-3 11-1122,-6 0-1376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13933,'0'0'8008,"64"13"-6567,-15-19-320,7-7-544,4 0-449,1 1-96,-6 2-929,-8-1-2690,-12 0-5862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40 354 3844,'0'0'12678,"-8"7"-10665,-24 22-326,132-134 1492,-22 20-3257,101-111 169,-173 193-142,-7 11 60,-7 12 71,-30 52 313,-30 65 183,60-117-424,0 1 0,1 0 0,1 0 0,-5 35 0,10-55-188,1 0 0,0-1 0,-1 1 0,1-1 0,0 1 0,0 0 0,0-1 0,-1 1 0,1-1 0,0 1 0,0 0 0,0-1 0,0 1 0,0 0 0,0-1 0,0 1 0,0 0 0,1-1 0,-1 1 0,0 0 0,0-1 0,1 1 0,-1-1 0,0 1 0,0-1 0,1 1 0,-1 0 0,1-1 0,-1 1 0,0-1 0,1 0 0,-1 1 0,1-1 0,-1 1 0,1-1 0,0 0 0,-1 1 0,1-1 0,-1 0 0,1 0 0,0 1 0,-1-1 0,1 0 0,-1 0 0,1 0 0,0 0 0,-1 0 0,1 0 0,0 0 0,-1 0 0,1 0 0,0 0 0,-1 0 0,1 0 0,0 0 0,-1 0 0,1-1 0,3-1-681,0 1 0,0-1-1,0 0 1,-1-1 0,1 1 0,-1-1-1,5-4 1,20-24-7541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16432,'0'0'1601,"-56"71"-63,26-34 1504,3 0-928,7-7-736,8-5-674,9-10-543,3-9-226,12-6-223,8-1-705,7-12-640,-2-5-1026,-5-2-1889,-1 2-2787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17232,'-8'7'2306,"-30"27"149,-37 44-1,60-60-1820,0 0 0,1 1 0,1 0 0,1 1 0,-12 27 0,23-46-628,0 0 1,0 0-1,1 1 1,-1-1-1,1 0 1,-1 0 0,1 1-1,-1-1 1,1 0-1,0 1 1,0-1-1,0 0 1,0 1-1,0-1 1,0 0 0,0 1-1,0-1 1,0 1-1,0-1 1,1 0-1,-1 0 1,1 1-1,-1-1 1,1 0-1,-1 0 1,1 1 0,0-1-1,1 1 1,-1-1 2,1 0 0,0 0-1,0 0 1,0-1 0,1 1 0,-1-1 0,0 1 0,0-1 0,0 0 0,0 0 0,0 0 0,0 0 0,1 0 0,-1 0 0,3-1 0,11-3-109,0 0 1,0-1 0,20-9 0,98-54-8101,-158 114 11125,7-24-2095,-38 55 1500,51-71-2207,1 1 0,-1-1-1,1 1 1,0 0 0,1 0 0,-1 0 0,1 0 0,1 1 0,-2 12 0,3-19-237,1-1 1,-1 1 0,0-1-1,1 1 1,-1-1 0,1 1-1,-1-1 1,1 1 0,-1-1 0,1 1-1,-1-1 1,1 0 0,-1 1-1,1-1 1,0 0 0,-1 0 0,1 1-1,-1-1 1,1 0 0,0 0-1,-1 0 1,1 0 0,0 0-1,-1 0 1,1 0 0,0 0 0,-1 0-1,1 0 1,-1 0 0,1 0-1,0-1 1,-1 1 0,1 0 0,0 0-1,-1-1 1,1 1 0,-1 0-1,1-1 1,-1 1 0,1 0-1,-1-1 1,1 1 0,-1-1 0,1 0-1,12-14-5016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7175,'0'0'16154,"-9"0"-15156,5 0-949,0 0 0,1 1 0,-1 0 0,0 0 0,0 0-1,1 0 1,-1 0 0,0 1 0,1-1 0,-1 1 0,1 0 0,0 0 0,0 0 0,-5 5 0,-3 4 75,0 1 1,1 0 0,-9 13 0,15-19-88,-18 25 466,-30 54 0,47-76-371,0 0 0,1 0 0,1 1 0,-1-1 0,2 1 0,-1 0 0,1 0 0,1 0 0,0 0 0,0 0 0,1 15 0,1-23-118,0 0 1,0 1 0,0-1-1,0 0 1,0 0 0,0 0 0,0 0-1,1 0 1,-1 0 0,0 0-1,1-1 1,0 1 0,0-1-1,-1 1 1,1-1 0,0 1-1,0-1 1,0 0 0,0 0 0,0 0-1,1 0 1,-1 0 0,0 0-1,0-1 1,1 1 0,-1-1-1,0 0 1,1 0 0,-1 1 0,3-2-1,6 2 21,-1-1-1,1 0 0,-1-1 1,1 0-1,17-5 1,-16 2-18,0 0 1,1-1-1,-2-1 1,1 0-1,14-10 1,-21 13 0,-1 0 0,0 0 1,1 0-1,-1-1 0,-1 1 1,1-1-1,-1 0 0,1 0 1,-1 0-1,0-1 0,0 1 0,-1-1 1,0 0-1,1 0 0,-2 1 1,3-8-1,-4 11 8,0-1 1,0 1-1,0-1 1,-1 1-1,1-1 1,0 1-1,-1 0 1,1-1-1,-1 1 1,0 0-1,1 0 1,-1-1-1,0 1 1,0 0-1,1 0 1,-1 0-1,0 0 1,0 0-1,0 0 1,-1 0-1,1 0 1,0 0-1,0 0 0,0 1 1,-1-1-1,1 0 1,0 1-1,-1-1 1,1 1-1,0 0 1,-1-1-1,1 1 1,-1 0-1,1 0 1,0 0-1,-3 0 1,-66-2-124,53 3 57,-35 3-427,50-4 260,0 0 0,0 0 0,0 0 0,0 0 0,0 1 0,0-1-1,0 1 1,0 0 0,0-1 0,0 1 0,1 0 0,-1 0-1,0 0 1,0 0 0,1 0 0,-1 1 0,1-1 0,-1 1 0,1-1-1,0 1 1,-1-1 0,0 3 0,2-4 27,0 1-1,0-1 1,0 0 0,0 0-1,1 1 1,-1-1 0,0 0 0,0 0-1,0 0 1,0 1 0,1-1 0,-1 0-1,0 0 1,0 0 0,1 0-1,-1 0 1,0 1 0,0-1 0,1 0-1,-1 0 1,0 0 0,0 0 0,1 0-1,-1 0 1,0 0 0,0 0-1,1 0 1,-1 0 0,0 0 0,0 0-1,1 0 1,-1 0 0,0 0-1,0 0 1,1 0 0,-1 0 0,1-1-1,1 1-1328,14 0-6328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5862,'0'0'16778,"0"9"-15251,-2 3-1109,0 0 0,0 1 1,-1-1-1,-1-1 0,1 1 0,-2 0 1,0-1-1,-13 21 0,-67 93 1767,44-69-1434,21-29-654,-16 25-173,65-107-10126,-14 14 3289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16111,'-11'0'2007,"1"0"-1645,-1 0 0,1 1 0,0 0 0,-1 1-1,1 0 1,0 0 0,0 1 0,0 0-1,1 1 1,-1 0 0,1 1 0,-14 8 0,-20 28 1510,41-40-1850,1 0 1,-1 1 0,1-1-1,0 1 1,0-1 0,0 1-1,0-1 1,0 1 0,0 0-1,0-1 1,0 1 0,1 0-1,-1 0 1,0 0 0,1-1-1,0 1 1,-1 0 0,1 0-1,0 0 1,0 0-1,0 0 1,0 0 0,1 0-1,-1 0 1,0-1 0,1 1-1,0 0 1,-1 0 0,2 2-1,2-2-9,1 0-1,0-1 1,0 1-1,0-1 1,0 0-1,0 0 0,0 0 1,0-1-1,0 0 1,0 0-1,0 0 1,0-1-1,6 0 1,1 0-1,-2 0-9,1-1 0,-1 1-1,0-2 1,-1 0 0,1 0-1,0 0 1,-1-1 0,15-9 0,-18 10-1,0-1 1,0 0-1,-1 0 1,0 0 0,0 0-1,0-1 1,0 0 0,-1 0-1,1 0 1,-1-1 0,-1 1-1,1-1 1,-1 0 0,3-7-1,-6 13 5,1-1-1,-1 1 1,0-1 0,0 1-1,0-1 1,1 1-1,-1-1 1,0 1 0,0-1-1,0 1 1,0-1-1,0 0 1,0 1 0,0-1-1,0 1 1,0-1-1,0 1 1,-1-1 0,1 1-1,0-1 1,0 1-1,0-1 1,-1 1-1,1-1 1,0 1 0,0-1-1,-1 1 1,1-1-1,-1 1 1,1-1 0,0 1-1,-1 0 1,1-1-1,-1 1 1,1 0 0,-1-1-1,-25 1 84,-26 18-98,36-9 24,1 1 0,-1 0 0,2 1-1,0 1 1,-20 21 0,29-28-117,1 0-1,-1 0 0,1 1 1,1-1-1,-1 1 0,1 0 0,0 0 1,0 1-1,1-1 0,0 0 1,0 1-1,0 0 0,1-1 1,0 1-1,0 0 0,1 0 1,0 13-1,1-18-302,-1 0 0,0-1 0,1 1 0,-1 0 0,1 0 0,0-1 0,-1 1 0,1 0 0,0-1 1,0 1-1,0-1 0,0 1 0,1-1 0,-1 0 0,0 1 0,0-1 0,1 0 0,-1 0 0,1 0 0,1 1 0,19 10-9338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8:5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35 20916,'0'0'2007,"-11"4"-26,3-1-1607,-48 21 1215,53-22-1471,1-1 1,-1 1-1,1-1 0,0 1 1,-1 0-1,1 0 0,0 0 0,0 0 1,0 1-1,0-1 0,0 1 1,1-1-1,-1 1 0,1-1 1,0 1-1,0 0 0,0 0 0,0-1 1,-1 7-1,2-8-98,0 0-1,0 0 1,0 0-1,1 0 1,-1 0-1,0 0 1,1 0-1,-1 0 1,1 0-1,-1 0 1,1 0-1,0 0 1,-1 0-1,1 0 1,0 0-1,0-1 1,-1 1-1,1 0 1,0-1-1,0 1 1,0 0-1,0-1 1,0 1-1,0-1 1,0 0-1,0 1 1,0-1 0,0 0-1,0 1 1,0-1-1,0 0 1,0 0-1,0 0 1,2 0-1,45 0 225,-40 0-151,9-2-57,0-1 1,0 0-1,-1-2 1,1 1-1,-1-2 1,0 0-1,0-1 0,-1-1 1,0 0-1,0-1 1,17-15-1,-29 22-22,-1 0-1,1-1 1,-1 1 0,1-1-1,-1 0 1,0 0-1,0 0 1,3-6-1,-4 9-9,-1-1-1,0 0 0,0 1 1,1-1-1,-1 0 0,0 1 1,0-1-1,0 0 0,0 1 1,0-1-1,0 0 0,0 1 1,0-1-1,0 0 0,0 1 1,-1-1-1,1 0 0,0 1 0,0-1 1,-1 0-1,1 1 0,0-1 1,-1 1-1,1-1 0,-1 0 1,1 1-1,0-1 0,-1 1 1,1 0-1,-1-1 0,0 1 1,1-1-1,-1 1 0,1 0 1,-1-1-1,0 1 0,1 0 1,-1-1-1,1 1 0,-1 0 1,0 0-1,0 0 0,1 0 1,-1 0-1,0 0 0,1 0 1,-1 0-1,0 0 0,0 0 1,-12-1 20,0 0 0,1 1 0,-1 0 0,0 1 0,0 1 0,1 0 0,-15 4-1,-27 12-1701,-1 5-5145,53-22 6623,-8 3-9169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6726,'0'0'11019,"55"6"-9001,-20-6-737,7 0-544,3 0-417,3-2-224,-4 2-32,-3 0-64,-7 0 32,-11 0-96,-9 0-1025,-8 9-897,-6-1-961,-7 0-1729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1288 66 9545,'-83'-13'1465,"-239"-32"1087,259 40-2412,0 3-1,0 2 1,-71 10-1,108-6 18,-1 2 0,1 0 0,0 2 0,0 1-1,1 1 1,0 1 0,1 1 0,0 1 0,1 1 0,1 1 0,0 1 0,1 1 0,0 1-1,-29 35 1,30-29-13,1 1 0,2 0 0,1 2 0,1 0-1,1 0 1,1 2 0,1-1 0,2 1-1,1 1 1,2 0 0,0 0 0,-3 52 0,8-48-122,1 1 0,2-1 1,1 1-1,2-1 1,1 0-1,12 37 0,-9-45-24,1 0 0,1-1 0,2 0 0,0-1 0,2 0 0,0-1 0,2 0 0,23 25 0,-9-17 10,1-1-1,1-2 0,2-1 0,0-1 0,2-2 0,1-2 0,0-1 0,2-2 0,62 21 0,-42-21 10,1-2 1,0-3-1,1-3 0,0-3 1,0-2-1,66-2 1,-86-7 155,0-1 1,0-2 0,-1-1-1,0-3 1,0-1 0,-1-2-1,-1-2 1,0-1 0,-1-2-1,-1-1 1,-1-2 0,0-2-1,-2-1 1,36-33 0,-43 33-63,0-1 1,-1-1-1,-1-2 1,-2 0-1,-1-1 1,-1-1-1,-1-1 1,-2-1-1,-1-1 1,-2 0-1,-1-1 1,-2 0-1,-1-1 0,-2 0 1,-1 0-1,3-49 1,-10 69-100,0 0 0,0 0 0,-2 0-1,0 0 1,0 1 0,-2-1 0,0 1 0,0 0 0,-1-1 0,-1 2 0,-9-16 0,9 18-6,-1 1 1,-1 0 0,0 1 0,0 0 0,-1 0 0,0 1 0,0 0-1,-1 0 1,0 1 0,-1 0 0,1 1 0,-1 0 0,0 1 0,-13-4-1,-1 1-3,-1 1-1,0 1 0,0 1 0,0 2 0,-1 0 0,-46 2 0,-161 27-1387,68-4-3773,76-16-2060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12236,'0'0'12267,"84"9"-11914,-40-9-257,5 0-64,4 0-96,-1-3-1602,-5 0-1089,-5-2-1184,-9-4-2051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14061,'0'0'1335,"9"4"-113,34 10 1318,86 15 0,-79-19-2644,-47-10 72,0 1 0,0 0-1,0-1 1,-1 1 0,1 0 0,0 1 0,0-1 0,-1 0 0,1 1 0,-1-1 0,0 1 0,1 0-1,1 2 1,-3-3 22,-1 0 0,1 0 0,0 1 0,-1-1 0,0 0 0,1 1-1,-1-1 1,0 0 0,1 1 0,-1-1 0,0 0 0,0 1 0,0-1 0,0 0-1,0 1 1,-1-1 0,1 0 0,0 1 0,-1-1 0,1 0 0,-1 0 0,1 1-1,-1-1 1,1 0 0,-1 0 0,0 0 0,0 0 0,0 1 0,1-1-1,-3 1 1,-23 28 73,-1-1-1,-33 27 0,-23 24 40,40-32-3444,32-38-3545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56 127 5701,'0'0'6572,"-8"10"-3951,-25 29-315,32-37-2061,-1-1 0,1 1 0,-1-1 0,1 1 0,0 0 0,0 0 0,0-1 0,0 1 0,0 0 0,1 0 0,-1 0 0,0 0 0,1 0-1,-1 3 1,1-5-168,1 1-1,-1-1 0,0 1 1,0-1-1,1 0 0,-1 1 1,0-1-1,1 1 0,-1-1 1,0 0-1,1 1 0,-1-1 0,1 0 1,-1 0-1,1 1 0,-1-1 1,0 0-1,1 0 0,-1 0 1,1 0-1,-1 1 0,1-1 1,-1 0-1,1 0 0,-1 0 0,1 0 1,-1 0-1,1 0 0,-1 0 1,1 0-1,-1 0 0,1-1 1,0 1-1,5-1 234,0 0 0,-1-1 0,1 0 1,0 0-1,-1 0 0,7-4 0,21-14-231,-1-2-1,-1 0 0,-1-2 0,-1-2 1,48-55-1,-91 101 101,1 1-1,-14 29 1,22-41-72,1 1 0,0-1 0,0 1 0,1 0 0,1-1 0,0 1 0,0 1 0,1-1 0,0 0 1,1 17-1,0-27-163,0 1 1,1 0 0,-1-1 0,1 1 0,-1 0 0,1-1-1,-1 1 1,1-1 0,-1 1 0,1-1 0,0 1 0,-1-1-1,1 0 1,0 1 0,-1-1 0,1 0 0,0 1-1,-1-1 1,1 0 0,0 0 0,0 1 0,-1-1 0,1 0-1,0 0 1,0 0 0,0 0 0,-1 0 0,1 0-1,0-1 1,0 1 0,-1 0 0,1 0 0,0 0 0,0-1-1,-1 1 1,1 0 0,0-1 0,31-13-8595,-9-5-5961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12716,'0'0'8851,"10"-7"-7719,-7 6-1152,4-4 322,1 0 1,0 1-1,0 0 1,0 0 0,14-4-1,-19 7-211,0 1 0,-1-1 0,1 1 0,0-1 0,-1 1-1,1 0 1,0 0 0,-1 0 0,1 0 0,0 1 0,-1-1 0,1 1 0,-1 0-1,1 0 1,-1 0 0,1 0 0,-1 0 0,1 0 0,-1 0 0,0 1 0,0 0 0,0-1-1,1 1 1,-2 0 0,1 0 0,0 0 0,0 0 0,2 4 0,-3-4-70,0 0 0,0 0 0,0 1 1,0-1-1,0 0 0,0 1 0,-1-1 1,1 0-1,-1 1 0,0-1 0,0 1 1,0-1-1,0 1 0,0-1 0,0 1 0,0-1 1,-1 0-1,0 1 0,1-1 0,-1 1 1,0-1-1,0 0 0,0 0 0,0 0 1,-1 1-1,1-1 0,0 0 0,-4 3 1,-6 6 181,0 0 1,0 0-1,-22 15 1,2-1 298,29-23-482,0 0 0,-1 0 1,1 0-1,1 0 0,-1 0 0,0 0 0,0 1 0,1-1 0,-1 1 0,1-1 1,0 1-1,0 0 0,0-1 0,0 1 0,1 0 0,-1 0 0,0 0 0,1 4 0,0-6-10,1 1 0,0-1 0,0 1 0,-1-1 0,1 1 0,0-1 0,0 0 0,0 1-1,1-1 1,-1 0 0,0 0 0,0 1 0,1-1 0,-1 0 0,1-1 0,-1 1-1,1 0 1,-1 0 0,1-1 0,-1 1 0,1 0 0,0-1 0,-1 0 0,1 1 0,0-1-1,-1 0 1,1 0 0,0 0 0,-1 0 0,4 0 0,70 0-2652,-26-10-5537,-15-1-2615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14189,'0'0'13725,"9"-9"-13479,209-185-219,-218 194-30,0-1 0,0 1-1,0 0 1,0 0 0,0-1 0,1 1 0,-1 0 0,0 0 0,0 0 0,0-1 0,0 1 0,0 0 0,0 0 0,1 0 0,-1-1 0,0 1 0,0 0 0,0 0-1,1 0 1,-1 0 0,0-1 0,0 1 0,0 0 0,1 0 0,-1 0 0,0 0 0,0 0 0,1 0 0,-1 0 0,0 0 0,0 0 0,1 0 0,-1 0-1,0 0 1,0 0 0,1 0 0,-1 0 0,0 0 0,0 0 0,1 0 0,-1 0 0,0 0 0,0 0 0,0 0 0,1 0 0,-1 0 0,0 1 0,0-1 0,1 0-1,-1 0 1,-4 18 87,-22 44 562,15-38-173,4-7-441,1 0 0,1 1 0,0 0 0,1 0 0,1 1 0,1-1 0,0 20 0,2-38-169,0 1-1,0-1 1,0 0-1,0 1 0,0-1 1,0 1-1,0-1 1,0 0-1,0 1 1,0-1-1,0 0 0,1 1 1,-1-1-1,0 0 1,0 1-1,0-1 1,0 0-1,1 1 0,-1-1 1,0 0-1,0 0 1,1 1-1,-1-1 1,0 0-1,0 0 1,1 0-1,-1 1 0,0-1 1,1 0-1,-1 0 1,1 0-1,8 1-7162,1-1-1326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14574,'0'0'8135,"-20"52"-6181,12-28-1025,0 2-448,1 3-129,3-3-288,1-1 0,1-4-32,2-3-32,0-6-929,0-5-1409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16 3908,'-14'-2'7366,"17"-3"-1958,24-3-58,-26 8-5226,1 0 0,-1 0 1,0 0-1,1 0 1,-1 0-1,1 1 0,-1-1 1,1 0-1,-1 1 0,1-1 1,-1 1-1,0 0 1,1-1-1,-1 1 0,0 0 1,0 0-1,0 0 1,1 0-1,-1 0 0,0 0 1,0 0-1,0 0 1,-1 0-1,1 1 0,1 1 1,-1 1-59,1-1 0,-1 1 0,-1-1 0,1 1 0,0 0-1,-1-1 1,0 1 0,0 0 0,0 0 0,-1 4 0,-1 4-55,0-1 0,-1 0 0,0 0 0,0 0 0,-1 0-1,-8 13 1,12-24-9,-1 1 1,1-1-1,-1 1 0,1-1 0,-1 1 0,1-1 0,0 1 0,-1-1 0,1 1 0,0 0 0,-1-1 0,1 1 1,0 0-1,0-1 0,-1 1 0,1 0 0,0-1 0,0 1 0,0 0 0,0-1 0,0 1 0,0 0 1,0 0-1,0-1 0,0 1 0,1 0 0,-1-1 0,0 1 0,0 0 0,0-1 0,1 1 0,-1 0 1,0-1-1,1 1 0,-1-1 0,1 1 0,-1-1 0,1 1 0,0 0 0,27 1-42,-17-2-89,-5 0 6,44 4-350,-49-4 470,0 1 0,0-1 0,0 0 0,-1 0 0,1 1 0,0-1 0,0 1-1,-1-1 1,1 1 0,0-1 0,-1 1 0,1-1 0,0 1 0,-1-1 0,1 1 0,-1 0 0,1-1 0,-1 1 0,1 0 0,0 1-1,-1-1 8,0 1-1,0-1 0,0 0 0,-1 0 0,1 0 0,0 1 0,0-1 0,-1 0 1,1 0-1,-1 0 0,1 1 0,-1-1 0,1 0 0,-1 0 0,0 0 1,1 0-1,-1 0 0,0 0 0,-1 1 0,-4 4 173,0-1-1,-1 1 1,1-1-1,-1 0 1,-1-1-1,1 1 1,0-1-1,-1-1 1,0 0-1,0 0 1,-13 3-1,10-3 24,0-1-1,0 0 0,0 0 1,0-1-1,0-1 1,-1 0-1,1-1 0,-15-2 1,24 3-292,0-1 0,0 0 0,0 0 1,1 1-1,-1-2 0,0 1 0,0 0 1,0 0-1,1 0 0,-1-1 0,1 1 1,-1-1-1,1 1 0,-1-1 0,1 0 1,0 0-1,0 1 0,0-1 0,0 0 1,0 0-1,0 0 0,1 0 0,-1 0 1,1 0-1,-1 0 0,1 0 0,0-1 1,-1 1-1,1 0 0,0 0 0,1 0 1,-1-3-1,1-3-1458,0 0-1,0 1 1,1-1 0,0 0 0,0 1-1,0-1 1,6-10 0,8-12-8667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17 39 13004</inkml:trace>
  <inkml:trace contextRef="#ctx0" brushRef="#br0" timeOffset="1">17 39 13004,'-16'-4'3267,"19"-1"-448,7 0-385,2 2-576,4 0-256,7 1-385,3 1-673,3-2-416,2 2-128,1 0-224,1-2-2050,-5 1-1762,-4-4-2946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12556,'0'0'13853,"13"-5"-13068,11-8-770,0-2 1,-1 0-1,0-1 0,-1-1 1,-1-1-1,-1-1 1,0-1-1,32-43 1,-51 61-16,-2 7-18,-1 1 0,1-1 0,-1 0-1,0 0 1,0 0 0,0-1 0,-5 8 0,-2 6 136,3 0-138,0 0 0,1 0 0,1 0 1,0 0-1,2 1 0,-1 36 0,3-51-4219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9097,'0'0'7612,"12"0"-6058,537-10 1729,11-35-592,-532 43-2681,123-12 289,32-5 1113,237 7 0,-419 13-1482,1-1 0,0 0 0,-1 0 0,1 0 1,0 0-1,-1 0 0,1-1 0,-1 1 0,1 0 0,0-1 0,-1 1 0,1-1 1,-1 1-1,1-1 0,-1 0 0,2-1 0,10-13-9794,-13 15 9807,8-9-11464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8072,'0'0'10506,"1"12"-10106,4 319 745,-7-185-2824,-3-126-1963,4-19 3502,1-1 0,-1 0 0,1 1 1,0-1-1,-1 0 0,1 1 0,-1-1 1,1 0-1,-1 0 0,0 1 0,1-1 0,-1 0 1,1 0-1,-1 0 0,1 0 0,-1 0 1,1 0-1,-1 0 0,0 0 0,1 0 1,-1 0-1,1 0 0,-1 0 0,1 0 1,-1 0-1,0-1 0,1 1 0,-1 0 1,1 0-1,-1-1 0,1 1 0,-1 0 0,1 0 1,0-1-1,-1 1 0,0-1 0,-11-13-2988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10474,'0'0'12748,"13"-6"-11510,57-28-339,72-50 0,-99 58-898,-25 16 5,-18 10-8,0 0 1,0 0-1,0 1 0,0-1 1,-1 0-1,1 0 0,0 0 1,0 1-1,0-1 0,0 0 1,0 0-1,0 1 0,0-1 1,0 0-1,0 0 1,0 1-1,1-1 0,-1 0 1,0 0-1,0 1 0,0-1 1,0 0-1,0 0 0,0 0 1,0 1-1,1-1 0,-1 0 1,0 0-1,0 0 1,0 1-1,0-1 0,1 0 1,-1 0-1,0 0 0,0 0 1,0 0-1,1 1 0,-1-1 1,0 0-1,0 0 1,1 0-1,-1 0 0,0 0 1,0 0-1,1 0 0,-1 0 1,0 0-1,0 0 0,1 0 1,-1 0-1,0 0 0,0 0 1,0 0-1,1 0 1,-1 0-1,1-1 0,-1 2 0,-34 56 32,28-49-20,0 1 0,0-1 0,1 1 0,1-1 0,0 1 0,0 1-1,0-1 1,1 1 0,1-1 0,-1 1 0,0 15 0,3-25-38,0 1-1,1-1 0,-1 1 0,0-1 1,0 0-1,1 1 0,-1-1 1,0 0-1,1 0 0,-1 1 0,1-1 1,-1 0-1,0 0 0,1 1 1,-1-1-1,1 0 0,-1 0 0,0 0 1,1 0-1,-1 0 0,1 0 1,-1 0-1,1 0 0,-1 0 0,1 0 1,-1 0-1,1 0 0,-1 0 1,0 0-1,1 0 0,-1 0 1,1 0-1,-1-1 0,1 1 0,-1 0 1,0 0-1,1-1 0,-1 1 1,20-8-3054,5-12-2566,1-7-4543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12043,'0'0'4394,"-11"7"-2307,6-4-1987,-9 4 960,1 1-1,1 1 0,-17 14 0,25-20-843,1 0-1,0 0 0,0 1 1,0-1-1,0 1 1,1-1-1,-1 1 0,1 0 1,0 0-1,0 0 0,0 1 1,1-1-1,0 0 1,-1 1-1,2-1 0,-1 0 1,0 1-1,1 6 0,0-9-203,1 0 0,0 0 0,0-1 0,0 1 0,0 0 0,0-1 0,0 1 0,0-1 0,0 1 0,1-1 0,-1 0 0,0 1-1,1-1 1,-1 0 0,1 0 0,0 0 0,-1 0 0,1 0 0,0-1 0,0 1 0,-1 0 0,1-1 0,0 1 0,0-1-1,0 0 1,0 1 0,0-1 0,3 0 0,64 2 189,-60-3-182,-4 1-3,-1 0-1,1-1 0,0 0 0,-1 0 0,1 0 0,-1-1 0,0 1 0,1-1 1,-1 0-1,0 0 0,0-1 0,0 1 0,0-1 0,-1 0 0,6-5 1,-8 7 19,0 0 0,0 0 0,0-1 0,0 1 1,0-1-1,0 1 0,-1-1 0,1 1 0,0-1 0,-1 1 1,1-1-1,-1 0 0,0 1 0,0-1 0,1 0 1,-1 1-1,0-1 0,0 0 0,-1 0 0,1 1 1,0-1-1,0 0 0,-1 1 0,1-1 0,-1 1 1,0-1-1,1 1 0,-1-1 0,0 1 0,0-1 0,0 1 1,0-1-1,0 1 0,0 0 0,0 0 0,-1 0 1,1 0-1,0-1 0,-1 2 0,1-1 0,0 0 1,-1 0-1,1 0 0,-3 0 0,-5-5-184,0 0-1,-1 0 1,0 1-1,0 1 1,0 0-1,0 0 1,-1 1-1,1 0 1,-22-3-1,29 11-4340,9 6 2144,9 6-1142,7-3-1162,3-2-1500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23 11211,'0'0'12822,"-10"-5"-12389,-34-12-38,42 16-353,0 1 0,0 1 0,0-1-1,0 0 1,0 0 0,0 1 0,0-1 0,0 1 0,0 0 0,0 0 0,0-1 0,0 1-1,1 1 1,-1-1 0,0 0 0,0 0 0,1 0 0,-1 1 0,1-1 0,0 1 0,-1-1 0,-1 4-1,-22 35 709,23-38-708,1 1-1,0-1 1,0 1-1,0 0 0,0 0 1,0-1-1,1 1 0,-1 0 1,1 0-1,-1 0 0,1 0 1,0 0-1,1 0 0,-1-1 1,0 1-1,2 5 0,-1-7-24,-1 1 0,1 0-1,0-1 1,0 1 0,1-1 0,-1 0-1,0 1 1,0-1 0,1 0-1,-1 1 1,1-1 0,-1 0-1,1 0 1,-1 0 0,1-1 0,-1 1-1,1 0 1,0-1 0,0 1-1,-1 0 1,1-1 0,0 0-1,0 0 1,0 1 0,3-1 0,3 0 12,1 0 1,0 0 0,-1-1 0,1 0 0,-1-1 0,1 1 0,-1-2-1,0 1 1,13-6 0,-18 6 18,0 0-1,0 0 0,1 0 1,-1 0-1,0 0 1,-1 0-1,1-1 0,0 1 1,-1-1-1,1 0 1,-1 0-1,0 0 1,0 0-1,0 0 0,-1-1 1,1 1-1,-1 0 1,1-1-1,-1 1 0,0-1 1,-1 0-1,1 1 1,0-1-1,-1-6 1,0 8-16,-1 1 1,1-1-1,-1 1 1,1-1 0,-1 1-1,0-1 1,0 1-1,1-1 1,-1 1 0,0 0-1,0 0 1,0-1-1,-1 1 1,1 0-1,0 0 1,0 0 0,-1 0-1,1 0 1,0 0-1,-1 1 1,1-1 0,-1 0-1,1 1 1,-1-1-1,1 1 1,-1-1 0,0 1-1,1 0 1,-1 0-1,-1-1 1,-53-1-851,56 2 707,0 0 0,-1 0 1,1 0-1,-1 0 0,1 0 1,0 1-1,-1-1 0,1 0 1,-1 0-1,1 0 0,0 0 1,-1 1-1,1-1 0,0 0 1,-1 0-1,1 1 0,0-1 1,-1 0-1,1 0 0,0 1 1,0-1-1,-1 0 0,1 1 0,0-1 1,0 1-1,0-1 0,-1 0 1,1 1-1,0 0 0,-1 7-5531,1-2-2772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8168,'-5'4'7841,"-2"4"-4447,-15 29-4111,17-29 1788,-41 70 1186,-72 163 0,107-212-2067,1 1 0,1-1 0,2 2-1,0-1 1,2 1 0,2 0 0,1 0-1,1 0 1,5 46 0,-3-70-201,0-1 1,0 0 0,1 0-1,0 0 1,0 0 0,0 0-1,1 0 1,0 0-1,0-1 1,1 1 0,-1-1-1,1 0 1,0 0 0,1 0-1,-1-1 1,1 0-1,0 1 1,0-2 0,0 1-1,8 4 1,-4-4-374,0 0 1,1 0-1,-1 0 0,20 3 0,43 0-5049,-23-7-3012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14574,'0'0'5621,"4"13"-4340,56 116 1234,-11-27-1586,-41-82-887,-1 1 1,0 0-1,-2 1 1,-1-1 0,-1 1-1,0 0 1,-2 0-1,0 0 1,-2 0 0,0 0-1,-2 0 1,0 0-1,-1 0 1,-8 22 0,-3-1-626,-1 0 1,-2-1-1,-2 0 1,-2-2-1,-48 67 1,46-75-3753,3-10-3016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0 554 8648,'0'0'15460,"12"-8"-14328,16-11-658,-1-2 1,0-1 0,41-46-1,74-99 198,-90 104-381,94-122 478,-146 215-582,-8 7-175,-2-1 0,-25 61 0,-4 12 11,32-87-10,2 0-1,0 0 1,2 0 0,0 0 0,1 1 0,2 28 0,0-49-49,1-1 1,-1 1-1,0-1 0,1 1 0,-1-1 0,1 1 0,0-1 0,-1 0 0,1 1 0,0-1 1,0 0-1,0 1 0,0-1 0,0 0 0,0 0 0,0 0 0,1 0 0,-1 0 0,0 0 1,0 0-1,1-1 0,-1 1 0,1 0 0,-1-1 0,1 1 0,-1-1 0,1 1 0,-1-1 1,1 0-1,-1 1 0,1-1 0,-1 0 0,1 0 0,0 0 0,-1 0 0,1-1 0,-1 1 0,1 0 1,-1-1-1,1 1 0,-1-1 0,1 1 0,-1-1 0,1 0 0,-1 0 0,0 0 0,0 1 1,1-1-1,-1 0 0,0 0 0,0-1 0,0 1 0,0 0 0,0 0 0,0-1 0,0 1 1,0 0-1,-1-1 0,1 1 0,0-1 0,-1 1 0,1-1 0,-1 1 0,1-3 0,0-2-832,-1 0-1,1 0 0,-1 0 0,0 0 0,-1 0 0,1 0 1,-1 0-1,0 0 0,-1 0 0,1 1 0,-5-11 1,-15-14-6419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6662,'0'0'18994,"50"39"-17680,-6-50-802,9-4-480,2-2-192,2 2-1346,-10-1-2081,-2 3-2691,-9 4-8200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12684,'0'0'4522,"-10"7"-2307,5-4-2050,0 0 41,0-1 0,0 2 1,0-1-1,1 0 0,-1 1 0,1 0 1,0 0-1,0 0 0,0 1 1,1-1-1,0 1 0,-1 0 1,2 0-1,-1 0 0,0 0 0,1 0 1,0 1-1,1-1 0,-1 1 1,1 0-1,-1 6 0,2-8-138,-1 0-1,1 0 1,1 0 0,-1-1-1,1 1 1,-1 0-1,1 0 1,0 0-1,0-1 1,1 1 0,-1 0-1,1-1 1,0 0-1,0 1 1,3 3 0,-3-5 12,0 0 0,0 0 0,1-1 0,-1 1 0,1-1 1,0 1-1,-1-1 0,1 0 0,0 0 0,0 0 1,-1 0-1,1-1 0,0 1 0,0-1 0,0 1 0,0-1 1,0 0-1,0 0 0,0-1 0,0 1 0,3-1 1,3-2 33,0 0 1,0 0 0,-1 0 0,1-1 0,-1-1 0,0 1 0,0-1 0,0-1 0,-1 1 0,1-1 0,-2-1 0,11-11 0,1-2 294,-1 0 1,15-25-1,-40 58-417,0 1 0,1 0-1,0 0 1,1 1 0,1 0 0,0 0-1,1 0 1,1 1 0,0 0 0,-1 26-1,4-40 9,0 0-1,0 0 1,0-1-1,0 1 0,1 0 1,-1 0-1,1 0 1,-1 0-1,1 0 0,-1-1 1,1 1-1,0 0 1,0 0-1,0-1 1,0 1-1,0-1 0,0 1 1,0-1-1,1 1 1,-1-1-1,0 0 0,1 1 1,-1-1-1,1 0 1,0 0-1,-1 0 0,1 0 1,0-1-1,0 1 1,-1 0-1,1-1 1,0 1-1,0-1 0,0 1 1,0-1-1,0 0 1,0 0-1,-1 0 0,1 0 1,0 0-1,0-1 1,3 0-1,2 0 70,-1 0-1,0 0 0,0-1 1,0 0-1,0 0 1,0-1-1,0 0 1,-1 0-1,1 0 1,-1 0-1,0-1 1,6-5-1,-5 2 36,0 0-1,0-1 0,0 0 1,-1 0-1,0 0 1,-1-1-1,0 0 1,0 0-1,-1 0 0,0 0 1,-1 0-1,0-1 1,0 1-1,-1-1 1,0-14-1,-4 20-227,-5 11 23,-5 10 6,13-16 92,0-1 0,0 1 0,0 0 1,0-1-1,0 1 0,0-1 0,0 1 0,0-1 1,0 1-1,0 0 0,0-1 0,0 1 0,0-1 1,0 1-1,0-1 0,0 1 0,1-1 0,-1 1 1,0-1-1,0 1 0,1-1 0,-1 1 0,0-1 1,1 1-1,-1-1 0,1 1 0,-1-1 0,0 0 1,1 1-1,-1-1 0,1 0 0,-1 1 0,2-1 1,23 1-26,24-17-244,-9-15-740,-39 30 952,1-1-1,-1 1 1,1 0 0,-1-1 0,1 1 0,-1-1-1,0 1 1,0-1 0,0 0 0,0 0-1,0 1 1,0-1 0,0 0 0,-1 0 0,1 0-1,-1 0 1,1 0 0,-1 0 0,0 0-1,0 0 1,1 0 0,-2-2 0,-1 4 45,0-1 0,0 1 0,0 0 0,0 0 0,0 0 0,0 0 0,0 0 0,-1 1 0,1-1 0,0 1 0,0-1 0,0 1 0,0 0 0,0-1 0,-2 2 0,-4 4 77,1-1 0,-1 1 1,1 0-1,-12 13 0,17-17 2,0 0-1,0 0 0,1 0 0,-1 0 0,0 0 1,1 1-1,-1-1 0,1 0 0,-1 1 0,1 0 1,0-1-1,0 1 0,1-1 0,-1 1 0,0 0 0,1 0 1,0-1-1,-1 1 0,1 0 0,1 5 0,1-7-46,0 0-1,0 0 1,1 1-1,-1-1 1,1-1-1,-1 1 1,0 0 0,1-1-1,0 1 1,-1-1-1,1 0 1,-1 0-1,1 0 1,-1 0-1,1 0 1,4-2-1,2 2 13,14-1-13,-1-2-1,35-7 1,-42 6-95,0 1 0,0 0 1,0 1-1,1 1 1,-1 0-1,0 1 1,27 4-1,-40-3 124,0 0-1,0 0 1,0 0-1,-1 0 1,1 1-1,0-1 1,-1 1-1,1-1 1,-1 1-1,0-1 1,0 1-1,1 0 1,-1 0-1,0 0 0,0 0 1,-1 0-1,1-1 1,0 2-1,-1-1 1,1 0-1,-1 0 1,1 0-1,-1 0 1,0 0-1,0 0 1,0 0-1,0 0 1,-1 1-1,0 1 1,12-89 1252,-4 60-5357,-5 24 3276,-1 0 0,1 0 1,0 0-1,-1 0 0,1 0 0,0 1 0,-1-1 0,1 0 0,0 1 0,0-1 0,0 1 0,-1 0 0,1-1 0,0 1 0,2 0 0,4-1-1014,13-1-8244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18 15631,'0'0'6582,"-9"4"-4649,8-4-1930,-3 1 157,1 0 0,-1 0-1,0 0 1,1 1 0,-1 0 0,1 0 0,0 0 0,-1 0-1,1 0 1,0 0 0,0 1 0,0-1 0,1 1 0,-1 0 0,1 0-1,-1 0 1,1 0 0,0 1 0,0-1 0,1 1 0,-1-1-1,1 1 1,-1-1 0,1 1 0,0 0 0,1 0 0,-2 6-1,3 13-145,1 1-1,1 0 0,0-1 0,2 1 0,13 36 0,-9-31-44,-2 0-1,8 52 0,-15-80 35,1 7-7,-1 0 0,1-1 0,-1 1-1,-1 0 1,1 0 0,-4 11-1,3-17 39,1 0-1,-2 1 1,1-1-1,0 0 1,0 0-1,-1-1 1,1 1-1,-1 0 1,1 0-1,-1-1 1,0 1-1,1-1 1,-1 1-1,0-1 1,0 0-1,0 0 1,0 0-1,0 0 0,-1 0 1,1 0-1,0 0 1,0-1-1,-1 1 1,1-1-1,-4 0 1,0 1 74,-1 0 1,0-1 0,1 0-1,-1 0 1,1 0-1,-1-1 1,1 0-1,-1-1 1,1 1 0,0-1-1,0 0 1,0-1-1,0 0 1,0 1-1,0-2 1,-5-3 0,7 4-57,1 0 1,0 1-1,1-1 1,-1 0-1,0-1 0,1 1 1,0 0-1,0-1 1,0 1-1,0-1 1,1 0-1,-1 0 1,1 1-1,0-1 1,0 0-1,0 0 1,0 0-1,1 0 1,0 0-1,0 0 1,0 0-1,0 0 1,1 0-1,-1 0 1,1 0-1,0 0 1,2-6-1,0 4-63,0-1 1,1 1-1,-1 0 0,1 0 1,0 0-1,1 0 1,-1 1-1,1 0 0,0 0 1,1 0-1,7-5 0,71-44-224,-71 46 198,60-32-435,55-36-24,-115 67 550,0-1-1,-1 0 1,0-1-1,0-1 1,-1 1 0,18-27-1,-28 37-32,0 0 0,-1 0-1,1 0 1,0-1 0,0 1 0,-1 0-1,1-1 1,-1 1 0,1 0 0,-1-1-1,1 1 1,-1-1 0,0 1 0,0-1 0,0 1-1,0-1 1,0-2 0,0 4-12,-1-1-1,1 1 1,0-1 0,-1 0 0,1 1 0,-1-1-1,1 1 1,-1 0 0,1-1 0,-1 1-1,1-1 1,-1 1 0,0 0 0,1-1 0,-1 1-1,1 0 1,-1-1 0,0 1 0,1 0 0,-1 0-1,0 0 1,1 0 0,-1 0 0,0 0-1,-1 0 1,-2 0-7,0 0-1,0 1 1,0 0-1,0-1 0,0 1 1,0 1-1,0-1 1,0 1-1,0-1 0,1 1 1,-4 3-1,-3 2 30,1 0 1,0 2-1,0-1 0,1 1 0,-9 11 0,15-17-24,0-1 1,0 1-1,1-1 0,-1 1 0,0 0 0,1 0 0,0 0 1,-1-1-1,1 1 0,0 0 0,1 0 0,-1 1 1,1-1-1,-1 0 0,1 0 0,0 0 0,0 0 0,0 0 1,0 1-1,1-1 0,-1 0 0,1 0 0,0 0 1,0 0-1,2 4 0,0-4-62,0 0 0,0 0 1,0-1-1,1 1 0,-1-1 0,1 1 0,0-1 1,0 0-1,0-1 0,0 1 0,0-1 0,0 1 1,0-1-1,0 0 0,1-1 0,7 1 0,74 0-3294,-51-6-4696,1-8-7976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4676,'0'0'21055,"3"8"-20879,-2 5-134,0-1 0,-1 0 1,0 0-1,-1 1 0,0-1 0,-4 15 0,-2 25 48,6-51-73,1 0 1,0 0 0,0-1-1,0 1 1,0 0 0,0 0-1,0 0 1,0 0 0,0 0 0,0-1-1,0 1 1,0 0 0,0 0-1,0 0 1,1 0 0,-1-1-1,0 1 1,1 0 0,-1 0 0,1-1-1,-1 1 1,0 0 0,1-1-1,0 1 1,-1 0 0,1-1 0,-1 1-1,1-1 1,0 1 0,-1-1-1,1 1 1,1 0 0,0-1 13,0 0 0,0 0 0,0 0 0,0 0 1,-1-1-1,1 1 0,0 0 0,0-1 0,0 0 0,0 1 0,0-1 1,-1 0-1,3-1 0,53-38 326,-13-2-286,23-17-9,-67 59-62,0 0 1,0 0-1,1 0 0,-1 0 0,0 0 0,0 0 0,0 0 0,1 0 0,-1 0 0,0 0 1,0 0-1,0 0 0,1 0 0,-1 0 0,0 0 0,0 0 0,0 0 0,1 0 0,-1 0 1,0 1-1,0-1 0,0 0 0,0 0 0,1 0 0,-1 0 0,0 0 0,0 1 0,0-1 1,0 0-1,0 0 0,0 0 0,0 0 0,1 1 0,-1-1 0,0 0 0,0 0 1,0 0-1,0 1 0,0-1 0,0 0 0,0 0 0,0 0 0,0 1 0,0-1 0,0 0 1,0 0-1,0 0 0,0 1 0,0-1 0,1 22 20,-4 21 77,2-38-35,0-1 0,0 1-1,1 0 1,-1 0 0,1 0-1,1 0 1,0 5 0,-1-9-18,1 0 0,-1 0 0,1-1 0,-1 1 0,1 0 0,-1 0 0,1 0 0,0 0 0,-1-1 0,1 1 0,0 0 0,0-1 0,0 1 0,-1-1-1,1 1 1,0-1 0,0 1 0,0-1 0,0 1 0,0-1 0,0 0 0,0 0 0,0 1 0,0-1 0,0 0 0,0 0 0,0 0 0,0 0 0,0 0 0,0 0 0,0-1 0,0 1 0,0 0 0,0 0 0,0-1 0,0 1 0,0 0 0,0-1 0,1 0 0,9-4 127,-1 1 1,1-2-1,-2 1 0,1-1 1,9-8-1,-12 8-182,0 1 0,0 0 0,0 0 0,1 1 0,-1 0 0,1 1 0,0-1 0,0 1 0,0 1 0,16-3 0,-23 5-7,0 0 0,0 1-1,-1-1 1,1 1 0,0-1 0,0 1-1,0-1 1,-1 1 0,1-1-1,0 1 1,-1 0 0,1-1-1,-1 1 1,1 0 0,0 0 0,-1 0-1,0-1 1,1 1 0,-1 0-1,1 0 1,-1 0 0,0 0-1,0 0 1,0 0 0,1 0-1,-1 0 1,0 0 0,0 0 0,0-1-1,0 1 1,-1 0 0,1 0-1,0 0 1,0 0 0,-1 0-1,1 0 1,-1 1 0,-8 16-3005,9-18 2702,-1 0-1,1 1 1,-1-1 0,1 0 0,-1 1 0,1-1 0,-1 0 0,1 0 0,-1 1 0,0-1 0,1 0 0,-1 0 0,1 0-1,-1 0 1,1 0 0,-1 0 0,0 0 0,1 0 0,-1 0 0,1 0 0,-1 0 0,0 0 0,1 0 0,-1-1 0,1 1-1,-1 0 1,1 0 0,-1-1 0,0 1 0,-8-9-6747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7335,'0'-11'2408,"0"5"-2080,-1 0-54,1 1 0,0-1 0,0 1 0,1-1 0,0 1 0,-1-1 0,2 1 0,-1-1 0,1 1 0,0 0 0,0-1 0,0 1 0,1 0 0,-1 0 0,1 1 0,5-7 0,2 3-46,0 0 1,1 0 0,0 1-1,0 0 1,0 1 0,1 0 0,0 0-1,0 2 1,1 0 0,23-5-1,-12 4 152,0 2 0,1 0 0,-1 2 0,49 4-1,-71-3-352,1 0-1,-1 0 1,0 0-1,1 0 1,-1 0-1,1 1 1,-1-1-1,0 1 1,1 0-1,-1 0 1,0 0-1,1 0 0,-1 0 1,0 0-1,0 1 1,0-1-1,0 1 1,0-1-1,-1 1 1,1 0-1,0 0 1,-1 0-1,1 0 1,-1 0-1,0 0 1,1 0-1,-1 0 0,0 0 1,0 1-1,-1-1 1,1 0-1,0 1 1,-1-1-1,0 1 1,1-1-1,-1 1 1,0-1-1,0 0 1,0 1-1,-1 2 0,0 2 104,-1 1 0,0-1 0,-1 0 0,1 0-1,-1 0 1,-1 0 0,1-1 0,-1 1 0,0-1-1,-1 0 1,-9 11 0,-5 1 418,0-1 1,-1-1 0,-1-1-1,0 0 1,-1-2-1,-1 0 1,-29 11-1,58-28-5675,26-18-983,-9 5-19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3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11018,'0'0'6535,"68"22"-16241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14894,'0'0'8798,"-7"10"-7469,-3 7-908,1 0 0,0 1 0,1 0 1,1 0-1,0 1 0,2 0 0,0 0 0,-4 40 0,8 25-305,14 131-1,-5-126-100,-12-109 546,-1 0 0,0 0 0,-13-29 0,8 24-738,1-1 0,1 0 1,-7-43-1,15 68 165,0 1 1,1-1-1,-1 1 0,0-1 0,0 1 0,0 0 1,0-1-1,1 1 0,-1-1 0,0 1 0,1-1 1,-1 1-1,0 0 0,1-1 0,-1 1 0,0 0 0,1-1 1,-1 1-1,1 0 0,-1-1 0,0 1 0,1 0 1,-1 0-1,1 0 0,-1-1 0,1 1 0,-1 0 0,1 0 1,-1 0-1,1 0 0,-1 0 0,1 0 0,-1 0 1,2 0-1,24 0-244,-18 1 199,10-1-225,1-1-1,-1 0 0,0-1 0,0-1 0,0-1 1,0 0-1,29-13 0,-39 14 286,-1-1 0,0 0 0,0 0 0,0-1 0,-1 0-1,0 0 1,0 0 0,0-1 0,0 0 0,-1 0 0,0-1 0,-1 1-1,1-1 1,-1 0 0,0 0 0,-1-1 0,0 1 0,0-1 0,3-14 0,-3 14 84,-2 0 1,1-1-1,-1 1 1,0 0-1,0-1 1,-1 1-1,-1-1 1,1 1-1,-3-11 1,2 18-88,1 0-1,0 1 1,-1-1-1,1 1 1,-1-1 0,1 1-1,-1-1 1,1 1-1,-1-1 1,1 1 0,-1 0-1,0-1 1,1 1-1,-1 0 1,0-1-1,1 1 1,-1 0 0,0 0-1,1 0 1,-1 0-1,0-1 1,1 1 0,-1 0-1,0 0 1,1 0-1,-1 1 1,0-1 0,0 0-1,1 0 1,-1 0-1,0 0 1,1 1 0,-1-1-1,0 0 1,1 0-1,-1 1 1,1-1-1,-1 1 1,1-1 0,-1 1-1,0-1 1,1 1-1,0-1 1,-1 1 0,1-1-1,-1 1 1,1-1-1,-1 2 1,-22 27 4,14-14 108,1 1 0,1 0 0,1 0 0,0 0 1,1 1-1,0 0 0,1 0 0,1 0 0,1 0 0,1 0 0,0 1 0,3 23 0,-2-39-126,1 1-1,-1 0 0,1 0 1,0-1-1,0 1 1,0 0-1,1-1 0,-1 1 1,1-1-1,-1 1 0,1-1 1,0 0-1,0 0 0,0 0 1,0 0-1,0 0 1,0 0-1,1 0 0,-1-1 1,0 1-1,1-1 0,0 0 1,4 2-1,31 5-3424,-1-9-6186,-17-3-502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85 239 5990,'0'0'16239,"-8"-1"-14435,4 0-1663,0 1 0,0-1 0,0 1-1,0 0 1,1 0 0,-1 1 0,0-1-1,0 1 1,0 0 0,-7 2 0,9-2-109,1 0 0,-1 1 0,0-1 0,0 0 0,1 1 0,-1-1 0,1 1 0,-1 0 0,1 0 0,-1-1 0,1 1 0,0 0 0,0 0 0,0 0 0,0 0 0,0 0 0,1 0 0,-1 0 0,1 1 0,-1-1 0,1 0 0,0 0 0,0 0 0,0 1 0,0 3 0,0-5-28,0 0 0,1 0-1,-1 0 1,0 1 0,1-1-1,-1 0 1,0 0 0,1 0 0,0 0-1,-1 0 1,1 0 0,0 0-1,-1 0 1,1 0 0,0 0-1,0 0 1,0-1 0,0 1-1,0 0 1,0 0 0,0-1 0,0 1-1,0-1 1,0 1 0,0-1-1,0 1 1,0-1 0,0 0-1,1 1 1,-1-1 0,0 0 0,0 0-1,0 0 1,1 0 0,-1 0-1,0 0 1,0 0 0,0 0-1,1-1 1,1 0 0,1 1 14,0-1 0,0 0 0,0 0 0,0 0 0,0 0 0,0-1 0,0 1 0,-1-1 0,1 0 1,0 0-1,3-4 0,-2 2-156,1-1 1,-1 0 0,-1-1 0,1 1-1,-1-1 1,0 0 0,0 0-1,-1 0 1,0-1 0,0 1 0,0-1-1,-1 0 1,2-10 0,-26 50-648,21-31 813,-1 0-1,1 0 0,0 1 1,0-1-1,1 0 1,-1 1-1,0-1 0,1 0 1,0 1-1,-1-1 1,1 1-1,0-1 0,0 1 1,0-1-1,1 0 1,-1 1-1,0-1 1,1 1-1,0-1 0,-1 0 1,3 4-1,-2-4-5,1-1 0,0 1 0,-1-1 0,1 0 0,0 1 0,0-1-1,0 0 1,0 0 0,0 0 0,0-1 0,0 1 0,0 0 0,0-1 0,0 1 0,0-1-1,1 0 1,-1 0 0,0 1 0,2-2 0,6 1 20,-1-1 0,1 0 1,-1-1-1,1 0 0,-1 0 0,0-1 0,0 0 0,0-1 1,15-8-1,-13 3-50,1 1 0,-1-1 1,-1-1-1,0 0 0,0 0 0,-1-1 1,0 0-1,-1-1 0,0 1 0,-1-2 1,0 1-1,-1-1 0,-1 0 0,0 0 1,-1-1-1,0 0 0,-1 1 0,0-1 1,1-24-1,-4 37 4,0 1 0,0-1 0,0 0 1,1 1-1,-1-1 0,0 0 0,0 1 0,0-1 0,0 1 1,0-1-1,0 0 0,0 1 0,-1-1 0,1 0 0,0 1 0,0-1 1,0 1-1,-1-1 0,1 0 0,0 1 0,0-1 0,-1 1 1,1-1-1,-1 1 0,1-1 0,0 1 0,-1-1 0,1 1 0,-1 0 1,1-1-1,-1 1 0,1 0 0,-1-1 0,0 1 0,-17 13 326,-14 33 553,25-30-447,0-1 0,1 1 0,1 1 1,1-1-1,0 1 0,1 0 0,1 0 0,0 0 0,1 0 0,3 28 0,-2-43-434,0 0 1,0 0 0,0 0-1,0 0 1,0 0-1,1 0 1,-1 0 0,1 0-1,-1 0 1,1 0-1,0 0 1,0-1 0,0 1-1,0 0 1,0 0-1,0-1 1,0 1 0,1-1-1,-1 1 1,1-1-1,-1 1 1,1-1 0,-1 0-1,1 0 1,0 0-1,0 0 1,2 1 0,-2-1-30,0-1 1,0 0-1,0 0 1,-1 0-1,1 0 1,0-1-1,0 1 1,0 0-1,0-1 1,0 0-1,0 1 1,-1-1 0,1 0-1,0 0 1,-1 0-1,1 0 1,0 0-1,-1 0 1,1 0-1,-1-1 1,0 1-1,1 0 1,-1-1-1,0 1 1,0-1 0,0 0-1,0 1 1,0-1-1,1-1 1,2-6-13,0 1 0,0 0 0,0-1 0,-1 0 0,0 0 0,-1 1 0,0-2 0,0 1 0,0-13 0,-5 19 176,-5 10-30,-4 15 271,12-21-339,-1 1 1,1 0 0,-1 0-1,1 0 1,0 0 0,-1 0-1,1-1 1,0 1-1,0 0 1,0 0 0,1 0-1,-1 0 1,0 0 0,1 0-1,-1 0 1,1-1-1,0 1 1,-1 0 0,1 0-1,0-1 1,0 1-1,0 0 1,0-1 0,1 1-1,-1-1 1,0 0 0,1 1-1,-1-1 1,1 0-1,-1 0 1,1 0 0,-1 0-1,1 0 1,3 1 0,-2-1-38,0 0 0,1-1 0,-1 1 0,0-1 0,1 0 0,-1 0 0,1 0 0,-1 0 0,1-1 0,-1 1 0,0-1 0,1 0 0,-1 0 0,0 0 0,0 0 0,1-1 0,-1 1 0,0-1 0,3-2 0,-2 1-118,1-1-1,-1 1 0,1-1 1,-1 1-1,0-1 0,0-1 1,-1 1-1,0 0 0,1-1 1,-1 0-1,-1 1 0,1-1 0,2-8 1,-26 50 412,18-31-129,1 1 0,0 0 0,0 0 1,1 0-1,0 0 0,0 0 0,1 0 0,0 13 0,0-19-196,0 1 0,0-1 0,0 1 0,1 0 0,-1-1 0,0 1 0,1-1 0,-1 1 0,1-1 0,0 1 0,-1-1 0,1 1 0,0-1-1,0 0 1,0 1 0,0-1 0,0 0 0,0 0 0,0 0 0,0 0 0,1 1 0,-1-2 0,0 1 0,1 0 0,-1 0 0,1 0 0,-1-1 0,1 1 0,-1-1 0,1 1 0,-1-1 0,1 1 0,-1-1 0,1 0 0,0 0 0,-1 0-1,1 0 1,0 0 0,-1 0 0,1-1 0,-1 1 0,1 0 0,-1-1 0,3 0 0,-2 0-436,0 0 0,0 0 1,-1 0-1,1 0 0,0 0 0,-1 0 0,1 0 0,-1 0 0,1-1 0,-1 1 1,1-1-1,-1 1 0,0-1 0,0 1 0,0-1 0,0 0 0,0 0 1,1-3-1,10-24-9943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4292,'0'0'24247,"-35"51"-24087,38-41-96,7 3 0,2 2-993,2 0-1889,-3-2-1795,-3 4-2273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5830,'0'0'17808,"9"3"-17023,0 0-809,0 0 0,0 0 0,1-1 0,-1 0 0,1-1 0,-1 0 0,1 0 0,-1-1 0,11-1 0,-8-1-392,-1 0 326,1 0 0,-1 1-1,1 0 1,-1 0 0,1 2 0,-1-1-1,1 1 1,-1 1 0,12 3-1,-21-3 364,0-1 0,0 1 0,0 0 0,0 0 1,0 0-1,-1 0 0,1 0 0,-1 0 0,1 0 0,-1 0 0,1 3 0,13 18 994,0-18-8042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38 291 5157,'0'0'14670,"-5"9"-11937,1-3-2289,1-1-120,-1 0 1,1 0-1,0 0 0,1 0 1,-1 1-1,1-1 0,0 1 1,1-1-1,-1 1 0,1 0 1,0 0-1,0 8 0,1-13-281,1 0 0,0 0-1,-1-1 1,1 1 0,0 0-1,0 0 1,-1 0 0,1-1-1,0 1 1,0 0 0,0-1-1,0 1 1,0-1 0,0 1-1,0-1 1,0 1-1,0-1 1,0 0 0,0 1-1,0-1 1,1 0 0,-1 0-1,0 0 1,0 0 0,0 0-1,0 0 1,0 0 0,0 0-1,1-1 1,0 1 0,39-9 594,-32 6-513,-1-1 1,0 0-1,1 0 1,-2-1-1,1 0 0,0-1 1,6-6-1,-11 10-100,-1 0-1,0 0 1,1-1-1,-1 1 0,0 0 1,-1-1-1,1 0 0,0 1 1,-1-1-1,1 0 1,-1 0-1,0 0 0,0 0 1,0 0-1,0 0 0,-1 0 1,1 0-1,-1 0 1,0-1-1,0 1 0,0 0 1,0 0-1,0 0 0,-2-4 1,2 7-28,0 0 0,0 0 1,0 0-1,0 1 0,0-1 1,0 0-1,0 0 0,0 0 1,0 1-1,0-1 0,-1 0 1,1 0-1,0 0 0,0 0 1,0 0-1,0 1 0,0-1 1,0 0-1,-1 0 0,1 0 1,0 0-1,0 0 0,0 0 1,-1 0-1,1 0 1,0 0-1,0 1 0,0-1 1,0 0-1,-1 0 0,1 0 1,0 0-1,0 0 0,0 0 1,-1 0-1,1 0 0,0 0 1,0 0-1,0 0 0,-1-1 1,1 1-1,0 0 0,0 0 1,0 0-1,0 0 0,-1 0 1,1 0-1,0 0 0,0 0 1,0-1-1,0 1 0,-1 0 1,1 0-1,0 0 0,0 0 1,0 0-1,0-1 0,0 1 1,0 0-1,0 0 0,0 0 1,-1-1-1,1 2-17,0 0 0,-1 0 1,1 0-1,0 0 0,0 0 0,0 0 1,0 0-1,0 1 0,0-1 0,0 0 1,0 0-1,0 0 0,0 0 0,0 0 1,1 0-1,-1 0 0,1 0 0,-1 0 1,1 1-1,1 0-160,0 0 0,1 0 1,-1 0-1,0 0 0,1-1 0,-1 1 1,1-1-1,0 1 0,0-1 0,-1 0 1,1 0-1,0 0 0,0-1 0,0 1 1,0-1-1,0 1 0,0-1 0,0 0 0,0 0 1,0 0-1,0-1 0,6-1 0,-2 1-595,0 0 0,0-1 1,-1 0-1,1 0 0,0-1 0,-1 0 0,0 0 0,11-7 0,2-4-2991,-12 10 2446,-1-1 0,0 0 0,0 0-1,10-11 1,-15 16 1956,-25 18 5946,16-12-5127,0 1-239,-23 22 2182,30-28-3174,-1 0 0,1 0 1,0 0-1,0 1 1,0-1-1,0 0 0,0 1 1,0-1-1,1 1 0,-1-1 1,0 1-1,1-1 1,-1 1-1,1 0 0,-1-1 1,1 1-1,0 0 1,0 1-1,3-2-131,1-1 0,0 1 0,-1-1-1,1-1 1,0 1 0,0 0 0,-1-1 0,1 0-1,5-1 1,3-4-163,0 0-1,0 0 1,-1-1-1,0 0 0,0-1 1,-1 0-1,0 0 1,10-13-1,24-17-2999,-42 86 2740,-2-44 544,0 1-1,1-1 1,-1 0 0,1 0 0,0-1-1,0 1 1,0 0 0,0 0 0,1 0 0,2 4-1,-4-7-155,1 0 0,0 0-1,0 0 1,0 0-1,-1-1 1,1 1 0,0 0-1,0-1 1,0 1 0,0-1-1,0 1 1,1-1 0,-1 1-1,0-1 1,0 0-1,0 1 1,0-1 0,0 0-1,0 0 1,1 0 0,-1 0-1,0 0 1,0 0-1,0 0 1,0 0 0,1 0-1,-1-1 1,0 1 0,0 0-1,0-1 1,0 1 0,0-1-1,0 1 1,0-1-1,0 0 1,0 1 0,0-1-1,0 0 1,0 0 0,-1 0-1,2-1 1,6-6 39,0 1 0,-1-1 1,-1 0-1,1-1 0,-1 1 0,-1-1 1,0 0-1,0-1 0,-1 0 0,0 1 1,4-14-1,-1-1-105,-1-1 1,-2 0-1,4-38 1,-9 29-138,-2 21-64,3 13 203,0 0-1,-1-1 1,1 1-1,0 0 1,0 0 0,0 0-1,-1 0 1,1 0-1,0 0 1,0 0-1,-1 0 1,1 0-1,0 0 1,0 0 0,0 0-1,-1 0 1,1 0-1,0 0 1,0 0-1,-1 1 1,1-1-1,0 0 1,0 0-1,0 0 1,0 0 0,-1 0-1,1 0 1,0 0-1,0 1 1,0-1-1,0 0 1,-1 0-1,1 0 1,0 0 0,0 1-1,0-1 1,0 0-1,0 0 1,0 0-1,0 1 1,0-1-1,-1 0 1,1 0 0,0 1-1,0-1 1,0 0-1,0 0 1,0 1-1,-6 12-8,0 1 0,1 0 0,1 0 0,0 0 0,-3 22 0,-6 81 453,11-97-297,-1 18-100,3 47 0,0-85-49,0 1 1,0-1-1,0 1 0,0-1 1,0 1-1,0-1 1,0 1-1,0 0 0,0-1 1,0 1-1,1-1 1,-1 1-1,0-1 0,0 1 1,0-1-1,1 1 1,-1-1-1,0 1 1,1-1-1,-1 0 0,0 1 1,1-1-1,-1 1 1,0-1-1,1 0 0,-1 1 1,1-1-1,-1 0 1,1 1-1,-1-1 0,1 0 1,15-7-111,10-24 91,-18 14 41,-2 0 0,9-30 0,-4 11 247,-10 36-251,-1-1 0,0 1-1,1 0 1,-1-1 0,1 1 0,-1 0 0,0 0-1,1-1 1,-1 1 0,1 0 0,-1 0 0,1 0 0,-1 0-1,1-1 1,-1 1 0,0 0 0,1 0 0,-1 0-1,1 0 1,-1 0 0,1 0 0,-1 0 0,1 0-1,-1 0 1,1 1 0,-1-1 0,1 0 0,-1 0 0,1 0-1,-1 1 1,0-1 0,1 0 0,-1 0 0,1 1-1,-1-1 1,0 0 0,1 1 0,19 12-45,-17-11 68,3 2-24,1 0 0,-1 0-1,1-1 1,0 0 0,1-1 0,-1 1-1,0-1 1,1-1 0,-1 1 0,1-1 0,0-1-1,-1 1 1,9-2 0,-12 1 15,-1 0 0,1 0 0,-1-1 0,0 0 1,1 1-1,-1-1 0,0 0 0,0-1 0,0 1 0,0-1 0,0 1 0,0-1 1,0 0-1,0 0 0,0 0 0,-1 0 0,0-1 0,1 1 0,-1-1 0,0 0 0,0 1 1,0-1-1,0 0 0,-1 0 0,1 0 0,-1 0 0,0 0 0,1-1 0,-2 1 1,1 0-1,1-6 0,-2 8-11,0 0 0,0 0 1,0 0-1,0-1 0,0 1 1,0 0-1,0 0 0,0 0 1,0 0-1,0 0 0,0-1 0,-1 1 1,1 0-1,0 0 0,-1 0 1,1 0-1,-1 0 0,0 0 1,1 0-1,-1 0 0,0 0 0,1 0 1,-1 1-1,0-1 0,0 0 1,-1-1-1,0 1-12,0 0 0,-1 1 0,1-1 0,0 0 0,0 1 1,-1-1-1,1 1 0,0 0 0,-1 0 0,1 0 0,0 0 0,-4 1 0,-1 0-17,1 0-1,-1 1 1,1-1 0,0 2 0,0-1-1,-1 1 1,2-1 0,-1 2-1,-6 3 1,6-1 26,0 0 1,0 0-1,1 1 1,0 0-1,0 0 0,0 0 1,1 0-1,-6 16 1,9-21-32,0-1 1,0 1 0,1 0 0,-1 0 0,0 0-1,1 0 1,0 0 0,-1 0 0,1 0-1,0 0 1,0 0 0,0 0 0,0 0 0,1 0-1,-1 0 1,0 0 0,1 0 0,-1 0 0,1-1-1,0 1 1,0 0 0,0 0 0,0 0 0,0-1-1,0 1 1,0-1 0,0 1 0,1-1-1,-1 1 1,0-1 0,1 1 0,0-1 0,-1 0-1,1 0 1,0 0 0,-1 0 0,1 0 0,0 0-1,0-1 1,0 1 0,0-1 0,2 1 0,47 4-4143,-16-7-1815,2-2-3369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15855,'-7'0'16143,"12"0"-16079,2 0-256,3 0-1634,-4 0-2594</inkml:trace>
  <inkml:trace contextRef="#ctx0" brushRef="#br0" timeOffset="1">1 156 12588,'0'0'17168,"35"-17"-26553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4805,'0'0'20051,"10"-7"-19208,153-123-95,0-3-386,-162 133-362,-1-1 0,1 0 0,-1 1 0,1-1 0,0 1-1,-1-1 1,1 1 0,-1 0 0,1-1 0,0 1 0,-1 0 0,1-1-1,0 1 1,0 0 0,-1 0 0,1 0 0,0 0 0,0-1 0,-1 1-1,1 0 1,0 0 0,0 0 0,-1 1 0,1-1 0,1 0 0,-3 17-8,-23 34 4,21-44 9,-33 64 47,3-7-1181,-31 85 1,60-128 128,10-14-2426,-4-8 2815,1 0 1,0 0-1,-1 0 1,1 0-1,-1 0 1,1 0-1,-1-1 1,1 1 0,-1-1-1,4-3 1,32-28-6245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6342,'0'0'12289,"-12"1"-11680,3 0-570,0 0 1,0 1 0,0 0 0,0 0 0,1 1 0,-1 0-1,0 0 1,1 1 0,0 0 0,0 1 0,0 0 0,-8 7-1,8-4 183,0-1-1,0 2 0,1-1 0,1 1 1,-1 1-1,1-1 0,1 1 1,0 0-1,0 0 0,1 0 0,0 1 1,1-1-1,0 1 0,1 0 1,0 0-1,1 0 0,0 0 0,0 1 1,2 13-1,0-22-173,-1-1 0,0 1 0,1 0 0,-1 0 0,1-1 0,0 1 0,0-1 0,0 1 0,0 0 0,1-1 0,-1 0 1,1 1-1,-1-1 0,1 0 0,0 0 0,0 0 0,0 0 0,0 0 0,0 0 0,0 0 0,0-1 0,1 1 0,-1-1 0,1 0 0,-1 0 0,1 0 0,0 0 0,-1 0 0,1 0 0,0-1 1,-1 1-1,1-1 0,0 0 0,0 1 0,0-1 0,-1-1 0,1 1 0,0 0 0,4-2 0,4 0 142,0 0 1,0-1-1,-1-1 0,1 1 1,-1-2-1,0 1 1,0-1-1,17-13 0,-13 7-84,-1 0 0,-1-1 0,0 0-1,-1-1 1,13-18 0,-20 26-15,-1 0 1,1 0 0,-1 0-1,-1-1 1,1 1 0,-1-1-1,0 0 1,0 0 0,0 0-1,-1 1 1,0-2-1,0 1 1,-1 0 0,0 0-1,0 0 1,0 0 0,-1 0-1,-1-9 1,1 12-95,-1 1 1,1-1 0,0 0-1,-1 1 1,0-1-1,1 1 1,-1 0-1,0 0 1,0-1-1,-1 1 1,1 0-1,0 1 1,-1-1 0,1 0-1,-1 1 1,1-1-1,-1 1 1,0 0-1,0 0 1,1 0-1,-1 0 1,0 0-1,0 1 1,0-1 0,0 1-1,0 0 1,0 0-1,0 0 1,0 0-1,0 0 1,0 1-1,0-1 1,-5 3-1,3-2-232,0 1-1,-1-1 0,1 1 1,0 0-1,1 1 0,-1-1 0,0 1 1,-6 5-1,9-6-146,-1 0 0,1 0 0,0 0 1,-1 1-1,1-1 0,0 1 0,1 0 0,-1-1 0,0 1 0,1 0 1,0 0-1,-1 0 0,1 0 0,-1 4 0,2 4-4065,0-4-2220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39:4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6790,'0'0'8745,"-10"4"-5777,-5 2-2381,1 0 1,-1 1-1,1 0 1,1 1-1,0 1 1,-18 14-1,26-18-484,-1 0 0,1 1 1,0-1-1,0 1 0,1 0 0,0 0 0,0 0 0,0 1 0,1 0 0,0-1 0,0 1 1,1 0-1,0 0 0,0 1 0,0-1 0,1 0 0,-1 14 0,2-18-24,0 1-1,0 0 0,0 0 1,1 0-1,-1 0 0,1-1 1,0 1-1,0 0 0,1-1 1,-1 1-1,0 0 0,1-1 1,0 0-1,0 1 1,0-1-1,1 0 0,-1 0 1,0 0-1,5 4 0,-3-5-4,0 0-1,0 0 0,0 0 1,0-1-1,0 1 1,0-1-1,0 0 0,1 0 1,-1 0-1,0-1 1,1 1-1,-1-1 0,0 0 1,1-1-1,-1 1 0,0-1 1,8-1-1,-4-1 68,0 0 1,0 0-1,0-1 0,0 0 1,-1-1-1,1 0 0,-1 0 0,0 0 1,-1-1-1,1 0 0,-1 0 0,0-1 1,-1 1-1,0-1 0,0-1 0,0 1 1,-1-1-1,0 0 0,0 0 0,-1 0 1,0 0-1,-1 0 0,1-1 0,-2 1 1,2-18-1,-3 25-127,0-1-1,0 1 1,0-1-1,0 1 1,0 0 0,-1-1-1,1 1 1,-1 0 0,1-1-1,-1 1 1,1 0-1,-1 0 1,0-1 0,0 1-1,1 0 1,-1 0-1,0 0 1,0 0 0,0 0-1,0 0 1,0 0-1,-1 0 1,1 1 0,-1-2-1,-2 0-39,0 1-1,0 0 0,0-1 1,0 1-1,0 0 1,0 1-1,0-1 0,-6 1 1,-38 3-2593,11 3-4178,17-3-1916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8264,'0'0'9913,"-3"10"-8685,-2 6-717,-2 3 22,0 1 0,2 1 0,0-1 0,-3 38 0,8-58-517,0 1 1,0 0-1,0 0 0,0-1 0,0 1 0,0 0 0,1-1 0,-1 1 1,0 0-1,0 0 0,1-1 0,-1 1 0,0 0 0,1-1 0,-1 1 0,1-1 1,-1 1-1,0 0 0,1-1 0,0 1 0,-1-1 0,1 1 0,-1-1 1,1 0-1,-1 1 0,1-1 0,0 0 0,-1 1 0,1-1 0,0 0 0,0 0 1,-1 1-1,1-1 0,0 0 0,-1 0 0,1 0 0,0 0 0,0 0 1,-1 0-1,1 0 0,0 0 0,0 0 0,1-1 0,-1 1 44,1-1 1,-1 1-1,1 0 0,-1-1 0,0 0 0,1 1 0,-1-1 1,1 0-1,-1 0 0,0 1 0,0-1 0,1 0 1,-1-1-1,0 1 0,0 0 0,0 0 0,0 0 1,0-1-1,0 1 0,-1 0 0,2-3 0,0-4 78,0-1 0,0-1 0,-1 1-1,0-15 1,-1 20-123,0 1 0,0-1 0,-1 0 0,1 1 0,-1-1 0,0 0 0,0 1 0,0-1 0,0 1-1,0 0 1,-1-1 0,0 1 0,1 0 0,-4-4 0,4 6-111,3 3-183,0-1 218,0 0 1,0 0 0,0 0-1,0 0 1,0 0-1,0 0 1,0-1 0,0 1-1,0-1 1,0 1 0,0-1-1,1 0 1,-1 0-1,4 0 1,11 1-1628,0 0 0,0-2 0,0 0 1,1 0-1,19-6 0,-1-5-3560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10730,'0'0'13277,"8"-7"-12076,54-45-399,-2-4 1,77-90-1,-137 145-786,1 0 0,-1 1 0,0-1 0,1 1 0,-1-1 0,0 0-1,1 1 1,-1-1 0,1 1 0,-1-1 0,1 1 0,-1 0-1,1-1 1,-1 1 0,1 0 0,-1-1 0,1 1 0,0 0-1,-1-1 1,1 1 0,-1 0 0,1 0 0,0 0 0,-1 0 0,1 0-1,0 0 1,-1 0 0,1 0 0,1 0 0,-1 18 344,-13 28 214,-4-9-302,7-18-231,0 0 0,2 0 0,0 1 0,1 0 0,-5 32 0,11-52-98,0 0 0,0 1 1,0-1-1,0 0 0,0 1 1,0-1-1,0 0 0,0 0 1,0 1-1,0-1 1,0 0-1,0 0 0,0 1 1,0-1-1,1 0 0,-1 1 1,0-1-1,0 0 0,0 0 1,0 0-1,0 1 0,1-1 1,-1 0-1,0 0 1,0 0-1,1 1 0,-1-1 1,0 0-1,0 0 0,0 0 1,1 0-1,-1 0 0,0 0 1,1 1-1,-1-1 0,0 0 1,0 0-1,1 0 0,-1 0 1,0 0-1,1 0 1,-1 0-1,0 0 0,0 0 1,1 0-1,-1 0 0,0 0 1,0-1-1,1 1 0,-1 0 1,0 0-1,1 0 0,-1 0 1,15-9-4978,-4 0-1906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16816,'0'0'11061,"1"10"-10047,-4 14-791,0 0 0,-1 0 0,-2 0 0,-9 28 0,12-42-217,-1 2-52,1 0 1,0 1-1,1-1 0,-1 23 0,17-58-7044,-14 5 1683,0 2-2622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8168,'0'0'19506,"53"2"-18417,-22-2-320,4 0-513,-1 0-160,-4 0-192,-1 0-1377,-6 0-1282,-6 0-1729,-7 0-2467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10 3972,'0'0'13105,"8"-1"-10804,27-7-187,-35 8-2008,1 0-1,-1 0 0,1 0 0,-1 0 0,1 0 0,-1 0 1,1 0-1,-1 0 0,1 0 0,-1 0 0,1 0 0,-1 1 1,1-1-1,-1 0 0,1 0 0,-1 0 0,1 1 0,-1-1 1,1 0-1,-1 1 0,1-1 0,-1 0 0,0 1 1,1-1-1,-1 0 0,0 1 0,1-1 0,-1 1 0,0-1 1,0 1-1,1-1 0,-1 0 0,0 1 0,0-1 0,0 1 1,1-1-1,-1 1 0,0 0 0,0-1 0,0 1 0,0 0 1,-1 23 487,0-19-159,-2 11-208,0 1-1,-2-1 0,0 0 0,0 0 0,-2-1 0,0 0 0,-14 23 0,11-20-586,0 0 0,2 1 0,0 1-1,-8 29 1,16-49 281,0 0 0,0-1 0,0 1 0,0 0-1,1 0 1,-1 0 0,0 0 0,0 0 0,0 0 0,0 0-1,1 0 1,-1-1 0,0 1 0,0 0 0,0 0 0,1 0-1,-1 0 1,0 0 0,0 0 0,1 0 0,-1 0 0,0 0-1,0 0 1,0 0 0,1 0 0,-1 1 0,0-1 0,0 0-1,0 0 1,1 0 0,-1 0 0,0 0 0,0 0 0,0 0-1,0 0 1,1 1 0,-1-1 0,0 0 0,0 0 0,0 0 0,0 0-1,0 1 1,1-1 0,-1 0 0,0 0 0,0 0 0,0 1-1,0-1 1,0 0 0,0 0 0,0 0 0,0 1 0,0-1-1,0 0 1,0 0 0,0 0 0,0 1 0,14-16-2622,2-9-2423,2-5-2380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10090,'0'0'11840,"-4"11"-10703,-6 24-724,1 1-1,1 0 0,-4 59 1,12-95-590,1 0 1,-1 1-1,1-1 0,-1 0 1,1 0-1,-1 0 1,1 1-1,-1-1 0,1 0 1,-1 0-1,1 0 1,0 0-1,-1 0 0,1 0 1,-1 0-1,1 0 1,-1-1-1,1 1 0,-1 0 1,1 0-1,-1 0 1,1 0-1,-1-1 0,1 1 1,-1 0-1,1-1 1,-1 1-1,1 0 0,-1-1 1,1 1-1,-1 0 1,0-1-1,1 1 0,-1-1 1,0 1-1,1-1 1,4-11-5900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15759,'0'0'12203,"77"-1"-11210,-36 1-640,3 0-289,-1 0 0,-5 0-64,-4 0-545,-6 0-1056,-9 2-1378,-9-2-1729,-3 0-3172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8264,'0'0'19800,"9"4"-18834,8 1-850,0-1 1,0 0-1,1-1 0,-1-1 1,0 0-1,1-2 0,31-2 0,-22 1-414,1 1 0,0 1 1,29 6-1,-20 7-1895,-17-5-3990,-15-9 620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4484,'0'0'11238,"10"7"-9167,-1-1-1469,18 11 735,-1 2 1,0 2-1,26 25 1,-45-38-1256,1 0 1,-1 1-1,-1 0 1,1 0 0,-2 1-1,1 0 1,-1-1-1,-1 2 1,0-1 0,0 0-1,-1 1 1,0 0-1,-1 0 1,1 11 0,-3-8-65,0-1 0,-1 1 0,0-1 0,-1 1 0,-1-1 0,0 0 0,-1 0 0,0 0 0,-1 0 0,0-1 0,-1 1 0,0-2 0,-1 1 0,-1-1 0,0 0 0,0 0-1,-1-1 1,0 0 0,-1 0 0,0-1 0,-1-1 0,0 0 0,0 0 0,-1-1 0,1 0 0,-14 4 0,-3 0-840,27-11 620,0 0 0,0 1 0,0-1 0,0 0-1,0 1 1,0-1 0,0 0 0,0 0 0,-1 0 0,1 0-1,0 0 1,0 0 0,0-1 0,0 1 0,0 0 0,0 0 0,0-1-1,0 1 1,0-1 0,0 1 0,0-1 0,-1 0 0,-3-13-4966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4837,'0'0'19639,"-11"10"-19516,-12 13 128,2 1 0,0 1 0,-33 54 0,46-66-52,1 1 1,0 0-1,1 0 0,0 1 0,1-1 1,1 1-1,0 0 0,1 1 1,0-1-1,2 0 0,-1 24 0,3-35-174,0 0 0,0 1 0,0-1 0,0 0 0,1 0 0,0 0 0,0 0 0,0 0 0,0 0 0,0-1 0,1 1 0,0-1 0,0 1 0,0-1 0,0 0 0,0 0 0,0 0 0,1-1 0,0 1 0,-1-1 0,6 3 0,40 15-1329,-1-10-4134,-19-7-3135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8 217 5349,'0'0'11664,"-2"9"-9299,-4 25-171,7-33-2116,-1 0-1,0 0 1,0-1-1,1 1 0,-1 0 1,0 0-1,1-1 1,-1 1-1,1 0 0,-1-1 1,1 1-1,-1-1 1,1 1-1,0 0 0,-1-1 1,1 0-1,0 1 1,-1-1-1,1 1 0,0-1 1,-1 0-1,1 1 0,0-1 1,0 0-1,-1 0 1,1 0-1,0 1 0,0-1 1,0 0-1,-1 0 1,1 0-1,0 0 0,0 0 1,0-1-1,-1 1 1,1 0-1,0 0 0,0 0 1,1-1-1,30-7 1087,0-7-936,-2-1-1,0-2 0,0-1 0,-2-2 1,-1 0-1,36-36 0,-56 49-215,2 1 22,0-1 0,0 0 0,-1-1 0,-1 0 0,0 0-1,0-1 1,11-19 0,-58 71 105,35-35-120,-19 25 106,-21 40-1,40-64-98,0 0 0,1 0 0,0 1 0,1 0 1,0 0-1,0 0 0,1 0 0,0 0 0,1 0 0,-1 19 0,3-28-54,-1 1 0,1-1 0,-1 0 1,0 1-1,1-1 0,-1 0 0,1 0 0,-1 1 0,1-1 0,-1 0 0,1 0 0,-1 0 0,1 1 0,-1-1 1,1 0-1,-1 0 0,1 0 0,-1 0 0,1 0 0,-1 0 0,1 0 0,0 0 0,-1 0 0,1 0 0,-1-1 1,1 1-1,-1 0 0,1 0 0,-1 0 0,1-1 0,0 1 0,18-7-1689,2-10-2399,-1-6-2504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12620,'0'0'3043,"-12"6"-1201,10-4-1791,-14 6 536,2 0 1,-1 1-1,-20 17 1,32-23-468,0-1 0,0 1 0,0-1 0,0 1 0,1 0 0,-1 0 0,1 0 0,-1 1 0,1-1 0,0 1 0,0-1 0,1 1 0,-1-1 0,1 1 1,0 0-1,0 0 0,0 0 0,0 0 0,1 0 0,-1 0 0,1 0 0,0 0 0,0 0 0,2 6 0,-1-8-113,0-1 0,0 1 0,0-1 0,0 1 0,0-1 0,0 0 0,0 1 0,1-1 0,-1 0 0,1 0 0,-1 0 0,1 0 0,-1 0 0,1 0 0,-1-1 0,1 1 0,0 0 0,0-1 0,-1 1 0,1-1 0,0 0 0,0 1 0,1-1 0,50 2 188,-44-2-131,5 0-32,0-1 0,0-1 0,-1 0 0,18-5 0,-29 7 15,1-1 0,0 1 0,0-1 0,-1 0 0,1 0 0,0 0 0,-1 0 1,1 0-1,-1-1 0,1 1 0,-1-1 0,0 0 0,0 0 0,0 0 0,0 0 0,0 0 1,0 0-1,0 0 0,-1 0 0,1-1 0,-1 1 0,1-1 0,-1 1 0,0-1 0,0 0 1,0 1-1,0-6 0,-2 6 14,0-1 0,0 1 0,0-1 0,0 1 0,0 0 0,-1 0 0,1 0 0,-1-1 0,0 1 0,1 1 0,-1-1 0,0 0 0,0 0 0,0 1 0,-1-1 0,1 1 0,0 0 0,-1-1 0,1 1 0,-4-1-1,-52-20-198,54 21-164,-8-4-540,7-1-4671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12876,'0'0'5664,"-1"9"-3181,-6 22-195,-19 54 0,17-61-1916,1 1 1,1 0-1,1 0 1,2 0 0,-3 40-1,9-58-4568,0-20-2242,-2-8-4036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8360,'0'0'19314,"72"13"-18929,-31-13-289,2 0-64,1-2-737,-5 1-1409,-8 1-1698,-7-2-1473,-11 2-4164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19218,'0'0'7335,"-11"48"-6758,-1-18-353,0 1-160,-1 3-64,1-4 0,5-5-128,4-4-96,3-8-385,0-6-416,9-7-1762,7-16 609,1-10-2979,3-6-5028</inkml:trace>
  <inkml:trace contextRef="#ctx0" brushRef="#br0" timeOffset="1">152 0 14542,'0'0'9096,"-37"56"-7686,28-33-257,1 2-128,4-1-449,1-2-287,3-1-225,0-3 0,0-3-256,0-5-962,2-4-896,3-6-864,2 0-802,0-4-3074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7239,'0'0'20916,"56"0"-19667,-13 0-512,9 0-449,-3 0-192,-1 0-96,-6 0-160,-7 1-1089,-11 3-1058,-10-2-1568,-7-1-674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0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11147,'0'0'12753,"9"0"-11162,142 1 1167,40 1-3899,-147 9-805,-22-4-1310,0-3-4375,-12-4-46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10122,'0'0'7794,"6"9"-6033,12 15-789,-8-11-452,-1-1 1,0 2-1,0-1 1,-1 1-1,-1 0 1,0 0-1,8 29 1,-13-20-289,0 0 0,-1 1-1,-2-1 1,0 1 0,-2-1 0,0 0 0,-2 0 0,0 0-1,-11 28 1,-11 19-870,-54 104-1,73-159-1184,0 0 0,-1-1 0,-17 21 0,-1-9-6137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11563,'0'0'11691,"62"22"-10218,-17-22-448,5 0-512,7 0-353,-1-7-128,-2 1 0,-7 1-224,-11 3-641,-8 2-929,-14 0-640,-11 0-1089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11659,'0'0'15439,"77"27"-14639,-30-27-607,0-5-129,0 2-225,-3 2-1408,-8-1-2179,-8-2-3394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5061,'0'0'20206,"14"-2"-19139,4-2-945,-1-1-1,0-1 1,0-1-1,0 0 0,-1-1 1,0-1-1,27-20 1,-13 7-71,-2 0-1,-1-2 1,42-48 0,-88 117-205,14-29 206,0-1-23,1 1 0,0-1-1,1 0 1,1 1 0,0 0-1,1-1 1,2 26 0,-1-39-34,1 0 1,-1-1-1,0 1 1,1 0-1,-1-1 1,1 1-1,-1-1 1,1 1-1,0-1 1,0 1-1,-1-1 1,1 0-1,0 1 1,0-1 0,1 0-1,-1 1 1,0-1-1,2 1 1,-2-1-161,0-1 1,0 1 0,0-1 0,0 1 0,0-1 0,0 0-1,0 0 1,0 1 0,0-1 0,0 0 0,0 0 0,0 0-1,0 0 1,0 0 0,0 0 0,0 0 0,0-1 0,0 1-1,2-1 1,8-6-5783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7783,'0'0'9898,"9"-5"-7747,12-4-1478,0 0-1,1 2 1,-1 0 0,1 2-1,1 0 1,-1 2 0,1 0-1,-1 1 1,31 2-1,-52 0-663,0 0-1,0 0 0,0 0 0,0 0 0,0 0 0,0 0 0,-1 0 0,1 0 0,0 0 1,0 1-1,0-1 0,0 0 0,0 1 0,0-1 0,0 0 0,0 1 0,-1-1 0,1 1 0,0 0 1,0-1-1,0 1 0,-1-1 0,1 1 0,0 0 0,-1 0 0,1-1 0,-1 1 0,1 0 1,-1 0-1,1 0 0,-1 0 0,0 0 0,1 0 0,-1-1 0,0 1 0,0 0 0,1 0 1,-1 0-1,0 0 0,0 0 0,0 0 0,0 0 0,-1 0 0,1 0 0,0 0 0,0 0 0,0 0 1,-1 0-1,1 0 0,0 0 0,-1 0 0,-2 5 51,1-1-1,-1 0 1,-1 1 0,1-1 0,0-1-1,-1 1 1,-4 4 0,-53 42 94,45-39-133,0 1 1,2 0 0,-1 1-1,-17 23 1,31-36-18,0 0 0,0 0 0,0 1 0,0-1 0,1 0 0,-1 0 0,0 1 0,1-1 0,-1 0 0,1 1 0,-1-1 0,1 1 0,0-1 0,0 1 0,-1-1 0,1 1 0,0-1-1,0 0 1,1 3 0,-1-3 4,1 0-1,0 0 0,-1 0 0,1 0 0,0 0 0,-1 0 0,1-1 1,0 1-1,0 0 0,0 0 0,0-1 0,0 1 0,0-1 0,0 1 1,0-1-1,0 1 0,0-1 0,0 1 0,2-1 0,7 2 22,0 0 0,0-1-1,0-1 1,16-1-1,-13 1-75,12 0-285,71-2-5996,-61-3-766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9001,'0'0'4356,"-8"7"-1271,3-3-2767,-42 44 3291,45-46-3522,0 1 0,0-1 0,0 1 0,0 0 0,1 0 0,-1 0 0,1 0 0,0 0 0,-1 0 0,2 0 0,-1 0 0,0 0 0,1 1 1,-1-1-1,1 0 0,0 0 0,0 1 0,0-1 0,0 0 0,2 4 0,-2-6-85,1 0 0,0 0 0,0 0 0,0 0 0,0 0 1,0 0-1,0 0 0,0 0 0,0-1 0,0 1 0,0 0 0,0-1 0,0 1 0,0-1 0,1 0 0,-1 1 0,0-1 1,0 0-1,1 1 0,-1-1 0,0 0 0,3 0 0,36 0 110,-27-1-58,5 0-222,1-1 0,-1-1 0,0-1 1,32-11-1,-28 8 106,1 2 0,33-6 0,-56 11 81,1 0 0,-1 0 0,0 0 0,0 0 0,1 1 1,-1-1-1,0 0 0,0 0 0,1 0 0,-1 1 1,0-1-1,0 0 0,1 0 0,-1 1 0,0-1 0,0 0 1,0 0-1,0 1 0,0-1 0,1 0 0,-1 0 1,0 1-1,0-1 0,0 0 0,0 1 0,0-1 0,0 0 1,0 1-1,0-1 0,0 0 0,0 1 0,0-1 1,0 0-1,0 0 0,0 1 0,0-1 0,-1 0 0,1 1 1,0-1 5,0 1 1,0 0 0,0-1-1,-1 1 1,1-1 0,0 1 0,0-1-1,0 1 1,0-1 0,0 1-1,0-1 1,1 1 0,-1 0 0,0-1-1,0 1 1,0-1 0,0 1 0,1-1-1,-1 1 1,0-1 0,1 1-1,-1-1 1,0 0 0,1 1 0,-1-1-1,0 1 1,1-1 0,-1 0-1,1 1 1,-1-1 0,1 0 0,-1 1-1,0-1 1,1 0 0,0 0-1,-1 0 1,1 1 0,0-1 0,19 0-227,1-2 0,38-7 0,-45 6 81,0 0-1,1 1 1,-1 1-1,0 0 1,1 1-1,-1 0 1,1 1-1,19 4 1,-30-3 153,0 0 0,0 0 0,0 0 0,0 0 1,0 1-1,0 0 0,4 3 0,-6-4-1,1 1 0,-1-1-1,1 0 1,0 0 0,0 0 0,0-1-1,0 1 1,0-1 0,0 0 0,0 1 0,0-1-1,1-1 1,-1 1 0,5 0 0,-3-2-2947,3-6-4319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8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90 276 10025,'0'0'3935,"6"-9"-1181,16-28-704,-22 36-1831,1 1 1,0-1-1,-1 0 0,1 0 0,-1 0 0,1 0 0,-1 0 0,0 0 0,1 0 0,-1 0 0,0 0 0,0 0 0,0 0 0,0 0 0,0 0 0,0 0 0,0 0 0,0 0 0,0 0 0,0 0 0,-1-1 1,1 1-158,-1 1 0,1-1 1,-1 1-1,0-1 1,1 1-1,-1-1 0,1 1 1,-1 0-1,0 0 1,1-1-1,-1 1 0,0 0 1,1 0-1,-1 0 1,0-1-1,0 1 0,1 0 1,-1 0-1,0 0 1,1 0-1,-2 1 1,-34 9-100,30-6 19,1 0 0,0 0 0,0 1 1,0-1-1,0 1 0,1 0 1,0 0-1,0 1 0,0-1 0,1 1 1,0 0-1,0 0 0,0 0 1,1 0-1,0 1 0,0-1 0,0 0 1,1 1-1,0 0 0,0-1 1,1 13-1,0-19 15,1 1 0,-1 0-1,0-1 1,1 1 0,-1 0 0,0-1 0,1 1-1,-1-1 1,1 1 0,-1-1 0,1 1 0,0-1 0,-1 1-1,1-1 1,-1 0 0,1 1 0,0-1 0,-1 0 0,1 1-1,0-1 1,-1 0 0,1 0 0,0 0 0,0 0-1,-1 0 1,1 0 0,0 0 0,-1 0 0,1 0 0,0 0-1,0 0 1,-1 0 0,1 0 0,1-1 0,27-7 77,-15 1-27,0 0 1,-1-2-1,0 1 0,0-2 1,-1 0-1,19-20 1,59-78 47,-85 101-89,44-65 74,-46 67-58,0 0 0,0-1 0,-1 1 1,1-1-1,-1 1 0,-1-1 0,1 0 0,-1 1 0,0-1 1,0 0-1,-1-11 0,0 17-19,-1-1 1,1 1-1,-1 0 1,1 0-1,-1 0 1,0-1-1,1 1 0,-1 0 1,1 0-1,-1 0 1,0 0-1,1 0 1,-1 0-1,1 0 1,-1 0-1,0 0 0,1 0 1,-1 1-1,1-1 1,-1 0-1,1 0 1,-1 0-1,0 1 1,1-1-1,-1 0 0,1 1 1,-1-1-1,1 0 1,-1 1-1,0 0 1,-5 5-21,0 0 1,0 1-1,0 0 1,1 0 0,0 0-1,0 1 1,-6 14-1,-25 63 39,35-82-19,-5 13 35,1-1 0,0 1 0,1 1 0,1-1 0,1 0 0,0 1 0,1 0 0,2 27 0,-1-42-33,1 0 1,-1 0-1,1-1 0,0 1 1,-1 0-1,1 0 1,0-1-1,0 1 1,0 0-1,0-1 1,0 1-1,0-1 1,1 1-1,-1-1 1,0 0-1,1 0 1,-1 1-1,1-1 1,-1 0-1,1 0 0,0 0 1,0-1-1,-1 1 1,1 0-1,0-1 1,0 1-1,0-1 1,-1 1-1,1-1 1,0 0-1,0 0 1,0 0-1,0 0 1,0 0-1,0 0 1,0-1-1,-1 1 1,3-1-1,5-1 46,-1 1 1,0-2-1,0 1 1,0-1-1,0 0 0,0-1 1,9-5-1,-1-2-3,-1 0 1,0-1-1,26-27 0,-35 32-25,0 0 0,-1 0-1,0 0 1,0-1 0,0 1 0,-1-1-1,0 0 1,-1 0 0,0-1 0,4-13-1,-32 60 21,23-34-11,1 1 0,-1 0 0,1-1 0,0 1 0,0 0-1,0 0 1,0-1 0,1 1 0,0 9 0,0-14-20,1 1 0,-1 0 1,0 0-1,0 0 0,1 0 0,-1-1 0,0 1 0,1 0 0,-1 0 1,1-1-1,-1 1 0,1 0 0,-1-1 0,1 1 0,0 0 0,-1-1 1,1 1-1,0-1 0,-1 1 0,1-1 0,0 1 0,1-1 1,0 1 3,0-1 0,0 1 1,0-1-1,1 0 0,-1 0 1,0 0-1,0 0 0,0-1 1,0 1-1,0-1 0,1 1 1,-1-1-1,2-1 0,8-4 27,-1 0 0,1-1-1,-2 0 1,1-1-1,-1-1 1,0 0 0,0 0-1,-1 0 1,9-14-1,-13 17-25,-5 6-24,0 0-1,0 0 0,0-1 0,1 1 0,-1 0 1,0 0-1,0 0 0,0-1 0,0 1 0,1 0 1,-1 0-1,0 0 0,0 0 0,0-1 0,1 1 0,-1 0 1,0 0-1,0 0 0,0 0 0,1 0 0,-1 0 1,0 0-1,0 0 0,1 0 0,-1 0 0,0 0 1,0 0-1,1 0 0,-1 0 0,0 0 0,0 0 0,1 0 1,-1 0-1,0 0 0,0 0 0,0 0 0,1 0 1,-1 0-1,0 0 0,1 1 0,3 12-65,-1 35 126,-1-12-551,-2-35 359,0 0-1,1 1 1,-1-1 0,1 0-1,-1 0 1,1 0-1,-1 0 1,1 0-1,0 0 1,-1 0-1,1 0 1,0 0 0,0 0-1,0-1 1,-1 1-1,1 0 1,0 0-1,0-1 1,0 1-1,0-1 1,1 1-1,-1-1 1,1 1 0,29 0-7165,-12-5-330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14894,'0'0'12455,"10"-7"-11842,132-101-154,-112 84-695,-1-1-1,38-42 1,-84 88 316,2 1 0,0 0 0,-12 28 0,22-40-33,0 1 1,1-1-1,0 1 1,1 0 0,0 0-1,1 0 1,0 0-1,1 0 1,0 1-1,1 13 1,0-25-120,1 1 1,-1 0-1,0 0 0,0-1 0,0 1 0,1 0 1,-1-1-1,0 1 0,1 0 0,-1-1 1,1 1-1,-1 0 0,1-1 0,-1 1 1,1-1-1,-1 1 0,1-1 0,0 1 1,-1-1-1,1 1 0,0-1 0,-1 0 1,1 1-1,0-1 0,-1 0 0,1 0 1,0 0-1,0 1 0,-1-1 0,1 0 1,0 0-1,0 0 0,-1 0 0,1 0 1,0 0-1,0 0 0,0-1 0,31-9-8054,-11-7-2465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1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9129,'0'0'8135,"-44"49"-5220,25-27 96,4-1-705,4-4-832,5-3-962,6-3-416,0-4-160,13-7-1473,3 0-2115,0 0-2434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13421,'0'0'7153,"-8"3"-4110,2 0-2693,-51 24 3233,53-25-3497,1 0 0,0 0 0,0 0 0,0 1 0,0-1 0,1 1 1,-1-1-1,1 1 0,-1 0 0,1 0 0,0 0 0,0 0 0,0 1 1,1-1-1,-1 0 0,-1 6 0,3-7-103,0-1-1,1 1 0,-1-1 1,0 0-1,1 1 1,-1-1-1,1 1 1,-1-1-1,1 0 1,-1 0-1,1 1 1,0-1-1,0 0 0,0 0 1,0 0-1,0 0 1,0 0-1,0 0 1,0 0-1,0 0 1,0 0-1,0 0 1,1-1-1,-1 1 0,0 0 1,1-1-1,1 1 1,50 17-2269,-32-11 328,-7-2 1073,-1 1 0,0 1 0,0 0 0,15 12 0,-25-17 855,0 0 0,-1 0 0,0 0 0,1 1 0,-1-1 0,0 1 1,0-1-1,0 1 0,-1 0 0,1 0 0,1 4 0,-2-5 94,-1 0 1,0-1-1,0 1 1,1-1-1,-1 1 1,-1-1-1,1 1 1,0 0-1,0-1 1,0 1-1,-1-1 1,1 1-1,-1-1 1,1 1-1,-1-1 1,0 1-1,1-1 1,-1 0 0,0 1-1,0-1 1,0 0-1,0 0 1,0 0-1,0 0 1,-2 1-1,-9 9 574,0-1 0,-1-1 0,0 0 1,-1-1-1,0 0 0,0-1 0,-1-1 0,0 0 0,0-1 0,0 0 1,-1-2-1,-23 4 0,38-8-702,0 1-1,0 0 1,0-1 0,-1 1 0,1-1-1,0 1 1,0-1 0,0 1 0,0-1 0,0 0-1,0 0 1,0 0 0,0 1 0,0-1-1,1 0 1,-1 0 0,0 0 0,0 0-1,1 0 1,-1-1 0,1 1 0,-1 0-1,1 0 1,-1 0 0,1 0 0,0-1-1,-1 1 1,1 0 0,0 0 0,0 0 0,0-3-1,-1-49-6720,2 39 3353,-1-22-6844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0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13293,'0'0'9769,"62"-13"-7879,-32 8-673,3 1-769,1 3-352,-3 1-96,1 0-1665,-4 0-3364,-1 0-6022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2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11819,'0'0'17804,"9"3"-17319,-4-1-478,0-1-1,0 0 0,1 0 0,-1-1 0,0 0 0,0 0 0,0 0 0,1 0 0,-1-1 0,0 0 0,0 0 0,0 0 0,0-1 0,0 1 0,0-1 1,-1 0-1,1-1 0,0 1 0,-1-1 0,0 0 0,4-3 0,13-10-375,-2-1 0,0-1 0,-1-1 0,-1 0-1,0-1 1,13-22 0,-48 69 672,2 2-1,0 0 0,3 1 1,0 0-1,-14 55 1,16-30-3682,8-1-3999,3-46-6918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10186,'0'0'4660,"2"-9"-3849,0 3-708,1 0 0,0 0 0,-1 1 0,2 0 0,-1-1-1,1 1 1,0 0 0,0 1 0,0-1 0,0 1 0,1-1-1,0 1 1,0 1 0,0-1 0,0 1 0,1 0 0,-1 0-1,11-4 1,324-135 695,10 30-776,-341 109-20,25-8 39,16-5-34,102-18 0,-136 32 13,1 0 1,0 2-1,0 0 0,0 0 0,0 2 1,-1 0-1,1 1 0,-1 0 0,1 2 1,19 7-1,3 5 199,1-1 0,0-3 0,1-1 0,1-2-1,-1-2 1,1-2 0,45 1 0,-10-9-135,0-4-1,133-28 1,-51 6 65,-153 27 6,-1 0 1,1 0-1,0 0 0,-1 1 0,1 0 0,0 0 0,-1 0 0,1 1 0,0 0 0,-1 0 0,1 0 0,-1 1 0,1 0 0,-1 0 0,0 0 0,0 1 1,0-1-1,0 1 0,0 1 0,6 5 0,-3-3 8,1-1-1,0 0 1,0 0 0,0-1 0,0 0 0,0-1-1,1 1 1,0-2 0,-1 0 0,1 0 0,0 0-1,0-1 1,0-1 0,0 0 0,12-1 0,19-4 17,-1-1 0,58-17 0,-26 5-63,-8 11-1335,-61 11-4303,-1 0-1327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1253 9033,'0'0'6758,"9"-11"-5904,50-49-207,68-54 0,-6 7-612,-2-7 26,323-287-675,-363 338 754,3 4 0,2 3-1,174-84 1,-207 117 224,0 2 1,2 2 0,0 3 0,1 2 0,71-9-1,-126 18-3172,-8-2-2733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1 544 15246,'0'0'4292,"8"-2"-2877,3-1-1139,1-1 1,-1 0-1,1-1 0,-1 0 1,0-1-1,-1 0 0,14-11 1,77-66-75,-66 53-100,91-81-335,121-137 1,-228 228 115,-20 23-10,-28 34-8,21-26 162,-11 15 18,1 0 0,1 2 0,-23 51 1,32-61 11,1 1 1,0 0-1,2 0 0,0 1 1,2 0-1,0 0 1,0 23-1,3-42-88,-1 0-1,1 0 1,0 0-1,1 1 1,-1-1-1,0 0 1,0 0-1,0 0 0,1 0 1,-1 0-1,0 0 1,1 0-1,-1 0 1,1 0-1,-1 0 1,1 0-1,0-1 0,-1 1 1,2 1-1,-1-1-159,0-1 0,0 0 0,0 1 0,0-1 0,0 0-1,0 0 1,0 1 0,0-1 0,0 0 0,0 0 0,0 0-1,0 0 1,0 0 0,0-1 0,0 1 0,0 0 0,0 0-1,0-1 1,-1 1 0,1 0 0,1-1 0,21-14-7470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12620,'0'0'7479,"0"11"-5926,0 15-1093,-1 0-1,-1-1 0,-2 1 0,-12 48 0,-2-22-663,-7 23 294,18-32-10023,7-54 4296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3748,'0'0'18994,"69"-48"-18258,-22 37-415,9-2-257,6 0-128,-3-1-1378,-1 1-2081,-6-2-2563,-9 2-1954</inkml:trace>
  <inkml:trace contextRef="#ctx0" brushRef="#br0" timeOffset="1">570 0 10186,'0'0'9449,"-37"56"-8168,19-26-224,4 3-256,-2 0-97,7 0-351,5-4-257,2-2-32,2-9-32,0-4 0,11-11-385,1-3-736,9-8-832,1-16-1314,2-10-3396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12940,'0'0'7816,"-9"2"-6380,-6 3-964,2 1 1,-1 0-1,-23 14 1,32-17-342,0 0 0,1 0 0,0 1-1,0 0 1,0-1 0,0 2 0,-4 5 0,7-9-138,-1 1 0,1 0 0,1 0 0,-1-1 1,0 1-1,0 0 0,1 0 0,-1 0 0,1 0 0,-1 0 0,1 0 0,0 0 0,0 0 0,0 0 0,0 0 0,0 0 0,1 0 0,-1 0 1,0 0-1,2 4 0,-1-5-38,0 0 0,0 0 0,0 0 0,0 0 0,0 0 0,0 0 0,0 0 0,0 0 0,1 0 0,-1 0 0,0 0 0,1-1 0,-1 1 0,0-1-1,1 1 1,-1-1 0,1 1 0,-1-1 0,1 0 0,-1 0 0,2 0 0,37 2-1286,-32-2 743,43-6-5551,-24-4-219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3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16303,'0'0'2232,"-8"7"-524,-3 3-1127,-1 0-1,2 1 0,0 1 1,-15 20-1,20-24-361,1-1 0,-1 1-1,1 0 1,1 0-1,0 0 1,0 0-1,0 1 1,1-1 0,1 1-1,-1 0 1,1 11-1,0-3-310,0 18 131,6-17-4166,-9-32-7697,-3-4 8306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15150,'0'0'4324,"50"0"-3235,0-4 385,10-5-321,6 3-320,2-1-321,-3 0-384,-8 3-128,-8 0-576,-11 1-1794,-7-2-1634,-13-1-2787</inkml:trace>
  <inkml:trace contextRef="#ctx0" brushRef="#br0" timeOffset="1">645 0 17681,'0'0'3176,"0"10"-2215,0-1-657,0 0-1,1 0 1,1 0 0,-1-1 0,1 1 0,1 0-1,0-1 1,0 0 0,6 11 0,1-2-118,0 1 1,-2 0 0,0 0 0,-1 1-1,0 0 1,6 34 0,-12-43-187,0 0 1,-1 0-1,0 1 0,-1-1 1,0 0-1,0 0 0,-1 0 1,0 0-1,-1-1 1,0 1-1,-1-1 0,0 1 1,0-1-1,-1 0 0,-8 11 1,-2 1 17,-1-1 0,-2-1 0,0 0 0,-1-1 0,0-1 0,-2-1 0,0-1 1,0-1-1,-45 22 0,36-23-804,0 0 0,-58 14 0,61-21-1556,0-1-1,0-1 0,-41 0 1,19-4-8597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0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0 10890,'0'0'3812,"-10"6"-2750,-11 8-845,0 1-1,1 1 1,1 0-1,1 2 1,0 0-1,1 1 1,1 1 0,1 1-1,0 0 1,-13 28-1,5-6 257,1 1 0,3 2 0,2 0-1,-19 79 1,32-107-387,0 0 0,1 1 0,1 0 0,1-1 0,0 1 0,2 0 0,0 0-1,4 19 1,-3-31-82,0 0 0,0 0-1,1 0 1,0-1-1,0 1 1,0-1 0,1 1-1,0-1 1,0-1-1,1 1 1,0-1-1,0 1 1,0-1 0,0 0-1,1-1 1,0 0-1,0 0 1,0 0 0,0 0-1,1-1 1,0 0-1,-1-1 1,13 4 0,0-1-483,-1-2 1,2 0 0,-1 0 0,0-2 0,0 0 0,26-4-1,48-8-5275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10025,'0'0'10442,"74"-6"-9385,-21 0-384,3-2-289,4 2-127,-2 0-225,0 0-32,-9-3-1602,-7-2-4195,-7-4-8617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37 131 9961,'0'0'1031,"-6"-11"261,-21-35-75,26 45-1165,1 0-1,-1 0 1,1-1 0,-1 1 0,1 0 0,0-1-1,-1 1 1,1 0 0,0-1 0,0 1 0,0-1-1,0 1 1,0 0 0,1-1 0,-1 1 0,0 0 0,0-1-1,1 1 1,-1 0 0,1-1 0,0 1 0,-1 0-1,1 0 1,0 0 0,0-1 0,-1 1 0,1 0-1,0 0 1,0 0 0,0 0 0,0 1 0,0-1-1,1 0 1,-1 0 0,0 1 0,0-1 0,1 0-1,-1 1 1,0-1 0,0 1 0,2-1 0,8-2 248,-1 0 0,1 0 0,21-2 0,-25 3-62,39-4 557,-1 2 1,57 2 0,-77 3-394,0 1 1,0 1 0,0 1 0,-1 2 0,40 13 0,-61-19-370,0 1 0,0 0 0,0 1 0,-1-1 0,1 0 0,0 1 0,-1 0 0,1-1 0,-1 1 0,1 0 0,-1 0-1,0 1 1,0-1 0,0 0 0,0 1 0,-1-1 0,3 4 0,-3-4-17,-1 0 1,0 0-1,0 0 1,0 0-1,0-1 0,0 1 1,0 0-1,0 0 1,0 0-1,-1 0 1,1-1-1,-1 1 0,0 0 1,1 0-1,-1-1 1,0 1-1,0 0 0,0-1 1,0 1-1,-2 2 1,-7 6 60,0-1 1,0 1 0,-1-2 0,-1 0 0,-21 13-1,-66 32 162,62-35 170,0 2 0,1 2 0,-44 34-1,79-55-389,0 0-1,0-1 0,0 1 1,0 0-1,0 0 1,0 0-1,0-1 1,0 1-1,0 0 1,1 0-1,-1 0 0,0 1 1,1-1-1,-1 0 1,1 0-1,-1 0 1,1 0-1,-1 1 0,1-1 1,0 0-1,0 0 1,0 1-1,-1 1 1,2-2-9,0 0 1,0 0-1,-1 0 1,1 0 0,0 0-1,0 0 1,0 0-1,0-1 1,0 1-1,0 0 1,0-1 0,0 1-1,0-1 1,1 1-1,-1-1 1,0 0 0,0 1-1,0-1 1,3 0-1,12 2 2,0 0 0,30-2-1,-33-1-27,12 1-906,1-2-1,0 0 1,36-9 0,15-10-4155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5285,'0'0'9801,"3"-8"-6870,3-3-1776,4-9 152,-4-2 2936,-11 69-653,9 91-3678,-4-137 7,0 0 1,0 0-1,0 0 1,0 0-1,0 0 1,1 0-1,-1 0 1,0 0-1,1 0 0,-1 0 1,1 0-1,-1 0 1,1 0-1,0 0 1,-1 0-1,1 0 1,0 0-1,-1-1 0,1 1 1,0 0-1,0-1 1,0 1-1,1 0 1,3 0-4000,2-2-3338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10378,'0'0'13933,"63"13"-13228,-32-13-289,0 0-256,-2 0-96,1 0-64,-8 0-352,1 0-1698,-6 0-1217,-4-3-2210,-3-3-4613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12844,'0'0'10581,"8"0"-9791,-3 0-600,11-1 95,-1 2 0,1 0 0,0 1 0,21 5 0,-34-6-263,0 0 1,-1 0-1,1 0 1,0 0 0,0 0-1,0 1 1,-1-1-1,1 1 1,-1 0-1,1 0 1,-1 0-1,0 0 1,4 5 0,-5-5-20,0 0 0,0 0 0,0 0 0,-1 0 0,1 0 0,-1 0 0,0 1 0,1-1 0,-1 0 1,0 0-1,0 0 0,0 0 0,-1 1 0,1-1 0,0 0 0,-1 0 0,1 0 0,-1 0 0,0 0 1,0 0-1,0 0 0,-2 3 0,-2 3 16,-1 0 0,0 0 0,0-1 0,0 0 0,-1 0 1,0-1-1,-1 0 0,-11 8 0,3-4 173,0 0 0,-1-1 0,-23 9-1,39-18-95,29 0 123,7-1 163,0-3 1,39-8-1,14-2-3134,-28 11-6394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6086,'0'0'19287,"4"-1"-18294,194-17 1842,-125 8-2726,8-1-1863,-29 1-7668,-45 7 993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4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0 301 9417,'0'0'14205,"9"0"-12929,5-2-1162,0 0 0,-1-2 0,0 1 0,0-2 0,0 1 0,0-2 0,-1 0 0,1 0 0,-2-2-1,1 1 1,17-16 0,21-18-223,50-54-1,-20 7-280,-78 91 437,-1 1 0,0-1 0,-1 1 0,1-1 0,0 1 0,-1 0 0,0-1 0,0 1 0,-1 4 0,-13 188 2202,2-62-2026,10-97-373,-2 35 281,3-26-3112,2-31-4659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16367,'-7'8'380,"-6"11"45,1 0 0,0 1 0,1 0 1,1 0-1,1 1 0,1 1 1,1-1-1,1 1 0,1 0 0,1 1 1,1-1-1,1 1 0,0 0 1,4 40-1,-2-62-422,0-1-1,0 1 1,0 0 0,0-1 0,0 1-1,0 0 1,0 0 0,0-1-1,0 1 1,0 0 0,0-1 0,0 1-1,1 0 1,-1-1 0,0 1 0,1 0-1,-1-1 1,0 1 0,1-1-1,-1 1 1,1-1 0,-1 1 0,1-1-1,-1 1 1,1-1 0,-1 1-1,1-1 1,-1 1 0,1-1 0,0 0-1,-1 1 1,1-1 0,-1 0 0,1 0-1,0 0 1,0 1 0,-1-1-1,1 0 1,1 0 0,-1-1 26,0 1-1,1-1 1,-1 1 0,0-1 0,0 0-1,0 1 1,1-1 0,-1 0-1,0 0 1,0 0 0,0 0-1,-1 0 1,1 0 0,0 0 0,0 0-1,0 0 1,-1 0 0,1-1-1,0-1 1,5-16-44,-1-1 0,-1 1-1,-1-1 1,0 0 0,-2 0 0,-2-39-1,1 59 10,1-1 0,-1 1 0,0-1 0,0 1-1,0-1 1,0 1 0,0-1 0,0 1 0,0-1-1,0 1 1,0-1 0,0 1 0,0-1 0,0 1-1,0-1 1,0 1 0,-1-1 0,1 1 0,0-1-1,0 1 1,0 0 0,-1-1 0,1 1 0,0-1-1,-1 1 1,1 0 0,0-1 0,-1 1 0,1 0-1,-1-1 1,1 1 0,0 0 0,-1-1 0,1 1-1,-1 0 1,1 0 0,-1 0 0,1 0 0,-1-1-1,1 1 1,-1 0 0,1 0 0,-1 0 0,1 0-1,-1 0 1,1 0 0,-1 0 0,1 0 0,-1 0-1,1 0 1,-1 1 0,-1-1-6,1 1-1,0 0 1,0 0-1,0-1 1,0 1-1,0 0 1,0 0 0,0 0-1,0 0 1,1 0-1,-1 0 1,0 0-1,0 1 1,1-1-1,-1 0 1,1 0 0,-1 0-1,1 1 1,-1 0-1,1 0 12,-1 0 0,1 0 0,-1 0 0,1 0 0,0 1 0,0-1 0,0 0 0,0 0-1,0 0 1,0 0 0,1 0 0,-1 0 0,1 0 0,-1 0 0,1 0 0,0 0 0,-1 0 0,1 0 0,0 0 0,1-1-1,-1 1 1,0 0 0,0-1 0,1 1 0,-1-1 0,1 1 0,-1-1 0,1 0 0,0 1 0,-1-1 0,1 0 0,3 1-1,2 0 23,0-1-1,0 1 0,0-1 0,0-1 0,0 1 0,-1-1 0,1-1 0,0 1 1,9-3-1,-3 1 15,-1-2 0,1 1 0,0-2 1,-1 1-1,0-2 0,17-10 0,-21 12 5,-1 0 0,0-1-1,0-1 1,0 1 0,0-1 0,-1 0-1,0-1 1,0 1 0,-1-1-1,9-14 1,-24 39 1082,-21 46-422,30-60-647,-1 0 1,1 1 0,0-1-1,0 0 1,0 0 0,0 0-1,1 1 1,0-1 0,0 0-1,0 1 1,0-1 0,1 0-1,-1 0 1,3 6 0,-2-9-44,0 0 1,0 0 0,0 0 0,1 0 0,-1 0 0,0 0 0,1 0 0,-1-1 0,1 1 0,-1 0 0,1-1 0,-1 1-1,1-1 1,0 1 0,-1-1 0,1 0 0,-1 0 0,1 0 0,0 0 0,-1 0 0,1 0 0,1-1 0,38-5-1191,-38 5 684,0-1 1,0 0-1,0 1 1,0-1 0,0 0-1,-1 0 1,1 0-1,3-5 1,15-22-7981,-8 3-2217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6438,'0'0'3406,"-9"3"-2173,6-3-1013,0 1 0,-1-1 1,1 1-1,0 0 0,0 0 0,0 1 0,0-1 0,0 1 0,0-1 0,0 1 1,0 0-1,1 0 0,-1 0 0,1 1 0,-1-1 0,1 0 0,0 1 0,0 0 1,0-1-1,0 1 0,1 0 0,-1 0 0,1 0 0,-1 0 0,1 0 1,0 1-1,0-1 0,1 0 0,-1 0 0,1 1 0,-1-1 0,1 0 0,1 6 1,-2-5 8,1 1 1,0-1-1,1 1 0,-1-1 1,1 1-1,0-1 1,0 1-1,0-1 1,1 0-1,-1 0 1,1 1-1,0-1 1,0 0-1,5 6 1,-2-5-89,-1-1 1,1 0 0,0 0 0,0-1 0,0 1 0,0-1-1,1 0 1,-1 0 0,1-1 0,9 4 0,5 0 41,1-1 0,1 0 1,-1-2-1,38 2 0,89-7 54,-93-4-178,0-3-1,-1-2 1,88-30 0,-91 25 211,1 1 0,1 3 0,0 2 0,57-4 0,-94 13-95,1 1 0,-1 0 1,0 1-1,0 1 0,0 0 0,0 1 0,0 1 0,-1 0 0,23 10 0,-31-11-177,1 0 0,-1 0 0,1-1 0,0 0 0,0-1 0,11 2 0,7-8-5915,-21 1 1470,-4 0-2274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8680,'0'0'11189,"9"-1"-10153,113-27 229,-93 19-1058,1 2 0,-1 0-1,1 2 1,0 1 0,1 2-1,32 1 1,-58 2-33,-1 0 0,0 1 0,0-1 0,0 1 1,0 0-1,0 0 0,0 0 0,-1 0 0,1 1 0,3 3 0,27 14 799,-10-14-707,1-1-1,0-2 1,-1 0-1,1-2 1,0-1 0,0-1-1,29-4 1,-31 2 129,1-1 1,-1-1 0,40-13-1,-54 15-323,0-1 0,-1 0-1,1 0 1,-1 0 0,0-1-1,0-1 1,0 1 0,-1-1-1,0 0 1,0-1 0,-1 0-1,8-10 1,-5-7-426,-6 11-2605,2 2-4725,0 4-2950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9321,'0'0'17184,"12"-2"-16607,4-2-516,-1 0 1,0-1 0,0-1 0,-1 0-1,0-1 1,23-15 0,-9 2-32,28-16-1,-71 70-115,6-19 91,0 0-1,1 1 0,1 0 0,0 0 1,2 1-1,-1 0 0,2 0 1,0 0-1,-2 34 0,6-50-57,0 0 1,1-1-1,-1 1 0,0-1 0,0 1 0,0-1 1,1 1-1,-1 0 0,0-1 0,1 1 1,-1-1-1,0 1 0,1-1 0,-1 0 1,1 1-1,-1-1 0,1 1 0,-1-1 1,1 0-1,-1 1 0,1-1 0,-1 0 1,1 1-1,-1-1 0,1 0 0,-1 0 0,1 0 1,0 0-1,-1 1 0,1-1 0,-1 0 1,1 0-1,0 0 0,-1 0 0,1 0 1,-1-1-1,1 1 0,1 0 0,0 0-514,0-1 0,0 1 0,1 0 0,-1-1 0,0 0 0,0 0 0,0 1-1,0-1 1,0 0 0,4-3 0,11-14-7104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16752,'0'0'5936,"9"-7"-4281,-4 2-1469,2 1 1,-1 0-1,0 1 1,1-1-1,-1 1 1,1 0-1,0 1 1,0 0-1,0 0 1,1 0-1,-1 1 1,0 0-1,8 0 1,-9 1-88,0 0 1,0 0-1,0 0 1,0 1-1,0 0 1,0 0 0,0 1-1,6 2 1,-11-3-88,0 0 1,1 0 0,-1 0-1,0 0 1,0 0 0,1 0-1,-1 0 1,0 1 0,0-1 0,0 0-1,0 1 1,-1-1 0,1 1-1,0-1 1,-1 1 0,1-1-1,-1 1 1,1-1 0,-1 1-1,0 0 1,1-1 0,-1 1-1,0-1 1,0 1 0,0 0-1,0-1 1,-1 1 0,1 0-1,0-1 1,-1 1 0,1-1-1,-1 1 1,0-1 0,-1 4-1,-1 1 45,-1 1 0,0-1-1,0 0 1,0 0-1,-1-1 1,0 1 0,0-1-1,-1 0 1,1 0-1,-1-1 1,0 1 0,0-1-1,-8 3 1,-38 32 832,56-35-810,12-1-72,19-2-653,-25-2-93,-1 1 0,1-1 0,0-1 1,-1 0-1,1 0 0,-1-1 0,12-5 1,35-22-9683,-28 11 828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8008,'0'0'20814,"11"-9"-20723,168-128-791,-197 178 348,3-18 302,8-15 76,1 1 0,0 0 0,1 0-1,0 1 1,0-1 0,1 1 0,0 0 0,1 0 0,0 0 0,-1 14 0,4-24-568,1 0-1,-1 1 1,1-1 0,-1 0-1,1 0 1,0 0 0,-1 0-1,1 0 1,0 1 0,-1-1-1,1 0 1,0 0 0,-1-1-1,1 1 1,-1 0 0,1 0-1,0 0 1,-1 0 0,1 0-1,-1-1 1,2 1 0,8-10-12388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15278,'0'0'8328,"-16"55"-7335,10-35-448,0 2-289,-1 0-160,0 1-64,4-3 0,-2-4 0,4-3-32,1-4-1377,11-24-20212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13229,'0'0'12881,"4"6"-12828,-1-3-62,-1-1 0,0 1 0,1 0-1,-1-1 1,1 0 0,0 1 0,-1-1-1,1 0 1,0 0 0,1-1-1,-1 1 1,0-1 0,0 1 0,1-1-1,-1 0 1,0 0 0,1-1 0,5 1-1,-7-1-3,0 0 0,0 0-1,-1 0 1,1 0 0,0 0-1,-1 1 1,1-1 0,0 0 0,-1 1-1,1 0 1,0-1 0,-1 1-1,1 0 1,-1 0 0,1-1 0,-1 1-1,0 0 1,1 0 0,-1 1-1,0-1 1,1 0 0,-1 0-1,0 1 1,0-1 0,0 1 0,1 2-1,-2-2 28,-1 0-1,1 0 1,-1 0-1,0 0 1,0 1-1,0-1 1,0 0 0,0-1-1,0 1 1,0 0-1,0 0 1,-1 0-1,1-1 1,-1 1-1,0-1 1,1 1-1,-1-1 1,0 1-1,0-1 1,-2 1 0,-68 45 1084,67-44-961,0-1 1,1 1-1,-1-1 0,0 0 1,0-1-1,0 1 1,-1-1-1,1 0 0,0 0 1,0 0-1,-1-1 0,1 0 1,-11-1-1,15 0-210,1 1 0,-1 0 1,0-1-1,0 1 0,1-1 0,-1 0 0,0 1 1,1-1-1,-1 0 0,0 1 0,1-1 1,-1 0-1,1 0 0,-1 1 0,1-1 0,0 0 1,-1 0-1,1 0 0,0 0 0,0 1 0,-1-1 1,1 0-1,0 0 0,0-2 0,0-26-4548,0 21 2414,0-15-4402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11179,'0'0'11306,"47"0"-9960,-25 0-930,8 0-288,-1-6-192,2-3-2050,-1 0-3427,0-4-9289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0:5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13325,'0'0'10911,"12"2"-10121,-4-1-749,0 0 0,1-1-1,-1 0 1,0 0 0,1-1-1,-1 0 1,0-1 0,0 1-1,0-2 1,0 1 0,0-1-1,10-5 1,-5 2 12,-1-1 1,0 0-1,0-1 0,-1 0 1,15-13-1,-35 29 241,1 1 0,0 0 0,0 0 1,1 1-1,0-1 0,1 2 0,0-1 0,1 1 0,0 0 0,-4 13 0,6-13-1946,1-1-1,0 0 0,1 1 0,0 13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16944,'0'0'5509,"12"48"-13356,3-40 95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8104,'0'0'13394,"8"4"-12086,7 1-900,-1-1 1,0 0-1,1-2 1,-1 1-1,1-2 1,0 0-1,29-2 1,119-18 819,-94 9-856,217-21-36,496 11 1,-736 24-218,56 11 0,-43-4-32,-53-11-28,-21-8-2714,2-7-4886,11 13 5758,-10-16-13175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60 5509,'0'0'8456,"-7"8"-5637,2-4-2281,-23 26 1532,26-28-1747,1 0 0,-1 0 1,1 0-1,0 0 1,0 0-1,0 0 1,0 1-1,0-1 0,0 0 1,1 0-1,-1 1 1,1-1-1,-1 1 1,1-1-1,0 0 0,0 1 1,1 2-1,-1-4-245,1-1 0,0 1 0,0 0 0,0-1 0,-1 1 0,1 0 0,0-1 0,0 1 0,0-1 0,0 0 0,0 1 0,0-1 0,0 0 0,0 0 0,0 1 0,0-1 0,1 0 0,-1 0 0,0 0 0,0 0 0,0 0 0,0-1 0,0 1 0,0 0 0,2-1 0,31-7 430,-15-2-438,1-1 0,-1-1-1,-1-1 1,0 0 0,18-19 0,23-16 2,-59 48-72,0 0-1,0 0 1,0 0 0,0-1-1,1 1 1,-1 0 0,0 0-1,0 0 1,0 0 0,0-1 0,0 1-1,0 0 1,0 0 0,1 0-1,-1 0 1,0 0 0,0-1-1,0 1 1,0 0 0,1 0-1,-1 0 1,0 0 0,0 0-1,0 0 1,0 0 0,1 0-1,-1 0 1,0 0 0,0 0-1,0 0 1,1 0 0,-1 0-1,0 0 1,0 0 0,0 0-1,1 0 1,-1 0 0,0 0-1,0 0 1,0 0 0,0 0 0,1 0-1,-1 0 1,0 1 0,0-1-1,0 0 1,0 0 0,1 0-1,-1 0 1,0 0 0,0 0-1,0 1 1,0-1 0,0 0-1,0 0 1,0 0 0,1 0-1,-1 1 1,0-1 0,0 0-1,0 0 1,0 0 0,0 1-1,-5 18-43,-13 23-14,12-31-39,2-4 7,0 0-1,0 0 1,0 1 0,1-1 0,0 1 0,1 0-1,0-1 1,0 1 0,0 0 0,1 0 0,0 11-1,14-22-6085,2-11 85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2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31 127 16496,'0'0'4414,"-6"8"-1851,-19 24-593,26-32-1939,-1 0 0,0 0-1,0 0 1,1 0 0,-1 0 0,0 0 0,0 0 0,0 0 0,1 0 0,-1 0-1,0 0 1,0 0 0,0 0 0,1 0 0,-1 1 0,0-1 0,0 0 0,0 0 0,0 0-1,1 0 1,-1 0 0,0 1 0,0-1 0,0 0 0,0 0 0,0 0 0,0 1-1,1-1 1,-1 0 0,0 0 0,0 0 0,0 1 0,0-1 0,0 0 0,0 0 0,0 0-1,0 1 1,0-1 0,0 0 0,0 0 0,0 1 0,0-1 0,0 0 0,0 0 0,0 0-1,0 1 1,-1-1 0,1 0 0,0 0 0,0 0 0,0 1 0,0-1 0,0 0-1,0 0 1,-1 0 0,1 0 0,0 1 0,0-1 0,0 0 0,0 0 0,-1 0 0,1 0-1,0 0 1,-1 0 0,14-4 215,9-8-86,-2-2 1,0-1-1,0-1 1,22-23-1,-17 16-182,39-29 0,-66 65 293,-5 6-153,0-5-59,0 0 0,1 0 0,1 1 0,-7 29 1,9-20-3956,2-1-4216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70 13325,'0'0'5669,"0"-10"-3229,1-30-481,-1 39-1892,0 0 0,0 1 0,0-1-1,-1 0 1,1 0 0,0 0 0,0 0 0,-1 1 0,1-1 0,0 0 0,-1 0 0,1 1 0,-1-1 0,1 0 0,-1 1 0,1-1-1,-1 0 1,0 1 0,1-1 0,-1 1 0,0-1 0,1 1 0,-1-1 0,0 1 0,1-1 0,-1 1 0,0 0 0,0 0-1,0-1 1,0 1 0,1 0 0,-1 0 0,0 0 0,0 0 0,0 0 0,0 0 0,1 0 0,-1 0 0,-1 0 0,-29 8 261,25-4-278,1 0 0,0 0 1,0 0-1,0 1 0,0 0 0,1 0 0,0 0 0,0 0 0,0 1 0,1-1 0,0 1 0,0 0 0,0 0 0,1 0 0,-1 0 1,2 1-1,-1-1 0,1 1 0,0-1 0,-1 11 0,2-16-42,1 0 0,-1 0 0,0 0 1,0 0-1,1 0 0,-1 0 0,0 0 0,1 0 0,-1-1 0,1 1 0,-1 0 1,1 0-1,0 0 0,-1-1 0,1 1 0,0 0 0,-1-1 0,1 1 1,0 0-1,0-1 0,-1 1 0,1-1 0,0 0 0,0 1 0,0-1 1,0 1-1,0-1 0,0 0 0,0 0 0,0 0 0,0 0 0,0 0 1,0 1-1,0-2 0,0 1 0,0 0 0,0 0 0,0 0 0,-1 0 1,3-1-1,2 0 23,1 0 1,-1 0 0,0-1-1,0 1 1,0-1 0,7-4-1,21-20-686,-27 21 439,0 0-1,0 0 1,0 0-1,1 1 1,11-6-1,-17 11 166,0-1 0,-1 1 0,1 0 0,-1-1 0,1 1 0,-1 0-1,1 0 1,-1 0 0,0-1 0,1 1 0,-1 0 0,0 0 0,1 0 0,-1 0-1,0 0 1,0 0 0,0 0 0,0 0 0,0-1 0,0 1 0,0 0 0,-1 2-1,2 32 549,-1-30-448,2 51 1121,-1-34-545,0 0-1,-1 0 1,-5 36-1,4-56-560,1 0-1,-1 0 1,0 0 0,0 0 0,1-1 0,-1 1 0,0 0-1,-1 0 1,1-1 0,0 1 0,0-1 0,-1 1-1,1-1 1,-1 0 0,1 1 0,-1-1 0,1 0-1,-1 0 1,-3 1 0,0 0 13,0 0-1,0 0 1,0-1-1,0 0 1,0 0-1,-1 0 1,-7 0-1,4-1-27,0 0 1,1-1-1,-1 0 1,0 0-1,0-1 0,0 0 1,1-1-1,-15-5 1,-2-13 140,25 21-268,-1-1 0,1 0-1,-1 0 1,1 1 0,0-1-1,0 0 1,-1 0 0,1 0 0,0 0-1,0 0 1,0 1 0,0-1-1,0 0 1,0 0 0,0 0-1,0 0 1,0 0 0,0 1-1,0-1 1,1-2 0,1 0-539,0 0 0,1 0 0,-1 1 0,1-1 0,-1 0 0,1 1-1,0-1 1,0 1 0,0 0 0,0 0 0,0 0 0,4-1 0,16-10-5730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19603,'0'0'9192,"-6"61"-8775,5-45-289,-2-4-96,3-1 0,0-4-64,0-3-641,5-4-3555,3-15 192,-1-7-3811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13933,'0'0'12727,"6"-2"-12588,28-1 51,1 0 0,35 3 0,-37 0 569,-33 1-740,1 0 0,0-1 0,-1 1 1,1-1-1,0 1 0,-1 0 0,1 0 0,-1-1 1,1 1-1,-1 0 0,0 0 0,1-1 0,-1 1 0,0 0 1,1 0-1,-1 0 0,0 0 0,0 0 0,0-1 0,0 1 1,0 0-1,0 0 0,0 0 0,0 0 0,0 0 1,0 0-1,-1-1 0,1 2 0,-5 29 156,-2-9 36,-1-1 0,-17 31-1,15-34-22,2 1 0,0-1-1,-10 36 1,17-50-732,2-13-1220,4-34-9375,-5 22 1327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9961,'0'0'17201,"53"0"-16625,-25-2-480,-1-4-96,4-1-864,-2-2-2243,-3-2-2307,-2 1-3714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14318,'0'0'12940,"9"-4"-12465,15-7-292,-10 3-128,1 1 1,0 0-1,0 2 1,1-1-1,0 2 1,17-4-1,-32 12-65,-1 0 0,1 0 0,-1-1 0,0 1 0,0 0 0,0 0 0,-1 6 0,-7 16 286,0 0 0,-19 42 0,-9 23 1117,34-82-1309,-1 0 0,1 1 1,1-1-1,-2 16 1,4-25-416,-1 0 1,0 0 0,1 1 0,-1-1 0,0-1 0,1 1 0,-1 0 0,1 0 0,-1 0 0,0 0 0,1 0 0,-1 0 0,0 0 0,1 0 0,-1-1 0,0 1-1,1 0 1,-1 0 0,0 0 0,0-1 0,1 1 0,-1 0 0,0 0 0,0-1 0,1 1 0,-1 0 0,0-1 0,0 1 0,0 0 0,0-1 0,1 1-1,-1 0 1,0-1 0,0 1 0,0-12-6941</inkml:trace>
  <inkml:trace contextRef="#ctx0" brushRef="#br0" timeOffset="1">5 205 10410,'0'0'19186,"25"-30"-19026,3 27-128,4-2-32,3 1-384,-1-5-1442,-1-3-2114,-3-2-3427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7847,'0'0'23511,"35"-53"-40519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5157,'0'0'20868,"9"2"-19737,-4-1-1065,-1 0 0,0-1-1,1 0 1,-1 0-1,0 0 1,1 0 0,-1 0-1,0-1 1,1 0-1,-1 0 1,0 0 0,0-1-1,5-1 1,6-5 10,-1 0 1,25-19-1,93-85 21,-59 47-210,-82 91-207,-16 15 344,16-28-19,0 0 0,1 1 0,0 0 0,2 1 0,-1-1 0,2 1 0,-6 23 0,11-38-139,0 0 1,0 1-1,0-1 0,0 0 1,1 0-1,-1 1 0,0-1 1,0 0-1,0 0 0,0 1 1,0-1-1,1 0 0,-1 0 1,0 0-1,0 1 1,0-1-1,1 0 0,-1 0 1,0 0-1,0 0 0,1 1 1,-1-1-1,0 0 0,0 0 1,1 0-1,-1 0 0,0 0 1,0 0-1,1 0 0,-1 0 1,0 0-1,0 0 1,1 0-1,-1 0 0,0 0 1,1 0-1,-1 0 0,0 0 1,0 0-1,1 0 0,-1 0 1,0 0-1,0-1 0,1 1 1,-1 0-1,0 0 0,0 0 1,1 0-1,-1-1 1,0 1-1,0 0 0,0 0 1,0 0-1,1-1 0,-1 1 1,0-1-1,12-11-8941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0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13805,'0'0'2018,"-6"8"165,2-3-1930,-28 33 2192,30-35-2206,0 0 0,0 0 0,1 0 0,-1 0 0,1 1 0,-1-1 0,1 0 0,0 0 0,0 1 0,1-1 0,-1 1 0,1-1-1,-1 7 1,2-10-223,0 1 0,0 0-1,0 0 1,0-1 0,0 1-1,0-1 1,0 1 0,0-1-1,0 1 1,0-1 0,0 0-1,1 1 1,-1-1 0,0 0-1,0 0 1,0 0 0,1 0-1,-1 0 1,0 0 0,0 0-1,0 0 1,0 0 0,1-1-1,-1 1 1,2-1 0,33-8 185,13-14-243,-40 17-131,1 1 0,0 0 0,0 1 0,0 0 0,1 1 0,-1 0 0,1 0 0,0 1 0,21-1 0,-31 4 254,-1 0 1,1 0 0,0 1 0,-1-1 0,1 0 0,-1 1 0,0-1-1,1 0 1,-1 1 0,0-1 0,0 0 0,0 1 0,0-1-1,0 0 1,0 1 0,0-1 0,0 1 0,-1-1 0,1 2-1,1 19 1966,4-21-2094,0-1-1,-1 0 1,1 0 0,-1-1-1,1 0 1,0 1-1,6-4 1,-6 3-363,0 0-1,-1 0 1,1 0 0,0 0-1,0 1 1,0 0-1,6 0 1,-10 1 349,0 0 0,0 0-1,0 0 1,0 0 0,-1 0 0,1 0-1,0 0 1,0 0 0,-1 0 0,1 1-1,-1-1 1,1 0 0,-1 0 0,1 1-1,-1-1 1,0 0 0,0 1 0,1-1-1,-1 0 1,0 1 0,0-1 0,-1 0 0,1 3-1,-2 33-2098,0-28-2479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7111,'0'0'5669,"-48"14"-6726,28-5-2370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6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46 120 8712,'0'0'12882,"-8"5"-11889,-22 17-54,30-22-868,0 0 0,-1 0-1,1 0 1,-1 0 0,1 0-1,0 0 1,-1 1-1,1-1 1,0 0 0,-1 0-1,1 0 1,0 1 0,-1-1-1,1 0 1,0 1 0,0-1-1,-1 0 1,1 0 0,0 1-1,0-1 1,0 1 0,-1-1-1,1 0 1,0 1 0,0-1-1,0 0 1,0 1-1,0-1 1,0 1 0,0-1-1,0 0 1,0 1 0,0-1-1,0 1 1,0-1 0,0 0-1,0 1 1,0-1 0,0 0-1,0 1 1,0-1 0,1 1-1,-1-1 1,0 0 0,0 1-1,0-1 1,1 0-1,-1 1 1,0-1 0,1 0-1,-1 0 1,0 1 0,0-1-1,1 0 1,-1 0 0,0 1-1,1-1 1,-1 0 0,1 0-1,-1 0 1,0 0 0,1 0-1,0 1 1,20 2 1205,-12-4-1114,0 0 0,-1 0-1,1-1 1,-1-1 0,1 0 0,-1 0 0,0 0 0,0-1 0,0 0 0,0 0 0,-1-1 0,13-10-1,7-8-177,42-46-1,-62 60 50,9-8-74,-13 17-12,-9 12-9,-43 63 48,38-62 14,1 1-1,1 0 1,0 1 0,1 0 0,0 0 0,1 0 0,1 1-1,-6 21 1,12-36-61,0-1 0,0 0 0,0 0 1,0 0-1,0 1 0,0-1 0,0 0 0,0 0 0,0 0 0,0 0 0,0 1 0,0-1 0,0 0 0,0 0 0,0 0 0,0 1 0,0-1 1,0 0-1,0 0 0,0 0 0,0 0 0,0 1 0,1-1 0,-1 0 0,0 0 0,0 0 0,0 0 0,0 0 0,0 1 0,1-1 0,-1 0 0,0 0 1,0 0-1,0 0 0,0 0 0,0 0 0,1 0 0,-1 0 0,0 0 0,0 0 0,0 0 0,1 0 0,-1 0 0,0 1 0,0-1 0,0 0 1,1-1-1,-1 1 0,0 0 0,0 0 0,0 0 0,0 0 0,1 0 0,-1 0 0,0 0 0,0 0 0,18-9-2855,13-14-3026,-7 4-363,2-3-1671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36 12556,'0'0'13346,"-8"5"-13368,5-3 36,0-1-5,-1 1 1,1-1-1,0 1 1,0 0-1,0 0 1,1 0-1,-1 0 0,0 1 1,1-1-1,-1 1 1,1-1-1,0 1 1,0 0-1,0 0 1,0 0-1,1 0 1,-1 1-1,1-1 0,0 0 1,0 0-1,0 1 1,0-1-1,0 7 1,1-9 11,0-1 0,1 1 0,-1-1 1,0 1-1,1-1 0,-1 0 0,1 1 1,-1-1-1,1 1 0,-1-1 0,1 0 1,-1 0-1,1 1 0,-1-1 0,1 0 1,0 0-1,-1 1 0,1-1 0,-1 0 1,1 0-1,-1 0 0,1 0 0,0 0 1,-1 0-1,1 0 0,-1 0 0,1 0 1,0 0-1,-1-1 0,1 1 0,-1 0 1,1 0-1,-1 0 0,1-1 0,0 1 1,-1 0-1,1-1 0,-1 1 0,1-1 1,26-11 217,-8-1-364,0-2 0,-1 0 0,0-1 0,23-28 0,-43 109 200,1-37 819,2 46 0,2-15 740,-4-58-1589,1 0 0,0 0 1,0 0-1,-1-1 0,1 1 0,-1 0 0,1 0 1,-1-1-1,1 1 0,-1 0 0,1 0 1,-1-1-1,0 1 0,1-1 0,-1 1 1,0-1-1,0 1 0,1-1 0,-1 1 1,0-1-1,0 0 0,0 1 0,0-1 0,1 0 1,-1 0-1,0 1 0,0-1 0,0 0 1,-2 0-1,-30 1 514,28-1-431,-23 1 106,20 0-189,0 0 0,1-1 1,-1 0-1,0 0 0,0-1 0,1 0 1,-1 0-1,-9-3 0,17 4-55,0-1 0,-1 1 0,1 0 0,-1 0 0,1 0 0,0 0 0,-1-1 0,1 1 0,0 0 0,-1 0 0,1-1 1,0 1-1,0 0 0,-1 0 0,1-1 0,0 1 0,0 0 0,-1-1 0,1 1 0,0 0 0,0-1 0,0 1 0,0-1 0,0 1 0,0 0 0,-1-1 0,1 1 0,0-1 0,0 1 0,0 0 0,0-1 0,0 1 0,0-1 0,0 1 1,1 0-1,-1-1 0,0 1 0,0 0 0,0-1 0,0 1 0,0-1 0,1 1 0,-1 0 0,0-1 0,0 1 0,1 0 0,-1 0 0,0-1 0,0 1 0,1 0 0,-1 0 0,0-1 0,1 1 0,-1 0 0,0 0 0,1 0 0,-1-1 1,0 1-1,1 0 0,-1 0 0,1 0 0,-1 0 0,0 0 0,1 0 0,-1 0 0,1 0 0,-1 0 0,30-11-1969,-30 11 1939,49-15-9644,-24 4 91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8872,'0'0'19614,"1"10"-19444,1 112-324,-2-123 54,0 1 1,0 0 0,0 0 0,0 0-1,0-1 1,0 1 0,0 0 0,0 0 0,0 0-1,0-1 1,0 1 0,0 0 0,0 0-1,1 0 1,-1 0 0,0-1 0,0 1-1,0 0 1,0 0 0,0 0 0,1 0-1,-1 0 1,0-1 0,0 1 0,0 0 0,1 0-1,-1 0 1,0 0 0,0 0 0,0 0-1,1 0 1,-1 0 0,0 0 0,0 0-1,0 0 1,1 0 0,-1 0 0,0 0 0,0 0-1,0 0 1,1 0 0,-1 0 0,0 0-1,0 0 1,0 0 0,1 0 0,-1 1-1,0-1 1,0 0 0,0 0 0,0 0-1,1 0 1,-1 0 0,0 0 0,0 1 0,0-1-1,0 0 1,0 0 0,0 0 0,1 0-1,-1 1 1,0-1 0,0 0 0,0 0-1,0 0 1,0 1 0,0-1 0,0 0 0,0 1-1,12-16-5611,1-7-5841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16944,'0'0'11328,"5"3"-10874,5 1-495,0-1 0,0 0 0,0-1 0,1 0 0,-1 0 0,1-1 0,-1-1 0,1 0 1,-1 0-1,0-1 0,1 0 0,-1-1 0,0 0 0,1-1 0,-1 0 0,0-1 0,17-8 0,-27 11-18,-4 4 36,0-1-1,0 1 1,0 0-1,1 0 0,-1 0 1,1 1-1,0-1 0,-1 1 1,1 0-1,1 0 1,-1 0-1,-3 8 0,2-6 22,-20 36-65,-32 74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7015,'0'0'19410,"69"1"-18609,-38-10-321,1 0-384,-2 0-96,0 1-800,-6-2-2051,-6-1-1858,-1 2-4996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 6790,'0'0'16886,"9"-1"-16187,107-2 486,-116 4-1175,1 0 1,-1 0-1,1 0 0,-1 0 0,0 0 0,1 1 1,-1-1-1,0 0 0,0 0 0,0 0 1,0 0-1,0 0 0,0 0 0,0 0 0,0 0 1,0 1-1,0-1 0,-1 0 0,1 0 0,0 0 1,-1 0-1,0 2 0,-30 67 514,18-42 83,0 1 0,3 0 0,-11 42 0,17-61-3575,1-22-5778,3 7 7354,-4-14-7362</inkml:trace>
  <inkml:trace contextRef="#ctx0" brushRef="#br0" timeOffset="1">0 153 14253,'0'0'11852,"63"1"-11756,-43-1-96,-2 4-961,-3-1-1794,-6-1-3074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0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17136,'0'0'1703,"11"1"219,25 1-439,-1-2 0,0-1 0,44-7 1,114-28 994,-34 6-1339,18 8-1101,0 8-1,1 8 0,0 7 1,296 42-1,-458-41 32,22 3 377,42 1 0,-80-6-442,1 0-1,-1 0 1,0 0-1,0 0 1,0 0 0,1 0-1,-1 0 1,0 0-1,0 0 1,0 0 0,1 0-1,-1 0 1,0 0-1,0 0 1,0 0 0,1 0-1,-1-1 1,0 1-1,0 0 1,0 0 0,0 0-1,0 0 1,1 0-1,-1 0 1,0-1 0,0 1-1,0 0 1,0 0-1,0 0 1,0 0 0,1 0-1,-1-1 1,0 1-1,0 0 1,0 0 0,0 0-1,0-1 1,0 1-1,0 0 1,0 0 0,0 0-1,0-1 1,0 1-1,0 0 1,0 0-1,0 0 1,0-1 0,-7-12-862,-11-7-3763,8 10-755,-1-3-3902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12556,'0'0'7911,"9"-4"-6320,43-19-1053,0-3 0,-2-2 1,-1-2-1,83-68 0,-122 88-591,-2 0-26,-10 16-227,-3 2 281,-3 4 30,0 0 0,1 1 1,0-1-1,1 1 0,1 1 0,0-1 0,1 1 0,0 0 1,-1 16-1,4-30-8,1 1 1,0-1 0,0 1 0,0-1 0,0 1-1,0-1 1,0 1 0,1-1 0,-1 0 0,0 1-1,0-1 1,0 1 0,0-1 0,0 1 0,1-1-1,-1 0 1,0 1 0,0-1 0,1 1-1,-1-1 1,0 0 0,1 1 0,-1-1 0,0 0-1,1 0 1,-1 1 0,0-1 0,1 0 0,-1 0-1,1 1 1,-1-1 0,0 0 0,1 0 0,-1 0-1,1 0 1,-1 0 0,1 0 0,23-4-1324,19-21-5646,-12 1-2001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14 16560,'0'0'2285,"-9"2"42,0 1-1725,-1 1-1,1 0 1,0 1 0,-12 7-1,19-11-526,0 0-1,0 0 1,1 0-1,-1 1 1,0-1-1,1 0 1,-1 1-1,1-1 1,-1 1-1,1-1 1,0 1-1,0 0 1,0-1-1,-1 1 1,2 0-1,-1 0 1,0 0-1,0 0 1,1 0-1,-1 0 1,1 0-1,-1 0 1,1 0-1,0 0 1,0 0-1,0 0 1,0 0-1,0 0 1,0 0-1,1 0 1,-1 0-1,1 0 1,-1 0-1,2 3 1,0-3-59,1 0 1,-1-1-1,0 1 1,1-1-1,-1 1 1,1-1-1,-1 0 1,1 0-1,0 0 1,-1 0-1,1-1 1,0 1-1,-1-1 0,1 0 1,0 0-1,0 0 1,0 0-1,4-1 1,53-7 140,-56 7-137,-1 0 1,1 0-1,-1-1 1,0 1-1,1-1 1,-1 0-1,0 0 1,0 0-1,0 0 1,0 0-1,0-1 1,-1 1 0,1-1-1,-1 0 1,0 0-1,0 0 1,0 0-1,0 0 1,0 0-1,-1-1 1,1 1-1,-1-1 1,0 1-1,0-1 1,0 1-1,0-1 1,-1 0-1,0 1 1,1-1-1,-1 0 1,-1-5-1,0 7-16,0 1 0,0-1 0,-1 1 0,1-1 0,0 1 0,-1 0 0,1-1 0,-1 1 0,1 0 0,-1 0 0,0 0 0,1 0 0,-1 0 0,0 0 0,0 1 0,0-1 0,0 1 0,1-1 0,-1 1 0,0-1 0,0 1 0,0 0 0,0 0 0,0 0 0,0 0 0,-2 1 0,2-1-57,0 0 0,0 0 0,0 0-1,1 0 1,-1 0 0,0 0 0,0 0-1,0 1 1,1-1 0,-1 1 0,0-1 0,0 1-1,1 0 1,-1 0 0,1 0 0,-1 0-1,0 0 1,1 0 0,0 0 0,-1 0-1,1 1 1,0-1 0,0 1 0,-1-1-1,1 0 1,0 1 0,1 0 0,-2 1-1,2-1-150,0-1 0,0 1-1,0-1 1,1 1 0,-1-1 0,0 0-1,1 1 1,-1-1 0,1 1-1,0-1 1,-1 0 0,1 0-1,0 1 1,0-1 0,0 0 0,0 0-1,0 0 1,0 0 0,0 0-1,0 0 1,0 0 0,1 0-1,-1-1 1,0 1 0,1 0 0,-1-1-1,0 1 1,1-1 0,-1 1-1,1-1 1,-1 0 0,0 0-1,1 0 1,-1 1 0,3-2 0,65 4-6329,-55-3 4560,23 0-1951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27 9961,'0'0'10341,"-12"-5"-9679,5 0-542,4 3-83,0 0 0,0 0-1,0 1 1,0-1 0,0 1 0,-1 0 0,1-1-1,0 1 1,-1 1 0,1-1 0,-1 0-1,1 1 1,-1 0 0,1 0 0,-1 0 0,1 0-1,0 0 1,-1 1 0,1-1 0,-1 1 0,1 0-1,-5 2 1,-2 3 102,1 0-1,0 0 1,0 0 0,1 1-1,0 1 1,0-1-1,-11 15 1,16-18-101,0 0 0,0 1 0,0-1 0,1 1 0,0-1 0,0 1 0,0 0 0,0 0 0,0 0 0,1 0 0,0 0 0,0 0 0,1 0 0,-1 0 0,1 0 0,0 1 0,0-1 0,2 5 0,-2-8-28,1-1 0,0 0 0,0 0 0,0 0 0,-1 0 0,1-1 0,0 1 0,0 0 0,0 0-1,0 0 1,1-1 0,-1 1 0,0-1 0,0 1 0,0-1 0,0 1 0,1-1 0,-1 1 0,0-1 0,0 0 0,1 0 0,-1 0 0,0 0 0,1 0-1,-1 0 1,0 0 0,0 0 0,1 0 0,-1-1 0,0 1 0,0 0 0,3-2 0,41-14 538,-26 3-461,-2 0 0,1-1 1,-1-1-1,-1 0 1,-1-1-1,0-1 1,18-27-1,-46 66-147,1 1 0,2 1 1,0 0-1,-8 29 0,17-47-31,-1-1 0,1 0 0,0 1 0,1-1 1,-1 1-1,1-1 0,0 1 0,0-1 0,1 1 0,0 5 0,0-10-6,-1 0-1,0 0 1,1 0 0,-1 0-1,1 0 1,-1 0 0,1 0-1,-1-1 1,1 1 0,0 0-1,-1 0 1,1 0-1,0-1 1,0 1 0,-1 0-1,1-1 1,0 1 0,0-1-1,0 1 1,0-1 0,0 0-1,1 1 1,0-1-94,1 1 0,-1-1 0,0-1 0,1 1 1,-1 0-1,0 0 0,1-1 0,-1 0 0,0 1 0,0-1 1,1 0-1,-1 0 0,0 0 0,2-2 0,22-17-3647,2-9-2355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22 7143,'0'0'14200,"-6"2"-13768,3 0-371,0 0 1,0 0-1,0 0 0,0 0 0,1 1 0,-1-1 0,1 1 0,0-1 0,0 1 1,0 0-1,0 0 0,0 0 0,0 0 0,1 0 0,-1 0 0,1 0 1,0 1-1,0-1 0,0 1 0,1-1 0,-1 0 0,1 1 0,0-1 0,0 1 1,0-1-1,0 1 0,1-1 0,-1 1 0,1-1 0,1 4 0,-1-4-1,0 0-1,0-1 1,1 1-1,-1-1 0,1 1 1,0-1-1,0 0 1,0 1-1,0-1 1,0 0-1,0 0 0,0-1 1,1 1-1,-1 0 1,1-1-1,-1 1 0,1-1 1,0 0-1,0 0 1,-1 0-1,1 0 1,0 0-1,0-1 0,0 1 1,0-1-1,4 0 1,11 2 234,0-2 1,35-2-1,-49 2-138,0-1 0,-1 0 0,1 0 0,0-1 0,0 1 0,-1-1 0,1 1 0,-1-1 0,1 0 1,-1-1-1,0 1 0,0 0 0,0-1 0,0 0 0,0 0 0,-1 0 0,1 0 0,-1 0 0,0 0 0,0-1 0,0 1 0,2-5 0,-3 6-75,0-1-1,0 1 1,0-1-1,-1 1 1,1-1-1,0 0 1,-1 1-1,0-1 1,0 0-1,0 1 1,0-1-1,0 0 1,0 1-1,-1-1 1,1 0-1,-1 1 1,0-1-1,0 1 1,0-1-1,0 1 1,0-1-1,0 1 1,-1 0-1,1 0 1,-1 0-1,0 0 1,0 0-1,1 0 1,-1 0-1,0 0 1,-1 1-1,1-1 1,-3-1-1,-3-1-163,-1 0 0,0 0-1,0 1 1,0 0 0,-1 1 0,1 0 0,0 0 0,-1 1-1,0 0 1,1 1 0,-15 1 0,24-1-21,-1 0-1,1 0 1,0 0 0,-1 0-1,1 0 1,0 0 0,-1 1-1,1-1 1,0 0 0,0 0 0,-1 0-1,1 0 1,0 1 0,-1-1-1,1 0 1,0 0 0,0 0 0,-1 1-1,1-1 1,0 0 0,0 1-1,0-1 1,-1 0 0,1 0-1,0 1 1,0-1 0,0 0 0,0 1-1,0-1 1,0 0 0,0 1-1,0-1 1,0 0 0,0 1 0,0-1-1,0 0 1,0 1 0,0-1-1,0 1 1,0 0-260,0-1 1,0 1-1,0 0 0,1-1 0,-1 1 0,0-1 1,1 1-1,-1 0 0,0-1 0,1 1 0,-1-1 1,0 1-1,1-1 0,-1 1 0,1-1 0,-1 1 1,1-1-1,-1 0 0,1 1 0,0-1 0,-1 0 1,1 1-1,0-1 0,19 4-9218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13645,'0'0'8445,"3"8"-7308,10 21-313,0-3-539,-2 0-1,0 1 0,-2 1 0,-1 0 0,-1 0 0,3 32 1,-10-30-293,0-1 0,-2 1 1,-1 0-1,-2-1 0,-1 0 0,-1 0 1,-1 0-1,-1-1 0,-2 0 1,-1-1-1,-1 0 0,-2-1 0,0-1 1,-2 0-1,0-1 0,-2-1 1,-35 35-1,1-13-2976,-4-10-2702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13004,'0'0'710,"-12"5"-277,-4 3-112,1 0 0,0 1 1,0 1-1,1 0 1,0 1-1,1 0 0,0 1 1,0 1-1,-12 16 0,13-10 127,0-1-1,1 2 0,1-1 1,1 1-1,1 1 0,0 0 1,2 0-1,0 0 0,-3 29 1,8-39-310,0 1 1,0-1-1,1 1 1,1-1-1,-1 1 1,2-1 0,0 1-1,0-1 1,1 0-1,1 0 1,-1 0-1,2 0 1,0-1-1,0 0 1,1 0-1,0 0 1,0-1 0,1 1-1,12 10 1,-5-7-104,1 0 0,1-2 0,0 0 0,1-1 0,0 0 0,0-2 0,34 12 0,42 7-1603,0-12-3422,-8-7-4240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6278,'0'0'14734,"-30"48"-13453,24-26-544,4 0-481,2-2-96,0-4-32,11-2-64,4-5 64,1-5-63,-3 1-514,1-3-448,-5-1-832,-4-1-1442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11147,'0'0'11627,"48"1"-10570,-11-10-449,3 1-416,1-2-160,-3 1 0,-8 5-160,-5 0-833,-10 4-960,-10 0-706,-7 5-4324,-10 0-896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12268,'0'0'7772,"12"-4"-5973,13-6-1151,1 2 0,-1 0 0,2 2-1,-1 1 1,34-2 0,-59 7-645,-1 0 1,1 0-1,0 0 1,0 0-1,-1 0 0,1 0 1,0 0-1,0 0 1,-1 0-1,1 0 1,0 0-1,0 1 1,-1-1-1,1 0 1,0 1-1,-1-1 0,1 1 1,-1-1-1,1 0 1,0 1-1,-1-1 1,1 1-1,-1-1 1,1 1-1,-1 0 1,1-1-1,-1 1 1,0 0-1,1-1 0,-1 1 1,0 0-1,1-1 1,-1 1-1,0 0 1,0 0-1,0-1 1,0 1-1,0 0 1,0 0-1,0-1 0,0 1 1,0 0-1,0-1 1,0 1-1,0 0 1,0 0-1,-1-1 1,1 1-1,0 0 1,-1 0-1,0 3 29,-1 0 0,0 0 0,1-1 0,-1 1 0,-1-1 0,1 0 0,0 1 0,-5 3 0,-8 5 23,0 0 1,-1-1-1,-28 14 1,-30 20 235,74-45-292,0 0 1,0 0-1,-1 1 1,1-1-1,0 0 1,0 0 0,0 0-1,-1 0 1,1 0-1,0 0 1,0 1-1,0-1 1,-1 0 0,1 0-1,0 0 1,0 1-1,0-1 1,0 0-1,0 0 1,-1 1 0,1-1-1,0 0 1,0 0-1,0 1 1,0-1-1,0 0 1,0 0 0,0 1-1,0-1 1,0 0-1,0 0 1,0 1-1,0-1 1,0 0 0,0 0-1,0 1 1,0-1-1,0 0 1,1 1 0,11 3 1,24-4 37,-30 0-23,38-1-324,50-7 1,-3-10-4702,-50 6-1689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14990,'0'2'4645,"5"-2"-3044,15 0-95,11-4-33,10-6-832,7 0-513,5-1-128,2 2-1185,-1 1-1314,-7 3-1409,-9 3-2754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4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16047,'0'0'9102,"9"-2"-7495,12-6-1436,-1-1 0,0-1 0,0-1 0,-1 0 0,-1-2 0,31-25 0,0-6-334,50-57-1,-72 67-43,-25 32 137,-4 5 11,-10 21 5,5-8 48,0 1-1,1-1 1,1 1-1,1 0 1,0 0-1,2 0 1,0 1-1,0-1 1,2 1-1,0-1 1,1 1-1,1-1 1,0 1-1,2-1 1,0 0-1,0 0 1,12 25-1,-6-27-4296,1-8-5445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1660 238 4484,'1'-5'856,"1"1"0,-1-1 0,0 1 0,-1-1 0,1 0 0,-1 1 0,0-1 0,-1-9 0,1 11-582,-1 1 0,0-1 0,0 0 0,0 0 0,0 0 0,0 1 0,-1-1 0,1 1 0,-1-1 0,0 1 0,-3-4 0,-2 0-130,1 1 1,-2 0-1,1 0 0,0 1 0,-1 0 0,0 0 0,0 1 0,-16-4 0,-75-22 447,-2 4 1,0 5-1,-114-7 0,176 23-523,0 1 0,0 3 0,0 1-1,0 1 1,1 3 0,-1 1 0,1 1-1,0 3 1,-42 15 0,24 0-55,0 2 0,2 2 0,1 3-1,-50 39 1,71-47 15,2 2 0,1 1 0,1 1 0,1 1 0,2 2 0,1 0 0,-28 48 0,44-65 66,1 1-1,0 0 1,2 1 0,-1-1-1,2 1 1,0 0-1,0 0 1,2 1-1,0-1 1,1 0 0,1 1-1,0-1 1,4 22-1,-1-20-60,2 0 1,0 0-1,1 0 0,1-1 0,0 0 0,1 0 1,1-1-1,1 0 0,0-1 0,1 0 0,20 21 1,38 33-41,4-4 0,2-2 1,156 97-1,-220-153 17,0 0 0,1-2 0,-1 1-1,1-2 1,1 1 0,-1-2 0,0 0 0,1 0 0,0-1 0,0 0 0,18-1-1,-13-2 79,0-1 0,0 0 0,0-2 0,0 0 0,-1-1-1,1 0 1,20-11 0,10-9 31,-1-3-1,-1-1 1,-1-2 0,56-53 0,-47 37 150,-1-2-1,-3-3 1,-3-2 0,66-94 0,-93 116-150,0 0 0,-3-2 0,0 0 0,-2-1 0,-2 0 0,-1-1 0,-2-1 0,-2 0 0,-1 0 0,3-54 0,-9 79-143,-1 0 0,-1 0 0,0 0 0,0 1 0,-1-1 1,-1 0-1,0 0 0,0 1 0,-6-12 0,5 16-65,1 1 1,-1 0-1,0 0 0,0 1 1,-1-1-1,1 1 1,-1 0-1,0 0 0,-1 0 1,1 1-1,-1 0 0,0 0 1,0 0-1,0 1 0,-1 0 1,-10-4-1,6 4-23,-1 0 0,-1 0 0,1 1 0,0 0 0,-1 2 0,1-1 0,0 1-1,-1 1 1,1 0 0,0 1 0,-1 0 0,1 1 0,-14 5 0,-9 5-1668,0 3 1,-65 37-1,44-20-6291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1033 48 11243,'-9'-3'929,"-20"-7"-478,0 2 0,0 1 0,-1 2 0,-45-4 0,-134 4 1083,178 5-1053,9 1-438,1 1-1,-1 1 1,1 1 0,0 1-1,0 1 1,1 1-1,0 1 1,0 0-1,0 1 1,1 2 0,1 0-1,0 0 1,0 2-1,-24 22 1,15-9 33,0 2 0,2 0 1,0 1-1,3 2 0,0 0 1,2 2-1,-23 49 0,32-59 61,2 1 0,0 0 0,2 1 0,1-1 0,1 1-1,0 1 1,2-1 0,2 0 0,0 1 0,1 0-1,6 37 1,-2-40-103,1-1-1,1 1 1,2-1-1,0-1 1,1 1-1,1-1 0,1-1 1,0 0-1,2-1 1,0 0-1,2-1 1,29 30-1,-28-32 37,1-2 0,1 0 1,0-1-1,0-1 0,1 0 0,1-2 0,0 0 0,0-1 1,1-1-1,42 9 0,-37-12 216,0-1-1,1-2 1,-1 0-1,1-2 1,-1-1-1,0-1 1,1-1-1,48-14 1,-26 3-13,-2-2 0,0-2 1,-1-3-1,-1-1 0,-1-2 0,-1-3 1,-1-1-1,54-48 0,-70 52-162,0-1 0,-2-1 0,-2-1 0,0-1 0,25-44-1,-35 50-47,0-2-1,-2 1 0,-1-1 0,0-1 0,-2 0 0,-1 0 0,-1 0 0,2-27 0,-6 39-55,0 0-1,-1 1 0,-1-1 1,0 0-1,-1 1 0,0-1 1,-1 1-1,-1 0 1,0 0-1,0 0 0,-1 0 1,-1 1-1,0-1 0,-11-15 1,5 12-33,-1 0 1,0 1-1,-1 0 1,-1 2 0,0-1-1,-1 2 1,0 0-1,-33-17 1,15 12-408,0 2-1,-1 1 1,-1 2 0,0 1 0,0 2 0,-47-4-1,40 8-2025,0 2 0,-75 7 0,56 4-3221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2530,'0'0'3908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1 619 11275,'0'0'6133,"12"-1"-5033,16-2-699,-1-2 1,0-1-1,0-1 0,-1-1 0,43-20 1,138-75 199,-154 74-519,509-320 196,-526 325-278,-18 12 7,-10 6 2,0 0 1,0 1 0,0 0 0,1 0 0,0 1-1,0 0 1,17-5 0,-25 9-10,-1 0-1,1 0 1,0 1 0,0-1-1,-1 0 1,1 0 0,0 0-1,-1 0 1,1 1-1,0-1 1,-1 0 0,1 1-1,0-1 1,-1 0 0,1 1-1,0-1 1,-1 1 0,1-1-1,-1 1 1,1-1 0,-1 1-1,1 0 1,-1-1-1,0 1 1,1 0 0,-1-1-1,0 1 1,1 0 0,-1-1-1,0 1 1,0 0 0,0-1-1,0 1 1,1 0-1,-1 0 1,3 37 335,-1-21-246,1 0-27,0 0 0,1-1 0,2 1 0,-1-1-1,2 0 1,0 0 0,1-1 0,0 0 0,1 0 0,1-1-1,1 0 1,0-1 0,0 0 0,1-1 0,1 0 0,19 14-1,15 4 102,0-2 0,2-1 0,91 34 0,-71-32 69,67 38 1,-128-62-208,1 0 0,-1 1 0,0 0 0,0 1 0,9 9 0,-14-13-18,-1 0 1,0-1 0,0 1 0,0 0 0,0 0 0,-1 0-1,1 1 1,-1-1 0,0 0 0,1 1 0,-2-1 0,1 0-1,0 1 1,-1-1 0,1 1 0,-1-1 0,0 1 0,-1 5 0,1-9-73,0 1 1,0-1 0,0 0 0,0 1-1,0-1 1,0 0 0,0 0 0,0 1 0,0-1-1,0 0 1,-1 0 0,1 1 0,0-1-1,0 0 1,0 0 0,0 1 0,0-1 0,-1 0-1,1 0 1,0 0 0,0 1 0,0-1 0,-1 0-1,1 0 1,0 0 0,0 0 0,-1 0-1,1 1 1,0-1 0,0 0 0,-1 0 0,1 0-1,0 0 1,-1 0 0,1 0 0,0 0 0,0 0-1,-1 0 1,1 0 0,0 0 0,0 0-1,-1 0 1,1 0 0,0 0 0,-1 0 0,-11-11-5134,2-14-3418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1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2867 4957 9641,'0'0'4420,"7"-9"-4206,-4 4-132,1 0 0,-1 0 0,0 0 0,0 0 0,-1 0 1,1 0-1,-1-1 0,0 0 0,-1 1 0,1-1 0,-1 0 0,0 1 1,-1-1-1,0 0 0,1 0 0,-2 0 0,1 0 0,-1 0 0,0 1 0,0-1 1,0 0-1,-1 0 0,0 1 0,0-1 0,-4-5 0,-18-26 350,-2 1 1,-2 1-1,-40-40 0,-19-22 855,13-1-719,-87-152 0,-40-120-225,175 321-327,-20-47 49,5-2 0,3-1-1,-30-132 1,-45-320-13,68 308 96,19 104-115,-100-448-32,96 478 11,-5 2-1,-4 1 1,-68-128-1,75 178-14,-3 2-1,-2 1 1,-2 2-1,-52-53 0,3 17 109,-119-90 0,157 139-71,-2 2 0,-102-51-1,-121-34-37,10 4 36,249 109-284,-2 0 524,1 0-1,1-2 1,-25-18-1,37 25-416,0 0 0,0-1 0,1 1 0,-1-1 0,1 0 0,0 0 0,1 0 0,-1 0 0,1 0-1,-1-1 1,1 1 0,0-1 0,1 0 0,-1 1 0,1-1 0,0 0 0,0 0 0,0-9 0,1-5-5236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3844,'-6'0'96,"2"0"64,8 0-1057,5 0-1249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5081 4587 6278,'0'0'3972,"-5"0"-3631,-9 0 240,3 0 2549,13 3-2505,-1 1 0,1-1 0,-1 0 0,0 1 0,0-1 0,0 1 0,-1-1 1,1 1-1,-1 6 0,2 8 940,-3-11-1482,-11-11-210,5 1 155,-1 1 0,0 0 0,0 0 1,0 0-1,0 1 0,0 0 0,-9 1 0,6-1-15,1 1-1,-1-2 1,1 1 0,-14-5-1,-121-54-317,-10-4 162,4 17 151,79 27 5,0-4-1,1-3 1,-132-70 0,143 60-5,2-3 1,2-3-1,2-2 1,1-2-1,3-2 0,2-3 1,2-2-1,3-1 1,2-3-1,3-1 1,-40-84-1,23 20 55,-39-133-1,-21-134-59,-44-130-8,0 160 9,-28 13-42,159 296 19,-50-82 30,-5 5 1,-6 3 0,-6 4 0,-4 5-1,-6 3 1,-5 6 0,-4 4 0,-4 6-1,-171-108 1,240 174 6,-1 3 0,-2 2 1,0 3-1,-2 1 0,0 3 0,-1 3 0,-1 1 0,0 4 0,-76-7 1,-311-4 44,92 7 423,324 9-517,26 6-85,0-1 0,0 0 0,0 0 0,1 0 0,-1 0 0,1 0 0,-1 0-1,0 0 1,1 0 0,0 0 0,-1 0 0,1 0 0,0 0 0,-1 0 0,1 0 0,0-1 0,0 1 0,0 0 0,0 0-1,0 0 1,0 0 0,1-2 0,1-29-5537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38 357 4612,'0'0'5467,"-4"8"-2488,0-3-2280,-18 30 1473,15-9 2980,8-25-4930,0 0 0,1-1-1,-1 1 1,1-1 0,-1 1-1,0-1 1,1 0 0,-1 1-1,1-1 1,-1 0 0,1 0-1,-1 0 1,1 0 0,-1 0-1,1-1 1,-1 1 0,1 0-1,-1-1 1,1 1 0,1-1-1,16-9 137,0 0 0,-1-1 0,0-1 0,0 0 0,-1-2 0,-1 0 0,15-16 0,-4 5-270,46-44-162,126-156-1,-199 225 75,0 0 0,0 0 1,0 0-1,0 1 0,0-1 0,0 0 0,0 0 1,1 0-1,-1 1 0,0-1 0,0 0 0,0 0 1,0 0-1,0 0 0,0 1 0,0-1 0,1 0 0,-1 0 1,0 0-1,0 0 0,0 0 0,0 0 0,0 1 1,1-1-1,-1 0 0,0 0 0,0 0 0,0 0 1,1 0-1,-1 0 0,0 0 0,0 0 0,0 0 1,1 0-1,-1 0 0,0 0 0,0 0 0,0 0 1,1 0-1,-1 0 0,0 0 0,0 0 0,0 0 1,0 0-1,1 0 0,-1 0 0,0 0 0,0-1 0,0 1 1,1 0-1,-1 0 0,0 0 0,0 0 0,0 0 1,0 0-1,0-1 0,0 1 0,1 0 0,-1 0 1,0 0-1,0 0 0,0-1 0,0 1 0,0 0 1,0 0-1,0-1 0,0 30 39,-11 35 117,-8 23 277,-42 156 42,58-235-522,1-1 1,0 1 0,1 0 0,-1 0-1,1 11 1,1-19-46,0 1 1,0-1-1,0 0 1,0 0-1,0 1 0,0-1 1,0 0-1,0 1 0,0-1 1,0 0-1,0 0 0,1 0 1,-1 1-1,0-1 0,0 0 1,0 0-1,0 1 1,0-1-1,1 0 0,-1 0 1,0 0-1,0 0 0,0 1 1,1-1-1,-1 0 0,0 0 1,0 0-1,1 0 0,-1 0 1,0 0-1,0 1 1,1-1-1,-1 0 0,0 0 1,0 0-1,1 0 0,-1 0 1,0 0-1,0 0 0,1 0 1,-1 0-1,0 0 0,0 0 1,1-1-1,-1 1 1,0 0-1,0 0 0,1 0 1,-1 0-1,0 0 0,14-9-7197,0-10-6794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9865,'0'0'14104,"1"11"-13228,0 34-108,-2 0 1,-2 0 0,-11 54-1,4-38-647,0 80-1,15-149-5005,1-13-10,-6-8-3395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8456,'0'0'19571,"58"0"-18899,-21-2-512,1-7-128,1 1-32,0-1-1633,-1 0-2243,-5 0-2242,-1-2-7430</inkml:trace>
  <inkml:trace contextRef="#ctx0" brushRef="#br0" timeOffset="1">683 1 18514,'0'0'7687,"-59"70"-6534,43-38 32,1 4-544,2 2-193,0 6-320,7-3-96,2-4 0,2-3-64,2-9-769,0-6-960,6-13-1314,5-6-1185,1-5-2627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14670,'0'0'10314,"-4"11"-9647,-7 29-1,2 0-1,-9 83 1,11 22-2417,15-155-3549,3-12 2405,-4-11-3180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54 12940,'0'0'6636,"-9"3"-4255,-26 11-1036,26-7 353,13-2-788,11-2 27,34 1 56,0-2 1,0-2 0,78-10 0,143-38-1008,-243 44-237,23-5-1164,-26-3-7681,-16 4 1510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1:5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10634,'0'0'9438,"2"-3"-6494,12-10-1831,4 4-909,0 1-1,1 0 1,0 1-1,0 1 0,1 1 1,-1 1-1,1 0 1,0 2-1,39-1 0,-58 3-206,-1 0 0,1 0-1,-1 0 1,1 0 0,-1 0-1,1 0 1,-1 1 0,1-1-1,-1 0 1,0 0 0,1 0-1,-1 0 1,1 0 0,-1 1-1,1-1 1,-1 0-1,0 0 1,1 1 0,-1-1-1,0 0 1,1 1 0,-1-1-1,0 0 1,1 1 0,-1-1-1,0 0 1,0 1 0,1-1-1,-1 1 1,0-1 0,0 0-1,0 1 1,1 0 0,-5 18 17,-15 18 117,1-16-62,0-1-1,-28 24 0,24-24 289,-32 39 0,53-59-337,0 1 1,0 0 0,1 0-1,-1 0 1,0 0 0,1 0-1,-1 0 1,1 0 0,-1 0-1,1 0 1,-1 0 0,1 0-1,0 0 1,0 0 0,-1 0-1,1 0 1,0 0 0,0 1 0,0-1-1,0 0 1,0 0 0,0 0-1,1 0 1,-1 0 0,1 2-1,0-1 2,0-1-1,0 0 0,1 1 1,-1-1-1,0 0 0,1 0 0,-1 0 1,1 0-1,-1 0 0,1 0 1,-1-1-1,1 1 0,0 0 1,3 0-1,8 2 41,0-1-1,1 0 1,19-1-1,-26 0-43,-1-1-76,76-1-546,-28-12-4537,-5-11-6657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58 5830,'1'-16'-963,"3"-15"8979,-2 21 12,-1 32-5877,-2 1-1851,-2 0-1,-1 0 1,-1-1 0,-8 26-1,-5 23 408,-7 83-71,-3 19-434,53-272-644,5 0 1,67-150 0,-95 247 435,30-57-99,-30 57 13,0-1 0,-1 1 0,1-1 0,0 1 0,0 0 0,0 0 1,1 0-1,-1 0 0,0 0 0,1 1 0,-1-1 0,1 1 0,0-1 0,-1 1 1,1 0-1,0 0 0,0 0 0,0 1 0,3-1 0,-5 1 76,-1 0 0,1 0 0,-1 0 0,1 1 0,-1-1 0,1 0 0,-1 1 0,0-1 0,1 0 0,-1 1 0,1-1 0,-1 0 0,0 1-1,1-1 1,-1 1 0,0-1 0,0 1 0,1-1 0,-1 1 0,0-1 0,0 1 0,0-1 0,0 1 0,1-1 0,-1 1 0,0-1 0,0 1 0,0-1 0,0 1 0,0-1-1,0 1 1,-1-1 0,1 1 0,0-1 0,0 1 0,0-1 0,0 1 0,-1-1 0,1 1 0,0-1 0,0 1 0,-1 0 0,-10 25 66,-2-8 123,-1-1 0,-1 0 0,0-1 0,-2-1 0,-29 22 0,21-17 172,-38 38 1,115-80-4414,13-24-4452,-30 20 1575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31 100 3812,'0'0'635,"9"-9"-907,1-1 172,32-32 2948,-18 4 14285,-34 39-15906,-9 7-1569,11 0 376,0 0 1,0 1-1,1 0 1,0 0-1,0 1 0,1 0 1,1 0-1,-1 1 1,2-1-1,-1 1 0,2 0 1,-1 1-1,2-1 1,-1 0-1,2 1 0,-1 0 1,1 18-1,2-28-18,-1 1 0,0-1 0,1 0 0,-1 0 0,1 0-1,0 0 1,0 0 0,0 0 0,0 0 0,0 0 0,0 0 0,0 0 0,1-1 0,-1 1-1,1 0 1,-1-1 0,1 1 0,0-1 0,0 0 0,-1 0 0,1 1 0,0-1-1,0 0 1,0-1 0,0 1 0,0 0 0,0 0 0,1-1 0,-1 1 0,0-1 0,0 0-1,0 0 1,0 0 0,4 0 0,1 0 109,1 0 1,-1 0-1,0-1 1,0 0-1,0 0 0,0-1 1,0 0-1,0 0 1,12-6-1,-10 3 29,0-1 1,-1 0 0,0 0-1,-1-1 1,1 1-1,-1-2 1,0 1 0,11-17-1,-15 19-87,0-1-1,0 1 1,0-1-1,-1 0 1,1 0-1,-1 0 1,-1 0-1,1 0 1,-1-1-1,0 1 1,-1 0-1,1 0 1,-1-1 0,-1 1-1,0-10 1,0 14-54,0 0 0,0 0 0,1-1 1,-2 1-1,1 0 0,0 0 0,0 0 1,-1 0-1,1 0 0,-1 1 0,1-1 0,-1 0 1,0 1-1,1-1 0,-1 1 0,0-1 1,0 1-1,0 0 0,-1 0 0,1 0 1,0 0-1,0 0 0,0 1 0,-1-1 1,-2 0-1,-7-1-444,0 0 1,0 1 0,-18 0-1,29 1 399,1 0-87,-1 0 1,0 0-1,0 0 0,0 0 0,0 0 0,0 0 0,1 1 1,-1-1-1,0 0 0,0 0 0,0 1 0,0-1 1,1 0-1,-1 1 0,0-1 0,0 1 0,1-1 0,-1 1 1,0-1-1,1 1 0,-1-1 0,1 1 0,-1 1 1,-1 19-7798,4-14 1574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12460,'0'0'10372,"0"9"-8989,0 12-665,4 123 2451,9-47-5204,-7-88-3124,-6-9 4895,1 0-1,-1 1 1,0-1 0,1 0-1,-1 0 1,0 0 0,1 0-1,-1 0 1,0 0 0,1 0-1,-1 0 1,0 0 0,1 0-1,-1 0 1,0 0 0,1 0-1,-1 0 1,0 0 0,1 0-1,-1-1 1,0 1 0,1 0-1,-1 0 1,0 0 0,0 0-1,1-1 1,-1 1 0,0 0-1,1 0 1,-1-1 0,0 1-1,0 0 1,1-1 0,7-13-7685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16848,'0'0'8285,"-9"8"-8071,6-6-212,-7 7 31,0 0 1,0 0-1,-11 15 0,19-22-30,0 0-1,0 1 0,0-1 0,1 1 1,-1 0-1,1-1 0,-1 1 0,1 0 1,0 0-1,0 0 0,0 0 1,0 0-1,1 0 0,-1 0 0,1 0 1,0 0-1,0 0 0,0 1 0,0-1 1,0 0-1,1 0 0,0 0 0,-1 0 1,3 4-1,-2-6 5,-1-1-1,1 1 1,0 0 0,0-1 0,0 1-1,0-1 1,1 1 0,-1-1-1,0 1 1,0-1 0,0 0 0,0 0-1,0 1 1,0-1 0,1 0 0,-1 0-1,0 0 1,0 0 0,0-1-1,0 1 1,1 0 0,-1 0 0,2-1-1,27-10 164,12-19-173,-36 23-26,1 2 0,0-1 1,0 1-1,1 0 0,15-6 0,-23 11 17,1 0 0,-1 0 0,1 0 0,-1 0 0,1 0 0,-1 0 1,1 0-1,-1 0 0,1 1 0,-1-1 0,1 0 0,-1 0 0,1 1 1,-1-1-1,1 0 0,-1 1 0,1-1 0,-1 1 0,0-1 0,1 0 1,-1 1-1,0-1 0,1 1 0,-1-1 0,0 1 0,1-1 0,-1 1 1,0-1-1,0 1 0,0-1 0,0 1 0,1-1 0,-1 1 0,0-1 1,0 1-1,0 0 0,0 0 0,3 30-45,-3-22 63,27 185 2423,-27-193-2367,-1 0 1,1-1 0,0 1-1,-1 0 1,1-1-1,0 1 1,-1 0-1,1-1 1,-1 1 0,1-1-1,-1 1 1,1-1-1,-1 1 1,0-1 0,1 1-1,-1-1 1,0 0-1,1 1 1,-1-1-1,0 0 1,1 1 0,-1-1-1,0 0 1,1 0-1,-2 0 1,-28 7 618,19-5-347,-19 6 261,12-2-455,-1-2-1,1 0 1,-33 2-1,51-8-562,0 1 1,0 0-1,0-1 0,1 1 0,-1 0 0,0-1 0,0 1 0,1 0 0,-1-1 0,1 1 0,-1 0 0,1 0 0,-1 0 1,1-1-1,0 1 0,0 0 0,0-1 0,14-17-7078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2812 4933,'33'-3'6840,"0"-6"-3969,-7-2-3242,43-23-1,-27 11 1013,32-13-585,8-6 404,1 3 0,142-44 0,-19 28 402,270-78 747,374-171 1242,-577 178-2395,-6-12 0,-6-12 0,-7-10 0,290-242 0,-474 343-476,-2-2 0,-4-4 0,-2-2 1,-3-3-1,-4-3 0,-2-2 0,-4-2 1,-3-2-1,49-118 0,-88 181 92,0 0 0,-1-1-1,-1 1 1,-1-1 0,0 0 0,-2-1 0,1 1-1,-2-33 1,-1 48-41,0 0 0,-1 0 1,1 0-1,-1 0 0,0 0 0,0 0 0,0 0 0,0 0 0,0 1 1,0-1-1,-1 0 0,1 0 0,0 1 0,-1-1 0,1 1 1,-1-1-1,0 1 0,1 0 0,-1 0 0,0 0 0,0 0 0,0 0 1,0 0-1,0 0 0,0 0 0,0 1 0,0-1 0,0 1 1,0 0-1,0 0 0,-3-1 0,-10 0-280,-1 1 0,1 0 1,-24 4-1,4-1-3244,35-10-2321,5-7-389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5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1 449 16015,'2'-1'3837,"9"-6"-2618,153-116 2179,194-195-2451,-358 318-939,0 0 1,0 0-1,0 0 1,-1 1-1,1-1 1,0 0-1,0 0 0,0 0 1,0 0-1,0 0 1,0 0-1,0 0 0,0 1 1,0-1-1,0 0 1,0 0-1,0 0 1,0 0-1,0 0 0,1 0 1,-1 0-1,0 1 1,0-1-1,0 0 0,0 0 1,0 0-1,0 0 1,0 0-1,0 0 1,0 0-1,0 0 0,0 0 1,0 0-1,0 1 1,1-1-1,-1 0 0,0 0 1,0 0-1,0 0 1,0 0-1,0 0 1,0 0-1,0 0 0,1 0 1,-1 0-1,0 0 1,0 0-1,0 0 0,0 0 1,0 0-1,0 0 1,0 0-1,1 0 0,-1 0 1,0 0-1,0 0 1,0 0-1,0 0 1,-5 21 241,-11 30 30,14-47-213,-8 30-37,2 0-1,1 0 1,2 1-1,1 0 0,1 63 1,3-97-180,1-1 1,-1 0-1,0 0 1,0 1-1,0-1 1,0 0-1,1 0 1,-1 0-1,0 1 1,0-1-1,1 0 1,-1 0-1,0 0 1,0 1-1,1-1 1,-1 0 0,0 0-1,0 0 1,1 0-1,-1 0 1,0 0-1,1 0 1,-1 0-1,0 0 1,0 0-1,1 0 1,-1 0-1,0 0 1,1 0-1,-1 0 1,0 0-1,0 0 1,1 0-1,-1 0 1,0 0 0,1 0-1,-1 0 1,0-1-1,0 1 1,1 0-1,-1 0 1,0 0-1,0 0 1,0-1-1,1 1 1,-1 0-1,0 0 1,0-1-1,0 1 1,1 0-1,-1 0 1,0-1-1,0 1 1,0 0 0,0 0-1,0-1 1,9-14-6391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18449,'0'0'1709,"-8"3"-327,2 0-1208,0 0 0,0 0-1,1 1 1,-1 0-1,1 0 1,0 0 0,0 0-1,0 1 1,0 0 0,1 0-1,0 0 1,0 1-1,0 0 1,1-1 0,0 1-1,0 0 1,0 1-1,1-1 1,0 0 0,0 1-1,1-1 1,-1 8-1,-1 8-325,2 1-1,0-1 1,2 0-1,0 1 1,1-1-1,10 39 1,-12-60-47,0-1 1,0 0-1,0 0 0,0 1 1,0-1-1,0 0 1,0 0-1,0 1 0,0-1 1,0 0-1,0 1 1,0-1-1,0 0 0,0 0 1,0 1-1,0-1 1,-1 0-1,1 0 0,0 1 1,0-1-1,0 0 1,0 0-1,-1 0 0,1 1 1,0-1-1,0 0 1,0 0-1,-1 0 0,1 0 1,0 1-1,0-1 1,-1 0-1,1 0 0,0 0 1,0 0-1,-1 0 0,1 0 1,0 0-1,-1 0 1,1 0-1,0 0 0,0 0 1,-1 0-1,1 0 1,0 0-1,-1 0 0,1 0 1,0 0-1,0 0 1,-1 0-1,1 0 0,0-1 1,0 1-1,-1 0 1,1 0-1,0 0 0,0 0 1,0-1-1,-1 1 1,1 0-1,0 0 0,0 0 1,0-1-1,0 1 1,-1 0-1,1 0 0,0-1 1,0 1-1,-14-14-9954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11147,'0'0'12652,"67"-13"-11820,-35 13-319,6 0-417,7 0-32,-1-1-416,1-6-1506,-2-2-1217,-6-2-2819,-3-5-4067</inkml:trace>
  <inkml:trace contextRef="#ctx0" brushRef="#br0" timeOffset="1">583 1 15182,'0'0'6695,"-35"68"-5670,23-36-128,0 0-545,4 1-192,3-2-160,5-1 0,0-9 32,4-4-544,9-8-738,3-8-383,-3-1-866,-2-5-1729,3-12-1377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230 211 15791,'0'0'7079,"-55"68"-6567,44-40-31,3 2-97,3-3-160,5-3-128,0-4-64,2-6-32,10-7-544,2-3-1026,-2-4-992,-6 0-2339,-3-12-4676</inkml:trace>
  <inkml:trace contextRef="#ctx0" brushRef="#br0" timeOffset="1">0 45 12716,'0'0'10922,"78"-5"-9544,-28 9-642,10-4-479,1 0-193,2 0 0,-2-5-64,-11-4-705,-9 0-1473,-11-1-2691,-15 0-4900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80 7143,'-12'-6'1228,"5"3"-392,0 0 0,0 0 0,0-1 0,0-1 0,1 1 1,0-1-1,-1 0 0,2 0 0,-1-1 0,-6-7 1,12 12-735,0 1 1,0-1-1,-1 1 1,1-1-1,0 1 1,0-1-1,0 1 1,0-1-1,0 1 1,0-1-1,0 1 1,0-1 0,0 1-1,0-1 1,0 1-1,0-1 1,0 1-1,1-1 1,-1 1-1,0 0 1,0-1-1,0 1 1,1-1-1,-1 1 1,0-1-1,0 1 1,1 0 0,-1-1-1,1 1 1,-1-1-1,0 1 1,1 0-1,-1 0 1,1-1-1,-1 1 1,0 0-1,1 0 1,-1-1-1,1 1 1,-1 0-1,1 0 1,-1 0-1,1 0 1,-1 0 0,1 0-1,-1 0 1,1 0-1,-1 0 1,1 0-1,-1 0 1,2 0-1,34 0 397,-27 0 167,-6 0-567,11 0 130,-1 0 0,1 1 0,0 1 0,19 4 0,-32-6-225,1 1-1,0-1 0,-1 0 0,1 1 0,0-1 0,-1 1 0,1-1 0,-1 1 0,1 0 0,-1 0 0,0 0 1,1 0-1,-1 0 0,0 0 0,1 0 0,-1 0 0,0 0 0,0 1 0,0-1 0,0 0 0,0 1 0,0-1 1,-1 1-1,1-1 0,0 1 0,-1-1 0,1 1 0,-1 0 0,0-1 0,1 1 0,-1 0 0,0-1 0,0 1 1,0 0-1,0-1 0,0 1 0,0-1 0,-1 1 0,1 0 0,0-1 0,-1 1 0,0-1 0,1 1 1,-1 0-1,0-1 0,0 0 0,1 1 0,-1-1 0,-2 2 0,-4 7 12,-1-1 1,0 0-1,0 0 0,-1-1 1,0 0-1,0-1 0,-13 8 0,10-7-1,0 1 0,1 0 0,0 1 0,-15 16 0,25-25-19,0 0 0,1 0 1,-1-1-1,0 1 0,1 0 0,-1 0 0,0 0 0,1 0 0,-1 0 0,1 0 0,-1 0 1,1 0-1,0 0 0,-1 0 0,1 0 0,0 0 0,0 0 0,0 1 0,0-1 0,0 0 1,0 0-1,0 0 0,0 0 0,0 0 0,1 2 0,0-2-18,0-1 1,0 1-1,0 0 0,0 0 0,0 0 0,0-1 0,0 1 1,0-1-1,0 1 0,0-1 0,1 1 0,-1-1 1,0 0-1,0 1 0,0-1 0,1 0 0,-1 0 1,2 0-1,5 0-327,1 0 0,0 0 1,-1-1-1,1-1 0,10-2 1,15-11-4232,3-4-3554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7 17424,'0'0'2200,"-10"0"-380,5 0-1710,-2-1 183,0 1 0,1 0 0,-1 0 0,1 1 0,-1-1 0,1 1 0,-11 4 0,15-5-253,0 2 0,0-1 1,0 0-1,0 0 0,0 1 0,0-1 1,1 1-1,-1-1 0,0 1 1,1 0-1,-1 0 0,1 0 0,0 0 1,0 0-1,0 0 0,-1 0 1,2 0-1,-1 0 0,0 0 1,0 1-1,1-1 0,-1 0 0,1 0 1,0 1-1,0-1 0,0 0 1,0 1-1,0-1 0,1 4 0,-1-3-34,1 1-1,0-1 1,0 0-1,0 0 1,0 0-1,0 0 0,1-1 1,-1 1-1,1 0 1,0-1-1,0 1 1,0-1-1,0 1 1,0-1-1,0 0 0,1 0 1,-1 0-1,1 0 1,0 0-1,-1-1 1,1 1-1,0-1 0,0 1 1,0-1-1,0 0 1,0-1-1,5 2 1,6 1 48,1 0-1,0-1 1,0-1 0,22 0 0,-34-1-3,-1 0 0,0-1 0,0 1-1,1 0 1,-1-1 0,0 1 0,0-1 0,0 0-1,0 0 1,1 0 0,-1 0 0,0 0 0,-1 0-1,1-1 1,0 1 0,0-1 0,0 1 0,-1-1-1,1 0 1,-1 1 0,0-1 0,1 0-1,-1 0 1,0 0 0,0 0 0,0 0 0,0 0-1,0 0 1,-1-1 0,1 1 0,-1 0 0,1 0-1,-1-1 1,0 1 0,0 0 0,0-4 0,0 3 31,0-1-1,0 0 1,-1 1 0,1-1 0,-1 0 0,0 1 0,0-1 0,0 1 0,-1-1 0,1 1 0,-1 0 0,0 0 0,1-1-1,-2 1 1,1 1 0,0-1 0,-1 0 0,1 0 0,-1 1 0,0-1 0,1 1 0,-6-3 0,0 2 77,1 1 0,-1 0 1,0 1-1,1-1 0,-12 1 0,17 1-375,0 0-1,0 0 0,0 0 0,0 0 0,0 0 0,0 1 0,0-1 0,0 1 0,0 0 1,0-1-1,1 1 0,-3 1 0,-1 7-4986,8 5-3660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48 8840,'0'0'6422,"-1"13"-4697,-12 62 276,-4 0 1,-35 97-1,-1 6-1578,52-175-384,-10 36-25,8-29 320,6-25 603,14-49-596,28-71-1,-19 64-519,-4 0-732,22-59 179,-38 114 539,2 1-1,-1 0 1,2 0 0,0 1 0,19-23-1,-27 36 169,-1 0-1,1 0 1,-1 0-1,1 0 1,0 0-1,-1 1 1,1-1-1,0 0 1,0 0-1,-1 1 1,1-1-1,0 1 1,0-1-1,0 1 1,0-1-1,0 1 0,0-1 1,0 1-1,0 0 1,0-1-1,0 1 1,0 0-1,0 0 1,2 0-1,-3 1 20,1 0-1,-1-1 1,1 1-1,-1 0 1,1 0-1,-1 0 0,0 0 1,1 0-1,-1 0 1,0 0-1,0 0 1,0 0-1,0 0 1,0 0-1,0 0 0,0 0 1,0 0-1,0 0 1,0 1-1,-2 7 32,1 0-1,-1-1 1,0 0 0,-7 16-1,-5 0 325,-2 0-1,0-1 1,-2-1-1,0-1 1,-2 0-1,-26 22 1,115-104-11442,-41 38 4938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14542,'0'0'12855,"0"13"-12583,14 202 278,-13-204 694,0-3-4011,-1-18-7268,0-9 1766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0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131 126 17585,'0'0'8178,"0"0"-8179,0-1-1,0 1 1,0 0-1,0 0 1,0-1 0,0 1-1,-1 0 1,1 0-1,0 0 1,0-1-1,0 1 1,0 0 0,-1 0-1,1 0 1,0-1-1,0 1 1,0 0-1,-1 0 1,1 0 0,0 0-1,0 0 1,-1 0-1,1 0 1,0-1-1,0 1 1,-1 0 0,1 0-1,0 0 1,0 0-1,-1 0 1,1 0-1,0 0 1,0 0 0,-1 0-1,1 0 1,0 1-1,-1-1 1,1 0 0,0 0-1,0 0 1,0 0-1,-1 0 1,1 0-1,0 1 1,-1 2 3,0 0 1,1 0-1,-1-1 1,1 1-1,0 0 1,0 0-1,0 0 1,0 0-1,1 0 1,-1 0-1,1 0 1,0 0-1,-1 0 1,1 0-1,1 0 0,-1-1 1,0 1-1,1 0 1,-1-1-1,1 1 1,0-1-1,0 0 1,0 1-1,0-1 1,4 3-1,4 0 10,-1 0 0,0-1 1,1 0-1,-1-1 0,1 0 0,15 2 0,-21-4-12,10 2 1,-4-1 3,0 0 1,0 0 0,0 1-1,14 6 1,-23-8-3,1-1 0,-1 1 0,0-1 0,0 1 1,0-1-1,0 1 0,0 0 0,0 0 0,0-1 1,-1 1-1,1 0 0,0 0 0,0 0 0,-1 0 0,1 0 1,0 0-1,-1 0 0,1 0 0,-1 0 0,1 0 1,-1 0-1,0 0 0,1 0 0,-1 1 0,0-1 0,0 0 1,0 0-1,0 0 0,0 1 0,0-1 0,0 0 1,0 0-1,0 0 0,-1 0 0,1 1 0,0-1 1,-1 0-1,1 0 0,-1 0 0,1 0 0,-1 0 0,0 0 1,1 0-1,-1 0 0,0 0 0,0 0 0,-1 1 1,-10 9 98,1 0 0,-2 0 1,0-1-1,0-1 1,-1 0-1,0-1 1,0-1-1,-1 0 0,0-1 1,0 0-1,-1-1 1,1-1-1,-1 0 1,0-2-1,0 0 0,-1 0 1,-26-2-1,42 0-86,-1 0-1,1 0 0,0 0 1,-1 0-1,1-1 0,0 1 1,0 0-1,-1-1 0,1 1 1,0-1-1,0 0 0,0 1 1,-1-1-1,1 0 1,0 1-1,0-1 0,0 0 1,0 0-1,1 0 0,-1 0 1,0 0-1,0 0 0,0 0 1,1-1-1,-1 1 0,1 0 1,-1 0-1,1 0 0,-1-1 1,1 1-1,0 0 0,-1-1 1,1 1-1,0 0 0,0-1 1,0 1-1,0 0 0,0 0 1,1-3-1,0 0-6,0 0 0,0 0 0,0 0-1,0 0 1,1 0 0,0 0 0,-1 1-1,2-1 1,-1 1 0,0-1 0,5-5 0,13-8-20,1 1 0,0 1 0,44-25 0,-42 28 208,0-2 0,-2-1 0,39-32 0,-57 44-121,-1 0-1,0 0 0,0 0 0,0-1 0,0 1 1,0 0-1,-1-1 0,1 1 0,-1-1 1,0 0-1,0 1 0,0-1 0,-1 0 1,1 0-1,-1 1 0,0-1 0,0 0 0,0 0 1,-1 0-1,1 1 0,-1-1 0,0 0 1,0 0-1,0 1 0,-1-1 0,-1-3 1,1 4-162,1 0 0,-1 0 1,0 0-1,0 0 0,0 1 1,0-1-1,-1 0 0,1 1 1,-1 0-1,0-1 0,1 1 1,-1 0-1,0 1 0,0-1 1,0 0-1,-1 1 0,1 0 1,-5-2-1,-9 2-5309,12 1-2485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16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5448 374 3812,'0'0'6619,"-8"-7"-6320,-16-11 635,1-1 1,-39-43-1,57 57-916,1 1 0,-1-1 1,0 1-1,0 0 0,-1 1 0,1-1 1,-1 1-1,0 0 0,0 0 1,0 1-1,0 0 0,0 0 0,-8-1 1,-12-2 85,-53-3 1,39 5 60,-365-51 2455,43 4-1445,72 16-973,-536-33 109,-273 137-330,939-56 54,-291 48-4,345-39-45,2 4 0,-123 50 0,88-19-36,-187 109-1,235-111-82,2 3-1,-147 129 0,218-172 163,1 2-1,0 0 1,1 1 0,1 1-1,1 0 1,1 1-1,1 0 1,1 1-1,1 0 1,0 1 0,2 0-1,1 1 1,0 0-1,2 0 1,1 0-1,1 0 1,1 1-1,1-1 1,4 41 0,-2-54-20,1 0 1,0 0 0,1 0 0,0-1-1,1 1 1,0-1 0,1 0 0,0 0 0,0 0-1,1-1 1,11 14 0,-6-10-42,1-1 0,1 0 1,0-1-1,0 0 0,1-1 0,26 15 0,11-2-88,1-1-1,0-3 0,84 20 0,-124-36 122,212 56 127,3-10 1,411 34-1,379-74-107,295-75 402,-1180 58-408,20-5-21,0-7 1,-1-7 0,-1-6-1,233-83 1,-305 88-83,-6 4 700,-2-2 0,-1-4 0,103-61 0,-162 84-557,1 0 0,-1-1 0,-1-1 0,1 0 0,-2 0 1,1-1-1,-1 0 0,-1 0 0,0-1 0,0 0 0,-1 0 0,0-1 1,-1 0-1,4-12 0,-5 7-34,0 0 1,-2 0-1,0 0 0,0 0 1,-2-1-1,0 1 1,-1 0-1,0 0 0,-2 0 1,-4-18-1,-1 9 261,0 0 0,-2 0-1,-1 1 1,-1 1 0,-1 0 0,-1 0 0,-1 2-1,-1 0 1,-1 0 0,-1 2 0,-1 0 0,-32-27-1,-22-10 103,-2 4 0,-111-61 0,-70-16-4330,81 52-4199,63 32-2740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17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6716 6775 4068,'-7'1'4579,"-10"1"1080,4-4-3497,12 2-2140,0-1 1,1 1 0,-1-1-1,0 1 1,1-1-1,-1 1 1,1-1 0,-1 0-1,1 1 1,-1-1-1,1 0 1,-1 1 0,1-1-1,0 0 1,-1 1-1,1-1 1,0 0 0,-1 0-1,1 0 1,0 1 0,0-1-1,0 0 1,0 0-1,0 0 1,0 1 0,0-1-1,0 0 1,0 0-1,0 0 1,0 0 0,1 1-1,-1-1 1,0 0-1,1-1 1,4-15-15,2 0 1,-1 1-1,2-1 0,13-20 0,13-31 10,-20 34 6,-3-1 1,0 0 0,-2-1-1,-2 0 1,5-62 0,-11 76 4,-1-1-1,-1 1 1,-1 0 0,-1-1 0,-1 1-1,0 1 1,-2-1 0,-1 1 0,0 0-1,-18-33 1,-25-26 471,-3 3-1,-101-113 0,56 73-374,-568-625 459,-44-55-378,55-67-5505,93 119 7523,-32 27 723,94 188-3136,-47 48-241,395 367 759,-4 6 1,-195-100-1,266 165-39,-2 4 0,-2 5-1,-1 3 1,-1 4 0,-2 4-1,-119-15 1,57 27-335,-192 11 0,151 3-3687,132-2-1169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19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69 236 3716,'10'-12'2417,"-1"-1"0,0 0 0,12-22 0,-17 25-1499,1 1 0,-1-1 0,-1 0 1,0-1-1,0 1 0,-1 0 0,-1-1 0,1 1 0,-2-1 0,0-13 1,0 22-858,0 0 0,0 1 0,-1-1 0,1 0 0,0 1 0,-1-1 0,1 1 0,-1-1 0,0 1 0,1-1 0,-1 1 0,0 0 0,0-1 0,0 1 0,0 0 1,0 0-1,0 0 0,-1-1 0,1 1 0,0 0 0,-1 1 0,1-1 0,0 0 0,-1 0 0,1 0 0,-1 1 0,1-1 0,-1 1 0,1-1 0,-1 1 0,0 0 0,1 0 1,-1-1-1,-2 1 0,1 0-61,0 0-1,1 1 1,-1-1 0,0 0 0,0 1 0,0 0 0,0-1 0,1 1 0,-1 0 0,0 0 0,1 1 0,-1-1-1,1 1 1,-1-1 0,1 1 0,0 0 0,0-1 0,-4 5 0,-1 5-6,0 0 1,1 1-1,0-1 0,1 1 1,1 0-1,-1 1 0,2-1 1,0 1-1,0 0 0,1 0 1,1 0-1,0 0 0,1 0 0,0 0 1,3 16-1,-2-27 1,0 1-1,0 0 0,0 0 1,1-1-1,-1 1 1,1 0-1,-1-1 1,1 0-1,0 1 1,0-1-1,0 0 1,0 0-1,1 0 0,-1 0 1,0 0-1,1-1 1,-1 1-1,1-1 1,0 0-1,3 2 1,70 21 21,-25-10-17,-43-10-2,1 0 0,-1 1 1,0 0-1,-1 0 1,1 1-1,-1-1 0,0 2 1,0-1-1,-1 1 0,0 0 1,0 0-1,0 1 0,-1-1 1,-1 1-1,1 1 1,5 13-1,-5-8 5,-1 0 1,-1 1-1,0-1 0,-1 1 1,0 0-1,-1-1 0,-1 1 1,0 0-1,-4 27 0,2-34 39,0 0 0,0 0-1,0 0 1,-1 0-1,0 0 1,-1 0-1,0-1 1,0 0-1,-1 0 1,1 0 0,-1 0-1,-1-1 1,0 0-1,0 0 1,-6 5-1,6-6 61,1-1 0,-1 0 0,0-1 0,0 0 0,0 0 0,0 0 0,-1 0 0,1-1 0,-1 0 0,0-1 0,1 1 0,-1-1 0,0-1 0,0 1 0,0-1 0,1 0 0,-1-1 0,-11-1 0,13 0-85,1 0-1,-1 0 1,0-1-1,1 1 1,0-1-1,-1 0 1,1 0-1,0 0 1,0-1-1,1 1 1,-1-1-1,1 0 1,0 0-1,0 0 1,0 0-1,0-1 1,1 1 0,0-1-1,0 0 1,0 0-1,0 1 1,1-1-1,-1-8 1,-1-1-32,0 1 0,1 0 0,1-1 0,1 1 0,0-1 0,0 1 1,5-27-1,-1 28-87,0 0 1,0 0-1,1 0 1,1 0-1,0 1 1,1 0-1,0 0 1,15-17-1,10-7-2116,39-32-1,-19 18-2209,-24 19 377,-3 2-971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19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32 110 8680,'0'0'15930,"11"5"-15498,-8-4-416,0 1 0,0 0-1,1-1 1,-1 0 0,1 0-1,-1 0 1,1 0 0,0 0-1,-1-1 1,1 1-1,0-1 1,-1 0 0,1 0-1,0-1 1,-1 1 0,1-1-1,0 0 1,-1 0 0,1 0-1,-1 0 1,0 0 0,1-1-1,-1 0 1,0 1 0,0-1-1,0-1 1,0 1-1,5-5 1,-3 4 16,0-1 1,-1 1-1,1-1 0,-1 0 1,0-1-1,0 1 1,-1-1-1,1 0 0,-1 0 1,0 0-1,0 0 0,0 0 1,-1-1-1,0 1 0,0-1 1,1-9-1,-3 14-19,0 1-1,-1-1 1,1 0 0,0 1-1,-1-1 1,1 0 0,-1 1-1,1-1 1,-1 1 0,1-1 0,-1 1-1,0-1 1,1 1 0,-1-1-1,0 1 1,1-1 0,-1 1-1,0 0 1,1-1 0,-1 1-1,0 0 1,0 0 0,0 0 0,1 0-1,-1-1 1,0 1 0,0 0-1,1 0 1,-1 0 0,0 1-1,0-1 1,0 0 0,1 0-1,-1 0 1,0 1 0,-1-1 0,-34 12 83,26-4-90,0 0 1,0 1-1,1 0 1,0 0-1,1 1 1,0 0 0,0 1-1,1 0 1,-9 19-1,7-12-8,1 0 0,1 0 0,0 0 0,2 1 0,-7 35 0,12-52-26,-1 1 0,1-1-1,0 0 1,-1 0 0,1 1-1,0-1 1,0 0 0,0 1-1,1-1 1,-1 0 0,1 1-1,-1-1 1,1 0 0,0 0 0,0 1-1,-1-1 1,2 0 0,-1 0-1,0 0 1,0 0 0,1 0-1,-1-1 1,1 1 0,-1 0-1,5 2 1,-3-2-263,1-1 1,-1 0-1,1 0 1,0-1-1,0 1 0,0-1 1,0 0-1,-1 0 0,1 0 1,0 0-1,0-1 0,0 1 1,-1-1-1,1 0 0,7-3 1,0-1-1110,1 0 0,-1-1 0,0 0 0,-1-1 0,16-13 0,-23 18 949,42-33-6916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0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4484,'0'0'13821,"-10"8"-12844,-2 0-667,0 2-1,1-1 1,1 1-1,-16 18 1,22-22-212,0-1 0,1 1 0,-1 0 0,1-1 0,0 2-1,0-1 1,1 0 0,0 0 0,0 1 0,1 0 0,-1-1 0,1 1 0,1 0 0,-1 11-1,2-16-83,-1 1-1,0-1 1,1 0-1,0 0 0,-1 0 1,1 0-1,0-1 0,0 1 1,0 0-1,0 0 0,1 0 1,-1-1-1,0 1 1,1-1-1,-1 1 0,1-1 1,0 1-1,-1-1 0,1 0 1,0 0-1,0 0 1,-1 0-1,1 0 0,0 0 1,0 0-1,0-1 0,0 1 1,1-1-1,-1 1 1,0-1-1,0 0 0,0 0 1,0 0-1,0 0 0,0 0 1,0-1-1,3 0 0,0 1 83,0 0 0,1-1 1,-1 0-1,0-1 0,1 1 0,-1-1 0,0 0 0,0 0 0,0 0 0,0-1 0,-1 0 0,1 0 0,7-7 0,-8 6 92,0 0 0,-1-1-1,0 0 1,0 0 0,-1 0 0,1 0 0,-1-1-1,0 1 1,0 0 0,-1-1 0,1 1 0,-1-1 0,0-10-1,-1 1 293,-1-1 0,0 1-1,-7-27 1,55 41-1019,-35 1 515,1 1-1,0 0 1,0 1 0,0 0 0,-1 1-1,1 1 1,15 6 0,-21-7 8,-1 0-1,0 0 1,-1 0 0,1 1 0,-1 0-1,1 0 1,-1 0 0,0 1 0,-1 0 0,1 0-1,-1 0 1,0 0 0,0 0 0,-1 1-1,6 10 1,-9-15 20,1 0 1,-1 0-1,0 0 0,1 0 0,-1-1 0,1 1 0,-1 0 1,1 0-1,-1-1 0,1 1 0,0 0 0,-1-1 1,1 1-1,0-1 0,-1 1 0,1-1 0,0 1 0,0-1 1,0 0-1,0 1 0,-1-1 0,1 0 0,0 1 1,0-1-1,0 0 0,0 0 0,0 0 0,0 0 0,-1 0 1,1 0-1,0 0 0,0 0 0,0 0 0,0-1 1,0 1-1,0 0 0,0 0 0,-1-1 0,1 1 0,1-1 1,36-25 82,-26 17-202,-5 3-23,2-1-73,-1 1 1,1-1-1,1 1 1,-1 1 0,1 0-1,0 0 1,0 1-1,0 0 1,0 1-1,1 0 1,17-2-1,-27 6 200,-1-1 0,1 1 0,0-1-1,0 1 1,-1-1 0,1 1 0,0 0-1,-1 0 1,1-1 0,0 1 0,-1 0-1,1 0 1,-1-1 0,0 1 0,1 0-1,-1 0 1,1 0 0,-1 0 0,0 0-1,0 0 1,0 0 0,0 0-1,1 0 1,-1 0 0,0 0 0,-1 0-1,1-1 1,0 1 0,0 2 0,-4 33 786,-8 0 155,9-30-693,0 0 1,1 1 0,0-1 0,0 1 0,1-1 0,-2 13 0,17-25 125,-1-4-292,-1 0 0,0-1 0,-1 0 0,16-23 1,-19 23-148,0 1 0,0 1 0,1-1 1,0 1-1,1 1 0,0-1 1,0 2-1,16-10 0,-26 17 69,1 0 0,-1 0 0,0 0 0,0 0 0,1-1 0,-1 1 0,0 0 0,0 0 0,1 0 0,-1 0 0,0 0 0,1 0-1,-1 0 1,0 0 0,0 0 0,1 0 0,-1 0 0,0 0 0,0 0 0,1 1 0,-1-1 0,0 0 0,0 0 0,1 0 0,-1 0 0,0 0 0,0 0 0,1 1 0,-1-1 0,0 0 0,0 0 0,0 0 0,1 1 0,-1-1 0,0 0-1,0 0 1,0 1 0,0-1 0,0 0 0,1 0 0,-1 1 0,0-1 0,0 0 0,0 1 0,1 19-12,-8 20 131,1-5 450,7-20-1374,-1-14 702,0-1 0,0 0 0,1 0 1,-1 0-1,0 0 0,0 1 0,1-1 0,-1 0 0,0 0 0,0 0 0,0 0 0,1 0 0,-1 0 0,0 0 0,1 0 0,-1 0 0,0 0 0,0 0 0,1 0 0,-1 0 0,0 0 0,0 0 0,1 0 0,-1 0 0,0 0 0,0 0 0,1 0 0,-1 0 0,0 0 0,0 0 0,1-1 0,-1 1 0,0 0 0,0 0 0,0 0 0,1 0 0,-1-1 0,0 1 0,0 0 0,0 0 0,0 0 0,1-1 0,-1 1 0,0 0 0,0 0 0,0-1 0,10-13-7032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1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103 160 9065,'4'0'1177,"0"-1"0,0 1 0,-1-1 0,1 0 0,0 0 0,-1-1 1,1 1-1,-1-1 0,1 1 0,3-4 0,0 0-578,0 0 1,0 0-1,-1-1 0,10-11 1,-12 14-547,0-1 1,-1 0-1,0 0 0,0 0 1,0 0-1,-1-1 1,1 1-1,-1-1 0,0 0 1,0 1-1,-1-1 1,1 0-1,-1 0 1,0 0-1,-1 0 0,1 0 1,-1-1-1,0-5 1,-1 10-24,1 0 1,-1 0 0,0 0-1,1 0 1,-1 1 0,0-1-1,0 0 1,0 0-1,0 0 1,1 1 0,-1-1-1,0 1 1,-1-1 0,1 1-1,0-1 1,0 1 0,0-1-1,0 1 1,0 0 0,0 0-1,0-1 1,-1 1-1,1 0 1,0 0 0,0 0-1,0 0 1,0 0 0,-1 1-1,1-1 1,0 0 0,-2 1-1,-38 13 9,29-6 4,0 1 0,1 1-1,0 0 1,0 1 0,1 0 0,1 0-1,0 1 1,0 0 0,1 1-1,1 0 1,0 0 0,1 1-1,0-1 1,1 1 0,0 1 0,1-1-1,1 1 1,1-1 0,0 1-1,0 18 1,2-31-37,0 1 0,0-1 0,0 1-1,0-1 1,1 1 0,-1-1 0,1 1 0,0-1 0,0 0-1,0 1 1,0-1 0,0 0 0,0 0 0,1 0 0,-1 0-1,1 0 1,-1 0 0,1 0 0,0 0 0,-1 0 0,1-1-1,0 1 1,3 0 0,-1 0 7,0 0-1,1 0 1,-1-1-1,1 0 1,-1 0-1,1 0 1,0 0-1,-1-1 1,1 0-1,0 0 1,7-1-1,4-1 21,0-1-1,-1-1 1,1 0-1,-1-1 1,1-1-1,16-9 1,-9 2-576,1-1 0,34-29 0,-43 30-943,-1 0 0,-1 0 0,0-1 0,18-28 0,-4-5-4557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1.8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 8296,'0'0'10661,"-10"2"-8115,6-1-2402,0 0-1,0 1 0,1-1 1,-1 1-1,0-1 1,0 1-1,1 0 1,-1 0-1,1 1 1,0-1-1,0 1 1,0 0-1,0-1 1,0 1-1,0 1 1,1-1-1,0 0 1,-1 1-1,1-1 1,0 1-1,1-1 1,-1 1-1,1 0 1,-2 7-1,-6 26 289,3 2-1,1-1 0,2 0 1,2 50-1,1-86-424,0 0-1,0 0 1,0 1 0,0-1-1,0 0 1,0 0 0,0 0-1,1 0 1,-1 0-1,1 0 1,0 0 0,-1-1-1,1 1 1,0 0 0,0 0-1,0 0 1,0-1-1,1 1 1,-1 0 0,0-1-1,1 1 1,-1-1 0,1 0-1,-1 1 1,1-1-1,0 0 1,0 0 0,-1 0-1,1 0 1,0 0 0,0-1-1,0 1 1,0-1-1,0 1 1,0-1 0,0 1-1,0-1 1,0 0 0,0 0-1,3-1 1,10 0 39,-1-1 0,1-1 1,-1 0-1,26-10 0,-5 2-223,-30 9 160,0 1 0,0 0-1,-1 0 1,1 1 0,0 0 0,0-1 0,0 2 0,8 0 0,-11-1 17,-1 1 0,1 0 1,-1 0-1,1-1 0,-1 1 1,0 0-1,0 0 0,1 0 1,-1 0-1,0 0 0,0 0 1,0 1-1,0-1 0,0 0 1,0 1-1,0-1 0,-1 0 1,1 1-1,0-1 0,-1 1 1,1-1-1,-1 1 0,0-1 1,1 1-1,-1 0 0,0-1 1,0 1-1,0-1 0,0 3 1,0 82 1952,11-116-1241,-3 9-559,-4-3-247,0 1-1,-2-1 0,-1-31 0,0 58 92,0 0 0,0 0 0,1 0 0,0 0 0,-1 0 0,1 0-1,0-1 1,1 1 0,-1-1 0,0 1 0,1-1 0,-1 0 0,1 0 0,-1 0 0,1 0-1,0-1 1,0 1 0,0-1 0,0 1 0,0-1 0,0 0 0,1 0 0,-1-1 0,0 1-1,0-1 1,1 1 0,-1-1 0,0 0 0,1 0 0,-1-1 0,0 1 0,7-2 0,-2 1 19,-1-1 1,1 0-1,0-1 1,-1 0-1,0 0 1,1 0-1,-1-1 1,-1 0-1,1 0 1,0-1-1,-1 0 1,11-11-1,8-21 82,-7 10-46,-12 21-231,-4 7-229,-3 12 389,0-1 0,-1 1 0,-5 18 0,4-20-57,0-1 1,1 1 0,0 0-1,1 0 1,0 18-1,2-29-12,-1 0 0,0 0 1,0 0-1,0 1 0,0-1 0,0 0 0,0 0 0,0 0 1,0 0-1,1 0 0,-1 0 0,0 0 0,0 0 0,0 1 1,0-1-1,0 0 0,1 0 0,-1 0 0,0 0 0,0 0 0,0 0 1,0 0-1,0 0 0,1 0 0,-1 0 0,0 0 0,0 0 1,0 0-1,0 0 0,1 0 0,-1 0 0,0 0 0,0 0 1,0 0-1,0 0 0,1-1 0,-1 1 0,0 0 0,0 0 1,0 0-1,0 0 0,0 0 0,0 0 0,1 0 0,-1 0 1,0-1-1,0 1 0,0 0 0,0 0 0,0 0 0,0 0 0,0 0 1,0-1-1,0 1 0,0 0 0,0 0 0,0 0 0,0 0 1,0 0-1,0-1 0,0 1 0,8-11-3365,-3-10-3209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2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5381,'0'0'14766,"-5"53"-14830,21-49-1730,6-4-4836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 13773,'0'0'6337,"-4"9"-5483,-1 7-540,-2 1 267,0 0 0,2 1 0,0 0 1,1 0-1,-1 21 0,5-38-480,1-2-56,0 1-1,0-1 0,0 1 1,0-1-1,0 0 1,-1 1-1,1-1 1,0 0-1,0 0 0,0 0 1,0 1-1,-1-1 1,1 0-1,-1 0 0,1 0 1,0 0-1,-1 0 1,0 0-1,1-1 1,0 0-1,9-29 2,-9 27-5,2-9-37,-1 0 0,-1 0-1,0-1 1,-1-21 0,0 20-199,0 15 24,0 2-70,0 0 1,0 0-1,0 1 0,1-1 1,-1 0-1,0 0 1,1 0-1,0 0 0,-1 0 1,1 0-1,0 0 1,0 0-1,1 1 0,2 0-391,0-1-1,0 0 0,1-1 1,-1 1-1,1-1 0,-1 0 1,1 0-1,-1 0 0,1 0 0,-1-1 1,1 0-1,8 0 0,-7 0-169,22 0-4077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2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0 7335,'0'0'12070,"-8"4"-9678,-33 13-1100,25-12-1081,1 1 1,0 1 0,0 1 0,0 0 0,-13 10-1,24-15-61,0 0-1,0 1 0,1-1 0,0 1 1,0 0-1,0-1 0,0 1 0,0 0 0,1 1 1,0-1-1,0 0 0,0 1 0,0 0 1,1-1-1,0 1 0,0 0 0,0-1 1,0 1-1,1 0 0,0 0 0,0 0 0,1 8 1,0-10-109,0-1 0,0 0 1,0 0-1,0 0 0,0 0 1,1 0-1,-1 0 0,1 0 1,-1 0-1,1-1 0,0 1 1,-1-1-1,1 1 0,0-1 1,0 0-1,0 1 0,1-1 1,-1 0-1,0 0 0,0-1 1,0 1-1,1 0 0,-1-1 1,0 1-1,1-1 0,-1 0 1,1 0-1,-1 0 0,3 0 1,11 1 11,0-1-1,31-3 1,-36 1-453,-1 0 0,0-1 0,0 0 0,0 0-1,17-9 1,20-17-6845,-14-1-4804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3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3716,'0'0'19832,"7"10"-18781,2 4-689,0 1 0,-1 0 0,-1 1 0,8 22 0,-14-34-313,0-1-1,0 1 1,0-1-1,1 0 1,-1 1 0,1-1-1,0 0 1,0 0 0,0 0-1,0 0 1,1 0-1,-1-1 1,1 1 0,0-1-1,0 1 1,0-1-1,5 3 1,-3-3-23,-1-1-1,0 0 1,1 0 0,-1 0-1,1 0 1,-1-1 0,1 0-1,-1 0 1,1 0 0,-1-1-1,1 1 1,-1-1 0,1 0-1,6-3 1,2-1 22,0-1 0,0 0 0,0-1 0,0-1 0,-1 0 0,16-14-1,-17 13-38,1-1-1,1 2 0,0 0 0,0 0 0,26-10 0,-38 18-17,0-1-1,-1 1 0,1 0 1,0 0-1,0 0 1,0-1-1,0 1 0,0 0 1,0 0-1,-1 0 0,1 0 1,0 1-1,0-1 1,0 0-1,0 0 0,0 0 1,0 1-1,-1-1 1,1 0-1,0 1 0,0-1 1,0 1-1,-1-1 0,1 1 1,0-1-1,0 2 1,9 24 9,-10 48 283,-1-53-243,1-19-23,-1 0-1,1 0 1,0 0-1,0 0 1,0 0-1,0 0 1,1 0-1,-1 0 1,0 0-1,1 0 1,-1 0-1,1 0 1,0 0-1,0 0 1,0-1 0,0 1-1,0 0 1,0-1-1,0 1 1,0 0-1,1-1 1,1 2-1,-1-3 22,0 1 0,0-1 0,0-1 0,0 1 0,0 0 0,0 0 0,0-1 0,0 1 0,-1-1 0,1 1 0,0-1 0,0 0 0,0 0 0,-1 0 0,1 0 0,0 0 0,-1 0 0,1-1 0,-1 1 0,1 0 0,-1-1 0,0 1 0,2-3 0,53-59 248,-40 44-237,0 0 0,21-17 0,-37 35-51,0 1 1,1-1 0,-1 1 0,1 0 0,-1-1-1,0 1 1,1 0 0,-1-1 0,1 1 0,-1 0-1,1-1 1,-1 1 0,1 0 0,-1 0 0,1 0-1,-1-1 1,1 1 0,-1 0 0,1 0 0,-1 0-1,1 0 1,-1 0 0,1 0 0,-1 0-1,1 0 1,-1 0 0,1 0 0,-1 1 0,1-1-1,-1 0 1,1 0 0,-1 0 0,1 1 0,-1-1-1,1 0 1,7 22-100,-8 43-105,-1-51 183,1-4-28,3 21 167,-3-30-129,1-1-1,0 1 0,-1-1 0,1 1 0,-1 0 0,1-1 0,0 1 0,-1-1 0,1 0 1,0 1-1,-1-1 0,1 1 0,0-1 0,0 0 0,-1 0 0,1 1 0,0-1 0,0 0 0,-1 0 1,1 0-1,0 0 0,0 0 0,0 0 0,-1 0 0,1 0 0,0 0 0,0-1 0,0 1 1,-1 0-1,1 0 0,0-1 0,0 1 0,-1 0 0,1-1 0,0 1 0,0-2 0,8-2-1654,-1-1 0,0 0 0,0-1 0,13-12-1,-14 12-122,18-16-6494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3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40 107 13837,'0'0'7287,"-5"8"-5242,-13 24-887,18-32-1144,0 0 0,-1 0 0,1 1 1,0-1-1,0 0 0,0 0 0,0 0 0,0 1 0,0-1 0,0 0 0,0 0 1,0 0-1,0 1 0,0-1 0,-1 0 0,1 0 0,0 0 0,1 1 0,-1-1 1,0 0-1,0 0 0,0 0 0,0 1 0,0-1 0,0 0 0,0 0 0,0 0 1,0 1-1,0-1 0,0 0 0,1 0 0,-1 0 0,0 1 0,0-1 1,0 0-1,0 0 0,0 0 0,1 0 0,-1 0 0,0 0 0,0 1 0,0-1 1,1 0-1,-1 0 0,0 0 0,0 0 0,0 0 0,1 0 0,-1 0 0,0 0 1,0 0-1,0 0 0,1 0 0,-1 0 0,0 0 0,0 0 0,0 0 0,1 0 1,-1 0-1,13-2 190,-13 2-162,14-5 55,0-1 0,-1-1 0,0 0 0,0-1 0,0 0 0,-1-1 0,0-1 0,-1 0 0,0 0 0,-1-1 0,11-14 0,-20 24-88,0 0 0,0 0 0,0 0 0,0 0 0,0 0 0,0-1 0,-1 1 0,1 0 0,0 0 0,-1-1 0,1 1 0,-1 0 0,0-1 0,1 1 0,-1 0-1,0-1 1,0 1 0,0-1 0,0-1 0,0 2 4,-1 1-1,1-1 1,-1 0-1,1 1 1,-1-1-1,1 1 1,-1-1-1,0 1 1,1-1-1,-1 1 1,1-1-1,-1 1 1,0-1-1,0 1 1,1 0-1,-1 0 1,0-1-1,0 1 1,1 0-1,-1 0 1,0 0-1,0 0 1,1 0-1,-2 0 1,-3 0-1,0 0-1,0 0 1,0 1 0,0 0-1,0 0 1,0 0 0,0 0-1,1 1 1,-8 3 0,0 3 41,0 1 1,0 1-1,1-1 1,0 2-1,-12 14 1,-6 5 879,27-27-933,-1 0-1,2-1 0,-1 1 0,0 0 1,0 0-1,1 1 0,0-1 1,0 0-1,0 0 0,0 1 0,0-1 1,1 0-1,-1 1 0,1-1 1,0 0-1,0 1 0,0-1 0,0 1 1,1-1-1,-1 0 0,1 1 1,0-1-1,0 0 0,0 1 0,3 4 1,-2-4 5,0 0 0,0 0 0,0 0 1,1 0-1,0 0 0,-1-1 0,1 1 0,0-1 1,1 0-1,-1 0 0,1 0 0,-1 0 0,1 0 1,0-1-1,0 0 0,0 0 0,0 0 0,0 0 0,9 2 1,-3-3 1,1 0 0,0-1 0,-1-1 0,1 1 0,-1-2 0,1 1 0,-1-2 0,1 1 0,-1-1 0,0-1 0,0 0 0,0 0 0,10-7 0,36-28-4461,-44 25 204,-2-3-2642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4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5 17360,'0'0'3278,"-10"0"-1158,-5-2-1636,6 1-314,0 1 0,0-1 0,0 1 0,-16 2 0,22-1-143,0 0 0,1-1 0,-1 1 1,0 0-1,1 0 0,-1 0 0,1 1 0,-1-1 1,1 1-1,0-1 0,0 1 0,-1 0 0,1 0 0,0-1 1,1 2-1,-1-1 0,0 0 0,1 0 0,-1 1 1,1-1-1,-3 5 0,2-1 39,0 1-1,0 0 1,0-1-1,0 1 1,1 0-1,0 12 0,1-17-56,0-1-1,-1 1 0,1-1 1,0 1-1,1-1 0,-1 1 0,0-1 1,0 1-1,1-1 0,-1 1 0,1-1 1,-1 1-1,1-1 0,0 1 0,-1-1 1,1 0-1,0 1 0,0-1 0,0 0 1,0 0-1,0 0 0,0 0 0,0 0 1,1 0-1,-1 0 0,0 0 0,1 0 1,-1 0-1,0-1 0,1 1 0,-1-1 1,1 1-1,-1-1 0,3 1 0,3 0-2,-1-1 0,1 0-1,0 0 1,-1-1 0,1 0-1,-1 0 1,1 0 0,-1-1-1,0 0 1,0 0 0,0-1-1,0 0 1,0 0 0,6-4-1,4-5-594,0 0 1,-1-1-1,17-20 0,16-15-205,-58 92 2374,7-37-1290,1 0-1,-1 0 0,1 0 1,0 0-1,1 1 0,0-1 1,0 1-1,1-1 0,0 12 1,1-18-249,-1 0 1,1 0-1,0 0 1,0 0-1,0-1 1,0 1-1,0 0 1,0 0-1,0-1 1,0 1-1,0 0 1,0-1-1,0 1 1,0-1-1,1 1 1,-1-1-1,0 0 1,0 0-1,1 1 1,-1-1-1,0 0 1,0 0-1,1 0 1,-1 0-1,0-1 1,0 1-1,0 0 1,2-1-1,37-7 299,25-27-147,-57 29-199,0 1 0,1-1 0,-1 2 0,1-1 0,0 1 0,1 1 0,-1-1 1,1 1-1,-1 1 0,16-2 0,-24 4 7,0 1 0,-1 0 0,1-1 0,0 1 0,-1 0 0,1-1 0,0 1 0,-1 0 0,1 0 0,-1-1 0,1 1 0,-1 0 0,1 0 0,-1 0 0,0 0 0,1 0 0,-1 0 0,0-1 0,0 1 0,0 0 0,0 0 0,0 0 0,0 0 0,0 0 0,0 0 0,0 0 0,0 0 0,0 0 0,0 0 0,-1 0 0,0 1 0,3 28 282,-2-30-271,0 1 0,1 0 0,-1 0 1,0-1-1,1 1 0,-1 0 0,0-1 0,1 1 1,-1 0-1,1-1 0,-1 1 0,1 0 0,-1-1 0,1 1 1,0-1-1,-1 1 0,1-1 0,0 0 0,-1 1 0,1-1 1,0 1-1,-1-1 0,1 0 0,0 0 0,0 1 0,-1-1 1,1 0-1,0 0 0,0 0 0,0 0 0,0 0 0,5-1 30,1 0-1,-1 0 1,0 0-1,0-1 1,-1 0 0,1 0-1,0-1 1,-1 0-1,1 0 1,-1 0-1,0 0 1,8-7-1,-9 6-153,1 0 0,0 0 0,0 1 0,1 0-1,-1 0 1,1 0 0,0 1 0,-1 0 0,1 0 0,0 0-1,0 1 1,10-1 0,-15 3 99,0 0 1,0 0-1,-1 0 0,1 0 0,0 0 1,-1 0-1,1 0 0,0 1 0,-1-1 1,1 0-1,-1 0 0,0 1 0,1-1 1,-1 0-1,0 1 0,0-1 0,0 0 1,0 1-1,0-1 0,0 0 0,0 1 1,-1-1-1,1 2 0,-4 20-1474,-2-9-5139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5.3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117 257 6726,'0'0'15215,"-9"-1"-14986,5 1-222,0 0 1,0 0-1,0 0 0,-1 1 0,1-1 0,0 1 0,0 0 0,1 0 0,-1 0 0,0 1 1,0-1-1,0 1 0,1 0 0,-1 0 0,1 0 0,0 1 0,-1-1 0,1 1 1,0 0-1,0 0 0,1 0 0,-1 0 0,1 0 0,-1 1 0,1-1 0,0 1 0,0-1 1,1 1-1,-3 6 0,2-5-14,1 1 0,-1-1 0,1 1 0,0 0 1,1-1-1,-1 1 0,1 0 0,0 0 0,0 0 0,1-1 0,1 7 0,-1-10 9,-1 0-1,1 0 0,0 0 0,0 0 0,0 0 1,0 0-1,0-1 0,1 1 0,-1-1 0,0 1 1,1-1-1,-1 1 0,1-1 0,0 1 0,-1-1 1,1 0-1,0 0 0,0 0 0,0 0 0,0 0 1,-1-1-1,1 1 0,0-1 0,1 1 1,-1-1-1,0 1 0,0-1 0,0 0 0,0 0 1,0 0-1,0 0 0,4-1 0,2-1 28,0 0-1,0 0 1,0-1-1,0 0 1,0 0-1,0-1 1,-1 0-1,0-1 1,0 1-1,0-1 1,0 0-1,-1-1 1,0 0-1,0 0 0,7-9 1,1-3 6,-1 0 0,-1 0-1,0-1 1,15-35 0,-21 41 74,-1 0 0,0-1 0,-1 1 0,-1-1 0,0 0 0,2-20 0,-22 92-584,13-36 531,2 0 0,0 0 0,1 1 1,1-1-1,3 28 0,-3-48-34,0 0-1,1-1 1,-1 1 0,0-1 0,0 1 0,1-1 0,-1 1 0,1-1 0,-1 1 0,1-1-1,0 1 1,-1-1 0,1 0 0,0 1 0,0-1 0,0 0 0,0 0 0,0 1 0,0-1-1,1 0 1,-1 0 0,0 0 0,0-1 0,1 1 0,-1 0 0,1 0 0,-1-1 0,1 1 0,-1-1-1,1 1 1,-1-1 0,1 0 0,-1 1 0,1-1 0,-1 0 0,1 0 0,0 0 0,-1 0-1,1 0 1,-1-1 0,1 1 0,-1 0 0,1-1 0,-1 1 0,3-2 0,3-1 120,-1 0 0,1 0 0,-1-1 0,0 0 0,0 0 0,-1 0 0,1-1 0,8-9-1,-1-3-59,0-1-1,-2 0 1,0 0-1,-1-1 1,-1-1-1,-1 0 1,0 0-1,-2 0 1,0-1-1,-1 0 1,-2 0-1,0 0 1,-1-1-1,-1-24 1,-12 96-522,2-18 405,-1 15 298,2 0 1,2 1 0,1 81-1,6-107-196,1-1-1,1 0 0,0 0 0,2-1 0,0 1 1,1-1-1,1 0 0,1 0 0,1-1 1,21 33-1,8-1 6,20 31-91,-54-75 13,0 0 1,0 0 0,-1 0 0,0 1-1,-1-1 1,0 1 0,0 0-1,0-1 1,0 17 0,-2-24 11,0 1 1,1-1-1,-1 1 0,0-1 0,0 1 1,0-1-1,0 1 0,0-1 1,0 1-1,0-1 0,0 1 1,-1-1-1,1 1 0,0-1 0,0 1 1,0-1-1,0 1 0,-1-1 1,1 1-1,0-1 0,0 1 1,-1-1-1,1 0 0,0 1 0,-1-1 1,1 0-1,-1 1 0,1-1 1,0 0-1,-1 1 0,1-1 1,-1 0-1,1 0 0,-1 1 0,1-1 1,-1 0-1,0 0 0,-20-10 183,-16-26-14,15 7-146,1 0 1,-24-48-1,38 64-123,1-1 0,0 0 0,1 0 0,1 0 0,0 0 0,1-1 0,0 0 0,-1-27 0,5 36-323,0 0 0,1 0 0,-1 0 0,1 0 1,1 0-1,-1 1 0,1-1 0,0 1 0,0-1 0,0 1 0,1 0 0,0 0 0,0 1 0,0-1 0,1 1 1,7-6-1,2-4-1699,16-17-3741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5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4773,'0'0'992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6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4516,'0'0'16523,"2"11"-16187,2 31 164,-1 1 1,-5 58-1,0-58-246,2 1-1,2-1 0,10 60 0,-12-102-340,4 23-5153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6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1 247 8200,'0'0'15278,"81"-5"-14605,-38-6-385,7-5-128,0-2-64,0-7-32,-2-1-576,-11-1-1058,-7-3-319,-15 1-33,-12-1-2082,-3 0-2338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6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 6726,'0'0'17937,"74"1"-17328,-39-10-481,4-1-96,2 0-961,1 2-1633,-4 3-2531,-6 4-673</inkml:trace>
  <inkml:trace contextRef="#ctx0" brushRef="#br0" timeOffset="1">366 122 5093,'0'9'5749,"1"23"-3669,-1-1 291,2 0 0,1-1-1,7 34 1,-10-62-2312,1 0 0,0 0 0,0-1 0,0 1 0,0 0 0,0-1 0,0 1 0,0-1 0,0 1 0,0-1 0,1 1 0,-1-1 0,1 0 0,-1 0 0,1 0-1,-1 0 1,1 0 0,0 0 0,-1 0 0,1 0 0,0-1 0,0 1 0,-1-1 0,1 1 0,0-1 0,0 0 0,0 0 0,0 1 0,0-1 0,0-1 0,0 1 0,-1 0 0,1 0 0,0-1 0,0 1 0,0-1 0,0 1-1,3-3 1,6-1 24,0 0 0,0-2-1,0 1 1,15-12-1,10-11-35,18-13-71,-50 38 31,0 1 0,1-1 0,-1 1 0,1 0 1,-1 1-1,1-1 0,-1 1 0,1 0 0,0 0 0,7-1 1,-11 2 28,0 1 0,0-1 1,-1 0-1,1 1 1,0-1-1,0 1 1,-1-1-1,1 1 0,0-1 1,-1 1-1,1-1 1,-1 1-1,1 0 1,0-1-1,-1 1 0,0 0 1,1 0-1,-1-1 1,1 1-1,-1 0 1,0 0-1,1 0 0,-1-1 1,0 1-1,0 0 1,0 0-1,0 0 1,0 0-1,0 0 0,0 1 1,0 36 426,0-27-358,0 28 398,0-33-3497,0-22-19189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7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2498,'0'0'8227,"3"-10"-4287,1-1-2826,6-32 3980,-10 42-2959,0 17-624,-4 39-1181,2-35-273,1 0 1,1 34-1,0-53-43,0-1-1,0 1 1,0-1-1,0 0 1,0 1-1,0-1 1,0 1 0,0-1-1,0 0 1,0 1-1,1-1 1,-1 1-1,0-1 1,0 0 0,0 1-1,0-1 1,1 0-1,-1 1 1,0-1-1,0 0 1,1 1 0,-1-1-1,0 0 1,1 1-1,-1-1 1,0 0-1,0 0 1,1 1 0,-1-1-1,1 0 1,-1 0-1,0 0 1,1 0-1,-1 0 1,1 1 0,-1-1-1,0 0 1,1 0-1,-1 0 1,1 0-1,-1 0 1,0 0 0,1 0-1,-1 0 1,1-1-1,-1 1 1,0 0-1,1 0 1,-1 0 0,1 0-1,-1 0 1,0-1-1,1 1 1,-1 0-1,0 0 1,1-1 0,-1 1-1,0 0 1,0 0-1,1-1 1,-1 1-1,0 0 1,0-1 0,1 1-1,-1 0 1,0-1-1,0 1 1,0-1-1,1 0 1,17-24 867,-13 16-817,-4 8-56,1-1 0,-1 1 0,0-1 0,0 0-1,-1 0 1,1 0 0,0 1 0,-1-1-1,1 0 1,-1 0 0,1 0 0,-1-4 0,0 6-110,-2 3-3604,0 2 438,-2-3-2052,-1-2 83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12812,'0'0'8360,"12"4"-7239,-5-2-1028,0 1 0,-1-2 0,1 1 0,0-1 0,0 0 0,0 0 0,-1-1 0,1 0 0,0 0 0,0-1 0,0 0 0,0 0 0,0 0 0,-1-1 0,1 0 0,-1 0 0,1-1 0,11-6 0,-9 4-51,70-46 95,-75 49-117,-1-1-1,1 0 1,-1 0 0,0 0-1,1 0 1,-1 0 0,-1-1 0,1 1-1,-1-1 1,1 0 0,-1 0 0,0 0-1,0 0 1,-1 0 0,1 0-1,-1-1 1,1-6 0,-2 10-9,0 1 0,0-1 0,0 0 0,-1 0 0,1 0 0,0 1 0,-1-1 0,1 0 0,-1 0 0,1 1 0,-1-1 0,1 0 0,-1 1 0,0-1 0,1 1 0,-1-1 1,0 0-1,1 1 0,-1 0 0,0-1 0,0 1 0,0-1 0,1 1 0,-1 0 0,0 0 0,0-1 0,0 1 0,0 0 0,1 0 0,-1 0 0,0 0 0,-1 0 0,-37 0 119,30 1-133,0 0 2,1 1 1,-1 0-1,1 0 0,-1 1 1,1 0-1,0 0 0,0 1 1,0 0-1,1 0 0,-1 1 0,1 0 1,0 1-1,0-1 0,1 1 1,0 1-1,-6 6 0,5-5 18,1 0 0,0 0 0,0 1 0,1-1 0,0 1-1,0 1 1,1-1 0,0 0 0,1 1 0,0 0 0,1 0 0,0 0-1,-1 17 1,3-26-15,0 1-1,0 0 0,0-1 0,1 1 1,-1 0-1,0-1 0,1 1 1,0-1-1,-1 1 0,1-1 1,0 1-1,0-1 0,0 1 0,0-1 1,0 0-1,0 1 0,0-1 1,0 0-1,0 0 0,1 0 1,-1 0-1,1 0 0,-1 0 0,0 0 1,1-1-1,-1 1 0,1 0 1,0-1-1,-1 1 0,1-1 1,0 0-1,2 1 0,7 0-48,0 0 1,1 0-1,21-2 0,-14 0-311,29-3-2780,-17-5-2676,4-5-7350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 8616,'0'0'7965,"-8"0"-6123,2 0-1638,-1 1 1,1 0-1,-1 0 0,1 0 1,0 0-1,-1 1 0,1 0 1,0 1-1,0-1 1,1 1-1,-1 1 0,0-1 1,1 1-1,0-1 1,0 1-1,0 1 0,0-1 1,1 1-1,0 0 0,-4 5 1,-12 33 891,20-42-1091,-1 0 0,1 0 1,-1 0-1,1 0 1,0-1-1,-1 1 1,1 0-1,0 0 0,0 0 1,0 0-1,0 0 1,0 0-1,0 0 1,0 0-1,0 0 0,0 0 1,0 0-1,1 0 1,-1 0-1,0-1 1,1 1-1,-1 0 0,0 0 1,1 0-1,-1 0 1,1-1-1,0 1 1,-1 0-1,1 0 0,-1-1 1,1 1-1,0 0 1,0-1-1,-1 1 1,1-1-1,0 1 0,0-1 1,0 1-1,0-1 1,-1 0-1,1 1 0,0-1 1,0 0-1,2 0 1,1 0 24,-1 0 0,1 0 0,0 0 0,0-1 0,0 0 0,0 0 0,0 0 0,-1 0 0,1 0 0,-1-1 0,1 0 0,-1 0 0,1 0 0,-1 0 0,0 0 0,0 0 0,0-1 0,0 0 0,0 0 0,-1 0 0,1 0 0,-1 0 0,4-6 0,-3 3-39,0 1-1,0-1 1,-1 0-1,0 0 0,0 0 1,0 0-1,-1 0 1,0 0-1,0-1 0,-1 1 1,0 0-1,0-1 1,0 1-1,-2-10 0,2 17-55,0 0-1,0-1 0,0 1 1,0 0-1,0 0 0,0 0 1,0-1-1,0 1 0,0 0 0,0 0 1,-1-1-1,1 1 0,0 0 1,0-1-1,-1 1 0,1 0 1,-1-1-1,1 1 0,0 0 1,-1-1-1,1 1 0,-1-1 1,0 1-1,1-1 0,-1 1 0,1-1 1,-1 1-1,0-1 0,1 0 1,-1 1-1,0-1 0,1 0 1,-1 1-1,0-1 0,0 0 1,1 0-1,-1 0 0,0 0 1,0 0-1,1 0 0,-1 0 1,0 0-1,0 0 0,1 0 0,-1 0 1,0 0-1,0 0 0,1-1 1,-1 1-1,0 0 0,0-1 1,1 1-1,-1 0 0,1-1 1,-1 1-1,0-1 0,1 1 1,-1-1-1,1 1 0,-1-1 0,1 0 1,-1 1-1,1-1 0,-1 0 1,1 1-1,0-1 0,-1 0 1,1 0-1,1 18-6062,5-10 1606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7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58 11563,'0'0'6935,"-2"-9"-4976,1 7-1904,1-1 0,-1 1 1,0-1-1,0 1 0,0-1 1,0 1-1,-1 0 0,1 0 0,0-1 1,-1 1-1,0 0 0,1 0 1,-1 0-1,0 0 0,0 1 1,-4-3-1,2 2-61,1 0 0,-1 1 1,0 0-1,0 0 0,0 0 0,0 0 1,0 1-1,0 0 0,0 0 0,0 0 0,0 0 1,0 0-1,-7 2 0,7-1-5,1 1 0,-1-1 0,0 1 0,0 0 0,0 0 0,1 0 0,-1 0 0,1 1 0,0-1-1,0 1 1,0 0 0,0 0 0,0 0 0,1 0 0,-1 1 0,1-1 0,0 1 0,0-1 0,0 1 0,0 0 0,-2 7 0,-2 8 152,0 1 1,-7 39 0,9-29 231,0 1 0,2-1 1,1 1-1,1-1 1,7 50-1,-3-58-235,1 0 0,1-1-1,1 1 1,1-1 0,1-1 0,1 1 0,0-1-1,18 23 1,71 86 588,-98-128-165,-2-11-305,-1 1 0,0 0 0,0-1 0,-1 1 0,0 0 0,-1 1-1,-7-15 1,-2-5-162,7 13-109,-1-4-169,-1 0 0,-1 1 0,0 0 0,-2 0 0,0 1 0,-20-25 0,68 17-4444,-24 14 2644,0 1 1,-1-2 0,0 0 0,0 0 0,17-26-1,-7 3-4107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8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4292,'0'0'18145,"1"10"-17686,0 124 2258,1 29-981,-2-159-1803,1-1 1,-1 0 0,1 0-1,0 0 1,0 0 0,0 0 0,0 0-1,1 0 1,-1 0 0,1 0 0,0-1-1,-1 1 1,1-1 0,0 1 0,4 2-1,-5-4-247,1 0 0,-1 0-1,1 0 1,-1 0 0,1 0-1,-1-1 1,1 1 0,0-1-1,-1 1 1,1-1 0,0 1-1,-1-1 1,1 0-1,0 0 1,0 0 0,-1 0-1,1 0 1,0 0 0,0-1-1,-1 1 1,1-1 0,0 1-1,-1-1 1,1 1 0,-1-1-1,1 0 1,-1 0 0,1 0-1,-1 0 1,2-1 0,15-14-6557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8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78 307 3940,'0'0'15358,"-10"6"-14546,5-3-674,-30 23 507,32-24-603,1 0 1,0 0-1,-1 0 1,1 0-1,0 1 0,0-1 1,1 1-1,-1-1 1,1 1-1,-1-1 1,1 1-1,0 0 1,-2 6-1,3-9-48,0 0-1,0 1 1,0-1 0,0 0-1,0 0 1,0 1 0,0-1-1,0 0 1,0 1 0,0-1-1,0 0 1,1 0 0,-1 1-1,0-1 1,0 0 0,0 0-1,0 1 1,0-1 0,1 0-1,-1 0 1,0 0 0,0 1-1,0-1 1,1 0 0,-1 0-1,0 0 1,0 0 0,1 0-1,-1 1 1,0-1 0,0 0-1,1 0 1,-1 0 0,0 0-1,1 0 1,-1 0 0,0 0-1,0 0 1,1 0 0,18-2-660,14-10-1164,27-27 1082,-59 39 1998,-1 45 650,0-44-1888,0 0 0,0 0-1,0 0 1,0-1 0,0 1 0,0 0 0,0 0-1,0 0 1,0 0 0,0 0 0,1-1 0,-1 1-1,0 0 1,1 0 0,-1 0 0,1-1 0,-1 1-1,1 0 1,-1-1 0,1 1 0,-1 0 0,1-1 0,0 1-1,-1-1 1,1 1 0,0-1 0,0 1 0,-1-1-1,1 1 1,1-1 0,0 1 30,0-1 0,1 0 0,-1 0 0,0 0 0,1 0 0,-1 0 1,0-1-1,0 1 0,0-1 0,1 1 0,2-2 0,3-1 131,0-1 1,-1 0-1,1 0 0,-1-1 1,11-8-1,-3-3-117,0-2 0,-1 0 0,-1 0 0,0-1 0,-2-1 0,0 0 1,-1-1-1,-1 0 0,-2 0 0,0-1 0,0 0 0,-2 0 0,-1-1 0,-1 1 0,0-39 0,-3 61-47,0 0 1,0 0-1,0 0 1,0 0-1,0 0 1,0 0-1,0 0 1,0 0-1,-1 0 0,1 0 1,0 0-1,0 0 1,0 0-1,0 0 1,0 0-1,0 0 0,0 0 1,-1 0-1,1 0 1,0 0-1,0 0 1,0 0-1,0 0 1,0 0-1,0 0 0,0-1 1,0 1-1,0 0 1,-1 0-1,1 0 1,0 0-1,0 0 0,0 0 1,0 0-1,0 0 1,0 0-1,0 0 1,0-1-1,0 1 1,0 0-1,0 0 0,0 0 1,0 0-1,0 0 1,0 0-1,0-1 1,-9 20 164,-6 29 46,8-16 593,0 0-1,-2 57 0,8-76-715,1-1-1,1 0 0,0 0 1,0 0-1,1 0 0,1 0 1,0 0-1,0 0 0,1-1 0,9 18 1,-12-28-107,-1 0 1,0 0-1,1 0 1,-1 0-1,0 0 1,1 0-1,-1-1 1,1 1 0,0 0-1,-1 0 1,1-1-1,0 1 1,-1 0-1,1-1 1,0 1-1,0-1 1,-1 1-1,1-1 1,0 1-1,0-1 1,0 1-1,0-1 1,1 1-1,-1-2-2,-1 0-1,1 1 1,0-1-1,-1 1 0,1-1 1,-1 0-1,0 0 0,1 1 1,-1-1-1,1 0 1,-1 0-1,0 1 0,0-1 1,1 0-1,-1 0 1,0 0-1,0 0 0,0 1 1,0-1-1,0-1 0,0-5-15,0 0 0,0 0 0,0 0-1,-1 0 1,-3-11 0,-21-29-364,24 45 364,-1 0 0,1 0-1,-1 0 1,1 0 0,-1 1-1,0-1 1,0 0 0,0 1 0,0-1-1,0 1 1,0 0 0,-1-1 0,1 1-1,0 0 1,-1 1 0,1-1-1,0 0 1,-5 0 0,6 2 2,1 0-1,-1 0 1,1 0 0,-1 0-1,1 0 1,0 1 0,-1-1-1,1 0 1,0 0 0,0 0 0,0 0-1,0 1 1,0-1 0,0 0-1,0 0 1,0 0 0,0 0-1,0 1 1,1-1 0,-1 0-1,1 0 1,-1 0 0,1 0-1,-1 0 1,1 0 0,-1 0 0,2 1-1,2 1 25,-1-1 1,1 0-1,0 0 0,0 0 1,0 0-1,0-1 0,1 0 0,-1 1 1,0-2-1,1 1 0,-1 0 0,0-1 1,1 0-1,-1 0 0,1 0 0,-1-1 1,7-1-1,0 1-119,0-2 1,-1 1-1,1-1 1,-1-1-1,0 0 0,11-6 1,0-3-27,-2-2 1,1 0 0,-2-1 0,19-20-1,-38 80 1295,-4-16-546,1-3 78,0-1 0,2 1-1,1 38 1,1-62-687,1 1-1,-1 0 1,1 0 0,-1-1 0,1 1 0,0 0 0,0-1 0,-1 1 0,1 0 0,0-1 0,0 1 0,1-1-1,-1 0 1,0 1 0,0-1 0,1 0 0,-1 0 0,1 0 0,-1 0 0,1 0 0,-1 0 0,1 0 0,0 0-1,-1-1 1,1 1 0,0-1 0,0 1 0,-1-1 0,1 0 0,0 1 0,0-1 0,0 0 0,-1 0 0,1 0 0,0-1-1,0 1 1,0 0 0,-1-1 0,1 1 0,0-1 0,0 0 0,-1 1 0,1-1 0,-1 0 0,1 0 0,-1 0-1,1 0 1,-1 0 0,1 0 0,-1-1 0,0 1 0,0 0 0,1-1 0,-1 1 0,0-1 0,0 1 0,0-3 0,3-3-775,-1 0 1,-1-1 0,1 1-1,-1-1 1,-1 0-1,1 0 1,-1 0 0,-1 0-1,1 0 1,-2-11 0,1-27-5705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9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8616,'0'0'10090,"-3"49"-10218,21-40-1186,3-1-1504,4-3-1058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29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0 4388,'0'0'10832,"-7"10"-6812,-67 84 1841,74-94-5845,1 0 0,-1 0 0,0 0 0,1 0 0,-1 0 0,0 0-1,1-1 1,-1 1 0,1 0 0,-1 0 0,1 0 0,-1 1 0,0-1 0,1 0 0,-1 0 0,1 0 0,-1 0-1,0 0 1,1 0 0,-1 0 0,0 1 0,1-1 0,-1 0 0,0 0 0,1 1 0,-1-1 0,0 0-1,1 0 1,-1 1 0,0-1 0,0 0 0,1 1 0,-1-1 0,0 0 0,0 1 0,0-1 0,0 1 0,1-1-1,-1 0 1,0 1 0,0-1 0,0 0 0,0 1 0,0-1 0,0 1 0,0-1 0,0 1 0,0-1 0,0 0-1,0 1 1,0-1 0,0 1 0,-1-1 0,1 0 0,0 1 0,0-1 0,0 0 0,0 1 0,-1-1 0,1 0-1,0 1 1,0-1 0,-1 0 0,1 1 0,-1-1 0,33-11 93,23-20-293,19-11-946,-67 39 1105,-1 0 0,1 1 0,0 0 0,-1 0 0,1 1 0,0 0 0,0 0 0,0 0-1,11 2 1,-17-1 54,0 0-1,0 0 1,0 0 0,0 0-1,0 1 1,0-1-1,0 1 1,0-1-1,-1 0 1,1 1 0,0-1-1,0 1 1,-1 0-1,1-1 1,0 1-1,-1 0 1,1-1 0,0 1-1,-1 0 1,1 0-1,-1-1 1,1 1-1,-1 0 1,0 0 0,1 1-1,5 28 704,-6-27-641,1 1 0,-1-1 0,1 1 0,0-1 0,0 0 0,0 1 0,0-1 0,0 0 0,2 4 0,-2-6-66,0-1 1,0 1-1,1 0 1,-1 0 0,0-1-1,0 1 1,0-1-1,0 1 1,1-1-1,-1 1 1,0-1-1,0 0 1,1 0-1,-1 1 1,0-1 0,1 0-1,-1 0 1,0 0-1,0 0 1,1-1-1,-1 1 1,0 0-1,0-1 1,1 1-1,-1 0 1,0-1 0,0 1-1,0-1 1,1 0-1,0-1 1,31-19 104,-30 18-330,0 1 0,0-1 1,0 1-1,1 0 0,-1-1 0,1 2 0,-1-1 1,1 0-1,0 1 0,0-1 0,0 1 0,0 0 1,0 1-1,4-2 0,-7 3 144,-1-1 0,1 0 0,-1 0 0,1 0 0,-1 0 0,1 0 0,-1 1 0,1-1 1,-1 0-1,1 0 0,-1 1 0,1-1 0,-1 0 0,1 1 0,-1-1 0,0 1 0,1-1 0,-1 0 0,0 1 0,1-1 0,-1 1 0,0-1 0,1 1 0,-1-1 0,0 1 0,0-1 1,0 1-1,0-1 0,1 1 0,-1 0 0,0-1 0,0 1 0,0-1 0,0 1 0,0-1 0,0 2 0,0 7-3213,-1-5-131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0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235 32 2787,'-5'-19'14338,"-6"9"-9500,8 9-4707,1 1 1,0-1-1,0 1 0,-1-1 1,1 1-1,0 0 1,0 0-1,-1 0 0,1 1 1,0-1-1,0 0 1,-1 1-1,1-1 1,0 1-1,-3 1 0,0 1-90,1-1 0,-1 1 0,1 0 0,-1 0-1,1 1 1,0-1 0,0 1 0,1 0 0,-1 0 0,1 0-1,0 0 1,0 1 0,0-1 0,1 1 0,-1 0-1,1 0 1,0 0 0,1 0 0,-1 0 0,1 0-1,-1 10 1,-2 11 70,2 0 0,1 0 0,3 31 0,-1-41 112,1 9 30,1-1 0,1 1 0,2-1 0,0 0 0,1 0 0,2-1 0,0 0 0,1 0 0,19 29 0,-28-51-146,-20-21 427,15 17-476,-162-127-1051,166 130 995,0 0-1,-1 0 0,1 0 0,0 0 1,0 0-1,0 0 0,0 0 0,-1-1 1,1 1-1,0 0 0,0 0 1,0 0-1,0 0 0,0 0 0,0-1 1,-1 1-1,1 0 0,0 0 0,0 0 1,0-1-1,0 1 0,0 0 0,0 0 1,0 0-1,0-1 0,0 1 1,0 0-1,0 0 0,0 0 0,0-1 1,0 1-1,0 0 0,0 0 0,0 0 1,0-1-1,0 1 0,0 0 0,1 0 1,-1 0-1,0 0 0,0-1 1,0 1-1,0 0 0,0 0 0,0 0 1,1 0-1,-1 0 0,0-1 0,15-5 1,34 0-60,-31 4 58,10-3-1016,-1-1 1,1-2 0,40-16 0,-45 14-3221,0-1 0,25-17 1,-16 5-6677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1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3555,'0'0'15770,"-9"4"-14462,2-1-1097,0 0 1,1 1 0,0 0-1,0 0 1,0 0-1,0 1 1,0 0 0,1 0-1,0 1 1,0-1-1,1 1 1,-1 0 0,1 0-1,1 1 1,-1-1-1,1 1 1,0 0 0,1 0-1,-1 0 1,1 0-1,-1 10 1,2-15-191,1 0 0,0 0 0,-1-1 0,1 1 0,0 0-1,0 0 1,0 0 0,0 0 0,1-1 0,-1 1 0,0 0 0,1 0 0,-1 0 0,1-1 0,0 1 0,0 0 0,-1-1-1,1 1 1,0 0 0,0-1 0,0 0 0,1 1 0,-1-1 0,0 1 0,2 0 0,0-1-6,0 0 0,0 0 0,1 0-1,-1 0 1,0-1 0,0 1 0,1-1 0,-1 0 0,0 0 0,1 0 0,-1 0 0,0-1 0,6-1 0,-3 1-74,1-1 1,-1 0-1,0-1 0,1 0 1,-1 0-1,0 0 1,-1 0-1,1-1 1,-1 0-1,1 0 1,-1-1-1,-1 1 1,7-7-1,1-5-63,0 1 0,-1-2 0,11-20 0,-23 44 131,1 1 0,0-1 1,0 0-1,1 1 0,0-1 1,0 0-1,5 14 0,-5-20-418,1 0 0,0 0 0,-1 0-1,1 0 1,-1-1 0,1 1 0,0 0-1,0-1 1,-1 1 0,1-1-1,0 0 1,0 1 0,0-1 0,0 0-1,-1 0 1,1 0 0,0 0-1,0-1 1,0 1 0,1-1 0,17-6-5106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1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11 4100,'0'0'18343,"-9"6"-18125,-2 2-98,1 0 0,-1 0-1,2 1 1,-17 19-1,22-23 36,0 0-1,0 0 1,0 0-1,1 1 0,0-1 1,0 1-1,1 0 1,0 0-1,0 0 1,0 1-1,0-1 1,1 0-1,0 1 1,0 6-1,1-12-151,1 0-1,-1 0 1,0 0-1,1 0 1,-1-1 0,1 1-1,-1 0 1,1 0-1,-1 0 1,1 0-1,-1-1 1,1 1 0,0 0-1,0-1 1,-1 1-1,1 0 1,0-1-1,0 1 1,-1-1 0,1 1-1,0-1 1,0 0-1,0 1 1,0-1-1,0 0 1,0 0 0,0 1-1,0-1 1,0 0-1,0 0 1,0 0-1,0 0 1,0 0 0,0-1-1,0 1 1,1 0-1,38-9-711,-30 4 104,-1 0-1,0-1 1,-1 0-1,0 0 1,0-1-1,13-14 1,37-53-6928,-28 24 1485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1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86 2851,'2'-11'1751,"2"-3"384,1-12 1636,-4-1 2419,-1 27-6079,0-1-1,0 1 0,0 0 0,0-1 0,0 1 0,-1 0 1,1-1-1,0 1 0,0 0 0,0-1 0,0 1 0,-1 0 1,1-1-1,0 1 0,0 0 0,-1 0 0,1-1 0,0 1 1,0 0-1,-1 0 0,1-1 0,0 1 0,-1 0 0,1 0 1,0 0-1,-1 0 0,1-1 0,0 1 0,-1 0 0,1 0 1,0 0-1,-1 0 0,1 0 0,0 0 0,-1 0 0,1 0 1,-1 0-1,1 0 0,0 0 0,-1 0 0,1 0 0,0 1 1,-1-1-1,1 0 0,0 0 0,-1 0 0,1 0 0,0 1 1,-1-1-1,-17 12 467,11-4-391,1 1 0,0 0 1,1 0-1,0 1 0,0 0 0,1-1 0,1 2 0,-1-1 0,2 0 0,-1 1 0,1-1 0,1 1 1,0 12-1,-1 13 228,2 0 1,8 59-1,8 124 120,-18-233-433,0 0-1,-1 0 1,-1 1 0,0-1 0,-1 1-1,-6-13 1,0-1-48,9 21-47,-2-7 7,0 1-1,-1-1 1,-1 1-1,0 0 1,-1 1 0,0 0-1,-16-20 1,28 33-58,0 1 1,0-2 0,1 1-1,-1-1 1,1 0 0,-1 0-1,1 0 1,0-1-1,-1 0 1,1 0 0,5-1-1,1 1-255,70-5-4023,-28-10-2287,-28 4 562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52 4356,'0'0'13650,"-8"-1"-11007,-1 1-2165,1 0 0,-1 0-1,1 0 1,-1 2 0,1-1 0,-1 1 0,1 0 0,-15 6 0,20-7-412,0 1 0,0-1 0,0 1 0,0 0 1,0 0-1,0 1 0,0-1 0,1 1 0,-1-1 0,1 1 1,-1 0-1,1 0 0,0 0 0,0 0 0,1 0 1,-1 0-1,1 0 0,-1 1 0,1-1 0,0 1 1,0-1-1,1 1 0,-1-1 0,1 1 0,-1 7 1,2-10-57,-1-1 0,0 1 1,1 0-1,-1 0 0,0 0 1,1-1-1,-1 1 0,1 0 0,-1-1 1,1 1-1,-1 0 0,1-1 1,0 1-1,-1 0 0,1-1 1,0 1-1,-1-1 0,1 1 1,0-1-1,0 0 0,-1 1 1,1-1-1,0 0 0,0 1 1,0-1-1,0 0 0,-1 0 1,1 0-1,0 0 0,0 0 1,1 0-1,37 0 170,-28 0-119,188 0 462,-192 0-286,-7 0-203,-1 0 1,1 0-1,0 0 0,0 0 1,0 0-1,0 0 0,0-1 1,0 1-1,0 0 0,0 0 1,0 0-1,0 0 0,-1 0 1,1 0-1,0 0 0,0-1 1,0 1-1,0 0 0,0 0 1,0 0-1,0 0 0,0 0 1,0 0-1,0-1 0,0 1 0,0 0 1,0 0-1,0 0 0,0 0 1,0 0-1,1 0 0,-1-1 1,0 1-1,0 0 0,0 0 1,0 0-1,0 0 0,0 0 1,0 0-1,0 0 0,0 0 1,0-1-1,0 1 0,1 0 1,-1 0-1,0 0 0,0 0 0,0 0 1,0 0-1,0 0 0,0 0 1,1 0-1,-1 0 0,0 0 1,0 0-1,0 0 0,-2-5-134,-19-34 596,-27-57-806,48 95-37,9 1-1425,13 0-191,41-1-4516,-21-5-961,-11-1 298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2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 12300,'0'0'6411,"-7"2"-5722,0 0-482,1 1 1,0 0-1,-1 0 0,2 0 1,-1 1-1,0 0 1,1 0-1,-1 0 1,1 1-1,0 0 0,1 0 1,-1 0-1,1 0 1,0 1-1,0 0 1,1 0-1,0 0 1,0 0-1,0 0 0,-2 9 1,4-14-202,1 1 1,-1 0-1,1-1 0,-1 1 1,1 0-1,0-1 1,-1 1-1,1 0 0,0 0 1,0-1-1,0 1 1,1 0-1,-1 0 0,1 2 1,-1-3-1,1-1 0,-1 1 0,0-1 0,1 0 0,-1 1 0,1-1 0,-1 0 0,1 1 0,-1-1 0,0 0 0,1 0 0,-1 1 0,1-1 0,-1 0 0,1 0 0,-1 0 0,1 0 0,-1 0 0,1 0 0,-1 0 0,1 0 0,0 0 0,-1 0 0,1 0 0,-1 0 0,1 0 0,-1 0 0,1 0 0,-1 0 0,1-1 0,4-1-80,-1 0 0,0 0 0,0 0-1,0-1 1,0 0 0,0 0 0,0 0 0,-1 0 0,4-5 0,2-2-138,-1 0 1,0-1-1,0 0 1,-2-1-1,1 1 1,-1-1-1,7-24 0,-31 87 1005,14-44-678,1 0 0,0 1-1,0-1 1,1 1 0,-1 0 0,2 0 0,-1 0-1,1 0 1,0 0 0,1 0 0,0 0-1,2 16 1,-1-23-179,-1 0-1,1 0 1,-1-1-1,1 1 1,0 0-1,0 0 1,0 0-1,-1-1 1,1 1-1,0 0 0,0-1 1,0 1-1,0-1 1,0 1-1,0-1 1,0 1-1,0-1 1,0 0-1,0 0 1,0 1-1,1-1 1,-1 0-1,0 0 1,0 0-1,0 0 1,0 0-1,0 0 1,0-1-1,0 1 1,0 0-1,1 0 0,-1-1 1,0 1-1,1-2 1,37-14-5611,-11-3 97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2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0 4388,'0'0'23612,"-8"3"-23297,4-2-272,0 1 0,0 0 0,0 0 0,0 0 0,0 0 0,0 0 0,-3 4 0,6-5-51,0 0 0,0 0 0,-1 0 0,1 1 0,0-1-1,1 0 1,-1 1 0,0-1 0,0 1 0,1-1-1,-1 1 1,0-1 0,1 1 0,0-1 0,-1 1-1,1 0 1,0-1 0,0 1 0,0-1 0,0 1-1,0 0 1,0-1 0,0 1 0,1-1 0,-1 1 0,1 0-1,-1-1 1,1 1 0,-1-1 0,2 3 0,0-1-94,1 0 1,-1 0 0,1-1 0,0 1 0,0-1 0,-1 1 0,2-1 0,-1 0 0,0 0 0,0 0-1,1 0 1,-1-1 0,1 1 0,3 0 0,55 15-532,-60-16 594,94 20 65,-96-21 17,1 0-1,-1 1 0,1-1 0,-1 0 0,1 0 0,-1 0 0,1 0 1,-1 0-1,1 1 0,-1-1 0,0 0 0,1 0 0,-1 1 0,1-1 0,-1 0 1,0 1-1,1-1 0,-1 0 0,0 1 0,1-1 0,-1 1 0,0-1 0,0 0 1,0 1-1,1-1 0,-1 1 0,0-1 0,0 1 0,0-1 0,0 1 1,0-1-1,0 1 0,0-1 0,0 0 0,0 1 0,0 0 0,-14 14 940,-30 7 276,42-21-1159,-29 11 735,0-1 1,-54 12 0,63-19-2362,-1-1 0,-34 1 0,51-6-3395,5-4-3422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3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16944,'-1'14'523,"-2"33"-347,2-1 1,9 73-1,106 824-118,-102-741-99,23 250-377,-33-439 308,-2-5-47,1 0 1,0 0 0,0 0 0,1 0 0,0 0 0,1 0 0,0 0-1,5 9 1,-8-17 77,0 0 0,0 1 0,1-1 1,-1 1-1,0-1 0,0 1 0,1-1 0,-1 0 0,1 1 0,-1-1 0,0 1 0,1-1 0,-1 0 0,1 0 1,-1 1-1,1-1 0,-1 0 0,0 0 0,1 1 0,-1-1 0,1 0 0,-1 0 0,1 0 0,0 0 0,-1 0 1,1 0-1,0 0 0,8-14-4064,-1-29-2925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3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1094 4516,'0'-13'6615,"0"-4"-6066,0 0 178,0 1-1,1-1 0,4-19 1,-3 30-624,-1 0 0,1 0-1,0 0 1,1 0 0,-1 0 0,1 1 0,0-1 0,0 1 0,1 0-1,0 0 1,0 0 0,0 1 0,8-8 0,6-1-99,1 0 1,0 2 0,1 0-1,1 1 1,-1 1 0,37-10-1,139-26 13,-148 35-34,141-28-47,1335-248 907,-643 185-653,4 46 540,-366 26-417,-139-3 13,511-111 0,-849 134-250,212-39 275,-206 42-288,1 1-1,-1 3 1,61 5 0,-97-2-56,-1 1 0,1 0 0,-1 1 0,0 0 0,0 1 0,0 0 0,-1 0 1,0 2-1,1-1 0,-1 1 0,-1 0 0,0 1 0,0 0 0,0 1 0,0 0 0,-2 0 0,1 1 1,-1 0-1,0 0 0,0 1 0,-1 0 0,-1 0 0,6 14 0,6 20 74,-1 1 0,-3 0 0,-2 1-1,7 63 1,-14-90-63,31 207 381,55 291 2224,-66-416-3002,4-1 0,4-1 0,46 95 0,-75-187-150,10 11-3026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2:34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1011 982 4324,'-567'90'5599,"195"-29"-1546,361-60-3966,-47 8 2246,55-10-1706,8 0-167,31-8-412,984-163-1468,-674 123 1687,562-80 2171,258-39-1402,-6-32-896,-951 159-169,1033-233-454,-1089 226-2507,-27-2-3731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3:53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73 23286,'0'0'-32,"62"13"-4676,-20-22 2529,1-20-1600,-11-18-2723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4.6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655 17 6342,'-123'-15'6723,"94"14"-5620,0 0 1,-33 5 0,44-1-857,0 0 1,1 1-1,-1 0 1,1 2-1,0 0 1,0 1 0,0 1-1,1 0 1,0 1-1,1 1 1,-19 15-1,18-12-193,1 1-1,0 1 1,1 0-1,1 1 0,0 0 1,1 1-1,1 1 1,1 0-1,0 0 1,1 1-1,-7 22 0,6-6 15,2 1 0,1 0-1,1 0 1,2 0-1,2 56 1,2-43-41,2-1 0,3 0 1,1 0-1,17 63 1,-17-91-28,1 0 1,1 0-1,1-1 1,0 0-1,17 23 1,-19-31 8,1-1 1,0 0-1,1-1 1,0 0-1,1 0 1,0-1-1,0 0 1,0-1-1,20 10 1,-15-11 128,-1 0 1,1-2 0,0 0 0,0-1 0,0 0 0,0-1 0,0-1 0,1 0-1,-1-1 1,0-1 0,1 0 0,-1-1 0,0-1 0,0 0 0,0-1 0,0-1-1,24-11 1,-2-1 98,-1-2-1,-1-1 1,0-2-1,-2-1 0,46-41 1,-50 37 51,-1 0 0,-2-2-1,0-1 1,-2-1 0,-1-1 0,32-62 0,-45 76-143,-2 0 0,0-1 0,-2 0 0,0-1 0,-1 1 0,-1-1 0,0 0 0,-2 0 0,0-1 0,-2 1 0,0 0 0,-1 0 0,-1-1 0,-9-38 1,7 47-133,-1-1 1,0 1 0,-1 1 0,0-1 0,-1 1 0,-1 0 0,1 0 0,-2 1 0,1 0 0,-1 0 0,-1 1 0,0 1 0,0-1 0,-1 2 0,0-1 0,0 1 0,-1 1 0,1 0 0,-1 1 0,-20-6 0,10 4-69,0 1 0,0 1-1,0 2 1,-1 0 0,1 1 0,-1 1 0,0 1 0,1 1 0,-1 1-1,1 1 1,-26 7 0,25-2-431,0 0 0,-32 18-1,10-5-2023,0-4-3685,36-16-2976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5.8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848 319 2659,'5'-12'5583,"-2"5"-5302,36-92 1333,-35 86-1158,0 1 0,-1-1 0,0 0 0,-2 0 1,1 0-1,-1-25 0,-2 35-332,1 1-1,0 0 1,-1-1-1,0 1 1,1 0-1,-1-1 1,0 1-1,0 0 1,0 0 0,0 0-1,-1 0 1,1 0-1,-1 0 1,1 0-1,-1 0 1,0 1 0,1-1-1,-1 0 1,-4-2-1,1 2 19,1 0-1,-1-1 1,0 2-1,-1-1 1,1 0-1,0 1 1,0 0-1,-10 0 1,-3 0 0,-1 1 1,1 2-1,-1-1 1,-23 7-1,-22 10-30,1 2-1,1 3 0,1 3 0,1 2 1,-62 41-1,98-54 108,0 0 0,1 2 0,1 1 0,0 0 0,1 2 0,2 0 0,-25 32 0,33-36-175,1 0 0,1 1 0,0 0 0,1 0 0,0 1-1,2 0 1,0 0 0,1 0 0,1 1 0,1 0 0,-2 37 0,6-30 0,0 1 0,2-1 0,0 0-1,2 0 1,1 0 0,2-1 0,0 0 0,1 0-1,2-1 1,0 0 0,2-1 0,0 0-1,29 36 1,-28-41-24,1-2 0,0 1 0,1-2 0,0 0-1,2-1 1,-1-1 0,2-1 0,0 0 0,0-1 0,1-1-1,0-1 1,1-1 0,0-1 0,0 0 0,1-2 0,38 5 0,-47-9 98,-1-1 0,1-1 0,0 0 0,0-1 0,0 0 0,-1-1 0,0 0 0,1-1 0,-1 0 0,0-1 0,-1-1 1,1 0-1,-1 0 0,0-1 0,-1-1 0,0 1 0,0-2 0,0 1 0,10-14 0,5-8 326,-1-1 0,-1-1-1,-2-1 1,-2-1-1,18-41 1,-14 25-322,-2-2 0,-3 0-1,-2-1 1,-2-1 0,-2 0 0,-3-1 0,-3 0-1,-1 0 1,-3 0 0,-8-81 0,4 122-110,0 1 0,-1 0 1,0 0-1,-1 0 0,0 1 1,-1-1-1,-1 1 0,0 0 1,-1 1-1,0-1 0,0 1 1,-13-13-1,16 20-22,-1-1 1,0 1-1,-1 0 1,1 0-1,-1 0 1,1 1-1,-1 0 1,0 0 0,0 1-1,-1-1 1,1 1-1,0 1 1,-1-1-1,1 1 1,-1 0-1,0 1 1,1-1-1,-1 1 1,0 1-1,1-1 1,-1 1-1,1 0 1,-1 1-1,1 0 1,-1 0-1,-9 4 1,-6 4-378,0 1 0,1 1 0,1 1 0,0 0 0,1 2 0,-22 20 0,-98 110-7136,126-130 6197,-25 27-6804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8.0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0 660 8008,'9'-1'5055,"22"-6"-4436,0-1-1,-1-1 1,-1-2-1,49-23 1,-9 3-50,273-104-118,499-126 0,-718 236-428,198-13-1,-22 5 2314,-284 30-2099,17-1 159,-1-2 0,-1-1 0,50-18 0,-80 25-451,0 0 0,1 0 0,-1 0 0,0 0 0,1 0 0,-1 0 0,0 0 0,0 0 0,1 0 0,-1-1 0,0 1 0,0 0 0,1 0 0,-1 0 0,0 0 0,0 0 0,0-1 0,1 1 0,-1 0 0,0 0 0,0 0 0,0-1 0,0 1 0,1 0 0,-1 0 0,0-1 0,0 1 0,0 0 0,0 0 0,0-1 0,0 1 0,0 0 0,0 0 0,0-1 0,0 1 0,0 0 0,0-1 0,0 1 0,0 0 0,0 0 0,0-1 0,0 1 0,0 0 0,0 0 0,0-1 0,0 1 0,0 0 0,0 0 0,-1-1 0,1 1 0,0 0 0,0 0 0,0-1 0,-1 1 0,1 0 0,0 0 0,0 0 0,0 0 0,-1-1 0,1 1 0,0 0 0,-1 0 0,-22-9-6234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8.8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 1 3171,'0'0'19186,"-20"60"-19122,17-11-64,1 6 32,2 2-32,0-4 0,0-4-192,2-6-1089,-2-8-1057,0-7-1698,-11-4-929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9.1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10 287 11659,'-2'-10'1970,"1"4"-1705,-1 0 43,1 1 0,0 0 0,0-1 0,0 1-1,1-1 1,0 1 0,0-1 0,0 1 0,1-1 0,0 1-1,0-1 1,0 1 0,1 0 0,-1-1 0,1 1 0,4-7-1,4-1-1,1 0-1,1 0 0,0 1 1,1 1-1,0 0 0,0 0 0,1 2 1,1 0-1,-1 0 0,24-9 1,-18 10-198,0 0 0,1 2 0,0 0 0,0 1 0,0 1 0,1 1 0,39 0 0,-58 3-99,1 1 0,-1-1 0,0 1-1,1-1 1,-1 1 0,1 0 0,-1 0 0,0 1 0,0-1 0,0 1-1,0-1 1,0 1 0,0 0 0,0 0 0,0 1 0,-1-1 0,1 0-1,-1 1 1,1 0 0,-1-1 0,0 1 0,0 0 0,-1 0 0,1 0-1,-1 0 1,1 1 0,-1-1 0,0 0 0,0 1 0,0-1-1,-1 1 1,1-1 0,-1 7 0,1 2 36,0 0 0,-1 0 0,-1 0-1,0-1 1,-1 1 0,0 0 0,0 0 0,-9 21 0,-1-5 332,-1-1 1,-1-1-1,-2 0 1,-29 37-1,35-50-268,-2 0-1,0 0 1,0-1 0,-1 0-1,0-2 1,-1 1-1,0-2 1,-1 0 0,-21 10-1,15-15-106,15-12-1257,7 6 1047,-1 0-1,1-1 1,-1 1 0,1 0 0,0 0-1,0 0 1,0 0 0,0 0-1,0 1 1,0-1 0,1 0 0,-1 0-1,1 1 1,1-2 0,13-11-3433,0 1 0,33-21 0,-15 15-848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119 171 12139,'0'0'2120,"-9"5"37,-4 2-1297,0 1 1,1 1 0,-17 14-1,25-20-676,0 1 0,1 0-1,-1-1 1,1 1 0,0 0 0,0 1-1,0-1 1,1 0 0,0 1 0,-1 0-1,2-1 1,-1 1 0,0 0 0,1 0-1,0 0 1,-1 9 0,2-13-181,0 0 0,0-1 0,0 1 0,1 0 0,-1 0 0,0 0 0,0-1 0,0 1 0,1 0 0,-1 0 0,0-1 0,1 1 0,-1 0 0,1 0 0,-1-1 0,1 1 0,-1-1 0,1 1 0,-1 0 0,1-1 0,0 1 0,-1-1 0,1 1 0,0-1 0,-1 0 0,1 1 0,0-1 0,0 0 0,0 1 0,32 1 179,-24-4-133,0 0 0,0 0 0,0 0 0,16-8 1,-7-1-78,-1 0 1,0-1-1,-1 0 1,0-2-1,-1 0 1,24-29 0,-29 31-36,-1 0 1,0-1-1,-1 0 1,-1 0-1,0-1 1,0 0-1,-2-1 1,0 1-1,6-25 1,-11 38 67,0 0-1,1 0 1,-1 0 0,0-1 0,0 1 0,0 0 0,0 0 0,0 0-1,0 0 1,0 0 0,0 0 0,0 0 0,0 0 0,0 0-1,-1 0 1,1 0 0,0 0 0,-1 0 0,1 0 0,-1 0-1,1 0 1,-1 0 0,1 1 0,-1-1 0,0 0 0,0 0 0,1 0-1,-1 1 1,0-1 0,-1 0 0,0 0 11,0 1 1,0-1-1,-1 1 0,1 0 1,0 0-1,0 0 0,0 0 1,0 0-1,-1 1 0,1-1 1,0 1-1,0-1 0,-3 2 1,-6 3 126,0 0 0,1 0 0,-1 1 0,-12 10 0,23-16-141,-52 46 1794,48-42-1671,1-1 0,0 1 0,-1 0 0,1 0 1,1 1-1,-1-1 0,1 1 0,-1-1 0,1 1 0,1 0 0,-3 7 0,5-11-130,-1 0 0,1-1 0,0 1 0,0 0 0,0 0 0,-1 0 0,1-1 0,0 1 0,0-1 0,0 1 0,0 0 0,0-1 0,0 0 0,0 1 0,0-1 0,1 0 0,-1 1 0,0-1 0,0 0 0,0 0 0,0 0 0,0 0 0,0 0 0,1 0 0,-1 0 0,0 0 0,0-1 0,0 1-1,1-1 1,41-3-554,-9-4-76,-25 6 453,0-1 1,0 1-1,0 0 1,0 1-1,0 0 1,0 0-1,0 1 1,0 0-1,0 1 1,18 3-1,-25-2 230,0-1 0,0 1-1,0 0 1,0 0 0,0 0-1,0 0 1,0 0 0,-1 0-1,1 0 1,-1 1-1,1-1 1,-1 0 0,0 1-1,0-1 1,0 1 0,0 0-1,-1-1 1,1 1-1,-1 0 1,1-1 0,-1 6-1,0 69 1553,-1-50-1317,1 25-2493,4-49-3561,5-3-7212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09.5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5765,'0'0'16838,"4"7"-15739,0 4-1035,-1 0 1,0 0-1,0 0 0,-1 0 0,-1 1 0,0-1 0,0 0 0,-1 1 0,-1-1 0,-2 17 0,1-13-66,1-6-124,0-1 0,1 1 0,-1-1 1,2 1-1,-1-1 0,1 1 0,2 10 0,-2-19 78,-1 1 0,0-1-1,1 0 1,-1 1 0,0-1-1,1 1 1,-1-1 0,1 0 0,-1 0-1,1 1 1,-1-1 0,1 0-1,-1 0 1,0 1 0,1-1 0,0 0-1,-1 0 1,1 0 0,-1 0-1,1 0 1,-1 0 0,1 0 0,-1 0-1,1 0 1,-1 0 0,1 0-1,-1 0 1,1 0 0,-1 0 0,1 0-1,-1-1 1,1 1 0,-1 0-1,1 0 1,-1-1 0,1 1 0,0-1-1,16-14-1783,0-15-1249,1-11-2262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0.0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101 1 15278,'-9'8'1853,"0"0"-1444,0 1 0,1 0 0,0 1 0,1 0 1,0 0-1,1 0 0,0 1 0,0 0 0,1 0 0,0 0 1,1 1-1,1 0 0,-5 21 0,8-16-373,-1 0 0,2 0 0,0 0 0,1 0 0,1 0-1,0 0 1,2-1 0,0 0 0,0 0 0,12 23 0,-12-26-37,-1 0 0,0 1 0,-1-1 0,0 1 0,1 15 0,-4-24 10,1 0-1,-1-1 1,0 1 0,0 0 0,0 0-1,-1-1 1,1 1 0,-1 0 0,-1-1-1,1 1 1,0-1 0,-1 1 0,0-1-1,0 0 1,0 0 0,-1 0 0,1 0-1,-5 5 1,6-9-12,1 1 0,-1-1 0,1 1-1,-1-1 1,1 1 0,-1-1 0,0 1 0,1-1-1,-1 0 1,1 1 0,-1-1 0,0 0 0,0 1-1,1-1 1,-1 0 0,0 0 0,1 0 0,-1 0-1,0 0 1,0 0 0,1 0 0,-1 0 0,0 0-1,1 0 1,-1 0 0,0 0 0,0 0 0,1-1-1,-1 1 1,0 0 0,1-1 0,-1 1 0,0 0 0,1-1-1,-1 1 1,1-1 0,-1 1 0,1-1 0,-1 1-1,1-1 1,-1 1 0,1-1 0,-1 1 0,1-1-1,0 0 1,-1 1 0,1-1 0,0 0 0,-1 1-1,1-1 1,0 0 0,0 0 0,0 1 0,0-1-1,0 0 1,0 0 0,0 0 0,-6-53-1255,5 49 1046,-1-46-1446,6-70-1,-2 102 1807,0 0 0,2 1-1,0-1 1,1 1 0,1 0-1,1 0 1,10-19 0,-12 28 27,1 1 0,0 1 0,1-1 0,0 1 0,0 0 0,1 1 0,-1 0 0,1 0 0,9-5 0,-6 4-155,-1 0-1,0 0 0,-1-1 1,15-16-1,-18 13-230,-19 31 214,1 14 379,2 2 0,1-1 1,-8 69-1,7 112 769,10-210-1139,4 51 2,-4-55-4,0 0 0,0 0 0,1 0 0,-1 0 0,1 0 0,-1 0 0,1 0 0,0 0 0,0-1 0,0 1 0,0 0 0,0 0 0,0-1 0,0 1 0,1-1 0,-1 1 0,1-1 0,-1 0 0,1 1 0,-1-1 0,1 0 1,0 0-1,3 2 0,-5-4 44,1 1 1,0 0 0,-1 0-1,1-1 1,0 1 0,-1 0-1,1-1 1,-1 1 0,1-1-1,-1 1 1,1-1 0,-1 1-1,1-1 1,-1 1 0,1-1 0,-1 1-1,0-1 1,1 1 0,-1-1-1,0 0 1,1 1 0,-1-1-1,0 0 1,0 1 0,0-1-1,0 0 1,1 1 0,-1-1-1,0 0 1,0 0 0,0 1-1,-1-1 1,1-1 0,1-32 340,-1 29-301,1-11-64,-1 0-1,0 0 0,-2 0 0,1 1 0,-2-1 0,0 0 1,-1 1-1,-1 0 0,0-1 0,-1 2 0,-1-1 0,-8-13 0,15 28-31,0 0-1,0 0 0,0 0 0,0 1 0,1-1 0,-1 0 0,0 0 0,0 0 0,0 1 1,0-1-1,0 0 0,0 0 0,0 1 0,0-1 0,0 0 0,-1 0 0,1 0 0,0 1 1,0-1-1,0 0 0,0 0 0,0 0 0,0 1 0,0-1 0,0 0 0,-1 0 0,1 0 0,0 0 1,0 1-1,0-1 0,0 0 0,-1 0 0,1 0 0,0 0 0,0 0 0,0 0 0,0 1 1,-1-1-1,1 0 0,0 0 0,0 0 0,-1 0 0,1 0 0,0 0 0,0 0 0,0 0 1,-1 0-1,1 0 0,0 0 0,0 0 0,0 0 0,-1 0 0,1 0 0,0 0 0,0 0 1,-1-1-1,1 1 0,0 0 0,0 0 0,0 0 0,0 0 0,-1 0 0,1 0 0,0-1 0,0 1 1,0 1-6,0 0 1,0 0 0,0 0-1,0 0 1,1 0-1,-1 0 1,0 0 0,1-1-1,-1 1 1,1 0 0,-1 0-1,1 0 1,-1 0 0,1-1-1,-1 1 1,1 0-1,0 0 1,-1-1 0,1 1-1,0-1 1,0 1 0,0-1-1,-1 1 1,1-1 0,0 1-1,2 0 1,9 2-29,1-1 1,-1 0 0,1 0-1,0-2 1,13 0-1,32-4-4625,-41-2 684,0-4-3022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0.8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0 167 10826,'0'0'10512,"9"1"-9610,-2-2-818,0 1 0,1-1 0,-1 0 0,0-1 0,0 0 0,0 0 0,0 0 0,0-1 0,-1 0 0,1-1 0,10-6 0,-13 7 15,0 1 0,0-1 1,0 0-1,0-1 1,-1 1-1,1-1 1,-1 1-1,0-1 1,0 0-1,0 0 0,-1 0 1,1-1-1,-1 1 1,0-1-1,0 1 1,-1-1-1,1 0 1,-1 0-1,0 0 1,1-7-1,-2 11-88,0 1 0,0-1 0,0 1 0,0-1-1,0 1 1,0-1 0,0 1 0,0-1 0,0 1 0,-1-1 0,1 1 0,0-1 0,0 1 0,0-1 0,-1 1-1,1-1 1,0 1 0,0 0 0,-1-1 0,1 1 0,0-1 0,-1 1 0,1 0 0,0-1 0,-1 1-1,1 0 1,-1-1 0,1 1 0,-1 0 0,1 0 0,-1 0 0,1-1 0,-1 1 0,1 0 0,-1 0 0,1 0-1,-1 0 1,1 0 0,-1 0 0,1 0 0,-1 0 0,1 0 0,-1 0 0,1 0 0,-1 0 0,1 0-1,-1 0 1,1 0 0,-1 1 0,1-1 0,-1 0 0,1 0 0,0 1 0,-1-1 0,1 0 0,-1 1-1,0-1 1,-1 2-15,0-1-1,-1 0 1,1 1-1,0 0 1,0-1-1,0 1 1,0 0-1,0 0 1,-3 4-1,0 3-1,1 1 0,0-1 0,0 1 0,1 0 0,0 0 0,1 0 0,0 0 0,1 0 0,0 1 1,0-1-1,1 1 0,0-1 0,1 0 0,1 0 0,-1 1 0,5 13 0,0 6 12,-5-25-3,0 1-1,0-1 1,0 0-1,0 1 1,1-1 0,0 0-1,0 0 1,0 0-1,5 7 1,-7-11-2,1-1 1,-1 1-1,1-1 1,-1 1-1,1-1 1,-1 1-1,1-1 1,-1 0-1,1 1 1,-1-1-1,1 0 1,0 0 0,-1 1-1,1-1 1,-1 0-1,1 0 1,0 0-1,-1 0 1,1 0-1,0 0 1,-1 0-1,1 0 1,0 0-1,-1 0 1,1 0-1,-1 0 1,1 0-1,0-1 1,-1 1-1,2-1 1,16-17 120,5-27 77,-15 18-162,0-1 1,-2 0-1,-1 0 1,-2-1-1,0 0 0,-2-44 1,-1 73-38,-1 8-27,1 0 0,1 0 1,-1 0-1,2 0 0,-1 0 0,3 8 1,-3-14 18,0 1 1,0-1-1,0 0 1,1 0 0,-1 0-1,1 0 1,-1 0 0,1 0-1,-1 0 1,1 0-1,0-1 1,0 1 0,0-1-1,0 1 1,0-1-1,1 0 1,-1 0 0,0 0-1,0 0 1,1 0 0,-1 0-1,1-1 1,-1 1-1,1-1 1,2 0 0,6 1 30,0-1 0,-1 0 1,1-1-1,-1 0 0,1 0 0,-1-1 1,1-1-1,-1 0 0,0 0 1,15-8-1,-19 8-6,1 0 0,-1-1 0,0 0 0,0 0 0,0 0 0,-1-1 0,0 0 0,0 0 0,0 0 0,0 0-1,-1-1 1,0 0 0,0 0 0,0 0 0,-1 0 0,5-14 0,-9 11 62,-10 17-73,-11 16 21,-31 55 543,48-70-434,1-1 0,0 1 1,0 0-1,1-1 0,0 2 1,0-1-1,-2 18 1,6-26-135,-1 0 0,0 0 0,1-1 1,-1 1-1,1 0 0,-1 0 0,1-1 1,-1 1-1,1 0 0,0-1 0,-1 1 1,1 0-1,0-1 0,-1 1 0,1-1 0,0 1 1,0-1-1,0 0 0,-1 1 0,1-1 1,0 0-1,0 1 0,0-1 0,0 0 1,0 0-1,0 0 0,0 0 0,-1 0 1,1 0-1,0 0 0,0 0 0,0 0 1,0 0-1,0-1 0,0 1 0,-1 0 1,2-1-1,39-8 126,-23 1-257,0-1 1,-1-1-1,18-13 0,25-14-2308,-57 36 1891,-1 0 0,1 1-1,-1-1 1,1 1 0,0 0 0,-1-1-1,1 1 1,0 1 0,-1-1 0,1 0 0,0 0-1,-1 1 1,4 1 0,29 0-2099,22-24-1952,-26 6 81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1.3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236 45 7783,'0'0'10677,"-10"1"-8590,-6 1-1706,0 1 0,0 1 0,1 1 0,-1 0 0,-24 12-1,31-13-227,1 0-1,0 0 0,0 1 1,0 0-1,0 1 0,1 0 1,0 0-1,0 0 0,1 1 1,-1 0-1,2 0 0,-10 15 1,14-22-150,1 1 0,0 0 0,-1-1 0,1 1 0,0-1 0,0 1 0,-1 0 1,1-1-1,0 1 0,0 0 0,0-1 0,0 1 0,0-1 0,0 1 0,0 0 0,0-1 0,0 1 0,0 0 1,0-1-1,1 1 0,-1 0 0,0-1 0,0 1 0,0-1 0,1 1 0,-1 0 0,0-1 0,1 1 0,-1-1 0,1 1 1,-1-1-1,1 1 0,-1-1 0,1 1 0,27 5-35,33-13-1192,-31 0-10,7-2-3575,72-7-1,-96 12 4824,1 0-1,-1-1 1,0 0 0,0-1-1,-1 0 1,1-1-1,-1 0 1,18-15 0,-30 21-14,23-20 1703,-27 27 2666,-13 17-1707,17-23-2577,0 0 0,-1 0 0,1 1 0,0-1 0,0 1 0,0-1 0,-1 0 0,1 1 0,0-1 0,0 0 0,0 1 0,0-1 0,0 1 0,0-1 0,0 0 0,0 1 0,0-1 0,0 0 0,0 1 0,0-1 0,0 1 0,0-1 0,0 0 0,1 1 0,-1-1 0,0 0 0,0 1 0,0-1 0,0 0 0,1 1 0,-1-1 0,0 0 1,0 1-1,1-1 0,-1 0 0,0 0 0,1 1 0,-1-1 0,0 0 0,1 0 0,-1 0 0,1 1 0,20-6 1163,29-21-1273,-46 24 238,24-13-189,-15 8-18,0 0 0,0-1 0,-1 0 0,22-18 0,-34 26-4,0 0 1,0-1 0,0 1 0,1 0-1,-1 0 1,0 0 0,0 0 0,0 0-1,0 0 1,0-1 0,0 1-1,1 0 1,-1 0 0,0 0 0,0 0-1,0-1 1,0 1 0,0 0 0,0 0-1,0 0 1,0 0 0,0-1-1,0 1 1,0 0 0,0 0 0,0 0-1,0-1 1,0 1 0,0 0 0,0 0-1,0 0 1,0 0 0,0-1-1,0 1 1,0 0 0,0 0 0,0 0-1,0 0 1,0-1 0,-1 1-1,1 0 1,0 0 0,0 0 0,0 0-1,0 0 1,0-1 0,0 1 0,-1 0-1,1 0 1,0 0 0,0 0-1,0 0 1,0 0 0,-1 0 0,1 0-1,0 0 1,0 0 0,-1 0 0,-18-2 32,-25 8-44,26 0 11,0 0 0,1 2 0,-17 9 0,29-15 49,1 0 1,0 0-1,0 1 0,0-1 0,0 1 0,1 0 0,-1 0 0,1 1 0,0-1 0,0 1 1,0 0-1,0 0 0,1 0 0,-1 0 0,1 0 0,0 0 0,-2 8 0,3-11-44,1 0-1,1 0 0,-1 0 0,0 0 0,0 0 0,0-1 1,0 1-1,1 0 0,-1 0 0,0 0 0,1 0 0,-1 0 1,1 0-1,-1-1 0,1 1 0,-1 0 0,1 0 0,0-1 1,-1 1-1,1 0 0,0-1 0,-1 1 0,1-1 0,0 1 1,0-1-1,0 1 0,-1-1 0,1 1 0,0-1 0,0 0 1,0 1-1,1-1 0,36 7 33,-34-7-20,136 7-980,-47-9-7100,-46-1-2301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2.4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128 299 9129,'0'0'11829,"-1"-8"-10083,1 5-1631,-1 0-1,1 0 0,-1 1 1,1-1-1,-1 0 0,0 1 1,0-1-1,0 0 1,-3-4-1,4 7-103,-1-1 0,0 0 0,0 1 0,0-1 0,0 1 0,0-1 0,0 1 0,0-1 0,0 1 0,0-1 0,0 1 1,0 0-1,0 0 0,0 0 0,0 0 0,0-1 0,-1 1 0,1 0 0,0 1 0,0-1 0,0 0 0,0 0 0,0 0 0,0 1 0,0-1 0,0 1 0,0-1 0,0 0 0,0 1 0,0 0 1,0-1-1,0 1 0,0 0 0,1-1 0,-1 1 0,0 0 0,0 0 0,0 1 0,-7 5-13,1 0 1,1 0 0,-1 1-1,1 0 1,0 0-1,1 0 1,0 1-1,-5 12 1,7-15 3,0 1 1,0-1 0,1 1-1,0 0 1,0 0 0,1 0-1,0 0 1,0 0 0,1 0-1,0 0 1,0 0 0,2 11-1,-2-17 5,0 0 0,0 0-1,1 0 1,-1-1 0,0 1-1,1 0 1,-1 0 0,1-1 0,-1 1-1,1 0 1,-1-1 0,1 1-1,-1 0 1,1-1 0,0 1-1,-1-1 1,1 1 0,0-1-1,-1 1 1,1-1 0,0 0 0,0 1-1,0-1 1,-1 0 0,1 1-1,1-1 1,27-4 494,-21 1-260,0 0 1,0-1 0,0 0-1,11-9 1,0-2 28,-1-2 0,-1 0 0,0 0 1,20-30-1,-29 35-192,1 0 0,-2-1 1,0 0-1,0-1 0,-2 0 0,1 0 1,-2 0-1,5-21 0,-20 54-401,-5 23 326,15-36 0,-1 0-8,0 1 0,1 0 0,0 0 0,0 0 0,0 11 0,1-17 3,0 0-1,1 0 1,-1 0 0,0 0 0,0 0-1,1 0 1,-1 0 0,0 0 0,1 0-1,-1 0 1,1 0 0,-1 0 0,1 0-1,0 0 1,-1 0 0,1-1 0,0 1-1,0 0 1,0-1 0,-1 1 0,1 0 0,0-1-1,0 1 1,0-1 0,0 1 0,0-1-1,0 0 1,0 1 0,0-1 0,0 0-1,0 0 1,0 1 0,0-1 0,0 0-1,0 0 1,0 0 0,0-1 0,0 1-1,0 0 1,0 0 0,1 0 0,-1-1-1,0 1 1,1-1 0,7-2 15,0-1 0,0 0 0,0 0 0,0 0 0,-1-1 0,1-1 0,-1 0 0,-1 0 0,1 0 0,11-14 0,1-2 29,-2 0-1,23-35 0,-31 39-10,-1-1 1,0 0-1,-1 0 1,5-22-1,-2 8-76,-49 135-275,-28 90 517,58-163-19,1 1-1,2 0 0,1 1 0,0 50 0,5-69-177,1-1-1,1 0 0,0 1 0,0-1 1,1-1-1,0 1 0,1 0 0,7 11 0,-6-13-12,-2 0 1,1 0-1,-1 0 0,0 1 0,-1-1 0,0 1 0,-1 0 0,0 0 0,0 0 0,0 16 0,-3-25 17,1-1-1,0 1 1,0 0 0,0-1 0,0 1-1,-1-1 1,1 1 0,0-1-1,-1 1 1,1-1 0,0 1 0,-1-1-1,1 1 1,-1-1 0,1 0-1,0 1 1,-1-1 0,1 0 0,-1 1-1,1-1 1,-1 0 0,1 1 0,-1-1-1,0 0 1,1 0 0,-1 0-1,1 0 1,-1 1 0,1-1 0,-1 0-1,0 0 1,1 0 0,-1 0 0,1 0-1,-1-1 1,0 1 0,1 0-1,-2 0 1,0-1 11,0 1 0,0 0 0,0-1 1,0 0-1,1 1 0,-1-1 0,0 0 0,0 0 0,0 0 0,1 0 0,-1-1 0,-1 0 1,-3-6-4,1 1 0,1-1 0,-1 0 0,1-1 0,1 1 0,0 0 0,0-1 0,0 0 0,1 0 0,0 0 0,1 0 0,0-11 0,-1-2 9,2 0 0,0-1 0,8-42 0,-7 60-181,0 0 0,0-1 0,0 1 0,1 0 0,0 0 0,0 0 0,1 0 0,-1 0 1,1 0-1,0 1 0,0-1 0,1 1 0,-1 0 0,1 0 0,0 0 0,0 1 0,0-1 0,1 1 0,-1 0 0,1 0 0,0 1 1,7-4-1,1 2-633,0 1 0,0 0 0,0 1-1,0 0 1,0 1 0,0 0 0,0 1 0,16 3 0,-7 0-7834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2.9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197 259 8008,'7'-13'4569,"-3"6"-4019,32-68 4284,-34 71-4462,0 0-1,0 0 1,-1 0-1,0-1 0,0 1 1,0-1-1,0 1 1,-1-1-1,0 1 1,0-1-1,0 0 1,0 1-1,-1-1 1,0 1-1,1-1 0,-2 1 1,-1-6-1,2 8-317,-1 1 0,1 0 0,0-1 0,-1 1 0,1 0 0,-1 0-1,1 0 1,-1 0 0,0 0 0,1 1 0,-1-1 0,0 0 0,0 1 0,0-1-1,1 1 1,-1 0 0,0 0 0,0-1 0,0 1 0,0 0 0,0 1 0,1-1-1,-1 0 1,-4 1 0,1 0-52,0 0-1,0 1 1,0-1 0,0 1-1,0 0 1,1 1-1,-1-1 1,-5 4 0,-4 7 27,0 0 0,1 1 1,0 1-1,1 0 0,1 1 1,1 0-1,0 1 1,0 0-1,2 0 0,0 1 1,2 0-1,0 1 0,0-1 1,2 1-1,-3 24 0,7-42-14,0 0 0,0 0-1,0 0 1,0 0 0,0 0-1,0 0 1,0 1-1,0-1 1,1 0 0,-1 0-1,0 0 1,1 0 0,-1 0-1,1 0 1,-1 0-1,1 0 1,0 0 0,-1-1-1,1 1 1,0 0 0,-1 0-1,1 0 1,0-1-1,0 1 1,0 0 0,0-1-1,0 1 1,0-1 0,0 1-1,0-1 1,0 1-1,0-1 1,0 0 0,0 0-1,0 1 1,0-1-1,0 0 1,0 0 0,0 0-1,0 0 1,1 0 0,-1 0-1,0 0 1,0-1-1,0 1 1,0 0 0,0-1-1,2 0 1,3-1 146,1 0-1,0 0 1,-1-1 0,0 0 0,1 0-1,10-7 1,-1-4-52,0 0 0,0-1 0,-2-1 0,0 0-1,-1-1 1,0-1 0,-1 0 0,-1 0 0,-1-1 0,-1-1-1,-1 1 1,0-1 0,-1-1 0,-1 0 0,-2 1 0,0-2-1,2-31 1,-6 52-115,1 1 1,-1 0-1,0-1 0,0 1 0,0 0 0,0-1 0,0 1 1,0 0-1,0-1 0,0 1 0,0-1 0,0 1 0,0 0 1,0-1-1,0 1 0,0 0 0,0-1 0,0 1 0,-1-1 0,1 1 1,0 0-1,0-1 0,0 1 0,-1 0 0,1 0 0,0-1 1,0 1-1,-1 0 0,1-1 0,0 1 0,0 0 0,-1 0 0,1 0 1,0-1-1,-1 1 0,1 0 0,0 0 0,-1 0 0,-12 10-540,-8 25-676,14-15 372,0 0-1,1 1 1,-4 28 0,4 27-7077,6-53 1798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3.3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0 15310,'0'0'2371,"0"50"127,-3-15-832,-3-1-321,1 4-224,-1-5-609,4-4-63,2-7-257,0-10-160,0-11-224,5-1-641,6-21-512,1-9-481,0-4-928,3-10-1154,-3-2-737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3.6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82 0 9673,'0'0'15690,"-5"9"-14324,-46 97 928,46-94-2050,0 0 0,1 1-1,1 0 1,0 0 0,1 0 0,0 0 0,0 24-1,3-36-232,-1 0-1,1-1 1,-1 1 0,1 0-1,0 0 1,0 0-1,-1 0 1,1-1-1,0 1 1,0 0 0,0 0-1,0-1 1,0 1-1,0-1 1,0 1-1,0-1 1,0 1-1,0-1 1,0 0 0,0 0-1,0 1 1,0-1-1,0 0 1,0 0-1,0 0 1,0 0-1,2 0 1,42-1 73,-33 1-95,2 0-424,30 0-1242,-24-5-2135,-8-6-3797,-9 1 114</inkml:trace>
  <inkml:trace contextRef="#ctx0" brushRef="#br0" timeOffset="1">174 170 14926,'0'0'10698,"-17"57"-9449,17-30-480,0 4-256,0 0-257,0-1-128,0-4-224,7-7-769,-1-6-1729,1-10-3684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4.3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164 1 4901,'0'0'19116,"-2"8"-17947,-8 29-890,-2-1 0,-2 0-1,-25 48 1,4-10-214,24-43-20,8-22-29,-1 1 1,0-1-1,0 1 1,-1-1-1,0 0 1,-11 14-1,24-58-1937,18-34-7293,-21 41 3048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4.7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234 99 11243,'-12'-2'1163,"6"1"-925,-14-1 724,0 0 1,0 1 0,-1 1-1,-26 4 1,41-3-717,1 0 0,-1 0 0,1 1 0,0 0 0,0 0 0,0 0 0,0 0 0,0 1 1,0 0-1,-5 4 0,8-5-142,0 0 0,-1 1-1,1-1 1,0 1 0,0 0 0,0 0 0,1-1 0,-1 1 0,1 0 0,0 0 0,-1 1 0,1-1 0,1 0 0,-1 0 0,0 1 0,1-1-1,-1 0 1,1 6 0,0-8-84,0 0 0,1 1 0,-1-1 0,0 0 0,0 0 0,1 1-1,-1-1 1,0 0 0,1 0 0,-1 0 0,1 0 0,0 1 0,-1-1-1,1 0 1,0 0 0,0 0 0,0 0 0,-1-1 0,1 1 0,0 0 0,0 0-1,2 1 1,33 8 846,-23-9-380,0-1 0,1 0 0,21-4 0,-22 1-310,-1 0-1,0-1 1,1-1-1,-1 0 1,-1 0-1,1-1 1,-1-1-1,18-13 1,-22 16-107,-1-1-1,0 0 1,-1 0 0,1-1 0,-1 0-1,0 0 1,0 0 0,-1 0 0,1-1 0,-1 0-1,-1 0 1,0 0 0,0 0 0,0 0-1,3-14 1,-6 19-65,1 1 1,-1 0-1,0-1 0,1 1 1,-1 0-1,0-1 0,0 1 0,0 0 1,0-1-1,0 1 0,0-1 0,0 1 1,0 0-1,-1-1 0,1 1 0,0 0 1,-1 0-1,1-1 0,-1 1 0,0 0 1,1 0-1,-1-1 0,0 1 0,0 0 1,0 0-1,1 0 0,-1 0 0,0 0 1,-1 0-1,1 1 0,0-1 0,0 0 1,0 0-1,0 1 0,-1-1 0,1 1 1,0-1-1,0 1 0,-1-1 0,1 1 1,0 0-1,-1 0 0,1 0 0,-1 0 1,1 0-1,0 0 0,-1 0 0,1 0 1,0 0-1,-1 1 0,1-1 0,0 0 1,-1 1-1,1-1 0,-2 2 0,-3 0-73,-1 1-1,0-1 0,1 2 0,-1-1 1,1 1-1,0 0 0,0 0 1,0 0-1,-7 8 0,3 1-150,0 1 0,1 0 0,0 0 0,1 1 0,1 0 0,-9 24 0,13-30-245,1 0 0,-1 0 0,1 0 0,1 0 0,0 0 0,0 1 0,1-1 0,0 0 0,0 0 0,1 1 0,0-1 0,1 0 0,4 14 0,15 7-4527,5-7-2930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2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6566,'0'0'14675,"2"12"-14247,-1 22-200,-2 1 1,-1-1 0,-1 1 0,-9 33 0,4-18 699,-4 83 0,12-56 1276,3-74-948,2-9-461,2-9 32,25-95-139,-14 41-1318,44-109 1,-61 175 590,0 1 0,-1 0 0,1 0 0,0 1 0,0-1 0,0 0 0,0 0 0,1 0 0,-1 1 0,0-1 1,1 0-1,-1 1 0,1-1 0,0 1 0,-1 0 0,1 0 0,0-1 0,0 1 0,0 0 0,0 1 0,0-1 0,0 0 0,0 0 1,0 1-1,0-1 0,0 1 0,0 0 0,0 0 0,0 0 0,3 0 0,-5 0 41,1 1-1,-1-1 1,0 0-1,0 1 0,0-1 1,0 1-1,1-1 1,-1 1-1,0-1 1,0 1-1,0-1 1,0 1-1,0-1 1,0 0-1,0 1 1,0-1-1,0 1 0,-1-1 1,1 1-1,0-1 1,0 1-1,0-1 1,0 1-1,-1-1 1,1 0-1,0 1 1,0-1-1,-1 0 1,1 1-1,0-1 0,-1 1 1,-5 1-24,3-16-329,4 12 329,0-1-1,0 1 0,0-1 1,0 1-1,0 0 0,0 0 0,1 0 1,-1-1-1,1 1 0,0 0 0,-1 1 1,1-1-1,0 0 0,0 0 0,0 1 1,0-1-1,1 1 0,-1 0 1,0 0-1,0 0 0,1 0 0,-1 0 1,1 0-1,-1 0 0,1 1 0,-1-1 1,1 1-1,3 0 0,0-2 0,0 1-1,0 1 1,0-1 0,0 1-1,1 0 1,-1 0 0,0 1-1,0-1 1,0 1 0,0 1-1,7 1 1,-11-1 17,0-1 0,0 1 0,0 0-1,0 0 1,0-1 0,-1 1 0,1 0 0,0 1 0,-1-1 0,0 0 0,1 0 0,-1 1-1,0-1 1,0 0 0,-1 1 0,1-1 0,0 1 0,-1-1 0,1 1 0,-1 0-1,0-1 1,0 1 0,0-1 0,0 1 0,-1 0 0,1-1 0,-1 1 0,-1 4 0,0 1 23,0 0 1,-1 0-1,0-1 1,0 1-1,-1-1 1,0 0-1,-9 13 1,6-12 167,0 0 1,0-1-1,-1-1 1,1 1-1,-2-1 1,1-1 0,-1 1-1,0-1 1,0-1-1,0 0 1,-19 6-1,23-8-131,0-1 0,0 0 0,0 0 0,0-1-1,0 1 1,0-1 0,0 0 0,-1-1-1,1 1 1,0-1 0,0 0 0,0 0-1,0-1 1,0 1 0,0-1 0,1 0-1,-1 0 1,0-1 0,1 0 0,0 1-1,0-1 1,0-1 0,0 1 0,0-1 0,-4-4-1,7 7-201,1 1-1,-1-1 0,1 1 0,-1-1 0,1 0 0,-1 1 1,1-1-1,0 0 0,-1 0 0,1 1 0,0-1 0,-1 0 1,1 0-1,0 1 0,0-1 0,0 0 0,-1 0 1,1 0-1,0 1 0,0-1 0,0 0 0,1 0 0,-1 0 1,0 0-1,0 1 0,0-1 0,1 0 0,-1 0 0,0 1 1,1-1-1,-1 0 0,0 0 0,1 1 0,0-2 1,25-15-8605,-19 13 6656,15-8-5990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5.0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79 102 7751,'0'0'2168,"-8"8"-599,-3 4-769,1 0 0,1 0 0,-11 18 1,17-25-515,0 0 0,1 0 0,-1 0 0,1 0 0,0 0 0,1 1 0,-1-1 0,1 0 0,0 1 1,1 0-1,-1-1 0,1 1 0,0-1 0,0 1 0,2 6 0,-1-11-172,-1 0 0,1 1-1,0-1 1,-1 0 0,1 0-1,0-1 1,0 1 0,0 0 0,0 0-1,0 0 1,0 0 0,0-1-1,0 1 1,0-1 0,0 1-1,0-1 1,0 1 0,0-1 0,1 1-1,-1-1 1,0 0 0,0 0-1,0 0 1,1 1 0,-1-1 0,0 0-1,0-1 1,1 1 0,-1 0-1,0 0 1,2-1 0,3 0 234,-1 0 0,1 0 0,-1-1 0,0 1 0,1-1 0,5-3 0,0-2-92,0 0-1,0-1 1,-1 0-1,0-1 1,-1 0-1,1 0 0,-2-1 1,1 0-1,-2 0 1,1-1-1,-1 0 1,-1-1-1,0 1 0,-1-1 1,0 0-1,-1-1 1,0 1-1,-1-1 1,3-17-1,-6 29-247,0-1 0,1 1-1,-1-1 1,0 1 0,0-1-1,0 0 1,0 1 0,0-1-1,0 1 1,-1-1 0,1 1 0,-1-1-1,1 1 1,-1-1 0,1 1-1,-1-1 1,0 1 0,1-1-1,-1 1 1,0 0 0,0 0 0,0-1-1,0 1 1,0 0 0,-1 0-1,1 0 1,0 0 0,0 0-1,-1 0 1,1 0 0,-1 1 0,1-1-1,0 0 1,-1 1 0,1-1-1,-1 1 1,0 0 0,1-1-1,-1 1 1,1 0 0,-1 0 0,1 0-1,-1 0 1,0 0 0,1 0-1,-1 1 1,1-1 0,-1 1-1,-2 0 1,-3 1-32,-1 1-1,1 0 0,0 0 1,0 0-1,1 1 0,-1 0 1,1 0-1,-1 1 1,-4 5-1,5-5-241,0 1 0,1-1-1,-1 1 1,2 0 0,-1 1 0,1-1-1,-1 1 1,2 0 0,-1 0 0,1 0 0,0 0-1,1 1 1,0-1 0,-2 10 0,4-16 145,0-1 0,0 1 0,-1-1 0,1 0 0,0 1-1,0-1 1,0 1 0,0-1 0,0 0 0,0 1 0,1-1 0,-1 1 0,0-1 0,0 0 0,0 1 0,0-1 0,0 0 0,0 1 0,1-1 0,-1 0 0,0 1-1,0-1 1,1 0 0,-1 1 0,0-1 0,0 0 0,1 0 0,-1 1 0,0-1 0,1 0 0,-1 0 0,0 1 0,1-1 0,-1 0 0,1 0 0,-1 0 0,0 0-1,1 0 1,-1 0 0,1 0 0,-1 0 0,0 1 0,1-1 0,-1-1 0,0 1 0,1 0 0,-1 0 0,1 0 0,-1 0 0,0 0 0,1 0 0,2 0-930,17-1-7309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5.5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87 10858,'0'0'15663,"60"9"-15375,-18-9-192,2-3-31,4-9-258,-2-4-1312,-7-5-1826,-10 1-2082,-9-3-4933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5.8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64 0 12396,'0'0'9513,"-39"61"-7495,27-31-353,4 2-832,4 9-705,4-3-64,0 2-64,5-1-256,10-3-737,-4-3-865,-1-6-576,-4-6-577,-5-10-1217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6.2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0 163 14542,'0'0'3112,"5"-9"-384,2 1-2371,-1-1 0,2 2 0,-1-1 0,1 1-1,0 0 1,0 0 0,1 1 0,0 0 0,0 1 0,1 0 0,-1 1 0,1-1 0,14-3 0,19-6-52,0 1 1,0 3 0,1 1 0,0 2 0,1 3 0,46 0-1,-86 4-308,0 0 0,0 0 0,-1 0-1,1 1 1,0 0 0,0 0 0,0 0-1,-1 1 1,1-1 0,7 5 0,-10-5 1,-1 0 0,1 1 0,-1-1 0,0 0 1,0 1-1,1-1 0,-1 1 0,0-1 1,0 1-1,-1 0 0,1-1 0,0 1 0,0 0 1,-1 0-1,1 0 0,-1-1 0,1 1 1,-1 0-1,0 0 0,0 0 0,0 0 1,0 0-1,0-1 0,0 1 0,-1 0 0,1 0 1,-1 0-1,1 0 0,-1-1 0,-1 4 1,-1 2 16,0-1 1,0 1-1,-1-1 1,0 0 0,-1 1-1,1-2 1,-1 1-1,0-1 1,0 1 0,-8 4-1,-65 47 69,64-48-67,-79 47 211,84-51-158,-1-1 0,1 0 0,-1 0 0,0-1 1,0 0-1,0 0 0,0-1 0,-14 0 0,32-11-1935,7-1-92,27-3-5357,-19 10 972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6.6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121 57 2370,'0'0'21952,"-10"-2"-21237,7 1-698,0 1 1,0-1-1,0 1 0,0 0 0,0 0 1,-1 0-1,1 1 0,0-1 1,0 1-1,0-1 0,0 1 0,1 0 1,-1 0-1,-6 3 0,6-1 6,-1 0 0,0 1 0,1-1 0,0 1 0,0 0 0,0 0-1,0 0 1,0 0 0,1 1 0,0-1 0,-3 8 0,2-4 46,-1-1 0,1 1 0,0 0 0,1 0 0,0 1 0,0-1 0,1 0 0,0 1 0,0-1 0,1 0 0,0 1 0,3 15 0,-2-23-53,-1 0 0,1 0 0,0 0 0,0 0 1,0 0-1,-1-1 0,1 1 0,0 0 0,0-1 1,0 1-1,0 0 0,1-1 0,-1 1 0,0-1 1,0 0-1,0 1 0,0-1 0,0 0 0,1 0 1,-1 0-1,0 0 0,0 0 0,0 0 0,1 0 0,-1 0 1,1 0-1,32-8 582,-23 2-456,-1 0 1,0-1-1,0 0 0,-1 0 0,0-1 0,0 0 0,-1-1 0,0 0 1,0 0-1,10-16 0,-11 13-83,0 1 0,0-1 1,-1 0-1,-1 0 0,0-1 1,-1 1-1,0-1 0,0 0 1,1-17-1,-48 119-75,42-87 28,0 0 0,1 0 1,-1 0-1,0 0 0,1 0 0,0 0 1,-1 0-1,1 1 0,0-1 0,0 0 0,0 0 1,1 0-1,-1 1 0,0-1 0,2 3 1,-2-4-8,1 0 0,-1-1 1,1 1-1,0-1 1,-1 1-1,1-1 0,0 0 1,-1 1-1,1-1 1,0 1-1,-1-1 0,1 0 1,0 0-1,-1 1 1,1-1-1,0 0 0,0 0 1,0 0-1,-1 0 1,1 0-1,0 0 0,0 0 1,-1 0-1,1 0 1,0 0-1,0-1 0,-1 1 1,2-1-1,5-1 24,-1-1 0,1 0 0,-1 0 1,0-1-1,0 0 0,-1 0 0,1 0 0,5-6 0,6-8 1,21-22-9,-36 38-22,0 0 0,0 0 0,1 0 0,-1 1 0,1-1 0,-1 0 0,1 1 0,-1 0 0,1-1 0,0 1-1,0 0 1,5-1 0,-6 37-121,-2-29 122,-1 0 1,0-1-1,0 1 1,-1 0-1,0 0 1,-3 7-1,3-8 75,0 1 0,0-1 0,0 1 0,1-1 0,0 1 0,-1 7 0,30-34 795,-10 7-789,0 1 0,20-12 0,-33 22-127,0 0 1,0 1-1,0 0 1,0-1-1,1 2 1,-1-1-1,0 1 1,1 0-1,-1 0 0,1 0 1,-1 1-1,1 0 1,11 1-1,-17-1 37,1 1-1,0 0 1,0-1-1,-1 1 1,1 0-1,0 0 1,-1 0-1,1 0 1,-1-1-1,1 1 1,-1 0 0,1 0-1,-1 0 1,0 0-1,0 0 1,1 0-1,-1 0 1,0 0-1,0 0 1,0 0-1,0 0 1,0 1-1,0-1 1,0 0-1,0 0 1,-1 0-1,1 0 1,-1 1-1,-7 30-873,5-25-2376,22-55-12973,-13 19 8396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7.0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0 8168,'0'0'15598,"-6"19"-21779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7.3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108 1 16752,'0'0'9737,"-5"8"-8579,-5 8-869,1 2 1,1-1-1,0 1 0,1 0 0,2 1 0,-1-1 0,2 1 0,1 0 0,-2 25 0,2 192-495,5-133 367,-2-88-171,-1 16 79,2-28 6,3-18 26,2-20-36,-1-1 1,1-61-1,-6 86-71,0-1-1,-1 1 1,-1-1-1,0 1 1,0 0-1,-1 0 1,-1 0-1,0 0 1,0 0-1,-1 1 1,0 0-1,-10-15 1,6 16-391,7 12-1258,3-1 1475,-1-1-1,1 1 0,0-1 1,0 0-1,0 1 0,0-1 1,0 0-1,0 0 0,0 0 0,0 0 1,0 0-1,0 0 0,1 0 1,1 1-1,5 2-1069,0 0 0,1-1 0,0 0 1,0-1-1,0 0 0,0 0 0,10 0 0,13-1-4483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7.7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361 11 6822,'0'0'19400,"-9"-2"-18695,8 1-677,-39-6 285,39 7-308,0 0 0,-1 0 0,1 0 0,0 0 0,0 0 0,0 0 0,0 0 0,-1 0 0,1 0 1,0 1-1,0-1 0,0 0 0,0 1 0,0-1 0,0 1 0,0-1 0,0 1 0,0 0 0,0-1 0,0 1 0,0 0 1,0 0-1,0 0 0,0 0 0,1-1 0,-1 1 0,0 0 0,1 0 0,-1 0 0,1 0 0,-1 1 0,1-1 0,-1 0 1,1 0-1,0 0 0,0 0 0,-1 0 0,1 3 0,3 0-112,0 1-1,0-1 1,1 1-1,-1-1 1,1 0-1,0-1 1,0 1-1,1-1 1,-1 1-1,8 3 1,6 7 88,-13-11 14,0 2 1,-1-1 0,0 0-1,0 1 1,0 0-1,0-1 1,-1 2-1,0-1 1,0 0-1,4 12 1,-6-14 35,-1-1 1,1 1-1,-1 0 1,0 0-1,0 0 1,-1 0-1,1-1 1,0 1-1,-1 0 0,0 0 1,0-1-1,1 1 1,-2 0-1,1-1 1,0 1-1,0-1 1,-1 1-1,0-1 0,1 0 1,-1 1-1,0-1 1,0 0-1,0 0 1,0-1-1,-5 4 1,-6 6 201,-1-1 0,-1-1 0,1 0 0,-2-1 1,1-1-1,-1 0 0,0-1 0,0-1 1,-26 5-1,21-6-1583,0-1 1,0-2 0,-1 0-1,-26-3 1,-4-4-6632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8.1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0 507 10122,'0'0'9924,"15"3"-8163,19 1-1032,0-1 0,0-2-1,1-2 1,-1-1 0,44-8-1,652-80 29,-240 51-3387,117-27-3072,-310 7 7000,-4-24 4462,-125 27-4324,-250 67-945,-111 33-598,-2-9 0,-277 16 0,303-41 17,-303 23 116,349-18-247,-214 54-1,320-65 202,0 1 0,1 1 0,-29 14 0,43-19 18,-6 5-13,21-3-187,56-8 48,0-3 0,110-26 0,-66 11 136,317-56 29,445-91-113,-844 163 37,-1 1-223,-2-1 0,1-1 0,53-23 0,-82 31 269,1 0 0,0 0 0,0-1 0,0 1 0,0 0 0,0 0 0,0-1 0,-1 1 0,1-1 0,0 1 0,0-1 0,-1 1-1,1-1 1,0 0 0,-1 1 0,1-1 0,0 0 0,-1 1 0,1-1 0,-1 0 0,1 0 0,-1 0 0,0 1 0,1-1 0,-1 0 0,0 0 0,0 0 0,1 0 0,-1 0 0,0 0 0,0-1 0,-1 1 0,-1 0 0,1 0 1,-1-1-1,0 1 1,1 0-1,-1 0 0,0 1 1,1-1-1,-1 0 0,0 1 1,0-1-1,0 1 0,0-1 1,1 1-1,-3 0 0,-56-8-1268,-1 4-1,1 2 0,-86 9 0,129-7 1069,-300 35-4764,282-30 4014,-148 20-5613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19.6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2206 335 6534,'16'-11'-882,"10"-7"937,37-31 1,-57 44 44,-1 0 0,1-1 1,-1 0-1,0 0 0,-1 0 1,1-1-1,-1 1 0,0-1 1,-1 0-1,0 0 0,5-13 1,-8 17-20,0 0 0,0 0 1,1 0-1,-2 1 0,1-1 1,0 0-1,0 0 1,-1 0-1,0 1 0,1-1 1,-1 0-1,0 1 1,0-1-1,-1 0 0,1 1 1,-1 0-1,1-1 0,-1 1 1,0 0-1,1 0 1,-1 0-1,0 0 0,0 0 1,-1 0-1,1 0 0,0 1 1,-1-1-1,1 1 1,-1 0-1,-3-2 0,-9-4 112,-1 1 0,-1 1 0,-29-7-1,43 11-202,-101-19 204,-182-11 1,-109 21-157,296 10 190,-151 20 0,198-11-143,0 1 0,1 3 0,0 3 0,-77 33 0,61-16 192,2 3 0,1 2 1,-114 91-1,132-89 256,1 2 0,2 1 0,2 3 0,2 1 1,-40 64-1,66-90-370,0 1 0,2 1 0,0 0 0,2 1 0,0 0 0,2 0 0,1 1 1,0 0-1,-1 26 0,6-32-129,1 0 1,0 0 0,2 0-1,0 0 1,1 0 0,1-1 0,1 1-1,0-1 1,1 0 0,1 0-1,1-1 1,17 29 0,-2-12-92,2 0 0,1-1 0,2-2 0,1-1 0,1-1 0,2-1 1,0-2-1,2-1 0,39 21 0,-34-24 35,2-2 1,0-1-1,1-2 0,1-3 1,0 0-1,1-3 1,0-2-1,58 5 0,-38-12 73,1-2-1,-1-3 1,0-2-1,0-4 0,-1-2 1,0-3-1,-1-3 1,90-37-1,-64 15 6,-1-3-1,-2-4 1,-2-4-1,150-121 1,-188 134 86,-2-2 0,-2-2 0,-2-2 0,-1-1 0,-3-2 0,49-83 0,-69 103 22,-2-1 1,0-1-1,-2 1 0,-1-2 1,-2 0-1,0 0 0,-2 0 1,-2-1-1,0 0 0,-2 0 1,-1 0-1,-1 0 0,-2 0 1,-9-46-1,7 58-131,-1 0 0,-1 0 0,0 1 0,-1 0 0,-1 0 0,-1 1 0,0 0 0,-2 0 1,1 1-1,-2 0 0,0 1 0,-1 1 0,-27-23 0,23 23-47,-1 1 1,-1 0-1,0 1 0,0 2 1,-1 0-1,0 1 0,-1 1 1,0 0-1,0 2 0,-1 1 1,-32-3-1,-17 4-1118,-1 3 0,0 3 1,0 3-1,-91 20 0,81-11-4350,14-5-5051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2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16047,'0'0'5851,"1"9"-4938,-2 15-395,-1-1-1,-9 44 1,-1 8-245,27-108 2590,7-29-2886,-16 35 118,-2 12-485,-2 39 87,-2-22 303,0 0 0,0 1 0,0-1 1,0 0-1,0 1 0,1-1 0,-1 0 0,1 0 1,0 1-1,-1-1 0,1 0 0,0 0 1,1 0-1,-1 0 0,0 0 0,0 0 0,1 0 1,-1 0-1,1-1 0,0 1 0,-1 0 0,1-1 1,0 0-1,0 1 0,0-1 0,0 0 1,0 0-1,0 0 0,1 0 0,-1 0 0,0-1 1,0 1-1,1 0 0,-1-1 0,0 0 0,1 0 1,-1 0-1,0 0 0,1 0 0,-1 0 1,0 0-1,1-1 0,2 0 0,5-1 21,0-1 0,0 0 0,0 0 0,0-1 0,-1 0 0,0 0-1,0-1 1,16-12 0,-16 11-40,-1-1 0,0 0-1,0 0 1,-1-1 0,0 0-1,0 0 1,7-13-1,-28 50-26,2 1 0,-11 36 0,23-65 74,-1 0 0,1 1 0,-1-1 0,1 0 0,0 1 1,-1-1-1,1 0 0,0 1 0,0-1 0,0 1 0,0-1 0,0 1 1,0-1-1,0 0 0,1 1 0,-1-1 0,0 0 0,1 1 0,-1-1 1,1 0-1,0 1 0,-1-1 0,1 0 0,2 3 0,-2-4-4,1 1 1,-1 0-1,1-1 0,0 1 0,-1-1 0,1 0 0,0 1 1,-1-1-1,1 0 0,0 0 0,-1 0 0,1 0 0,0 0 0,-1 0 1,1-1-1,0 1 0,2-1 0,10-4 66,1 0 1,-1-1-1,19-11 0,-30 15-79,24-14-48,-20 11-77,1 0 1,-1 0-1,1 1 1,0 0-1,0 1 1,1 0-1,-1 0 0,1 1 1,-1 0-1,11-1 1,-18 3 104,1 1 1,-1 0-1,0-1 1,1 1-1,-1 0 1,0 0-1,0 0 1,0 0-1,0 0 1,0 0-1,0 0 0,0 1 1,0-1-1,-1 0 1,1 0-1,0 1 1,-1-1-1,1 1 1,-1-1-1,1 0 1,-1 1-1,0-1 1,1 1-1,-1-1 1,0 1-1,0-1 0,0 1 1,0-1-1,-1 3 1,0 56 158,0-54-130,1-5-4,0 0-1,0 0 1,0-1-1,0 1 0,0 0 1,0 0-1,0 0 0,0 0 1,0 0-1,0-1 0,0 1 1,0 0-1,1 0 0,-1 0 1,0 0-1,1-1 0,-1 1 1,1 0-1,-1 0 0,1-1 1,-1 1-1,1 0 0,-1-1 1,1 1-1,0 0 0,-1-1 1,2 1-1,0 0 8,0-1 0,0 0-1,0 1 1,0-1 0,0 0-1,0 0 1,0 0 0,0-1-1,0 1 1,-1 0 0,1-1-1,0 1 1,2-2 0,-1 1-124,0 0 0,-1 0 0,1 0 1,-1 0-1,1 0 0,-1-1 0,0 1 0,1-1 0,-1 0 1,0 0-1,0 0 0,0 0 0,0 0 0,-1 0 0,4-5 1,-3 3-878,0 0 0,-1 0 0,1 0 0,-1 0 0,0 0 0,-1 0 0,1-1 1,0 1-1,-1-8 0,0-13-8925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44:33.0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2585 123 5157,'-9'-6'2440,"-16"-9"-2088,0 1 0,-1 1 1,0 1-1,-1 2 0,-30-8 1,-32 4-187,0 5 0,-1 3 1,-115 8-1,67 0-68,7 2 159,0 5 0,1 6 0,1 6 0,1 5 0,1 6 0,-138 54 0,232-74-38,1 1 0,1 1 0,0 2-1,1 1 1,1 1 0,1 2 0,0 1 0,2 1 0,0 1 0,2 1 0,-39 49-1,22-17-219,2 2 0,3 2 1,3 1-1,2 1 0,3 2 0,3 1 0,2 0 0,4 2 0,2 1 0,-9 88 0,16-72-65,-16 172 177,23-199 18,3 1 0,10 80 0,-6-111-102,1 0 0,2-1 0,0 0 0,2 0 0,1 0 0,1-1 0,1-1-1,1 0 1,2 0 0,0-2 0,1 1 0,1-2 0,22 21 0,-9-14-11,2-1-1,0-2 1,2-1-1,1-1 1,0-2 0,2-2-1,77 29 1,-11-13-142,2-6 0,126 20 0,221 9 280,-299-43 51,249-9 1,-371-9-264,0-2 0,0-1 0,-1-1 0,0-2 0,-1 0 0,0-3 0,32-16 0,14-13 63,94-66 0,-129 78 19,0-3-1,-2-1 1,-2-1-1,-1-2 0,-2-2 1,-1-1-1,-2-1 1,-2-2-1,23-45 1,-12 16 349,-2-3 0,-4 0 0,-3-2 0,30-122 0,-52 164-276,-2 0 1,-1-1-1,-2 1 1,-1-1-1,-2 0 1,-1 0-1,-2 1 1,-2-1-1,-1 1 1,-1 0-1,-2 0 1,-1 1-1,-19-40 1,-15-13 41,-5 3 1,-3 2-1,-4 2 1,-3 2-1,-3 3 1,-93-84 0,121 126-371,-3 2 0,0 1 0,-2 2 0,-1 2 1,-1 1-1,-80-32 0,59 33-1034,-1 4-1,0 2 0,-2 3 1,-89-8-1,-38 7-5055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13164,'0'0'-256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63 178 16560,'0'0'1446,"-9"3"-848,-28 11-219,36-14-362,0 0 0,0 1 0,0-1 1,0 0-1,0 1 0,0 0 0,1-1 0,-1 1 0,0-1 0,0 1 0,1 0 0,-1-1 0,1 1 0,-1 0 0,0 0 0,1 0 0,-1-1 0,1 1 1,0 0-1,-1 0 0,1 0 0,0 0 0,-1 0 0,1 0 0,0 0 0,0 0 0,0 0 0,0 0 0,0 0 0,0-1 0,0 1 0,0 0 0,0 0 1,1 0-1,-1 0 0,0 0 0,1 0 0,-1 0 0,0 0 0,1 0 0,-1-1 0,1 1 0,-1 0 0,1 0 0,0 0 0,-1-1 0,1 1 0,0 0 1,-1-1-1,1 1 0,0-1 0,0 1 0,0-1 0,0 1 0,-1-1 0,1 0 0,0 1 0,0-1 0,0 0 0,1 1 0,4 0-209,-1-1-1,0 1 0,1-1 0,-1 0 0,1 0 1,-1-1-1,1 1 0,-1-1 0,0 0 1,1-1-1,-1 1 0,0-1 0,0 0 0,0 0 1,0-1-1,-1 0 0,1 0 0,-1 0 1,1 0-1,-1 0 0,0-1 0,0 0 0,0 0 1,-1 0-1,0 0 0,5-8 0,-8 12 428,-8 23 966,7-21-1050,0 0 0,0 0 0,0 0 0,0 0 0,0 0 0,0 1 0,1-1 0,-1 0-1,1 1 1,0-1 0,0 0 0,0 1 0,0-1 0,0 0 0,0 1 0,1-1 0,-1 0-1,2 4 1,-1-5-62,-1 0 0,1 0 0,0-1 0,0 1 0,0 0 0,0-1 0,0 1 0,1-1 0,-1 1 0,0-1 0,0 1 0,0-1 0,0 0 0,0 1 0,1-1 0,-1 0 0,0 0 0,0 0 0,1 0-1,-1 0 1,0 0 0,0-1 0,0 1 0,2-1 0,8-2 148,0 0 0,0-1-1,-1-1 1,1 1 0,-1-2-1,11-7 1,-4 2-199,0-2-1,-1 0 1,-1-1 0,22-24 0,-31 30-88,0 1 1,0-1 0,-1-1 0,0 1 0,0-1 0,-1 0 0,0 0 0,-1 0 0,0 0 0,0-1 0,2-18 0,-5 28 43,0 0 0,0 0 0,0 0 0,0 0 0,0 0 0,0 0 0,0-1 0,0 1 0,0 0 0,0 0 0,0 0 0,0 0 1,0 0-1,0 0 0,0-1 0,0 1 0,0 0 0,0 0 0,0 0 0,0 0 0,0 0 0,0 0 0,0-1 0,-1 1 0,1 0 0,0 0 0,0 0 0,0 0 1,0 0-1,0 0 0,0 0 0,0 0 0,0 0 0,0-1 0,-1 1 0,1 0 0,0 0 0,0 0 0,0 0 0,0 0 0,0 0 0,0 0 0,-1 0 0,1 0 1,0 0-1,0 0 0,0 0 0,0 0 0,0 0 0,0 0 0,-1 0 0,1 0 0,0 0 0,0 0 0,0 0 0,0 0 0,0 0 0,0 0 0,0 0 0,-1 1 1,1-1-1,0 0 0,-12 9 13,-8 13 173,6-1 138,1 1-1,1 0 1,-9 25 0,17-38-205,1 0 0,0 0 1,0 1-1,1-1 1,1 1-1,-1-1 1,1 1-1,1-1 0,0 1 1,0 0-1,3 11 1,-2-19-118,0 1 0,0 0 1,0-1-1,1 1 0,-1-1 1,1 0-1,-1 1 0,1-1 0,0 0 1,0 0-1,0 0 0,0 0 1,0 0-1,1-1 0,-1 1 1,0-1-1,1 1 0,-1-1 0,1 0 1,0 0-1,-1 0 0,1 0 1,0-1-1,-1 1 0,1-1 1,0 1-1,4-1 0,-1 0-62,0 1 0,-1-1 0,1 0 0,0-1 0,-1 0 0,1 1 1,0-2-1,-1 1 0,1-1 0,-1 0 0,0 0 0,10-5 0,-8 1 85,1 0 0,-1 0 1,0 0-1,0-1 0,-1 0 0,0-1 1,0 1-1,-1-1 0,0 0 1,0-1-1,-1 1 0,0-1 0,-1 0 1,0 0-1,0 0 0,-1 0 1,3-17-1,-5 25 2,0 1 1,0-1 0,0 0-1,0 1 1,0-1-1,0 0 1,0 1-1,-1-1 1,1 0 0,0 1-1,0-1 1,0 1-1,-1-1 1,1 1 0,0-1-1,-1 0 1,1 1-1,0-1 1,-1 1 0,1-1-1,0 1 1,-1 0-1,1-1 1,-1 1-1,1-1 1,-1 1 0,0 0-1,1-1 1,-1 1-1,1 0 1,-1 0 0,0-1-1,-24 5 266,19-1-214,1-1 0,-1 1 0,1 0 0,0 0 1,0 1-1,-8 7 0,11-9-47,0 0 0,0 0 0,0 1 0,0-1 0,0 1 0,1-1 0,-1 1 0,1-1 0,-1 1 1,1 0-1,0 0 0,0 0 0,1 0 0,-1 0 0,0 0 0,1 0 0,0 0 0,0 0 0,0 0 1,0 0-1,0 0 0,0 0 0,1 0 0,0 0 0,-1-1 0,1 1 0,0 0 0,1 0 0,-1 0 1,0-1-1,1 1 0,-1 0 0,1-1 0,0 0 0,0 1 0,0-1 0,4 4 0,1-1-15,1 0 0,-1 0 0,1-1-1,0 1 1,0-2 0,0 1 0,0-1 0,1-1-1,0 1 1,-1-1 0,18 1 0,-12-2-792,0 0 1,0-1-1,1-1 1,17-2-1,15-14-5886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313 102 8840,'10'-17'3558,"4"-4"3281,-10 23-4778,-4 14-2118,-7 13 451,0 0-1,-2 0 1,-1 0-1,-1-2 1,-1 1-1,-2-1 0,0-1 1,-2 0-1,-20 24 1,21-29-88,-2-1-1,0 0 1,-1-1 0,-1 0 0,0-2 0,-30 21 0,48-38-299,0 1 1,0 0 0,0 0-1,0-1 1,0 1 0,0 0 0,0-1-1,0 1 1,0-1 0,0 1 0,0-1-1,0 0 1,0 1 0,0-1 0,0 0-1,-1 0 1,1 0 0,0 0-1,0 0 1,0 0 0,0 0 0,-1 0-1,1 0 1,0-1 0,0 1 0,0 0-1,0-1 1,0 1 0,0-1 0,0 1-1,0-1 1,0 0 0,0 1-1,0-1 1,0 0 0,0 0 0,1 1-1,-1-1 1,0 0 0,0 0 0,1 0-1,-1 0 1,1 0 0,-1 0 0,1 0-1,-1 0 1,1 0 0,-1 0-1,1-1 1,0 1 0,0 0 0,0-2-1,-2-9-120,1 0-1,0 0 0,1 0 1,2-15-1,-2 12-10,1 4 85,0 0 1,1 0 0,0 0 0,1 0-1,0 0 1,0 1 0,1-1 0,1 1-1,0 0 1,6-10 0,9-9-233,43-49 0,-42 55 39,-2-1-1,31-48 0,-49 70 234,0 0 0,0 0 0,0 0 0,0-1 0,0 1 1,0 0-1,0-1 0,-1 1 0,1-1 0,-1 1 0,1-1 0,-1 1 0,0-1 0,0 1 0,-1-5 0,0 5-19,1 1 0,-1-1 1,0 1-1,0 0 1,1-1-1,-1 1 0,0 0 1,0-1-1,0 1 0,0 0 1,-1 0-1,1 0 0,0 0 1,0 0-1,-1 0 0,1 0 1,-1 1-1,-2-2 0,-4-1-28,0 1-1,-1 1 0,1-1 0,-1 1 0,1 0 0,-1 1 0,-14 1 0,20 0 33,-1-1 0,1 1 0,0 0 0,0 0-1,-1 1 1,1-1 0,0 1 0,0-1-1,0 1 1,1 0 0,-1 0 0,0 0 0,1 0-1,-1 1 1,1-1 0,0 1 0,0-1 0,0 1-1,0 0 1,0 0 0,1 0 0,-1 0 0,1 0-1,0 0 1,0 0 0,0 1 0,0-1-1,0 7 1,-3 10 40,1 0 0,1 1 0,1 29 0,1-42-1,0-4-3,0 1-1,0-1 1,0 0-1,1 1 0,0-1 1,-1 0-1,1 1 1,1-1-1,-1 0 0,1 0 1,-1 0-1,1 0 1,1 0-1,-1 0 0,0-1 1,1 1-1,0-1 0,-1 1 1,2-1-1,-1 0 1,0 0-1,0 0 0,1-1 1,7 5-1,3-2 162,0 1 1,0-2-1,1 0 0,-1-1 0,29 3 1,20 4-137,-61-9-54,0 0 0,0-1 0,0 1 0,0 0-1,0 0 1,0 0 0,-1 0 0,1 1 0,0-1 0,-1 0 0,1 1 0,0-1 0,-1 1 0,0 0-1,1-1 1,-1 1 0,0 0 0,0 0 0,0 0 0,0 0 0,0 0 0,-1 0 0,1 0-1,0 0 1,-1 0 0,0 0 0,1 0 0,-1 0 0,0 1 0,0-1 0,0 0 0,-1 3-1,-10 33-1816,10-35 1094,-1 0-1,0 0 1,1-1-1,-1 1 1,0-1-1,-1 1 1,1-1-1,0 0 1,-4 3-1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11531,'0'0'6166,"-3"14"-5777,-32 210 2382,-12 62 891,47-322-529,8-32-3138,4 17-205,38-93-1,-44 128 173,1 1 0,0 0 0,2 0 0,0 1 0,0 0 1,1 0-1,1 1 0,0 0 0,1 1 0,14-11 0,-23 21-49,0 0-1,0 0 0,1 0 0,-1 0 0,0 1 0,1-1 1,-1 1-1,1 0 0,-1 0 0,1 0 0,-1 1 0,1-1 0,0 1 1,-1 0-1,1 0 0,0 0 0,6 2 0,-8-2 50,-1 1 0,0-1 1,0 1-1,0-1 0,0 1 0,0-1 0,0 1 0,0 0 0,0 0 0,0-1 0,0 1 0,-1 0 0,1 0 0,0 0 0,0 0 1,-1 0-1,1 0 0,-1 0 0,1 0 0,-1 0 0,1 2 0,0 0 33,-1-1 0,0 1 1,0-1-1,0 1 0,0 0 0,0-1 1,-1 1-1,1-1 0,-1 1 0,0-1 0,0 1 1,0-1-1,-2 5 0,-5 6 120,-1 0 0,-1 0 1,0-1-1,-1 0 0,0-1 0,-15 12 1,-53 41-1728,76-62 410,69-54-5791,-24 19 2108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2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12460,'0'0'5995,"-7"10"-4938,7-10-1057,-48 72 1761,43-64-1438,1 0 0,0 1-1,0-1 1,1 1 0,0 0-1,0 0 1,1 1 0,-2 13 0,4-22-313,0 0 0,0 0 1,1-1-1,-1 1 0,0 0 1,0 0-1,0-1 0,1 1 1,-1 0-1,0 0 0,1-1 1,-1 1-1,1 0 0,-1-1 0,1 1 1,-1-1-1,1 1 0,-1 0 1,1-1-1,0 1 0,-1-1 1,1 0-1,0 1 0,-1-1 1,1 1-1,0-1 0,0 0 1,-1 0-1,1 1 0,0-1 1,0 0-1,0 0 0,-1 0 1,1 0-1,0 0 0,0 0 1,0 0-1,-1 0 0,1 0 1,0-1-1,0 1 0,-1 0 1,1 0-1,0-1 0,0 1 1,-1 0-1,2-1 0,39-17 397,-23 7-360,-1 0 0,0-2 0,-1 0 0,0 0 0,-1-2 0,-1 0 0,0-1 0,-1 0 0,14-23 0,-37 57-53,1 0 1,1 1-1,1 0 1,0 0 0,2 1-1,-5 28 1,10-47 13,0-1 0,0 1 0,0-1 1,1 1-1,-1-1 0,0 1 0,1-1 0,-1 1 0,0-1 0,1 1 0,-1-1 0,1 1 1,-1-1-1,1 0 0,-1 1 0,1-1 0,-1 0 0,1 1 0,-1-1 0,1 0 0,-1 1 1,1-1-1,-1 0 0,1 0 0,0 0 0,-1 0 0,1 0 0,-1 0 0,1 0 0,0 0 1,-1 0-1,1 0 0,-1 0 0,1 0 0,0 0 0,-1 0 0,1 0 0,-1-1 0,1 1 1,0 0-1,0-1 0,27-9 169,31-23-2724,-20 8-5561,-20 11-1694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4357 3235,'-13'4'7330,"-12"4"-6240,0-1 0,-1-2 1,-52 6-1,77-11-1057,1 0 0,-1 0-1,0 0 1,1-1 0,-1 1 0,0 0 0,1 0-1,-1 0 1,1-1 0,-1 1 0,0 0-1,1-1 1,-1 1 0,1-1 0,-1 1-1,1 0 1,-1-1 0,1 1 0,-1-1 0,1 0-1,-1 1 1,1-1 0,0 1 0,-1-1-1,1 1 1,0-1 0,-1 0 0,1 1 0,0-1-1,0 0 1,0 1 0,0-1 0,0 0-1,0 1 1,0-1 0,0 0 0,0 0 0,0 1-1,0-1 1,0 0 0,0 1 0,0-1-1,1 0 1,-1 1 0,0-1 0,0 1-1,1-1 1,0-1 0,17-33-91,14 0 148,0 1 0,2 2 0,46-34 0,-9 8-76,613-501-6,-136 116 950,613-502-8,-897 733-1035,-212 171 68,875-696 114,23 34 394,-757 566-494,268-177 145,-459 313-374,1 0 516,-2-12-10020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8488,'0'0'9892,"-4"11"-8819,-20 37 109,-26 58 2106,45-94-3075,0 1 0,1-1 1,1 1-1,0 0 0,0 0 1,0 17-1,3-30-225,0 1-1,1-1 1,-1 1 0,0-1-1,1 1 1,-1-1 0,1 1-1,-1-1 1,0 0 0,1 1 0,-1-1-1,1 0 1,-1 1 0,1-1-1,-1 0 1,1 0 0,-1 1-1,1-1 1,0 0 0,-1 0-1,1 0 1,-1 0 0,1 0-1,-1 0 1,1 0 0,0 0-1,-1 0 1,1 0 0,-1 0-1,1 0 1,-1 0 0,1 0-1,-1-1 1,1 1 0,-1 0 0,1 0-1,-1-1 1,1 1 0,0-1-1,24-9-519,-18 6 209,-1 0 0,0 0 0,1 1-1,0 0 1,0 0 0,0 0 0,0 1 0,1 0 0,-1 1 0,0 0-1,1 0 1,-1 0 0,1 1 0,9 1 0,-16-1 309,0 0 1,-1 0-1,1 1 1,0-1-1,-1 0 1,1 1-1,0-1 0,-1 0 1,1 1-1,-1-1 1,1 1-1,-1-1 1,1 1-1,-1-1 1,1 1-1,-1 0 0,0-1 1,1 1-1,-1-1 1,0 1-1,1 0 1,-1-1-1,0 1 1,0 0-1,0-1 1,1 1-1,-1 0 0,0-1 1,0 1-1,0 0 1,0 0-1,0-1 1,0 1-1,-1 0 1,1-1-1,0 1 0,0 0 1,-1 0-1,-12 28 676,-1-14 26,-1-1-1,0 0 1,-1-1-1,-1-1 1,0 0-1,0-1 1,-1-1-1,-36 14 0,53-23-694,0 0-1,-1-1 0,1 1 0,0-1 0,-1 1 0,1-1 0,-1 1 0,1-1 0,-1 0 0,1 0 0,-1 0 0,1 0 0,-1 0 0,1 0 0,-1 0 0,1 0 0,-1 0 0,1-1 0,0 1 0,-3-2 1,3 1-102,1 0 1,-1 1 0,1-1-1,0 0 1,-1 0 0,1 0 0,0 0-1,0 0 1,0 0 0,0 0 0,0 0-1,0 0 1,0 0 0,0 0 0,0 0-1,0 0 1,0 0 0,1 0 0,-1 0-1,0 0 1,1 1 0,-1-1 0,1-1-1,6-11-2270,0 0 0,17-23-1,-21 32 1804,25-35-5264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6118,'0'0'15647,"-1"13"-14291,-2 7-798,-1-1 1,0 1 0,-2 0 0,0-1-1,-15 29 1,16-38-525,-24 60 455,27-64-611,0 0-1,1 0 0,0 0 0,0 0 0,0 0 1,0 0-1,1 0 0,0 0 0,2 12 0,-2-17 12,1 0-1,0 0 0,-1 0 1,1 0-1,0-1 0,0 1 1,0 0-1,-1 0 0,1 0 1,0-1-1,0 1 0,0 0 1,0-1-1,0 1 0,1-1 1,-1 1-1,0-1 0,0 0 0,0 1 1,0-1-1,0 0 0,1 0 1,-1 0-1,0 0 0,0 0 1,0 0-1,0 0 0,2-1 1,36-5-2683,21-24-4269,-28 10 2878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87 109 8840,'0'0'11825,"-9"11"-10442,6-7-1329,-44 62 2153,43-59-2001,0 0-1,0 0 0,1 1 0,0-1 0,1 1 0,0 0 0,0 0 1,0 0-1,0 14 0,3-21-230,-1 1 0,0-1 0,1 0-1,0 0 1,-1 0 0,1 0 0,0-1 0,-1 1 0,1 0 0,0 0-1,0 0 1,0 0 0,0-1 0,0 1 0,0 0 0,0-1 0,0 1 0,0-1-1,0 1 1,0-1 0,0 0 0,0 1 0,0-1 0,0 0 0,1 0-1,-1 0 1,0 0 0,0 0 0,0 0 0,2 0 0,2 0-903,-1 0 0,0 0 1,0 0-1,1-1 0,-1 1 0,0-1 1,0 0-1,4-1 0,4-7-4997</inkml:trace>
  <inkml:trace contextRef="#ctx0" brushRef="#br0" timeOffset="1">131 0 9865,'0'0'11019,"-14"14"-28220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4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12043,'0'0'10554,"-9"5"-10431,-11 4 45,1 2-1,-26 18 1,40-26-122,1 0-1,-1 1 1,1-1 0,-1 1 0,1 0 0,0 0 0,1 1 0,-1-1 0,1 1 0,-1 0 0,2 0 0,-1 0 0,0 0 0,1 0 0,0 1 0,0-1-1,-1 6 1,3-9-43,0-1-1,0 1 0,1-1 1,-1 0-1,0 1 0,0-1 1,1 0-1,-1 1 0,1-1 1,-1 0-1,1 1 0,-1-1 1,1 0-1,0 0 0,0 0 1,-1 0-1,1 1 0,0-1 1,0 0-1,0-1 1,0 1-1,1 0 0,-1 0 1,2 1-1,1 0 11,1 0 0,-1 0 0,1-1 0,-1 1 0,1-1 0,0 0 0,6 0 0,8 0-1265,-1 0 0,37-5 1,-11-5-4856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81 11082,'0'0'2782,"6"-10"351,2 0-2221,-5 7-638,0 0-1,0-1 1,-1 1 0,1-1-1,-1 1 1,0-1 0,0 0 0,0 0-1,-1 0 1,1 0 0,1-8-1,-4 11-214,1 1-1,0-1 0,0 1 0,0-1 0,-1 1 0,1 0 0,0-1 0,-1 1 1,1-1-1,0 1 0,-1 0 0,1-1 0,0 1 0,-1 0 0,1-1 0,-1 1 1,1 0-1,-1 0 0,1 0 0,-1-1 0,1 1 0,-1 0 0,1 0 0,-1 0 1,1 0-1,-1 0 0,1 0 0,-1 0 0,1 0 0,-1 0 0,1 0 0,-1 0 1,1 0-1,-1 0 0,1 0 0,0 0 0,-1 1 0,1-1 0,-1 0 0,0 1 1,-24 5 189,9 2-192,1 1-1,-1 0 0,1 1 1,1 0-1,0 1 0,0 1 0,1 0 1,0 1-1,2 0 0,-13 18 1,23-30-64,1 0 0,-1 0 0,1-1 1,-1 1-1,1 0 0,0 0 0,-1-1 1,1 1-1,0 0 0,0 0 0,0 0 0,0-1 1,-1 1-1,1 0 0,0 0 0,1 0 1,-1 0-1,0-1 0,0 1 0,0 0 1,0 0-1,1 0 0,-1-1 0,0 1 0,0 0 1,1 0-1,-1-1 0,1 1 0,-1 0 1,1 0-1,-1-1 0,1 1 0,-1-1 0,1 1 1,0-1-1,-1 1 0,1-1 0,0 1 1,0-1-1,-1 1 0,1-1 0,0 0 0,0 1 1,-1-1-1,1 0 0,0 0 0,1 1 1,55 8-756,-26-6 132,-28-2 613,-1-1 0,1 1 0,-1-1-1,0 1 1,1 0 0,-1 0 0,0 0 0,0 0 0,0 0 0,0 0 0,0 0 0,0 1 0,0-1 0,0 1 0,0 0 0,-1-1 0,1 1-1,-1 0 1,1 0 0,-1 0 0,0 0 0,1 0 0,-1 1 0,0-1 0,-1 0 0,1 0 0,0 1 0,0 2 0,-2-2 91,1 0 1,-1 0-1,0 0 1,1 1-1,-2-1 1,1 0-1,0 0 1,-1-1-1,1 1 1,-1 0-1,0 0 1,0-1-1,0 1 1,0-1-1,0 1 1,0-1-1,-1 0 1,1 0-1,-1 0 1,-4 2-1,-3 3 114,0 0-1,-1-1 0,0-1 1,0 0-1,0 0 1,-1-1-1,1 0 0,-1-1 1,0-1-1,-12 2 0,23-4-216,0 0-1,0 0 0,0 0 0,0 0 1,0 0-1,0 0 0,0-1 0,0 1 1,1 0-1,-1-1 0,0 1 0,0 0 1,0-1-1,0 1 0,0-1 0,1 0 0,-1 1 1,0-1-1,1 1 0,-1-1 0,0 0 1,1 0-1,-1 1 0,1-1 0,-1 0 1,1 0-1,-1 0 0,1 0 0,0 0 1,-1 1-1,1-1 0,0 0 0,0 0 1,-1 0-1,1 0 0,0 0 0,0 0 1,0 0-1,0 0 0,1 0 0,-1 0 1,0 0-1,0 0 0,0 0 0,1 0 1,-1 0-1,1 1 0,-1-1 0,1-1 0,1-5-554,1 0 0,0 0-1,0 0 1,0 0 0,6-6-1,13-15-3204,4 2-2248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64 184 8296,'8'0'2445,"2"0"-1347,-1 0 1,0 0-1,1-1 1,-1 0-1,0-1 1,12-3-1,-19 4-914,1 0-1,-1 0 1,0 0 0,1 0-1,-1-1 1,0 1 0,0 0-1,0-1 1,0 0-1,0 1 1,-1-1 0,1 0-1,0 0 1,-1 0 0,1 0-1,-1 0 1,0 0 0,0 0-1,0-1 1,0 1 0,0 0-1,0-1 1,0 1 0,-1-1-1,1 1 1,-1-1-1,0 1 1,0-1 0,0 1-1,0-1 1,0 1 0,-1-1-1,0-3 1,1 4-142,-1 1 1,0-1-1,1 1 0,-1-1 0,0 1 1,0-1-1,0 1 0,0-1 0,0 1 1,0 0-1,-1 0 0,1 0 0,0-1 1,-1 1-1,1 0 0,0 1 0,-1-1 1,1 0-1,-1 0 0,0 1 0,1-1 1,-1 0-1,0 1 0,1 0 0,-1-1 1,0 1-1,1 0 0,-1 0 0,0 0 1,1 0-1,-4 1 0,1-1-61,0 0 0,-1 0-1,1 1 1,0 0 0,0 0 0,0 0-1,0 0 1,0 1 0,0-1 0,0 1-1,-7 4 1,3 2 10,0 0 0,0 0-1,1 1 1,0 0 0,0 0 0,1 1-1,1 0 1,-1 0 0,2 0 0,-1 0-1,1 1 1,1 0 0,0 0 0,-3 20-1,6-29 12,0-1 0,1 0-1,-1 0 1,0 0 0,0 1-1,1-1 1,-1 0 0,1 0-1,-1 0 1,1 0 0,-1 0-1,1 0 1,0 0 0,0 0-1,-1 0 1,1 0 0,0 0-1,0-1 1,0 1 0,0 0-1,0 0 1,0-1 0,0 1-1,0-1 1,0 1 0,0-1 0,0 1-1,0-1 1,1 0 0,-1 1-1,0-1 1,0 0 0,0 0-1,1 0 1,-1 0 0,0 0-1,0 0 1,2-1 0,52-7 119,-27-2-285,0-1 0,-1-1 0,0-2 0,33-22 1,4-2-833,-64 38 965,1-1 1,0 0-1,-1 1 1,1-1-1,0 1 0,0-1 1,-1 1-1,1-1 1,0 1-1,0 0 0,0-1 1,0 1-1,-1 0 0,1 0 1,0 0-1,0-1 1,0 1-1,0 0 0,0 0 1,0 0-1,0 1 1,-1-1-1,1 0 0,0 0 1,0 0-1,0 1 1,0-1-1,0 0 0,0 1 1,0 0 35,-1 1 1,0-1 0,0 1-1,1-1 1,-1 0-1,0 1 1,0-1 0,0 1-1,-1-1 1,1 0 0,0 1-1,0-1 1,-1 0 0,1 1-1,-1-1 1,0 2-1,-34 68 1204,29-61-1061,-16 33 1555,21-42-1516,3-2-111,0 0 1,-1 1-1,1-1 0,-1 0 1,0 0-1,1 0 1,-1 0-1,1 0 0,-1 0 1,0-1-1,0 1 1,0 0-1,0-1 1,0 1-1,0-1 0,1-1 1,17-31-144,-15 27 148,19-47-34,8-15 12,-29 65-70,0 0 0,0 1 0,1-1 0,0 0 0,0 1 0,0 0 0,0 0 0,0 0 0,1 0 0,-1 0 0,1 0 0,8-3 0,-10 4-31,1 1 0,-1 0 0,0 0 0,1 0 0,0 0 0,-1 0 0,1 1 0,-1-1 0,1 1 0,0 0 0,-1-1 0,1 1 0,0 0 0,0 1 0,-1-1 0,1 0 0,0 1 0,-1 0 0,1-1 0,-1 1 0,1 0 0,-1 0 0,1 0 1,-1 1-1,0-1 0,1 1 0,-1-1 0,0 1 0,0 0 0,0 0 0,0 0 0,-1 0 0,1 0 0,0 0 0,-1 0 0,1 1 0,-1-1 0,0 0 0,0 1 0,1 3 0,0 1 22,0 1 0,0-1 0,-1 0 0,0 1 0,0-1 0,-1 1-1,0 0 1,-1-1 0,1 1 0,-2-1 0,1 1 0,-1-1 0,-3 10 0,-10 15 206,11-25-136,0-1 0,1 1 0,0 0 0,0 0 0,1 0-1,0 1 1,0-1 0,0 13 0,2-19-48,0-1 1,0 0-1,0 0 0,0 1 0,0-1 1,0 0-1,0 0 0,0 0 1,0 1-1,0-1 0,0 0 1,0 0-1,0 1 0,1-1 1,-1 0-1,0 0 0,0 0 1,0 0-1,0 1 0,1-1 0,-1 0 1,0 0-1,0 0 0,0 0 1,1 0-1,-1 1 0,0-1 1,0 0-1,0 0 0,1 0 1,-1 0-1,0 0 0,0 0 1,1 0-1,-1 0 0,0 0 0,0 0 1,1 0-1,-1 0 0,0 0 1,0 0-1,1 0 0,16-5 222,11-12 147,-16 6-355,0-1 1,-1-1-1,-1 1 0,0-1 0,-1-1 1,0 0-1,-1 0 0,-1-1 1,0 0-1,-1 0 0,-1-1 1,0 0-1,-1 0 0,-1 0 1,0 0-1,-1 0 0,-1-25 1,-12 62-461,10-19 444,1 0-1,0-1 0,0 1 0,0 0 0,0 0 1,0 0-1,0 0 0,0 0 0,1 0 0,-1 0 0,1 0 1,-1-1-1,1 1 0,0 0 0,0 0 0,0-1 1,0 1-1,0 0 0,0-1 0,0 1 0,0-1 0,1 0 1,-1 1-1,0-1 0,1 0 0,-1 0 0,1 0 1,0 0-1,2 2 0,3-1 23,0-1 1,0 1 0,1-1-1,-1 0 1,1-1-1,11 0 1,-13 0-12,0-1 1,0 0-1,0 0 1,0 0-1,0-1 1,0 1 0,0-2-1,-1 1 1,1 0-1,-1-1 1,7-4-1,51-45 173,-32 25-148,-30 26-79,-7 15-181,-33 44 227,-14 22 476,49-72-440,1-1 0,-1 0-1,1 1 1,1 0 0,-1 0 0,1 0-1,1 0 1,0 0 0,-1 10 0,2-17-45,0 0 0,1 0 0,-1 0 0,0 1-1,0-1 1,1 0 0,-1 0 0,1 0 0,-1 0 0,1 0 0,0 0 0,-1 0 0,1 0 0,0 0 0,-1 0 0,1 0 0,0 0-1,0 0 1,0 0 0,0-1 0,0 1 0,0 0 0,0-1 0,0 1 0,0-1 0,1 1 0,-1-1 0,0 0 0,0 1 0,0-1-1,0 0 1,1 0 0,-1 0 0,0 0 0,0 0 0,1 0 0,-1 0 0,0 0 0,0 0 0,3-1 0,-1 0-475,0 1 0,0-1 0,0 1 0,1-1 0,-1 0 0,0 0 0,0-1 1,0 1-1,-1-1 0,1 1 0,0-1 0,-1 0 0,1 0 0,-1 0 0,4-4 0,6-15-6859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6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17969,'-10'9'1794,"6"-1"-33,4 2-1408,0 2-321,5-3 32,10 0 32,4-1-288,-1-3-1666,2-2-2754,-2-2-4613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 4228,'0'0'11627,"-53"43"-9321,33-22-768,0-1-321,5 1-577,2 0-383,6-2-193,7-2-64,0-3 0,4-2-192,12-3-353,3-5 289,4-4 64,6 0-897,2-7-833,-1-8-2498,1-6-2883</inkml:trace>
  <inkml:trace contextRef="#ctx0" brushRef="#br0" timeOffset="1">276 15 14542,'0'0'4655,"-7"8"-2974,-20 29-613,26-36-1021,0 0 1,1-1-1,-1 1 0,1 0 0,-1 0 1,1 0-1,-1 0 0,1 0 0,-1-1 0,1 1 1,0 0-1,0 0 0,-1 0 0,1 0 1,0 0-1,0 0 0,0 0 0,0 0 1,0 0-1,0 0 0,1 0 0,-1 0 1,0 0-1,0 0 0,1 0 0,-1 0 1,0 0-1,1 0 0,0 1 0,1-1-5,-1 0 1,1 0-1,0 0 0,-1 0 0,1 0 0,0 0 1,0 0-1,0 0 0,-1-1 0,1 1 0,0-1 0,0 0 1,4 1-1,3-1 16,0 1-1,0-2 1,1 1 0,-1-1 0,9-2-1,-11 0-28,-1 0 0,0 0-1,1 0 1,-1 0 0,0-1-1,-1 0 1,9-8 0,-11 10-14,0-1 1,0 1 0,-1-1-1,1 0 1,-1 0 0,0 0 0,0 0-1,0 0 1,0 0 0,0 0-1,-1-1 1,0 1 0,1-1-1,-1 1 1,1-8 0,-4 10-15,0 1 0,0-1 0,-1 0 0,1 1 0,0-1 0,0 1 0,-1-1 0,1 1 0,0 0 0,-1 0 0,1 0 0,0 0 0,0 1 0,-1-1 0,-2 2 0,-4 0 81,0 1 0,1 0 1,0 1-1,0 0 0,0 0 0,0 1 1,0 0-1,1 0 0,-11 12 1,13-13 18,0 0 0,1 0 1,0 1-1,0-1 1,1 1-1,-1 0 0,1 0 1,0 0-1,0 1 0,1-1 1,-1 1-1,1 0 1,0 0-1,1 0 0,-2 7 1,4-11-102,-1 0 1,0 0-1,1 0 1,0 0 0,-1 0-1,1 0 1,0 0-1,0 0 1,0 0-1,0 0 1,0-1 0,0 1-1,1 0 1,-1-1-1,1 1 1,-1-1-1,1 0 1,-1 1 0,1-1-1,0 0 1,-1 0-1,1 0 1,0 0 0,0 0-1,0-1 1,0 1-1,3 0 1,6 2-887,-1 0-1,1-1 1,-1 0 0,13 0 0,9-1-5958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61 10314,'0'0'790,"-9"2"464,4-2-527,-38 6 1401,16 7 6127,30-14-8052,-1 0 1,1 0 0,-1 0 0,1 0 0,-1 0 0,1 0 0,-1 0 0,0-1-1,1 1 1,-1-1 0,2-2 0,4-2 99,12-6-122,1 0 0,22-8 0,-37 17-192,0 1-1,1-1 1,-1 2-1,1-1 1,-1 1-1,1 0 1,0 0-1,0 0 1,-1 1-1,1 0 1,13 2 0,-18-1-1,0 0 1,1 0 0,-1 0 0,0 0-1,0 0 1,0 0 0,0 0 0,0 1-1,-1-1 1,1 1 0,0-1 0,-1 1-1,1 0 1,-1 0 0,0-1 0,1 1-1,-1 0 1,0 0 0,0 1 0,1 2 0,11 51-81,-12-48 102,0-1 0,1 0 0,0 1 0,0-1 1,4 10-1,-5-16-7,0 0 0,-1 0 1,1 0-1,0 0 1,0 0-1,0 0 1,0 0-1,1 0 1,-1 0-1,0-1 1,0 1-1,0 0 0,1-1 1,-1 1-1,0-1 1,1 1-1,-1-1 1,0 0-1,1 1 1,-1-1-1,0 0 0,1 0 1,-1 0-1,1 0 1,-1 0-1,0-1 1,1 1-1,-1 0 1,1-1-1,-1 1 0,0-1 1,0 1-1,1-1 1,-1 1-1,0-1 1,0 0-1,0 0 1,2-1-1,3-2 44,0-1 0,0 1 0,0-1 0,-1 0 0,9-11 0,22-44-771,-24 39-2159,0-1-3429,-5 11 157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15599,'0'0'9475,"-4"11"-8551,-36 87 576,40-97-1501,-1 1-1,0-1 1,0 1 0,1-1 0,-1 1-1,1-1 1,-1 1 0,1 0-1,0-1 1,0 1 0,0 0 0,0-1-1,0 1 1,0-1 0,0 1-1,0 0 1,1 1 0,0-2-23,-1 0 0,1 0-1,-1 0 1,1-1 0,0 1 0,0 0 0,-1-1 0,1 1 0,0 0 0,0-1-1,0 1 1,-1-1 0,1 0 0,0 1 0,0-1 0,0 0 0,0 1 0,0-1-1,0 0 1,0 0 0,2 0 0,7 0-268,1 0 0,0-1 1,0 0-1,17-5 0,12-1-71,-37 7 312,1 0-1,0 0 1,-1 1-1,1-1 0,0 1 1,-1 0-1,1 0 1,-1 0-1,1 1 0,-1-1 1,0 1-1,1 0 1,-1 0-1,0 0 0,0 0 1,0 0-1,-1 1 1,4 2-1,-5-3 52,0 0 0,0 0 0,1 0 0,-1 0 0,-1 0 0,1 0 0,0 1 0,0-1-1,-1 0 1,1 0 0,-1 1 0,0-1 0,0 0 0,0 0 0,0 1 0,0-1 0,0 0 0,-1 1 0,1-1 0,-1 0 0,1 0 0,-1 1 0,0-1 0,0 0 0,0 0-1,0 0 1,0 0 0,-1 0 0,1 0 0,-3 2 0,-11 12 247,0 0 0,-2-1 1,0 0-1,-1-1 0,0-1 0,-1-1 0,0-1 1,-1-1-1,-28 12 0,45-21-322,0 0-1,1 0 1,-1 0 0,0 0-1,0-1 1,0 1 0,0-1-1,1 1 1,-1-1 0,0 0-1,0 0 1,0 0 0,-5-2-1,7 2-212,0-1 0,0 0-1,-1 0 1,1 0 0,0 0-1,0-1 1,0 1-1,0 0 1,0 0 0,0-1-1,1 1 1,-1 0 0,0-1-1,1 1 1,-1-1 0,1 1-1,-1-1 1,1 1-1,0-1 1,-1 1 0,1-1-1,0 1 1,0-1 0,0 1-1,1-4 1,-1-33-8227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8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12780,'0'0'7426,"8"-4"-6988,8-2-81,23-8 779,66-35 1,-95 43-998,0 0 0,0 0 1,-1-1-1,0 0 1,0-1-1,0 1 0,-1-2 1,-1 1-1,1-1 0,-1-1 1,10-18-1,-15 25-113,-1 1 0,0 0 0,0-1-1,0 1 1,-1-1 0,1 1-1,-1-1 1,1 1 0,-1-1 0,0 1-1,0-1 1,0 0 0,0 1 0,0-1-1,-1-2 1,0 4-11,1-1-1,-1 1 1,1 0-1,-1 0 1,0 0-1,0 0 1,1 0-1,-1 0 1,0 0 0,0 0-1,0 0 1,0 0-1,0 0 1,0 1-1,0-1 1,-1 0-1,1 1 1,0-1-1,0 1 1,0-1-1,-3 0 1,1 1-18,-1 0 1,0-1-1,1 1 0,-1 0 1,0 1-1,0-1 0,1 1 1,-1 0-1,0 0 0,1 0 0,-1 0 1,1 0-1,-1 1 0,1-1 1,0 1-1,0 0 0,0 0 1,0 1-1,-5 3 0,-7 10-24,1 0 0,0 1 0,1 0 0,-21 38 0,27-43 12,1 1 0,0-1 1,1 1-1,1 0 1,0 1-1,0-1 1,1 1-1,-1 25 0,4-38 12,0-1-1,0 1 1,0 0-1,0-1 1,0 1-1,0 0 1,0-1-1,1 1 1,-1-1-1,0 1 1,0 0-1,1-1 1,-1 1-1,0-1 1,1 1-1,-1 0 1,1-1-1,-1 1 1,1-1-1,-1 0 1,1 1-1,-1-1 1,1 1-1,-1-1 1,1 0-1,0 1 1,-1-1-1,1 0 1,-1 0-1,2 1 1,26-1-53,26-17-890,22-24-2520,38-25-5832,-63 37 4643,-6 3 133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17040,'0'0'7399,"57"-8"-6886,-30 6-257,4 0-160,1 1-32,4 0-673,1-3-1505,-4 1-1153,1-2-833,-5-2 545,-3 0 192,-4-1-1346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3427,'0'0'250,"0"0"-1,1 0 1,-1 0-1,0 0 1,0 0-1,0-1 1,1 1-1,-1 0 1,0 0-1,0 0 1,1 0-1,-1 0 1,0 0-1,0 0 1,1 0-1,-1 0 1,0 0-1,0 0 1,0 0-1,1 0 1,-1 1-1,0-1 1,0 0-1,1 0 1,-1 0-1,0 0 1,0 0-1,0 0 1,1 0-1,-1 1 1,0-1-1,0 0 1,0 0-1,0 0 1,1 1-1,-1-1 1,0 0-1,0 0 1,0 0-1,0 1 1,0-1-1,0 0 1,0 0-1,0 0 1,0 1-1,0-1 1,0 0-1,0 0 1,0 1-1,0-1 1,0 0-1,0 0 1,0 1-1,0-1 1,-2 24 3427,-11 21-2670,10-39-786,1 0 0,0 0 0,1 0-1,0 0 1,0 0 0,0 0 0,0 10 0,1-14-228,1-1 0,-1 1-1,0-1 1,1 1 0,-1 0 0,1-1 0,-1 1 0,1-1-1,0 1 1,0-1 0,0 0 0,0 1 0,0-1 0,0 0-1,0 0 1,0 0 0,0 0 0,0 1 0,1-2 0,-1 1-1,0 0 1,1 0 0,-1 0 0,1-1 0,-1 1-1,1 0 1,-1-1 0,1 0 0,0 1 0,-1-1 0,3 0-1,70 8-4868,-58-8 3263,0 1-1,0 1 1,1 0 0,-1 1 0,-1 1 0,1 1-1,16 6 1,-30-10 1676,0 0 0,-1 0 0,1 0 0,0 0 0,-1 0 0,1 0 0,-1 0 0,1 0 0,-1 1 0,0-1-1,0 1 1,1-1 0,-1 1 0,0-1 0,1 3 0,-2-2 230,0-1-1,1 1 1,-1 0 0,0-1-1,0 1 1,0-1 0,-1 1-1,1 0 1,0-1-1,0 1 1,-1-1 0,1 1-1,-1-1 1,0 1 0,1-1-1,-1 1 1,0-1 0,0 1-1,0-1 1,0 0-1,0 0 1,-1 2 0,-36 30 6770,13-17-5464,21-13-1845,-30 18 2773,-54 26 0,78-43-2448,0 1 1,0-1-1,-1-1 0,1 0 0,-1 0 1,0-1-1,0-1 0,0 0 0,0 0 1,-16-2-1,24 1-317,1-1 0,-1 0 0,1 0 0,-1 0 0,1 0 0,0 0 0,-1 0 0,1-1 0,0 1 0,0-1 0,0 1 0,0-1 0,0 0 0,0 0 0,1 0 0,-1 0 0,0 0 0,1 0 0,0 0 0,-3-5 1,-14-52-8295,18 57 8074,-9-39-6466</inkml:trace>
  <inkml:trace contextRef="#ctx0" brushRef="#br0" timeOffset="1">122 24 10122,'0'0'3074,"53"-13"706,-25 9-1506,-2 0-800,3 4-802,3 0-480,0 0-160,1 0-1505,4 0-2307,0 0-6757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17457,'0'0'5220,"-66"66"-4707,43-40-289,-1 3 64,1 1-224,4-2 1,5-1-33,3-3-129,6-6-960,5-7-832,0-7-866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19 13901,'-10'-4'956,"-3"0"-448,1 1 0,-1 0 0,1 1 0,-1 0 0,0 1-1,-24 1 1,34 0-433,0 0-1,0 1 1,0-1-1,0 1 1,0-1-1,0 1 1,1 0-1,-1 0 1,0 0-1,1 1 1,-1-1-1,0 1 1,1-1-1,-1 1 1,1 0-1,0 0 1,0 0-1,0 0 0,0 0 1,0 0-1,0 1 1,0-1-1,1 1 1,-1-1-1,1 1 1,0 0-1,0-1 1,0 1-1,0 0 1,0 0-1,1 0 1,-1 0-1,1 0 1,0 0-1,-1 0 1,2 0-1,-1 0 0,0 0 1,0 0-1,1-1 1,1 6-1,-1-5 5,0-1 0,1 0 0,-1 1 0,0-1-1,1 0 1,0 0 0,-1 1 0,1-1-1,0-1 1,0 1 0,0 0 0,0 0 0,1-1-1,-1 1 1,0-1 0,1 0 0,-1 0 0,1 0-1,-1 0 1,1 0 0,0 0 0,-1-1-1,1 1 1,0-1 0,-1 0 0,1 1 0,5-2-1,-1 2 26,1-1-1,0 0 1,-1 0-1,1-1 1,-1 0-1,1 0 0,-1-1 1,1 0-1,7-3 1,-12 3-116,0 0 0,0 0 0,0 0 0,-1 0 0,1 0 0,-1 0 0,0 0 0,1-1 0,-1 0 0,0 1 0,-1-1 0,1 0 0,0 0 0,-1 0 0,1 0 0,-1 0 0,0 0 0,0 0 0,0 0 0,-1-1 0,1-3 0,-1 5-28,0 0-1,0 0 1,0 0-1,-1 0 1,1 0-1,0 0 1,-1 0-1,0 0 1,1 1-1,-1-1 1,0 0-1,0 0 1,0 1-1,0-1 1,0 0-1,-1 1 1,1-1-1,0 1 1,-1 0-1,1-1 1,-1 1-1,1 0 1,-1 0-1,0 0 1,0 0-1,1 0 1,-1 0 0,0 1-1,0-1 1,0 1-1,0-1 1,0 1-1,1 0 1,-1-1-1,0 1 1,-3 0-1,1 0 28,1 0-1,-1 0 1,1 0-1,-1 0 0,0 1 1,1-1-1,-1 1 1,1 0-1,-1 0 1,1 0-1,0 0 1,-1 1-1,1-1 1,0 1-1,0 0 1,0 0-1,0 0 0,0 1 1,1-1-1,-1 1 1,1-1-1,-1 1 1,-2 4-1,2-3-249,1 1 1,0-1-1,-1 1 0,1 0 0,1-1 0,-3 10 1,1 34-5234,7-24 355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3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 18546,'0'0'4377,"-11"9"-2818,4-3-1372,-6 4 246,0 1 1,1 1-1,-13 15 1,23-24-401,-1 0 1,1 0-1,-1 0 1,1 0-1,0 1 1,0-1 0,0 1-1,1 0 1,-1-1-1,1 1 1,0 0-1,0 0 1,1 0-1,-1 0 1,1 0-1,-1 0 1,1 0-1,1 0 1,-1 0-1,0 0 1,2 5-1,-1-8-23,0 1 0,0 0-1,-1-1 1,1 1 0,0-1-1,1 1 1,-1-1 0,0 0-1,0 1 1,0-1 0,1 0-1,-1 0 1,1 0 0,-1 0-1,1 0 1,-1 0 0,1-1-1,0 1 1,-1 0 0,1-1-1,0 1 1,-1-1 0,1 0-1,0 0 1,0 1-1,0-1 1,-1 0 0,1 0-1,0-1 1,0 1 0,-1 0-1,1-1 1,0 1 0,0-1-1,1 0 1,1 0 24,1 0-1,-1-1 1,0 0 0,0 0-1,0 0 1,0 0-1,0-1 1,-1 1 0,1-1-1,0 0 1,-1 0-1,5-6 1,-5 5-22,-1 0 0,0 0 0,0 0 1,0 0-1,0 0 0,-1 0 0,0-1 0,0 1 0,0 0 0,0-1 0,-1 1 0,0-1 1,0 1-1,0 0 0,0-1 0,0 1 0,-1-1 0,0 1 0,0 0 0,0-1 1,-1 1-1,0 0 0,1 0 0,-1 0 0,0 0 0,-1 0 0,-4-5 0,5 6-748,-1 0 0,0 0 0,0 1 0,-1-1 0,1 1 0,0-1 0,-1 1 0,1 0 0,-1 1 0,0-1 0,-7-2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13068,'0'0'6481,"12"-13"-6331,-5 6-126,71-66 74,-69 65-68,0 0 1,1 1 0,0 1 0,0-1 0,0 2-1,1 0 1,21-8 0,-31 13-22,0 0 0,1 0 0,-1 0 0,0 0 0,0 0 0,0 1 0,0-1 0,0 0 1,1 1-1,-1-1 0,0 1 0,0-1 0,0 1 0,0-1 0,0 1 0,0 0 0,0-1 0,-1 1 0,1 0 0,0 0 0,0 0 0,0 0 0,-1 0 0,1-1 0,0 1 1,-1 1-1,1-1 0,-1 0 0,1 0 0,-1 0 0,0 0 0,0 0 0,1 0 0,-1 0 0,0 1 0,0-1 0,0 0 0,0 0 0,0 0 0,0 2 0,-1 65 552,0-48-415,1-12-144,0-1 0,0 1 0,1-1 0,0 0-1,0 1 1,0-1 0,1 0 0,3 9 0,-3-14 19,-1 0 1,0 0-1,1 0 1,-1-1-1,1 1 1,0 0-1,-1-1 1,1 1-1,0-1 1,0 0-1,0 0 1,0 1-1,0-1 1,0-1-1,0 1 1,1 0-1,-1 0 1,0-1-1,0 1 1,1-1-1,-1 0 1,0 0 0,1 0-1,-1 0 1,0 0-1,1 0 1,-1-1-1,0 1 1,0-1-1,5-1 1,1-1 119,0 0 0,0 0 0,0-1 0,0 0 0,-1-1 0,0 1 0,0-2 0,0 1 0,0-1 0,-1 0 0,9-11 0,25-33-1426,-12 1-5630,-23 38 50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8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32 12364,'0'0'11376,"9"-6"-11136,28-17-197,-37 23-43,1-1 0,0 1 0,-1 0 1,1-1-1,0 1 0,0 0 0,-1 0 1,1-1-1,0 1 0,0 0 0,-1 0 0,1 0 1,0 0-1,0 0 0,-1 0 0,1 0 1,0 0-1,0 0 0,-1 1 0,1-1 1,0 0-1,-1 0 0,1 1 0,0-1 0,0 0 1,-1 1-1,1-1 0,-1 1 0,1-1 1,0 1-1,-1-1 0,1 1 0,-1-1 1,1 1-1,-1-1 0,1 1 0,-1 0 0,0-1 1,1 1-1,-1 0 0,0-1 0,0 1 1,1 0-1,-1 0 0,0-1 0,0 2 1,3 33-19,-3-33 25,0 2 8,0 1-1,-1 0 1,0 0 0,0-1 0,-1 1 0,1-1-1,-1 1 1,0-1 0,0 0 0,0 1 0,-1-1-1,1 0 1,-4 4 0,-49 46 210,46-47 8,0 0 1,1 1-1,0 0 1,1 0-1,0 1 0,-12 19 1,18-28-229,1 1 1,-1 0 0,1 0-1,-1 0 1,1 0-1,-1-1 1,1 1 0,0 0-1,0 0 1,-1 0-1,1 0 1,0 0 0,0 0-1,0 0 1,0 0-1,0 0 1,0 0 0,0 0-1,0 0 1,1 0-1,-1 0 1,0 0 0,0 0-1,1-1 1,-1 1 0,1 0-1,-1 0 1,1 0-1,-1 0 1,1-1 0,0 2-1,1-1-11,0 0 0,1 0 0,-1 0-1,0 0 1,0-1 0,0 1 0,0-1 0,1 1-1,-1-1 1,0 0 0,0 0 0,5 0 0,4-1-467,0-1 1,0 1-1,0-2 1,18-6-1,44-30-7609,-36 14-262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16335,'0'0'4559,"-7"9"-3512,-4 4-853,-30 36 675,38-44-793,0-1 0,0 1 1,0 0-1,0 0 0,1 0 0,0 0 1,0 0-1,0 1 0,-1 7 0,3-12-94,1 0 0,-1 0 0,0 0-1,1 0 1,-1 0 0,1 0-1,-1 0 1,1 0 0,-1 0-1,1 0 1,0 0 0,-1 0-1,1 0 1,0-1 0,0 1-1,0 0 1,0 0 0,-1-1-1,1 1 1,0-1 0,0 1-1,0-1 1,0 1 0,1-1-1,-1 0 1,0 1 0,0-1 0,0 0-1,0 0 1,0 0 0,2 0-1,48 4-721,-35-4 438,-11 1 280,0 0 0,-1-1 0,1 2-1,0-1 1,-1 0 0,1 1-1,-1 0 1,0 0 0,0 0 0,1 1-1,-1-1 1,-1 1 0,7 5 0,-9-7 66,0 1 1,0-1-1,0 0 1,0 1-1,0-1 1,0 1-1,-1-1 1,1 1 0,0-1-1,-1 1 1,1 0-1,-1-1 1,0 1-1,0 0 1,1-1-1,-1 1 1,0 0-1,0-1 1,-1 1-1,1 0 1,0-1-1,-1 1 1,1 0 0,-1-1-1,1 1 1,-1 0-1,1-1 1,-1 1-1,0-1 1,0 0-1,0 1 1,0-1-1,0 0 1,0 1-1,0-1 1,-1 0-1,1 0 1,0 0 0,-1 0-1,1 0 1,-3 1-1,-7 7 113,-1 0 0,-1-1 0,0 0 0,0-1-1,-1 0 1,1-1 0,-1 0 0,-1-2 0,1 1 0,-1-2 0,0 0-1,-16 1 1,30-4-395,0 0 0,1 0 0,-1 0 0,0 0 0,0 0-1,0-1 1,0 1 0,0 0 0,1 0 0,-1-1 0,0 1 0,0-1-1,1 1 1,-1-1 0,0 1 0,0-1 0,1 1 0,-1-1 0,1 1-1,-1-1 1,1 0 0,-1 1 0,1-1 0,-1 0 0,1 0 0,-1 1-1,1-1 1,0 0 0,-1 0 0,1 0 0,0 0 0,0 1 0,0-1-1,-1 0 1,1 0 0,0 0 0,0 0 0,1 0 0,-1 0 0,0 1-1,0-1 1,0 0 0,0 0 0,1-1 0,-1-6-1965,0-21-9749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11819,'0'0'7784,"67"-24"-7624,-37 23-128,6 1-481,5 0-2049,4 0-2659,3 0-3331</inkml:trace>
  <inkml:trace contextRef="#ctx0" brushRef="#br0" timeOffset="1">924 0 18001,'0'0'4324,"-63"49"-2850,28-23-930,-4 4-64,-1 2 257,5 2-320,7-3-289,7-4-96,9-2-128,8-3-705,4-4-608,0-9-770,0-6-319,0-19-13581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18 11627,'-11'0'1863,"-2"-1"-1403,2 1 309,0-1 1,0 2-1,0-1 1,-20 5-1,29-5-643,-1 1 0,1-1 0,0 1 0,0 0-1,-1 0 1,1 0 0,0 0 0,0 0 0,0 1 0,0-1-1,0 0 1,0 1 0,1-1 0,-1 1 0,0 0-1,1 0 1,0 0 0,-1 0 0,1 0 0,0 0-1,0 0 1,0 0 0,0 0 0,0 0 0,0 1-1,1-1 1,-1 0 0,1 1 0,-1-1 0,1 0 0,0 3-1,0-3-90,1-1 0,-1 1-1,1-1 1,-1 1-1,1-1 1,0 1 0,0-1-1,-1 1 1,1-1 0,0 0-1,0 1 1,0-1 0,0 0-1,1 0 1,-1 0-1,0 0 1,0 0 0,1 0-1,-1 0 1,1 0 0,-1 0-1,1-1 1,-1 1 0,1-1-1,-1 1 1,1-1-1,-1 1 1,1-1 0,0 0-1,2 0 1,59 4 1399,-55-4-1240,8-1-96,0 0 1,-1-1 0,1 0 0,-1-1 0,17-6 0,-23 6-56,-1 0 0,0 0 0,0-1 0,0 0 1,-1 0-1,0-1 0,1 0 0,-1 0 0,-1 0 0,12-13 0,-17 17-36,0 1 0,-1-1 1,1 1-1,0-1 0,-1 0 0,1 1 0,-1-1 0,1 0 0,-1 1 1,1-1-1,-1 0 0,1 1 0,-1-1 0,0 0 0,1 0 0,-1 0 1,0 0-1,0 1 0,0-1 0,0 0 0,1 0 0,-1 0 0,0 0 1,0 0-1,-1 1 0,1-1 0,0 0 0,0 0 0,0 0 0,-1 0 1,1 1-1,0-1 0,-1 0 0,0-1 0,-1 1-61,0 0-1,0 0 1,0 0 0,0 0 0,0 1-1,0-1 1,0 1 0,0-1 0,0 1-1,-1 0 1,1 0 0,0 0-1,-3 1 1,-6-1-282,0 2 0,1-1 1,-1 2-1,0-1 0,-9 5 0,13-4 48,0 1 1,1 0-1,0 0 0,0 1 0,0-1 1,1 1-1,0 1 0,-10 10 1,13-13-431,0 1 0,0-1 0,0 0 0,1 1 0,-1 0 0,1-1 0,0 1 0,0 0 0,0 0 0,0 0 0,0 6 0,1 8-5250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47 2466,'8'-6'5195,"4"-3"-3478,10-8 354,2 3 4449,-32 21-2660,-1 7-3119,2 0-409,-251 334 634,268-379-9396,-2 5 4256,6-11-2350</inkml:trace>
  <inkml:trace contextRef="#ctx0" brushRef="#br0" timeOffset="1">103 48 6887,'0'0'8584,"4"56"-7688,0-32 33,3 1-416,4 0 127,3-6-511,5-6-161,7-4-1890,-1-9-1441,6 0-930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20 15246,'0'0'1671,"-12"9"-80,3-4-1175,-41 27 909,46-29-1081,0 0 0,0 1 0,0-1 0,0 1 0,0 0-1,1 0 1,0 0 0,0 0 0,-5 9 0,8-13-221,0 1 0,0-1 1,-1 0-1,1 1 0,0-1 0,0 1 0,0-1 1,0 1-1,0-1 0,0 0 0,0 1 0,0-1 0,0 1 1,0-1-1,0 1 0,0-1 0,1 0 0,-1 1 1,0-1-1,0 1 0,0-1 0,1 0 0,-1 1 1,0-1-1,0 0 0,1 1 0,-1-1 0,0 0 0,0 1 1,1-1-1,-1 0 0,1 0 0,-1 1 0,0-1 1,1 0-1,-1 0 0,0 0 0,1 0 0,-1 1 0,1-1 1,26 2 614,28-11 197,-45 5-755,0 0 0,-1-1 0,1 0-1,9-8 1,-17 12 54,1-1-1,-1 0 1,0 0-1,0 0 1,0 0-1,0 0 1,0 0-1,-1 0 1,1-1-1,-1 1 1,1-1-1,-1 1 1,0-1-1,0 0 1,0 1-1,0-1 1,-1 0-1,1 1 1,-1-1-1,1-5 1,-2 7-92,1-1 0,-1 0 0,0 1 0,1-1 0,-1 0 0,0 1 0,0-1 0,0 1 0,-1 0 0,1-1 0,0 1 0,0 0 0,-1 0 0,1-1 0,-1 1 0,1 0 0,-1 0 0,1 1 0,-1-1 0,0 0 0,1 0 0,-1 1 1,0-1-1,0 1 0,0 0 0,1-1 0,-1 1 0,-3 0 0,-59-4-2046,58 4 1513,-19 3-5061,19-2-785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16560,'0'0'1585,"-8"6"-597,1-2-798,-13 10 893,-1 0 0,2 1 0,0 1 0,-24 26 0,42-41-1075,1-1-1,-1 0 0,1 1 1,0-1-1,-1 0 1,1 1-1,-1-1 1,1 1-1,0-1 0,0 1 1,-1-1-1,1 1 1,0-1-1,0 1 1,0-1-1,-1 1 1,1-1-1,0 1 0,0 0 1,0-1-1,0 1 1,0-1-1,0 1 1,0-1-1,0 1 0,0-1 1,0 1-1,1 0 1,-1-1-1,0 1 1,0-1-1,0 1 1,1-1-1,-1 1 0,0-1 1,1 1-1,-1-1 1,0 0-1,1 1 1,-1-1-1,1 1 1,-1-1-1,0 0 0,1 1 1,-1-1-1,1 0 1,-1 0-1,1 1 1,-1-1-1,1 0 0,-1 0 1,1 0-1,0 0 1,-1 1-1,1-1 1,-1 0-1,1 0 1,-1 0-1,2 0 0,42 0-305,-33-1-10,0 1 168,-1 0 0,0 1-1,0 1 1,0-1 0,-1 2 0,20 6 0,-26-8 141,-1 0 0,1 0 0,0 0 0,-1 0 0,0 1 0,1 0 0,-1-1 0,0 1 0,0 0 0,0 0 0,0 0 0,0 0 0,0 0 0,0 1 0,-1-1 0,1 0 0,-1 1 0,0 0 0,0-1 0,0 1 0,0-1 0,0 1 0,0 0 0,-1 0 0,0 0 1,1-1-1,-1 1 0,0 0 0,0 4 0,-1-4 71,-1 1 0,1-1 0,0 1 0,-1-1 0,0 0 0,0 0 0,0 0 0,0 0 0,0 0 0,0 0 1,-1 0-1,0-1 0,1 1 0,-1-1 0,0 0 0,-4 3 0,-56 31 1066,56-32-1078,1-2-55,-45 22 454,48-23-539,-1 1-1,1-1 1,-1 0-1,1 0 1,-1 0-1,1-1 1,-1 0 0,0 1-1,1-1 1,-1 0-1,0-1 1,-4 0-1,8 1-98,-1-1 0,0 1-1,1-1 1,-1 1-1,1-1 1,-1 1 0,1-1-1,-1 0 1,1 1-1,0-1 1,-1 0 0,1 1-1,0-1 1,-1 0-1,1 0 1,0 1 0,0-1-1,0 0 1,-1 0-1,1 1 1,0-1 0,0 0-1,0 0 1,1 0-1,-1 1 1,0-1 0,0-1-1,0-2-1101,0-19-5584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14414,'0'0'6982,"19"1"-6181,-7 1-192,0 3-225,0-4-256,-2 1-64,-3-2-704,-2 0-2564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9097,'0'0'17211,"6"-1"-16592,139-8-859,-142 8-1804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9321,'0'0'8616,"1"-11"-8055,1 4-504,0 0 1,0-1 0,0 1 0,1 0 0,0 0-1,0 1 1,1-1 0,0 1 0,0 0 0,1-1 0,-1 2-1,1-1 1,1 1 0,-1-1 0,1 2 0,0-1 0,10-6-1,-11 7-28,26-19 70,37-20-1,-59 39-99,0-1-1,0 1 0,0 0 0,0 1 1,0 0-1,1 1 0,-1-1 0,1 2 0,18-2 1,-27 3 1,0 0 0,1 1 0,-1-1-1,0 0 1,0 0 0,0 0 0,0 1 0,0-1 0,0 1 0,0-1 0,0 1 0,0-1 0,0 1 0,0-1 0,-1 1 0,1 0 0,0 0 0,0-1 0,0 1 0,-1 0 0,1 0 0,-1 0-1,1 0 1,0 1 0,5 31 330,-16 36 634,-9-8-221,11-41-547,2 1-1,1-1 1,-4 26 0,9-45-189,0 0 0,-1 0 0,1 0 0,0 0 0,0 0 0,0-1 0,0 1 0,0 0 0,0 0 0,0 0 0,0 0 0,1 0 0,-1 0-1,0 0 1,0-1 0,1 1 0,-1 0 0,1 0 0,-1 0 0,1-1 0,-1 1 0,1 0 0,-1 0 0,1-1 0,-1 1 0,1-1 0,0 1 0,0 0 0,-1-1-1,1 1 1,0-1 0,0 0 0,1 1 0,1 0 30,0-1 1,0 0-1,-1 0 0,1 0 0,0-1 0,0 1 0,-1-1 1,1 1-1,0-1 0,-1 0 0,4-2 0,8-3 120,0-1-1,-1-1 1,15-10-1,40-34-5462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10442,'0'0'4036,"-4"5"-2819,-10 8 64,-3 4-288,-3 9-705,-4 4 65,-3 2-161,3 3-128,1 0-32,2-5 0,3-5 0,3-2 32,4-7-128,2-4 128,-2-4-673,4-5-1344,-1-3-2243,0-7-2915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5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38 11563,'0'0'3710,"-10"-1"-2071,9 1-1625,-5 0 98,0-1 1,0 1 0,-1 0 0,1 0 0,0 1-1,0 0 1,0 0 0,0 0 0,0 1-1,0 0 1,0 0 0,0 1 0,1-1-1,-1 1 1,1 0 0,0 1 0,0-1-1,0 1 1,-7 7 0,10-8-117,0 0 0,-1-1 1,1 2-1,1-1 0,-1 0 1,0 0-1,1 1 0,0-1 1,0 0-1,0 1 0,0-1 1,0 1-1,1 0 0,-1-1 1,1 5-1,0-8-5,1 1-1,-1-1 1,1 1-1,0 0 1,-1-1-1,1 0 1,0 1 0,-1-1-1,1 1 1,0-1-1,-1 0 1,1 1-1,0-1 1,0 0-1,-1 0 1,1 1 0,0-1-1,0 0 1,-1 0-1,1 0 1,0 0-1,0 0 1,0 0-1,-1 0 1,1-1 0,1 1-1,24-2 73,-5-3 19,0-1 1,0-1-1,-1 0 1,0-2-1,0 0 1,-1-1-1,0-1 1,25-20-1,-42 30-56,0-1 0,-1 1-1,1-1 1,-1 1 0,1-1 0,-1 0 0,0 0 0,1 1 0,-1-1-1,0 0 1,0 0 0,-1 0 0,2-3 0,-2 4-5,0 0 1,0 1-1,0-1 1,0 0-1,0 1 1,0-1-1,0 0 1,0 1-1,0-1 1,-1 0-1,1 1 1,0-1-1,0 1 1,-1-1-1,1 1 1,0-1-1,-1 0 1,1 1-1,-1-1 1,1 1-1,-1 0 1,1-1-1,-1 1 1,1-1-1,-1 1 1,1 0-1,-1-1 1,1 1-1,-1 0 1,0 0-1,1-1 1,-1 1-1,0 0 1,1 0-1,-1 0 1,0 0-1,1 0 1,-1 0-1,1 0 1,-1 0-1,0 0 1,1 0-1,-2 0 1,-9 0-4,0 1 1,-1 0-1,1 1 0,0 0 1,0 0-1,1 1 0,-1 1 1,-10 5-1,16-8-31,1 1 0,0 0 1,0 0-1,0 1 0,1-1 0,-1 1 1,0 0-1,1 0 0,0 0 0,0 0 1,0 1-1,0-1 0,0 1 0,1 0 1,-1 0-1,1 0 0,0 0 0,1 0 1,-1 0-1,0 0 0,1 1 0,-1 8 1,2-11-151,0 0 1,0 0 0,0 1-1,0-1 1,1 0 0,-1 0-1,1 0 1,0 0-1,-1 0 1,1 0 0,0 0-1,0 0 1,0 0 0,1 0-1,-1 0 1,0 0-1,1-1 1,-1 1 0,1-1-1,-1 1 1,4 1 0,1 1-950,1 0 1,-1 0 0,1-1 0,0 0 0,8 3 0,20 4-3801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8232,'0'0'9160,"-8"10"-7980,-2 1-1051,-35 39 899,41-47-913,1 2 0,0-1 1,0 0-1,1 1 1,-1-1-1,1 1 0,0 0 1,0-1-1,1 1 1,-1 0-1,0 6 0,2-10-114,0 0 0,0-1 1,0 1-1,0 0 0,0-1 0,1 1 0,-1 0 0,0-1 0,0 1 0,0-1 0,1 1 0,-1-1 0,0 1 0,1 0 0,-1-1 0,1 1 0,-1-1 1,0 1-1,1-1 0,-1 0 0,1 1 0,-1-1 0,1 1 0,-1-1 0,1 0 0,0 0 0,-1 1 0,2-1 0,24 3 327,25-12 728,-41 5-917,0 0-1,-1-1 1,0 0 0,0-1 0,14-11-1,-20 15 5,0-1 0,0 0-1,0 0 1,0 0 0,0 0-1,-1 0 1,1-1 0,-1 1-1,0-1 1,0 1 0,0-1-1,0 0 1,-1 0 0,0 0 0,1 0-1,-1 0 1,0-5 0,-1 8-102,0 0 1,0 1-1,0-1 1,-1 0 0,1 0-1,0 0 1,-1 1-1,1-1 1,0 0 0,-1 0-1,1 1 1,-1-1-1,1 0 1,-1 1-1,1-1 1,-1 0 0,1 1-1,-1-1 1,0 1-1,1-1 1,-1 1 0,0-1-1,1 1 1,-1 0-1,-1-1 1,-30-6 245,-29 10-497,56-3 53,1 1 1,-1 0-1,0 0 0,0 1 1,1-1-1,-1 1 0,1 0 1,-6 3-1,-2 11-6195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35 3716,'0'0'5920,"-9"6"-3310,-51 29 924,54-28-2378,9-4-161,15-5-194,60-32 742,17-6-1273,-88 38-248,0 0 0,1 0 0,-1 1 0,1-1 0,-1 2 0,1-1 0,0 1 0,-1 0 0,1 1 1,11 2-1,-16-2-8,-1 0 0,1 0 0,-1 0 1,1 1-1,-1-1 0,1 1 0,-1 0 1,0 0-1,0-1 0,0 1 1,0 1-1,0-1 0,0 0 0,-1 0 1,1 1-1,-1-1 0,1 1 0,-1-1 1,0 1-1,1 4 0,13 64 208,-11-46-167,-3-20-49,0 1-1,0-1 0,1 0 1,-1 0-1,1 0 0,0 0 1,1 0-1,-1 0 0,1-1 1,6 9-1,-7-11-1,0-1 0,0 1-1,0-1 1,0 0 0,0 0 0,0 0 0,0 0-1,1 0 1,-1 0 0,0-1 0,0 1 0,1-1 0,-1 1-1,0-1 1,1 0 0,-1 0 0,1 0 0,-1 0-1,0 0 1,1-1 0,-1 1 0,0-1 0,1 0-1,-1 1 1,0-1 0,0 0 0,4-2 0,0 0-208,1-1 0,-1 1 0,0-1 1,0-1-1,0 1 0,-1-1 0,0 0 1,10-10-1,-13 12-565,0-1-1,1 1 1,-1-1-1,0 1 1,-1-1-1,1 0 1,-1 0-1,1 0 1,-1 0-1,1-6 1,-2-6-6747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4548,'0'0'15535,"-32"60"-15055,15-28 193,-1 4-289,2 1-159,2-1-129,7-4-96,4-2 32,3-5-32,0-6-961,0-6-1698,4-8-2754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37 14798,'0'0'3256,"-6"9"-2716,-7 11-303,1 1 1,0 0 0,2 1 0,1 0 0,0 1-1,2 0 1,-8 35 0,-21 186 761,28-173-1082,30-167 320,45-121-1,-25 86-2059,-34 106 1693,-6 15 153,0 0 0,1 1 0,1-1 0,0 0-1,0 1 1,1 0 0,9-13 0,-14 21-20,1 0-1,0 0 0,-1 0 1,1 0-1,0 1 1,0-1-1,-1 0 1,1 1-1,0-1 1,0 0-1,0 1 1,0-1-1,0 1 1,0-1-1,0 1 1,0 0-1,0-1 1,0 1-1,0 0 0,0 0 1,0 0-1,0 0 1,0 0-1,0 0 1,1 0-1,1 0 1,-2 1-3,1 0 0,0 0 0,-1 0 0,1 0 1,-1 0-1,1 1 0,-1-1 0,0 0 0,1 1 0,-1-1 1,0 1-1,0 0 0,2 2 0,0 3 8,1 1 0,-1 0 0,0-1 0,-1 1 0,3 15 0,-4-12 81,-1 0 0,0 1 0,0-1 0,-1 0 0,-1 0 0,0 0 0,0 0 0,-1 0 0,-1-1 0,0 1-1,0-1 1,-1 0 0,0 0 0,-1 0 0,0-1 0,-1 1 0,0-2 0,0 1 0,-1-1 0,0 0-1,0-1 1,-1 1 0,0-2 0,0 1 0,-11 5 0,17-10-16,0-1 0,-1 1 0,1-1 0,0 1 0,-1-1 0,1 0 0,-1 0 0,1 0 0,-1-1 0,0 1 0,1-1 0,-5 0 0,7 0-124,0-1 0,0 1 0,-1-1 0,1 1-1,0-1 1,0 1 0,0-1 0,0 1-1,0-1 1,-1 0 0,1 0 0,0 1 0,1-1-1,-1 0 1,0 0 0,0 0 0,0 0-1,1 0 1,-1 0 0,0-1 0,1 1-1,-1 0 1,1 0 0,-1 0 0,1-1 0,0 1-1,-1 0 1,1 0 0,0-1 0,0 1-1,0 0 1,0 0 0,0-1 0,0-1 0,0 3 43,0-6-1072,0-1-1,1 1 1,-1 0 0,1 0-1,0 0 1,3-9 0,11-13-6997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18353,'-8'6'1506,"-7"7"-980,3-5-262,0 1 1,1 1 0,0 0-1,0 1 1,1 0-1,1 0 1,-10 15-1,19-26-272,0 1-1,0-1 1,0 0-1,-1 1 1,1-1-1,0 0 0,0 1 1,0-1-1,0 0 1,0 1-1,0-1 1,0 0-1,0 1 1,0-1-1,0 0 1,0 1-1,0-1 1,0 0-1,0 0 0,0 1 1,0-1-1,0 0 1,0 1-1,0-1 1,1 0-1,-1 1 1,0-1-1,0 0 1,0 0-1,1 1 0,-1-1 1,0 0-1,0 0 1,0 1-1,1-1 1,-1 0-1,0 0 1,1 0-1,-1 1 1,0-1-1,0 0 0,1 0 1,-1 0-1,1 0 1,22 0-343,23-11-483,-27 4-61,55-15-2322,-69 21 3161,-1 0 1,1 1-1,-1-1 1,1 1-1,0 0 1,-1 0-1,1 0 0,0 1 1,-1 0-1,1 0 1,-1 0-1,1 0 0,5 3 1,-8-3 98,-1 0 1,1 0-1,-1 1 1,0-1 0,1 0-1,-1 1 1,0-1-1,0 1 1,0-1-1,0 1 1,0 0-1,0-1 1,-1 1-1,1 0 1,0 0-1,-1-1 1,1 1-1,-1 0 1,0 0-1,0 0 1,0 0 0,0 0-1,0-1 1,0 1-1,0 0 1,0 0-1,-1 0 1,1 0-1,-1 0 1,-1 3-1,0 2 335,-1 1-1,0-1 1,-1 0-1,0 0 0,-8 11 1,-2 1 335,-1-2 0,-1 0 0,-19 16 0,30-28-618,-1 0 1,0-1 0,0 1-1,-1-1 1,1-1-1,-1 1 1,0-1 0,0 0-1,0 0 1,0-1 0,0 0-1,0-1 1,-9 2 0,14-3-336,1-1 0,-1 1 1,1-1-1,0 1 1,-1-1-1,1 0 0,0 1 1,-1-1-1,1 0 1,0 0-1,0 0 1,0 0-1,0 0 0,0 0 1,0 0-1,0 0 1,0 0-1,0-1 0,1 1 1,-1 0-1,0 0 1,1-1-1,-1 1 1,1-1-1,-1 1 0,1 0 1,0-1-1,0 1 1,0-1-1,-1 1 1,1-1-1,1 1 0,-1-1 1,0-2-1,0 3-23,-1-33-7728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9705,'0'0'10506,"64"0"-9641,-38 0-192,2 0-513,2 0-96,-5-2-1281,-1-1-3620,-1-6-5989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5509,'0'0'15887,"-53"36"-15951,26-15 128,-1 5-64,-1 0 32,3 0-32,4-2 0,7-6 32,5-3-32,2-6 0,6-5-640,4-21-10090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12812,'-10'0'2466,"2"0"-2228,0 1-1,-1 0 0,1 0 0,0 1 0,0 0 0,0 1 0,0 0 0,0 0 0,0 0 0,1 1 0,0 0 0,0 1 1,0 0-1,0 0 0,1 0 0,-8 8 0,10-9-136,-1 1 0,1-1 0,0 1 0,0-1 1,1 1-1,0 0 0,0 1 0,0-1 0,0 0 0,1 1 0,0 0 0,0-1 0,0 1 1,1 0-1,0 0 0,-1 11 0,2-16-97,1 0 1,-1 0-1,0 1 1,1-1-1,-1 0 1,1 0-1,0 0 1,-1 0 0,1 0-1,0 1 1,0-1-1,0-1 1,-1 1-1,1 0 1,0 0-1,0 0 1,0 0-1,1-1 1,-1 1-1,0 0 1,0-1-1,0 1 1,0-1-1,1 0 1,-1 1-1,0-1 1,0 0-1,1 1 1,-1-1-1,2 0 1,47 0 140,-36-1-83,-1 1-76,1-1 0,0-1 0,-1 0-1,1-1 1,-1-1 0,0 0 0,0-1 0,-1 0 0,1-1 0,-1 0 0,0-1 0,-1 0-1,20-16 1,-30 22 14,-1 1-1,1 0 0,0-1 0,-1 1 0,1 0 0,-1-1 0,1 1 1,-1-1-1,1 1 0,-1-1 0,1 0 0,-1 1 0,1-1 1,-1 1-1,0-1 0,1 0 0,-1 1 0,0-1 0,0 0 0,1 1 1,-1-1-1,0 0 0,0 1 0,0-1 0,0 0 0,0 0 1,0 1-1,0-1 0,0 0 0,0 1 0,0-1 0,-1 0 1,1 1-1,0-1 0,0 0 0,-1 1 0,1-1 0,0 0 0,-1 1 1,1-1-1,0 0 0,-1 1 0,1-1 0,-1 1 0,1-1 1,-1 1-1,1-1 0,-1 1 0,0 0 0,1-1 0,-1 1 0,0 0 1,1-1-1,-1 1 0,0 0 0,1 0 0,-1 0 0,0-1 1,1 1-1,-1 0 0,0 0 0,1 0 0,-1 0 0,-1 0 1,-53-3-556,49 4 478,-3-1 92,0 0 0,0 1 1,0 1-1,0-1 1,0 2-1,1-1 0,-1 1 1,-13 7-1,19-8-141,-1 0 0,0 0 1,1 0-1,-1 1 0,1 0 0,0 0 0,0 0 0,0 0 0,0 0 1,-4 8-1,5-9-281,1 1 1,0 0-1,0 0 0,0 0 1,0 0-1,0 0 1,0 0-1,1 0 0,0 0 1,-1 4-1,1 3-4594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59 13613,'0'0'4126,"-10"9"-2604,3-3-1202,0-1-143,0 0-1,1 0 0,0 1 0,0 0 0,0 0 0,1 0 0,0 0 1,0 1-1,1 0 0,-4 8 0,8-15-164,0 1 0,1-1 0,-1 1-1,0-1 1,1 0 0,-1 1 0,1-1 0,-1 0 0,1 1 0,-1-1-1,1 0 1,-1 0 0,1 0 0,-1 1 0,1-1 0,-1 0 0,1 0 0,-1 0-1,1 0 1,-1 0 0,1 0 0,0 0 0,-1 0 0,1 0 0,-1 0-1,1 0 1,-1 0 0,1-1 0,-1 1 0,1 0 0,-1 0 0,1 0-1,-1-1 1,1 1 0,-1 0 0,1-1 0,23-7 643,-12 0-390,-1 1 0,0-1 0,19-19 0,-26 24-121,0-1 0,0 0-1,-1 0 1,1 0-1,-1-1 1,0 1-1,-1-1 1,1 0-1,-1 0 1,0 0-1,0 0 1,0 0-1,0-5 1,-2 9-92,0 0 0,0 0 0,0 1 0,0-1 0,0 0 0,0 0 0,0 1 0,0-1 0,-1 0 0,1 1 0,0-1 0,0 0 0,-1 1 0,1-1 0,-1 1 0,1-1 0,0 0 0,-1 1 0,1-1 0,-1 1 0,1-1 0,-1 1 0,0-1 0,1 1 0,-1 0 0,1-1 0,-1 1 0,0-1 0,-27-4 264,-28 10-576,52-4 168,1 0-1,-1 0 1,1 0 0,-1 0-1,1 1 1,0 0 0,0-1-1,0 1 1,0 0 0,0 1-1,-4 2 1,0 14-5211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 9833,'1'3'7297,"-1"10"-3507,-5 85-2182,-1-66-1371,-3 55-15,9-87-221,0 0 1,0 1-1,0-1 0,0 0 1,0 1-1,0-1 0,0 1 0,0-1 1,0 0-1,0 1 0,0-1 1,0 0-1,0 1 0,1-1 0,-1 0 1,0 0-1,0 1 0,0-1 0,1 0 1,-1 1-1,0-1 0,0 0 1,1 0-1,-1 0 0,0 1 0,0-1 1,1 0-1,-1 0 0,0 0 1,1 0-1,-1 1 0,0-1 0,1 0 1,-1 0-1,0 0 0,1 0 1,17-4 157,14-13 259,-3-8-324,0-1 0,-2-1 1,-2-1-1,0-1 0,38-60 1,-78 142-528,0-27 479,11-20 20,-1 1 1,2-1-1,-1 1 0,1 0 1,0 0-1,0 0 0,-1 10 1960,16 41-2015,-12-58-11,0 1 1,1-1-1,-1 0 1,0 0-1,0 0 1,1 1-1,-1-1 1,0 0-1,0 0 1,1 0-1,-1 0 1,0 0-1,0 0 1,1 0-1,-1 1 1,0-1-1,1 0 1,-1 0-1,0 0 1,1 0-1,-1 0 1,0 0-1,1 0 1,-1-1-1,0 1 1,0 0 0,1 0-1,-1 0 1,0 0-1,1 0 1,-1 0-1,0 0 1,0-1-1,1 1 1,-1 0-1,0 0 1,0 0-1,1-1 1,-1 1-1,0 0 1,13-9 63,10-14 29,-1-1 0,31-41 1,13-16-11,-66 81-84,0 0-1,0 0 1,0 0-1,0 0 1,0 0-1,0 0 1,0 0-1,0 0 1,0-1-1,1 1 1,-1 0 0,0 0-1,0 0 1,0 0-1,0 0 1,0 0-1,0 0 1,1 0-1,-1 0 1,0 0-1,0 0 1,0 0 0,0 0-1,0 0 1,0 0-1,1 0 1,-1 0-1,0 0 1,0 0-1,0 0 1,0 0-1,0 0 1,1 0 0,-1 0-1,0 0 1,0 0-1,0 0 1,0 0-1,0 1 1,0-1-1,0 0 1,0 0-1,1 0 1,-1 0-1,0 0 1,0 0 0,0 0-1,0 0 1,0 1-1,0-1 1,0 0-1,0 0 1,0 0-1,0 0 1,0 0-1,0 1 1,0-1 0,0 0-1,3 15-185,-2 25-157,-1-35 326,-1 1 25,1 1 0,-2-1 0,1 0 0,0 0 1,-1 0-1,-5 10 0,5-11 3,0 1 1,0-1-1,0 1 0,0 0 1,1 0-1,-1 10 0,2-15 252,5-13-665,9-12-6273,-6 12 847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48 4228,'0'0'12081,"-11"0"-11371,5 0-704,0 0 0,0 1 1,0 0-1,0 1 0,0-1 0,1 1 1,-1 0-1,0 0 0,1 1 0,-1 0 1,1 0-1,0 0 0,0 0 1,0 1-1,0 0 0,1 0 0,-1 0 1,1 1-1,0-1 0,1 1 0,-1 0 1,-4 8-1,2-3-7,2-6-6,0 1-1,1 0 0,0 0 1,0 0-1,0 0 0,1 0 0,-1 1 1,1-1-1,1 1 0,-3 9 0,5-15 12,-1 1 0,1-1 0,-1 0 0,0 1 0,1-1 0,-1 0 0,1 0 0,0 0 0,-1 1 0,1-1 0,-1 0 0,1 0 0,-1 0 0,1 0 0,-1 0 0,1 0 0,-1 0 0,1 0 0,-1 0 0,1 0 0,0 0 0,-1-1 0,1 1 0,-1 0 0,1 0 0,-1 0 0,1-1 0,-1 1 0,0 0 0,1-1 0,-1 1 0,1-1 0,19-8 345,-1-5-124,0-1 0,-1 0-1,0-2 1,-2 0 0,0-1 0,0 0 0,-2-1-1,12-21 1,-25 38 314,-6 33-5,1-21-355,-9 25-40,13-34-122,-1 1 1,1-1 0,-1 0-1,1 1 1,0-1 0,0 1-1,-1-1 1,1 1 0,0-1-1,0 1 1,1-1 0,-1 1-1,0-1 1,0 1 0,1-1-1,-1 1 1,2 2-1,-1-4 8,0 1 0,0-1 0,0 1 0,1-1 0,-1 0 0,0 1-1,0-1 1,0 0 0,1 0 0,-1 0 0,0 0 0,0 0-1,0 0 1,1 0 0,-1-1 0,0 1 0,0 0 0,0-1-1,0 1 1,0 0 0,2-2 0,24-10 475,32-27-84,-50 31-424,1 0 0,1 1 0,0 0 0,-1 1 0,2 0 0,-1 1 0,1 0 0,0 1 0,21-5 0,-32 9 13,0 0-1,0 0 1,-1 1-1,1-1 1,0 1-1,0-1 1,0 0 0,-1 1-1,1-1 1,0 1-1,-1-1 1,1 1-1,0 0 1,-1-1 0,1 1-1,-1 0 1,1 0-1,-1-1 1,1 1-1,-1 0 1,1 0-1,-1-1 1,0 1 0,1 0-1,-1 0 1,0 0-1,0 0 1,0 0-1,0 0 1,0-1-1,0 1 1,0 0 0,0 0-1,0 0 1,0 0-1,0 0 1,0 0-1,-1-1 1,1 2 0,-9 39 1040,5-32-935,-8 29 388,12-37-488,0-1 1,0 1-1,0-1 0,0 1 1,0-1-1,0 0 1,1 1-1,-1-1 1,0 1-1,0-1 1,0 1-1,0-1 1,0 0-1,1 1 0,-1-1 1,0 1-1,0-1 1,1 0-1,-1 1 1,0-1-1,1 0 1,-1 1-1,0-1 1,1 0-1,-1 1 0,1-1 1,0 0-1,21-3 312,-13-1-281,0-1 0,0 0 0,-1-1 0,0 0-1,0 0 1,10-11 0,-10 10-89,-1 0 1,1 1-1,1 0 0,-1 0 1,1 0-1,11-4 0,-20 10 39,0 0 0,0 0-1,0-1 1,1 1-1,-1 0 1,0 0 0,0 0-1,1 0 1,-1 0 0,0 0-1,0 0 1,1 0-1,-1 0 1,0 0 0,0 0-1,1 0 1,-1 0-1,0 0 1,0 0 0,1 0-1,-1 0 1,0 0 0,0 0-1,1 0 1,-1 0-1,0 0 1,0 0 0,1 1-1,-1-1 1,0 0-1,0 0 1,0 0 0,1 0-1,-1 0 1,0 1 0,0-1-1,0 0 1,0 0-1,1 1 1,-1-1 0,0 0-1,0 0 1,0 0-1,0 1 1,0-1 0,0 0-1,0 0 1,0 1 0,-3 18-31,-12 18 32,13-32-327,-6 9-247,2-5-4736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31 6374,'0'0'18156,"-9"5"-18177,5-3 11,-32 25-7,34-25 12,0 0 0,1 0 0,-1 0 0,1 0 0,-1 0-1,1 0 1,0 1 0,0-1 0,0 0 0,0 1 0,1-1 0,-1 1 0,0-1 0,1 1 0,0-1 0,0 1-1,0-1 1,0 1 0,0-1 0,1 5 0,-1-6 7,1 0 0,0 0 0,-1 0 0,1 0 0,0 0 0,0 0 0,0 0 0,0-1 0,-1 1 0,1 0 0,0-1 0,0 1 0,0 0 0,1-1 0,-1 0-1,0 1 1,0-1 0,0 1 0,0-1 0,0 0 0,0 0 0,1 0 0,-1 0 0,0 0 0,0 0 0,0 0 0,0 0 0,1 0 0,1-1 0,37-8 163,-21-1-185,-1-1-1,0 0 0,-1-2 1,0 0-1,17-17 0,3-2 39,-36 31-61,-11 34-342,2-19 434,5-9 51,0 0 0,0-1 1,0 1-1,1 0 0,0 0 0,0 0 1,0 0-1,0 1 0,1-1 0,0 1 1,0-1-1,1 1 0,-1 6 0,2-12-80,0 1-1,0-1 1,0 0-1,0 1 1,-1-1-1,1 0 0,0 0 1,0 0-1,0 1 1,0-1-1,0 0 0,0 0 1,0 0-1,0-1 1,0 1-1,0 0 0,0 0 1,0 0-1,0-1 1,0 1-1,0 0 1,1-2-1,21-7-17,-15 5-317,13-7-1410,-10 1-2684,-6 2-3065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30 8264,'0'-29'8460,"-1"29"-8327,1 0 0,-1 0 0,1 0 0,-1 0 0,1 0 0,-1 0 0,1 1 0,-1-1 0,1 0 0,-1 0 0,1 1 0,-1-1 0,1 0 0,-1 1 0,1-1 0,-1 0 0,1 1 0,0-1 0,-1 1 0,1-1 1,0 1-1,0-1 0,-1 0 0,1 1 0,0-1 0,0 1 0,-1 0 0,-27 55 862,-9 31-14,3 1 0,4 2 0,-22 108 0,47-177-526,5-43 313,1 2-523,-2-23-186,0 8-167,2 0-1,7-53 0,-7 86 10,-1 1-1,1 0 1,0 0 0,0 0-1,-1 0 1,1 0 0,0 0-1,0 0 1,0 0 0,0 0-1,1 0 1,-1 0 0,0 1-1,0-1 1,0 0-1,1 1 1,-1-1 0,0 1-1,1-1 1,-1 1 0,0 0-1,1-1 1,-1 1 0,0 0-1,1 0 1,1 0 0,50 1-2306,-34 0 905,44-7-5600,-33-1 2354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52 8264,'0'0'11771,"2"-9"-10143,5-24-347,-7 33-1259,0-1 0,0 1-1,0-1 1,0 1 0,0 0-1,0-1 1,-1 1 0,1-1 0,0 1-1,0 0 1,0-1 0,0 1-1,-1 0 1,1-1 0,0 1-1,0 0 1,-1-1 0,1 1-1,0 0 1,0-1 0,-1 1-1,1 0 1,0 0 0,-1 0-1,1-1 1,0 1 0,-1 0 0,1 0-1,-1 0 1,1 0 0,0 0-1,-1-1 1,1 1 0,0 0-1,-1 0 1,1 0 0,-1 0-1,1 0 1,0 0 0,-1 0-1,1 0 1,-1 1 0,1-1-1,-1 0 1,-16 5-74,11-1 74,0 1 1,0 0 0,1 0-1,0 0 1,0 0-1,1 1 1,-8 10-1,10-12 15,-1 0-1,1 0 0,0 0 1,0 0-1,0 0 0,0 0 0,1 1 1,0-1-1,0 0 0,0 1 1,0-1-1,1 1 0,0 7 1,0-11-29,1-1-1,0 1 1,-1-1 0,1 1 0,0-1 0,0 0 0,-1 1 0,1-1 0,0 1 0,0-1 0,0 0 0,-1 0 0,1 0 0,0 1 0,0-1 0,0 0 0,0 0 0,0 0 0,0 0 0,-1 0 0,1-1 0,0 1 0,1 0 0,23-5 190,-14 1-168,0 0 1,0-1-1,-1-1 0,1 0 0,-1 0 0,-1-1 0,1 0 0,-1-1 0,0 0 1,-1-1-1,0 1 0,0-2 0,6-9 0,-12 14-3,-29 56-413,23-44 372,0-1 0,0 0 0,1 1 0,0 0 0,0-1 0,0 1 0,1 1 0,0-1 0,0 0 0,0 11 1,2-18-82,0 0 0,0 1 0,1-1 0,-1 0 0,1 1 1,-1-1-1,0 0 0,1 1 0,-1-1 0,0 0 1,1 1-1,-1-1 0,1 0 0,-1 0 0,1 0 1,-1 1-1,1-1 0,-1 0 0,1 0 0,-1 0 1,1 0-1,-1 0 0,1 0 0,-1 0 0,1 0 1,-1 0-1,1 0 0,-1 0 0,1 0 0,-1-1 1,1 1-1,-1 0 0,0 0 0,1 0 0,-1-1 1,1 1-1,-1 0 0,1-1 0,-1 1 0,0 0 0,1-1 1,-1 1-1,22-12-2939,0-9-3378,3-1-4152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1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10 113 16656,'0'0'4489,"-3"8"-3272,2-6-1199,0 0 45,1 0-1,-1 0 1,0 0-1,0 0 1,1 0 0,0 1-1,-1-1 1,1 0-1,0 0 1,0 1 0,0 2-1,1-4-20,0 0-1,-1 0 1,1 0 0,0 0 0,0 0-1,0-1 1,0 1 0,0 0-1,0-1 1,0 1 0,0 0-1,0-1 1,0 1 0,0-1-1,1 0 1,-1 1 0,0-1-1,0 0 1,0 0 0,1 0-1,-1 1 1,0-1 0,0-1-1,0 1 1,1 0 0,-1 0-1,0 0 1,0-1 0,0 1-1,2-1 1,11-2 21,0-1 0,0-1 0,0 0 0,-1-1 0,0 0 0,0-1 0,0-1 0,-1 0 0,0 0 0,-1-1 0,0-1 0,0 0 0,-1 0 0,9-13 0,-18 22-56,0 1 0,0-1-1,-1 0 1,1 0 0,0 0 0,-1 1-1,1-1 1,-1 0 0,1 0 0,-1 0 0,1 0-1,-1 0 1,0 0 0,0 0 0,1 0-1,-1 0 1,0 0 0,0 0 0,0 0-1,0 0 1,0-1 0,0 1 0,0 0 0,-1 0-1,1 0 1,0 0 0,0 0 0,-1 0-1,1 0 1,-1 0 0,1 0 0,-1 1 0,1-1-1,-1 0 1,0 0 0,0-1 0,-1 2-18,1-1 0,-1 1 0,1-1 0,-1 1 0,0-1 0,1 1 0,-1 0 0,0 0 1,1 0-1,-1 0 0,0 0 0,1 0 0,-1 1 0,1-1 0,-1 0 0,0 1 1,1-1-1,-1 1 0,1 0 0,-1 0 0,1-1 0,-1 1 0,-1 2 0,-8 7-3,0 0 0,0 1 0,2 0 0,-1 1 0,1 0 0,1 0 0,0 1-1,1 0 1,0 0 0,1 1 0,1 0 0,0 0 0,-5 26 0,10-40 14,0 1 0,-1 0-1,1 0 1,0-1 0,0 1 0,0 0 0,0 0 0,0-1 0,0 1 0,0 0-1,0 0 1,0-1 0,0 1 0,1 0 0,-1 0 0,0-1 0,0 1 0,1 0 0,-1 0-1,0-1 1,1 1 0,-1-1 0,1 1 0,-1 0 0,1-1 0,-1 1 0,1-1-1,0 1 1,-1-1 0,1 1 0,-1-1 0,1 0 0,1 1 0,0 0 19,0-1 1,1 0-1,-1 0 1,1 0 0,-1 0-1,0 0 1,1 0-1,-1-1 1,0 1-1,1-1 1,1-1 0,59-27 299,-16-3-288,-36 24-109,0 0 0,1 0 0,0 1 0,0 0 0,0 1 0,1 1 0,26-8 0,-38 12 60,-1 1-1,1 0 1,-1 0 0,0 0-1,1 0 1,-1 0-1,1 0 1,-1 1 0,1-1-1,-1 0 1,1 0-1,-1 0 1,1 0 0,-1 0-1,0 1 1,1-1 0,-1 0-1,1 0 1,-1 1-1,0-1 1,1 0 0,-1 1-1,0-1 1,1 0-1,-1 1 1,0-1 0,0 1-1,1-1 1,-1 0-1,0 1 1,0-1 0,0 1-1,2 21-90,-11 31 413,7-42-319,2-10 19,0-1 1,-1 1-1,1-1 0,0 1 1,0-1-1,0 1 0,0-1 1,0 1-1,0-1 0,0 1 1,0-1-1,0 1 0,0-1 1,0 1-1,1-1 0,-1 1 1,0-1-1,0 1 0,0-1 1,1 0-1,-1 1 0,0-1 1,0 1-1,1-1 0,-1 0 1,0 1-1,1-1 0,-1 1 1,1-1-1,-1 0 0,0 0 1,1 1-1,-1-1 0,1 0 1,-1 0-1,1 0 0,-1 1 1,1-1-1,0 0 0,26-4 274,25-20 93,-28 8-331,-16 11-57,-1 0 0,1 0 0,0 1 0,0 0 0,1 0 0,-1 1 0,11-2 0,-18 4 9,-1 1 0,1 0 0,-1 0 0,1 0-1,-1 0 1,1 0 0,-1 0 0,0 1 0,1-1 0,-1 0 0,1 0 0,-1 0 0,1 0-1,-1 0 1,0 1 0,1-1 0,-1 0 0,1 0 0,-1 1 0,0-1 0,1 0-1,-1 0 1,0 1 0,1-1 0,-1 1 0,0-1 0,0 0 0,1 1 0,-1-1 0,0 0-1,0 1 1,0-1 0,1 1 0,-1 0 0,2 23 83,-11 21 86,0-17-647,10-20-7292,7-8-806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10346,'0'0'9262,"-9"4"-8472,-9 6-164,1-1 0,1 2 1,-26 21-1,37-28-539,-1 0 1,1 0-1,1 1 1,-1 0 0,1 0-1,-1 0 1,2 0-1,-1 1 1,0 0-1,1-1 1,0 1-1,1 0 1,-1 1-1,1-1 1,0 0 0,-1 11-1,3-16-88,0 0 0,0 0 0,0 0 1,0-1-1,0 1 0,0 0 0,1 0 0,-1 0 0,0-1 0,1 1 0,-1 0 1,0 0-1,1-1 0,-1 1 0,1 0 0,-1-1 0,1 1 0,-1 0 0,1-1 1,0 1-1,-1-1 0,1 1 0,0-1 0,-1 1 0,1-1 0,0 1 0,1-1 1,29 3-78,-24-4-202,1 0 0,0 0 0,-1-1-1,1 0 1,13-7 0,32-29-4366,-22 7-1566,-5 0-4097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6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5926,'0'0'7009,"-8"9"-4254,-27 28-137,-48 64 0,69-82-2322,1 1 0,1 1 0,1-1 0,0 2 0,2-1 0,-8 28 0,16-45-303,0-1 1,0 1 0,1 0-1,-1-1 1,1 1 0,0-1-1,0 1 1,0 0-1,2 5 1,-2-8 13,0 0-1,1-1 1,-1 1-1,1 0 1,-1-1-1,1 1 1,-1 0-1,1-1 1,-1 1-1,1-1 1,0 1-1,-1-1 1,1 1-1,0-1 1,0 1-1,-1-1 1,1 0-1,0 1 1,0-1-1,0 0 1,-1 0-1,1 1 1,0-1-1,0 0 1,0 0-1,0 0 1,-1 0-1,1 0 1,0 0 0,0 0-1,0-1 1,0 1-1,-1 0 1,1 0-1,0-1 1,0 1-1,0 0 1,-1-1-1,1 1 1,0-1-1,-1 1 1,1-1-1,0 1 1,0-2-1,5-2-42,-1 0 1,0 0-1,0 0 0,0-1 0,-1 0 0,1 0 0,-1 0 1,-1 0-1,1-1 0,3-7 0,23-51-416,-25 54 279,-5 12 167,-1-1 0,1 1 0,0-1 0,0 1 0,0 0 0,0-1 0,0 1 0,1-1 1,-1 1-1,0 0 0,1-1 0,-1 1 0,1-1 0,-1 1 0,1-1 0,0 1 0,0-1 0,0 0 0,0 1 1,0-1-1,0 0 0,0 1 0,0-1 0,0 0 0,0 0 0,1 0 0,-1 0 0,3 1 0,0-1 20,0 0 1,0 0-1,1 0 0,-1-1 0,0 0 0,0 0 0,1 0 0,-1 0 0,0-1 1,8-1-1,-3 0 11,0-1 0,-1 0 0,1 0 0,-1-1 0,0 0 0,0-1 0,0 1 0,9-9 0,53-50 171,-77 71-39,2 1-1,-1 0 0,1-1 0,0 2 1,-4 11-1,0 0 204,6-16-269,-2 5 71,0 0 0,0 0 0,1 0 0,1 1 0,-1-1 0,2 1 0,-3 21 1,5-31-168,0-1 1,0 1-1,0-1 1,0 1-1,0-1 1,1 1-1,-1-1 1,0 0-1,0 1 1,1-1-1,-1 1 1,0-1-1,1 0 0,-1 1 1,0-1-1,1 0 1,-1 1-1,0-1 1,1 0-1,-1 0 1,1 1-1,-1-1 1,1 0-1,-1 0 1,0 0-1,1 0 1,-1 1-1,1-1 1,-1 0-1,1 0 1,-1 0-1,1 0 1,-1 0-1,1 0 1,-1 0-1,1 0 1,-1-1-1,1 1 1,-1 0-1,1 0 1,-1 0-1,0 0 1,1-1-1,-1 1 1,1 0-1,-1 0 1,0-1-1,1 1 1,-1 0-1,1-1 1,-1 1-1,0 0 1,1-2-1,23-16-2559,-13-2-1301,-1-4-2782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14926,'0'0'5637,"9"54"-7046,5-46-2274,3 0-1474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4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6438,'0'0'7068,"2"8"-4100,0-3-2425,0 1 0,0-1-1,-1 1 1,0-1 0,0 1 0,-1-1-1,1 1 1,-1-1 0,0 1 0,-1 0-1,-1 6 1,2-11-502,0-1 0,0 1 1,0 0-1,0-1 0,-1 1 0,1 0 0,0-1 0,0 1 0,0 0 1,0 0-1,1-1 0,-1 1 0,0 0 0,0-1 0,0 1 0,0 0 1,1-1-1,-1 1 0,0-1 0,1 1 0,-1 0 0,0-1 0,1 1 1,-1-1-1,1 1 0,-1-1 0,1 1 0,-1-1 0,1 1 0,-1-1 1,1 0-1,0 1 0,-1-1 0,2 1 0,30 1 424,35-17-417,-66 14-26,27-7-180,-6 0-232,0 1 0,0 2 0,0 0 0,1 1 0,25 0 0,-47 4 389,-1 0 1,1 0-1,-1 0 0,1 0 1,0 1-1,-1-1 1,1 0-1,-1 0 0,1 1 1,-1-1-1,1 0 1,-1 0-1,1 1 0,-1-1 1,1 1-1,-1-1 1,1 0-1,-1 1 0,0-1 1,1 1-1,-1-1 1,0 1-1,1-1 0,-1 1 1,0-1-1,0 1 0,1 0 1,-1-1-1,0 1 1,0-1-1,0 1 0,0 0 1,0 0-4,1 0 0,-1 0 0,0 0 0,0 0 0,1 0 0,-1 0 1,0-1-1,1 1 0,-1 0 0,1 0 0,0 0 0,-1-1 0,1 1 0,-1 0 0,1 0 1,0-1-1,0 1 0,-1-1 0,1 1 0,0-1 0,0 1 0,0-1 0,0 1 0,1-1 0,8 2-590,0-1-1,-1-1 1,1 0-1,0 0 1,-1-1-1,1 0 1,-1 0-1,1-1 1,-1-1-1,1 0 1,11-5-1,25-6-1801,2 8 3348,-48 11 1943,-6 16-2117,-2 3-306,2-1 0,0 1 1,2 0-1,0 1 1,2-1-1,1 0 1,0 1-1,5 36 0,-1 32-506,-4-87 107,0 1 1,0-1 0,0 0-1,-1 0 1,0 1-1,0-1 1,-1 0 0,1-1-1,-1 1 1,-1 0-1,-4 6 1,7-10 28,-1 0-1,1 0 1,0-1-1,-1 1 1,1 0-1,-1-1 1,0 1-1,1-1 1,-1 1-1,0-1 1,0 0-1,0 0 1,0 0-1,0 0 1,0 0-1,0 0 1,-1-1-1,1 1 1,0-1-1,0 0 1,0 1-1,-1-1 1,1 0-1,0 0 1,0 0-1,-1-1 1,1 1-1,0 0 1,0-1-1,0 1 1,0-1-1,-1 0 1,1 0-1,0 0 1,0 0-1,-2-2 1,0-1 12,0 1 1,1-2-1,-1 1 0,1 0 0,0-1 1,0 1-1,1-1 0,-1 0 1,1 0-1,0 0 0,0 0 1,1 0-1,-1-1 0,1 1 1,0 0-1,0-7 0,0 2-199,0 1-1,1-1 1,0 1 0,0-1-1,1 0 1,1 1-1,-1 0 1,6-16-1,-5 19 15,2 1-1,-1-1 0,0 1 1,1-1-1,0 1 0,0 0 1,1 1-1,0-1 0,-1 1 1,1 0-1,8-5 0,66-34-3170,-58 32 1461,23-10-3536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 10858,'0'0'10127,"-12"-1"-9246,4 0-851,0 0 0,-1 1 0,1 0 0,0 0 0,0 1 0,-1 0 0,1 1 0,0 0 0,0 0 0,0 1 0,0 0 0,1 0 0,-1 1 0,1 0 0,-12 8 0,5-2-45,1 0 0,0 1-1,1 0 1,1 1 0,-15 18-1,22-25 2,0 1 0,0-1-1,1 1 1,0 0-1,0 0 1,1 0 0,-1 1-1,1-1 1,0 1 0,1-1-1,0 1 1,0 0 0,0-1-1,1 1 1,0 0 0,1 7-1,0-12 9,-1 0 1,1 1-1,0-1 0,0 0 1,1 1-1,-1-1 0,0 0 0,1 0 1,-1 0-1,1 0 0,0 0 1,0 0-1,-1-1 0,1 1 0,0 0 1,1-1-1,-1 0 0,0 1 1,0-1-1,1 0 0,-1 0 0,0 0 1,1-1-1,-1 1 0,1 0 1,-1-1-1,1 0 0,-1 0 0,1 1 1,-1-1-1,1-1 0,3 1 1,6-1-131,1 0 0,-1 0 0,1-1 0,-1-1 0,16-4 1,-2-3-1631,0-2 1,32-18 0,-7-2-4369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14606,'0'0'2247,"-10"6"-485,-5 3-1185,0 0-1,-23 21 1,33-26-401,0 1 0,0-1 1,0 1-1,1 1 0,0-1 0,0 1 0,1-1 0,-1 1 0,1 0 0,0 0 1,1 1-1,-3 8 0,5-14-170,-1 0 0,1 0 0,0 0 0,0 0 0,0-1 0,1 1 0,-1 0 0,0 0 0,0 0 0,0 0 0,1 0 0,-1 0 0,0-1 0,1 1 0,-1 0 0,1 0 0,-1 0 0,1-1 0,-1 1 0,1 0 0,-1-1 0,1 1 0,0 0 0,-1-1 0,1 1 0,0-1 0,0 1 0,-1-1 0,1 0 0,0 1 0,0-1 0,0 0 0,0 1 0,0-1 0,-1 0 0,1 0 0,0 0 0,0 0 0,0 0 0,0 0 0,1 0 0,45-2 181,-41 2-140,15-4 9,0 0 1,0-2 0,27-10-1,-31 9-121,-1 1 0,2 1-1,-1 1 1,0 0-1,35-2 1,-52 6 57,1 0 1,-1 0-1,1 0 1,-1 0-1,1 0 0,-1 0 1,1 1-1,-1-1 0,1 0 1,-1 0-1,1 0 1,-1 0-1,1 1 0,-1-1 1,1 0-1,-1 1 0,0-1 1,1 0-1,-1 1 1,1-1-1,-1 0 0,0 1 1,1-1-1,-1 1 1,0-1-1,0 0 0,1 1 1,-1-1-1,0 1 0,0-1 1,0 1-1,1 0 1,-1 21 204,-1-21-270,1 0-1,0 0 1,-1 0-1,1 0 1,0 0-1,0 0 1,-1 0-1,1 0 1,0 0-1,0 0 1,0 0-1,0 0 1,1 0-1,-1 0 1,0 0-1,0 0 1,0 0-1,1 0 1,-1 0-1,1 0 1,-1 0-1,1 0 1,-1-1-1,1 1 1,-1 0-1,1 0 1,0 0-1,-1-1 1,1 1-1,0 0 1,0-1-1,-1 1 1,1-1-1,1 2 1,5-3-665,0 1 1,0-1-1,0 0 1,0 0-1,0-1 1,0 0-1,-1 0 1,1-1-1,-1 0 1,0 0-1,11-7 1,-8 5-695,26-13-6949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14350,'0'0'2872,"-8"0"-726,-5 0-1475,0 1 0,1 1 1,-22 4-1,29-5-548,0 1 1,1-1-1,-1 1 1,0-1-1,1 1 1,-1 1-1,1-1 1,0 0-1,0 1 1,0 0-1,0 0 1,0 1-1,1-1 1,-7 7-1,10-9-141,0-1-1,0 1 0,0 0 0,0-1 1,0 1-1,0-1 0,0 1 1,0-1-1,0 1 0,0 0 0,0-1 1,1 1-1,-1-1 0,0 1 1,0-1-1,0 1 0,1-1 0,-1 1 1,0-1-1,1 1 0,-1-1 1,0 1-1,1-1 0,-1 0 0,1 1 1,-1-1-1,1 1 0,-1-1 1,1 0-1,-1 0 0,1 1 1,-1-1-1,1 0 0,-1 0 0,1 1 1,-1-1-1,1 0 0,-1 0 1,1 0-1,-1 0 0,1 0 0,0 0 1,0 0-1,34 6-1356,-29-6 1096,7 2 142,0 0 1,0 1-1,-1 0 0,1 1 0,-1 0 0,0 1 1,22 13-1,-33-18 142,0 1 1,-1 0 0,1 0-1,0 0 1,0 0-1,0 0 1,-1 0 0,1 0-1,-1 0 1,1 1-1,-1-1 1,1 0 0,-1 0-1,1 0 1,-1 1-1,0-1 1,0 0 0,0 0-1,0 1 1,0-1-1,0 0 1,0 0-1,0 1 1,0-1 0,-1 0-1,1 0 1,0 0-1,-1 1 1,1-1 0,-1 0-1,0 0 1,1 0-1,-1 0 1,0 0 0,1 0-1,-1 0 1,0 0-1,0 0 1,-2 1-1,-42 36 1555,39-33-1229,-2 1-121,0-1-1,0 1 1,-1-1 0,0-1 0,0 1-1,-10 3 1,19-8-219,-1 0 1,1 0-1,0 0 1,0 0-1,0 0 1,0 0-1,0 0 1,-1 0-1,1 0 1,0-1-1,0 1 1,0 0-1,0 0 1,0 0-1,0 0 1,-1 0-1,1 0 1,0 0-1,0 0 1,0 0-1,0 0 1,0 0-1,0-1 1,0 1-1,0 0 1,-1 0-1,1 0 1,0 0-1,0 0 1,0 0-1,0 0 1,0-1-1,0 1 1,0 0-1,0 0 1,0 0-1,0 0 1,0 0-1,0-1 1,0 1-1,0 0 1,0 0-1,0 0 1,0 0-1,0 0 1,0-1-1,0 1 1,0 0-1,0 0 1,0 0-1,0 0 1,0 0-1,1 0 1,-1-1-1,0 1 1,0 0-1,0 0 1,7-16-1261,11-12-2318,5-4-1485,5-6-2914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14798,'0'0'5579,"-3"12"-4917,-14 32 203,-24 46 0,8-20-247,30-63-578,0-1-1,0 1 1,1 0-1,0 0 0,0 1 1,-1 10-1,3-16-36,0-1 0,0 1 0,1-1 0,-1 1 0,0-1 0,1 1 0,-1-1-1,0 1 1,1-1 0,0 1 0,-1-1 0,1 0 0,0 0 0,0 1 0,0-1 0,0 0 0,0 0 0,0 0 0,0 0 0,0 0 0,0 0 0,0 0 0,1 0 0,-1 0 0,0-1-1,1 1 1,-1 0 0,0-1 0,1 1 0,-1-1 0,1 0 0,-1 1 0,1-1 0,-1 0 0,1 0 0,1 0 0,8 1-99,1 0 0,-1 0 0,1-2-1,-1 1 1,0-1 0,0-1 0,1 0 0,-1-1 0,-1 0 0,1-1 0,12-5 0,-22 9 95,0-1 1,-1 1 0,1 0 0,0-1-1,-1 1 1,1 0 0,0 0-1,0 0 1,-1-1 0,1 1-1,0 0 1,0 0 0,-1 0 0,1 0-1,0 0 1,0 1 0,-1-1-1,1 0 1,0 0 0,0 0-1,-1 1 1,2-1 0,-2 1 17,1-1 0,-1 1 0,0-1 0,0 1 0,0-1 0,0 0-1,0 1 1,1-1 0,-1 1 0,0-1 0,0 1 0,0-1 0,0 1 0,0-1 0,-1 1 0,1-1 0,0 1 0,0-1 0,0 0 0,0 1 0,0-1 0,-1 1 0,1-1 0,0 0 0,0 1-1,-1-1 1,1 1 0,0-1 0,0 0 0,-1 1 0,1-1 0,0 0 0,-1 1 0,1-1 0,-1 0 0,0 1 52,19-27 193,17-46-732,-33 75 458,1 0 1,-1 0-1,1 0 0,0 0 0,0-1 1,1 1-1,-1-1 0,0 1 0,7 2 1,-4-3 43,-1 0-1,1 0 1,0 0 0,0-1 0,0 1 0,0-2 0,0 1 0,0 0 0,0-1-1,0 0 1,0-1 0,0 0 0,0 0 0,0 0 0,9-3 0,0-1 6,-2-1-1,1-1 1,-1 0 0,0-1 0,13-9-1,-26 17-42,0 0 1,-1 0-1,1 0 0,0 0 0,0 0 0,0 0 0,0 0 0,0 0 0,0 1 0,0-1 0,0 0 0,0 0 0,0 0 0,0 0 0,0 0 0,0 0 0,0 0 0,0 0 0,0 1 0,0-1 0,0 0 1,0 0-1,0 0 0,0 0 0,0 0 0,0 0 0,0 0 0,0 0 0,1 1 0,-1-1 0,0 0 0,0 0 0,0 0 0,0 0 0,0 0 0,0 0 0,0 0 0,0 0 0,0 0 0,0 0 1,0 0-1,1 0 0,-1 0 0,0 0 0,0 0 0,0 1 0,0-1 0,0 0 0,0 0 0,0 0 0,1 0 0,-1 0 0,0 0 0,0 0 0,0 0 0,0-1 0,0 1 0,0 0 0,0 0 0,0 0 1,1 0-1,-1 0 0,0 0 0,0 0 0,0 0 0,0 0 0,-4 16 68,-9 18 467,12-33-504,0 0 0,0 1 1,0-1-1,0 1 0,1 0 0,-1-1 0,0 1 1,1 0-1,0-1 0,-1 1 0,1 0 1,0-1-1,0 1 0,0 0 0,0 0 0,0-1 1,0 1-1,1 0 0,-1-1 0,0 1 0,1 0 1,1 2-1,-1-4-13,0 1 1,0 0-1,0-1 1,1 1-1,-1-1 1,0 1-1,0-1 0,1 0 1,-1 0-1,0 1 1,1-1-1,-1 0 1,0 0-1,1 0 1,-1 0-1,0-1 1,1 1-1,-1 0 0,0 0 1,1-1-1,1 0 1,9-3 15,1-1 1,-1-1-1,0 0 1,15-10-1,79-67-2217,-105 82 1360,-17 56-9550,15-43 5008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15246,'0'0'4132,"-58"8"-3075,34 6-192,2 5 192,2 2 224,7-3-416,6-1-577,7-1-223,0-6-65,10-2-65,4-4-351,4-3-609,-1-1-128,4 0-609,-1-1-896,-2-8-2403,-1-3-4900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12492,'0'0'7639,"-3"12"-6924,-59 166 2544,-4 12-1249,60-159-1792,6-31-213,0 1 0,0-1 0,0 0 0,0 1 0,0-1 0,0 1 0,0-1-1,0 0 1,0 1 0,0-1 0,0 0 0,0 1 0,0-1 0,0 1 0,0-1 0,1 0-1,-1 1 1,0-1 0,0 0 0,0 1 0,1-1 0,-1 0 0,0 0 0,0 1 0,1-1-1,-1 0 1,0 0 0,1 1 0,-1-1 0,0 0 0,1 0 0,-1 0 0,0 0-1,1 1 1,-1-1 0,0 0 0,1 0 0,-1 0 0,1 0 0,-1 0 0,0 0 0,1 0-1,-1 0 1,0 0 0,1 0 0,-1 0 0,1 0 0,-1 0 0,0-1 0,1 1 0,-1 0-1,0 0 1,1 0 0,-1 0 0,0-1 0,1 1 0,-1 0 0,0 0 0,1-1 0,-1 1-1,0 0 1,0 0 0,1-1 0,-1 1 0,0 0 0,0-1 0,0 1 0,1-1 0,6-6 24,0 0 1,0 0 0,0 0 0,-1-1 0,0 0 0,0-1 0,-1 0 0,0 1 0,6-17 0,21-34-100,-31 58 6,-1 5 23,0-1 0,0 1 1,0 0-1,0 0 0,1-1 0,-1 1 1,1 0-1,0-1 0,0 1 0,0-1 0,1 1 1,2 5-1,-2-7 39,0 0 1,1-1-1,-1 1 0,0-1 1,0 0-1,1 1 1,-1-1-1,0 0 0,1 0 1,0 0-1,-1-1 1,1 1-1,-1-1 0,1 1 1,0-1-1,-1 0 1,1 0-1,4-1 1,5 1 30,0-2 1,-1 1 0,1-2 0,-1 1-1,0-2 1,0 1 0,0-2 0,0 1 0,-1-1-1,0-1 1,0 0 0,0 0 0,0-1-1,-1-1 1,0 1 0,-1-1 0,0-1 0,8-10-1,-15 18-13,-2 12-55,0 1 0,-2-1-1,1 0 1,-1 0-1,-9 21 1,-8 37 131,20-39-914,6-24-2247,6-17-1581,-1-6-1703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162 267 9321,'0'0'15903,"-10"-3"-15957,3 0 38,5 2 11,0 0 0,-1-1 0,1 1-1,-1 1 1,1-1 0,-1 0 0,1 0 0,-1 1 0,1 0 0,-1-1 0,0 1 0,1 0-1,-1 0 1,1 1 0,-1-1 0,0 0 0,1 1 0,-1 0 0,1-1 0,-1 1 0,1 0-1,-1 0 1,1 1 0,0-1 0,-4 3 0,-1 1-5,0 2 0,1-1 0,-1 1 0,1 0 0,0 0 1,1 0-1,0 1 0,0 0 0,0 0 0,1 0 0,1 1 0,-1 0 0,-2 12 0,6-20 5,-1-1 0,1 1-1,0 0 1,0-1 0,0 1-1,0 0 1,0-1 0,0 1-1,0-1 1,1 1 0,-1 0-1,0-1 1,0 1 0,0-1-1,1 1 1,-1 0 0,0-1-1,0 1 1,1-1 0,-1 1-1,1-1 1,-1 1 0,0-1-1,1 1 1,-1-1 0,1 0 0,-1 1-1,1-1 1,-1 0 0,2 1-1,22 1-25,26-15 168,-23-1-91,0-1-1,-1-2 0,-1 0 0,-1-1 0,0-2 1,-2 0-1,0-1 0,-1-2 0,-1 0 0,-1-1 0,-1-1 1,18-35-1,-32 54 25,-1 0 0,0-1 1,0 1-1,-1-1 1,0 0-1,0 1 0,0-1 1,-1 0-1,0 0 0,0-9 1,-1 16-68,-1-1-1,1 1 1,0-1 0,0 1 0,-1-1 0,1 1 0,0-1-1,0 1 1,-1 0 0,1-1 0,0 1 0,-1-1 0,1 1-1,-1 0 1,1-1 0,-1 1 0,1 0 0,0 0 0,-1-1-1,1 1 1,-1 0 0,1 0 0,-1 0 0,1 0 0,-1-1-1,1 1 1,-1 0 0,0 0 0,1 0 0,-1 0 0,1 0-1,-1 0 1,1 0 0,-1 1 0,1-1 0,-1 0 0,1 0-1,-1 0 1,1 0 0,-1 1 0,1-1 0,-1 0 0,1 0-1,-1 1 1,-23 12-93,11-1 85,0 1 1,1 0-1,0 1 0,1 1 1,1-1-1,-11 21 0,3 0 121,-26 66-1,42-96-112,0 0 1,1 0-1,-1 0 1,1 0 0,0 0-1,1 0 1,-1 1 0,1-1-1,0 7 1,1-10 10,-1-1 0,1 1-1,-1-1 1,1 0 0,0 0 0,-1 1 0,1-1 0,0 0 0,0 0 0,0 0-1,0 0 1,0 0 0,0 0 0,0 0 0,0 0 0,1 0 0,-1-1 0,0 1 0,0 0-1,1-1 1,-1 1 0,0-1 0,1 1 0,-1-1 0,1 0 0,-1 1 0,1-1 0,-1 0-1,0 0 1,1 0 0,-1 0 0,1-1 0,-1 1 0,1 0 0,-1 0 0,3-2 0,4 1 63,1-1 1,-1 0 0,0-1 0,0 0-1,0 0 1,0-1 0,-1 0 0,0 0-1,1-1 1,-1 0 0,10-9 0,5-7-72,38-47 1,-5 5-195,-63 89-453,-15 15 569,16-32 102,1 1 1,0 0 0,0 0 0,1 1-1,1-1 1,0 1 0,0 0-1,1 0 1,-3 19 0,7-29-21,0 0 0,0-1 1,0 1-1,-1 0 0,1-1 0,0 1 1,0 0-1,0-1 0,0 1 1,0-1-1,0 0 0,0 1 0,0-1 1,0 0-1,0 0 0,0 1 0,0-1 1,0 0-1,1 0 0,-1 0 0,0 0 1,0-1-1,2 1 0,29-3-16,-25 1-557,18-5-2085,-10 1-5757,-10 2 274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13677,'0'0'6310,"36"52"-11147,-13-39-928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5:5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31 10025,'0'0'10912,"-9"9"-9273,-27 27-358,35-36-1253,1 0 0,0 0 0,0 0 0,-1 0 0,1 0 0,0 1 0,0-1 0,0 0 0,-1 0 0,1 0 0,0 0 0,0 1 0,0-1 0,-1 0 0,1 0 0,0 0 0,0 1-1,0-1 1,0 0 0,0 0 0,0 1 0,0-1 0,0 0 0,-1 0 0,1 1 0,0-1 0,0 0 0,0 0 0,0 1 0,0-1 0,0 0 0,0 0 0,1 1 0,-1-1 0,0 0 0,0 0 0,0 1 0,0-1 0,0 0 0,0 0 0,0 1-1,1-1 1,12 1 322,16-8-167,0-7-258,1 1-1,1 2 1,-1 1 0,2 1-1,-1 2 1,1 1-1,46-2 1,-77 9 229,-1 0 0,1 1 0,0-1 0,-1 0 0,1 0 0,0 1 0,-1-1 0,0 1 0,1-1 1,-1 0-1,0 1 0,0-1 0,0 1 0,0-1 0,0 1 0,0-1 0,0 3 0,-1-1-113,1-1 0,0 1 0,1 0 0,-1 0 0,0 0 0,1-1 0,-1 1 0,1 0 0,0-1 0,2 5 0,3-3-860,-3-4-1817,1 0-3406,4 0-7133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 11659,'0'0'6150,"-10"-1"-5131,7 0-994,1 1 0,-1 0 0,0 0 0,0 0 0,0 0 0,0 0 0,0 1 0,0-1 0,0 1 0,0 0 0,0-1-1,1 1 1,-1 1 0,0-1 0,1 0 0,-1 1 0,0-1 0,1 1 0,0 0 0,-1 0 0,1 0 0,0 0-1,0 0 1,0 1 0,1-1 0,-1 0 0,0 1 0,1-1 0,0 1 0,-1 0 0,1 0 0,-1 4 0,-3 5 50,0-1 0,1 2 0,0-1 0,1 0 0,1 0 1,0 1-1,0 0 0,1-1 0,1 1 0,0 0 1,3 17-1,-2-27-38,0-1 0,1 1-1,-1-1 1,0 1 0,1-1 0,0 0 0,-1 0 0,1 1 0,0-1 0,0-1-1,0 1 1,1 0 0,-1 0 0,0-1 0,1 1 0,-1-1 0,1 0 0,-1 0-1,1 0 1,-1 0 0,1 0 0,0 0 0,0-1 0,-1 0 0,1 1 0,0-1-1,0 0 1,-1 0 0,6-1 0,3 1 82,1-1 0,-1 0-1,0-1 1,0 0 0,0-1 0,12-4 0,-4-1-64,0-1 1,0 0-1,30-22 1,-44 28-28,0 0 0,-1 0 1,0-1-1,1 0 0,-1 0 0,-1 0 0,1 0 1,0 0-1,-1-1 0,0 0 0,0 1 0,-1-1 1,1 0-1,-1-1 0,0 1 0,0 0 0,-1-1 0,2-10 1,-4 16-39,0 0 0,0 1 0,0-1 0,0 0 0,0 1 0,0-1 1,0 1-1,0-1 0,0 1 0,0 0 0,0-1 0,0 1 0,1 0 0,-1 0 1,0 0-1,0-1 0,1 1 0,-1 0 0,0 1 0,-1 1 1,1 0 1,0-1-1,-1 1 0,1 0 1,0 0-1,1 0 0,-1 0 1,0-1-1,1 1 0,0 0 1,0 0-1,0 0 0,0 0 1,0 0-1,0 0 0,1 0 1,-1 0-1,1 0 0,0 0 0,0 0 1,0-1-1,0 1 0,3 3 1,-2-3 14,1-1 1,-1 0 0,1 0-1,0 1 1,0-1 0,0-1 0,0 1-1,0 0 1,0-1 0,0 0-1,1 1 1,-1-1 0,0-1-1,1 1 1,-1 0 0,1-1-1,-1 0 1,1 0 0,3 0-1,3 0 35,-1-1 0,1-1 0,-1 1 0,0-2 0,1 1 0,-1-1 0,0 0 0,13-8-1,-19 10-63,0-1-1,0 1 1,0-1-1,-1 1 1,1-1-1,-1 0 0,1 0 1,-1 0-1,0 0 1,0-1-1,0 1 0,0-1 1,0 1-1,0-1 1,-1 1-1,1-1 1,-1 0-1,0 0 0,0 0 1,0 0-1,0 0 1,0 0-1,-1 0 0,1 0 1,-1 0-1,0 0 1,0 0-1,0 0 1,0-1-1,-2-3 0,-11-15-7252,4 9-822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1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11275,'0'0'5765,"-2"10"-4585,-30 94 1489,20-72-2153,2 2 0,-12 62 0,22-95-512,-1 0 0,1 1-1,0-1 1,0 1-1,0-1 1,0 1 0,0-1-1,0 1 1,0-1 0,0 1-1,0-1 1,1 0 0,-1 1-1,1-1 1,-1 1-1,1-1 1,-1 0 0,1 0-1,0 1 1,0-1 0,-1 0-1,1 0 1,0 0 0,0 0-1,0 0 1,1 0 0,-1 0-1,0 0 1,2 1-1,0-1 21,1 0-1,-1-1 1,1 1-1,-1-1 0,1 0 1,0 0-1,-1 0 0,1 0 1,-1-1-1,1 1 1,5-2-1,54-23-444,-55 20 346,-1 1 1,1 0 0,0 1 0,0 0-1,0 1 1,1-1 0,-1 1-1,1 1 1,-1 0 0,13 0-1,-20 1 80,0 1 0,0 0 0,0 0-1,0 0 1,0 0 0,0 0 0,0 1-1,0-1 1,-1 0 0,1 0-1,0 0 1,-1 1 0,1-1 0,-1 0-1,1 1 1,-1-1 0,0 1 0,1-1-1,-1 1 1,0-1 0,0 0 0,0 1-1,0-1 1,0 1 0,0-1-1,-1 3 1,-3 41 241,3-40-502,-2 10 701,3-5-3666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15150,'0'0'1372,"-9"-1"16,5 1-1301,0 0 1,-1 1-1,1-1 0,-1 1 0,1-1 0,0 1 1,0 0-1,-1 1 0,1-1 0,0 1 0,0 0 1,0 0-1,1 0 0,-1 1 0,0-1 0,1 1 1,-1 0-1,1 0 0,0 0 0,0 0 0,0 0 1,1 1-1,-1-1 0,1 1 0,0 0 0,-3 7 1,1-4-6,0 1 0,1 0 0,0 0 0,0 0 0,1 0 0,0 1 0,1-1 0,0 1 0,0-1 0,1 14 0,0-21-79,0 0 0,0 0 1,0 0-1,0 0 1,0 0-1,1 0 0,-1 0 1,0 0-1,1 0 1,-1 0-1,1 0 0,-1 0 1,1 0-1,-1 0 0,1-1 1,0 1-1,-1 0 1,1 0-1,0-1 0,0 1 1,-1 0-1,1-1 1,0 1-1,0-1 0,0 1 1,1 0-1,1-1 23,0 1 1,-1-1-1,1 1 0,0-1 0,-1 0 1,1 0-1,0 0 0,-1-1 0,1 1 0,3-1 1,1-1 29,0 0 0,0-1 0,0 1-1,-1-1 1,1 0 0,-1-1 0,7-5 0,-8 4-31,0 0 0,0 0-1,-1 0 1,0-1 0,0 0 0,-1 0-1,1 0 1,3-12 0,-5 14 26,0 0 0,-1 0 0,0 0 0,0-1 0,0 1 0,0-1 0,-1 1 0,0 0 0,0-1 0,0 1 0,0-1 0,-1 1 0,0-1 0,-2-7 0,2 10-16,-1 0 0,0 0 0,1 1 1,-1-1-1,0 1 0,0-1 0,0 1 0,0-1 1,0 1-1,0 0 0,0 0 0,0 0 0,-4-1 1,-11 0-1505,16 3 1243,1-1 1,0 0-1,-1 0 1,1 0-1,-1 0 0,1 1 1,0-1-1,-1 0 1,1 0-1,0 1 1,-1-1-1,1 0 0,0 0 1,-1 1-1,1-1 1,0 0-1,0 1 0,-1-1 1,1 1-1,0-1 1,0 0-1,0 1 1,0-1-1,-1 1 0,1-1 1,0 0-1,0 1 1,0-1-1,0 1 0,0-1 1,0 1-1,0 3-5400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10954,'0'0'7725,"-4"12"-6919,-39 87 1360,-27 72 3011,47-81-8022,19-68-612,1 0 1,1 28-1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0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45 14798,'0'0'2787,"0"9"-1431,0 26-412,0-34-894,0 0-1,0 0 0,1 0 1,-1 0-1,1 0 0,-1 0 1,1 0-1,-1 0 0,1 0 0,0 0 1,0 0-1,-1 0 0,1 0 1,0 0-1,0-1 0,0 1 1,0 0-1,0 0 0,0-1 0,0 1 1,0-1-1,0 1 0,0-1 1,0 0-1,0 1 0,0-1 0,0 0 1,1 0-1,-1 1 0,0-1 1,0 0-1,2-1 0,37-1 615,-39 2-643,8-2 5,0 0 1,-1-1-1,1 0 0,-1 0 1,0-1-1,0 0 1,0-1-1,0 1 0,-1-1 1,1-1-1,-2 1 0,1-1 1,0-1-1,-1 1 0,7-10 1,-13 15-26,0 1 1,1-1 0,-1 1 0,1-1 0,-1 0-1,0 1 1,1-1 0,-1 1 0,0-1-1,0 0 1,0 1 0,0-1 0,1 0-1,-1 1 1,0-1 0,0 0 0,0 1-1,0-1 1,0 0 0,-1 1 0,1-1-1,0 0 1,0 1 0,0-1 0,-1 0-1,1 1 1,0-1 0,0 0 0,-1 0-1,-20-6 84,-28 12 29,41-2-120,0 1 1,0 0-1,0 0 1,0 0-1,1 1 1,0 0-1,0 0 1,1 1 0,-1 0-1,1 0 1,-8 10-1,10-11-3,0 0 0,0 0 0,1 0 0,-1 1 0,1-1 0,1 1 0,-1 0 0,1-1 0,0 1 0,0 0 0,1 1 0,-1-1 0,1 0 0,1 0 0,-1 0 0,1 11 0,1-16-94,-1 0 1,0 0 0,0-1-1,1 1 1,-1 0-1,1 0 1,-1 0 0,0 0-1,1-1 1,0 1-1,-1 0 1,1 0 0,-1-1-1,1 1 1,0 0-1,-1-1 1,1 1 0,0-1-1,0 1 1,0-1-1,-1 1 1,1-1 0,0 0-1,0 1 1,0-1-1,0 0 1,0 0 0,0 0-1,0 1 1,0-1-1,0 0 1,1 0 0,19 0-5781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 10890,'0'0'10052,"-9"-1"-9438,0 1-552,0 0 0,0 0 0,0 1-1,1 0 1,-1 1 0,0 0 0,-11 4-1,15-4-61,1-1 0,0 1-1,0-1 1,0 1-1,0 0 1,0 1 0,0-1-1,1 1 1,-1-1-1,1 1 1,0 0 0,0 1-1,0-1 1,0 0 0,0 1-1,1 0 1,-1-1-1,1 1 1,0 0 0,-1 5-1,3-8-8,0-1 0,0 1 0,0 0 0,1 0 0,-1 0 0,0 0 0,1-1 0,-1 1 0,1 0 0,-1 0 0,1-1 0,-1 1 0,1 0 0,-1-1 0,1 1 0,0-1 0,-1 1 0,1-1 0,0 1 0,-1-1 0,1 1 0,0-1 0,0 0 0,0 1 0,-1-1 0,1 0 0,0 0 0,0 1 0,0-1 0,0 0 0,-1 0 0,1 0 0,0 0 0,0 0 0,0 0 0,0 0 0,1-1 0,46 2-429,-38-1 284,48-1-651,71 2-1203,-127 0 1981,0-1 0,-1 0 0,1 0 1,0 0-1,0 1 0,0-1 1,0 1-1,0 0 0,-1-1 0,1 1 1,0 0-1,-1 0 0,1 0 0,0 0 1,2 3-1,-4-4 43,1 1 1,-1 0-1,0 0 0,1-1 1,-1 1-1,0 0 1,0 0-1,1 0 0,-1 0 1,0-1-1,0 1 0,0 0 1,0 0-1,0 0 0,0 0 1,0 0-1,0-1 1,0 1-1,-1 0 0,1 0 1,0 0-1,0 0 0,-2 1 1,0 2 158,0 0 0,-1 0 0,0-1 0,0 1 0,0 0 0,-1-1 0,1 0 0,-1 0-1,0 0 1,-5 3 0,-8 5 411,-1-1 0,-1-1 1,1 0-1,-1-1 0,0-1 0,-1-1 0,0-1 0,-40 5 0,60-10-622,1 0 0,-1-1 0,0 1 0,0 0 0,1 0 1,-1 0-1,0 0 0,0-1 0,0 1 0,1 0 0,-1 0 0,0-1 1,0 1-1,0 0 0,1 0 0,-1-1 0,0 1 0,0 0 0,0-1 1,0 1-1,0 0 0,0-1 0,0 1 0,0 0 0,0 0 0,0-1 1,0 1-1,0 0 0,0-1 0,0 1 0,0 0 0,0-1 0,0 1 1,0 0-1,0-1 0,0 1 0,0 0 0,-1 0 0,1-1 0,0 1 1,0 0-1,0 0 0,-1-1 0,1 1 0,0 0 0,0 0 1,0 0-1,-1-1 0,1 1 0,0 0 0,-1 0 0,1 0 0,0 0 1,0-1-1,-1 1 0,1 0 0,0 0 0,-1 0 0,1 0 0,0 0 1,-1 0-1,1 0 0,0 0 0,0 0 0,-1 0 0,1 0 0,0 0 1,-1 0-1,20-17-2775,50-26-6547,-26 21-17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29 15983,'0'0'2274,"-9"-1"-448,-1 0-1654,0 1 1,1 0-1,-1 0 1,0 1-1,1 1 0,-1-1 1,0 2-1,-9 2 0,15-3-110,0-1-1,0 1 0,0 0 0,0 0 1,0 0-1,0 0 0,1 1 0,-1-1 1,1 1-1,0 0 0,-1 0 0,1 1 1,1-1-1,-1 0 0,0 1 0,1 0 1,0 0-1,0-1 0,0 1 1,0 0-1,0 1 0,1-1 0,-1 5 1,2-8-60,-1-1 1,1 1-1,0 0 1,0 0 0,0 0-1,0 0 1,0-1 0,0 1-1,0 0 1,1 0-1,-1 0 1,0-1 0,0 1-1,1 0 1,-1 0 0,0 0-1,1-1 1,-1 1 0,1 0-1,-1-1 1,1 1-1,-1 0 1,1-1 0,-1 1-1,1-1 1,0 1 0,-1-1-1,2 1 1,26 5 96,-19-7-86,0 0 0,1 0 0,-1-1 0,12-4 0,-6 1-252,-1-2 0,0 0 0,0 0 0,24-19 0,-30 20 179,0 0 0,-1 0 1,0-1-1,0 0 0,-1 0 0,0 0 0,0-1 0,-1 0 0,6-11 0,-56 85-202,44-62 264,-3 3 18,0 0 1,1 1-1,0-1 0,1 0 1,-1 1-1,2 0 0,-1 0 1,1-1-1,0 1 0,0 0 1,2 8-1,-1-15-50,0-1 0,1 1-1,-1 0 1,1-1 0,-1 1 0,1 0 0,-1-1-1,1 1 1,-1-1 0,1 1 0,0-1 0,-1 1-1,1-1 1,0 0 0,-1 1 0,1-1 0,0 0-1,0 1 1,-1-1 0,1 0 0,0 0 0,0 0-1,-1 0 1,1 0 0,0 0 0,0 0 0,0 0-1,-1 0 1,1 0 0,0 0 0,0 0 0,-1-1-1,1 1 1,0 0 0,1-1 0,27-10-2631,3-15-2330,3-6-1399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9897,'0'0'5670,"-35"50"-3941,13-16 129,2 0-64,2 1-385,6-3-416,2-3-448,6-3-225,4-3-160,0-1-32,0 0-64,4-4-32,4 2 0,-1-2-736,0-3-1474,-1-6-833,1-5-1345,-2-4-1218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16656,'0'0'3459,"-29"71"-3491,47-17-32,13 10 32,0 6 0,10 4 0,-3-5-1057,-1-5-160,-2-5-225,-11-10-992,-6-10-289,-3-9-288,-14-8-2690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9449,'0'0'12171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28 127 13196,'0'0'7736,"5"0"-7250,3-1-437,0 0 0,1-1 0,-1 0 0,0 0 1,0-1-1,-1 0 0,1-1 0,-1 1 0,1-2 0,7-5 1,8-5-57,41-36 1,-63 51 8,0-1 0,-1 1 0,1-1-1,0 1 1,-1 0 0,1-1 0,-1 1 0,1-1-1,0 1 1,-1-1 0,1 0 0,-1 1 0,1-1 0,-1 0-1,0 1 1,1-1 0,-1 0 0,0 1 0,1-1-1,-1 0 1,0 0 0,0 1 0,0-1 0,0 0 0,0 0-1,0 0 1,0 1 0,0-1 0,0-1 0,-1 1-4,0 0 0,0 1 0,0-1 0,-1 1 0,1 0 0,0-1 0,0 1 0,0 0 0,-1 0 0,1 0 0,0 0 0,0 0 0,-1 0 0,1 0 0,-2 0 1,-52 13-55,40-5 69,0 1 0,0 0-1,1 1 1,-20 19 0,29-24 50,-1 0-1,1 0 1,1 1-1,-1 0 1,1 0-1,0 0 1,0 0-1,1 0 1,0 1-1,0 0 1,0-1 0,1 1-1,-2 11 1,4-17-58,0 1 1,0-1 0,0 1 0,1 0 0,-1-1 0,1 1 0,-1-1-1,1 1 1,-1-1 0,1 0 0,0 1 0,0-1 0,0 1-1,-1-1 1,1 0 0,1 0 0,-1 0 0,0 1 0,0-1-1,0 0 1,1 0 0,-1-1 0,0 1 0,1 0 0,-1 0 0,1-1-1,-1 1 1,1-1 0,-1 1 0,1-1 0,-1 0 0,1 1-1,-1-1 1,4 0 0,65 4-551,-58-5 186,29 1-2363,-1-3-2937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14318,'0'0'5210,"-5"12"-4756,-11 31 97,1-1 1,3 2-1,1 0 1,3 1 0,-6 82-1,14-125-539,-1 0-1,1 0 1,0 0 0,0 0-1,1 0 1,-1 0-1,0 0 1,1 0-1,-1 0 1,1 0-1,-1 0 1,1 0 0,0-1-1,0 1 1,0 0-1,0 0 1,0-1-1,0 1 1,1-1-1,-1 1 1,0-1-1,1 1 1,-1-1 0,1 0-1,0 1 1,2 0-1,0-1 23,0 0-1,0 0 1,0-1-1,0 1 1,0-1-1,0 0 1,0 0-1,0 0 1,0-1-1,0 1 1,0-1-1,6-2 1,57-22 124,-57 20-185,0 0 0,1 1 0,-1 0 0,1 1 0,0 0 0,0 1-1,0 0 1,18 0 0,-28 1 21,0 1-1,0 1 0,0-1 1,0 0-1,1 0 1,-1 0-1,0 1 0,0-1 1,0 0-1,0 1 1,0-1-1,0 1 0,0-1 1,0 1-1,0-1 0,0 1 1,-1 0-1,1 0 1,0-1-1,0 1 0,0 0 1,-1 0-1,1 0 0,-1 0 1,1 0-1,0 0 1,0 1-1,-1 1 7,1 0 0,0 0 1,-1 0-1,0 0 0,1 1 0,-1-1 0,0 0 1,-1 0-1,0 6 0,-1 2 44,-1-1 0,-1 1 0,1-1 1,-10 18-1,11-24 10,-12 20 267,14-23-260,0 0 1,0-1-1,-1 1 0,1-1 0,0 1 0,-1-1 0,1 1 0,0-1 1,-1 1-1,1-1 0,0 1 0,-1-1 0,1 1 0,-1-1 1,1 0-1,-1 1 0,1-1 0,-1 0 0,1 1 0,-1-1 0,0 0 1,1 0-1,-1 0 0,1 1 0,-1-1 0,1 0 0,-1 0 0,0 0 1,0 0-1,-1-4 12,1-1 1,1 1 0,-1 0-1,0 0 1,1-1-1,0 1 1,0-1-1,0 1 1,2-6 0,-1-3-36,-2 7-38,1 0 0,0 0-1,1 0 1,-1-1 0,1 1 0,0 0 0,1 0 0,0 1 0,0-1-1,0 0 1,4-7 0,-4 10-48,1 0 1,0 0-1,0 0 0,0 1 1,1-1-1,-1 1 0,1 0 1,-1 0-1,1 0 0,0 0 1,-1 0-1,1 1 0,0 0 1,0 0-1,0 0 0,0 0 1,0 1-1,5-1 0,14-2-841,50-9-3198,-29-7-4112,-27 8 944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11050,'0'0'7399,"78"-1"-6470,-34-12-320,10-1-321,1-1-224,4 0-480,-6 2-2723,-3-1-2723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16143,'0'0'1463,"-9"0"64,0-1-1378,1 1 1,-1 1-1,1-1 1,-1 2-1,1-1 1,0 1-1,-1 0 1,1 1-1,0 0 1,0 0-1,1 0 0,-1 1 1,-13 10-1,12-7 89,1 1-1,0 0 0,1 0 1,-11 15-1,16-21-193,0 1 0,0 0 0,1 0 0,-1 0 0,1 0 0,-1 0 0,1 0 0,0 1 0,0-1 0,1 0 0,-1 1 0,0-1 0,1 0 0,0 1 0,0-1-1,0 1 1,0-1 0,1 0 0,1 5 0,-1-6-37,0-1-1,0 0 0,1 1 1,-1-1-1,1 0 1,-1 0-1,1 0 0,-1 0 1,1 0-1,0 0 0,-1 0 1,1 0-1,0-1 0,0 1 1,0-1-1,0 1 0,-1-1 1,1 0-1,0 0 1,0 0-1,0 0 0,0 0 1,0 0-1,0 0 0,0 0 1,3-2-1,53-13 169,-41 6-288,0 0 0,0-1 0,28-23 0,-36 26 52,-2 1 1,1-2-1,-1 1 0,0-1 1,0 0-1,-1-1 0,0 1 1,9-19-1,-29 49-124,10-16 180,0 0 0,0 0 0,1 0 1,0 0-1,0 1 0,-2 6 0,4-11-54,0 1 1,0 0-1,1 0 0,-1-1 0,1 1 0,0 0 0,0 0 0,0 0 1,0 0-1,0-1 0,1 1 0,-1 0 0,1 0 0,0-1 1,0 1-1,2 4 0,-2-5-280,1 0-1,0-1 1,0 1 0,-1-1 0,1 1-1,0-1 1,0 0 0,0 0-1,1 0 1,-1 0 0,0 0 0,0 0-1,0-1 1,1 1 0,-1-1 0,0 1-1,1-1 1,-1 0 0,0 0-1,4 0 1,26 0-5117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164 182 4420,'0'0'12871,"-12"0"-10858,6 0-1876,0 0 0,0 0 1,0 1-1,0 0 1,0 0-1,0 0 0,1 1 1,-1-1-1,0 2 1,1-1-1,-1 0 0,1 1 1,0 0-1,0 1 1,0-1-1,0 1 0,0 0 1,-4 5-1,-23 31 1374,31-38-1462,0 0 0,0 0-1,0 0 1,0 0 0,0 0 0,0 1 0,0-1 0,0 0-1,1 0 1,-1 1 0,1-1 0,0 0 0,0 1 0,0-1 0,0 0-1,0 1 1,0-1 0,0 0 0,2 3 0,-1-4-39,1 1-1,-1-1 1,1 0 0,-1 1 0,1-1 0,0 0-1,0 0 1,0-1 0,-1 1 0,1 0 0,0 0-1,0-1 1,0 1 0,0-1 0,0 0 0,0 0-1,0 0 1,0 0 0,1 0 0,-1 0 0,0 0-1,4-1 1,48-10 176,-34 2-263,-1-1 0,0-1-1,0 0 1,-1-1 0,-1-1 0,0-1 0,0-1 0,-2 0 0,0-1 0,0-1 0,-2 0-1,0 0 1,-1-2 0,-1 1 0,-1-2 0,0 1 0,11-34 0,-21 53 78,0 0 1,0 0-1,0-1 1,0 1-1,1 0 0,-1 0 1,0 0-1,0 0 1,0 0-1,0 0 0,0 0 1,0-1-1,0 1 1,1 0-1,-1 0 1,0 0-1,0 0 0,0-1 1,0 1-1,0 0 1,0 0-1,0 0 1,0 0-1,0-1 0,0 1 1,0 0-1,0 0 1,0 0-1,0 0 0,0-1 1,0 1-1,0 0 1,0 0-1,0 0 1,0 0-1,0-1 0,0 1 1,0 0-1,0 0 1,0 0-1,-1 0 1,1-1-1,0 1 0,0 0 1,0 0-1,0 0 1,0 0-1,0 0 1,-1 0-1,1 0 0,0-1 1,0 1-1,0 0 1,0 0-1,0 0 0,-1 0 1,1 0-1,0 0 1,0 0-1,0 0 1,-1 0-1,1 0 0,0 0 1,0 0-1,-12 12 206,-14 23 124,17-21-266,1-1 0,0 2 1,1-1-1,0 1 0,1 0 1,1 1-1,0-1 0,2 1 0,-1 0 1,2 0-1,0 0 0,1 23 1,1-37-91,0 1 0,1-1 0,-1 1 0,1 0 0,0-1 0,0 1 0,0-1 0,0 0 0,0 1 0,1-1 0,-1 0 0,1 0 0,-1 0 0,1 0 0,0 0 0,0 0 0,0 0 0,0 0 0,0-1 0,0 1 0,1-1 0,-1 0 0,3 2 0,1-1-815,1 0-1,-1 0 0,1 0 1,0-1-1,0 0 1,-1 0-1,13 0 0,8-1-6873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2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6 117 4260,'0'0'19053,"11"4"-18194,-5-2-820,-1 0 0,1-1 0,0 0 0,0 0 0,0 0 0,0-1 0,0 1 0,0-2 0,0 1 0,0-1 0,0 0 0,0 0 0,-1 0 0,1-1 0,0 0 0,-1 0 0,1 0 0,-1-1 0,9-5 0,-6 4-20,1-1 1,-1 0 0,-1-1-1,1 1 1,-1-1 0,0-1 0,0 1-1,-1-1 1,0-1 0,0 1-1,-1-1 1,7-11 0,-12 19-17,0-1 1,0 1 0,0-1-1,0 1 1,0-1 0,0 1-1,-1-1 1,1 1-1,0-1 1,0 1 0,0-1-1,0 1 1,-1-1-1,1 1 1,0 0 0,0-1-1,-1 1 1,1-1 0,0 1-1,-1 0 1,1-1-1,-1 1 1,1 0 0,0 0-1,-1-1 1,1 1-1,-1 0 1,1 0 0,-1-1-1,1 1 1,-1 0 0,1 0-1,-1 0 1,1 0-1,-1 0 1,1 0 0,-1 0-1,1 0 1,-1 0-1,1 0 1,-1 0 0,1 0-1,0 0 1,-1 0 0,1 0-1,-1 1 1,1-1-1,-2 0 1,-28 6 70,15 0-66,0 1 1,0 0-1,0 1 1,1 1-1,-20 15 0,26-19-14,1 1-1,0 1 0,0-1 0,1 1 0,-1 1 0,1-1 0,1 1 0,0 0 0,0 0 1,0 1-1,-3 8 0,7-14-8,0 0 0,0 0 0,1 0 1,-1 0-1,1 0 0,-1 0 0,1 0 0,0 0 1,0 0-1,0 0 0,1 0 0,-1 0 0,1 0 1,0 0-1,-1 0 0,1 0 0,1 0 0,-1 0 1,0-1-1,1 1 0,-1 0 0,1-1 0,0 1 1,0-1-1,0 1 0,0-1 0,5 4 0,-3-3-348,0 0 0,1-1 0,0 1-1,-1-1 1,1 0 0,8 3-1,35 2-6271,-13-7-2793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3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5509,'0'0'8211,"9"-8"-5478,-6 6-2706,8-10 817,2 2 0,22-17 0,-29 24-573,-1 0 0,0 0 0,1 1 0,-1-1 0,1 1-1,0 0 1,-1 1 0,1-1 0,0 1 0,0 0 0,0 1-1,11 0 1,-15 0-250,0 1 0,-1-1 1,1 1-1,0-1 0,-1 1 0,1 0 0,-1 0 0,1 0 0,-1 0 0,0 0 0,1 0 0,-1 0 0,0 0 0,0 0 1,0 1-1,0-1 0,0 0 0,0 1 0,0-1 0,0 1 0,0-1 0,-1 1 0,1 0 0,-1-1 0,1 1 0,-1-1 1,1 1-1,-1 0 0,0 1 0,3 59 227,-4-48-141,-12 79 726,32-125 1313,-12 14-2060,0 0 0,-2 0 0,0-1 0,0 0 0,-2 0 0,0 0 0,-1-34 0,-2 53-98,1 0 0,-1-1 0,0 1 0,0 0 0,1-1 0,-1 1 0,0 0 0,1-1 0,-1 1 0,0 0 0,1 0 0,-1-1 0,0 1 0,1 0 0,-1 0 0,1 0 0,-1 0 0,0-1 0,1 1 0,-1 0 0,1 0 0,-1 0 0,0 0 0,1 0 0,-1 0 0,1 0 0,-1 0 0,1 0 0,-1 0 0,0 0 0,1 0 0,-1 1 0,1-1 0,-1 0 0,0 0 0,1 0 0,-1 1 0,0-1 0,1 0 0,-1 0 0,1 1 0,28 11 23,-15-6-14,3-1 26,0-2 0,1 0 0,-1-1 0,1-1-1,32-2 1,-40 1-14,0-1 0,-1-1-1,1 0 1,0 0-1,-1 0 1,1-1-1,-1-1 1,0 0-1,0 0 1,0-1 0,14-10-1,-20 13 7,0-1-1,0 1 1,0-1-1,-1 0 1,0 0 0,1 0-1,-1-1 1,0 1-1,0-1 1,-1 1-1,1-1 1,-1 1-1,0-1 1,1 0 0,-2 0-1,1 1 1,0-1-1,-1 0 1,0 0-1,0 0 1,-1-7-1,1 11-21,0-1 0,-1 1-1,1-1 1,-1 0 0,0 1-1,1-1 1,-1 1 0,1 0-1,-1-1 1,0 1 0,0-1-1,1 1 1,-1 0 0,0 0-1,1-1 1,-1 1 0,0 0-1,0 0 1,1 0 0,-1 0-1,0 0 1,0 0-1,0 0 1,1 0 0,-1 0-1,0 0 1,0 0 0,1 0-1,-1 1 1,0-1 0,0 0-1,1 1 1,-1-1 0,0 0-1,0 1 1,-26 13-161,17-5 190,1 0 1,0 0-1,0 1 0,-8 12 1,15-18-5,-1-1 0,1 1 0,0 0 0,0 1 0,1-1 0,-1 0 0,1 0 0,0 1 0,0-1 0,0 0 0,1 1 0,-1-1 0,1 1 0,0-1 0,1 8 0,0-10-11,0 0 0,0 0-1,0 0 1,1-1 0,-1 1-1,0 0 1,1-1 0,-1 1-1,1 0 1,-1-1-1,1 0 1,0 1 0,0-1-1,0 0 1,-1 0 0,1 0-1,0 0 1,0 0 0,1-1-1,-1 1 1,0-1-1,0 1 1,0-1 0,0 0-1,0 0 1,4 0 0,61 1-1486,-63-1 1166,31-6-3691,0-9-3154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3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20 13837,'1'-13'3349,"0"7"-387,-2 9-1191,-6 57-692,-29 66-448,21-85-504,3 1 1,1 0 0,2 1 0,-5 80 0,14-122-194,0 0 0,0-1-1,0 1 1,0 0-1,0-1 1,0 1 0,1 0-1,-1-1 1,0 1 0,0 0-1,1-1 1,-1 1 0,0-1-1,1 1 1,-1-1-1,1 1 1,-1-1 0,1 1-1,-1-1 1,1 1 0,-1-1-1,1 1 1,0-1 0,-1 0-1,1 1 1,-1-1-1,1 0 1,0 0 0,-1 1-1,1-1 1,0 0 0,-1 0-1,1 0 1,0 0 0,-1 0-1,1 0 1,0 0 0,-1 0-1,1 0 1,0 0-1,-1-1 1,1 1 0,0 0-1,-1 0 1,1 0 0,0-1-1,-1 1 1,1 0 0,-1-1-1,1 1 1,0-1-1,34-19-4164,-11-2 121,3-3-422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39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9449,'0'0'11760,"-11"6"-11055,1 0-530,0 1 1,1 0-1,0 0 0,0 1 1,1 0-1,-9 11 1,13-14-94,0 0 1,1 0 0,-1 1 0,1-1-1,0 1 1,1 0 0,-1-1 0,1 1-1,0 0 1,1 1 0,-1-1 0,1 0 0,1 0-1,-1 1 1,1 9 0,1-15-73,-1 0 0,0 0 0,1 0 0,0 0 0,-1 0 0,1-1 0,0 1 0,-1 0 0,1 0 0,0 0 0,0-1 0,0 1 0,0-1 0,-1 1 0,1 0 0,0-1 0,0 1 0,0-1 0,0 0 0,0 1 0,0-1 0,1 0 0,-1 0 0,0 0 0,0 1 0,0-1 0,0 0 0,0 0 0,0-1 0,0 1 0,0 0 0,0 0 0,0 0 0,0-1 0,0 1 0,2-1 0,41-14 479,-34 9-461,1-1 1,-1 0-1,0 0 0,-1-1 0,0-1 0,0 0 0,-1 0 0,0 0 0,0-1 0,-1 0 1,0-1-1,-1 0 0,-1 0 0,9-22 0,-50 95-524,33-55 493,-1 0-9,0 0 0,0 1 0,1 0-1,0-1 1,0 1 0,1 1-1,0-1 1,1 0 0,0 0 0,0 1-1,0 9 1,2-17-70,-1-1 0,1 1-1,-1 0 1,1-1 0,0 1-1,-1 0 1,1-1 0,0 1-1,-1-1 1,1 1 0,0-1 0,0 1-1,-1-1 1,1 0 0,0 1-1,0-1 1,0 0 0,0 0 0,-1 1-1,1-1 1,0 0 0,0 0-1,0 0 1,0 0 0,0 0 0,0 0-1,-1-1 1,1 1 0,0 0-1,0 0 1,0-1 0,0 1-1,-1 0 1,1-1 0,1 0 0,30-13-4264,-10-7-2204,-1-3-4597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14798,'0'0'2909,"-4"8"-1430,-23 60 1428,-24 89 0,40-116-2588,3 1 0,1-1 0,-2 81 0,10-122-315,-1 0 1,0 1 0,0-1-1,0 0 1,0 0 0,0 0-1,0 0 1,1 1 0,-1-1-1,0 0 1,0 0 0,0 0-1,0 0 1,1 0 0,-1 0-1,0 0 1,0 0 0,0 0 0,0 0-1,1 1 1,-1-1 0,0 0-1,0 0 1,0 0 0,1 0-1,-1 0 1,0 0 0,0 0-1,0-1 1,1 1 0,-1 0-1,0 0 1,0 0 0,0 0-1,1 0 1,-1 0 0,0 0-1,0 0 1,0 0 0,0 0 0,1-1-1,-1 1 1,0 0 0,0 0-1,0 0 1,0 0 0,0 0-1,0-1 1,1 1 0,-1 0-1,0 0 1,0 0 0,0-1-1,0 1 1,0 0 0,0 0 0,10-11 192,-1-5-568,-1-1 0,-1 0 1,0 0-1,-2-1 0,0 0 0,0 0 1,-2 0-1,0 0 0,-1 0 0,-1-25 0,-1 43 369,0 0-1,0 1 1,0-1-1,-1 0 1,1 0-1,0 0 1,0 0-1,0 0 1,0 0-1,0 1 0,0-1 1,0 0-1,0 0 1,-1 0-1,1 0 1,0 0-1,0 0 1,0 0-1,0 0 1,0 0-1,-1 1 1,1-1-1,0 0 0,0 0 1,0 0-1,0 0 1,-1 0-1,1 0 1,0 0-1,0 0 1,0 0-1,0 0 1,-1 0-1,1 0 1,0-1-1,0 1 0,0 0 1,0 0-1,0 0 1,-1 0-1,1 0 1,0 0-1,0 0 1,0 0-1,0 0 1,0 0-1,0-1 0,-1 1 1,1 0-1,0 0 1,0 0-1,0 0 1,0 0-1,0 0 1,0-1-1,0 1 1,0 0-1,0 0 1,0 0-1,0 0 0,0-1 1,0 1-1,0 0 1,0 0-1,0 0 1,0-1-1,-9 12-174,6-4 167,0 1-1,1-1 1,-1 1-1,1-1 1,1 1-1,-1-1 1,1 15-1,1-20 24,0 0 0,0 0-1,0 0 1,0 0-1,0 0 1,1 0 0,-1 0-1,1 0 1,-1 0 0,1 0-1,0-1 1,0 1-1,0 0 1,0 0 0,0-1-1,0 1 1,0 0 0,1-1-1,-1 1 1,0-1-1,1 0 1,0 1 0,-1-1-1,1 0 1,0 0-1,-1 0 1,1 0 0,0 0-1,0-1 1,0 1 0,0 0-1,0-1 1,0 0-1,2 1 1,6-1 22,0 0 0,1 0-1,-1-1 1,0 0 0,0-1-1,-1 0 1,1-1 0,0 0-1,-1-1 1,1 0 0,-1 0 0,0-1-1,-1 0 1,1 0 0,-1-1-1,0 0 1,0-1 0,-1 1-1,0-2 1,0 1 0,0-1 0,-1 0-1,-1 0 1,1-1 0,4-10-1,-7 5 295,-17 25-181,-17 26 64,-17 36 795,44-66-841,0-1 1,1 1-1,0 0 0,0 1 0,1-1 0,-1 0 1,2 1-1,-1 0 0,0 8 0,3-15-159,-1-1 1,0 1-1,0-1 1,1 1-1,-1-1 0,1 1 1,-1-1-1,0 1 0,1-1 1,-1 1-1,1-1 0,-1 1 1,1-1-1,-1 0 0,1 1 1,0-1-1,-1 0 1,1 0-1,-1 1 0,1-1 1,0 0-1,-1 0 0,1 0 1,-1 0-1,1 0 0,0 0 1,-1 0-1,1 0 0,0 0 1,-1 0-1,1 0 1,0 0-1,-1 0 0,1-1 1,-1 1-1,1 0 0,0 0 1,-1-1-1,1 1 0,0-1 1,28-11 235,-15 2-341,0 0 1,-1-1 0,19-22 0,-19 20-153,0-1 1,28-19 0,-40 32 236,0 0 1,0 0 0,0 1 0,0-1 0,0 0-1,0 0 1,0 1 0,0-1 0,1 1 0,-1-1 0,0 1-1,0 0 1,1-1 0,-1 1 0,0 0 0,1 0-1,-1 0 1,0 0 0,1 0 0,-1 0 0,0 0-1,1 0 1,-1 0 0,0 1 0,0-1 0,1 1 0,-1-1-1,0 1 1,0-1 0,2 2 0,-1 0 10,0 1 1,-1-1-1,1 1 1,-1-1-1,1 1 0,-1-1 1,0 1-1,0 0 1,0 0-1,0 0 1,-1 0-1,1 5 0,1 11 61,-1 0-1,-1 0 0,-3 21 0,3-38-56,-1-1 0,1 1 0,0 0 0,0 0 0,0-1 0,0 1 0,0 0 0,0 0 0,0 0 0,1-1-1,-1 1 1,1 0 0,-1-1 0,1 1 0,-1 0 0,1-1 0,0 1 0,0-1 0,0 1 0,0-1 0,0 1 0,0-1 0,2 2 0,0-2 9,-1 0 0,0 0 0,1-1 0,-1 1 0,1-1 0,-1 1 0,0-1 0,1 0 0,-1 0 0,1 0 0,-1 0 0,1-1 0,-1 1 0,1 0 1,-1-1-1,1 0 0,2-1 0,0 0 4,1 0 1,0-1-1,-1 0 1,0 0-1,0 0 1,0-1-1,0 0 1,0 0-1,-1 0 1,1 0-1,-1-1 1,-1 1-1,1-1 1,0 0 0,-1-1-1,3-6 1,-2 5 22,0-1 0,-1 0 0,-1 0 0,1 0 0,-1 0 0,0 0 0,-1-1 0,0 1 0,-1 0 0,1-1 0,-2-11 0,0 18-2,0 0-1,0 0 1,0 0-1,0 0 0,0 0 1,-1 0-1,1 0 0,-1 0 1,1 0-1,-1 1 1,0-1-1,-2-1 0,4 2-26,-1 0-1,0 1 1,0-1-1,1 0 1,-1 1-1,0-1 1,0 1-1,0-1 1,1 1-1,-1-1 1,0 1-1,0-1 1,0 1-1,0 0 1,0 0-1,0-1 1,0 1-1,0 0 0,0 0 1,0 0-1,0 0 1,0 0-1,0 0 1,0 1-1,0-1 1,0 0-1,0 0 1,0 1-1,0-1 1,0 1-1,-1 0 1,2-1-10,0 1 1,0-1 0,-1 1 0,1-1-1,0 1 1,0-1 0,0 1-1,0 0 1,0-1 0,-1 1 0,1-1-1,0 1 1,0-1 0,1 1-1,-1 0 1,0-1 0,0 1 0,0-1-1,0 1 1,0-1 0,1 1-1,-1-1 1,0 1 0,0 0 0,1-1-1,-1 0 1,0 1 0,1-1-1,-1 1 1,1-1 0,-1 1 0,1-1-1,-1 0 1,0 1 0,1-1 0,-1 0-1,1 1 1,0-1 0,0 0-1,22 13 34,-12-9-14,1-1 0,-1 0-1,1-1 1,-1-1 0,1 1 0,0-2-1,0 0 1,-1 0 0,1-1 0,0 0-1,14-4 1,-19 3-6,1 0 1,0-1-1,0 1 0,-1-1 1,1-1-1,-1 1 0,0-1 1,0-1-1,-1 1 0,1-1 0,-1 0 1,0-1-1,0 1 0,-1-1 1,1 0-1,-1-1 0,5-8 1,-9 14-7,-1 0 0,1 0 1,-1 0-1,1 0 1,0-1-1,-1 1 0,0 0 1,1 0-1,-1 0 1,0 0-1,0-1 1,1 1-1,-1 0 0,0 0 1,0 0-1,0-1 1,0 1-1,-1 0 0,1 0 1,0 0-1,-1-2 1,0 2-11,1 0 0,-1 0 0,0 1 0,0-1 0,0 0 0,1 1 0,-1-1 0,0 1 0,0-1 0,0 1 1,0-1-1,0 1 0,0 0 0,0 0 0,0-1 0,0 1 0,0 0 0,0 0 0,-2 0 0,-2 0-20,0 0 1,0 1-1,0 0 0,1-1 0,-1 2 1,0-1-1,0 1 0,1-1 0,-7 4 1,0 2-2,1 1 0,0-1 0,1 2 0,0-1 0,0 1 0,-14 20 0,19-24 30,0 0 0,1 1 0,-1 0 0,1-1 0,0 1-1,1 0 1,0 0 0,0 1 0,0-1 0,0 0-1,1 1 1,0-1 0,1 1 0,0 12 0,1-16 7,0 0 0,0-1 0,0 1 1,1-1-1,-1 1 0,1-1 1,0 1-1,0-1 0,0 0 0,0 0 1,0 0-1,0 0 0,1-1 0,-1 1 1,0-1-1,1 1 0,0-1 0,-1 0 1,1 0-1,0 0 0,-1 0 1,1 0-1,0 0 0,0-1 0,0 0 1,5 1-1,-1 0-107,0-1 0,0 1 1,-1-1-1,1 0 0,0-1 1,0 0-1,0 0 0,0 0 0,-1-1 1,11-3-1,-15 3-194,1 1 0,-1 0 0,0-1-1,-1 1 1,1-1 0,0 1 0,0-1 0,-1 0 0,1 0 0,1-3-1,6-25-6743,-8 2-2080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2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13261,'0'0'8621,"-2"13"-8141,-11 40 141,-2-2-1,-24 56 1,-24 78 69,63-185-681,0 0-1,0 0 0,0 0 1,1 0-1,-1 0 1,0 0-1,0 0 1,0 0-1,0 0 0,0 0 1,0 0-1,0 0 1,0 0-1,0 0 1,0 0-1,1 0 0,-1 0 1,0 0-1,0 0 1,0 0-1,0 0 0,0 0 1,0 0-1,0 0 1,0 0-1,0 0 1,0 0-1,0 0 0,1 0 1,-1 1-1,0-1 1,0 0-1,0 0 0,0 0 1,0 0-1,0 0 1,0 0-1,0 0 1,0 0-1,0 0 0,0 0 1,0 0-1,0 1 1,0-1-1,0 0 0,0 0 1,0 0-1,0 0 1,0 0-1,0 0 1,0 0-1,0 0 0,0 0 1,0 1-1,11-13 351,12-19 143,86-162-96,-112 236-1159,-1-15 750,0 45 1,4-72 1,0 0 1,0 0-1,0 0 1,0 0-1,0 0 0,1 0 1,-1 0-1,0 0 1,0 0-1,1-1 1,-1 1-1,1 0 0,-1 0 1,1 0-1,-1 0 1,1-1-1,-1 1 1,1 0-1,0 0 0,0-1 1,-1 1-1,1-1 1,0 1-1,0 0 1,-1-1-1,1 0 1,0 1-1,1 0 0,1-1 15,0 1 0,0-1 1,0 1-1,0-1 0,0 0 0,0 0 0,-1-1 0,1 1 0,6-2 0,-1 0 25,0 0 1,-1-1-1,1 0 1,0 0-1,-1-1 1,11-6-1,-6-1 15,0 0 0,20-23 0,-28 30-37,-1-1-1,0 1 0,0 0 0,0-1 1,0 0-1,-1 0 0,1 0 1,-1 0-1,-1 0 0,1 0 0,-1 0 1,2-8-1,-26 44-587,11-11 531,4-9 31,1 1 1,0 0-1,1 0 1,1 0-1,-6 19 1,11-30 3,-1-1 1,1 0 0,0 1-1,0-1 1,0 0-1,0 1 1,0-1-1,0 1 1,0-1-1,0 0 1,0 1-1,0-1 1,0 0-1,0 1 1,1-1 0,-1 0-1,0 1 1,0-1-1,0 0 1,0 1-1,0-1 1,1 0-1,-1 0 1,0 1-1,0-1 1,1 0-1,-1 0 1,0 1 0,0-1-1,1 0 1,-1 0-1,0 0 1,1 1-1,-1-1 1,0 0-1,1 0 1,-1 0-1,0 0 1,1 0 0,0 0-1,20-2 54,20-13 144,-18 0-293,0-2-1,0 0 1,25-26 0,-59 80-1320,9-33 1424,-3 6-11,1 1 0,-1 0 0,2 0 0,-5 21 0,7-31 12,1 1-1,0 0 1,-1-1 0,1 1-1,0-1 1,0 1-1,1 0 1,-1-1-1,0 1 1,0 0 0,1-1-1,-1 1 1,1-1-1,-1 1 1,1-1 0,0 1-1,-1-1 1,1 0-1,0 1 1,0-1 0,0 0-1,0 1 1,0-1-1,1 0 1,-1 0-1,0 0 1,0 0 0,1 0-1,-1 0 1,0-1-1,1 1 1,-1 0 0,1-1-1,-1 1 1,1-1-1,0 1 1,-1-1 0,1 0-1,-1 0 1,1 1-1,0-1 1,-1 0 0,3-1-1,19 1 90,-1-2 1,1-1-1,0 0 0,-1-2 1,0 0-1,0-2 0,0 0 1,24-13-1,-46 19-45,1 1 0,-1-1 0,0 1-1,0 0 1,0-1 0,0 1 0,0-1 0,0 1 0,0-1 0,0 1 0,0-1 0,0 1-1,0-1 1,-1 1 0,1-1 0,0 1 0,0 0 0,0-1 0,0 1 0,-1-1-1,1 1 1,0 0 0,0-1 0,-1 1 0,1-1 0,0 1 0,-1 0 0,1 0 0,0-1-1,-1 1 1,1 0 0,-1 0 0,1-1 0,-1 1 0,1 0 0,0 0 0,-1 0 0,1 0-1,-1-1 1,0 1 0,-26-17-119,21 14 170,-12-9-70,5 5 67,1 0 1,0-2-1,0 1 0,1-1 0,-13-14 1,70 20-109,33 12 23,-52-4-136,0-2 0,1 0 0,-1-2 0,29-3-1,-48 0 104,-1-1 0,1 0 0,-1 0 0,1 0 0,-1-1 0,0 0 0,-1 0 0,1-1 0,-1 0 0,0 0 0,0-1 0,0 0 0,-1 0 0,0 0 0,6-8 0,-11 14 27,0-1 0,0 1 0,1 0 0,-1 0-1,0 0 1,0 0 0,0 0 0,1 0 0,-1-1 0,0 1-1,0 0 1,0 0 0,0 0 0,0 0 0,0-1 0,1 1-1,-1 0 1,0 0 0,0 0 0,0-1 0,0 1 0,0 0 0,0 0-1,0 0 1,0-1 0,0 1 0,0 0 0,0 0 0,0-1-1,0 1 1,0 0 0,0 0 0,0 0 0,0-1 0,0 1 0,0 0-1,0 0 1,0 0 0,-1-1 0,1 1 0,0 0 0,0 0-1,0 0 1,0-1 0,0 1 0,-1 0 0,1 0 0,0 0 0,-14 3-66,-16 14-108,19-8 172,1 1 0,0 0 0,1 0 1,-15 22-1,21-27 15,0 0 1,0 0 0,0 0-1,1 0 1,-1 1-1,1-1 1,1 1 0,-1-1-1,1 1 1,0 0-1,0 0 1,1-1 0,-1 1-1,2 7 1,-1-11-13,1 0 1,0 0-1,-1 0 1,1-1 0,0 1-1,0 0 1,0-1-1,0 1 1,1-1-1,-1 1 1,0-1-1,1 0 1,-1 0-1,0 1 1,1-1-1,0 0 1,-1 0-1,1 0 1,0-1 0,-1 1-1,1 0 1,0-1-1,0 1 1,0-1-1,-1 1 1,1-1-1,2 0 1,58 4-50,-51-5-170,-2 2-712,0-2-1,0 1 1,-1-1-1,1 0 1,14-5 0,6-7-6299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7847,'-19'0'11243,"6"0"-9962,7 0 865,6 0-2274,4 1-929,9-1-3011,2 0-8968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5029,'0'0'12118,"0"10"-10960,-4 50 779,-14 80-1,8-76-1214,-2 94 0,12-171-940,0 0 0,-1 1-1,0-1 1,-1 0 0,0 1-1,-1-1 1,0 1 0,-1 0-1,-10-22 1,21 50-121,-6-14 335,-1 0 0,1 0 0,0-1 1,0 1-1,0 0 0,0 0 0,0-1 0,0 1 0,0-1 1,1 1-1,-1-1 0,0 1 0,1-1 0,-1 0 0,4 2 1,3 1-164,-1-1 0,1 0 0,0 0 0,0-1 0,0 0 0,0 0 0,0-1 1,1 0-1,-1-1 0,0 1 0,13-3 0,0 0-1526,0 0-1,-1-2 1,30-9-1,-33 8 705,71-27-4750,-50 7 5393,-35 23 716,-1 0 0,0-1-1,1 1 1,-1-1 0,0 1 0,-1-1 0,1 0 0,0 0 0,-1 1 0,2-5 0,-2 6-188,-1 0 0,0 0 0,1 0 0,-1 0 1,0 0-1,0 0 0,0 0 0,0 0 0,0 0 0,0 0 1,0 1-1,0-1 0,0 0 0,0 0 0,0 0 0,0 0 0,-1 0 1,1 0-1,0 0 0,-1 0 0,1 0 0,-1 1 0,1-1 1,-1 0-1,1 0 0,-1 1 0,1-1 0,-1 0 0,0 1 1,1-1-1,-1 0 0,0 1 0,0-1 0,0 1 0,1-1 1,-1 1-1,0 0 0,0-1 0,0 1 0,0 0 0,0-1 1,0 1-1,0 0 0,0 0 0,1 0 0,-1 0 0,0 0 0,0 0 1,0 0-1,0 0 0,0 0 0,-1 1 0,-4 0 81,1-1 0,-1 1 0,1 0 1,0 0-1,0 1 0,-1 0 0,1 0 0,-5 3 0,1 1-48,0 1 1,1 0-1,-1 1 0,2-1 1,-1 2-1,-10 14 1,16-20-119,-1 1 0,0 0 1,1 0-1,0 0 0,0 0 1,0 0-1,0 0 1,1 1-1,-1-1 0,1 0 1,0 1-1,1-1 0,-1 1 1,1 0-1,0-1 1,0 1-1,0-1 0,2 9 1,-1-11-64,1-1 1,-1 1-1,0 0 1,1 0 0,-1-1-1,1 1 1,0-1 0,-1 0-1,1 1 1,0-1-1,0 0 1,0 0 0,0 0-1,0 0 1,0 0-1,0-1 1,0 1 0,0-1-1,1 1 1,-1-1 0,0 0-1,0 0 1,5 0-1,54-3 337,-51 1-343,0 0 0,0 0 0,0-1 0,0-1 0,0 0 0,0 0 0,-1 0 0,0-1 0,0-1 0,0 0 0,0 0 0,-1-1 0,0 1 0,-1-2 0,8-8 0,-14 14-21,1 0-1,-1 1 1,0-1-1,0 0 1,0 0-1,0 0 0,-1 0 1,1 0-1,0 0 1,-1 0-1,0 0 1,1 0-1,-1-3 1,0 4-15,0 0-1,0 0 1,-1 0 0,1 0 0,0 0 0,-1 0 0,1 0-1,-1 1 1,1-1 0,-1 0 0,1 0 0,-1 0-1,1 1 1,-1-1 0,0 0 0,1 1 0,-1-1 0,0 1-1,0-1 1,-1 0 0,-4-2-445,0 1 0,0 0 0,0 1 0,-1 0 0,1 0 0,-12-1 0,-6 0-3416,11-3-2003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9 9673,'0'0'12716,"-11"-3"-11782,8 2-898,0 0 1,1 0-1,-1 1 0,0-1 0,0 0 0,0 1 0,0 0 0,0 0 0,0 0 0,0 0 0,0 0 0,0 1 0,0-1 0,0 1 1,0 0-1,0-1 0,0 1 0,0 1 0,1-1 0,-1 0 0,1 1 0,-1 0 0,1-1 0,-1 1 0,1 0 0,0 0 0,0 0 1,0 0-1,0 1 0,0-1 0,0 1 0,-1 2 0,2-4-29,-25 43 134,24-42-142,1 0 0,0 0 0,0 1 0,0-1 0,0 0 0,1 0 0,-1 1 0,1-1 0,-1 1 0,1-1-1,0 0 1,0 1 0,0-1 0,0 1 0,0-1 0,1 1 0,-1-1 0,1 3 0,0-4 10,0-1 0,0 1 0,-1-1 0,1 1 1,0-1-1,0 0 0,0 1 0,0-1 0,0 0 0,-1 1 0,1-1 0,0 0 1,0 0-1,0 0 0,0 0 0,0 0 0,0 0 0,0 0 0,0 0 0,-1-1 1,1 1-1,0 0 0,0 0 0,0-1 0,0 1 0,0-1 0,-1 1 0,1-1 1,0 1-1,0-1 0,0 0 0,26-17 163,41-54 10,-68 73-195,1-1 0,-1 0 0,0 0 1,1 0-1,-1 0 0,1 1 0,-1-1 0,0 0 0,1 0 0,-1 1 1,0-1-1,1 0 0,-1 1 0,0-1 0,1 0 0,-1 1 0,0-1 1,0 1-1,1-1 0,-1 0 0,0 1 0,0-1 0,0 1 0,0-1 1,1 1-1,-1-1 0,0 0 0,0 1 0,0-1 0,0 1 0,0-1 1,0 1-1,0-1 0,0 1 0,0-1 0,-1 1 0,1 0 0,2 26-111,-2-25 118,6 78-1,-2-39 17,-2 1 0,-1 0-1,-7 55 1,3-85 49,0 0 0,-1 0 0,0-1 1,-1 0-1,0 1 0,-1-2 0,-11 17 0,14-22-24,-1 1-1,1-1 1,-1 0-1,-1 0 1,1-1-1,-1 1 1,0-1-1,0 0 0,0 0 1,0-1-1,-1 1 1,1-1-1,-1 0 1,0-1-1,-12 4 1,17-6-15,-1 1 0,1-1 1,0 0-1,0 0 0,0 0 1,0 0-1,-1 0 0,1 0 1,0 0-1,0-1 0,0 1 1,0 0-1,0-1 0,0 1 1,-1-1-1,1 1 1,0-1-1,0 1 0,0-1 1,1 0-1,-1 1 0,0-1 1,0 0-1,0 0 0,-1-2 1,1 1-12,0 0 0,0 0 1,0-1-1,0 1 1,1 0-1,-1-1 0,1 1 1,0-1-1,0 1 1,-1-1-1,2-4 0,0-1-39,0 1-1,0-1 0,1 0 0,0 1 0,1-1 0,-1 1 1,7-11-1,7-6-63,1 1 0,2 0 1,0 1-1,1 2 0,32-27 1,-16 19 72,1 1 0,69-37 0,-62 46-6,-43 18 17,0-1 0,-1 1-1,1 0 1,0-1 0,0 1 0,0 0-1,0 0 1,0-1 0,0 1-1,0 0 1,-1 0 0,1 0 0,0 0-1,0 0 1,0 0 0,0 0-1,0 1 1,0-1 0,0 0-1,0 0 1,-1 1 0,1-1 0,0 0-1,0 1 1,0-1 0,0 1-1,-1-1 1,1 1 0,0 0 0,-1-1-1,1 1 1,0 0 0,-1-1-1,1 1 1,-1 0 0,1 0-1,-1-1 1,1 1 0,-1 0 0,0 0-1,1 2 1,-2 58 379,0-51 449,0-42-249,2 5-548,0 20-13,0 0 0,-1 0 0,0 0 0,0 0 0,0 0 0,-1-1 0,0 1 0,0 0 0,-1 0 0,0 0 1,0 1-1,-1-1 0,-4-7 0,11 16-1021,0 1-1,0-1 1,0 0 0,0 0-1,0 0 1,1 0 0,-1-1-1,0 0 1,1 0 0,-1 0 0,1 0-1,-1-1 1,1 0 0,-1 0-1,9-1 1,15 1-8964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3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55 3587,'0'0'17094,"-11"-1"-16555,7 0-474,1 0-1,-1 0 1,0 1 0,0 0-1,0-1 1,0 1 0,1 1-1,-1-1 1,0 1-1,0-1 1,0 1 0,1 0-1,-1 0 1,1 1 0,-1-1-1,1 1 1,-1-1 0,1 1-1,0 0 1,-1 1-1,1-1 1,0 0 0,1 1-1,-1 0 1,0 0 0,1 0-1,0 0 1,-1 0 0,1 0-1,0 0 1,1 1 0,-1-1-1,1 1 1,-1-1-1,1 1 1,-1 5 0,1-7-47,1 1 1,-1-1-1,1 0 1,0 0-1,-1 0 1,1 0-1,0 0 1,0 0-1,1 1 0,-1-1 1,0 0-1,1 0 1,-1 0-1,1 0 1,0 0-1,-1 0 1,1 0-1,0 0 1,0 0-1,1 0 1,-1-1-1,0 1 1,1 0-1,-1-1 1,0 1-1,1-1 1,0 1-1,-1-1 1,1 0-1,0 0 1,2 2-1,1-2 15,0 1-1,0-1 1,-1 0-1,1 0 1,0-1-1,0 1 1,0-1-1,0 0 1,0-1-1,0 1 1,0-1-1,-1 0 0,7-2 1,-7 2-16,0 0 1,0-1-1,0 1 1,0-1 0,-1 0-1,1 0 1,-1 0-1,0-1 1,1 1-1,-1-1 1,0 0-1,-1 0 1,1 0-1,0 0 1,-1 0-1,0-1 1,1 1-1,2-8 1,-2 4 22,-1-1 1,1 0 0,-1 1 0,-1-1-1,0 0 1,0 0 0,0 0 0,-2-14-1,1 20-59,-1-1 0,1 1 1,-1 0-1,0 0 0,0-1 0,0 1 0,0 0 0,0 0 0,-1 0 0,1 0 0,-1 0 0,1 0 0,-1 0 0,0 1 0,1-1 0,-1 0 0,0 1 1,0 0-1,-3-2 0,-16-3-4712,23 9-92,9 11 715,2-5 1076,2 0-1345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76 865,'0'0'4201,"8"-4"-304,25-13-272,-20 3 1971,-19 5-2234,5 8-3260,-1 0 0,0 1-1,0-1 1,0 1 0,0 0 0,0 0 0,0-1-1,0 1 1,1 0 0,-1 1 0,0-1-1,0 0 1,-4 1 0,2 2-10,0 0-1,0 0 1,0 0-1,1 0 0,-1 1 1,1-1-1,0 1 1,0 0-1,0 0 1,0 0-1,1 0 1,-1 1-1,1-1 1,0 1-1,1 0 1,-1-1-1,1 1 1,0 0-1,0 0 1,0 0-1,0 6 1,2-10-81,-1 0 0,1 0 1,-1 0-1,1 0 1,-1 0-1,1-1 0,-1 1 1,1 0-1,0 0 1,0 0-1,-1 0 0,1-1 1,0 1-1,0 0 1,0-1-1,0 1 0,0-1 1,0 1-1,0-1 1,0 1-1,0-1 0,0 0 1,0 1-1,0-1 1,0 0-1,0 0 0,0 0 1,0 0-1,0 0 1,0 0-1,0 0 1,0 0-1,1 0 0,-1-1 1,0 1-1,1-1 0,3 1 27,0-1-1,-1 0 1,1 0-1,0 0 0,-1 0 1,1-1-1,7-4 0,-6 1-12,1 0 0,-1-1 0,0 0 0,0 0-1,9-14 1,-14 18-20,1 1-1,-1-1 1,0 0 0,0 0-1,0 0 1,0 0-1,0 0 1,0-1 0,0 1-1,-1 0 1,1 0-1,-1-1 1,1 1 0,-1 0-1,0 0 1,0-1-1,0 1 1,0 0 0,-1-1-1,1 1 1,-1 0-1,1 0 1,-1 0 0,0-1-1,0 1 1,0 0-1,-1-2 1,0 2-86,-1 0-1,1 0 1,-1 1 0,1-1-1,-1 1 1,0 0-1,1 0 1,-1 0 0,0 0-1,0 0 1,0 1 0,0-1-1,0 1 1,-4 0 0,6-1-105,0 1 1,-1 0-1,1-1 1,0 1-1,0 0 1,-1 0-1,1 0 0,0 0 1,0 1-1,-1-1 1,1 0-1,0 0 1,0 1-1,0-1 1,-1 1-1,1-1 1,0 1-1,0-1 1,0 1-1,0 0 0,0-1 1,0 1-1,0 0 1,0 0-1,0 0 1,1 0-1,-1 0 1,0 0-1,0 0 1,1 0-1,-1 0 1,1 0-1,-1 0 0,0 2 1,3 16-8276,9-11 960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3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7911,'0'0'9327,"-10"-1"-9087,8 1-293,-53 1 681,53-1-564,0 0 0,-1 1 1,1-1-1,0 1 0,-1-1 1,1 1-1,0 0 0,0 0 1,-1 0-1,1 0 0,0 0 1,0 0-1,0 1 1,0-1-1,1 1 0,-1-1 1,0 1-1,0 0 0,1 0 1,-1 0-1,1 0 0,0 0 1,0 0-1,-2 3 0,3-5-105,0 1 0,0-1 1,0 0-1,-1 1 0,1-1 0,0 0 0,0 1 0,0-1 0,0 1 0,0-1 0,0 0 0,0 1 1,0-1-1,0 0 0,0 1 0,0-1 0,0 0 0,0 1 0,0-1 0,0 1 0,1-1 0,-1 0 1,0 1-1,0-1 0,0 0 0,1 1 0,-1-1 0,0 0 0,0 0 0,1 1 0,-1-1 0,0 0 1,0 0-1,1 1 0,-1-1 0,0 0 0,1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 3748,'0'0'22581,"-6"-3"-22453,3 1-123,1 1 0,-1 1-1,0-1 1,0 0 0,0 1 0,1-1-1,-1 1 1,0 0 0,0 0 0,0 0 0,0 0-1,0 0 1,0 1 0,1-1 0,-1 1-1,0 0 1,0 0 0,-4 2 0,0 1 26,-1 0 0,1 1 1,0-1-1,1 1 0,-1 1 0,-8 9 1,14-14-30,0 0 1,-1 0-1,1 0 1,0 0-1,0 0 1,1 0-1,-1 0 1,0 1-1,0-1 1,1 0-1,-1 1 1,0-1-1,1 0 1,-1 1-1,1-1 1,0 1-1,-1 1 1,1-3 0,1 1 0,-1 0 0,0-1 0,1 1 0,-1-1 0,0 1 0,1-1 0,-1 1 1,1-1-1,-1 1 0,1-1 0,-1 1 0,1-1 0,-1 1 0,1-1 0,-1 0 0,1 1 1,-1-1-1,1 0 0,0 0 0,-1 1 0,1-1 0,0 0 0,-1 0 0,1 0 0,0 0 1,9 1 33,1 0 1,-1-1-1,19-3 1,-17 2-29,-10 1-9,11-1-40,0 0 1,0 1 0,0 0-1,0 1 1,17 3 0,-28-3 32,0-1-1,0 1 1,0 0 0,-1-1 0,1 1 0,0 0-1,-1 0 1,1 0 0,-1 0 0,1 0 0,-1 0 0,1 0-1,-1 1 1,0-1 0,0 0 0,0 1 0,0-1 0,0 1-1,1 2 1,-1-2 5,-1 1 0,1-1 0,-1 1 0,0 0 0,0-1 0,0 1 0,0 0 0,-1-1 0,1 1 0,-1 0 0,1-1 0,-1 1 0,0-1 0,0 1 0,0-1 0,0 0 0,-4 5 0,-3 7 319,-2-1 1,1 0 0,-2 0 0,-16 16-1,20-22-132,0-1-1,1 0 0,-2-1 1,1 1-1,-1-2 1,0 1-1,0-1 0,0 0 1,-14 5-1,21-9-228,0 0 0,0 1 0,0-1 0,0 0 0,0 1 0,0-1 0,0 0 0,0 0 0,0 0 0,0 0 0,0 0 0,0 0 0,0 0 0,0 0 0,0-1 0,1 1 0,-1 0 0,0 0 0,0-1 0,0 1 0,0-1 0,0 1 0,-1-2 0,2 1-102,-1 1-1,1-1 1,0 0-1,0 0 1,0 0-1,0 0 1,0 0 0,0 1-1,0-1 1,0 0-1,1 0 1,-1 0-1,0 0 1,0 1-1,1-1 1,-1 0-1,0 0 1,1 0-1,-1 1 1,1-2-1,31-37-6376,-5 14 1627,4-3-688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17072,'0'0'8974,"-10"1"-8675,-49 11 95,56-12-374,0 1 0,0 0-1,0 0 1,0 0 0,0 1 0,0-1 0,0 1 0,0 0 0,0-1 0,1 1 0,-1 0-1,1 0 1,0 1 0,-1-1 0,1 1 0,0-1 0,0 1 0,1-1 0,-1 1-1,-2 5 1,4-7-54,0 0 1,0 0-1,0 0 0,1 0 0,-1 0 0,0 0 0,0 0 0,1 0 0,-1 0 0,1 0 0,-1 0 1,0 0-1,1-1 0,0 1 0,-1 0 0,1 0 0,0 0 0,-1-1 0,1 1 0,0 0 0,0-1 0,-1 1 1,1 0-1,0-1 0,0 1 0,0-1 0,0 0 0,0 1 0,0-1 0,0 0 0,0 1 0,0-1 1,0 0-1,0 0 0,1 0 0,49 6-377,-38-4 72,6-1 54,-11-1 249,0 1 1,0 0 0,0 0 0,0 0-1,0 1 1,-1 1 0,1-1 0,13 7-1,-20-8 41,0 0 0,0 0-1,0 0 1,0 0-1,-1-1 1,1 1 0,0 0-1,-1 0 1,1 1 0,-1-1-1,1 0 1,-1 0-1,1 0 1,-1 0 0,0 0-1,1 0 1,-1 1 0,0-1-1,0 0 1,0 0 0,0 0-1,0 1 1,0-1-1,0 0 1,-1 0 0,1 0-1,0 0 1,-1 1 0,1-1-1,-1 0 1,1 0 0,-1 0-1,1 0 1,-1 0-1,0 0 1,0 0 0,1 0-1,-1 0 1,0-1 0,-1 2-1,-38 33 1002,32-28-1085,-1-1 1,0-1-1,0 1 1,-1-1-1,0-1 0,1 0 1,-2 0-1,1-1 0,0 0 1,-17 2-1,21-7-3594,3-6-3379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10698,'0'0'9919,"-2"10"-9327,-1 5-330,1 0 0,0 0 0,1 0 1,1 0-1,0 0 0,1 0 0,1 0 0,0 0 0,1 0 0,1-1 0,6 18 0,-7-25-158,3 11 124,1-1 0,18 33 0,-24-47-175,1 0 1,0-1-1,-1 1 0,1 0 0,0-1 1,0 0-1,0 1 0,0-1 0,1 0 1,-1 0-1,1 0 0,-1 0 0,1 0 1,0-1-1,-1 1 0,1-1 0,0 0 0,0 0 1,0 0-1,0 0 0,0 0 0,0-1 1,1 1-1,-1-1 0,4 0 0,-3-1 7,0-1 0,-1 0 0,1 1 0,-1-1-1,0 0 1,0-1 0,0 1 0,0 0 0,0-1-1,0 0 1,-1 0 0,1 0 0,-1 0 0,0 0-1,1 0 1,-2-1 0,1 1 0,0 0 0,2-8-1,0 0-25,0-1 0,0 1 0,-2-1-1,1 1 1,0-17 0,-2 21-36,-1-56 173,0 60-184,0 1-1,0 0 0,0 0 1,0 0-1,-1 0 1,1 0-1,-1 0 0,1 0 1,-1 0-1,0 0 1,0 0-1,0 0 0,0 0 1,0 0-1,0 0 1,0 1-1,-1-1 0,1 0 1,0 1-1,-1-1 1,0 1-1,1 0 0,-1-1 1,-2 0-1,4 2-71,0 0 0,-1 0-1,1 1 1,0-1 0,0 0 0,-1 0-1,1 0 1,0 0 0,0 1 0,-1-1-1,1 0 1,0 0 0,0 1-1,0-1 1,0 0 0,-1 1 0,1-1-1,0 0 1,0 0 0,0 1 0,0-1-1,0 0 1,0 1 0,0-1-1,0 0 1,0 1 0,0-1 0,0 0-1,0 0 1,0 1 0,0-1 0,0 0-1,0 1 1,0-1 0,0 0 0,1 1-1,-1-1 1,0 0 0,0 0-1,0 1 1,1-1 0,5 17-2206,-1-12 1143,1 0 1,0-1-1,0 0 0,0 0 0,0 0 1,1 0-1,-1-1 0,1 0 0,0-1 1,13 4-1,3-1-3817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93 7623,'0'0'9983,"-2"-9"-8002,-7-27-583,9 35-1362,0 0 1,0 0-1,-1 0 0,1 0 1,0 1-1,-1-1 0,1 0 1,-1 0-1,0 0 0,1 0 0,-1 1 1,1-1-1,-1 0 0,0 1 1,0-1-1,1 0 0,-1 1 1,0-1-1,0 1 0,0-1 0,0 1 1,0 0-1,1-1 0,-1 1 1,0 0-1,0 0 0,0-1 1,0 1-1,0 0 0,0 0 0,0 0 1,0 0-1,0 0 0,0 0 1,0 1-1,0-1 0,0 0 1,0 0-1,0 1 0,0-1 0,0 1 1,1-1-1,-1 1 0,0-1 1,0 1-1,-1 0 0,-1 1-20,-1 1 0,1 0-1,0-1 1,0 1 0,0 0-1,0 0 1,1 1 0,-4 3-1,2 2 72,1-1 0,0 1-1,0 0 1,0 0 0,-1 11 0,4-18-75,-1-1 0,1 1 0,-1-1 0,1 1 0,0-1 1,0 1-1,0 0 0,0-1 0,0 1 0,0-1 0,0 1 1,0-1-1,1 1 0,-1-1 0,1 1 0,-1-1 0,1 1 0,-1-1 1,1 1-1,0-1 0,0 0 0,0 1 0,0-1 0,0 0 1,0 0-1,0 0 0,0 1 0,0-1 0,0 0 0,1-1 0,-1 1 1,0 0-1,1 0 0,-1-1 0,1 1 0,-1 0 0,3 0 1,4-1 9,-1 0 0,1-1 1,-1 0-1,0 0 1,1 0-1,-1-1 0,0 0 1,0-1-1,0 0 1,0 0-1,-1 0 1,1-1-1,-1 0 0,0 0 1,0 0-1,0-1 1,-1 0-1,1 0 1,-1 0-1,0-1 0,-1 0 1,1 0-1,-1 0 1,-1-1-1,1 1 0,-1-1 1,0 0-1,0 0 1,-1 0-1,0 0 1,0 0-1,-1 0 0,0-1 1,0-7-1,0 14-24,-1 1 0,0 0 0,0-1 0,0 1 0,0-1 1,0 1-1,0 0 0,0-1 0,0 1 0,0-1 0,0 1 0,0-1 0,0 1 0,0 0 0,0-1 0,0 1 0,0-1 0,0 1 0,0 0 0,-1-1 0,1 1 0,0 0 0,0-1 0,0 1 0,-1 0 0,1-1 0,0 1 0,-1 0 1,1-1-1,0 1 0,0 0 0,-1 0 0,1-1 0,0 1 0,-1 0 0,1 0 0,-1 0 0,1 0 0,0-1 0,-1 1 0,1 0 0,-1 0 0,1 0 0,0 0 0,-1 0 0,1 0 0,-1 0 0,1 0 0,0 0 0,-1 0 0,1 0 1,-1 0-1,1 1 0,0-1 0,-1 0 0,1 0 0,0 0 0,-1 0 0,1 1 0,-1-1 0,1 0 0,0 0 0,-1 1 0,-18 20-166,15-14 175,1 0-1,0-1 1,1 1 0,-1 1 0,1-1 0,1 0 0,0 0 0,0 1-1,0-1 1,1 1 0,0-1 0,0 1 0,2 8 0,-1-14-50,0-1 1,0 0-1,0 1 1,0-1-1,0 0 1,1 0-1,-1 0 1,0 0-1,1 0 1,-1 0 0,1 0-1,-1 0 1,1-1-1,-1 1 1,1 0-1,0-1 1,-1 0-1,1 1 1,0-1-1,-1 0 1,1 0-1,0 0 1,0 0-1,-1 0 1,1 0-1,0 0 1,2-1-1,1 0-577,1 1 0,-1-1 0,0 0 0,1-1 0,-1 0 0,0 1 0,7-5 0,9-10-5001,-2-4-2334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67 11147,'2'-1'354,"-1"0"0,1 0 1,-1 0-1,1-1 0,-1 1 1,0 0-1,0-1 1,0 1-1,0-1 0,0 1 1,0-1-1,0 0 0,0 1 1,-1-1-1,1 0 1,-1 0-1,1 1 0,-1-1 1,0 0-1,1 0 0,-1 1 1,0-1-1,0 0 1,0 0-1,-1 0 0,1 0 1,-1-2-1,-1 2-163,0 0-1,0 1 1,0-1 0,0 1-1,0-1 1,0 1 0,0 0-1,0 0 1,-1 0 0,1 0-1,-1 1 1,1-1 0,0 0-1,-1 1 1,1 0 0,-1 0-1,1 0 1,-1 0 0,-3 0-1,-3 1-185,-1 0 1,2 1-1,-1 0 0,0 0 0,0 1 1,1 0-1,-1 1 0,1 0 0,0 0 1,0 1-1,0 0 0,-8 7 0,10-8-10,0 1 0,0 0 0,0 0-1,1 1 1,0 0 0,0 0 0,0 0-1,1 0 1,0 1 0,0 0 0,1 0-1,0 0 1,0 0 0,-3 13 0,5-19 4,1 0 0,0 0 0,0 0 0,0-1 1,0 1-1,0 0 0,0 0 0,0-1 1,0 1-1,0 0 0,1 0 0,-1-1 1,0 1-1,0 0 0,1 0 0,-1-1 1,0 1-1,1 0 0,-1-1 0,1 1 0,-1 0 1,1-1-1,-1 1 0,1-1 0,-1 1 1,1-1-1,-1 1 0,1-1 0,0 1 1,-1-1-1,1 0 0,1 1 0,30 1 230,-21-4-102,-1 0 0,0-1 0,0 0 0,14-7 0,10-10-16,-2-2 0,0-2 0,-1 0 0,37-40 0,-68 64-140,0-1 1,0 1-1,0 0 1,0 0-1,0 0 0,0-1 1,0 1-1,0 0 1,0 0-1,0 0 0,1 0 1,-1 0-1,0-1 1,0 1-1,0 0 1,0 0-1,0 0 0,0 0 1,1 0-1,-1-1 1,0 1-1,0 0 0,0 0 1,0 0-1,0 0 1,1 0-1,-1 0 1,0 0-1,0 0 0,0 0 1,0 0-1,1 0 1,-1 0-1,0 0 1,0 0-1,0 0 0,1 0 1,-1 0-1,0 0 1,0 0-1,0 0 0,0 0 1,1 0-1,-1 0 1,0 0-1,0 0 1,0 0-1,0 0 0,0 0 1,1 1-1,-1-1 1,0 0-1,0 0 0,0 0 1,0 0-1,0 0 1,0 0-1,1 1 1,-1-1-1,-3 16-1148,-15 33-536,15-40 1108,-17 49-3371,12-18-1882,7-21-78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10186,'0'0'9545,"-3"11"-8793,-10 69 644,-5 130-1,16-179-1228,2-28-133,-1 9 102,1 1 1,0-1-1,0 1 0,5 20 1,-5-32-124,0 1 0,0-1 1,0 1-1,1-1 0,-1 1 1,1-1-1,-1 1 0,1-1 1,0 1-1,0-1 0,-1 0 1,1 1-1,0-1 0,0 0 1,0 0-1,0 0 0,1 0 1,-1 0-1,0 0 0,0 0 1,1 0-1,-1 0 0,0 0 1,1-1-1,-1 1 0,1-1 1,-1 1-1,1-1 0,-1 1 1,1-1-1,-1 0 0,1 0 1,-1 0-1,1 0 0,0 0 1,-1 0-1,1 0 0,-1 0 1,1-1-1,-1 1 0,1-1 1,-1 1-1,1-1 0,-1 1 1,1-1-1,-1 0 0,3-2 1,3-1 23,0-1 0,0 0 0,0 0 0,-1-1 0,0 0 0,0 0 0,0-1 0,-1 0 0,0 0 0,7-11 0,-4 4-36,0-1 0,-1-1 0,0 0-1,6-22 1,-10 21 14,0 1-1,-1 0 1,0-30 0,-5 43-190,-4 12 88,-6 15 34,9-10 146,0 2 0,1-1 0,0 0 0,1 1 0,1-1 0,1 27 0,1-41-81,-1 0 1,0 0-1,0 0 0,0 0 1,1 0-1,-1 0 0,1 0 1,-1 0-1,1 0 0,-1 0 1,1 0-1,0 0 0,-1 0 1,1 0-1,0 0 0,0 0 1,0-1-1,-1 1 0,1 0 1,0-1-1,0 1 0,0-1 1,0 1-1,0-1 0,0 1 1,0-1-1,0 1 0,1-1 1,-1 0-1,0 0 0,0 0 1,0 0-1,0 0 0,0 0 1,0 0-1,1 0 0,-1 0 1,0 0-1,0 0 0,0-1 1,0 1-1,0 0 0,0-1 1,0 1-1,1-2 0,3 1 20,1-1 0,-1 0 0,0 0 0,-1-1 0,1 0-1,0 0 1,-1 0 0,7-5 0,-4 0-25,0 1-1,0-1 1,0 0 0,-1-1-1,-1 1 1,1-1 0,-1 0-1,-1-1 1,0 1 0,0-1-1,3-15 1,-10 38-128,-3 12 231,0 1 1,2-1 0,1 1 0,0 49 0,4-73-152,-1 1 0,1-1 0,-1 0 0,1 0 1,0 0-1,0 0 0,0-1 0,0 1 1,0 0-1,0 0 0,0 0 0,1-1 0,-1 1 1,1-1-1,-1 1 0,1-1 0,-1 0 1,1 1-1,0-1 0,0 0 0,0 0 0,0 0 1,0 0-1,0-1 0,0 1 0,0 0 1,0-1-1,0 0 0,3 1 0,31-1-3807,-6-10-4106,-14-3 192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72 6342,'0'0'15844,"8"3"-15369,0-1-339,-1 0 0,1 0 0,-1-1 0,1 0-1,0 0 1,-1-1 0,1 0 0,12-2 0,-17 2-98,0 0 0,0-1 0,-1 1 0,1-1 0,-1 0 0,1 0 0,-1 0 0,1 0 0,-1 0 0,1 0 0,-1-1 0,0 1 0,0-1 0,0 0 0,0 1 0,0-1 0,0 0 0,0 0 0,0 0 0,-1-1 0,1 1 0,-1 0 0,0-1 0,1 1 0,-1 0 0,0-1 0,-1 0 0,1 1 0,0-1 0,-1 1 0,1-1 0,-1 0 0,0-4 0,0 6-19,0 0 0,0 1 1,0-1-1,0 0 0,0 1 0,0-1 1,0 0-1,0 1 0,-1-1 0,1 0 1,0 1-1,0-1 0,-1 0 0,1 1 1,-1-1-1,1 1 0,0-1 0,-1 1 1,1-1-1,-1 1 0,1-1 0,-1 1 1,1-1-1,-1 1 0,0 0 0,1-1 1,-1 1-1,1 0 0,-1-1 0,0 1 1,-26 1 162,20 1-189,1 0 0,-1 0 0,0 1 0,1 0 0,-10 5 0,9-2-1,0 1 1,0-1-1,1 1 1,0 0 0,0 0-1,1 1 1,-5 8-1,7-12 24,1 0-1,0 0 0,0 1 1,0-1-1,0 1 1,1 0-1,0-1 0,0 1 1,0 0-1,1 0 0,-1-1 1,1 1-1,0 0 1,1 0-1,0 6 0,0-9-6,0 1 1,1-1-1,-1 1 0,1-1 0,-1 0 0,1 0 0,0 0 0,0 0 1,0 0-1,0 0 0,0 0 0,0 0 0,0-1 0,1 1 0,-1-1 0,0 0 1,1 0-1,-1 0 0,1 0 0,0 0 0,-1 0 0,1-1 0,5 1 0,9 2-192,-1-2 0,29 0 0,-35-1-133,3 0-1048,0 0 0,0-1 1,0-1-1,0 0 0,14-4 0,19-12-8827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85 3395,'0'0'5098,"9"-9"-1889,27-28-54,-35 35-2817,1 0 0,-1 1 1,1-1-1,-1 0 0,0 0 0,0 0 1,0 0-1,0 0 0,0 0 0,0 0 1,1-4-1,-2 5-230,0 1 0,0-1 0,0 1 0,0-1 1,0 1-1,-1-1 0,1 1 0,0 0 0,0-1 0,0 1 0,0-1 0,-1 1 1,1 0-1,0-1 0,0 1 0,-1-1 0,1 1 0,0 0 0,0-1 1,-1 1-1,1 0 0,0 0 0,-1-1 0,1 1 0,-1 0 0,1 0 0,0 0 1,-1-1-1,1 1 0,-1 0 0,1 0 0,-1 0 0,1 0 0,-3-1 65,0 1 0,0 0 0,0 0 0,0 1 0,0-1 0,0 0-1,0 1 1,0 0 0,0 0 0,0 0 0,1 0 0,-6 2 0,-1 3-155,1 1 0,-1 0 1,1 0-1,0 0 0,1 1 1,0 0-1,0 1 1,1-1-1,0 1 0,0 1 1,1-1-1,0 1 1,1 0-1,0 0 0,1 0 1,0 1-1,-3 18 0,5-27-15,1-1 0,0 0 0,0 1 0,0-1 0,0 0 0,0 1 0,0-1 0,0 0 0,0 1 0,1-1 0,-1 0 0,1 0 0,-1 1 0,1-1 0,-1 0 0,1 0 0,-1 0 0,1 0 0,0 1 0,0-1 0,0 0 0,-1 0 0,1 0 0,0-1 0,0 1 0,0 0 0,1 0 0,-1-1 0,0 1 0,0 0 0,0-1 0,0 1 0,1-1 0,-1 1 0,0-1 0,1 0 0,-1 0 0,0 1 0,1-1 0,-1 0 0,0 0-1,1 0 1,-1 0 0,0-1 0,0 1 0,1 0 0,1-1 0,6-1 30,-1 0 0,0 0 0,0-1 0,-1 0 0,1 0 0,10-7 0,6-5-26,-1-2 0,33-28 0,-49 38-6,0 0 0,0 0 0,-1 0 0,0-1 0,0 0 0,0 0 0,-1 0 0,-1-1 0,0 0 0,7-18 0,-11 27 0,0 0-1,0 0 0,0 0 1,0 0-1,1-1 1,-1 1-1,0 0 1,0 0-1,0 0 0,0 0 1,0 0-1,0 0 1,0-1-1,1 1 1,-1 0-1,0 0 0,0 0 1,0 0-1,0-1 1,0 1-1,0 0 1,0 0-1,0 0 0,0-1 1,0 1-1,0 0 1,0 0-1,0 0 0,0 0 1,0-1-1,0 1 1,0 0-1,0 0 1,0 0-1,0 0 0,0-1 1,-1 1-1,1 0 1,0 0-1,0 0 1,0 0-1,0 0 0,0-1 1,0 1-1,0 0 1,-1 0-1,1 0 1,0 0-1,0 0 0,0 0 1,0 0-1,-1 0 1,1-1-1,0 1 1,0 0-1,0 0 0,0 0 1,-1 0-1,-9 11 3,-10 21-15,15-24-67,1 0-1,0 0 0,0 1 1,1-1-1,0 1 0,1 0 1,0 0-1,0 0 0,1 0 1,0 0-1,0 0 0,2 15 1,-1-23-290,1 1 0,0-1 1,0 0-1,0 1 0,0-1 1,0 0-1,0 0 0,0 0 1,1 0-1,-1 0 0,0 0 1,0 0-1,1 0 1,-1-1-1,1 1 0,-1 0 1,1-1-1,-1 1 0,1-1 1,-1 0-1,1 1 0,-1-1 1,1 0-1,-1 0 0,1 0 1,0 0-1,-1 0 1,1 0-1,2-1 0,0 1-1138,18 0-7152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216 197 14382,'-8'0'2039,"-2"0"-1728,-1-1 0,1 2 1,0-1-1,0 2 0,0-1 0,0 1 1,0 1-1,0 0 0,1 0 1,-1 1-1,1 0 0,-9 6 0,10-5-36,1 1 0,0 0 0,0 0 0,0 1-1,-8 11 1,12-15-207,1 1 1,0-1-1,0 0 0,0 1 0,1-1 0,-1 1 1,1-1-1,0 1 0,0 0 0,0 0 0,1-1 0,-1 1 1,1 0-1,0 0 0,0 0 0,1 5 0,-1-7-54,1-1-1,0 1 0,0-1 1,0 1-1,0-1 0,0 1 0,0-1 1,0 0-1,1 1 0,-1-1 1,1 0-1,-1 0 0,0 0 1,1 0-1,0 0 0,-1 0 0,1 0 1,0-1-1,-1 1 0,1 0 1,0-1-1,0 0 0,-1 1 1,1-1-1,0 0 0,0 0 1,0 0-1,-1 0 0,1 0 0,0 0 1,0-1-1,2 0 0,4 1 25,0-2 0,0 1 0,0-1 0,0 0 0,-1 0 0,10-5 0,-2-2-17,-1 0 0,1-1 0,-1-1 0,-1 0 1,0-1-1,-1 0 0,0-1 0,-1-1 0,-1 0 0,0 0 0,0-1 0,-2 0 0,0-1 1,0 0-1,-2 0 0,0 0 0,-1-1 0,0 0 0,-2 0 0,0 0 0,2-35 0,-5 52-19,0-1 0,0 1 0,0 0-1,0 0 1,0-1 0,0 1-1,0 0 1,0 0 0,0-1-1,0 1 1,0 0 0,0 0-1,0-1 1,0 1 0,0 0-1,0 0 1,0-1 0,0 1-1,-1 0 1,1 0 0,0-1 0,0 1-1,0 0 1,0 0 0,0 0-1,-1-1 1,1 1 0,0 0-1,0 0 1,0 0 0,0 0-1,-1 0 1,1-1 0,0 1-1,0 0 1,-1 0 0,1 0-1,0 0 1,0 0 0,-1 0-1,1 0 1,0 0 0,0 0 0,-1 0-1,1 0 1,0 0 0,0 0-1,-1 0 1,1 0 0,0 0-1,0 0 1,-1 0 0,1 0-1,0 0 1,0 0 0,0 0-1,-1 0 1,1 1 0,0-1-1,0 0 1,0 0 0,-1 0 0,1 0-1,0 1 1,0-1 0,0 0-1,-1 1 1,-13 13-4,0 6 2,2-1 1,0 2 0,1 0 0,1 0 0,1 1-1,1 0 1,1 0 0,1 1 0,1 0 0,1 0 0,1 0-1,0 29 1,3-49-190,-1-1 0,1 0-1,0 1 1,0-1 0,0 1-1,0-1 1,1 0-1,-1 1 1,0-1 0,1 0-1,0 1 1,0-1 0,-1 0-1,1 0 1,1 1 0,-1-1-1,0 0 1,0 0 0,1 0-1,-1-1 1,1 1 0,0 0-1,-1 0 1,1-1 0,0 1-1,0-1 1,0 0 0,0 1-1,0-1 1,0 0 0,5 1-1,11-1-4737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191 208 4036,'-9'1'11189,"-2"0"-10450,1 1 1,-1 1-1,1 0 1,-1 0-1,1 1 1,0 0-1,0 1 0,1 0 1,-16 10-1,20-11-629,0-1-1,1 1 0,-1 0 0,0 0 1,1 1-1,0 0 0,0-1 1,1 1-1,-1 0 0,1 1 0,0-1 1,0 1-1,1-1 0,0 1 1,0 0-1,0 0 0,0 0 0,1 0 1,0 0-1,0 6 0,1-10-102,0-1 0,1 0-1,-1 0 1,0 0 0,0 0-1,1 0 1,-1 0 0,1 0-1,-1 0 1,1-1-1,-1 1 1,1 0 0,0 0-1,-1 0 1,1 0 0,0-1-1,0 1 1,-1 0 0,1-1-1,0 1 1,0 0 0,0-1-1,0 1 1,0-1 0,0 0-1,0 1 1,0-1 0,0 0-1,0 1 1,0-1 0,0 0-1,0 0 1,0 0 0,0 0-1,0 0 1,0 0 0,0 0-1,0-1 1,0 1 0,0 0-1,0 0 1,0-1 0,2 0-1,3 0 52,1-1 0,-1 0 0,0 0 0,0 0 0,11-7 0,1-3-87,-2-2 1,1 0-1,-2-1 1,0 0-1,0-1 1,-2-1 0,0 0-1,-1-1 1,-1 0-1,0-1 1,-1 0-1,-2-1 1,0 0-1,-1 0 1,0-1-1,-2 0 1,5-41-1,-10 62 30,0 0 0,0 0-1,0-1 1,1 1 0,-1 0-1,0-1 1,0 1 0,0 0-1,0 0 1,0-1-1,0 1 1,0 0 0,0-1-1,0 1 1,0 0 0,0-1-1,0 1 1,0 0 0,0-1-1,-1 1 1,1 0 0,0 0-1,0-1 1,0 1 0,0 0-1,0 0 1,-1-1-1,1 1 1,0 0 0,0 0-1,0-1 1,-1 1 0,1 0-1,0 0 1,0 0 0,-1-1-1,1 1 1,-1 0 0,-10 9 14,-10 20-34,-1 9 196,2 2-1,-23 59 1,37-81-118,0 0 0,1 1 0,1-1 1,1 1-1,1 0 0,0 0 0,1 0 0,3 27 0,-2-45-176,0 1 0,0-1 0,1 0 0,-1 0 1,0 1-1,1-1 0,-1 0 0,1 0 0,0 1 0,-1-1 0,1 0 0,0 0 0,0 0 1,-1 0-1,1 0 0,2 1 0,-3-1-174,1-1-1,0 1 1,0-1 0,0 0 0,0 1 0,0-1-1,-1 0 1,1 0 0,0 1 0,0-1 0,0 0-1,0 0 1,0 0 0,0 0 0,0 0 0,0 0-1,0 0 1,0-1 0,-1 1 0,1 0-1,0 0 1,0-1 0,0 1 0,1-1 0,10-9-7023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61 118 6022,'0'0'19816,"12"1"-18957,-1-2-773,0 1 1,0-2-1,1 0 0,-1 0 0,0-1 0,0-1 0,11-4 1,-17 6-69,-1 0 1,1 0 0,0 0-1,-1 0 1,0-1 0,1 0-1,-1 0 1,0 0 0,0 0-1,-1-1 1,1 0-1,-1 1 1,1-1 0,-1-1-1,0 1 1,-1 0 0,1-1-1,-1 1 1,0-1 0,0 0-1,2-7 1,-5 12-20,1-1 0,0 0 1,0 1-1,0-1 0,-1 0 0,1 1 0,0-1 1,-1 1-1,1-1 0,0 1 0,-1-1 0,1 1 1,-1-1-1,1 1 0,-1-1 0,1 1 0,-1-1 1,1 1-1,-1 0 0,0-1 0,1 1 1,-1 0-1,1 0 0,-1-1 0,0 1 0,1 0 1,-1 0-1,0 0 0,1 0 0,-1 0 0,0 0 1,1 0-1,-1 0 0,0 0 0,1 0 0,-1 0 1,0 1-1,-30 2-86,21 1 69,0 0 0,0 0 1,0 1-1,0 1 1,1 0-1,0 0 1,0 1-1,-14 13 1,9-6 6,1 1-1,0 0 1,1 0 0,-11 19 0,19-27-7,0 0 1,0 0-1,1 1 0,1-1 1,-4 13-1,5-19 13,1 1 0,0-1 0,-1 0 0,1 1 0,0-1 0,0 1 0,0-1 1,0 0-1,0 1 0,0-1 0,0 1 0,0-1 0,0 0 0,1 1 0,-1-1 0,0 0 0,1 1 0,0-1 0,-1 0 0,1 1 0,0-1 0,-1 0 0,1 0 1,0 0-1,0 0 0,0 0 0,0 0 0,0 0 0,0 0 0,0 0 0,1 0 0,-1-1 0,0 1 0,0 0 0,1-1 0,-1 1 0,3 0 0,4 0-319,0 0-1,0 0 1,0 0 0,1-1-1,-1-1 1,15-2-1,-13 1-683,-1 0-1,1-1 1,-1 0-1,1-1 0,10-6 1,21-14-5286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4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228 100 13549,'-9'3'3304,"-10"4"-2584,2 0 0,-1 1 0,1 2 0,0-1 0,1 2 0,-18 15 0,27-21-640,1 0 1,-1 1-1,1 0 0,0 0 1,1 0-1,0 1 1,0 0-1,0 0 0,1 1 1,0-1-1,0 1 0,1 0 1,0 0-1,0 0 0,1 0 1,0 0-1,-1 16 0,3-23-64,0 1 0,0-1 0,0 0-1,0 0 1,0 1 0,1-1-1,-1 0 1,0 0 0,1 0 0,-1 0-1,1 1 1,-1-1 0,1 0-1,0 0 1,-1 0 0,1 0-1,0 0 1,0 0 0,-1 0 0,1-1-1,0 1 1,0 0 0,0 0-1,0-1 1,0 1 0,2 0 0,1 1 47,-1-1 0,1-1 0,-1 1 0,1 0 0,-1-1 0,1 0 1,-1 0-1,1 0 0,5-1 0,1 0 62,0-1 1,0 0-1,0-1 0,-1 0 0,1-1 1,11-6-1,6-8-81,-1-2-1,-1-1 1,0-1 0,-2-1-1,0-1 1,-2 0 0,-1-2-1,-1-1 1,-1 0 0,27-57-1,-41 72-35,-7 10 0,-15 17 6,-23 33-1,32-35 16,-1 1 1,2 0-1,0 0 1,1 1-1,0 0 0,1 1 1,1 0-1,1-1 0,0 1 1,1 1-1,0-1 0,2 0 1,0 30-1,1-44-63,1 1 0,-1 0-1,1 0 1,0-1 0,0 1 0,0 0-1,0-1 1,0 1 0,1-1 0,-1 1-1,1-1 1,3 5 0,-3-6-514,-1 1 0,1-1 0,-1 0 0,1 0 0,0 1 1,0-1-1,-1 0 0,1-1 0,0 1 0,0 0 0,3 0 0,7 0-8805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1 562 6342,'0'0'11926,"8"3"-12140,10 2 330,0 0-1,1-1 1,-1-1-1,38 2 0,90-6 965,-61-1-623,143-5 359,313-50 0,224-82-439,-212 34 567,1124-112 3385,-1425 211-3601,-209 7-639,-58-2-368,0-1 0,0 0 1,-25-8-1,34 8-638,-1 0 1,0 0-1,1-1 1,-1 0-1,-9-7 0,1-6-3663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42 6694,'0'0'9684,"-10"-7"-7025,3 2-2203,5 2-357,-1 0-1,0 0 1,0 1 0,-1 0-1,1 0 1,0 0 0,-1 0-1,1 0 1,-1 0-1,0 1 1,0 0 0,1 0-1,-1 0 1,0 0 0,0 0-1,0 1 1,0 0-1,0 0 1,-7 1 0,0 3-34,0 0-1,1 1 1,-1 1 0,1-1 0,1 2 0,-1-1 0,1 2 0,0-1 0,0 1 0,1 0 0,-12 16 0,4-4 195,1 2 1,0 0-1,2 0 1,-13 29 0,20-38-73,0 1 1,2 0-1,-1 1 0,2-1 1,-4 26-1,7-37-165,-1 1 0,1-1 0,0 0-1,0 1 1,0-1 0,0 0-1,1 0 1,-1 1 0,1-1 0,0 0-1,0 0 1,0 0 0,0 0-1,1 0 1,-1 0 0,1 0 0,0 0-1,-1-1 1,2 1 0,-1 0-1,0-1 1,0 0 0,1 0 0,-1 1-1,1-1 1,-1-1 0,1 1 0,0 0-1,0-1 1,0 1 0,4 0-1,2 1 10,0-1-1,1 0 1,-1-1-1,1 0 1,-1-1 0,1 1-1,0-2 1,-1 0-1,1 0 1,-1 0-1,1-1 1,13-5-1,-19 5-17,1 1 0,-1-1-1,0 0 1,0 0 0,0-1 0,0 1 0,0-1-1,0 0 1,-1 0 0,1 0 0,-1 0-1,0-1 1,0 1 0,0-1 0,0 0 0,-1 0-1,0 0 1,1 0 0,-2 0 0,1 0-1,0-1 1,-1 1 0,0-1 0,0 1-1,0-1 1,0 0 0,-1-6 0,0 10-9,0 0 0,0 1 0,0-1 0,0 0 0,-1 0 0,1 0 0,0 0-1,-1 0 1,1 0 0,0 0 0,-1 1 0,1-1 0,-1 0 0,1 0 0,-1 1 0,0-1 0,1 0 0,-1 1 0,0-1 0,1 0 0,-1 1 0,0-1 0,0 1 0,0 0 0,1-1 0,-1 1 0,0-1 0,0 1 0,0 0 0,0 0 0,0 0-1,0-1 1,-1 1 0,-32 0-130,46 2 14,26-1 147,-28-4-106,1-1 1,-1 0 0,-1 0 0,14-9-1,-16 9 5,0-1 0,0 2 0,0-1 0,0 1-1,1 0 1,-1 1 0,1-1 0,0 1 0,9 0-1,-16 2 60,0 0-1,0 0 0,0 1 0,0-1 0,0 0 0,0 1 0,0-1 0,0 1 0,0-1 0,-1 1 0,1-1 0,0 1 1,0 0-1,-1-1 0,1 1 0,0 0 0,-1-1 0,1 1 0,-1 0 0,1 0 0,-1 0 0,1 0 0,-1 0 0,1 0 0,-1 0 1,0 0-1,0-1 0,1 1 0,-1 0 0,0 0 0,0 2 0,2 37 200,-2-30-63,0 26 293,-1-25-383,0 0-1,1 0 0,1 1 1,0-1-1,1-1 1,3 14-1,-5-23-140,0-1 0,0 1 1,0 0-1,1-1 0,-1 1 0,0 0 0,0-1 0,1 1 0,-1 0 0,1-1 0,-1 1 0,1-1 1,-1 1-1,1-1 0,-1 1 0,1-1 0,-1 1 0,1-1 0,-1 1 0,1-1 0,0 0 1,-1 1-1,1-1 0,0 0 0,-1 0 0,1 1 0,0-1 0,-1 0 0,1 0 0,0 0 0,0 0 1,-1 0-1,1 0 0,0 0 0,0 0 0,-1 0 0,1 0 0,0 0 0,0-1 0,16-7-7260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4837,'0'0'14701,"-3"10"-14289,-4 20-274,1 0 0,1 0 0,2 1 0,1 0 0,2 0 0,4 45 0,-4-73-108,0 0 0,1 0 0,-1 0 0,1 0 0,0 0 0,0 0 1,0 0-1,0 0 0,0 0 0,1 0 0,-1-1 0,1 1 0,0-1 0,-1 1 0,1-1 0,0 0 1,1 1-1,-1-1 0,0 0 0,1 0 0,-1-1 0,1 1 0,-1 0 0,1-1 0,0 0 0,0 1 1,0-1-1,0 0 0,0-1 0,0 1 0,0 0 0,5-1 0,-1 0 111,0-1 1,-1 0-1,1 0 0,0-1 0,-1 0 1,1 0-1,-1 0 0,0-1 0,0 0 1,0-1-1,0 1 0,-1-1 1,1 0-1,5-5 0,8-8 157,-1 0 0,-1-1 0,-1-1 0,0 0 0,-1-1 0,-1-1 0,-1 0 0,-1-1 0,-1 0 0,9-26 0,-18 38 699,1 1-5066,4-3-8015,0 4 1632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 8488,'0'0'8616,"-5"10"-8509,-54 146 1298,7-11 980,-16 27-1312,129-308 865,-43 92-1962,1 1 0,2 1 0,2 0 0,1 2 0,31-38 0,-50 72-221,0 0 1,1 1-1,-1 0 1,1-1-1,1 2 1,-1-1-1,1 1 1,0 0-1,0 0 1,0 1-1,0 0 1,1 0-1,-1 1 1,1 0-1,-1 0 1,1 1-1,0 0 1,0 0-1,9 1 1,-60 35-530,-24 3 1765,36-22-421,2 1 0,-51 38 0,74-47-3674,13-8 776,15-8-899,6-8-1011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6662,'0'0'13677,"-1"9"-13437,-5 13-180,-1 0-1,-1-1 0,0 1 0,-2-1 1,-21 34-1,-15 36 55,38-73-78,1-4 3,1 0 0,1 0-1,0 1 1,-4 21 0,9-36-54,0-1-1,0 1 1,0 0 0,0 0 0,0 0-1,0 0 1,1-1 0,-1 1 0,0 0 0,0 0-1,0 0 1,0 0 0,0 0 0,0 0-1,0 0 1,0-1 0,1 1 0,-1 0-1,0 0 1,0 0 0,0 0 0,0 0 0,0 0-1,1 0 1,-1 0 0,0 0 0,0 0-1,0 0 1,0 0 0,1 0 0,-1 0 0,0 0-1,0 0 1,0 0 0,0 0 0,1 0-1,-1 0 1,0 0 0,0 0 0,0 0-1,0 0 1,0 0 0,1 0 0,-1 0 0,0 0-1,0 0 1,0 1 0,0-1 0,0 0-1,0 0 1,1 0 0,-1 0 0,0 0-1,0 0 1,0 0 0,0 1 0,0-1 0,0 0-1,0 0 1,0 0 0,36-55-4266,-13 14-866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13837,'0'0'1500,"-2"8"144,-7 24 690,-18 41 0,17-52-1894,2 1-1,0 0 1,1 0 0,2 1 0,0-1 0,-3 41-1,8 64-940,2-165-8959,-2 12 4079</inkml:trace>
  <inkml:trace contextRef="#ctx0" brushRef="#br0" timeOffset="1">0 250 8552,'0'0'12940,"71"9"-11402,-23-9-385,4-1-641,1-9-384,-4 0-95,-8 0-1283,-14 1-2721,-10-1-5927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6:5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7559,'18'36'1264,"1"0"-1,2-1 0,1 0 1,2-2-1,54 58 1,-38-53-522,1-2 0,2-2 0,89 55 0,44 13 15,-50-31-530,145 108 1,-127-56 100,216 236 1,3 6 1939,-195-235-1971,-13-12-204,-153-115-770,7 4 1912,-9-4-3414,-5-2-5131,-3-1 44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1:5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1798 186 10890,'-76'-7'337,"-1"3"0,1 4 0,0 3 0,-81 14 0,23 7 692,-184 56 0,265-65-920,1 3 0,0 2 0,2 3 0,1 1 0,0 3 0,2 2 0,2 2 0,0 1 0,2 3 0,2 2 0,1 1 0,2 2 0,-37 51 0,43-47 190,2 2 1,2 0-1,-26 62 0,42-81-199,2 0 0,1 1 0,1 0 0,1 1 0,2-1 0,1 1 0,-1 49 0,5-64-99,2 0 1,-1 0 0,2-1-1,0 1 1,0 0-1,1-1 1,1 0-1,0 0 1,14 23 0,-8-18 6,1-2 1,0 1-1,1-2 1,1 0 0,0 0-1,20 14 1,2-3 9,0-1-1,2-2 1,1-2-1,1-1 1,70 23-1,-52-23 18,1-3-1,1-3 1,0-3-1,0-2 0,1-2 1,0-3-1,1-3 1,-1-3-1,0-2 0,0-3 1,-1-3-1,0-2 1,-1-3-1,0-3 0,-1-1 1,-1-4-1,66-36 1,-61 24 126,-2-2 0,-1-3 0,-2-3 1,-2-2-1,-3-2 0,-1-2 1,-2-3-1,42-59 0,-67 77-12,-1-2 1,-2 0-1,-1-2 0,-2 0 0,-2-1 1,15-54-1,-23 63-103,-2-1-1,-1 1 1,-2-1-1,-1 0 1,-1 0-1,-1 0 1,-2 0 0,-2 0-1,-9-42 1,7 50-31,-1 0 1,-1 0 0,-1 1-1,-1 1 1,-1-1-1,-1 2 1,-1-1 0,0 2-1,-29-32 1,19 28 21,0 1 0,-1 1 0,-2 1 1,0 1-1,-1 2 0,-51-25 0,37 23-5,-2 2 0,0 3 0,-1 1 0,-1 2 0,0 2 0,0 2 0,0 2 0,-1 2 0,0 2 0,-63 7 0,88-4-230,0 2-1,1 0 0,0 2 0,0 0 0,0 1 0,1 1 0,0 1 1,0 1-1,-31 22 0,39-24-85,0 1 1,0 0 0,1 1-1,1 0 1,0 0-1,0 1 1,1 0-1,0 0 1,1 1 0,1 0-1,0 1 1,0-1-1,1 1 1,1 0-1,-5 23 1,4 32-6070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1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1231 7015,'0'0'4751,"9"-3"-4927,3-1 162,0 1-1,0 1 1,1 0 0,-1 0 0,0 1 0,1 1 0,-1 0 0,1 0 0,-1 2 0,24 4 0,27 11 295,-1-4 0,82 7 1,133-4 1696,20 3-1277,-283-17-697,595 44 88,195-67 375,-313 3-427,180-28-17,34-1-8,-586 45-4,784-26 351,683-54-100,-577 70-187,-840 21 59,81-1 301,-212-9-384,0-2 1,0-2 0,0-1 0,55-17-1,-68 15 1,-1 0-1,-1-2 1,1 0-1,42-28 1,-58 33-36,0-1 1,-1 0-1,0-1 1,0 1 0,-1-1-1,0-1 1,0 1-1,0-1 1,-1 0-1,-1-1 1,1 1 0,-1-1-1,-1 0 1,1 0-1,-2 0 1,4-14-1,12-106-45,2-257 0,-20 369 53,-1 0 0,0 1 0,-1-1 1,-1 1-1,0 0 0,-1 0 0,-1 0 1,-8-17-1,9 25 55,0 1 1,0-1-1,-1 1 1,-1-1-1,1 1 1,-1 1-1,0-1 1,0 1-1,-1 0 1,0 1-1,0 0 1,0 0-1,-1 0 1,0 1-1,1 0 1,-18-6-1,-38-9-200,-1 3-1,0 3 0,-1 3 1,-68-2-1,-269 9 75,204 6 126,-1065 35-209,909-22 153,-703 62 34,248-13-61,-1564 158-38,1769-170-427,181-20 110,-220 59 1078,547-75-797,92-17 77,0 1 0,0-1 0,1 1 0,-1 1 0,0-1 0,1 0 0,0 1 0,-1 0 0,1-1 0,0 1 0,0 1 0,0-1 0,0 0 0,0 1 0,0 0 0,1-1 0,-5 7 0,3-2 12,1 0 0,-1 0 0,1 1 0,1-1-1,0 1 1,0 0 0,-1 12 0,-1 2 9,1-1 1,2 1-1,0 0 1,1-1-1,1 1 1,1-1-1,1 1 0,1-1 1,1 0-1,1 0 1,1 0-1,0-1 0,2 0 1,0 0-1,2-1 1,22 33-1,-25-41-103,6 9 136,0-2 0,28 28 0,-39-42-178,0-1 0,1 0 0,0 1 0,0-2 0,0 1 0,0 0 0,0-1-1,1 0 1,-1 0 0,1 0 0,-1 0 0,1-1 0,0 0 0,0 0 0,-1 0 0,1 0-1,0-1 1,9 0 0,11-10-2667,-4-13-897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2:2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1424 4036,'0'0'8525,"-4"-7"-8397,3 7-118,0-1 0,1 1 0,-1-1 0,0 0 0,1 1 0,-1-1 0,0 0 0,1 0-1,-1 0 1,1 1 0,0-1 0,-1 0 0,1 0 0,0 0 0,-1 0 0,1 0 0,0 0 0,0 0 0,0 0-1,0 0 1,0 0 0,0 0 0,0 0 0,0 1 0,0-1 0,0 0 0,1-2 0,28 3 642,3 4-503,-4-4-91,0 0 1,0-2 0,0-1 0,0-1-1,51-15 1,135-58 151,-99 33-78,-50 22-34,0 2 0,84-13 1,-106 26 277,0 3 1,0 1 0,0 3-1,76 8 1,160 26 477,300-1 0,-60-45-302,-349 7-421,345-40-94,-77 4-15,121 1 0,-223 14-12,391-4 28,-344 19-17,844 1 203,-803 13-261,0-18-1,433-73 1,-852 87 170,0 0 0,1 0 0,-1 0 0,0-1 0,0 0 0,0 0 1,0 0-1,0 0 0,0-1 0,-1 0 0,6-4 0,-2-1 27,0-1 0,-1 1 0,0-1 0,7-14 0,29-42-162,82-140-54,-112 180 49,-1 0 1,-2-1 0,-1 0 0,-1 0 0,-1-1 0,6-42-1,-11 51 71,0 1 1,-2-1-1,0 1 0,0-1 0,-2 1 0,-7-34 0,3 32-86,4 12-9,0 0 0,0 0 0,0 1 0,-1-1 0,0 1 0,0-1 0,0 1 0,-1 0 0,0 0 0,0 1 0,-1-1 0,0 1 0,0 0 0,0 0 0,-7-5 0,-1 2 14,-1 1 1,1 0-1,-1 1 1,-1 0-1,1 1 1,-1 1-1,0 0 0,0 1 1,-21-2-1,-20 1-136,-69 5-1,53 0-115,-409 12-155,-6-1 90,-397 28 359,339-8-50,-932-26-405,722-13 278,-1304 43-707,1829-26 808,-446 80 0,612-77 91,10 0-64,0-3 0,-105 5 0,159-14 32,-1-1 1,0 1-1,0-1 0,1 1 1,-1-1-1,0 1 0,1-1 0,-1 1 1,0 0-1,1-1 0,-1 1 1,1 0-1,-1 0 0,1-1 0,0 1 1,-1 0-1,1 0 0,0 0 1,0 0-1,-1 0 0,1-1 1,0 1-1,0 0 0,0 0 0,0 0 1,0 0-1,0 0 0,0 1 1,0 35-57,0-29 79,1 7-28,0-1 0,1 0-1,0-1 1,1 1 0,1 0-1,9 23 1,43 75 24,-44-92-7,-1 0 1,0 0-1,-2 1 1,0 0-1,-1 1 0,-1 0 1,-2 0-1,6 34 1,-11-5 143,-9 78 0,4-86-782,2 2-1,5 70 1,6-71-3685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2:4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234 447 16624,'0'0'304,"0"8"-2146,-1 19 1882,-1 0 0,-2-1 0,-1 0 0,-14 47 0,-49 108 272,23-67 143,30-74-160,-40 128 879,49-146-1069,1 0 1,2 0 0,0 0-1,1 1 1,2 37 0,1-56-98,-1-1-1,1 0 1,0 0 0,0 0-1,1 0 1,-1-1 0,1 1-1,-1 0 1,1 0 0,0-1-1,0 1 1,0-1 0,0 0-1,0 0 1,1 1 0,-1-1 0,1-1-1,-1 1 1,1 0 0,0-1-1,0 1 1,0-1 0,0 0-1,0 0 1,0 0 0,0 0-1,0 0 1,4-1 0,12 4 29,1-2 0,-1 0 1,27-1-1,-36-2-41,537-18 122,-421 19-141,1382-39-1353,-1340 28 1397,0 6 1,0 8-1,233 34 0,191 35 115,-433-63-46,276-19-1,-4-42-76,323-15 81,-627 66-3,766-34 64,323-144-81,-1097 162-70,-79 13 13,-1-2-1,65-17 1,-96 19 19,0 1-1,0-1 1,0-1 0,0 0-1,-1 0 1,0 0 0,0-1 0,0 0-1,-1 0 1,10-13 0,5-9 418,26-44 1,-9 11-359,-13 28-120,52-55 0,-75 85-6,0 0-1,-1 1 0,1-1 0,-1 0 1,1-1-1,-1 1 0,0 0 1,-1 0-1,1 0 0,0-1 0,-1 1 1,0 0-1,0-1 0,0-5 0,-6-50-75,5 55 97,-5-27 52,-1-1 0,-2 1-1,-1 0 1,-22-45 0,2 18-1322,-47-69 0,68 113 1009,-1 2-1,-1-1 0,0 2 0,-1-1 0,0 1 0,-1 1 1,0 0-1,0 1 0,-1 1 0,0 0 0,-1 1 1,0 0-1,0 1 0,0 1 0,-1 0 0,-17-3 0,-25-1 163,0 2 0,-1 3-1,-65 3 1,91 1 106,-416 26 651,32-1-300,-15-24-2311,-106 1-4649,341 5 3376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2:4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3455 1 1441,'-224'10'2403,"-2"-2"-65,0 0 32,-8-1-800,1 1-513,-4-3-449,1 3-127,-9 0-289,-4-2-64,-4 3-160,-11 6-513,-5 2-448,-10 3-1313,0 1-4676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7:5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1718 16 6342,'-15'-3'1564,"-52"-4"-913,-1 3 1,0 2-1,0 4 0,0 2 1,-101 21-1,73-8 529,29-7-627,0 2 0,0 4 0,1 3 0,-73 31 0,110-35-495,0 2-1,2 1 1,0 2 0,1 0 0,1 2 0,1 1-1,-26 31 1,-133 191 78,149-192-110,2 3 0,3 0 0,2 2 0,-36 117 0,39-86-9,3 1 0,-14 163 0,30-195 21,3 0 0,2 0-1,13 89 1,-7-114-54,1 0 0,1 0 0,2-1-1,2 0 1,1 0 0,1-2 0,27 44 0,6-7-12,86 94 1,8 9 18,12 17 57,-126-160-39,1-1 1,1-1-1,1-1 1,44 26 0,-13-17 7,1-3 1,1-3-1,106 31 1,211 35 87,-215-57-88,-73-14-22,534 112 66,-454-106 135,292 11 0,-215-46-48,301-47 0,-119 6-59,202 28-102,118-11-12,432-161 6,-824 126 38,643-167-44,-865 188 18,-2-5-1,-2-6 1,-3-5 0,-3-6-1,134-95 1,-216 131 22,-2-3 0,-1-1 1,-2-3-1,-1-1 0,-2-1 0,48-70 1,-77 97-10,0 0 1,-2-1 0,1 0 0,-2 0-1,0-1 1,-1 1 0,0-1 0,-1 0 0,0 0-1,0-26 1,-3 18 17,-2 1-1,0-1 1,-1 0-1,-1 1 1,-1 0-1,-13-35 1,3 21 3,-1 0 0,-2 1 1,-2 1-1,-1 1 1,-1 0-1,-2 2 1,-1 1-1,-30-28 0,5 13-20,-2 3-1,-2 2 1,-2 3-1,-1 2 1,-82-37-1,-8 8 10,-166-48-1,-1561-388 38,1505 434-166,-494-24-1,-378 61-97,294 75-19,4 54-204,577-58 292,186-22-2241,-287-6-1,333-25-990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8:3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2126 16 8040,'-13'0'464,"-83"-2"-483,-240 4 1944,295 4-1874,0 1 0,1 2-1,-45 16 1,-20 4 424,44-14-450,-208 59 1251,234-62-1029,2 2 0,0 2-1,0 1 1,2 2 0,-51 38-1,14 1-192,-109 124 0,-43 85 478,157-188-120,16-19-38,1 1 1,-40 76 0,72-112-336,2 1 0,1 0 0,1 0 1,1 1-1,1 1 0,2-1 0,0 1 0,2 0 1,0 31-1,4-34-44,0 0 0,2 0 0,2 0 0,0-1 0,1 1 0,1-1 0,2 0 0,0 0 0,1-1 0,2 0 0,0-1 0,2 0 0,21 29 0,3-3 6,2-2 0,2-1-1,2-3 1,62 48-1,-14-22 9,134 76 1,-124-90-17,2-5 1,3-5 0,1-5-1,2-4 1,166 31 0,577 46-40,-720-99 44,705 34-37,2-43 36,-530-5-13,618-49 21,-8-78-21,-672 88 13,6 1-31,288-84 1,-465 100 27,0-3 0,-2-4 0,-1-2 0,-1-4 1,-2-3-1,-2-3 0,-2-3 0,62-55 0,-105 80-4,-2-1-1,0-1 1,-1-1-1,-1-1 1,-2-1-1,0 0 1,24-52-1,-34 63 8,-2-1-1,0 1 1,-1-1 0,0 0-1,-1 0 1,-1 0 0,0-1-1,-1 1 1,-1 0 0,0-1-1,-1 1 1,-1 0 0,0-1-1,-1 1 1,-1 0 0,0 1-1,-9-21 1,-1 7 23,-1 1 0,-1 1 0,-2 0-1,0 1 1,-2 1 0,0 1 0,-2 1 0,-27-22 0,-30-19 84,-100-60-1,110 78-89,-48-30-90,-2 5-1,-3 5 1,-3 5-1,-2 6 1,-143-39-1,-277-35 325,-8 35 207,47 9-229,-627-73-136,-6 62 10,1112 93-98,-706-33 416,544 37-723,-349 48 0,474-39-159,-243 34-5029,192-35 346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18 10314,'0'0'1783,"-3"10"-555,-19 45 1349,-1 0 0,-36 58 1,-6 13-1662,-9 16 552,94-195 219,24-33-1582,-8 13-261,3 2 0,95-130 0,-132 198 99,1 0-1,-1 0 1,1 0 0,0 0 0,0 1 0,0-1 0,0 1 0,0 0 0,1 0-1,-1 0 1,1 1 0,-1-1 0,1 1 0,5-2 0,-9 3 22,1 0 1,0 0 0,0 0 0,-1 0-1,1 0 1,0 0 0,0 0-1,0 1 1,-1-1 0,1 0 0,0 0-1,-1 1 1,1-1 0,0 0-1,-1 1 1,1-1 0,0 1 0,-1-1-1,1 1 1,-1-1 0,1 1-1,-1-1 1,1 1 0,-1 0 0,1-1-1,0 2 1,0 0-25,-1 0 1,1 1-1,0-1 0,-1 1 0,1-1 1,-1 1-1,0 0 0,0-1 0,0 1 1,0-1-1,0 1 0,-1 2 0,-1 2 50,0-1 0,-1 1 1,1-1-1,-1 0 0,0 0 0,-1 0 0,0 0 0,1-1 0,-2 1 0,1-1 0,-1 0 0,0 0 0,0-1 0,-6 6 0,-7 3 122,1 0-1,-1-2 0,-24 12 0,16-14-651,34-22-3832,36-27-4257,-14 17 690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9:3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1434 1 6919,'-41'1'454,"0"3"0,1 1 0,-1 2 0,-53 16 0,-155 64 214,196-66-339,-17 8-219,0 3 0,2 4 0,-97 68 0,76-39 628,-148 141 0,211-181-501,0 2 0,-41 59 0,59-75-229,1 1 0,0 1 0,1-1 1,1 1-1,0 0 0,1 1 0,0-1 0,1 1 1,0-1-1,-1 28 0,4-26-11,0 1 0,1-1 0,1 0 1,1 0-1,0 1 0,0-2 0,2 1 0,0 0 1,0-1-1,2 0 0,0 0 0,0-1 0,1 0 1,1 0-1,0-1 0,1 0 0,0 0 0,18 15 0,2-1 35,2-1 0,0-2 0,1-1 0,2-2 0,55 25 0,194 61 207,-222-86-200,205 67 61,4-12 0,2-12 1,490 48-1,-218-75-92,169 13 5,-578-36-13,1228 79 0,-373-70 96,1032-5 198,-1724-22-303,158-6-87,-3-37 62,-438 45 25,343-67 85,-276 49-175,-2-3 0,102-45 0,-159 58 140,0-1-1,-1-2 0,0 0 1,-1-1-1,-1-2 0,-1 0 1,0-1-1,-1-1 0,-1-1 0,-1 0 1,15-24-1,-23 31-8,-1-1 0,-1 0 0,0 0 1,-1-1-1,0 1 0,-2-1 0,1 0 0,-2-1 0,0 1 0,-1-1 1,0 0-1,-1 1 0,-1-1 0,-1 0 0,0 1 0,-1-1 0,0 0 0,-2 1 1,-9-30-1,-18-35 100,-52-98 0,67 149-112,-2 1 0,0 1 1,-2 0-1,-1 2 0,-1 0 0,-38-32 0,-26-12 76,-3 5 0,-3 3 0,-2 4 0,-3 5 0,-103-40 0,53 36-37,-3 7 0,-290-57 0,-332 18-288,8 62-412,514 20 619,-809-10 92,-1 35-219,496 5 124,-474 25 95,5 40 2,154 55-252,548-83-3900,194-38-1504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9:4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1134 370 4644,'0'0'2622,"-7"-8"-2238,1 0-313,-1 1 0,0 0 0,0 1 0,-1 0 0,0 0 0,0 0 0,0 1 0,-1 0 0,-12-5 0,2 4 77,-1 1 0,1 1 0,-1 0-1,1 2 1,-1 0 0,0 1 0,0 1 0,0 1 0,0 1 0,0 0 0,1 2 0,-1 0-1,1 1 1,-21 9 0,-5 4-78,0 2 0,1 2 0,1 2 0,-64 46 0,72-42-23,1 1 1,1 1-1,2 2 1,-35 45-1,16-10-24,-55 97 0,92-141-30,1 1 0,0 0 0,2 1 0,1 0-1,1 0 1,-7 37 0,12-41 5,1 0 0,1 0 0,1-1-1,1 1 1,1 0 0,0 0 0,2 0-1,10 33 1,2-1 45,3 0 0,48 96-1,-52-124-14,1 0-1,1 0 0,1-2 1,1 0-1,1-2 0,1 0 1,31 24-1,2-6 0,2-2 0,1-3-1,85 37 1,194 60 64,-174-80-22,3-7 1,1-8 0,238 22 0,514-9 201,889-96-234,-444-116 55,-1132 132-67,252-54-22,-356 53 583,211-83 0,255-139 449,-563 241-1024,-1-1 0,-1-1 0,0-1 0,-1-2 0,-1 0 0,0-2 0,27-29 0,-42 38-25,0-1-1,-1-1 1,-1 0 0,-1 0 0,1-1-1,-2 0 1,0 0 0,-1-1 0,0 0-1,-1 0 1,-1 0 0,0 0 0,-1-1-1,-1 0 1,-1 0 0,0-24 0,-1 30-17,-1 0 0,-1 1 0,1-1 0,-2 0 0,1 1 0,-1 0 1,-1-1-1,0 1 0,0 1 0,0-1 0,-9-11 0,3 7 9,-1 0 0,0 0 0,-1 1 0,-1 0 0,-26-19-1,-7 2 193,-1 2 0,-2 3 0,-52-20 0,99 43-154,-992-349 1411,747 286-1501,-2 11 1,-292-23-1,84 38-28,-489-53 92,838 77 16,-753-90 4,-3 66 1,721 45 11,1 6 0,-226 50 0,187-18-1264,-264 105 0,342-111-1369,12-6-1937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40:0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1927 133 4644,'-160'-16'3710,"4"-1"-3184,-245 3 0,347 19-234,1 2 1,0 3-1,0 2 0,-70 26 0,-195 95 548,271-110-784,0 2 1,1 2-1,2 2 0,1 2 1,1 2-1,2 1 0,1 3 0,2 1 1,2 1-1,-40 58 0,67-85-57,0 1 0,1 0-1,1 1 1,0 0-1,0 0 1,2 0 0,0 0-1,0 1 1,1 0-1,1-1 1,1 1 0,0 0-1,1 0 1,0 0 0,1 0-1,1 0 1,0 0-1,1 0 1,1-1 0,0 1-1,1-1 1,1 0 0,0 0-1,1-1 1,0 0-1,11 15 1,23 30-8,2-2 0,3-2 0,2-3 0,3-1 0,1-2 1,3-3-1,1-2 0,2-3 0,2-2 0,2-3 0,1-3 0,1-2 0,1-4 0,124 34 0,-1-17 25,217 23 0,198-10 24,-258-28-31,1411 35-52,-1032-109 49,-4-42 116,-481 54-100,286-79-1,-421 83-24,-2-4-1,-1-5 0,-2-4 1,-2-5-1,105-69 0,-195 113 7,19-13-44,0-1 0,-1-1 0,-1-1 0,24-26 0,-43 40 52,0 0 0,0-1 0,-1 1 1,0-1-1,0 0 0,-1 0 0,1 0 0,-2-1 1,4-10-1,-5 13 27,-1 0-1,1 0 1,-1 0 0,0 0-1,0 0 1,0 0 0,-1 0-1,0 0 1,0 0 0,0 0-1,-1 0 1,0 0 0,1 1-1,-2-1 1,-4-8 0,-15-20 217,-2 2 0,-1 1 0,-1 1 0,-2 1 0,0 1 0,-2 1 0,-36-23 1,-1 5-255,-1 3 0,-110-48 0,8 19-82,-242-64 0,-190-11-200,234 75 317,-410-25 0,-381 46 757,144-18-1102,850 42 186,-290-30-553,394 52 211,-1 2 0,1 4 1,0 1-1,0 4 0,-80 20 0,1 18-1585,4 10-1302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41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1070 1 1089,'-186'58'6831,"97"-24"-5660,0 3 1,-139 81 0,174-86-866,1 2 0,2 3 0,2 2 0,-78 79 0,109-98-350,2 0 0,0 1-1,2 1 1,0 0 0,-20 48 0,27-53 48,1 1 1,1 0-1,1 0 0,0 0 0,2 1 1,0-1-1,1 1 0,0 0 0,4 24 1,-1-33-12,0 0 1,0-1 0,1 1-1,1-1 1,-1 1-1,2-1 1,-1 0 0,1-1-1,11 16 1,7 5-6,35 34 0,-24-27 30,16 19 4,167 173-66,-174-188 53,2-1-1,2-3 0,68 41 0,-24-29 116,2-3 0,2-4 0,140 39 0,309 52 341,-305-88-434,398 20-1,248-49 32,-806-15-62,1119-84-27,-485-2-317,-11-56-17,-596 111 347,-1-5-1,140-69 0,-189 77-99,-1-3 1,-1-2-1,-3-2 1,0-3-1,78-77 0,-118 103 65,1 0 0,-2-1-1,0-1 1,0 1 0,-1-2-1,-1 1 1,0-1 0,-1-1-1,5-16 1,-10 23 60,0 0 1,0 0-1,-1 0 0,0 0 1,0 0-1,-1 0 0,-1 0 1,1 0-1,-2 0 1,1-1-1,-1 2 0,0-1 1,-1 0-1,0 0 0,-1 1 1,1-1-1,-2 1 0,-5-8 1,-11-15 35,-2 2 0,-1 1 0,-1 0 0,-2 2 0,0 1-1,-2 1 1,-1 2 0,-45-27 0,0 7 142,-2 3-1,-126-44 0,65 38 105,-2 6 0,-223-32 0,-298 1 118,484 54-462,-234-22-449,-908-70-3815,1059 93 1021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41:1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1651 60 4516,'0'0'315,"-9"-3"-272,-11-5 484,-1 1 0,0 2 0,-37-6 1,8-2 428,41 10-713,1 1-1,-1-1 1,0 1 0,0 1 0,-12-1 0,1 4-51,1 0 0,-1 2 0,0 0 0,1 1 0,0 1 0,-28 13 0,19-8 14,-58 14 0,39-13 148,1 1 0,0 2-1,-56 28 1,-125 74 241,215-110-630,-48 27 69,2 3 1,2 3-1,2 2 0,1 2 1,2 3-1,-69 82 0,111-118-62,-27 30 283,-42 66-1,69-92-195,0 1-1,1 0 1,0 0 0,2 1 0,0 0-1,0 0 1,2 0 0,-3 26-1,-3 274-119,10-238 37,1-52 18,2 0 0,0-1 0,2 0 0,1 1 1,1-2-1,1 1 0,1-1 0,15 28 0,18 26 1,56 80 0,-44-75 4,10 17-2,3-2 0,83 89 0,-116-149 6,3-3-1,1-1 1,2-1-1,1-2 0,1-2 1,2-2-1,57 27 0,26-3 108,188 52-1,-102-37-93,-63-17-15,2-7 0,2-6 1,1-7-1,235 15 0,758-68 14,-623-1-4,336-21 5,-7-58-85,-517 49 150,373-70-210,-530 83 35,331-122 1,25-89 145,-411 181-32,-3-6 0,123-102 0,-203 146 10,-2-3 0,-1-2 0,68-84 0,-94 104-17,-1 0 0,0-2 0,-1 1 0,-2-1 0,0-1 0,-1 0 0,0 0 0,-2 0 0,-1-1 0,-1 0 0,0 0 0,0-32-1,-4 35-8,-2-1 0,0 0 0,-1 0 0,0 1 0,-2-1 0,-1 1 0,0 0 0,-17-33 0,9 25-2,-1 2 1,-2 0 0,0 1-1,-2 0 1,-28-26-1,-8 0-1,-1 3 0,-3 2-1,-129-72 1,54 46-49,-2 6-1,-4 5 1,-2 7 0,-2 7 0,-2 5-1,-289-40 1,213 58-95,-1 10 1,-1 10-1,1 9 0,-233 37 0,-133 41-3647,406-64 560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0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0 5093,'0'0'6603,"-2"11"-6645,-5 39 22,2 2 0,3-1 0,7 82 0,-1-3 468,-8 225 1758,5 290-1094,7-479-761,57 307 0,-59-443-311,1 0 0,2 0-1,1-1 1,2 0 0,0 0 0,32 50 0,-33-64-18,0-1 1,0 0-1,1-1 0,1 0 1,0-1-1,1 0 1,1-1-1,-1-1 0,2 0 1,-1-1-1,1-1 1,1 0-1,22 7 0,3-3 106,0-2-1,1-1 1,84 5-1,135-11-8,-222-4-128,534-41-1,-259 13 20,253-3-26,410-42 37,-485 0 44,469-51 153,-308 81-122,277-25-53,-128 25 58,-778 46-51,-1 2 1,0 0-1,0 2 0,0 0 0,-1 2 1,26 11-1,-19-7-39,1-1 0,46 9 0,-76-19-6,0-1 0,-1 0 1,1 1-1,0-1 0,0 0 1,0 0-1,0 0 0,0 1 1,0-1-1,0 0 0,0 0 1,0 0-1,0 0 0,0-1 1,-1 1-1,1 0 1,0 0-1,0-1 0,0 1 1,0 0-1,0-1 0,0 1 1,-1-1-1,1 1 0,0-1 1,0 1-1,-1-1 0,1 1 1,0-1-1,-1 0 1,1 0-1,0 1 0,-1-1 1,1 0-1,-1 0 0,1-1 1,-1-2 34,1 0-1,-2 0 1,1 0 0,0 0 0,-1 1 0,1-1 0,-3-6-1,-2-16-22,-2-208 101,-7-68 90,-64-274-267,75 553 35,-1 1-1,-1 0 0,0 0 0,-2 0 1,-1 1-1,-1 0 0,0 0 1,-14-20-1,17 32 39,0 0 0,-1 1 0,0 0 0,-1 0 0,0 0 0,0 1 0,-1 0-1,1 1 1,-2 0 0,1 0 0,-1 1 0,1 0 0,-1 1 0,-1 0 0,1 0 0,0 1 0,-1 1 0,-21-3 0,-63-11 46,1-3-1,-98-35 1,-27-6-63,-519-57 39,425 76-40,-24-1-225,-401 2-1,-1310 102 550,949 52 11,-51 4 48,980-109-376,-298 33-1516,403-29-5214,33-7-373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5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2216 11 14926,'-70'-6'137,"-1"2"-1,0 4 1,1 3-1,-1 2 1,1 4-1,-87 23 1,91-13-177,0 2 0,2 4 0,1 2 0,1 3 0,1 2-1,2 3 1,1 3 0,3 2 0,1 3 0,1 2 0,-59 68 0,24-10-21,5 5 0,4 3 1,6 3-1,4 4 0,-94 223 0,101-175 171,6 3 0,8 2 0,-51 346 0,73-300 191,10 1-1,22 418 1,6-524-261,4 0 1,5-1-1,6-1 1,3-1-1,6-2 0,4-1 1,5-2-1,110 184 0,169 163 4,35-26-8,172 123-90,-437-466 51,4-5 0,3-4 0,3-4 0,127 61 0,-85-64 46,3-6 0,1-6 0,225 47 0,-99-47-1,306 19 0,-372-58-16,215-13 1,-281-11-20,-1-6 0,198-47 1,-144 7 19,-2-9 1,-4-8-1,-2-8 1,-5-8-1,-3-9 1,177-126-1,-252 149 1,-3-5-1,-4-4 1,-4-4-1,-4-5 0,98-124 1,-132 140-6,-3-2 0,-3-3 0,-4-1 0,-4-3 0,-3-1 1,-5-2-1,45-166 0,5-241 38,-40-6-24,-34 324 28,-7 0 0,-9 0 0,-7 1 0,-41-211 0,-3 139 182,-11 2-1,-11 4 1,-121-260-1,168 434-268,-4 1 0,-2 2-1,-3 2 1,-3 1 0,-2 2 0,-3 2-1,-3 3 1,-2 1 0,-2 3-1,-110-78 1,41 50 2,-4 5 1,-3 6-1,-2 6 0,-3 6 0,-158-43 1,127 54 41,-2 8 1,-1 7 0,-2 8-1,-184-1 1,-603 70-60,6 80 39,317-9-474,445-71-2328,-235 91 0,258-71-189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639 83 2434,'0'0'1885,"2"-10"795,15-62 2188,-18 82-4260,0 0 0,1 0 0,0 1 0,2 10 0,1 18 30,-7 27-15,-4-1 0,-30 127 0,15-83-378,-27 146-44,-77 366 115,-31-8-133,127-509-170,-108 385 115,111-369 28,6 1 0,-8 139-1,28-83-75,2-174-80,1 1 0,-1-1 0,1 0 0,0 1 0,0-1 0,1 0 0,-1 0 0,1 0 0,-1 0 0,1 0-1,0 0 1,0-1 0,0 1 0,1 0 0,-1-1 0,1 0 0,-1 1 0,1-1 0,0 0 0,-1-1 0,1 1 0,0 0-1,0-1 1,1 1 0,-1-1 0,0 0 0,0 0 0,7 0 0,11 4 8,0-1 1,1-1-1,28 0 1,-38-3-9,60 1 15,0-3-1,75-12 1,141-35 72,102-11-15,-201 50-37,1 9 0,206 24 0,371 92 303,-608-84-306,35 8 8,308 22 0,-290-59 123,-109-3-139,-1 4 0,120 19 0,-211-20-187,56 14-595,-64-14 125,1-1 0,-1 1 0,1 0-1,-1 0 1,0 0 0,1 0 0,-1 0 0,5 6 0,-2 3-3755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26 8712,'0'0'1842,"9"-4"-1249,12-2-254,1 1 0,1 1 1,-1 1-1,0 0 0,1 2 1,24 2-1,-32-1-260,0 1 0,1 0 0,-1 1 0,0 0-1,0 1 1,0 1 0,0 1 0,21 9 0,-30-11-62,0 0-1,-1 0 1,0 1 0,1 0-1,-1 0 1,-1 0 0,1 0-1,-1 1 1,0 0 0,0 0-1,0 0 1,0 0 0,-1 1 0,0-1-1,0 1 1,-1 0 0,1 0-1,-1 0 1,-1 0 0,1 0-1,-1 1 1,0-1 0,0 7 0,-1 0 98,-1-1 1,0 1 0,-1-1 0,0 1 0,-1-1 0,0 0 0,-1 0-1,-1 0 1,0-1 0,0 0 0,-1 0 0,0 0 0,-1 0 0,-11 12-1,-15 17 332,-2-3 0,-48 41 0,45-43-290,-253 235-857,292-275-3352,9-19-3010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0 612 11307,'0'0'977,"6"-14"-887,8-16 101,2 2 1,0-1-1,2 2 0,38-45 0,109-107 717,-120 132-754,117-115 28,-160 160-191,0 0 1,1-1 0,-1 1-1,0 0 1,1 0 0,0 1-1,-1-1 1,1 0-1,0 1 1,0 0 0,0 0-1,5-2 1,-7 3 6,-1 0 0,1 0 0,-1 0 1,1 1-1,-1-1 0,1 0 0,-1 0 0,1 0 0,-1 1 1,1-1-1,-1 0 0,1 0 0,-1 1 0,0-1 0,1 0 1,-1 1-1,1-1 0,-1 1 0,0-1 0,1 0 0,-1 1 1,0-1-1,0 1 0,1-1 0,-1 1 0,4 26 303,-11 183 2138,0-19-2017,6-185-597,1 1 1,0-1-1,0 0 0,0 0 0,1 0 0,0 0 0,0 0 1,0 0-1,1 0 0,0-1 0,0 1 0,1 0 0,0-1 1,0 1-1,5 7 0,11 0-3877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14061,'0'0'5259,"-4"11"-4645,-67 156 2807,67-143-3253,17-30 592,19-33-161,0-33-629,-24 53-3735,-8 20 3612,0 0 1,0 0 0,0 0-1,0 0 1,1 0 0,-1 0 0,0 0-1,0 0 1,1 0 0,-1 0-1,0 0 1,1-1 0,-1 1 0,1 0-1,0 0 1,-1 0 0,1-1-1,-1 1 1,1 0 0,0 0-1,0-1 1,-1 1 0,1-1 0,0 1-1,0-1 1,0 1 0,1 0-1,29 4-4652,-2-4 2045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6118,'0'0'6224,"0"10"-6058,6 108 484,43 223 0,-11-108-124,-38-233-478,0 0 0,0 0 1,0 0-1,0 0 0,0 0 1,1 0-1,-1 0 0,0 0 1,0 0-1,0 0 0,0 0 1,0 0-1,0 0 1,1 0-1,-1 0 0,0 0 1,0 0-1,0 0 0,0 0 1,0 0-1,0 0 0,1 0 1,-1 0-1,0 0 0,0 0 1,0 0-1,0 0 1,0 0-1,0 0 0,0 1 1,0-1-1,1 0 0,-1 0 1,0 0-1,0 0 0,0 0 1,0 0-1,0 0 0,0 0 1,0 1-1,0-1 1,0 0-1,0 0 0,0 0 1,0 0-1,0 0 0,0 0 1,0 1-1,7-24 939,6-36-358,-13 59-611,20-97 106,108-500 292,-121 585-446,-1 20-38,4 30-67,-8-30 122,27 81 53,-20-67-29,-1 1 0,-2 0 1,0 0-1,5 44 0,-11-61 0,-1 1 1,0-1-1,-1 0 0,1 0 0,-1 0 1,0 0-1,-1 0 0,1-1 0,-1 1 1,-1-1-1,1 1 0,-1-1 0,1 0 1,-1-1-1,-1 1 0,1-1 0,-1 1 1,0-1-1,0-1 0,0 1 0,-8 4 1,2-1-252,-1-1 1,1 0 0,-1-1 0,-14 5 0,18-7-525,-1-1 0,1 0 1,-1-1-1,0 1 0,-16-1 0,6-3-2695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10410,'0'0'7943,"9"9"-7078,13 16-678,-2 2 0,0 0 0,-2 1 0,0 1 0,12 31 0,-2 1-414,34 110-1,-59-161-393,0 1 0,-1 0 0,0 0 0,-1 0 0,1 15 0,-3-25 475,1 0 0,0 0 0,-1 0 0,1 0 0,0-1 0,-1 1-1,1 0 1,-1 0 0,0 0 0,1-1 0,-1 1 0,0 0 0,1-1-1,-1 1 1,0-1 0,1 1 0,-1-1 0,0 1 0,0-1 0,0 1 0,0-1-1,0 0 1,1 0 0,-1 1 0,0-1 0,0 0 0,0 0 0,0 0-1,0 0 1,0 0 0,0 0 0,0 0 0,0 0 0,0 0 0,0-1 0,1 1-1,-1 0 1,-2-1 0,-38-12-4767,9-9 3466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5541,'0'0'10474,"81"-57"-9097,-31 31-544,11-9-288,8-5-161,2-6-320,-6-4-1729,-10 2-7240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2273 5926,'0'0'1660,"8"-2"-619,7-3-475,-1-1 0,1 0 0,-1-1 0,0-1-1,14-10 1,75-60 1999,-27 20-1831,889-685 129,-244 178-706,-398 316-37,330-234-149,-630 470 17,13-12-783,-36 22-1281,-8 0-1768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4292,'0'0'5984,"7"16"-4991,76 186 1617,25 55-645,99 106-1291,27-16-168,72 116 81,-261-387-560,65 108 507,173 223 0,-199-307-133,-29-37 159,68 102 0,-113-151-529,-7-9-11,1 0-1,-1 0 1,0 0 0,0 0 0,0 0 0,-1 1 0,1-1 0,-2 1 0,3 8 0,-3-21-7767,-4-3 3739,-4-3 1808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8 6887,'0'0'10393,"-11"-2"-9512,8 1-817,-1 0-36,0 0 1,0 0 0,1 0 0,-1 1-1,0-1 1,0 1 0,0 0 0,0 0-1,1 1 1,-1-1 0,0 1 0,0 0-1,1 0 1,-1 0 0,0 0 0,1 0-1,-1 1 1,1 0 0,-1 0 0,-3 2-1,-7 6 1,1 0-1,0 1 0,1 0 1,0 0-1,0 2 0,1-1 1,1 2-1,0-1 0,-11 21 0,21-32-29,0-1 0,-1 1 0,1-1 0,0 0-1,0 1 1,0-1 0,0 1 0,0-1 0,0 1-1,0-1 1,0 1 0,1-1 0,-1 0 0,0 1-1,1-1 1,-1 1 0,1-1 0,0 0 0,-1 0-1,1 1 1,0-1 0,0 0 0,0 0-1,0 0 1,0 0 0,0 0 0,1 1 0,40 26-38,-17-12 58,-17-10 30,0 1 0,0 0 0,-1 0 0,0 1-1,0 0 1,-1 1 0,0-1 0,0 1 0,-1 0 0,0 1 0,5 14 0,-8-18 29,-1 0 1,1 0-1,-1-1 0,-1 1 1,1 0-1,-1 0 1,0 0-1,0 0 0,-1 0 1,0 0-1,0 0 1,0 0-1,-1-1 0,0 1 1,0-1-1,0 1 1,-1-1-1,0 0 0,0 1 1,0-1-1,-7 8 1,1-3 84,-1 0 1,1-1-1,-2 0 1,1 0 0,-1-1-1,-1-1 1,1 1-1,-1-2 1,0 0 0,-1 0-1,0-1 1,1-1-1,-2 0 1,1-1 0,0 0-1,-21 1 1,32-4-238,0 0 0,1 0 1,-1 0-1,1 0 0,-1 0 1,1 0-1,-1 0 0,1 0 0,-1 0 1,1-1-1,-1 1 0,1-1 0,-1 1 1,1-1-1,-1 0 0,1 0 1,0 1-1,-1-1 0,1 0 0,0 0 1,0 0-1,0 0 0,0 0 0,0-1 1,0 1-1,0 0 0,0 0 1,-1-3-1,1 0-504,0-1 1,0 1 0,0-1-1,1 1 1,0-1-1,-1 1 1,2-1-1,0-8 1,5-21-7335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8296,'0'0'5637,"37"-66"-4420,-25 45 321,-3 8 320,-1 9-289,-4 4-704,-1 22-577,-1 13 225,-2 13-33,0 8-352,0 9-64,0 1-32,-8-5-672,-3-7-738,1-5-479,-3-16-1250,0-14-1474,-1-17-2465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10186,'0'0'6811,"9"-9"-6085,-2 2-570,1 0-1,0 0 0,0 0 0,1 1 1,0 0-1,0 1 0,0 0 0,1 0 1,0 1-1,0 0 0,13-2 1,-5 1-118,1 1 0,-1 1 0,1 1 0,0 1 0,0 1 0,0 0 0,0 1 1,-1 2-1,27 5 0,-37-6-32,0 0 0,-1 1-1,0 0 1,0 1 0,0-1 0,0 1 0,0 1 0,-1-1 0,1 1-1,-1 0 1,0 1 0,-1-1 0,0 1 0,0 0 0,0 0 0,0 1 0,-1 0-1,0 0 1,0 0 0,-1 0 0,0 0 0,-1 1 0,1-1 0,-1 1-1,1 8 1,-2-12 112,0 0-1,-1-1 1,1 1-1,-1 0 1,0 0-1,0 0 0,0 0 1,-1-1-1,1 1 1,-1 0-1,0 0 1,0-1-1,0 1 1,-1 0-1,1-1 0,-1 1 1,-3 5-1,0-4 127,0 0 0,0 0 0,-1 0-1,0-1 1,1 0 0,-1 0 0,-1 0 0,-10 4-1,-35 18 140,-28 15-270,-120 42 0,196-81-224,0-1 1,-1 1-1,1-1 1,-1 0-1,1-1 0,-1 1 1,-6-1-1,10 0-24,0 0 0,0-1 0,0 1 0,-1 0 0,1-1 0,0 1 0,1-1 0,-1 0 0,0 1 0,0-1-1,0 0 1,0 1 0,0-1 0,0 0 0,1 0 0,-1 0 0,0 0 0,1 1 0,-1-1 0,1 0 0,-1 0 0,1 0 0,-1-1 0,1 1-1,0 0 1,0 0 0,-1 0 0,1 0 0,0 0 0,0 0 0,0 0 0,0 0 0,0-2 0,0-31-5684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15567,'0'0'1825,"88"4"-1696,-29-13-97,8-1 64,11-1-385,4 4-1376,2 1-1250,-5 1-544,-1 4-4933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39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11082,'0'0'1090,"48"40"319,-21-22-865,2 0 1,9-3-65,1-9-223,2-2-129,3-4-32,0 0 0,0-3-32,-7-3 0,-2 1-64,-4 0-384,-7 1-962,-4 0-1120,-5 2-2210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 4036,'0'0'11205,"-11"-1"-9352,9 1-1805,-6-1 119,1 0 1,-1 0 0,1 1-1,-1 0 1,1 0 0,-1 1-1,0 0 1,1 0 0,0 0-1,-1 1 1,1 1 0,0-1 0,0 1-1,0 0 1,0 1 0,-6 4-1,8-4 7,1 0 0,0 0 0,-1 0 0,1 1-1,1-1 1,-1 1 0,1 0 0,-4 7 0,7-11-160,-1 0-1,1 0 1,-1 0 0,1 0 0,0 0 0,0 0 0,-1 0 0,1 0 0,0 0 0,0 0 0,0 0-1,0 0 1,0 0 0,0 0 0,1 0 0,-1 0 0,0 0 0,0 0 0,1 0 0,0 2-1,0-2 7,0 0-1,0 0 0,0 0 0,1 0 0,-1-1 1,0 1-1,1 0 0,-1 0 0,0-1 0,1 1 1,-1-1-1,1 1 0,-1-1 0,1 0 0,-1 0 0,1 1 1,-1-1-1,3-1 0,5 2 69,-1-2 0,0 1 0,1-1 0,-1-1-1,0 1 1,0-1 0,0-1 0,10-4 0,-13 6-117,-1-1 1,0-1 0,0 1-1,1-1 1,-2 1-1,1-1 1,0 0 0,-1-1-1,1 1 1,-1-1-1,0 1 1,0-1 0,0 0-1,-1 0 1,5-9-1,-7 13-127,1-1 0,-1 0 0,1 0 0,-1 0 0,0 0 0,1 1 0,-1-1 0,0 0 0,0 0 0,1 0 0,-1 0 0,0 0-1,0 0 1,0 0 0,0 0 0,0 0 0,0 0 0,-1 0 0,1 0 0,0 0 0,0 1 0,-1-1 0,1 0 0,-1 0 0,1 0 0,0 0 0,-1 1 0,0-1-1,1 0 1,-1 0 0,1 1 0,-1-1 0,0 0 0,-1 0 0,-1 0-811,0 0-1,0 0 1,0 0 0,0 0 0,0 1-1,0 0 1,0-1 0,-6 2-1,-5-1-3249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14830,'-25'55'545,"-5"10"-289,1 14 0,3 9-32,2 3-32,5 1-160,5-4-32,3-2-288,7-11-384,1-10-385,0-9-449,1-13-1665,-3-10-2306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12204,'-25'51'2210,"5"-7"-160,5-2-545,4-9-384,2-7-384,6-4-545,1-4-128,2 3-32,0 2-64,0 7-224,3 5-97,-1 5-95,1 3-417,-1 0 32,-2-7-95,0-9-802,0-8-929,0-12-2017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16015,'0'0'-32,"12"50"0,-1-21-64,7 0 96,5-4 0,3-1-64,6-5 128,-1-5-224,-7-6-1057,-1-6 736,-6-1 705,-16 0-576,-2 4-2723,-28 4-4676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0 455 12236,'0'0'5028,"13"-51"-3650,9 15 159,6-9-480,8-2-448,5-3-257,2 3-288,1 3-32,-1 6-769,-4 2-1793,-5 6-4324,-4-1-2980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14318,'-5'13'848,"-49"112"909,28-68-1460,2 1 0,-31 112 0,67-253-563,-9 52-1621,-1-1-1,-2 1 1,-3-35 0,2 63 1768,1 0 0,-1 0 1,0 0-1,0-1 0,0 1 0,-1 0 1,1 0-1,-1 1 0,0-1 1,-3-4-1,5 6 148,0 1-1,-1 0 1,1-1-1,0 1 1,-1 0 0,1-1-1,-1 1 1,1 0-1,0 0 1,-1-1 0,1 1-1,-1 0 1,1 0 0,-1 0-1,1 0 1,-1 0-1,1-1 1,-1 1 0,1 0-1,0 0 1,-1 0 0,1 0-1,-1 0 1,1 0-1,-1 0 1,0 1 0,0 0 30,0-1 0,0 1 1,0 0-1,0 0 0,1 0 0,-1 0 1,0-1-1,0 1 0,1 1 1,-1-1-1,1 0 0,-1 0 1,1 0-1,-1 0 0,1 0 1,-1 2-1,-4 14 319,1 1 0,1 0-1,0 0 1,1 0 0,1 0 0,1 1 0,1-1 0,2 19-1,-3-37-316,0 1 0,0-1-1,1 1 1,-1-1 0,0 1-1,0-1 1,0 1-1,1-1 1,-1 1 0,0-1-1,1 1 1,-1-1-1,0 0 1,1 1 0,-1-1-1,1 1 1,-1-1 0,0 0-1,1 0 1,-1 1-1,1-1 1,-1 0 0,1 0-1,-1 1 1,1-1-1,-1 0 1,1 0 0,-1 0-1,1 0 1,0 0 0,-1 0-1,1 0 1,23-6 961,18-19-249,11-29-501,-51 51-310,0 1 0,1-1 0,-1 0 1,0 0-1,-1 0 0,1 0 0,0 0 0,-1 0 0,0 0 0,1 0 0,-1-1 0,0 1 1,-1 0-1,1-1 0,-1 1 0,0-1 0,1 1 0,-1-1 0,-1-4 0,0 7 29,0 0-1,0 0 1,0 0-1,0 0 0,0 1 1,0-1-1,0 0 1,-1 1-1,1-1 0,0 1 1,0-1-1,0 1 1,-1-1-1,1 1 1,0 0-1,-1 0 0,1 0 1,0 0-1,-1 0 1,1 0-1,0 0 1,-3 0-1,-30 5 17,24-3-4,0 1 1,0 1 0,0 0 0,1 0-1,-1 1 1,1 0 0,0 1-1,1-1 1,-1 2 0,1-1-1,1 1 1,-11 12 0,17-18-2,1-1-1,0 0 1,0 1 0,0-1 0,0 1 0,0-1 0,-1 1-1,1-1 1,0 1 0,0-1 0,0 1 0,0-1-1,0 1 1,1-1 0,-1 1 0,0-1 0,0 1 0,0-1-1,0 1 1,0-1 0,1 0 0,-1 1 0,0-1 0,0 1-1,1-1 1,-1 1 0,0-1 0,1 0 0,-1 1-1,0-1 1,1 0 0,-1 1 0,1-1 0,-1 0 0,0 0-1,1 1 1,-1-1 0,1 0 0,-1 0 0,1 0-1,-1 0 1,1 0 0,-1 1 0,1-1 0,-1 0 0,1 0-1,-1 0 1,1 0 0,-1 0 0,0-1 0,1 1 0,-1 0-1,1 0 1,-1 0 0,1 0 0,0-1 0,33-2 49,-15-1-280,0-2 0,-1 0 0,1-1 0,-1-1 1,-1 0-1,20-14 0,16-9-3684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60 10666,'0'0'4869,"0"9"-4570,21 274 957,-3-103-745,-16-158-431,-1-14-12,0 0 0,0 1-1,0-1 1,-1 0-1,0 1 1,-1-1-1,0 1 1,-3 12-1,4-21-41,-1 0 1,1 1-1,0-1 0,0 0 0,-1 1 0,1-1 0,0 0 0,0 1 1,-1-1-1,1 0 0,0 0 0,-1 1 0,1-1 0,0 0 0,-1 0 1,1 0-1,-1 1 0,1-1 0,0 0 0,-1 0 0,1 0 0,-1 0 1,1 0-1,0 0 0,-1 0 0,1 0 0,-1 0 0,1 0 0,-1 0 1,1 0-1,0 0 0,-1 0 0,1 0 0,-1 0 0,1-1 0,0 1 1,-1 0-1,1 0 0,0 0 0,-1-1 0,1 1 0,0 0 0,-1-1 1,1 1-1,-1-1 0,-12-16 586,8 1-546,0-1 1,1 0-1,0 0 0,1 0 0,1 0 0,1-19 0,6-105-587,-3 121 441,1 0 1,2 0-1,0 0 1,1 1-1,0-1 1,2 1-1,0 1 1,17-27-1,-16 30-1,1 1-1,0 1 1,1 0-1,0 0 1,1 1-1,0 0 1,1 1-1,0 0 1,1 1-1,24-12 0,-119 80 205,-20 0 88,63-38-7,-53 38 0,118-62-2963,-2-9 562,-1 0 0,0-1 0,33-26 1,-3-1-3319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4:4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52 8296,'0'0'1719,"1"-8"352,2-36 2328,-18 81-2573,-64 233 69,78-269-1890,4-18-507,3-4 417,2-10-23,-2 1 0,0-1 0,1-48-1,-7 78 112,1 0 0,-1 0-1,0-1 1,0 1 0,0 0-1,-1 0 1,1 0 0,0 0-1,0 0 1,-1-1 0,1 1-1,0 0 1,-1 0 0,1 0-1,-1 0 1,1 0 0,-1 0-1,0 0 1,1 0-1,-3-1 1,3 2-9,-1 0 1,0-1-1,1 1 0,-1 0 1,0 0-1,0 0 0,1 0 1,-1 0-1,0 0 0,0 0 0,1 0 1,-1 0-1,0 1 0,0-1 1,1 0-1,-1 0 0,0 1 1,1-1-1,-1 0 0,0 1 1,1-1-1,-2 1 0,-2 2 0,1 0-1,0 0 1,0 0 0,0 0-1,0 0 1,0 0 0,1 1-1,-1-1 1,-2 8 0,2-4 10,1 0 1,0 0 0,1 0 0,-1 1-1,2-1 1,-1 0 0,1 0 0,0 1-1,0-1 1,1 0 0,0 1-1,3 12 1,-2-16 10,-1 1-1,1-1 1,-1 0-1,1 0 1,0 0-1,1 0 1,-1-1-1,1 1 1,0-1-1,-1 1 1,2-1-1,-1 0 1,0 0-1,0 0 1,1-1-1,0 1 1,-1-1-1,1 0 1,0 0-1,0 0 1,0 0-1,6 1 1,-26-33 1004,-84-107-714,99 136-220,4 0-143,0 0 0,0 1-1,1-1 1,-1 1 0,0 0-1,0 0 1,1 0 0,5 2 0,7-1 38,179-9-381,-162 4-2252,62-16 0,-25-2-5451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0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767 59 6983,'-8'-4'715,"-11"-6"-294,-1 1 0,0 0 0,-1 2 0,-26-6 0,40 11-426,-1 0-1,0 1 1,0 0-1,1 1 1,-1-1-1,0 2 1,0-1 0,0 1-1,1 0 1,-1 1-1,0-1 1,1 2-1,-1-1 1,1 1-1,0 0 1,-12 8 0,2 1-17,1 2 0,1 0 1,1 0-1,0 2 0,1 0 1,-17 26-1,-59 115 158,33-42 57,5 3 1,5 2-1,-56 229 1,92-300-128,3 1 0,1 0 1,1 61-1,6-82-58,1 1 0,2-1 0,0 0-1,2 0 1,1 0 0,20 49 0,67 125-57,-78-174 45,1 0 0,1-2 0,2 0 0,39 42-1,-52-62-2,2 1-1,-1-1 0,1-1 0,0 1 1,0-1-1,1-1 0,0 0 0,0 0 0,0-1 1,0-1-1,1 1 0,0-2 0,-1 1 0,1-2 1,0 1-1,0-1 0,0-1 0,0 0 0,0-1 1,0 0-1,0 0 0,0-1 0,0-1 0,-1 0 1,1 0-1,-1-1 0,11-5 0,8-6 25,1-1-1,-2-2 1,0-1 0,-2-1-1,0-1 1,-1-1-1,39-45 1,-14 6 136,-3-2-1,-4-3 0,-1 0 1,-4-3-1,-3-1 1,-3-2-1,-4-1 1,37-143-1,-53 165-116,-2 0 0,-2-1-1,1-89 1,-8 126-28,-2-1 1,0 1-1,-1 0 0,0-1 0,-1 1 0,-1 0 1,0 0-1,-1 0 0,-1 1 0,0 0 1,-1 0-1,-1 0 0,0 1 0,0 0 1,-2 1-1,-19-22 0,9 18-1,-1 0 0,0 1 1,-2 1-1,1 1 0,-2 1 0,0 1 0,-37-11 1,-184-39-900,175 47 178,-2-1-338,4 3-373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3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1242 55 3331,'-14'-3'3983,"-55"-13"-3348,-1 3 0,0 3 0,-120-3 1,176 15-878,-1 0 1,1 1 0,0 0-1,0 1 1,0 1-1,1 0 1,-16 9 0,-91 57-2734,56-32 2436,-16 8 2787,-109 84 1,163-109-1901,0 0 0,2 2 0,0 0 0,2 2 0,0 0 0,2 2 0,-24 42 0,38-57-325,0 0 0,0 1 0,1 0 1,1 0-1,0 0 0,1 0 0,0 1 0,2-1 0,-1 1 0,2-1 1,0 1-1,1 0 0,0-1 0,4 15 0,-1-12 6,1-1 0,0 0 0,1 0 0,1-1 0,1 0 0,0 0-1,1-1 1,0 0 0,2 0 0,-1-1 0,23 21 0,-2-7-13,2 0-1,1-2 1,1-2-1,1-1 1,1-2-1,56 23 1,249 70 94,-164-59-25,896 257 108,-17-131-65,-593-126-111,807 79 318,-26-68-202,-518-37-118,429-2-195,-290-118-140,-723 67 194,266-83 0,-334 81 81,-2-3 0,-1-2-1,-2-4 1,-1-3 0,75-57-1,-116 73 78,0-2-1,-1-1 0,-2-1 1,-1-1-1,-1-1 0,-1-2 0,-2 0 1,28-57-1,-30 50-29,-3 0 0,-1-1 0,-1 0 1,-3-1-1,-1-1 0,-2 0 0,3-66 0,-10 92 20,0 0 0,-2 0-1,0 0 1,0 1 0,-2-1-1,1 1 1,-2-1 0,0 1-1,-1 0 1,-8-14-1,2 8 32,-1 0-1,0 2 1,-2-1-1,0 2 1,-33-31-1,3 13 125,-1 2 0,-1 1-1,-2 3 1,-81-36-1,-1 10 163,-195-55 0,-150-11-3390,301 79-512,31 6-4722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3:5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47 101 3812,'0'0'6021,"-4"-10"-4339,0-1-1544,0-2 21,-1 0 0,-1-1 1,0 2-1,-9-15 0,13 78 866,81 1848 1521,-76-1864-2478,9 113 17,7-1-1,38 148 0,-54-285-93,-1 1 1,2-1-1,-1 0 1,1 0-1,1 0 1,0-1-1,0 0 1,1 1-1,0-2 1,0 1-1,1-1 1,1 0-1,-1 0 1,1-1-1,0 0 1,1-1-1,-1 1 1,1-2-1,1 1 1,-1-1-1,21 7 1,348 102 331,-282-89-304,69 13-11,1-8 0,2-7 0,251 3 0,487 17 427,-682-30-422,814-5 110,-510-31-101,93-2 212,-9 0 225,242-2 438,-804 29-777,64 12 0,-67-7-56,77 1 0,-108-8-52,-1-1 0,1 0-1,-1-1 1,0-1 0,0-1 0,0 0-1,0-1 1,-1-1 0,16-7 0,11-11 10,0-1 0,-2-3 0,45-40 0,97-107-86,-23 20 40,-125 128 18,1 2 1,0 2 0,2 1-1,1 2 1,0 1 0,2 2-1,0 1 1,46-11 0,58-25-241,186-97 0,-198 86 540,-121 58-248,-1-1-1,0 0 1,0 0 0,0-1-1,-1 0 1,0-1 0,0 0-1,-1 0 1,0 0-1,-1-1 1,0 0 0,0 0-1,-1-1 1,0 0-1,-1 0 1,0 0 0,0 0-1,3-17 1,2-16-85,-3 0 0,-1 0 0,0-55 0,-5 91 44,2-70-47,-4 0 1,-13-92-1,8 126 43,-3 1 1,0 0-1,-3 0 0,-2 1 0,-27-56 0,18 53-9,-3 0 1,-1 2-1,-1 1 0,-3 1 0,-1 2 0,-2 1 1,-2 2-1,-1 1 0,-1 2 0,-2 2 0,-1 2 1,-47-24-1,-189-87 147,220 115-91,-1 2 0,-120-27 0,-461-19-44,367 48-8,58 1 1,-1404-87-149,-294 97-526,868 40 864,519-13 76,186-2-71,39-1-1577,100-12-3125,122-3 1217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20 13068,'0'0'1805,"-8"-1"-81,-1 0-1534,1 0 1,-1 1-1,0 0 0,0 1 0,1-1 1,-1 2-1,0-1 0,1 1 1,-1 1-1,1-1 0,0 1 0,0 1 1,-10 5-1,-33 29 1424,49-36-1543,-1 0-1,1 1 1,0-1-1,0 1 1,0-1-1,0 1 1,0 0-1,1-1 0,-1 1 1,1 0-1,-1 0 1,1 0-1,0 1 1,0-1-1,1 0 1,-1 0-1,0 4 1,2-6-45,0 0 0,0 0 0,0 0 0,1 0 1,-1 0-1,0 0 0,0-1 0,0 1 0,1 0 1,-1-1-1,0 1 0,1-1 0,-1 1 0,0-1 1,1 0-1,-1 0 0,1 0 0,-1 1 0,0-1 1,1 0-1,-1-1 0,1 1 0,1 0 0,38-3 488,-28-2-454,-1 0 0,1 0 0,-1-1 0,0-1 0,-1 0 0,1 0 0,-1-1 0,-1-1 1,0 0-1,0 0 0,0-1 0,-1 0 0,-1-1 0,0 1 0,7-14 0,-14 23-1,-14 11 74,4-2-145,0 1-1,1 0 0,0 0 1,0 0-1,1 1 0,1 0 1,-1 0-1,2 1 1,-1-1-1,-3 13 0,9-22-65,0 0-1,0-1 1,0 1-1,0 0 1,1 0-1,-1 0 1,0 0-1,0-1 1,1 1-1,-1 0 1,0 0-1,1-1 1,-1 1-1,1 0 1,-1-1 0,1 1-1,0 0 1,-1-1-1,1 1 1,-1-1-1,1 1 1,0-1-1,0 1 1,-1-1-1,1 1 1,0-1-1,0 0 1,-1 1-1,1-1 1,0 0-1,0 0 1,0 0-1,0 0 1,-1 1-1,1-1 1,0 0-1,0-1 1,0 1-1,0 0 1,0 0-1,-1 0 1,2-1-1,42-6-6646,-13-6 276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3:5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1 475 5093,'0'0'2076,"10"-12"-1579,24-27-456,11-12 104,68-103 0,-103 133 1078,-10 20-1169,0 1 0,0 0 0,0 0 0,0 0 0,0 0 0,0 0 0,0-1 0,0 1 0,0 0 0,0 0 0,0 0 0,0 0 0,0-1 0,0 1 0,0 0 0,0 0 0,0 0 0,0 0 0,0 0 0,0-1 0,0 1 0,0 0 0,0 0 0,0 0 0,0 0 0,0-1 0,-1 1 0,1 0 0,0 0 0,0 0 0,0 0 0,0 0 0,0 0 0,0 0 0,-1-1 0,1 1 0,0 0 0,0 0 0,0 0 0,0 0 0,0 0 0,-1 0 0,1 0 0,0 0 0,0 0 0,0 0 0,0 0 0,0 0 0,-1 0 0,1 0 0,0 0 0,-3 1 118,1 1 1,0-1-1,-1 1 0,1 0 0,0-1 0,0 1 0,0 0 0,0 0 0,0 0 0,1 1 0,-3 3 0,-14 23-97,2 0 0,2 1 0,0 0 0,2 1 0,2 1 0,0 0 0,2 0 0,-4 45 0,1 35-50,3 128 1,5-70 81,-2-68-77,0 183 90,6-276-70,0 0 1,0 1 0,1-1 0,0 0-1,1 0 1,0 0 0,1 0-1,-1 0 1,2-1 0,-1 0 0,1 0-1,1 0 1,9 12 0,-5-10-2,1 0 0,0 0 0,1-1 0,0-1 0,0 0 0,1-1 0,-1 0 0,16 5 0,16 4 36,1-3-1,0-1 1,1-3 0,70 6-1,657 17 150,-476-27-195,1058-9 350,-497-6-186,-608 11-143,552-9-15,-6-66 1639,-724 61-1498,138-43 1,-179 45-157,0-1 1,-1-2-1,-1 0 1,0-3 0,-1 0-1,45-37 1,-62 44-15,-2 0-1,1 0 1,-1-1 0,-1 0-1,0 0 1,0-1 0,-1 0-1,-1-1 1,0 0 0,0 0-1,-2 0 1,6-20 0,-4-4 21,-1 0 0,-1-1 0,-3-52 0,2 52 19,1-1 0,2 1 0,14-48 0,9-64-62,-27 133 6,-1 0 1,0 0-1,-2 0 0,0-1 0,-1 1 0,-6-29 0,3 34 4,0-1 0,-1 1 1,0 0-1,-1 1 0,-1 0 0,1 0 1,-2 0-1,1 1 0,-1 0 0,-1 1 0,0 0 1,0 0-1,-1 1 0,-21-12 0,-10-4 9,0 3 0,-82-31-1,57 30-23,0 3-1,-98-14 0,-144-4 24,67 10 43,124 11-48,-598-77 21,-4 37-36,-907 35 35,1237 36-11,-750 126 0,798-67-854,331-72 594,6 0-135,-1 0-1,1-1 1,-1 0 0,0-1 0,1 1 0,-1-1-1,0 0 1,-11-2 0,3-8-4564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3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 38 8584,'-73'-1'192,"0"-2"129,2-1-97,9 0-320,-1-1-481,6-4-832,2-3-641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3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2257 12 7847,'-766'13'2383,"232"-13"-2198,159 29 87,337-23-156,1 1 1,0 2-1,0 2 0,0 1 0,2 2 0,0 1 0,-59 36 0,77-38-169,0 1 0,1 1 0,0 0 0,1 1 0,1 1 0,1 0 0,0 1-1,1 0 1,-17 37 0,16-28-20,2 1-1,0 1 0,2 0 1,2 0-1,0 1 1,-4 46-1,10-56 91,1 0 1,1 0-1,0 0 0,2 0 0,0 0 1,1 0-1,1-1 0,1 0 0,1 0 1,1 0-1,0-1 0,1 0 0,1-1 1,1 0-1,24 30 0,-14-24 15,0-2 0,1 0-1,1-1 1,1-2-1,1 0 1,1-2 0,0 0-1,1-2 1,55 20 0,1-6 31,131 25 0,94-2-54,-147-26-11,1202 170 103,-1061-167 232,388-12 0,302-80 309,-685 36-675,334-37-152,-9-47 56,-373 37 72,-222 62 152,0-3 0,-1-1-1,-1-1 1,57-41 0,-86 55-1,0-1 0,0 0 0,-1-1 0,0 1 0,0-1 0,0 0 0,0 0 0,-1-1 0,0 1 0,-1-1 0,1 0 0,-1 0 0,-1 0 0,1 0 0,2-14 0,-4 11 18,-1 1-1,1-1 0,-2 1 1,1-1-1,-1 1 0,-1-1 1,1 1-1,-2 0 0,1 0 1,-1 0-1,-1 0 1,-6-12-1,-3-1-95,0 0 0,-2 1-1,-1 0 1,0 1 0,-1 1 0,-2 1 0,0 0 0,0 2-1,-2 0 1,0 1 0,0 1 0,-31-14 0,-32-11-465,-1 4 1,-98-27-1,86 30 521,16 5-79,-718-224 79,623 207 104,-1 7 0,-295-22 0,297 52 7,1 8-1,-1 8 1,-260 46 0,-95 56-3664,358-76 428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5:5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1295 402 11371,'-556'90'-929,"507"-79"997,0 2-1,1 2 1,0 3 0,2 1 0,0 3-1,1 1 1,1 2 0,1 3 0,2 1-1,1 2 1,1 1 0,-50 56 0,77-74-74,0 1 0,1 1 0,0 0 0,2 0 0,0 1 0,1 0 0,0 1 1,1 0-1,2 0 0,-1 0 0,2 1 0,1 0 0,0 0 0,1 0 0,1 0 0,1 0 0,1 0 1,5 37-1,-2-40 0,1 0 0,0-1 0,1 0 0,1 0 1,0-1-1,1 1 0,0-2 0,1 1 1,1-1-1,0 0 0,1-1 0,0 0 0,22 17 1,4 0 76,2-1 0,0-2-1,63 30 1,-33-24 42,2-3 0,0-4 0,101 24 0,230 27 200,-351-68-287,1169 115 256,-142-46-124,-623-38-118,869 52 761,-387-54-674,3-40 45,-278-2-119,-412 2-6,456-64 1,-571 43-28,-1-7 1,-1-5 0,-2-5-1,245-116 1,-156 30 31,-191 107-76,-1-1 0,-1-2 0,0 0 0,-2-2 1,25-32-1,-38 41 65,-2-1 0,0 0-1,-1-1 1,-1 0 0,-1 0 0,0 0 0,-2-1 0,0 0 0,4-31-1,-2-15 175,-2-98 0,-5 141-207,-2 1 0,0-1-1,-1 0 1,-1 1 0,-1 0 0,-1 0 0,-1 0-1,-1 1 1,-1 0 0,-20-35 0,12 30 8,-1 0 1,-1 1-1,-2 1 1,0 1-1,-1 1 1,-47-35 0,18 21 16,-1 3 1,-93-42 0,-109-27 10,102 53-27,-1 6 0,-223-30 1,-323-3 45,575 64-61,-2941-90 442,2061 163-491,9 76-8,-13 3 116,637-93-42,128-21-15,77-10-9,-276 64 1,427-78-475,0 2 1,0-1-1,1 2 1,0 0 0,0 1-1,0 0 1,1 1-1,0 0 1,1 2-1,0-1 1,0 1-1,1 1 1,0 0-1,1 0 1,-10 15 0,1 0-5320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6:0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888 60 7495,'-14'3'-715,"-27"6"753,-238 49 1114,254-53-1051,-1 1-1,1 0 1,0 2 0,0 2-1,1 0 1,0 1-1,1 1 1,0 1 0,1 2-1,1 0 1,0 1-1,1 1 1,-32 35 0,31-27-74,2 0 1,0 1 0,2 1-1,1 0 1,1 2 0,2-1-1,0 2 1,2 0 0,2 0-1,0 1 1,-3 33 0,-10 139 35,20-169 32,3 1 0,0 0 0,12 63 0,-7-75-46,1 0 1,0-1 0,2 1 0,0-1 0,2-1-1,0 0 1,2-1 0,0 0 0,21 25 0,-11-20 1,1-1 1,2-1-1,0-1 1,1-1-1,53 30 1,-19-18 20,1-3 0,67 22 0,126 30 148,-114-44 102,189 25 0,151-7 71,-291-36-303,256 16-7,780-36-1,305-53-50,-1250 42-92,279-47-1,-371 26 109,-1-8-1,251-88 1,-432 125-46,93-32-5,133-68 1,-206 89 9,-2 0 1,1-2 0,-2-1 0,0-1-1,-1-1 1,-1-1 0,-1-1 0,-1-1 0,34-47-1,-42 48 41,-2 0-1,0 0 0,-1-1 1,-2 0-1,0-1 0,-1 0 0,-1 0 1,-2 0-1,0-1 0,-1 1 1,-2-1-1,0 1 0,-5-32 0,2 39-38,-1 1-1,-1-1 0,0 1 0,-2-1 0,1 2 0,-2-1 0,0 1 0,-1 0 0,0 0 0,-1 1 0,0 1 0,-19-18 1,-2 0-68,-2 2 1,-1 2 0,-58-35-1,20 21 113,-1 4 0,-2 2 0,-1 4 0,-2 3-1,-84-17 1,-411-57 374,443 82-405,-1601-159-17,626 158-128,1 84 228,341 33-311,567-58 19,-350 119 0,434-111-1086,-119 68 0,146-71-620,-5-1-1701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0:45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223 590 3587,'0'0'652,"-2"-12"1424,-1-12-1009,-14-107 2402,13 88-905,6 41-971,3 19 247,12 65-1025,12 152 0,-18 88 52,-7-161-796,-10 966 308,8-464-289,4-430-52,-37 479 31,24-649-81,-19 291-88,27-352 84,-1 0 0,1 0 0,-1 0 0,1 0-1,0 0 1,0 0 0,0-1 0,0 1 0,0 0 0,1 0 0,-1-1-1,0 1 1,1-1 0,-1 1 0,1-1 0,3 3 0,34 23-263,-25-19-33,10 8 289,1-1-1,0-1 1,1-1-1,1-2 0,0 0 1,0-2-1,1-1 1,0-1-1,1-2 1,-1-1-1,53 2 0,707-4-358,-454-5 327,1681-101 685,-1883 88-595,695-72 85,2 46-270,153 48 203,-777-15 1023,316-57-1,-348 39-786,-129 21-292,0-3 1,-1-1-1,0-2 1,64-29-1,-80 28-30,-1-1 0,0-1 0,-1-1 0,-1-2 0,-1-1 0,0 0-1,34-40 1,-28 25 45,-1-2-1,-2-1 0,-2-2 0,-2 0 1,-1-1-1,-2-1 0,17-52 0,-16 25 22,-3 0-1,-3-1 0,9-135 0,-13-468 48,-41 0-363,26 586 209,-3-58 56,-41-473 399,44 576-362,-2 0 1,-2 0-1,-2 1 0,-1 0 1,-2 1-1,-2 0 1,-2 1-1,-1 1 1,-2 1-1,-1 1 1,-2 1-1,-1 1 0,-38-39 1,25 34-159,-3 1 0,0 2 1,-3 2-1,0 2 0,-2 2 0,-1 2 0,-69-28 1,50 29 40,0 4 0,-2 3 0,0 2 0,-1 4 0,-89-7 0,-669 13 677,408 15-389,-169-12-204,-290 2-507,1 39 325,-186 69 195,185-16 754,835-87-727,-614 79 392,568-65-449,2 5 0,0 3 0,2 4-1,0 4 1,-101 56 0,167-79-215,-1 2-1072,0-2-1,-26 11 0,12-13-5140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2:3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410 149 4324,'0'0'4986,"-10"6"-3662,2-1-1259,0 0 0,0 0 0,0 1-1,0 0 1,1 1 0,0 0 0,0 0 0,1 0-1,0 1 1,0 0 0,0 0 0,1 0 0,-4 10 0,-74 273 160,54-178-167,7-27-51,-88 368 102,90-349 223,5 1-1,-2 148 0,23-98-158,6 0-1,47 222 1,-44-297-177,56 274-17,29-8-136,-90-321 165,0 1 0,2-2 0,0 0 0,2 0 0,1-1 0,1-1 0,1 0 0,1-1 0,0-1 0,2-1 0,1-1 0,0 0 0,1-2 0,1 0 0,1-2 0,0-1 0,28 13 0,11-2 67,2-2 0,130 27 0,144 3-3,-244-40-102,214 31 1,510 61-349,-621-91 521,0-8 0,230-22 0,580-127 1185,-587 75-1279,644-115-252,-18-77 246,-861 200 18,-3-8 1,-4-8-1,-2-7 0,-5-8 1,246-173-1,-377 234 229,0-1-1,70-74 0,-99 91-250,0 0-1,-1-1 1,0 0-1,-1-1 0,-1 0 1,0-1-1,-2 0 1,0 0-1,0-1 1,-2 0-1,5-27 0,-7 21-14,-1 1 0,-1-1 0,-1 1 0,-2-1-1,0 1 1,-1 0 0,-1 0 0,-2 0 0,-14-41-1,7 33 9,-2 1 1,-1 0-1,-1 0 0,-2 2 0,0 0 0,-28-28 0,-7 1 4,-3 2 0,-2 3 0,-2 2 0,-2 3-1,-88-47 1,-465-213 391,-23 46-192,236 113-529,-614-136 0,-445 29 55,489 184 523,758 73-48,-1 8 1,-322 62-1,318-26-160,-265 92 0,354-91-492,3 4 0,1 7 1,-144 91-1,-21 52-3919,163-104-192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0:4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0 7495,'0'0'4084,"-9"0"-2814,-28 1-912,35-1-346,0 0 0,1 1 0,-1-1 0,0 1 0,0-1-1,0 1 1,1 0 0,-1-1 0,0 1 0,1 0 0,-1 0 0,1 0 0,-1 0 0,1 0-1,0 1 1,-1-1 0,1 0 0,0 1 0,0-1 0,0 1 0,0-1 0,0 1 0,0-1-1,0 1 1,-1 3 0,-7 46 201,8-40-201,-9 298-67,9-116 14,-76 748 489,-5 231 882,81-1143-1306,2-1 0,1 1 0,2 0 0,0-1 0,9 29 0,-11-50-27,1 1-1,-1-1 1,1 0-1,0-1 1,1 1-1,0 0 1,0-1 0,0 0-1,1 0 1,-1 0-1,2 0 1,-1-1-1,0 0 1,1 0 0,0 0-1,0-1 1,1 0-1,-1 0 1,1-1-1,0 1 1,0-1 0,0-1-1,0 0 1,9 2-1,32 2 36,-1-3 1,0-1-1,61-6 0,-70 0-12,1 3-1,0 1 1,-1 1 0,1 3 0,-1 1-1,45 12 1,215 97-48,-200-71 2,2-5 0,106 25-1,-124-47-8,0-4-1,0-3 0,1-4 1,126-9-1,329-61 43,-479 56 20,116-16 52,0 7 0,1 8 0,0 7 0,348 41 0,-149 25 7,170 23-32,6-40 121,-400-45-67,0-6 0,0-7 0,0-7 0,182-47 0,-5-30 323,2-1 170,-242 76-194,161-18 1,-225 37-388,17-1 19,-1-1 1,59-15-1,-86 15-29,0 0-1,0-1 0,-1-1 1,1 0-1,-1 0 0,-1-1 1,1-1-1,-1 0 0,-1 0 1,0-1-1,14-15 1,-4-2-11,-1-1 1,-1 0 0,-1-2-1,-1 0 1,-2 0 0,-1-2 0,-1 0-1,9-39 1,-2-11-1,-3-1 0,5-89 0,-11 65 31,-5 0-1,-5-1 0,-4 1 1,-5 0-1,-29-139 0,-4 26-109,27 127 178,-4 1 0,-52-155 0,65 232-52,0-1 1,-1 1 0,-1 0-1,0 1 1,-1-1-1,0 2 1,-1-1 0,0 1-1,-1 1 1,0 0-1,-1 1 1,0 0 0,-1 0-1,0 1 1,-1 1-1,1 1 1,-2 0-1,1 0 1,-1 1 0,0 1-1,-25-5 1,-79-13-431,-1 6 0,-189-3 1,167 14 226,-636-22 62,2 69 361,250 27-261,-904 87-106,-208-118-598,1148-35 848,397-1-144,-180-3-592,261 1-78,-1 0 0,1-1-1,-1 0 1,1-1 0,0 0 0,0-1 0,0 0 0,0-1-1,-11-6 1,-26-24-7113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0:5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62 284 3043,'-6'-9'3160,"-1"-2"-2932,0 0 0,1-1 0,0 0 1,1 0-1,0-1 0,1 1 0,1-1 0,0 0 0,1 0 0,-2-18 0,3 4 401,0 18-419,0 0 0,0 0 0,1 0 1,1 0-1,0 0 0,0 0 0,0 0 0,4-9 0,-5 18-198,0-1-1,0 1 1,0 0 0,0 0 0,0 0-1,0 0 1,0-1 0,0 1-1,0 0 1,0 0 0,0 0 0,0 0-1,0 0 1,0-1 0,0 1 0,1 0-1,-1 0 1,0 0 0,0 0-1,0 0 1,0 0 0,0 0 0,0 0-1,1-1 1,-1 1 0,0 0-1,0 0 1,0 0 0,0 0 0,0 0-1,1 0 1,-1 0 0,0 0 0,0 0-1,0 0 1,0 0 0,1 0-1,-1 0 1,0 0 0,0 0 0,0 0-1,0 0 1,1 0 0,-1 0-1,0 0 1,0 0 0,0 0 0,0 0-1,0 1 1,1-1 0,-1 0 0,0 0-1,0 0 1,0 0 0,0 0-1,0 1 1,7 12 228,1 21-27,12 98 80,4 171-1,-21 139-556,-5-255 183,-29 373 826,0-79 731,30-448-1340,1 0 0,2-1 0,2 1 0,0-1-1,13 43 1,-13-61-145,1 0 0,1 0 0,0-1 0,1 1 0,1-1 0,0-1 0,1 1 0,0-1 0,0-1 0,1 0 0,1 0 0,0-1 0,23 16 0,-14-14-41,0-1 0,0-1 1,2 0-1,-1-2 1,1 0-1,0-2 1,0 0-1,1-2 0,24 2 1,32 0-93,103-6 0,-88-2 233,62 2-48,276 33-1,515 81 60,940-95 37,-1092-25-33,138 25-40,392-6 55,-853-39-112,125-1 164,-319 27 184,138-2-116,-346-1-209,95-17 1,-136 15-17,1-2 0,-1-1 0,-1-1-1,1-1 1,46-25 0,-70 31-9,0 1 0,-1-1 1,1 1-1,0-1 0,-1 0 0,0-1 1,0 1-1,0-1 0,-1 0 1,1 0-1,-1 0 0,0 0 0,-1-1 1,1 1-1,-1-1 0,0 0 0,2-8 1,-1-8 110,0 1 1,-1-1-1,-2-34 0,0-1 36,-1-828 53,-6 570-174,7 255-15,-3-1-1,-3 1 1,-2 0-1,-3 1 1,-3 0-1,-27-75 1,18 75-25,5 9 27,-2 1 1,-49-86-1,60 121-9,-1 0-1,0 1 1,0 0 0,-2 1-1,1 0 1,-1 1-1,-1 0 1,0 1 0,-1 1-1,0 0 1,0 1 0,-1 0-1,-24-9 1,-15 3-54,0 2 0,0 3 1,-1 2-1,-101 0 0,14 0 22,-634-69 172,-515-25-153,-257 104 166,583 5-173,345-10-219,-581 3-297,-152 95 483,1030-31-880,115-4-4381,127-35-574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56:0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12940,'-9'6'945,"1"-1"-961,-56 38 1351,60-39-1203,0-1-1,0 1 1,0 0-1,1 1 1,-1-1-1,1 0 1,0 1-1,0 0 1,1 0-1,-1 0 1,1 0-1,0 0 1,-2 9-1,-1 35-113,1 85-1,2-39 34,-84 963-729,48-690 897,9 264 971,29-609-1188,1-1-1,1 0 1,1 0-1,1 1 1,1-2 0,1 1-1,10 23 1,-13-38-8,1 0 0,0 0 0,0 0 0,1 0 0,-1 0 0,2-1 1,-1 0-1,0 0 0,1-1 0,0 1 0,1-1 0,-1-1 0,1 1 0,0-1 0,0 0 1,0-1-1,1 1 0,-1-1 0,1-1 0,0 0 0,-1 0 0,15 2 0,41 0-10,0-3-1,-1-3 0,87-13 1,53-3-40,630 8 54,353-15 25,763-52-23,-536 1 11,-1136 49 26,540 18 0,-786 11-42,81 5 655,200-12-1,-278 2-518,-1-1 1,-1-2-1,1-1 0,-1-2 1,0-1-1,-1-1 0,0-2 1,-1 0-1,0-2 1,50-37-1,-74 49-96,1-1-1,-1 0 1,-1-1-1,1 1 1,-1-1 0,0 0-1,0 0 1,0 0-1,-1 0 1,1-1-1,-1 1 1,-1-1 0,1 0-1,-1 0 1,0 0-1,0 0 1,-1-1 0,0 1-1,0 0 1,0-1-1,-1 1 1,0-7-1,10-221 63,-2-321-910,-13 486 753,-2 1 0,-4 0 0,-2 0 0,-4 2 0,-2 0 0,-30-67-1,-20-16 136,-119-192 0,177 321-64,-2 1 0,0 0 1,-2 1-1,0 0 0,0 1 1,-2 1-1,0 0 0,-1 2 1,0 0-1,-1 1 0,-1 0 0,0 2 1,-1 0-1,0 2 0,0 0 1,-37-9-1,-4 5 7,-1 3 1,-99-4-1,-130 18 151,-236 47 304,224-17-423,-785 36-40,-3-42-62,1083-28 52,-2041 163 32,1364-76 115,-1-43-2189,442-44-4178,132 0 631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4:2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108 136 14862,'0'0'3289,"-10"6"-2377,1-1-583,0 0 0,1 1 0,-1 0 0,1 1 0,-13 13 0,17-16-235,1 0 0,0 0 0,0 1 0,0-1-1,0 1 1,1 0 0,-1 0 0,1 0 0,1 0 0,-1 0-1,1 0 1,-1 0 0,2 1 0,-1-1 0,0 10 0,2-14-88,-1 1 0,1-1 0,-1 1 0,1 0 0,0-1 0,-1 0 0,1 1 0,0-1 0,0 1 0,0-1 0,0 0 0,0 0 0,1 0 0,-1 0 0,0 0 0,1 0 0,-1 0 0,0 0 0,1 0 0,-1 0 0,1-1 0,-1 1 0,1 0 0,-1-1 0,1 0 0,0 1 0,-1-1 0,1 0 0,-1 0 0,1 0 0,3 0 0,57-1 216,-60 1-220,12-3-8,0 0 0,-1 0 0,1-1 0,-1-1 0,0 0 0,0-1 0,-1-1 0,0 1 0,0-2 0,16-12 0,-15 9 25,1 0 0,-1-1 0,-1-1 0,0 0 0,-1 0 0,-1-1 0,18-30-1,-26 39-2,1 1 0,-1-1-1,0 1 1,-1-1-1,1 0 1,-1 1-1,0-1 1,0 0 0,0 0-1,-1 0 1,0 0-1,0 0 1,-1-8-1,1 12-13,-1-1 0,1 1 0,-1-1 0,0 1 0,1 0 0,-1-1 0,0 1 0,0 0 0,0 0-1,0-1 1,0 1 0,0 0 0,0 0 0,0 0 0,-1 0 0,1 0 0,-3-1 0,1 1-12,0 0 0,0 0 0,-1 0 0,1 0 1,-1 1-1,1-1 0,0 1 0,-1 0 0,1 0 0,-7 1 1,-3 1 98,0 1 0,1 0 0,-1 1 0,1 1 0,0 0 0,0 0 0,0 2 0,1-1 1,0 1-1,0 1 0,1 0 0,-11 10 0,20-17-80,0 0 0,-1 0-1,1 0 1,0 0 0,0 1 0,0-1 0,-1 0 0,1 1-1,1-1 1,-1 1 0,0-1 0,0 1 0,0 0 0,1-1-1,-1 1 1,1 0 0,0-1 0,-1 1 0,1 3-1,0-4 0,1 0 0,-1 1 0,1-1 0,-1 0 0,1 0 0,0 0 0,-1 0-1,1 0 1,0 0 0,0 0 0,0 0 0,0 0 0,0 0 0,0 0 0,0-1 0,0 1-1,0 0 1,0-1 0,1 1 0,0 0 0,10 3-23,0-1 1,0 0-1,0-1 0,17 2 1,-17-3-116,4 1-235,1 0 0,-1 1 0,1 1 0,-1 1 0,30 12 0,-43-16 348,1 1-1,-1 0 1,0 0 0,0 1-1,1-1 1,-2 1 0,1-1 0,0 1-1,0 0 1,-1 0 0,0 0-1,1 0 1,-1 1 0,0-1-1,-1 0 1,1 1 0,-1 0-1,1-1 1,-1 1 0,0 0-1,0 0 1,-1-1 0,1 1-1,-1 0 1,0 0 0,0 0-1,0 0 1,-1 0 0,1 0 0,-1-1-1,-1 6 1,-23 51-2738,20-50-2807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7:4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39 146 7944,'0'0'3640,"-7"1"-3202,-25 1-310,39-11-296,11-2 16,4 1 159,1 1 0,0 1 0,0 1 0,1 2 0,37-5 0,129-2 72,-110 9-51,464-2 904,-373 6-849,367 26 358,-22-1-44,-238-24-321,828 18 147,-581 2-160,688 22 226,1169-64 1222,-625-47-1211,624-14-232,-677 89 39,-463-8 579,-900-6-320,-197 7-180,97-4-68,-177-7-3087,-23-2-1883,-12 0-2141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2:20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1 307 14638,'0'0'27,"11"2"-753,62 4 705,0-2 0,115-11 0,156-34 42,102-6-12,249 58 118,23-1-3,-116-47-109,96-2 2,2091 38 170,-1661 86 75,729 16-38,-103-152 353,-515-82-275,-213 17-117,4 63-1067,-973 52 601,442 5-4953,-319 2 1695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6182,'6'-11'-818,"-1"0"3675,8-17 10041,-12 57-10019,1-10-2780,-8 97 206,8-116-280,-1 0 0,0 0-1,0 0 1,1 0 0,-1 0 0,0-1 0,0 1 0,1 0 0,-1-1 0,0 1 0,0-1 0,0 1 0,0-1 0,0 1-1,0-1 1,1 0 0,0-1 0,43-43 844,-38 36-810,1 1 0,0-1 0,0 2-1,0-1 1,1 1 0,1 0 0,14-8 0,-23 15-67,0 0 0,-1 0 0,1 1-1,0-1 1,-1 0 0,1 0 0,0 1 0,-1-1 0,1 0-1,-1 1 1,1-1 0,-1 1 0,1-1 0,-1 1 0,1-1-1,-1 1 1,0-1 0,1 1 0,-1-1 0,1 1 0,-1-1-1,0 1 1,0 0 0,1-1 0,-1 1 0,0 0 0,0-1-1,0 1 1,0 0 0,0-1 0,0 1 0,0 0 0,0-1-1,0 1 1,0 0 0,0-1 0,0 1 0,-1 1 0,2 38 210,-1-33-182,0 87-1557,-1-93 1401,1-1 0,0 0 1,0 0-1,0 1 0,0-1 1,0 0-1,0 0 0,0 1 1,0-1-1,0 0 0,0 0 1,0 1-1,0-1 0,0 0 1,0 1-1,0-1 0,0 0 1,0 0-1,0 1 1,0-1-1,0 0 0,0 0 1,0 1-1,0-1 0,1 0 1,-1 0-1,0 1 0,0-1 1,0 0-1,0 0 0,1 0 1,-1 1-1,0-1 0,0 0 1,1 0-1,-1 0 0,0 0 1,0 0-1,1 1 0,-1-1 1,0 0-1,0 0 1,1 0-1,-1 0 0,0 0 1,0 0-1,1 0 0,-1 0 1,0 0-1,1 0 0,-1 0 1,0 0-1,0 0 0,1 0 1,-1 0-1,10-3-6638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6:4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479 1168 3972,'-89'-7'2242,"43"3"-46,38 4-722,15 3 306,46 6-627,1-1-1,81-1 1,-70-4-605,76 12 0,-29 1-361,223 5-1,113-41 204,103 11-1,-22 2 408,-217-20-495,193-9-225,463 31-19,-816 14 6,292 58 0,-280-36-13,208 12 0,386-27-83,-738-16 30,0-1 0,0 0 0,-1-2 0,1-1 0,-1 0 0,0-1 0,0-1 0,25-12 0,-36 14 10,0 0-1,-1 0 1,0-1-1,0 0 1,0 0 0,0-1-1,-1 0 1,0 0-1,0 0 1,-1-1 0,1 0-1,-2 0 1,1 0-1,-1 0 1,0-1 0,0 0-1,-1 0 1,0 0-1,0 0 1,-1 0 0,2-15-1,-1-5-43,-2 0 0,-1 0-1,-1 1 1,-1-1 0,-1 0-1,-1 1 1,-2 0 0,-1 0 0,-14-37-1,-12-32 27,-14-38-18,41 120 27,0 1-1,-1 1 1,0 0 0,-1 0 0,-1 0 0,0 1-1,-14-14 1,16 19-10,-1 0 0,1 1 0,-1 0-1,-1 0 1,1 1 0,-1 0 0,1 0 0,-1 1-1,0 0 1,0 1 0,-1 0 0,-10-1 0,-15 0-112,-70 4 1,4-1 171,-292-58-19,121 11-66,-316-14-164,-30-4 181,30 0 83,-599 14 0,445 33 65,467 10-135,31-2 5,-260-2-142,482 13 108,-1 1 1,0 1-1,1 1 0,-1 1 1,1 1-1,0 1 0,1 1 1,-33 17-1,26-10 49,2 2 1,0 0-1,1 2 0,1 1 0,-35 38 1,14-6 26,3 2 0,3 2 1,2 1-1,2 2 0,-28 70 0,43-87-27,3 1 0,1 0-1,2 1 1,2 1-1,3 0 1,1 1 0,2-1-1,2 1 1,2 1-1,6 65 1,-2-96-24,1 1 0,1 0 0,1-1 0,0 0 0,1 0 0,12 22 0,-16-33 4,0-1-1,0 1 0,1-1 0,-1 0 1,1 0-1,0 0 0,1 0 1,-1 0-1,0-1 0,1 0 0,0 1 1,0-1-1,0-1 0,0 1 1,1-1-1,-1 1 0,1-1 0,-1 0 1,1-1-1,0 1 0,0-1 1,-1 0-1,1 0 0,0-1 0,0 1 1,6-1-1,-5-2-107,-1 1 0,1-1 0,-1-1-1,1 1 1,-1-1 0,0 0 0,0 0 0,0 0-1,0-1 1,0 1 0,-1-1 0,0 0 0,1-1 0,-2 1-1,6-7 1,8-14-1577,26-45-1,-34 54 939,38-70-2829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6:5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1279 9961,'0'0'1314,"8"2"-1101,51 8 109,105 6-1,-71-8 446,374 8 1592,1-33-2308,-411 15 53,512-4 1523,-411 8-1402,444 11 414,422-6-50,-247-15-534,-509 9-56,995 25 377,-1216-24-325,874 18 162,-625-15-181,290-6 385,-573 0-409,1-1 0,-1 0 0,-1-1 0,24-8 0,25-5 16,-30 9-1,0-1 1,39-16-1,-4 1 3,-6 4-17,-1-3 0,0-3 1,84-49-1,-138 69 7,0-1 1,0 0-1,0 0 0,-1 0 0,0 0 0,0-1 1,0 0-1,-1 0 0,0 0 0,-1 0 1,4-15-1,10-21 40,-4 11-38,0-1 0,-2 0-1,-2-1 1,-1 0 0,-2 0 0,-1-1 0,-1 1-1,-3-38 1,0 66-9,-1 0 0,0 0-1,0 1 1,0-1 0,-1 0-1,0 1 1,0-1 0,0 1-1,-1 0 1,0 0 0,0 0 0,0 0-1,-1 0 1,1 1 0,-1-1-1,0 1 1,0 0 0,-1 0-1,1 1 1,-1-1 0,0 1 0,-7-4-1,-13-6 2,0 1 0,0 2 0,-40-12 0,35 13-20,-151-51-12,-3 8 1,-289-43 0,278 70 38,-1017-107-136,40 87 114,387 19 11,-498-8-1,736 25 22,-496 7-54,1020 3 21,-123 4-13,-268 43 1,390-42 15,1 0 0,0 1 1,0 2-1,1 0 0,0 1 0,1 2 1,0 0-1,1 1 0,-21 18 0,27-20 6,2 1 0,0 0 0,0 1-1,1 0 1,0 1 0,2 0-1,-1 0 1,2 1 0,0 1 0,1-1-1,0 1 1,1 1 0,-5 25 0,-89 417 50,93-426-3,1 0 0,-3 53 0,9-77-129,-1 0 0,1 0 0,1 1 0,0-1 0,0 0 0,1 0 0,0-1 0,1 1 0,-1 0 0,2-1-1,-1 1 1,1-1 0,1 0 0,7 10 0,-11-16-433,1 0-1,-1 0 1,1 0-1,0-1 1,0 1-1,0-1 1,0 1-1,0-1 1,0 0-1,0 1 1,0-1-1,4 1 1,1-1-6006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1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3587,'0'0'8013,"-7"10"-7543,-10 16-191,1 0-1,1 1 1,2 1-1,1 1 1,-14 46-1,-34 168 590,50-198-802,4-14 113,0 0 0,3 1 0,-1 31 0,4-63-308,6-12 418,7-23 176,-3-1-1,12-70 1,-6 25-402,3-6-38,-6 21-40,3 0-1,33-86 1,-47 150-839,0 7 364,-1 20 265,-4 35 438,-42 165-18,25-135 174,-15 144 1,78-412-39,27-214-246,-70 390-95,0 5-92,-3 26 152,0-1 0,-2 0-1,-1 0 1,-15 39-1,-8 40 8,25-89-457,-3 19 930,8-13-7227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1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75 9033,'0'0'998,"-4"10"-256,-17 49 1146,-24 115 1,27-77-1309,-8 185 1,27-275-837,1-10 159,7-21 206,6-40 119,10-80-43,-6-1 0,-1-165 0,-20 308 181,-2 8-272,-5 15-68,-34 155 121,-31 270-1,71-418-117,-1-5-11,2 0 0,0 0 1,2 28-1,14-76-216,2-16 297,-2-1-1,15-75 1,3-93-51,-24 150-34,-5 37-31,10-66-188,1-113 0,-32 235-174,1 16 350,2 1 0,2 1 0,2 0-1,-6 82 1,7 75-1454,9-75-3684,1-125-710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0 349 4933,'0'0'9155,"31"-6"-4884,38 5-4082,0-4 1,-1-2-1,82-19 1,-118 21-154,0 2 1,1 1 0,49 4-1,-16-1-49,119 15 109,-130-19-51,61-10 0,36-2-65,215-5-1395,-22-6 251,-163 19 287,-60 4 607,-72-2 316,-40 4-358,1-1 1,-1 1-1,0 1 1,0 0-1,1 0 0,-1 1 1,0 0-1,1 1 1,10 3-1,27-17 2164,42 14-2332,-88-6 465,-1-1 0,0 0 0,0 0 0,-1 0 0,1 0 0,-1 0 0,0 0 0,0 0 0,-1-7 0,0 6 48,-1 1-1,1-1 1,-1 1-1,0 0 1,0-1-1,0 1 1,-6-8-1,5 8 26,0 1-1,1-1 1,-1 0-1,1 0 0,0 1 1,1-2-1,-1 1 1,1 0-1,0 0 1,0-8-1,2 2-236,1 11 118,7 26 183,4 45 348,-10-17-247,-3 0-1,-8 70 1,-1 11 818,9-133-940,2 46 599,5-31-90,-6-17-573,-1 0 0,1 0 0,0 0 0,-1 0 0,1 0 0,-1 0 1,1 0-1,-1 0 0,1 0 0,0 0 0,-1 0 0,1-1 0,-1 1 1,1 0-1,-1 0 0,1-1 0,-1 1 0,1 0 0,-1-1 1,1 1-1,-1 0 0,1-1 0,-1 1 0,0-1 0,1 1 0,-1-1 1,0 1-1,1-1 0,-1 1 0,0-1 0,1 0 0,3-6-8,0 0 0,-1 0 0,0-1 0,0 1 1,-1-1-1,0 0 0,0 1 0,0-1 0,-1 0 0,0-13 0,-4-86-153,2 91 105,-3-25 13,-2 1 1,-1 0 0,-3 0-1,-1 1 1,-22-52-1,31 86-4,22 58-464,-10-22 451,6 17 31,-2 1-1,-2 0 1,-3 1-1,6 80 1,-16-174 2029,0 8-1921,-7-50 0,-4 20-182,-2 2 0,-34-93 0,49 209-462,15 35 526,51 160 0,-20-88-6945,-41-131 3472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52 579 4132,'0'0'368,"-7"8"166,-38 54 1505,190-261 914,-96 137-2968,-2-1 0,-3-3 0,38-75 1,-78 132 291,0 0 0,-1-1 0,1 1 0,-2-1 0,1 0 0,-2 0 0,1 0 0,-1-11 0,-3 22-219,0 0 0,0 0 1,0 0-1,1 0 0,-1 0 0,0 1 1,0-1-1,1 0 0,-1 1 1,1 0-1,-3 2 0,-156 251 7,62-96-2,208-317-153,54-89 127,-140 201-105,-24 46 61,0 0 0,0 0 0,0 0-1,0 0 1,0 0 0,0 0 0,0 0 0,-1 0 0,1 0-1,0 0 1,0 0 0,0 0 0,0 0 0,0 0 0,0 0 0,0 0-1,0 0 1,0 0 0,0 0 0,0 0 0,-1 0 0,1 0 0,0 0-1,0 0 1,0 0 0,0 0 0,-18 25-58,-53 76 98,-69 105 516,137-201-519,1-2-22,0 0-1,0 0 0,0 0 0,0 0 1,1 0-1,-1 1 0,1-1 0,0 0 0,0 1 1,0-1-1,0 1 0,1-1 0,-1 1 1,1 5-1,1-9-80,0 0 1,0 1-1,0-1 0,0 0 1,0 0-1,0 0 1,0 0-1,0 0 0,0 0 1,0 0-1,0-1 1,0 1-1,0 0 0,0 0 1,0-1-1,0 1 1,0-1-1,0 1 0,0-1 1,0 1-1,0-1 1,0 1-1,-1-1 0,2-1 1,20-25-2421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29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184 106 6022,'0'0'13196,"0"0"-13163,0 0 0,1 1 0,-1-1 0,0 0 0,0 1 1,1-1-1,-1 0 0,0 1 0,1-1 0,-1 0 0,0 0 0,1 1 0,-1-1 0,0 0 0,1 0 0,-1 0 0,1 0 0,-1 1 0,0-1 0,1 0 1,-1 0-1,1 0 0,-1 0 0,1 0 0,-1 0 0,0 0 0,1 0 0,-1 0 0,1 0 0,0-1 0,34-4 337,0 1 0,0 2 0,0 1-1,0 2 1,60 9 0,-15-3-149,200-10 728,-4 0-558,-74 32-295,-136-16 48,105 5 0,-92-16-18,-4-2-59,0 4-1,107 19 1,-157-19-41,1 0-1,-1-1 1,51-2 0,-61-2-3,1-1 0,-1 0 0,0-1 1,0 0-1,0-2 0,0 1 0,25-13 0,-29 11-20,2 1 0,-1 1-1,0 0 1,1 1 0,-1 0 0,1 1-1,19-2 1,0 3 13,60 6-1,-76-3-40,-14-1 17,1 0 0,-1 0-1,1-1 1,-1 1 0,1-1 0,-1 0-1,1 1 1,-1-1 0,1 0-1,0-1 1,-1 1 0,1 0-1,-1-1 1,1 1 0,-1-1 0,1 0-1,-1 0 1,0 0 0,1 0-1,-1 0 1,0-1 0,0 1-1,4-4 1,-6 3-225,-1 0-1,0 0 1,0 0-1,0 0 1,0 0-1,0 0 1,0 0-1,0 0 1,-1 1 0,1-1-1,-1 0 1,1 1-1,-1-1 1,0 1-1,0 0 1,1-1-1,-1 1 1,-3-1-1,-8-9 68,7 4 218,-1 1-1,1 0 0,-1 1 0,0 0 0,0 0 0,0 0 0,-1 1 0,0 0 1,1 0-1,-2 1 0,1 0 0,0 1 0,-11-3 0,-15 0 29,-1 0 0,-36 1-1,-3-1-73,2-2 84,-1 4 0,1 2-1,-1 4 1,-123 20 0,-5 6-45,-224 2 1,258-23 2,-326-27 0,310 2-80,156 17 25,1 0 1,-1 2-1,1 0 1,-49 13 0,63-12-1,0 1 0,0 1 1,-16 8-1,64 5-127,14-5 143,1-2 0,0-2 0,0-3 0,87 1 0,209-28 70,-38 1-42,117 27-50,248-11 84,-540-4-68,46-4 64,-174 11 102,-11 0-73,1 1-84,0-1 0,0 1 0,0-1 0,0 0 0,0 0 0,0 0-1,0-1 1,0 1 0,-5-4 0,2-1-91,1 1 1,-1 1-1,0-1 0,-1 1 0,1 0 0,-1 1 1,1 0-1,-1 0 0,-12-2 0,-1 2-2557,1 1 0,-35 1 0,21 1-2089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5445,'0'0'17756,"-2"15"-17660,-95 675 256,96-687 590,0-8-186,0-24 262,2-42-526,10-12-669,3 1-1,4 0 1,43-122-1,-59 198 168,1 0 0,-1 0-1,1 0 1,0 1-1,1-1 1,-1 1-1,1 0 1,0 0 0,0 0-1,1 1 1,-1-1-1,1 1 1,6-4 0,-9 7-5,1 0 0,-1 0 0,1 0 0,0 0 0,-1 0 1,1 1-1,0-1 0,-1 1 0,1-1 0,0 1 0,-1 0 1,1 0-1,0 1 0,0-1 0,-1 0 0,1 1 0,0 0 1,-1 0-1,1-1 0,-1 2 0,1-1 0,-1 0 0,1 0 1,-1 1-1,0-1 0,0 1 0,0 0 0,0 0 0,0-1 1,0 1-1,0 1 0,2 2 0,-2-3-74,0 1 0,1-1 0,-1 1-1,0 0 1,0-1 0,-1 1 0,1 0 0,-1 0-1,1 0 1,-1 0 0,0 1 0,0-1 0,0 0-1,-1 0 1,1 1 0,-1-1 0,0 1 0,0-1-1,0 0 1,0 1 0,-1 2 0,0-1 66,-1-1 1,0 1-1,0-1 1,0 0 0,-1 0-1,1 0 1,-1 0-1,0 0 1,0 0-1,-1-1 1,1 1 0,-1-1-1,-4 3 1,-4 3 77,-1-1 1,0 0-1,-1-1 0,0-1 1,0 0-1,0-1 1,0 0-1,-20 3 0,8-6 70,12-3-1873,8-3-4748,6-5 906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3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72 8136,'-1'-14'1526,"0"10"-1143,0 0 0,1 0-1,0 0 1,0-1 0,0 1 0,0 0-1,1 0 1,-1 0 0,1 0 0,0 0-1,0 0 1,2-5 0,0 53 2062,-21 308-680,2 71 303,17-396-2079,2 0 0,1 0 1,2 0-1,0-1 0,13 33 1,-27-141-49,-9-43 10,5-1-1,5 0 1,13-166-1,2 181 93,-26 157-59,2 36 36,4 0 1,3 1-1,4 0 0,9 140 1,-3-220-24,4 44 10,-5-46-10,1 1-1,-1-1 0,0 1 1,0-1-1,1 1 0,-1-1 1,1 1-1,0-1 0,-1 0 1,1 1-1,0-1 0,0 0 1,-1 1-1,1-1 0,0 0 1,0 0-1,1 0 0,-1 0 1,0 0-1,0 0 0,0 0 1,1 0-1,-1 0 0,1-1 1,0 1-1,-1-1 3,0 0 0,1 0 0,-1-1 0,0 1 0,0-1 1,0 1-1,-1-1 0,1 1 0,0-1 0,0 0 0,0 1 0,0-1 0,0 0 1,-1 0-1,1 1 0,0-1 0,-1 0 0,1 0 0,-1 0 0,1 0 0,-1 0 1,1 0-1,-1 0 0,0 0 0,1 0 0,-1-2 0,10-38 78,-8 31-50,12-75-481,-4 0 0,-1-168 1,-13 218 421,-2 21 90,5 14-55,1 0-1,0 0 0,-1 0 1,1 0-1,0 0 0,-1 0 0,1 0 1,0 0-1,-1 0 0,1 0 1,0 0-1,-1 0 0,1 0 1,0 0-1,-1 0 0,1 0 1,0 0-1,-1 0 0,1 0 1,0 1-1,-1-1 0,1 0 1,0 0-1,0 0 0,-1 1 1,1-1-1,0 0 0,0 0 1,-1 1-1,1-1 0,0 0 1,0 1-1,0-1 0,0 0 1,-1 0-1,1 1 0,0-1 1,0 1-1,-7 13 20,0-1 0,1 1 0,1 1-1,0-1 1,1 1 0,-3 23 0,-9 98 218,15-122-211,-2 16 9,0-4-7,0 1 0,2-1 0,1 1 0,1-1 0,7 36 0,-7-58-151,0-1-1,0 0 1,0 0-1,1 0 1,0 0-1,0 0 1,-1 0-1,2 0 1,-1 0-1,0-1 1,0 1-1,1-1 1,0 0-1,3 3 1,-5-4-76,1 0 1,-1 0-1,1 0 1,0 0-1,-1-1 1,1 1-1,0-1 1,0 1-1,0-1 1,0 1-1,-1-1 1,1 0-1,0 0 1,0 0-1,0 0 1,0 0-1,0 0 1,-1-1-1,1 1 1,0-1-1,0 1 1,0-1-1,-1 0 1,1 1-1,0-1 1,-1 0-1,4-3 0,16-22-8954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3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245 188 2114,'2'-31'233,"-1"-49"-375,-2 75 503,1 0 1,-1 1-1,0-1 1,0 1-1,0-1 1,-1 1-1,1-1 1,-1 1-1,0 0 1,0 0-1,-1 0 1,1 0-1,-6-6 1,7 9-209,1 0 1,-1 0-1,0 1 1,0-1 0,0 0-1,1 1 1,-1-1-1,0 1 1,0-1 0,0 1-1,0-1 1,0 1-1,0 0 1,0-1 0,0 1-1,0 0 1,0 0-1,0 0 1,0 0 0,0 0-1,0 0 1,-1 0-1,1 0 1,0 0 0,-2 1-1,1 0-25,0 0 0,1 0 0,-1 0 0,0 0 0,0 1 0,1-1 0,-1 1 0,0 0-1,1-1 1,0 1 0,-3 3 0,-1 5 52,0-1-1,0 1 0,-6 18 0,0 13 466,0 0-1,3 1 1,-4 59-1,4 133 440,3-58-1025,1-123-5,1-25-293,10-63 312,19-111 218,11-286 0,-48 444-643,-4 22 316,1 0 0,2 1 0,1 1 0,-11 65 0,7-32 40,9-39 7,-9 28 179,3 1 0,-7 107 0,18-165-192,1-1-1,0 1 0,0-1 0,0 1 1,0 0-1,0-1 0,0 1 0,0-1 1,0 1-1,0-1 0,0 1 0,0 0 1,0-1-1,0 1 0,0-1 0,0 1 1,1-1-1,-1 1 0,0-1 0,0 1 0,1-1 1,-1 1-1,0-1 0,1 1 0,-1-1 1,0 1-1,1-1 0,-1 0 0,1 1 1,-1-1-1,1 1 0,13-12-87,12-29 130,11-39-25,-3-2 0,-4-1 0,-3-2-1,22-125 1,-40 137-84,-12 65 33,-4 13-55,-5 12-44,-17 36 178,3 1 0,3 1 0,2 1-1,2 1 1,-15 80 0,32-127-519,0 0 0,1 0 0,1 1 0,-1-1 0,2 0 0,2 19 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8:1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75 196 673,'-6'7'1927,"-62"93"950,118-184-2165,67-107-527,-187 305 768,-17 25 833,265-419-1381,-228 354-371,-50 81 605,149-223-577,-6 25-3162,-37 39 848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9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34 2402,'-15'0'75,"-112"4"368,33 8 3999,93-12-4331,-67 13 2659,39-12 1240,28-1-2899,16 0-43,578-25 440,1 0-1255,-555 25-277,-12 0-86,-53 1 276,-644 34 1265,329-11-344,93-5-615,586-34-702,562-9-1670,-798 30 1751,-77-3 113,-74-2 167,-393-4-46,-275 2 818,691 2-858,1-2 21,1 1-1,0 2 1,-1 0-1,1 2 0,-29 8 1,49-8-172,16-2-71,808-25-1693,-556 8 937,-171 11 603,343-32-1000,-430 34 2387,-10 1-305,-23-1 72,-44 0-265,-206 14 529,-285 51 0,358-36-1166,62-17-3733,100-10-2040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25 139 9577,'0'-6'561,"-1"-12"830,0 0-1,-1 1 1,-1-1-1,-1 1 1,-9-27-1,14 84 217,29 118-1233,35 250-27,-60-251-2210,-5-157 1811,0 0 1,0 0-1,0 0 1,0-1-1,-1 1 1,1 0-1,0 0 1,0 0-1,0 0 1,-1 0-1,1 0 1,0-1-1,0 1 0,0 0 1,-1 0-1,1 0 1,0 0-1,0 0 1,-1 0-1,1 0 1,0 0-1,0 0 1,0 0-1,-1 0 1,1 0-1,0 0 1,0 0-1,-1 0 1,1 1-1,0-1 0,0 0 1,0 0-1,-1 0 1,1 0-1,0 0 1,0 0-1,0 0 1,0 1-1,-1-1 1,1 0-1,0 0 1,0 0-1,0 1 1,0-1-1,0 0 0,-1 0 1,1 0-1,0 1 1,0-1-1,0 0 1,0 0-1,0 0 1,0 1-1,0-1 1,0 0-1,0 0 1,0 1-1,0-1 1,0 0-1,0 0 0,0 1 1,0-1-1,0 0 1,0 0-1,0 0 1,0 1-1,1-1 1,-14-15-2419,-26-57-4011,15 26 2649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69 5573,'0'0'1863,"-9"-7"497,-29-19-22,38 26-2290,0 0 1,0-1-1,0 1 0,-1 0 0,1 0 1,0 0-1,0-1 0,-1 1 0,1 0 1,0 0-1,0 0 0,-1 0 0,1 0 1,0-1-1,0 1 0,-1 0 0,1 0 0,0 0 1,-1 0-1,1 0 0,0 0 0,0 0 1,-1 0-1,1 0 0,0 0 0,-1 0 1,1 0-1,0 1 0,0-1 0,-1 0 1,1 0-1,0 0 0,-1 0 0,1 0 1,0 0-1,0 1 0,-1-1 0,1 0 1,0 0-1,0 0 0,0 1 0,-1-1 1,1 0-1,0 0 0,0 1 0,0-1 1,0 0-1,0 0 0,0 1 0,-1-1 0,1 0 1,0 1-1,0-1 0,0 16 50,0-14 130,1 13-69,1 0 0,0 0-1,2 0 1,-1-1 0,2 1 0,-1-1 0,2 0-1,7 13 1,64 105 496,-75-128-614,18 28 301,1 0 1,1-2 0,1-1-1,38 37 1,-60-65-337,0 0 0,1 0 0,-1 0 0,0 0-1,1 0 1,-1 0 0,0 0 0,1 0 0,-1-1 0,1 1 0,0 0-1,-1-1 1,1 1 0,-1-1 0,1 0 0,0 0 0,2 1-1,-3-2 15,1 1-1,-1 0 1,0-1-1,-1 1 1,1-1-1,0 1 1,0-1-1,0 0 1,0 1-1,0-1 1,0 0-1,-1 0 1,1 1-1,0-1 1,-1 0-1,1 0 1,0 0-1,-1 0 1,1 0-1,0-2 1,2-6 157,-1-1 1,1 0-1,-2 0 1,2-19 0,-1 13-91,22-212 372,-11 77-3817,-8 93-1772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57 3748,'0'0'9053,"-8"-8"-7035,-26-25 144,33 31-2029,-1 1-1,0 0 0,1-1 0,-1 1 0,0 0 1,0 0-1,0 0 0,0 0 0,0 0 0,0 0 1,0 0-1,0 1 0,0-1 0,0 1 0,-1 0 1,1-1-1,0 1 0,0 0 0,0 0 0,-1 1 0,1-1 1,0 0-1,0 1 0,0-1 0,0 1 0,0 0 1,0 0-1,0-1 0,0 1 0,0 1 0,0-1 1,-3 2-1,-2 4-92,-1-1-1,1 1 1,1 0 0,-1 1-1,-6 11 1,9-14 52,-3 5-59,-3 2 131,0 1 0,1 0-1,0 1 1,1 0-1,1 0 1,0 1-1,1 0 1,-6 25-1,12-39-166,0 0-1,0-1 0,0 1 0,1 0 1,-1-1-1,0 1 0,1 0 1,-1-1-1,0 1 0,1-1 1,-1 1-1,1-1 0,-1 1 1,1-1-1,-1 1 0,1-1 0,-1 1 1,1-1-1,0 1 0,-1-1 1,1 0-1,0 1 0,-1-1 1,1 0-1,0 0 0,-1 0 1,1 1-1,0-1 0,-1 0 0,1 0 1,0 0-1,0 0 0,-1 0 1,2-1-1,37 1 89,-28 0-73,19-1 28,-20 0-61,0 0-1,0 1 1,0 1 0,0 0-1,0 0 1,11 3 0,-18-3 0,0 1 0,-1-1 1,1 0-1,-1 1 1,1-1-1,-1 1 0,0 0 1,1 0-1,-1 0 0,0 0 1,0 0-1,0 0 0,-1 0 1,1 1-1,0-1 1,-1 1-1,0-1 0,1 1 1,-1 0-1,0-1 0,-1 1 1,1 0-1,0 0 1,-1 0-1,1 5 0,0 1 49,0 0-1,0 0 0,-1 0 0,-1 0 0,1-1 1,-1 1-1,-1 0 0,0 0 0,0-1 1,0 1-1,-1-1 0,-1 0 0,1 1 0,-1-1 1,-1-1-1,0 1 0,0-1 0,0 0 1,-8 9-1,12-15-4,0 0 0,0 0-1,0 0 1,0 0 0,0 0 0,0 0 0,0-1 0,0 1 0,0 0 0,-1-1 0,1 1-1,0 0 1,0-1 0,-1 1 0,1-1 0,0 0 0,-1 1 0,1-1 0,0 0 0,-1 0-1,1 0 1,0 0 0,-2 0 0,2-1-24,0 0 0,0 0 0,0 1 0,0-1 0,0 0 0,0 0 0,0 0 0,0 0 1,1 0-1,-1 0 0,0 0 0,1 0 0,-1 0 0,1-1 0,-1 1 0,1 0 0,0 0 0,-1-1 0,1-1 0,-2-8-587,1-1 1,1 0-1,1-21 0,4-11-2903,6-3-2584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61 14734,'0'0'1783,"-1"10"-432,-2 57 763,18-72-2141,-10-2 8,1 0 1,-1 0 0,0 0-1,-1 0 1,0-1-1,5-11 1,-6 10-24,2 0 0,-1 0 1,1 1-1,0 0 1,8-8-1,-13 15 42,1 0 1,0 0-1,-1 0 1,1 1-1,0-1 1,0 0-1,-1 1 1,1-1-1,0 0 1,0 1-1,0-1 1,0 1-1,0-1 1,0 1-1,0 0 1,0 0-1,0-1 1,0 1-1,0 0 1,0 0-1,0 0 1,0 0-1,0 0 1,0 0-1,1 0 1,-1 0-1,0 1 1,0-1-1,0 0 1,0 1-1,0-1 1,0 0-1,0 1 1,-1-1-1,1 1 1,0 0-1,0-1 1,0 1-1,0 0 1,-1-1-1,1 1 1,0 0-1,-1 0 1,1 0-1,0 0 1,-1 0-1,1 0 0,0 1 1,4 8 184,0-1 1,-1 1-1,6 19 0,-8-22-43,12 32 485,-3 1-1,0 1 0,-3 0 1,-2 0-1,3 80 1,-9-120-597,0 0 1,0 0-1,0 0 1,0-1-1,0 1 1,0 0-1,0 0 1,0 0-1,-1 0 1,1 0-1,0-1 1,0 1-1,-1 0 1,1 0-1,-1-1 1,1 1-1,-1 0 1,1 0-1,-1-1 1,1 1-1,-1-1 1,1 1-1,-1 0 1,0-1-1,1 1 1,-1-1-1,0 1 1,0-1-1,1 0 1,-1 1-1,0-1 1,0 0-1,0 1 1,1-1-1,-1 0 1,0 0-1,0 0 1,0 0-1,0 0 1,0 0-1,1 0 1,-3 0-1,1-1 3,0 1 0,-1-1 1,1 0-1,0 0 0,0 1 0,0-1 0,0-1 0,0 1 0,0 0 1,0 0-1,0-1 0,0 1 0,1-1 0,-1 0 0,-1-1 0,-6-11-101,1 1 0,0-2 0,1 1 0,1-1 0,0 0 0,1 0 0,1 0 0,-4-22 0,5 13-1468,1 1 0,1-42-1,2 58 587,0 0-1,0 0 0,1 0 1,0 0-1,0 1 0,1-1 0,-1 1 1,7-10-1,-3 3-1484,6-13-4201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2498,'0'0'15642,"3"8"-13768,15 61 438,-15-51-1873,1 1 0,1-1 0,13 32-1,-18-49-427,0 0-1,0 0 0,1 0 0,-1 0 0,0-1 0,1 1 0,-1 0 0,1 0 0,0 0 0,-1 0 1,1 0-1,-1-1 0,1 1 0,0 0 0,0-1 0,-1 1 0,1 0 0,0-1 0,0 1 0,0-1 0,0 1 1,0-1-1,0 0 0,1 1 0,-1-2 15,0 1 0,-1-1 0,1 0 0,0 0 0,-1 1 0,1-1 0,-1 0 0,1 0 1,-1 0-1,1 0 0,-1 0 0,0 0 0,1 0 0,-1 0 0,0 0 0,0 0 0,1 0 0,-1-2 0,2-61 511,-2 59-615,-4-55 157,4 55-72,-1 1 0,1-1-1,-1 1 1,-1 0 0,1 0 0,-1-1 0,1 1 0,-1 0 0,0 0 0,-1 0 0,-3-5 0,3 49-278,2-39 270,1 1 0,0-1 0,0 1 0,1 0 0,-1-1 0,0 1 0,0-1 0,1 1 0,-1-1 0,1 0 0,-1 1 0,1-1 0,0 1 1,0-1-1,-1 0 0,1 1 0,0-1 0,0 0 0,0 0 0,0 0 0,0 0 0,1 0 0,-1 0 0,0 0 0,0 0 0,1 0 0,-1-1 0,1 1 0,-1 0 0,0-1 0,1 1 0,-1-1 0,1 0 1,-1 1-1,1-1 0,-1 0 0,1 0 0,0 0 0,-1 0 0,1 0 0,-1 0 0,1-1 0,-1 1 0,1 0 0,-1-1 0,3-1 0,3 0 6,-1 0 0,0-1 0,-1 0-1,1-1 1,0 1 0,-1-1 0,0 0 0,0 0 0,8-9-1,-4 1 9,-1-1 0,0 0 0,0 0-1,-1-1 1,-1 0 0,0 0 0,-1-1-1,-1 0 1,4-22 0,-9 72 147,0-25 23,0 1 0,1 0 0,0-1 1,0 1-1,1 0 0,1-1 0,0 1 1,6 18-1,-8-28-193,0 0 0,0-1 0,1 1 0,-1 0 0,0-1 0,0 1 0,0-1 0,1 1 0,-1-1 0,0 1 0,1-1 0,-1 1 0,0-1 0,1 1 0,-1-1 0,1 1 0,-1-1 0,1 1 0,-1-1 0,1 0 0,-1 1 0,1-1 0,-1 0 0,1 0 0,0 1 0,-1-1 0,1 0 0,-1 0 1,1 0-1,0 0 0,-1 0 0,1 1 0,-1-1 0,1 0 0,0-1 0,-1 1 0,1 0 0,0 0 0,-1 0 0,1 0 0,-1 0 0,1-1 0,0 1 0,-1 0 0,1 0 0,-1-1 0,1 1 0,-1 0 0,1-1 0,-1 1 0,1-1 0,-1 1 0,0-1 0,1 1 0,-1-1 0,1 1 0,-1-1 0,0 1 0,0-1 0,1 1 0,-1-1 0,0 0 0,3-3-581,-1 0 0,-1 0 0,1 0 0,0 0-1,-1-1 1,0 1 0,1-7 0,-1-13-3748,-1-4-2328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12011,'0'0'6631,"-2"59"-6407,19-48-224,3 0 32,4-3-545,1-2-1601,2-1-2114,0-1-1793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14414,'0'0'1473,"7"-61"-960,28 22-65,16-6 929,8-8-160,14-3-640,-1 6-353,7 3-288,-15 5-1409,-16 3-2723,-14 2-7431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13677,'0'0'10527,"-3"12"-10377,-11 39-86,3-17-24,-8 50 0,19-84-13,0 0-1,0 0 1,0 0 0,0 0 0,0 0 0,0 0-1,0-1 1,0 1 0,1 0 0,-1 0-1,0 0 1,0 0 0,0 0 0,0 0 0,0 0-1,0 0 1,0 0 0,0 0 0,1 0-1,-1 0 1,0 0 0,0 0 0,0 0 0,0 0-1,0 0 1,0 0 0,1 0 0,-1 0-1,0 0 1,0 0 0,0 0 0,0 0 0,0 0-1,0 0 1,0 0 0,0 0 0,1 0-1,-1 0 1,0 1 0,0-1 0,0 0 0,0 0-1,0 0 1,0 0 0,0 0 0,0 0 0,0 0-1,0 0 1,0 0 0,0 1 0,1-1-1,-1 0 1,13-19 673,13-28-353,-8-22-399,-13 35-40,-8 41 83,1 1-1,0-1 0,1 1 1,0 0-1,0 0 1,0 15-1,2-21-6,-1 0-1,1 0 1,-1 0-1,1-1 0,0 1 1,0 0-1,0 0 1,0-1-1,0 1 0,0 0 1,1-1-1,-1 1 1,0-1-1,1 0 0,-1 1 1,1-1-1,-1 0 1,1 0-1,0 0 0,0 0 1,-1 0-1,1 0 1,0-1-1,0 1 0,0 0 1,0-1-1,0 0 1,0 1-1,0-1 0,0 0 1,2 0-1,8 2-1058,17 1-5345,-20-3-776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87 10186,'0'0'7623,"-3"11"-6486,-2 1-842,0-1 390,0 1 0,1 0 0,1 0-1,0 0 1,-2 18 0,22-44-461,-9 2-178,-1 0-1,-1-1 0,0 0 1,-1 0-1,0 0 1,-1-1-1,-1 1 0,0-1 1,-1 0-1,0 0 0,0-23 1,-5 35-13,-4 11-24,-3 12 29,8-15 22,0 1 0,1-1-1,-1 1 1,1 0 0,1 0 0,-1 0 0,1 0 0,0 0 0,1-1-1,1 12 1,0-16-55,-1 1 0,0-1-1,1 1 1,-1-1 0,1 1-1,0-1 1,0 0 0,0 0 0,0 0-1,0 0 1,0 0 0,0-1-1,1 1 1,-1-1 0,1 1 0,-1-1-1,1 0 1,0 0 0,-1 0-1,1 0 1,0 0 0,0-1-1,-1 1 1,1-1 0,0 0 0,0 0-1,4 0 1,3 0-293,-1 0 1,0 0-1,0-1 0,1 0 0,10-3 1,22-14-5674,-6-8-6056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7687,'0'0'12455,"-2"7"-11820,-21 88 486,4 0-1,-7 114 1,20-156-954,-1 38-1459,7-90 1203,0-1 0,0 0 0,0 0 0,0 0 0,0 1 0,0-1 0,0 0 0,0 0 0,0 0 0,0 0 0,0 1 0,0-1 0,0 0 0,0 0 0,-1 0 0,1 0 0,0 1 0,0-1 0,0 0 0,0 0 0,0 0 0,0 0 0,-1 0 0,1 0 0,0 1 0,0-1 0,0 0 0,0 0 0,-1 0 0,1 0 0,0 0 0,0 0 0,0 0 0,0 0 0,-1 0 0,1 0 0,0 0 0,0 0 0,0 0 0,0 0 0,-1 0 0,1 0 0,0 0 0,0 0 0,0 0 0,-1 0 0,1 0 0,0 0 0,-10-9-3008,-6-12-1270,-1-5-480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4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3876,'0'0'13298,"0"13"-12471,-9 453 3561,9-460-4352,0-1 0,0 1-1,1-1 1,-1 1 0,1-1-1,1 0 1,2 10 0,-3-14-21,-1 0 0,1 0 0,0 1 0,0-1 0,0 0 0,0 0 0,0 0 0,0 0 1,0-1-1,0 1 0,0 0 0,0 0 0,0-1 0,1 1 0,-1 0 0,0-1 0,0 1 0,1-1 0,-1 0 0,0 1 0,1-1 1,-1 0-1,1 0 0,-1 0 0,0 0 0,1 0 0,-1 0 0,0 0 0,1-1 0,-1 1 0,0 0 0,1-1 0,-1 1 0,0-1 1,1 1-1,0-2 0,11-5 132,-1-1 0,0 0 0,0-1 0,-1 0 1,0-1-1,-1 0 0,15-18 0,5-4-102,3 1-345,28-31-6035,-45 40 334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4 241 7175,'1'-13'3400,"-2"-10"-2183,-2-29 1021,5 20 4712,-4 52-6784,1-1 0,1 1-1,1 0 1,1 0 0,6 28 0,29 96-45,-36-142-120,21 54 21,-21-54-16,0 0 1,0-1 0,0 1 0,0 0 0,0 0 0,1 0-1,-1-1 1,0 1 0,1-1 0,0 1 0,-1-1-1,1 1 1,0-1 0,0 0 0,-1 0 0,1 0 0,0 0-1,0 0 1,0 0 0,0-1 0,1 1 0,-1-1 0,2 1-1,-1-1 28,-2-1 0,1 0 0,0 1 0,0-1 0,0 0 0,0 0 0,0 0 0,0 0-1,-1 0 1,1 0 0,-1-1 0,1 1 0,-1 0 0,1-1 0,-1 1 0,0-1-1,1 0 1,-1 1 0,0-1 0,1-3 0,20-43 677,-20 40-601,12-33 128,-3 0 0,-1-1 0,-2 0 0,-2-1 1,-1 1-1,-3-1 0,-4-61 0,-1 86 78,0 18-61,-2 31-260,3 36-38,2 88 31,1-136 12,1 0-1,1 0 0,1 0 1,0-1-1,13 34 0,-16-50-10,0 0 0,0 1 0,0-1 0,0 0 0,0 1 0,1-1 0,-1 0-1,1 0 1,0 0 0,-1 0 0,1-1 0,0 1 0,0 0 0,0-1 0,0 1-1,0-1 1,4 2 0,-4-3-73,-1 1-1,1-1 0,-1 0 1,1 0-1,0 0 0,-1 0 1,1 0-1,-1-1 1,1 1-1,-1 0 0,1-1 1,-1 1-1,1-1 1,-1 1-1,1-1 0,-1 0 1,0 0-1,1 0 1,-1 1-1,2-3 0,2-2-377,0 0-1,-1-1 1,1 1-1,-1-1 1,-1 1-1,1-1 1,-1 0-1,0-1 1,0 1-1,-1 0 1,2-9-1,2-25-3567,-6-3-1223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44 13741,'0'0'8082,"-2"11"-7286,-4 30-155,1 0 1,2 79 0,3-104-602,1 0-1,0 0 1,1 0 0,1 0 0,1-1-1,0 1 1,1-1 0,1 0 0,0 0-1,1-1 1,11 17 0,-17-28-40,1-1 0,0 0 0,0 0 0,0 0 0,0 0 0,0 0 0,0 0 0,0 0 0,1-1 0,-1 1 0,0-1 0,1 0 0,0 0 0,-1 1 0,1-2 0,5 2 0,-6-2 6,0 0 1,-1 0-1,1 0 0,0 0 0,0-1 0,0 1 0,-1-1 0,1 0 0,0 1 1,-1-1-1,1 0 0,-1 0 0,1 0 0,-1 0 0,1 0 0,-1 0 0,1-1 0,-1 1 1,0 0-1,0-1 0,0 1 0,0-1 0,0 1 0,0-1 0,0 1 0,0-3 0,25-53 65,-3-1-1,-2-1 1,-3-1-1,13-73 1,-28 120-141,-1 1 1,0-1 0,-1 1-1,0-1 1,-2-16-1,0 29-317,0 0 0,0 0 0,0-1-1,0 1 1,0 0 0,0 0-1,0 0 1,0 1 0,0-1-1,0 0 1,0 0 0,0 0 0,0 1-1,0-1 1,0 1 0,0-1-1,0 1 1,0-1 0,-1 2-1,-11 11-5617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8392,'2'8'4580,"-2"-8"-4571,1 6 570,1-1 0,-1 0 0,1 0 0,1 0 0,-1 0 0,5 8 0,-6-12-432,0 0-1,1 1 1,-1-1-1,0 0 1,0 0-1,1 0 1,-1 0 0,0 0-1,1 0 1,-1 0-1,1 0 1,-1-1 0,1 1-1,-1-1 1,1 1-1,0-1 1,-1 1 0,1-1-1,0 0 1,-1 0-1,1 0 1,0 0-1,0 0 1,-1 0 0,1 0-1,0-1 1,-1 1-1,1-1 1,-1 1 0,1-1-1,0 1 1,1-2-1,4-3-50,0 1 0,-1-1 0,0 0 0,0 0 0,0-1-1,-1 0 1,0 0 0,0 0 0,0 0 0,-1-1 0,0 0-1,4-7 1,0-2-946,-1 0 0,0-1-1,-2 1 1,6-26 0,-4-36-13393,-7 77 15241,1 8 3380,3 15-2456,3 19 726,-5-26-1931,0 0 1,1 0 0,0 0-1,1 0 1,1-1-1,7 16 1,-12-30-679,0 1 0,0 0-1,1-1 1,-1 1 0,0 0 0,0-1 0,1 1 0,-1-1-1,0 1 1,1-1 0,-1 1 0,0-1 0,1 1 0,-1-1-1,1 1 1,-1-1 0,0 0 0,1 1 0,0-1 0,-1 0-1,1 1 1,-1-1 0,1 0 0,-1 1 0,1-1 0,-1 0-1,1 0 1,0 0 0,-1 0 0,1 0 0,0 0 0,-1 0-1,1 0 1,0 0 0,7-21 779,-4-37-304,-4 56-515,0-2 55,-4-55 334,4 56-293,-1 0-1,1-1 1,-1 1 0,0 0 0,0-1-1,0 1 1,-1 0 0,1 0 0,-1 0 0,0 0-1,0 0 1,0 1 0,0-1 0,-5-4 0,7 7-88,0 0 0,0-1 0,-1 1 0,1 0 0,0 0 1,0 0-1,-1 0 0,1 0 0,0-1 0,-1 1 1,1 0-1,0 0 0,-1 0 0,1 0 0,0 0 1,-1 0-1,1 0 0,0 0 0,-1 0 0,1 0 0,0 0 1,-1 0-1,1 0 0,0 0 0,-1 0 0,1 1 1,0-1-1,-1 0 0,1 0 0,0 0 0,0 0 1,-1 1-1,1-1 0,0 0 0,0 0 0,-1 0 1,1 1-1,0-1 0,0 0 0,0 1 0,-1-1 0,1 0 1,0 0-1,0 1 0,0-1 0,0 0 0,0 1 1,0-1-1,0 0 0,-1 1 0,1-1 0,0 0 1,0 1-1,0-1 0,0 0 0,0 1 0,1-1 0,-1 0 1,0 1-1,0 0-28,0 0 1,0 0-1,0-1 1,0 1-1,0 0 1,0 0-1,0 0 0,0 0 1,0-1-1,1 1 1,-1 0-1,0 0 1,1 0-1,-1-1 1,1 1-1,-1 0 0,0 0 1,1-1-1,0 1 1,-1-1-1,1 1 1,-1 0-1,1-1 1,0 1-1,-1-1 0,1 1 1,1-1-1,3 2-418,1-1 0,-1 0-1,1-1 1,-1 1 0,1-1 0,-1 0-1,1-1 1,0 1 0,-1-1-1,1 0 1,-1-1 0,0 1-1,7-4 1,-2 1-1268,0-1-1,0 0 1,0-1 0,-1 0 0,14-12-1,-2-1-3593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88 6662,'0'0'11649,"-9"9"-10769,2-3-646,1 0 0,0 1 0,1 0-1,0-1 1,0 2 0,0-1-1,1 1 1,0-1 0,0 1 0,1 0-1,0 1 1,0-1 0,1 0-1,0 1 1,1 0 0,-1-1-1,1 13 1,1-20-230,0-1 0,0 1 1,0 0-1,0 0 0,0-1 0,0 1 0,0 0 0,1 0 1,-1-1-1,0 1 0,0 0 0,1-1 0,-1 1 0,0 0 0,1-1 1,-1 1-1,1 0 0,-1-1 0,0 1 0,1-1 0,0 1 1,-1-1-1,1 1 0,-1-1 0,1 1 0,0-1 0,-1 1 1,1-1-1,0 0 0,-1 1 0,1-1 0,0 0 0,-1 0 0,1 0 1,0 1-1,0-1 0,-1 0 0,1 0 0,0 0 0,0 0 1,-1 0-1,1 0 0,0-1 0,0 1 0,-1 0 0,1 0 0,0 0 1,0-1-1,-1 1 0,1 0 0,0-1 0,-1 1 0,2-1 1,2-1 35,1 0 0,-1-1 0,1 1 0,-1-1 0,0 0 0,0 0 0,4-5 0,-1-2-52,0 0 0,-1 0 0,0-1 0,-1 0 1,0 0-1,-1-1 0,0 1 0,-1-1 0,0 0 0,-1 0 1,0 0-1,-1 0 0,-1-20 0,1 136 194,-1-103-176,0-1-1,0 1 1,0 0 0,0 0 0,0-1 0,0 1 0,1 0 0,-1 0 0,0-1-1,0 1 1,1 0 0,-1-1 0,1 1 0,-1 0 0,0-1 0,1 1 0,-1 0-1,1-1 1,0 1 0,-1-1 0,1 1 0,-1-1 0,1 1 0,0-1 0,-1 0-1,1 1 1,0-1 0,-1 0 0,1 1 0,0-1 0,0 0 0,-1 0 0,1 0-1,0 0 1,0 0 0,0 0 0,-1 0 0,1 0 0,0 0 0,0 0 0,-1 0-1,1 0 1,0 0 0,0-1 0,-1 1 0,1 0 0,0-1 0,-1 1 0,1 0 0,0-1-1,-1 1 1,2-2 0,3 0 25,-1-1 0,1 0 0,-1 0 0,1 0 0,-1-1 0,4-4 0,2-3-113,-2 0 0,1-1 0,-2 1 0,1-1 0,-2-1 0,0 0 0,0 0 0,-1 0 0,-1 0 0,3-15 0,-12 93 308,3-48 171,0 0-1,2 0 1,-1 0 0,5 32 0,-4-48-408,0 0-1,0 0 1,1 1 0,-1-1 0,0 0-1,0 0 1,1 0 0,-1 1-1,1-1 1,-1 0 0,1 0 0,0 0-1,-1 0 1,1 0 0,0 0-1,0 0 1,-1 0 0,1 0-1,0 0 1,0-1 0,0 1 0,0 0-1,0-1 1,0 1 0,1 0-1,-1-1 1,0 1 0,0-1 0,0 0-1,0 1 1,1-1 0,-1 0-1,0 0 1,0 0 0,1 0-1,-1 0 1,0 0 0,0 0 0,1 0-1,-1 0 1,0-1 0,0 1-1,0 0 1,1-1 0,0 0-1,1 0-489,0-1 0,0 1 0,0-1 0,0 0 0,0 0 0,-1 0 0,1 0 0,-1-1 0,0 1 0,1-1 0,-1 1 0,0-1 0,0 0 0,-1 1 0,4-7 0,0-11-5451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14670,'0'0'4228,"0"8"-3369,0 154 3231,0-162-4089,0 0 1,0 1-1,0-1 1,0 1-1,0-1 1,0 1-1,0-1 1,0 1 0,0-1-1,0 1 1,1-1-1,-1 0 1,0 1-1,0-1 1,0 1-1,0-1 1,1 1 0,-1-1-1,0 0 1,0 1-1,1-1 1,-1 0-1,0 1 1,1-1-1,-1 0 1,0 1 0,1-1-1,-1 0 1,1 0-1,-1 1 1,0-1-1,2 0 1,13-6 89,11-21 119,-2-17-569,-20 35 237,0 0 1,1 1 0,0-1 0,0 1-1,1 0 1,0 0 0,11-11 0,-17 19 130,1-1 0,-1 1 0,0 0 0,0 0 0,1 0 0,-1-1-1,0 1 1,0 0 0,1 0 0,-1 0 0,0-1 0,1 1 0,-1 0 0,0 0 0,1 0 0,-1 0 0,0 0 0,1 0 0,-1 0 0,0 0 0,1 0 0,-1 0 0,0 0 0,1 0 0,-1 0 0,0 0 0,1 0 0,-1 0 0,0 0 0,1 0 0,-1 0 0,0 1 0,1-1 0,-1 0 0,0 0 0,0 0 0,1 1 0,-1-1 0,0 0 0,0 0 0,1 1 0,-1-1 0,0 0 0,0 0 0,0 1 0,1-1 0,-1 0 0,0 1 0,0-1 0,0 0 0,0 1 0,0-1-1,0 0 1,0 1 0,1 0 0,2 31 1037,-3-30-974,0 1-1,0 0 1,0-1-1,0 1 1,0 0-1,1-1 1,-1 1-1,1 0 1,-1-1-1,1 1 1,0-1-1,0 1 1,0-1-1,3 4 1,-3-5-163,0-1 0,0 1 1,0-1-1,0 0 0,0 0 1,0 0-1,0 1 0,0-1 1,0 0-1,0 0 0,0 0 1,0 0-1,0-1 0,0 1 1,0 0-1,0 0 0,0-1 0,0 1 1,0 0-1,0-1 0,0 1 1,0-1-1,0 1 0,0-1 1,-1 0-1,1 1 0,0-1 1,0 0-1,1-1 0,13-28-9077,-9 11 851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11147,'0'0'6272,"2"8"-4660,-1-6-1559,-1 1-1,1-1 0,-1 0 1,1 0-1,0 0 0,0 0 1,0 0-1,0 0 0,0 0 1,1 0-1,-1 0 0,0 0 1,1-1-1,0 1 0,-1-1 1,1 1-1,0-1 0,0 1 1,-1-1-1,1 0 1,0 0-1,0 0 0,1 0 1,-1 0-1,0 0 0,0-1 1,0 1-1,0-1 0,1 0 1,-1 1-1,0-1 0,1 0 1,-1 0-1,0-1 0,0 1 1,1 0-1,-1-1 0,0 1 1,0-1-1,4-1 0,3-1 6,0-1 0,0 0-1,-1 0 1,1-1-1,-1 0 1,0-1 0,0 0-1,-1 0 1,1 0 0,-1-1-1,6-8 1,-1 1-18,-1 0 1,0-1-1,-2 0 1,1-1-1,7-18 1,-15 29 29,0-1 1,-1 0-1,1 0 1,-1 0 0,0 0-1,-1 0 1,1 0 0,-2-11-1,1 17-26,0-1-1,0 0 1,0 0-1,0 0 1,0 0 0,-1 0-1,1 0 1,0 0-1,-1 0 1,1 0-1,-1 0 1,1 1 0,-1-1-1,1 0 1,-1 0-1,0 0 1,1 1-1,-1-1 1,0 0 0,1 1-1,-1-1 1,0 1-1,-1-1 1,1 1-2,-1-1 0,0 1 0,1 0 0,-1 1-1,0-1 1,1 0 0,-1 0 0,1 1 0,-1-1 0,0 1 0,1-1 0,-1 1 0,1 0 0,0 0 0,-1-1 0,1 1 0,-1 0-1,1 0 1,-2 2 0,-4 4 98,0 0 0,0 1 0,1 0-1,0 0 1,0 0 0,1 1-1,0-1 1,1 1 0,0 1 0,0-1-1,1 1 1,0-1 0,0 1 0,1 0-1,1 0 1,-2 19 0,3-27-135,0 0-1,1-1 1,-1 1 0,0 0 0,1 0 0,-1 0-1,1 0 1,-1 0 0,1-1 0,0 1 0,0 0-1,0-1 1,0 1 0,0 0 0,0-1 0,0 1-1,1-1 1,-1 0 0,0 1 0,3 1 0,0-1 4,0 0 0,-1 0 1,1 0-1,0-1 1,0 1-1,0-1 1,0 0-1,1 0 0,4 0 1,-1 0-554,0 0-1,0-1 1,1 0 0,-1-1-1,0 0 1,0 0 0,-1-1 0,1 0-1,0 0 1,7-4 0,14-12-6642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442 213 4452,'3'-5'268,"0"0"0,-1 0 0,1 0 0,-1 0 0,0-1 0,0 1 0,-1-1 0,1 0 0,-1 1 0,-1-1 1,1 0-1,-1 0 0,0 1 0,0-1 0,-1 0 0,1 0 0,-1 1 0,0-1 0,-1 0 0,0 1 0,0-1 0,0 1 0,0 0 0,-1 0 0,0 0 0,0 0 0,0 0 0,-6-6 0,6 7-227,0 0 0,0 0 0,0 1 1,-1-1-1,0 1 0,1 0 0,-1 0 0,0 0 0,-1 1 0,1-1 0,0 1 1,-1 0-1,1 0 0,-1 0 0,0 1 0,1 0 0,-1 0 0,0 0 1,0 0-1,0 1 0,0 0 0,0 0 0,0 0 0,0 0 0,1 1 0,-1 0 1,0 0-1,0 0 0,0 1 0,1 0 0,-1 0 0,1 0 0,-8 4 1,-2 6 34,0 0 0,0 0 0,1 1 0,1 1 0,0 0 0,1 1 0,1 0 0,0 1 0,-12 27 0,-8 22 82,-22 76-1,44-117-127,-4 10-21,1 0 0,3 1 1,0 1-1,3-1 0,0 1 1,3 0-1,2 54 0,1-83-11,-1-1 0,1 1 0,1-1 0,-1 0 0,1 1-1,0-1 1,1 0 0,-1 0 0,1 0 0,0-1 0,1 1-1,-1-1 1,1 1 0,0-1 0,1 0 0,6 5 0,-4-4 39,0-1 1,1 0 0,0 0-1,0-1 1,0 0 0,1-1-1,0 0 1,-1 0 0,1 0-1,14 1 1,1-2 114,-1 0 0,1-2 0,-1-1 0,0 0 0,1-2 0,-1-1 0,0 0 0,29-11 0,-24 4 31,0-2 0,-1 0 0,-1-2-1,-1-1 1,0-1 0,-1-1 0,0-1 0,-2-1 0,0 0-1,-2-2 1,0-1 0,-2-1 0,0 0 0,-2-1 0,0-1-1,-2 0 1,-1-1 0,-1-1 0,13-47 0,-22 65-169,0 0 0,-1-1 1,0 1-1,-1-1 0,0 0 1,-1 1-1,0-1 0,-1 0 1,0 1-1,-1-1 0,0 0 0,0 1 1,-6-13-1,5 15-13,-1 2-1,0-1 1,-1 0 0,1 1 0,-1 0-1,0 0 1,-1 0 0,1 0-1,-1 1 1,-1 0 0,1 1-1,0-1 1,-1 1 0,0 0 0,0 1-1,0-1 1,-1 2 0,-11-4-1,1 1-16,-1 1-1,1 1 1,-1 0-1,0 2 0,0 0 1,1 1-1,-1 1 1,0 1-1,0 0 1,1 2-1,-1 0 0,1 1 1,0 0-1,0 2 1,1 0-1,0 1 1,0 1-1,-29 21 0,41-26-223,0 0 0,0 1-1,0-1 1,1 1 0,0 0-1,0 1 1,-4 7-1,6-11-309,1 1-1,0 0 0,0 0 1,0 0-1,0 0 0,1 0 0,-1 0 1,1 0-1,0 0 0,0 6 0,2 6-5710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8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9449,'0'0'9908,"9"-6"-8333,-5 2-1522,2 0 213,0 0 0,0 0 1,0 0-1,1 1 0,-1 0 0,1 0 0,0 0 0,-1 1 0,1 0 0,0 1 0,1-1 0,7 0 0,-14 9-239,0 0-1,0-1 0,0 1 0,-1 0 0,-1 10 0,1-12 1003,-5 1-897,0 0 1,0 0-1,0 1 1,1-1-1,-4 9 1,1 3-69,0 1 0,1-1 0,1 1 0,1 1 0,0-1 0,2 0 0,-1 28 337,7-83-638,1 11-3007,-2-5-4529,0 12 1939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7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843 183 9929,'0'-12'1207,"1"-4"-925,0 5 122,-1 0-1,0 0 1,-1 0-1,-3-21 0,3 29-352,0 0 0,0 0-1,0 0 1,0-1 0,0 1-1,-1 0 1,0 1 0,0-1-1,0 0 1,0 0 0,0 1-1,0-1 1,0 1 0,-1 0-1,0 0 1,1-1 0,-1 2-1,0-1 1,0 0 0,0 1-1,0-1 1,-4-1-1,-8 0-47,0 0 0,0 0 0,0 2 0,0 0 0,-1 0 0,1 1 0,0 1 0,0 1 0,0 0 0,0 1 0,0 1 0,1 0 0,-1 1 0,1 0 0,0 1 0,-17 11 0,-13 8 118,1 2 0,2 2-1,-60 54 1,53-40 185,2 1 0,-49 60 0,84-90-245,0 0 1,0 1 0,2 0-1,0 1 1,1 0 0,0 0-1,1 1 1,1 0 0,1 0-1,0 0 1,1 1 0,-2 31-1,5-44-52,2 1-1,-1-1 1,0 0 0,1 1-1,0-1 1,1 0-1,-1 0 1,1 0 0,0 0-1,0 0 1,0 0-1,1 0 1,-1 0-1,1-1 1,1 0 0,-1 1-1,7 6 1,-2-5 3,-1-1 0,1 1 0,0-1 0,0-1-1,1 1 1,-1-1 0,1-1 0,0 0 0,13 3 0,9 0 45,0-1-1,-1-2 1,1-2 0,0 0 0,39-6-1,-32 0 143,1-2 0,-1-1 0,0-3-1,-1 0 1,0-3 0,69-36 0,-53 20 206,-1-2 0,-2-2-1,81-73 1,-104 83-287,-2-2 0,0-1 0,27-39 1,-44 54-93,-1 1 0,0-1 0,0 0 0,-2-1 0,1 1 0,-2-1 0,0 0 0,0 0 0,-1-1 0,-1 1 0,2-27 0,-5 33-30,1 0 1,-1 0-1,0 0 1,-1 1 0,1-1-1,-1 0 1,-1 1-1,1 0 1,-1-1-1,0 1 1,-1 0 0,1 0-1,-1 1 1,0-1-1,-1 1 1,1 0-1,-1 0 1,0 0 0,0 1-1,-1 0 1,1 0-1,-1 0 1,0 1-1,0-1 1,0 1 0,-1 1-1,-12-4 1,-6-2-127,-1 2 0,0 1 0,0 1 0,0 1 0,-51 1 0,47 3-122,0 2-1,0 0 0,0 2 0,1 1 1,-48 17-1,39-8-2181,-66 36 0,46-18-3625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9:3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947 105 4901,'-39'2'640,"-1"2"0,1 2 0,0 2 1,1 2-1,0 1 0,-38 16 0,42-11-610,0 0-1,1 2 0,1 2 1,1 1-1,1 1 0,1 2 1,1 1-1,1 1 0,1 1 1,-36 51-1,22-21-24,4 1-1,2 2 0,2 1 0,-30 85 1,47-102 41,1 0 1,3 1 0,1 0-1,2 0 1,3 1 0,1 0 0,4 66-1,1-95-80,1 1 1,1-1-1,1 0 0,0 0 0,1 0 0,1 0 0,1-1 0,0 0 1,1 0-1,1-1 0,0 0 0,1 0 0,1-1 0,0-1 0,1 0 1,1 0-1,-1-1 0,2-1 0,0 0 0,0 0 0,1-2 0,0 0 1,1-1-1,0 0 0,0-1 0,0-1 0,1-1 0,0 0 0,0-1 1,1-1-1,-1-1 0,1 0 0,-1-1 0,1-1 0,0-1 0,-1 0 1,34-7-1,-15-3 55,0-1 0,-1-2-1,0-2 1,-1 0 0,-1-3 0,-1 0 0,34-28 0,16-18 218,98-101 1,-111 95 129,-4-3 1,-2-3 0,68-110-1,-95 127 171,-2-1-1,-4-1 0,-2-2 0,-3 0 0,26-106 0,-44 144-391,-2 0-1,-1-1 0,-1 1 1,-1-1-1,-4-51 0,2 71-135,-1 0 0,0 0 0,-1 1 0,1-1 0,-2 0 0,1 0 0,0 1 0,-1 0 0,0-1-1,-1 1 1,0 0 0,0 1 0,0-1 0,0 1 0,-1-1 0,0 1 0,0 1 0,0-1-1,-1 1 1,1 0 0,-1 0 0,0 0 0,0 1 0,-1 0 0,1 0 0,-1 1 0,-9-3 0,-10 0-80,0 1 1,0 2 0,-1 0-1,1 2 1,0 1 0,-1 1 0,1 1-1,0 1 1,1 2 0,-38 12-1,-25 13-197,-129 66 0,103-37 273,70-34-491,-2-3 0,-54 20 0,96-41 220,-1-1 0,1 0 0,-1 0 1,1 0-1,-1 0 0,1-1 0,-1 1 1,-5-2-1,-14-9-3581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9:3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1813 290 11147,'0'0'-353,"-13"-5"-2359,5 2 2398,-1-1 125,0 0 0,0 1 0,-1 1 0,1-1 0,-1 1 0,0 1 0,1 0 0,-1 0 0,-18 2 0,-33 8 457,0 3 1,0 3-1,1 2 0,-92 41 1,32-2-166,-127 80 0,144-74-112,3 4 0,3 4 1,4 5-1,-117 118 0,172-151 151,2 2 0,2 1 0,2 1 0,-44 85 0,59-94 18,1 1 0,2 0 1,2 1-1,1 0 0,3 1 1,0 0-1,-1 53 0,7-80-147,2 1 0,0-1 0,0 0 0,1 0 0,1 0 0,0 0 0,1 0 0,0 0 0,1-1 0,1 1-1,0-1 1,0 0 0,1-1 0,1 1 0,0-1 0,0 0 0,1-1 0,1 0 0,0 0 0,0-1 0,1 0 0,0 0 0,0-1 0,1 0 0,21 11 0,-6-7 10,1-1 1,-1-1-1,2-1 1,-1-1-1,1-2 1,41 5 0,-4-6-72,114-4 0,-111-7-5,0-4 1,-1-2-1,0-3 0,-1-3 1,-1-2-1,-1-4 0,90-46 1,-5-11 337,252-182 0,-204 117 589,230-222-1,-339 281-442,-3-4 0,-5-4 1,-3-3-1,92-158 0,-154 233-367,-2-1 0,-1 0 0,0-1 0,-2-1 0,-1 0 0,-1 0 0,-1-1 0,5-39 0,-12 60-5,0 1-1,0 0 0,0 0 0,0 0 1,-1 0-1,0-1 0,0 1 0,0 0 1,-1 0-1,1 1 0,-1-1 0,0 0 1,-1 0-1,1 1 0,-1 0 0,0-1 1,-6-6-1,3 6-13,0 0 0,0 0 0,0 1 0,-1 0 0,0 0 0,0 0 0,0 1 0,0 0 1,0 0-1,-14-2 0,-8 0-30,-1 1-1,0 1 1,0 2 0,0 1 0,-36 5 0,4 3-123,0 4-1,0 2 1,1 2 0,-91 39 0,-227 123-1732,-41 38-2020,233-131 817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0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 3267,'-39'-1'5465,"32"1"-4754,26 0-476,246 22 319,-68-1-440,63-2 226,209 7 494,-109-30-431,428 12-32,1159 58 681,-471-47-790,-1449-19-278,-1 1 12,-1 0 0,28 6 1,-52-7-2,-19 0 229,-156 8-322,-186 32 1,127-10-151,-727 32 300,-4-54-40,361-21-35,104 0 30,-658-46-2212,1134 57 1982,10 2 173,1 0 1,-1-2-1,1 0 1,0 0-1,0-1 1,0 0-1,-21-9 1,34 11 56,0 0 0,1 0 0,-1 0 0,0 1 0,0-1 0,1 1 0,-1-1 0,0 1 0,1 0 0,-1-1 0,1 1 0,-1 0 0,0 0 0,1 0 0,1 0 0,887-55 412,-114 5-411,-366 28-10,1624-52 655,-1755 74-1726,1 0-2034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0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2663 324 5285,'0'0'603,"-9"-10"102,-12-8-482,-1 0 1,0 1-1,-2 1 0,1 2 1,-28-13-1,-54-15-100,-1 5-1,-2 4 1,-1 5 0,-2 5 0,0 4 0,-1 6-1,-1 4 1,-220 13 0,177 11 62,1 6 0,-236 65 0,350-74 87,0 1-1,1 2 1,1 2-1,0 2 1,-63 41 0,77-43-253,1 2 1,1 1-1,1 1 1,1 0 0,1 2-1,1 0 1,1 1 0,1 1-1,-14 28 1,22-36-36,1 1 1,0 0-1,1 0 0,0 1 1,2 0-1,1 0 1,0 1-1,1-1 0,0 38 1,3-41 27,2-1 0,0 1-1,1-1 1,0 0 0,2 0 0,-1 0 0,2 0 0,0-1 0,1 0 0,0 0 0,1 0 0,0-1 0,11 12-1,10 7 12,1 0 0,1-2 0,2-2-1,0-1 1,2-1 0,1-2-1,1-2 1,74 33 0,0-10 3,227 60 0,-110-50 18,3-11 1,365 24-1,-425-60 55,237-19 0,-341 5-67,0-4 1,-1-2 0,-1-3 0,0-3 0,-1-2-1,97-47 1,-140 56 87,1-1-1,-1-1 1,-1-1 0,-1-1-1,0-1 1,-1 0-1,0-1 1,22-30-1,-28 30-43,-1-1-1,0 0 1,-1 0-1,-1-1 0,-1 0 1,-1 0-1,-1-1 1,0 0-1,-1 0 1,2-29-1,-4 17-7,-1-1-1,-1 0 1,-2 0-1,-2 0 1,-1 0 0,-1 1-1,-18-60 1,14 66-42,-1 1 1,-2-1-1,0 2 1,-2 0 0,-1 0-1,0 2 1,-2 0-1,0 0 1,-37-33-1,25 30-11,-1 1 0,-1 1 0,-1 2-1,-1 1 1,-1 2 0,-37-15 0,19 13-22,-1 3 1,-1 2-1,-84-13 1,-17 13-904,0 6 0,-160 13 1,274-3 507,-179 7-2454,-8 0-2990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0 10250,'0'0'2845,"-10"12"-1708,-1 2-769,0 1 1,1 0-1,1 1 1,0 0-1,1 1 0,1 0 1,-10 34-1,3 42 271,4 0 0,2 112 1,3-37-76,-47 415 503,24-396-962,-58 198-1,16-39 1609,65-315-1499,-3-67-7041,2 7-274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0 359 7815,'0'0'6593,"9"-4"-6593,26-5 32,1 1 0,-1 1 0,1 3 0,62-2 0,18-1 86,1753-97 4686,-1115 75-4313,213-2 59,-691 26 334,400-58-1,-636 56-632,4 0-80,76-3 0,-125 4-7015,-8-10 2061,11 0 1318,1-3-618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6726,'0'0'10869,"9"7"-10415,0-2-373,-1 0-1,1 0 1,0-1-1,0 0 1,0-1-1,0 0 1,1 0-1,0-1 1,-1 0-1,1 0 1,12-1-1,14-1 91,-26-1-153,-1 0 0,1 1 0,-1 0 1,1 1-1,-1 0 0,1 0 1,-1 1-1,0 0 0,0 1 0,0 0 1,12 6-1,-19-7-12,0 0-1,-1 0 1,1 0 0,-1 0-1,1 0 1,-1 1 0,0-1 0,1 0-1,-1 1 1,-1-1 0,1 1-1,0 0 1,-1-1 0,1 1-1,-1 0 1,0-1 0,0 1-1,0 0 1,0-1 0,-1 4 0,0 5 56,0-1 1,-1 0-1,0 0 1,-5 11-1,-2 3 184,-2-1-1,0 0 0,-2 0 0,-19 26 0,-72 83 407,36-48-565,40-51-3285,25-31-2017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1 466 3940,'0'0'14718,"11"-7"-13560,41-31-319,-2-2-1,59-60 1,85-113-488,-176 187-315,-14 20 40,0 0 0,0 0 0,1 0-1,0 1 1,8-8 0,-10 39 1120,-9 32-813,-3 43-18,9-94-472,0-1 1,1 0-1,-1 0 0,1 1 0,0-1 0,1 0 0,0 0 0,0 0 1,0 0-1,0-1 0,1 1 0,5 8 0,7 0-3110,-3-9-2812,0-4-6148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9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 4228,'-10'46'13838,"11"2"-10279,-1-46-3586,1 0-1,-1 0 1,1 0 0,-1 0-1,1 0 1,0 0-1,0 0 1,0-1 0,0 1-1,0 0 1,0-1 0,0 1-1,1-1 1,-1 1 0,1-1-1,-1 0 1,4 3 0,-3-3 62,0-1 1,1 1-1,-1 0 1,1-1-1,-1 1 1,0-1-1,1 0 1,-1 0-1,1 0 1,-1 0-1,1-1 1,-1 1-1,0 0 1,1-1-1,-1 0 1,0 0-1,1 1 1,2-3-1,11-7-216,0 0 0,-1-1 0,0 0 0,-1-2 0,0 1-1,22-29 1,-15 18-771,-21 23 937,1-1 1,-1 0 0,1 0 0,-1 1 0,1-1 0,-1 0 0,1 1 0,-1-1 0,1 1 0,0-1 0,-1 1-1,1-1 1,0 1 0,0-1 0,-1 1 0,1 0 0,0-1 0,0 1 0,0 0 0,-1 0 0,1-1 0,0 1-1,0 0 1,0 0 0,0 0 0,0 0 0,1 0 0,-2 1 9,1 0 1,-1 0-1,1 0 0,-1 0 1,1 0-1,-1 0 0,0 0 1,1 0-1,-1 0 0,0 0 1,0 1-1,0-1 0,0 0 1,0 0-1,0 0 0,0 0 1,0 2-1,-10 54 218,10-57-209,-34 116 669,19-67-438,1 1-1,-7 55 1,21-106-297,1 1-1,-1 0 0,0 0 0,0 0 1,0 0-1,0 0 0,0 0 0,1 0 1,-1 0-1,0 0 0,0 0 1,0 0-1,0 0 0,1 0 0,-1 0 1,0 0-1,0 0 0,0 0 1,1 0-1,-1 0 0,0 0 0,0 0 1,0 0-1,0 0 0,0 0 1,1 0-1,-1 0 0,0 0 0,0 1 1,0-1-1,0 0 0,0 0 0,1 0 1,-1 0-1,0 0 0,0 0 1,0 1-1,0-1 0,0 0 0,0 0 1,0 0-1,0 0 0,0 1 1,0-1-1,1 0 0,-1 0 0,0 0 1,0 1-1,9-16-4220,0-7-1984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2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13293,'0'0'4318,"2"-9"-2412,-2 6-1786,1 0 1,-1 0-1,1 0 0,0 1 1,0-1-1,0 0 0,0 0 0,0 1 1,1-1-1,-1 0 0,1 1 0,0 0 1,-1-1-1,1 1 0,0 0 1,1 0-1,-1 0 0,0 0 0,1 0 1,-1 0-1,1 1 0,-1-1 1,1 1-1,0 0 0,-1 0 0,1 0 1,0 0-1,0 0 0,0 1 1,0-1-1,3 1 0,-4-1-99,1 1-1,-1-1 1,0 1-1,0 0 1,0 0-1,1 0 1,-1 0-1,0 0 1,0 1-1,0-1 1,0 1-1,0-1 1,0 1 0,1 0-1,-1 0 1,-1-1-1,1 2 1,0-1-1,0 0 1,0 0-1,0 0 1,-1 1-1,1-1 1,-1 1-1,1 0 1,-1-1-1,2 3 1,-2 1-12,1 0 0,-1 0 0,0 0 0,0 0 0,0 0 0,-1 0 0,0 0 0,0 0 0,0 0 0,0 0 0,-2 6 0,-12 41 82,11-45-82,1 0-1,-1 0 1,1 0-1,1 1 1,0-1-1,0 1 1,0 0 0,1-1-1,0 11 1,2-17 31,-1-1 0,1 1 0,-1 0 0,1-1 0,-1 1 1,1-1-1,-1 1 0,1-1 0,0 0 0,-1 0 0,1 1 1,0-1-1,-1 0 0,1-1 0,0 1 0,-1 0 0,1 0 1,-1-1-1,1 1 0,1-1 0,4-2 103,0 0-1,0-1 1,0 0-1,-1 0 1,1 0 0,-1-1-1,0 1 1,-1-1-1,1-1 1,-1 1 0,0-1-1,0 0 1,-1 0-1,0-1 1,4-6 0,-2 3 3,-1 0 1,-1-1-1,1 1 1,-2-1 0,1 0-1,-2 0 1,1 0-1,-2-1 1,2-15 0,-3 26-188,0 0 0,0 1 0,0-1 0,1 0 0,-1 0 0,0 1 1,0-1-1,0 0 0,0 0 0,0 1 0,-1-1 0,1 0 0,0 0 0,0 0 1,0 1-1,-1-1 0,1 0 0,0 1 0,-1-1 0,1 0 0,-1 1 0,1-1 1,-1 0-1,1 1 0,-1-1 0,1 1 0,-1-1 0,1 1 0,-1-1 0,0 1 1,1 0-1,-1-1 0,0 1 0,1 0 0,-1-1 0,0 1 0,0 0 1,1 0-1,-1-1 0,0 1 0,0 0 0,1 0 0,-1 0 0,0 0 0,0 0 1,0 0-1,1 1 0,-1-1 0,0 0 0,0 0 0,1 0 0,-1 1 0,0-1 1,-1 1-1,1 0-123,0-1 0,0 1 0,1 0 0,-1 0 0,0-1 0,0 1 0,0 0 0,0 0 0,1 0 0,-1 0 0,0 0 0,1 0 1,-1 0-1,1 1 0,-1-1 0,1 0 0,0 0 0,-1 0 0,1 0 0,0 1 0,0-1 0,0 0 0,0 0 0,0 0 0,0 1 0,0-1 0,0 0 1,0 0-1,1 0 0,-1 1 0,0-1 0,1 0 0,-1 0 0,1 0 0,-1 0 0,1 0 0,1 2 0,1 0-439,0 0-1,0-1 0,1 1 1,-1 0-1,1-1 1,-1 0-1,1 0 0,0 0 1,0 0-1,0-1 1,0 0-1,0 1 0,0-2 1,0 1-1,7 0 1,68 4-6343,-78-5 6942,37 0-781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2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16560,'0'0'4324,"51"-1"-4516,-34 5-65,0-2-383,-1 1 31,-3 2-192,0-1-416,-3 4-993,-5-4-1025,-2 1-544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12492,'0'0'7815,"61"9"-7687,-33-19-320,3-2-1666,-5-3-1249,-3 2-1281,-3 0-1697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10378,'0'0'7127,"-7"10"-6279,1-2-641,1 1-1,0-1 1,1 1 0,0 0-1,0 0 1,1 0-1,1 0 1,-1 1-1,1-1 1,1 1-1,0 0 1,0 11 0,3 13 136,1 1 1,2-1 0,2 0 0,12 40 0,-7-27-216,-12-46-155,-21-28-774,-84-106-154,105 133 959,0 0 0,-1 0 0,1 0 0,0-1 0,0 1 0,0 0 0,0 0-1,0 0 1,0 0 0,0-1 0,0 1 0,0 0 0,0 0 0,0 0 0,0-1 0,0 1 0,0 0 0,0 0 0,0 0 0,0 0 0,0-1 0,0 1 0,0 0 0,0 0 0,0 0 0,0-1 0,0 1 0,0 0 0,0 0 0,0 0 0,1 0 0,-1 0 0,0-1 0,0 1 0,0 0 0,0 0 0,0 0 0,1 0 0,-1 0 0,0 0 0,0-1 0,0 1 0,0 0 0,1 0 0,-1 0 0,15-4 295,30 2 288,-30 2-477,-4-1-1276,-1 0 0,0 0 0,1-1 0,-1 0 0,0 0 0,18-8 0,-12 1-4818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41 107 4869,'13'-49'6866,"-10"-1"-4876,-3 50-1907,0-1-1,0 1 1,0 0 0,0-1-1,0 1 1,-1 0 0,1-1-1,0 1 1,0 0 0,0-1 0,0 1-1,-1 0 1,1 0 0,0-1-1,0 1 1,0 0 0,-1 0-1,1 0 1,0-1 0,0 1-1,-1 0 1,1 0 0,0 0-1,-1-1 1,1 1 0,0 0-1,-1 0 1,1 0 0,0 0 0,-1 0-1,1 0 1,0 0 0,-1 0-1,1 0 1,0 0 0,-1 0-1,1 0 1,0 0 0,-1 0-1,1 0 1,0 0 0,-1 0-1,1 1 1,0-1 0,0 0 0,-1 0-1,1 0 1,0 0 0,-1 1-1,1-1 1,0 0 0,0 0-1,0 1 1,-1-1 0,1 0-1,0 0 1,0 1 0,0-1-1,-1 1 1,-16 16 1437,10 6-937,2 1 1,0 0 0,2 0-1,0 0 1,2 0 0,2 43 0,0-24-506,-1-40-109,-1 0 1,1 0-1,0 0 1,1 0 0,-1 0-1,1-1 1,-1 1-1,1 0 1,0 0 0,0 0-1,0-1 1,0 1-1,0 0 1,1-1-1,-1 1 1,1-1 0,0 1-1,0-1 1,-1 0-1,1 0 1,1 0 0,-1 0-1,0 0 1,5 2-1,-3-2-216,0-1-1,-1 0 0,1-1 1,0 1-1,0-1 0,0 1 1,0-1-1,0 0 0,0-1 0,0 1 1,0-1-1,0 1 0,0-1 1,0 0-1,0-1 0,-1 1 1,1-1-1,4-2 0,2-1-1415,-1-1-1,0 0 1,0 0-1,12-13 1,6-7-8539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7783,'0'0'13549,"-1"10"-13367,-1 8-146,-2 0 0,0 0 0,0 0 0,-9 18 0,10-27-25,0-1-1,-1 0 0,0 0 1,0 0-1,0 0 0,-1-1 1,-1 0-1,1 0 0,-1 0 1,0-1-1,-1 0 0,-8 6 1,15-11-169,-1 0 1,0-1-1,1 0 0,-1 1 1,0-1-1,0 1 1,1-1-1,-1 0 1,0 1-1,0-1 1,0 0-1,0 0 0,0 0 1,1 0-1,-1 0 1,0 0-1,0 0 1,0 0-1,0 0 1,0 0-1,1 0 0,-1-1 1,0 1-1,0 0 1,0-1-1,1 1 1,-1 0-1,0-1 0,0 1 1,0-1-1,-1-1-341,1 0-1,-1 0 0,1 0 1,0 0-1,0 0 0,0-1 1,0 1-1,0 0 0,1 0 1,-1-1-1,0-2 0,-3-70-6586,4 67 7511,0 7-75,-1-1 0,1 1 1,0-1-1,0 1 0,1-1 1,-1 1-1,0-1 0,0 1 1,1-1-1,-1 1 0,1-1 1,-1 1-1,1 0 0,-1-1 1,1 1-1,0 0 0,0-1 1,0 1-1,0 0 0,0 0 1,0 0-1,0 0 0,0 0 1,0 0-1,2-1 0,0 1 39,-1 1-1,1-1 1,-1 1 0,1 0-1,-1 0 1,1 0 0,-1 0-1,1 0 1,-1 0-1,1 1 1,-1-1 0,1 1-1,-1 0 1,1-1 0,3 3-1,13 5-22,47 16 609,-33-22-3821,-31-2 2226,0 0 0,1-1-1,-1 1 1,0-1 0,0 0 0,1 0 0,-1 0 0,0 0 0,0 0-1,0 0 1,2-2 0,8-11-7035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12556,'0'0'5861,"2"57"-4932,8-38-128,4 0 0,1 0-97,0 2-383,-4 1-257,-2 6 0,-4 5-32,-5 8-128,0 5-673,-17 1-800,-4 0-3588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54 117 8712,'0'0'8873,"0"8"-8665,0 2-125,1 0 1,1 0-1,0-1 0,0 1 1,1 0-1,0-1 1,1 0-1,0 0 0,0 0 1,1 0-1,0 0 1,9 10-1,19 25-36,39 40 1,-28-33-26,-35-42-126,-6-7 11,-1 1-1,1-1 1,-1 0-1,0 1 1,0-1 0,0 1-1,0 0 1,-1 0-1,1 0 1,-1 0-1,1 0 1,-1 0-1,0 0 1,1 4 0,-5-6-132,0 0 0,0-1 0,1 0 0,-1 0 0,0 0 0,0 0 0,0 0 0,1-1 0,-1 1 0,0-1 0,0 1 0,1-1 0,-4-2 0,-19-10-38,0-2 0,2 0 0,-1-2 1,2 0-1,-37-39 0,37 36 746,13 12-189,-24-25 3166,33 32-3375,-1 1-1,1-1 1,-1 0 0,1 0 0,-1 0-1,1 0 1,-1 0 0,1 0-1,0 0 1,0 0 0,-1 0-1,1 0 1,0 0 0,0 0-1,0 0 1,0 0 0,0 0-1,0 0 1,0 1 0,1-1 0,-1 0-1,0 0 1,0 0 0,1 0-1,-1 0 1,1 0 0,-1 0-1,1 0 1,-1 0 0,1 1-1,-1-1 1,1 0 0,0 0-1,-1 1 1,1-1 0,0 0 0,0 1-1,1-2 1,150-86 1166,-29 19-2445,-48 14-4570,-26 10-8222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1956 3235,'0'0'10453,"0"-9"-9439,2-5-592,1 0-1,0 0 1,1 0 0,1 0 0,0 1-1,1 0 1,13-23 0,-2 6-234,2 0 0,1 1 0,42-46 0,86-72-162,-40 42 269,-28 27-141,131-98 0,104-49 197,-242 174-332,30-16 25,117-56 1,121-38 96,-172 83-110,294-99-9,-245 99 362,188-53 385,-359 123-749,0 2 1,54-1-1,-60 6 195,0-2-1,0-1 0,57-15 0,-93 17-705,-8 2-1588,-4 0-198,-4-3-4039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4100,'0'0'15764,"1"12"-15529,-3 91 1139,-31 202 1,27-263-1444,-16 105 228,-21 222 536,40-329-326,-3 0 1,-18 72-1,14-76-358,2 0 1,2 1-1,-3 60 0,9-82 412,0-8 136,0-10-20,1-52-484,0 24-3649,2 16-516,1-2-2921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3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11 4004,'0'0'17536,"-6"12"-17402,-16 46 131,2 1-1,3 1 1,-10 71 0,8-42-294,-12 78 35,-18 72 63,50-247 29,0-1 1,-1 1 0,1-1-1,-2 0 1,-1-10-1,0-15-27,9-85 175,34-194 0,-28 229-226,29-130-20,-52 325-341,-51 230 433,18-120-176,-22 338 1,63-499-17,2-42-65,2-43 19,4-34 4,3 0 0,24-80 0,-12 51-254,-1 3 96,23-115 151,-94 437-93,30-158 308,4 1 0,3 0 0,-5 119 0,20-199-145,-1 0 0,0 0 0,0 0 1,0 0-1,0 0 0,0 0 0,0 0 0,0 0 1,1 0-1,-1 0 0,0 0 0,0 0 1,0 0-1,0 0 0,0 0 0,0 0 0,1 0 1,-1 0-1,0 0 0,0 0 0,0 0 1,0 0-1,0 0 0,1 0 0,-1 0 0,0 0 1,0 0-1,0 0 0,0 0 0,0 1 1,0-1-1,0 0 0,0 0 0,1 0 0,-1 0 1,0 0-1,0 0 0,0 0 0,0 0 1,0 1-1,0-1 0,0 0 0,0 0 0,0 0 1,0 0-1,0 0 0,0 0 0,0 1 1,0-1-1,6-15-4929,-2-15-4174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135 195 6534,'0'0'14585,"-10"-5"-13651,5 3-840,-2-1 0,1 2 1,0-1-1,0 0 0,-1 1 1,1 1-1,0-1 0,-1 1 1,-6 0-1,10 0-75,1 0-1,-1 1 1,1-1 0,-1 1-1,1-1 1,0 1-1,-1 0 1,1 0 0,0 0-1,0 0 1,-1 1 0,1-1-1,0 1 1,0-1 0,1 1-1,-1-1 1,0 1 0,0 0-1,1 0 1,-1 0 0,1 0-1,0 0 1,-1 0 0,1 1-1,0-1 1,0 0 0,0 1-1,1-1 1,-1 0 0,1 1-1,-1-1 1,1 4 0,0-5-22,1 0 1,-1 0 0,1 0-1,-1 0 1,1 0 0,-1 0-1,1-1 1,0 1-1,-1 0 1,1 0 0,0-1-1,0 1 1,0 0 0,-1-1-1,1 1 1,0-1 0,0 1-1,0-1 1,0 1-1,0-1 1,0 0 0,0 1-1,0-1 1,0 0 0,0 0-1,0 0 1,0 0 0,1 0-1,-1 0 1,0 0 0,0 0-1,0 0 1,0-1-1,2 1 1,42-7 37,-37 4-112,1-1 0,-1-1 1,0 0-1,0 0 1,0 0-1,-1-1 0,0 0 1,0-1-1,12-14 1,2-1-397,-20 21 217,-2 4 124,0 0 0,0 0 1,-1 0-1,0 0 0,1 0 1,-1 0-1,0-1 0,-4 5 0,-2 4 95,5-6 36,-1 0 21,0 1 0,0 0 1,1 0-1,-1 0 0,2 0 0,-1 0 1,1 0-1,0 1 0,0-1 0,0 1 0,1 0 1,-1 8-1,3-13-9,0-1 1,-1 0-1,1 0 0,0 0 1,0 1-1,0-1 0,0 0 1,0 0-1,0 0 0,0-1 1,0 1-1,0 0 0,0 0 1,0 0-1,1-1 0,-1 1 1,0-1-1,0 1 0,1-1 1,-1 1-1,1-1 0,-1 0 1,0 0-1,1 0 0,-1 0 1,0 0-1,1 0 0,-1 0 1,1 0-1,-1 0 0,2-1 1,49-7 362,-34 1-196,-1-1 1,1-1 0,-1-1-1,-1 0 1,0-1 0,-1-1 0,0 0-1,0-2 1,-1 1 0,-1-1-1,0-1 1,-2-1 0,1 0-1,-2 0 1,0-1 0,-1 0-1,-1 0 1,12-36 0,-20 53-176,0-1 0,1 1-1,-1 0 1,0 0 0,0 0 0,0 0 0,0-1 0,0 1-1,0 0 1,0 0 0,0 0 0,0-1 0,0 1 0,1 0-1,-1 0 1,0-1 0,0 1 0,0 0 0,0 0 0,-1 0-1,1-1 1,0 1 0,0 0 0,0 0 0,0 0 0,0-1-1,0 1 1,0 0 0,0 0 0,0 0 0,0-1 0,-1 1 0,1 0-1,0 0 1,0 0 0,0 0 0,0 0 0,0-1 0,-1 1-1,1 0 1,0 0 0,0 0 0,0 0 0,-1 0 0,1 0-1,0 0 1,-12 6-9,-10 15-78,9-6 126,1 1 1,1 0-1,1 1 1,-16 34-1,21-40-16,1-1 1,1 1-1,0 0 0,0 0 1,1 0-1,1 0 0,0 1 1,0-1-1,1 0 0,1 12 0,-1-22-15,0 0 0,0 1 0,0-1 0,0 0-1,0 0 1,1 0 0,-1 0 0,0 0 0,1 0-1,-1 0 1,0 0 0,1 0 0,-1 0 0,1 0-1,0 0 1,-1 0 0,1 0 0,0-1 0,-1 1-1,1 0 1,0 0 0,0-1 0,0 1 0,0 0-1,0-1 1,0 1 0,0-1 0,0 1 0,0-1-1,0 0 1,0 1 0,0-1 0,0 0 0,0 0-1,0 0 1,0 0 0,0 0 0,0 0 0,0 0-1,1 0 1,-1 0 0,2-1 0,-1 1 14,0-1 1,0 0 0,0 0-1,1 0 1,-1 0-1,0-1 1,0 1-1,-1 0 1,1-1 0,0 1-1,0-1 1,-1 0-1,1 0 1,-1 0-1,1 1 1,-1-1-1,0 0 1,2-4 0,-1-1-16,0 0-1,0-1 1,0 1 0,-1-1 0,0 1 0,-1-13 0,27 25-245,-8-2 315,-1 0 0,1-2-1,-1 0 1,1-1 0,0-1-1,-1-1 1,1 0 0,-1-1-1,1-1 1,-1-1 0,-1-1-1,1 0 1,22-12 0,-20 2 65,-19 16-140,-1 0 0,0-1 0,0 1 0,1 0 0,-1-1 0,0 1 0,0-1 0,0 1 0,0-1 0,0 1 0,0 0 0,0-1 0,0 1 0,0-1 1,0 1-1,0-1 0,0 1 0,0-1 0,0 1 0,0 0 0,0-1 0,0 1 0,0-1 0,0 1 0,-1 0 0,1-1 0,0 1 0,-1-1 0,-1-1-7,1 1-1,-1 0 1,0 0-1,0 0 1,0 0-1,0 0 0,0 0 1,-1 0-1,1 0 1,0 1-1,0-1 1,0 1-1,-1 0 1,1 0-1,-4 0 1,-4 0-20,0 0 0,0 1-1,0 0 1,1 1 0,-1 0 0,0 0 0,1 1 0,-16 7 0,22-8 16,-1-1 0,1 1 0,0 0-1,0 0 1,0 1 0,0-1 0,0 1 0,0-1 0,0 1 0,1 0 0,-1 0 0,1 0-1,0 0 1,0 1 0,0-1 0,0 1 0,1-1 0,0 1 0,-1-1 0,1 1 0,0 0 0,1 0-1,-1-1 1,1 1 0,-1 6 0,2-8 12,0 0 0,-1 0-1,1 0 1,0 0 0,0 0-1,0 0 1,0 0 0,0 0 0,0-1-1,1 1 1,-1 0 0,1-1-1,-1 1 1,1-1 0,0 1 0,-1-1-1,1 0 1,0 0 0,0 0-1,0 0 1,0 0 0,0 0 0,0 0-1,2 0 1,62 17 164,-50-15-173,56 11-1848,-23-9-3970,-10-4-3953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4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2039 610 5285,'-104'8'988,"0"6"-1,1 4 1,-155 47-1,-292 130 1188,411-142-1696,51-21 208,2 4 0,1 3 0,-129 82 0,186-101-558,1 2 0,0 0 0,2 2-1,1 1 1,-30 38 0,39-41-111,0 0 1,2 1-1,0 1 0,2 0 0,1 0 1,0 1-1,-11 51 0,16-46-30,0-1 0,2 0-1,2 1 1,0 0 0,2-1 0,1 1-1,2 0 1,0-1 0,2 0 0,2 0 0,0-1-1,2 0 1,1 0 0,1-1 0,1-1-1,2 0 1,0 0 0,2-2 0,1 0 0,0-1-1,2-1 1,1-1 0,0 0 0,2-2-1,0 0 1,1-2 0,1-1 0,0 0-1,1-2 1,36 13 0,3-3-9,0-3-1,91 15 0,143 10 71,-142-24-33,28 6-33,553 72 49,-543-84-39,353-14-1,-410-17 50,-1-6 0,-1-5 0,255-86 0,376-197 128,-661 263-172,414-207 187,-421 195-143,-4-3 0,-1-5 0,88-83 0,57-88 111,-191 182-88,-3-2-1,61-100 1,-96 140-36,-1 1 0,-1-1 0,-1-1 0,-1 0 0,0 0 0,-1 0 0,-1 0 0,-1-1 0,-1 0 0,0 0 0,-1 1 0,-3-33 0,-2 27 18,0-1 0,-2 1 1,-1 0-1,-1 1 0,-1 0 0,0 0 0,-2 1 0,-1 0 0,-16-23 0,6 14-7,-1 1-1,-1 1 1,-1 2-1,-2 0 1,0 2-1,-46-32 0,29 27-22,-1 3-1,-2 2 0,0 1 1,-52-16-1,-8 6 21,-1 5 1,-1 4-1,-194-17 1,-736 10 42,778 41-107,0 11 0,1 12 1,2 12-1,3 10 0,1 12 1,-402 161-1,483-152-122,3 7-1,-265 174 1,287-152-1968,-166 153 0,153-110-1118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2:3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1 931 4676,'39'12'2704,"-33"-10"-2628,0 1 0,0-2 0,0 1 0,1 0 0,-1-1 0,11 1-1,175-5 6011,1-2-4306,195-3-1440,-328 8-139,0-3 0,81-14 0,-29 2 210,2 5 0,138 6-1,-107 3-324,-64 2 104,113 15-1,-9 0-114,-102-10-51,120 22 0,-93-9-6,1-5-1,1-4 0,212-11 1,-51-22 12,-57 2-2,57-17 36,-157 19-21,-102 17-1,-7 2 3,-1-1 0,1 0 1,-1 0-1,0 0 0,1-1 0,-1 0 0,0 0 1,0-1-1,0 1 0,7-6 0,-13 8-32,1-1 0,-1 0-1,1 0 1,-1 0 0,0 0 0,1 0-1,-1 0 1,0 0 0,0 0 0,0 0-1,0 0 1,0 0 0,0 0-1,0 0 1,0 0 0,0 0 0,0 0-1,0 0 1,0 0 0,-1 0 0,1 0-1,0 1 1,-1-2 0,-13-26 31,8 17-15,-69-182-197,51 122 120,-4 1 1,-61-112-1,76 161 49,-1 1 0,-1 0 0,0 1 0,-1 0 0,-1 2 0,-1 0 0,-1 1 0,0 0 0,-1 2-1,0 0 1,-1 2 0,-33-15 0,23 14-27,0 2-1,-1 1 0,-1 2 1,1 1-1,-1 1 0,0 2 1,-65 0-1,-361 27-231,187-4 137,-229-14 22,74-2 6,23 39 26,97-5 70,208-32 8,33-2-27,-104 17 0,152-16 20,0 0 0,0 1 1,0 1-1,0 1 0,1 0 1,0 2-1,0-1 0,1 2 1,0 0-1,-17 16 0,30-24-10,0 0 0,0 1 0,0 0-1,0 0 1,0 0 0,1 0 0,-1 0 0,1 1-1,0-1 1,0 1 0,0 0 0,1-1 0,-1 1-1,1 0 1,0 0 0,0 0 0,0 0 0,0 0-1,1 0 1,-1 0 0,1 0 0,0 0 0,1 0-1,-1 0 1,1 0 0,0 0 0,-1 0 0,2 0-1,-1 0 1,0 0 0,1-1 0,0 1 0,0 0-1,3 4 1,9 10-6,1-1 0,0 0 0,1-1 0,0-1 0,25 17 0,11 12 13,-34-25-13,-1 0 1,-1 1-1,-1 1 1,19 34-1,40 95 71,-41-77 15,-31-69-73,1 0 0,0-1 1,0 1-1,0 0 0,1-1 1,-1 0-1,1 0 0,0 0 1,0 0-1,0 0 0,0-1 0,0 0 1,0 0-1,1 0 0,-1 0 1,1-1-1,-1 0 0,1 0 1,7 1-1,1 0-21,1-1-1,0 0 1,0 0-1,0-2 1,23-3 0,-7-6-34,-29 10-150,0-1 1,0 1-1,0-1 0,1 1 0,-1-1 0,0 1 0,0-1 1,0 0-1,0 0 0,0 0 0,-1 0 0,1 1 0,0-1 1,0 0-1,-1 0 0,1 0 0,0-1 0,-1 1 0,1 0 1,-1 0-1,1-2 0,-1-5-5225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2:3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959 323 11659,'-21'-14'134,"0"2"0,0 0 0,-1 1 0,0 1 0,-1 2-1,0 0 1,0 1 0,-1 1 0,-34-3 0,40 7-116,0 1-1,0 1 1,1 1-1,-1 1 1,0 0 0,1 1-1,-1 1 1,1 1 0,0 0-1,0 1 1,1 1-1,0 0 1,-25 17 0,12-4 56,1 2 1,2 1-1,0 1 1,1 1-1,1 2 1,2 0 0,-26 40-1,11-6 112,2 2-1,-43 106 1,66-139-70,2 0 0,1 0 0,1 1 0,2 0 0,1 0 0,1 0 0,2 1 0,1 0 0,2-1 0,1 1 0,1-1 0,2 0 0,1 0 0,1 0 0,2 0 0,1-1 1,1-1-1,2 0 0,1 0 0,1-2 0,1 0 0,38 48 0,-34-50-97,0-1 0,2-1 0,0-1 0,2-1 1,0-1-1,1-2 0,1 0 0,1-1 0,0-2 0,1-1 1,1-1-1,0-1 0,1-1 0,0-2 0,1-1 0,51 6 0,-54-12-16,-1-1-1,1-1 0,-1-1 0,1-1 1,-1-2-1,0-1 0,0-1 0,0-1 1,-1-1-1,0-1 0,-1-2 0,0-1 1,-1 0-1,0-2 0,-1-1 0,0-1 1,-1 0-1,32-33 0,-22 14 56,-1-2 1,-3 0-1,0-2 0,-3-1 0,-1-1 1,34-84-1,-17 18 651,44-188 0,-68 219-561,-2-1 0,-4-1 0,1-127 0,-13 185-139,-1-1 0,-1 1 0,-1 0 0,-1 0 0,-1 0-1,0 1 1,-1 0 0,-2 0 0,0 1 0,0 0 0,-2 0-1,0 1 1,-1 1 0,-1 0 0,-1 0 0,0 1 0,0 1-1,-2 1 1,0 0 0,0 1 0,-21-12 0,19 13 17,0 1-1,-1 0 1,0 1 0,0 2 0,-1 0 0,0 0 0,0 2-1,0 1 1,-1 0 0,1 2 0,-1 0 0,0 1 0,0 2-1,0 0 1,1 1 0,-1 1 0,0 0 0,1 2-1,0 1 1,-34 13 0,12 5-14,1 1 1,1 1-1,1 3 0,1 1 1,2 2-1,1 1 0,2 2 1,1 1-1,-27 41 0,-7 19-1215,4 4 0,-76 163 0,86-147-2005,11-14-1175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14 13068,'0'0'1548,"-12"-3"-597,4 1-718,0-1 1,-1 1 0,1 1 0,0 0 0,-1 0-1,1 0 1,-1 1 0,1 0 0,-1 1-1,1 0 1,-1 0 0,1 1 0,0 0-1,0 0 1,-1 1 0,2 0 0,-1 1-1,-8 4 1,-1 5-9,1 0 0,0 2 0,1-1-1,1 2 1,0 0 0,1 1-1,1 0 1,1 1 0,0 0 0,1 1-1,1 0 1,1 0 0,0 1 0,2 0-1,0 1 1,2-1 0,0 1 0,1 0-1,0 30 1,3-47-210,0 0 1,0-1-1,0 1 0,0 0 1,1 0-1,0-1 0,0 1 0,0 0 1,0-1-1,0 1 0,1-1 1,0 1-1,0-1 0,0 0 1,0 0-1,0 0 0,0 0 0,1 0 1,0 0-1,-1-1 0,1 1 1,0-1-1,0 0 0,0 1 0,1-2 1,-1 1-1,0 0 0,1-1 1,-1 1-1,1-1 0,0 0 0,-1 0 1,1 0-1,7 0 0,-2-1 64,0 0 0,0 0 0,1-1 0,-1-1-1,0 1 1,0-1 0,0-1 0,0 1 0,-1-2 0,1 1 0,-1-1-1,0 0 1,13-9 0,-5 1 17,-1 0 1,0-1-1,18-20 0,-28 28-1,-1 0-1,0 0 0,0 0 0,-1-1 1,0 1-1,0-1 0,0 0 0,0 0 1,-1 0-1,0 0 0,0 0 0,-1-1 1,0 1-1,1-9 0,-3 15-90,1-1 0,0 0 1,-1 1-1,1-1 0,-1 0 0,1 1 0,-1-1 0,1 1 1,-1-1-1,1 0 0,-1 1 0,1 0 0,-1-1 1,0 1-1,1-1 0,-1 1 0,0 0 0,1-1 0,-1 1 1,0 0-1,0 0 0,1 0 0,-1-1 0,0 1 0,0 0 1,1 0-1,-1 0 0,0 0 0,0 0 0,0 0 0,1 1 1,-2-1-1,1 0-15,0 0 0,0 0 0,0 0 1,0 0-1,0 0 0,0 0 0,1 0 0,-1 1 0,0-1 1,0 0-1,0 0 0,0 1 0,0-1 0,1 1 0,-1-1 1,0 1-1,0-1 0,1 1 0,-1-1 0,0 1 0,1 0 1,-1-1-1,1 1 0,-1 0 0,1-1 0,-1 1 1,1 0-1,-1 1 0,6-2-31,0 0 0,-1-1 0,1 1 0,0-1 0,0 0 0,7-3 0,26-15-125,17-8-208,-52 26 350,0 0 0,0 0 0,-1 0 0,1 1 1,1-1-1,-1 1 0,0 0 0,0-1 0,0 1 1,0 1-1,0-1 0,0 0 0,0 1 0,0-1 1,4 3-1,-5-2 43,0 1 0,-1-1 0,1 1 0,0 0 0,-1-1 0,1 1 0,-1 0 0,0 0 0,0 0 0,0 0 0,0 1 0,0-1 0,0 0-1,0 0 1,-1 1 0,1-1 0,-1 0 0,0 0 0,1 1 0,-1 3 0,0 58 871,-1-46-730,-2 3-59,2-17-117,0 1 1,1-1 0,-1 0-1,1 1 1,-1-1 0,2 0-1,-1 1 1,0-1-1,2 8 1,-1-12-194,0 0-1,0 0 1,0 0 0,-1 0-1,1 0 1,0 0 0,0 0-1,0 0 1,-1 0 0,1-1-1,0 1 1,0 0 0,-1-1-1,1 1 1,0 0 0,0-1-1,-1 1 1,1-1 0,0 1-1,-1-1 1,1 1 0,-1-1-1,1 1 1,0-2 0,11-17-6058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5637,'-4'15'11494,"1"10"-6289,-3 123-4426,6-137-1475,-1 63 2300,1-50-4434,1 0-4905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60 112 6150,'-6'-3'893,"-1"-1"971,-1 0 1,1-1 0,0 0 0,-10-10-1,16 15-1771,1-1-1,-1 0 1,0 1-1,1-1 0,-1 0 1,1 1-1,-1-1 0,1 0 1,-1 0-1,1 0 0,0 0 1,-1 1-1,1-1 0,0 0 1,0 0-1,-1 0 0,1 0 1,0 0-1,0 0 1,0 0-1,0 0 0,0 0 1,0 0-1,1 1 0,-1-1 1,0 0-1,0 0 0,1 0 1,-1 0-1,0 0 0,1 1 1,-1-1-1,1 0 0,-1 0 1,1 0-1,-1 1 1,1-1-1,0 0 0,-1 1 1,1-1-1,0 1 0,0-1 1,-1 1-1,1-1 0,0 1 1,0-1-1,0 1 0,0 0 1,0-1-1,-1 1 0,1 0 1,0 0-1,2 0 1,23-9 32,0 1 1,0 1 0,1 2 0,0 1-1,0 1 1,0 1 0,0 1 0,37 4-1,-58-2-118,0-1 0,0 1 0,1 0 0,-1 1 0,0 0 0,0 0 0,0 0-1,0 1 1,-1 0 0,1 0 0,-1 0 0,0 0 0,1 1 0,-2 0 0,1 0 0,0 1-1,-1-1 1,0 1 0,0 0 0,0 0 0,-1 1 0,1-1 0,-1 1 0,0-1 0,-1 1-1,4 10 1,-4-8 87,-1 0 0,1 0 0,-1 0 0,-1-1 0,1 1-1,-1 0 1,-1 0 0,1 0 0,-1 0 0,-1 0 0,1 0-1,-2-1 1,1 1 0,-1-1 0,0 1 0,0-1 0,-1 0-1,0 0 1,0-1 0,-10 13 0,4-8 95,-1-1 0,0 0 1,-1 0-1,0-1 0,0-1 0,0 0 1,-1 0-1,-1-1 0,1-1 0,-1 0 1,0-1-1,-1-1 0,1 0 0,-1-1 1,1 0-1,-1-2 0,0 1 0,0-2 1,-25-1-1,38 0-310,1 1 0,-1 0 1,0 0-1,0-1 0,1 1 0,-1-1 1,0 0-1,1 1 0,-1-1 0,1 0 0,-1 0 1,1 0-1,-1 0 0,1 0 0,0 0 1,-1 0-1,1-1 0,0 1 0,0 0 1,0-1-1,0 1 0,-1-2 0,2 1-111,0 1 0,0 0-1,-1 0 1,1 0 0,1 0-1,-1 0 1,0 0 0,0 0-1,0-1 1,0 1 0,1 0-1,-1 0 1,1 0 0,-1 0-1,1 0 1,-1 0 0,1 0-1,-1 0 1,1 0 0,0 1-1,0-1 1,-1 0 0,1 0-1,0 1 1,0-1 0,0 0-1,0 1 1,0-1 0,0 0-1,0 1 1,0 0 0,0-1-1,1 0 1,21-10-5480,6-2-1650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17809,'0'0'3496,"1"12"-2860,-1 43 193,-3-1 0,-11 62 0,-1 27-767,13-112-3234,2 0-3316,0-35 1075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11627,'0'0'4730,"0"-8"-2936,0 7-1781,0-1 64,0 0 0,0-1 0,0 1 0,0 0 0,1 0 0,-1 0 0,1-1 0,-1 1 0,1 0 0,0 0 0,0 0 0,-1 0 0,2 0 0,-1 0 0,0 0 0,0 0 0,1 1 0,-1-1 0,0 0 0,1 1 0,0-1 0,-1 1 0,1 0 0,0-1 0,0 1 0,0 0 0,0 0 0,0 0 0,0 0 0,0 0 0,0 1 0,0-1 0,3 0 0,16-4 45,1 1-1,0 1 1,0 1-1,0 1 1,22 1-1,-38 0-117,0 0-1,0 1 0,0-1 0,-1 1 0,1 0 1,0 1-1,0-1 0,-1 1 0,1 1 1,-1-1-1,0 1 0,0-1 0,0 1 0,0 1 1,0-1-1,0 1 0,-1 0 0,0 0 0,0 0 1,0 1-1,0-1 0,-1 1 0,6 9 0,-8-10 96,0 1-1,1-1 0,-2 0 0,1 1 0,0-1 1,-1 0-1,0 1 0,0-1 0,0 1 0,-1-1 0,1 0 1,-1 1-1,0-1 0,0 0 0,-1 0 0,1 0 1,-1 1-1,0-2 0,0 1 0,0 0 0,-1 0 0,1-1 1,-1 1-1,0-1 0,0 0 0,0 0 0,-1 0 1,1 0-1,-6 4 0,0-1-129,1-1 1,-1 1-1,0-1 1,0-1-1,0 0 0,0 0 1,-1-1-1,0 0 1,0 0-1,0-1 0,-20 1 1,30-3-148,-1 0 1,1 0-1,-1 0 1,1 0-1,0 0 0,-1 0 1,1 0-1,-1 0 1,1 0-1,-1 0 1,1 0-1,-1 0 1,1 0-1,-1 0 0,1-1 1,-1 1-1,1 0 1,0 0-1,-1 0 1,1-1-1,-1 1 0,1 0 1,0-1-1,-1 1 1,1 0-1,0-1 1,-1 1-1,1 0 0,0-1 1,0 1-1,-1-1 1,1 1-1,0-1 1,0 1-1,0-1 1,0 1-1,0 0 0,-1-1 1,1 1-1,0-1 1,0 0-1,0-17-11823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11082,'0'0'10570,"64"5"-9513,-14-13-192,8-3-416,5-3-321,-2 4-96,-1 1-32,-12 3-641,-9 6-640,-14 0-609,-11 1-512,-14 8-1954,-1 3-2915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0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11755,'0'0'7527,"65"11"-5957,-23-11-33,9-8-672,4-1-737,0 1-96,-3 3-1377,-10-2-1858,-7-3-5638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127 159 4676,'0'0'2381,"11"-9"652,-5 3-2806,51-47 4631,-53 49-4265,-1 0 0,1 0 0,-1 0 0,0-1 0,0 1 0,-1-1 0,1 0 1,-1 0-1,0 0 0,-1 0 0,1 0 0,-1-1 0,1-8 0,-2 13-538,0 0 0,-1 0 0,1 0 0,-1 0 0,1 0 0,-1 1 0,1-1 0,-1 0 0,1 0 0,-1 1 0,0-1 0,0 0 0,1 1 0,-1-1 0,0 1 0,0-1 0,0 1 0,0-1 0,0 1 0,1-1 0,-1 1 0,0 0 0,0 0 0,0-1 0,0 1 0,0 0 0,0 0 0,0 0-1,0 0 1,0 0 0,0 0 0,0 0 0,0 1 0,0-1 0,0 0 0,-1 1 0,-41 10 15,29-3-83,0 1 0,1 1 0,0 0 1,1 1-1,0 0 0,0 1 1,-10 14-1,16-19-34,1-1 1,0 1 0,0 0-1,1 0 1,0 1 0,0-1-1,1 1 1,0 0 0,0 0-1,1 0 1,0 0 0,0 1-1,1-1 1,0 1-1,1 12 1,0-19-29,1-1 0,-1 0 1,1 1-1,-1-1 0,1 1 0,0-1 0,0 0 1,-1 0-1,1 1 0,0-1 0,0 0 0,0 0 1,1 0-1,-1 0 0,0 0 0,0 0 0,0 0 1,1-1-1,-1 1 0,1 0 0,-1-1 0,0 1 1,1-1-1,-1 1 0,1-1 0,-1 0 0,3 1 1,48 1-1419,-42-2 1044,75-3-4857,-44-7 576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13421,'1'11'4398,"-1"18"-4574,0-25 630,-21 343 1272,4-198 1908,17-227 380,-2 20-4014,3 26-9,2 1 0,1 0 0,2 0 0,1 1 0,1 0 0,1 0 0,2 1 0,1 0 0,18-30 0,-28 54-7,1 1 1,0-1-1,0 1 1,1 0 0,0 0-1,-1 0 1,1 0 0,0 1-1,1-1 1,-1 1-1,1 0 1,-1 0 0,1 1-1,0-1 1,0 1-1,0 0 1,0 1 0,0-1-1,1 1 1,-1 0 0,0 0-1,1 1 1,-1-1-1,1 1 1,-1 1 0,0-1-1,1 1 1,-1 0 0,1 0-1,-1 0 1,0 1-1,0-1 1,0 1 0,0 1-1,0-1 1,0 1-1,-1 0 1,1 0 0,-1 0-1,0 0 1,4 5 0,-5-5 1,-1 0 1,1-1-1,-1 1 1,0 0 0,0 0-1,0 0 1,0 0 0,-1 1-1,1-1 1,-1 0-1,0 1 1,0-1 0,0 1-1,-1 0 1,1-1-1,-1 1 1,0-1 0,0 1-1,0 6 1,-2-6 29,1 1-1,-1 0 1,0-1 0,1 0-1,-2 1 1,1-1-1,-1 0 1,1 0 0,-1 0-1,0-1 1,0 1 0,-1-1-1,-4 4 1,0 0 73,-1 0 1,-1-1-1,1 0 1,-1 0-1,0-1 1,0-1-1,0 0 1,-1 0-1,1-1 1,-1 0-1,-21 2 1,-3-8 204,35 3-352,-1 0 1,1 0 0,-1 0-1,1 0 1,-1 0-1,1 0 1,-1-1 0,1 1-1,-1 0 1,1 0-1,-1 0 1,1-1 0,-1 1-1,1 0 1,-1-1-1,1 1 1,0 0 0,-1-1-1,1 1 1,0 0-1,-1-1 1,1 1 0,0-1-1,-1 1 1,1-1-1,0 1 1,0-1 0,-1 1-1,1 0 1,0-1 0,0 0-1,0 1 1,0-1-1,0 1 1,0-1 0,0 1-1,0-1 1,0 1-1,0-1 1,0 1 0,0-1-1,0 1 1,0-1-1,0 1 1,1-1 0,-1 1-1,0-1 1,0 1-1,0-1 1,1 1 0,-1-1-1,0 1 1,1 0-1,-1-1 1,0 1 0,1-1-1,-1 1 1,1 0-1,-1 0 1,1-1 0,-1 1-1,1 0 1,0-1-1,4-2-1238,1 0-1,0 0 0,0 0 0,0 0 1,0 1-1,0 0 0,1 1 0,-1-1 1,0 1-1,12-1 0,8 1-5071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9097,'0'0'2813,"0"8"86,0 40 1991,0-48-4821,0 1 1,0-1 0,0 0-1,-1 1 1,1-1 0,1 0 0,-1 1-1,0-1 1,0 0 0,0 1-1,0-1 1,0 0 0,0 1-1,0-1 1,0 0 0,0 0 0,1 1-1,-1-1 1,0 0 0,0 1-1,0-1 1,1 0 0,-1 0-1,0 1 1,0-1 0,0 0 0,1 0-1,-1 0 1,0 0 0,1 1-1,-1-1 1,0 0 0,0 0-1,1 0 1,-1 0 0,0 0 0,1 0-1,-1 0 1,0 0 0,1 0-1,17-6 1506,12-18 110,-8 0-1425,-1 0-1,-1-1 1,-1-1-1,24-45 1,-44 110-848,-10 1 553,6-24-395,1 1 1,1-1-1,0 1 1,-1 20-1,5-33-3430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4292,'0'0'16917,"-2"13"-16618,-5 11-201,-1 0-1,0-1 1,-2 0-1,0-1 0,-2 0 1,0-1-1,-22 27 1,14-19 125,9-12 132,0-1 1,-1 0-1,-1-1 1,0-1 0,-1 0-1,-19 15 1,31-65-5663,2 12 1645,0-4-1767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15182,'0'0'7015,"48"51"-5349,-28-33-962,2 3-127,-1-3-353,2 0-96,0 0-96,0-2 0,-3-1-224,-2-3-1377,-1 1-1282,-5-4-3139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8456,'0'0'15236,"6"-9"-14115,134-200 806,-138 253-3326,-8 3 291,-2 40-4297,8-64 254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4260,'0'0'14969,"3"12"-14654,12 45-591,-3 0-1,-2 2 1,2 73 0,-12-129-298,-1 10-2240,-4-7-2126,-8-3-5171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14894,'0'0'4837,"76"-20"-4229,-39 14-448,8-1-128,3-2 32,0 0-832,-2-3-2051,-5 2-3074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47 12876,'0'0'3705,"-2"9"-3278,-9 52 581,-3 93 0,-9 58-312,19-188-663,4-19 75,0 1 1,-1 0-1,0-1 0,0 1 0,0-1 1,-1 1-1,0-1 0,0 0 0,-5 10 1,5-21 210,1 1 0,0 0 0,0-1 0,0 1 0,1-1 0,-1 0-1,2-8 1,0-33-493,3 1 0,1 0 0,3 0 0,1 0 0,3 1-1,1 1 1,29-65 0,-39 102 166,1 0 0,0 0-1,0 1 1,0-1 0,1 1 0,0 0 0,0 0-1,0 0 1,7-5 0,-8 9-7,-1 0 0,0-1 0,1 2 0,-1-1 1,1 0-1,0 1 0,-1-1 0,1 1 0,0 0 0,0 0 1,0 1-1,0-1 0,0 1 0,0 0 0,0 0 0,0 0 1,0 1-1,0-1 0,4 2 0,-6-1 14,0-1 0,0 1 0,0-1 0,0 1 0,-1 0 0,1 0 0,0 0 0,-1 0 0,1 0 0,-1 0 0,1 0 0,-1 1 0,0-1 0,1 0 0,-1 1 0,0-1 0,0 1 0,0 0 0,0-1 0,0 1 0,0 0 0,-1-1 0,1 1 0,0 0 0,-1 0 0,1 0 0,-1 0 0,0-1 0,0 1 0,0 0 0,0 0 0,0 0 0,0 0 0,0 0 0,-1 0-1,1 0 1,0-1 0,-1 1 0,0 0 0,0 2 0,-2 4 45,0-1-1,0 1 0,-1-1 0,0 0 0,0 0 1,0 0-1,-1-1 0,-6 7 0,-89 73 290,73-65-314,18-12-1273,9-5-2619,8-6-1356,7-5-1156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15375,'0'0'3662,"8"-8"-2701,-4 4-929,-1 0 99,0 0 1,1 1-1,0-1 1,0 1-1,0-1 1,0 1-1,0 0 1,1 1-1,0-1 1,-1 1-1,1 0 1,0 0-1,0 1 1,0-1-1,0 1 1,0 0-1,0 0 0,9 0 1,-13 2-131,0-1 0,0 1-1,0 0 1,0-1 0,0 1 0,0 0-1,-1 0 1,1-1 0,0 1 0,-1 0-1,1 0 1,0 0 0,-1 0 0,1 0 0,-1 0-1,1 0 1,-1 0 0,0 0 0,1 0-1,-1 0 1,0 0 0,0 0 0,0 0-1,0 0 1,0 1 0,0-1 0,0 0-1,0 0 1,0 0 0,0 0 0,0 0 0,-1 2-1,-8 36 434,-23 15-161,27-47-267,0-1 0,0 1-1,1 0 1,0 0 0,1 0 0,-1 0-1,1 1 1,1 0 0,-1-1 0,-2 17-1,5-23-37,0-1 0,1 1-1,-1-1 1,0 1 0,0-1-1,0 1 1,0 0-1,0-1 1,1 1 0,-1-1-1,0 1 1,1-1 0,-1 1-1,0-1 1,1 0 0,-1 1-1,0-1 1,1 1-1,-1-1 1,1 0 0,-1 1-1,1-1 1,-1 0 0,1 1-1,-1-1 1,1 0 0,-1 0-1,1 0 1,0 1-1,24 0-2074,23-12-5838,-22-1 2852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12588,'0'0'9929,"-3"11"-9528,-13 30-403,-2 0 0,-2-2 0,-1 0 1,-2-1-1,-46 57 0,54-82-1801,15-12 1661,-1-1 0,1 0 0,-1 0 0,1 0 0,0 0 0,-1 1-1,1-1 1,-1 0 0,1 0 0,0 0 0,-1 0 0,1 0 0,-1 0 0,1 0-1,-1 0 1,1 0 0,0 0 0,-1-1 0,1 1 0,-1 0 0,1 0-1,0 0 1,-1 0 0,1-1 0,0 1 0,-1 0 0,1 0 0,0-1 0,-1 1-1,1 0 1,0 0 0,-1-1 0,1 1 0,0 0 0,0-1 0,0 1 0,-1-1-1,1 1 1,0 0 0,0-1 0,0 1 0,0-1 0,0 1 0,-1 0 0,1-1-1,0 0 1,-4-18-5153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53 9321,'0'0'8290,"-1"-8"-6555,-5-24-352,6 31-1337,-1 0 0,1 1-1,0-1 1,-1 0 0,1 0 0,-1 1 0,0-1-1,1 0 1,-1 1 0,1-1 0,-1 1 0,0-1 0,0 1-1,1-1 1,-1 1 0,0 0 0,0-1 0,1 1 0,-1 0-1,0 0 1,0-1 0,0 1 0,0 0 0,0 0-1,1 0 1,-1 0 0,0 0 0,0 0 0,0 0 0,0 0-1,0 0 1,1 1 0,-1-1 0,0 0 0,0 1-1,0-1 1,0 1 0,-28 11-31,18-5 2,0 0 0,0 0 0,1 0 0,0 2 0,0-1 0,1 1 0,0 0 0,1 1 0,0 0 0,-8 14 0,15-23-15,1-1 1,0 0-1,-1 1 1,1-1-1,0 0 0,0 1 1,0-1-1,-1 0 0,1 1 1,0-1-1,0 1 0,0-1 1,0 1-1,0-1 0,0 1 1,-1-1-1,1 0 0,0 1 1,0-1-1,1 1 1,-1-1-1,0 1 0,0-1 1,0 1-1,0-1 0,0 0 1,0 1-1,1-1 0,-1 1 1,0-1-1,0 0 0,0 1 1,1-1-1,-1 0 0,0 1 1,1-1-1,-1 0 1,0 1-1,1-1 0,-1 0 1,0 1-1,1-1 0,25 0 203,28-17 60,9-15-188,-44 22-71,-1 1 0,1 0 1,37-11-1,-55 20-12,-1 0 0,1 0 1,-1 0-1,0 0 1,1 0-1,-1 0 0,1 0 1,-1 0-1,0 0 0,1 0 1,-1 0-1,1 0 0,-1 0 1,0 0-1,1 0 1,-1 1-1,0-1 0,1 0 1,-1 0-1,0 0 0,1 1 1,-1-1-1,0 0 1,1 0-1,-1 1 0,0-1 1,0 0-1,1 1 0,-1-1 1,0 0-1,0 1 0,0-1 1,1 0-1,-1 1 1,0-1-1,0 0 0,0 1 1,0-1-1,0 1 0,0-1 1,0 1-1,0 24 17,0-1 108,0-24-116,0 0 1,0 1 0,0-1-1,0 1 1,0-1 0,0 1 0,1-1-1,-1 1 1,0-1 0,0 0 0,0 1-1,0-1 1,1 1 0,-1-1 0,0 0-1,0 1 1,1-1 0,-1 0-1,0 1 1,0-1 0,1 0 0,-1 1-1,1-1 1,-1 0 0,0 0 0,1 0-1,-1 1 1,0-1 0,1 0 0,-1 0-1,1 0 1,0 1 0,9-2 59,0-1 0,0 1-1,0-2 1,0 1 0,0-1 0,-1-1 0,1 0 0,-1 0 0,13-8-1,-14 7-72,0 0-1,0 1 1,1 0-1,-1 1 1,1 0-1,0 0 0,0 1 1,0 0-1,1 0 1,-1 1-1,17 0 1,-25 2 22,-1 0-1,1 0 1,0 0 0,-1 0 0,1 1 0,0-1 0,-1 0 0,1 0 0,-1 1 0,0-1 0,1 0 0,-1 0 0,0 1 0,0-1 0,0 0 0,0 1 0,0-1 0,0 0-1,0 1 1,-1 1 0,-3 31 624,-2-23-423,5-10-176,0 1-1,0-1 1,0 1-1,0-1 1,1 1-1,-1-1 1,0 1 0,1 0-1,0 0 1,-1-1-1,1 1 1,0 2-1,1-4-384,0 0-1,1 0 1,-1 0-1,0-1 1,1 1-1,-1-1 0,0 1 1,1-1-1,-1 0 1,0 1-1,0-1 1,0 0-1,0 0 0,0 0 1,0 0-1,1-1 1,4-7-6640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10282,'0'0'9160,"52"28"-8615,-28-16-289,5 0-128,1-3-64,1-2-1441,-4-4-3460,-3 1-4515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11819,'0'0'6759,"10"-4"-5318,-5 3-1295,2-2 144,1 0 0,-1 1-1,1 0 1,0 0 0,0 1 0,8 0 0,-14 1-266,0 0 0,0 0 0,0 0 0,-1 0 1,1 1-1,0-1 0,0 1 0,0-1 0,-1 1 1,1 0-1,0-1 0,-1 1 0,1 0 0,0 0 0,-1 0 1,1 1-1,-1-1 0,0 0 0,1 0 0,-1 1 1,0-1-1,0 1 0,0-1 0,0 1 0,0 0 0,0-1 1,0 1-1,-1 0 0,1-1 0,-1 1 0,1 0 1,-1 0-1,1 0 0,-1 0 0,0-1 0,0 4 1,0 3 29,1 1 1,-2-1 0,1 1 0,-1-1-1,-1 0 1,1 0 0,-1 1 0,-1-1 0,0 0-1,0-1 1,0 1 0,-9 14 0,-2-3 106,0-1 0,0 0 0,-26 23-1,40-41-164,0 0 0,0 0-1,-1 0 1,1 0-1,0 0 1,0 1-1,0-1 1,-1 0-1,1 0 1,0 0-1,0 0 1,0 0-1,0 1 1,-1-1-1,1 0 1,0 0-1,0 0 1,0 1-1,0-1 1,0 0-1,0 0 1,0 0 0,-1 1-1,1-1 1,0 0-1,0 0 1,0 1-1,0-1 1,0 0-1,0 0 1,0 0-1,0 1 1,0-1-1,0 0 1,0 0-1,1 1 1,-1-1-1,0 0 1,0 0-1,0 0 1,0 1-1,0-1 1,0 0 0,13 1-17,18-8-39,78-40-6640,-69 29-1606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1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5285,'0'0'13293,"-25"74"-13197,25-35 32,0 2-96,0-2 0,0-4-32,2-8-32,2-5-385,2-10-351,-2-4-161,-3-8-833,-1-9-5445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6150,'0'0'10794,"67"-6"-9385,-31 0-288,8-2-512,8-2-545,1 1 0,-2-2-897,-8 2-2626,-11-2-3492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5541,'0'0'16144,"64"9"-16080,-32-15-929,3-4-1505,2 0-1794,-2 0-3364</inkml:trace>
  <inkml:trace contextRef="#ctx0" brushRef="#br0" timeOffset="1">432 75 10250,'0'0'5477,"66"5"-4580,-32-14-737,8-6-2434,1-1-1634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0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15727,'0'0'8936,"68"-20"-8968,-41 13-416,-3-2-1954,-1 1-2947,-6 0-6214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16143,'0'0'2306,"-6"69"-2241,6-39-1,0 1-32,1-2-32,9-4 0,-1-1 32,0-4-96,-1-3-353,-7-2-416,-1-5-1569,0-2-417,-4-5 65,-14-3-2787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4708,'0'0'13005,"53"-30"-12269,-8 22 129,7-2-384,6 0-353,2-1-96,0 2-929,-5-4-4932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3683,'0'0'14457,"4"10"-13843,3 8-403,-2 1 0,-1 0 1,0 1-1,-1-1 0,0 25 1,-3 115-70,-1-77-68,0 40 1773,22-215-1269,47-133 0,-29 105-533,-33 100-45,-3 9-1,1 0 0,0 0 0,0 0 0,2 1 1,6-13-1,-12 24-9,0-1 0,1 0 1,-1 1-1,0-1 1,0 1-1,1-1 0,-1 0 1,1 1-1,-1-1 0,0 1 1,1-1-1,-1 1 1,1-1-1,0 1 0,-1-1 1,1 1-1,-1 0 0,1-1 1,-1 1-1,1 0 0,0-1 1,-1 1-1,1 0 1,0 0-1,-1 0 0,1 0 1,0 0-1,0-1 0,-1 1 1,1 0-1,0 0 1,-1 1-1,1-1 0,0 0 1,-1 0-1,1 0 0,0 0 1,-1 1-1,1-1 1,0 0-1,-1 1 0,1-1 1,-1 0-1,1 1 0,0-1 1,-1 1-1,1-1 1,-1 1-1,1-1 0,-1 1 1,0-1-1,1 1 0,-1-1 1,1 1-1,-1 0 0,0-1 1,0 1-1,1 0 1,-1-1-1,0 1 0,0 0 1,12 42-462,-11-36 437,-1-1-1,-1 1 1,1-1 0,-1 1 0,0-1-1,-1 1 1,1-1 0,-1 0-1,0 0 1,-1 0 0,0 0 0,0 0-1,0 0 1,-5 6 0,-1-1 68,-1-1 0,0 1 0,-1-2 0,1 1 0,-20 11 0,16-11-126,7-4-38,0-1-1,0 0 1,-1 0 0,0 0-1,0-1 1,0 0-1,0-1 1,-1 0-1,1 0 1,-14 2 0,29-19-9026,5 5 5334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15791,'0'0'3513,"-1"8"-3193,-7 31 262,2-11 103,0 2 0,-1 37 0,7-67-677,0 0 1,0 0-1,1 1 0,-1-1 1,0 0-1,0 0 0,0 0 1,0 1-1,1-1 0,-1 0 1,0 0-1,0 0 0,0 0 1,1 1-1,-1-1 0,0 0 1,0 0-1,1 0 0,-1 0 1,0 0-1,0 0 0,1 0 1,-1 0-1,0 0 0,0 0 0,1 0 1,-1 0-1,0 0 0,0 0 1,1 0-1,-1 0 0,0 0 1,1 0-1,-1 0 0,0 0 1,0 0-1,1 0 0,-1 0 1,0-1-1,0 1 0,0 0 1,1 0-1,-1 0 0,0 0 1,0-1-1,0 1 0,1 0 1,12-8 338,11-13-44,-1-1 0,20-24 0,-4 3-261,-39 43-56,1 0 0,-1-1 0,0 1 0,1-1 0,-1 1 0,0-1 1,1 1-1,-1 0 0,1-1 0,-1 1 0,1 0 0,-1-1 0,1 1 1,-1 0-1,1-1 0,-1 1 0,1 0 0,-1 0 0,1 0 0,-1 0 0,1 0 1,-1 0-1,1-1 0,0 1 0,-1 0 0,1 1 0,-1-1 0,1 0 1,-1 0-1,1 0 0,0 0 0,7 18-119,-8 40 228,0-46-110,0-5-653,1 32 1146,5-23-3239,-6-16 2447,1 0 0,-1 1 0,1-1-1,-1 0 1,0 1 0,1-1 0,-1 0 0,1 1-1,-1-1 1,1 0 0,-1 0 0,1 0 0,-1 0 0,1 1-1,-1-1 1,1 0 0,-1 0 0,1 0 0,-1 0-1,1 0 1,-1 0 0,1 0 0,-1 0 0,1 0 0,0-1-1,7-3-9272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63 10634,'0'0'5338,"1"-9"-2866,2 1-1745,-2 6-460,0-1 1,0 0 0,0 1-1,0-1 1,-1 0 0,1 0 0,-1 0-1,0 0 1,0 0 0,0 0-1,0 1 1,-1-4 0,-4 4-22,-1 1 0,1 0 0,-1 0 0,1 0 0,0 1 0,-1 0 0,1 0 1,-1 0-1,-8 2 0,-26 14-334,38-16 76,0 1-1,0 0 1,1 0-1,-1 0 1,0 0-1,1 0 0,-1 1 1,1-1-1,-1 0 1,1 1-1,-1-1 1,1 1-1,0-1 1,0 1-1,0 0 1,0-1-1,0 1 1,-1 3-1,6-3-21,-1 0 0,1 0 0,0 0 0,0-1 0,0 0 0,0 0 0,0 0 0,0 0 0,5 0 0,1 1-5,-10-2 39,10 2-30,0 1 0,0 0 0,-1 1 0,19 9 1,-26-12 23,0 0 1,0 1-1,0-1 1,0 1 0,0-1-1,-1 1 1,1 0 0,-1-1-1,1 1 1,-1 0 0,1 0-1,-1 0 1,0 0 0,0 1-1,0-1 1,0 0 0,0 0-1,-1 1 1,1-1 0,-1 0-1,1 1 1,-1-1 0,0 1-1,0-1 1,0 0 0,0 1-1,-1 3 1,0-4 58,-1 1 1,1 0-1,0-1 0,-1 1 1,0-1-1,1 1 0,-1-1 1,0 0-1,0 0 0,0 0 1,-1 0-1,1 0 0,0 0 1,-1-1-1,1 1 0,-1-1 1,0 1-1,1-1 0,-5 1 1,-62 20 1407,57-19-1341,-11-1-1624,35-15-1509,40-21-5642,-48 31 7066,22-12-4064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16528,'0'0'3907,"-4"9"-3768,-11 22-108,-1 1 0,-1-2 0,-2 0 0,-1-1-1,-1-1 1,-1-1 0,-2-1 0,-32 28 0,29-39-2192,26-15 2003,0 0 0,0 0 0,0 1 1,0-1-1,0 0 0,0 0 0,1 0 0,-1 0 0,0 0 0,0-1 1,0 1-1,0 0 0,0 0 0,0 0 0,0-1 0,1 1 0,-1-1 1,0 1-1,0 0 0,1-1 0,-1 1 0,0-1 0,0 0 0,1 1 1,-1-1-1,1 0 0,-1 1 0,0-1 0,1 0 0,-1 0 0,1 0 1,-9-21-6661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2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10282,'0'0'8904,"51"64"-7911,-30-46-544,7-1-193,7-2-128,3-2 0,5 0-416,-3-5-1826,-1-2-2947,-7-4-4740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8208 374 7399,'-13'-5'1596,"-59"-27"-1584,-1 3 0,-2 3 0,-147-29 0,24 38 375,-280 11 0,264 8-312,-921-45 923,144 26-826,-2 46-204,575-13 79,-494 29-17,625-17 40,-329 74 1,456-64-34,-296 112-1,374-116 46,3 4 0,1 3 0,1 4 1,3 3-1,-87 73 0,121-84-113,0 1 0,3 2 0,-40 54 0,55-64-54,2 2 0,1 0-1,1 1 1,2 1 0,-19 55 0,30-74 177,1 0 0,1 0 0,0 1 1,1-1-1,0 1 0,2-1 0,0 1 1,0-1-1,1 1 0,1-1 0,1 1 1,0-1-1,1 0 0,1 0 0,0 0 1,1-1-1,0 0 0,1 0 0,1-1 1,0 1-1,1-2 0,1 1 0,0-1 1,21 20-1,-2-6 120,2-2 1,0-1 0,2-1-1,1-2 1,0-1 0,1-2-1,1-1 1,0-2-1,51 13 1,9-4-69,0-4-1,153 11 1,111-13-650,542-43 1,359-110-27,-955 98 511,3334-624-855,-3212 548 1435,-312 77-211,178-83 0,-264 105-166,-1 0 0,-1-3 0,0 0 0,-1-1 0,30-29 0,-46 37-59,0 0-1,-1-1 1,-1 0 0,0 0 0,0-1 0,-2-1 0,1 1 0,-2-1 0,1 0 0,-2-1 0,0 1 0,-1-1 0,3-19 0,-5 14-74,0-1 0,-2 1 0,0 0 0,-1 0 0,-1-1 1,-1 1-1,-1 0 0,0 1 0,-2-1 0,0 1 0,-1 0 0,-1 0 0,-1 1 0,-1 0 0,0 1 0,-1 0 0,-1 0 0,-1 2 1,0-1-1,-1 1 0,0 1 0,-1 1 0,-1 0 0,0 1 0,-1 0 0,0 2 0,-1 0 0,0 1 0,-1 0 0,-29-8 0,4 6-147,-1 1 0,-1 2 0,0 2 0,1 2 0,-66 4 0,6 6-1004,-132 24 1,-166 47-4227,225-45 1046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80 4132,'-1'0'186,"1"0"-1,0 0 1,0 0 0,0 0-1,0 0 1,0 0 0,-1 0-1,1 0 1,0 1 0,0-1 0,0 0-1,0 0 1,0 0 0,0 0-1,0 0 1,0 0 0,0 1-1,0-1 1,-1 0 0,1 0 0,0 0-1,0 0 1,0 0 0,0 1-1,0-1 1,0 0 0,0 0-1,0 0 1,0 0 0,0 0-1,0 1 1,0-1 0,0 0 0,0 0-1,1 0 1,-1 0 0,0 0-1,0 1 1,0-1 0,0 0-1,0 0 1,0 0 0,0 0 0,0 0-1,0 0 1,0 1 0,1-1-1,-1 0 1,0 0 0,0 0-1,0 0 1,0 0 0,0 0-1,1 0 1,-1 0 0,0 0 0,0 0-1,0 0 1,0 0 0,0 0-1,1 0 1,-1 0 0,0 0-1,0 0 1,0 0 0,0 0 0,21 3 2790,27-4-2326,0-5-81,0-2 0,81-24 0,-35 7-2569,-60 13-4187,-25 7 1756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1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10666,'0'0'7618,"9"-7"-6924,8-3-521,0 1 1,1 1-1,0 0 1,0 1-1,1 1 1,0 1-1,37-5 1,-48 9-168,86-7 29,-88 8-41,0 0 0,0 0 0,0 0 0,0 1 0,0 0 0,0 0 0,0 1 0,-1 0 0,1 0 0,0 0 0,-1 1 0,8 4 0,-11-5 15,0-1 0,0 1 0,-1 0 1,1-1-1,-1 1 0,0 0 0,0 0 1,1 0-1,-1 0 0,0 0 0,-1 1 1,1-1-1,0 0 0,-1 0 0,1 0 1,-1 1-1,1-1 0,-1 0 0,0 1 1,0-1-1,0 0 0,-1 1 1,1-1-1,0 0 0,-1 0 0,0 1 1,1-1-1,-1 0 0,0 0 0,0 0 1,0 0-1,0 0 0,-3 4 0,-3 4 128,0 0 0,-1-1 0,0 0 1,0 0-1,-10 7 0,-6 6-183,-59 49 1029,25-29-5187,49-38-1984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162 108 6342,'0'0'5221,"9"-8"-1644,-3 3-2748,30-28 502,-33 30-966,-1 1-1,0-1 1,0 1-1,0-1 1,0 0-1,0 0 1,-1 0 0,0 0-1,1 0 1,-1 0-1,0-1 1,0 1-1,-1 0 1,1-4-1,-1 6-285,0 0 0,-1 0 0,0 0 0,1 0-1,-1 1 1,0-1 0,1 0 0,-1 0 0,0 1 0,0-1-1,0 0 1,1 1 0,-1-1 0,0 1 0,0-1 0,0 1 0,0 0-1,0-1 1,0 1 0,0 0 0,0-1 0,0 1 0,0 0-1,0 0 1,0 0 0,0 0 0,0 0 0,0 0 0,0 0 0,-1 1-1,1-1 1,0 0 0,0 1 0,-1-1 0,-42 11-127,32-4 43,1-1 0,-1 1 0,1 1-1,1 0 1,-1 1 0,1 0 0,1 1 0,0-1 0,-11 16-1,15-18-79,-1 1-1,2 0 0,-1 0 0,1 0 0,0 0 0,1 1 0,0-1 0,0 1 0,1 0 1,0 0-1,1 0 0,-1 0 0,2 1 0,0 13 0,0-22-59,0 1-1,0 0 0,1-1 1,-1 1-1,0 0 0,1-1 1,-1 1-1,1-1 0,0 1 1,-1-1-1,1 1 0,0-1 1,0 1-1,0-1 0,0 0 1,0 0-1,0 1 0,1-1 1,-1 0-1,0 0 0,3 1 1,-1-1-353,0 1 1,1-1 0,-1 0-1,0 0 1,1-1-1,0 1 1,-1-1 0,1 1-1,3-1 1,25 0-4703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16528,'0'0'3096,"-10"7"-2237,4-3-768,0 1 0,0 0 0,0 0 1,0 1-1,1-1 0,-1 1 0,2 1 0,-1-1 0,1 0 0,0 1 0,0 0 0,0 0 0,1 0 0,0 1 0,1-1 0,0 1 0,0-1 0,-1 15 0,3-21-88,0-1 0,1 0 1,-1 1-1,1-1 0,-1 0 0,0 1 1,1-1-1,-1 0 0,1 0 0,-1 1 1,1-1-1,-1 0 0,1 0 0,-1 0 0,1 0 1,-1 0-1,1 0 0,0 0 0,-1 0 1,1 0-1,-1 0 0,1 0 0,-1 0 0,1 0 1,-1 0-1,1 0 0,-1-1 0,1 1 1,-1 0-1,1-1 0,19-5 164,-9-1-44,-1 0-1,0 0 1,-1-1-1,16-17 1,-18 17-105,1 0 0,0 1 0,0 0 0,0 0 1,1 1-1,0 0 0,13-6 0,-21 12-21,0 0-1,-1-1 1,1 1-1,0 0 1,-1 0 0,1 0-1,0 0 1,-1 0-1,1 0 1,0 0 0,-1 0-1,1 0 1,0 1-1,-1-1 1,1 0 0,0 0-1,-1 1 1,1-1-1,-1 0 1,1 1 0,-1-1-1,1 0 1,0 1-1,-1-1 1,1 1 0,-1-1-1,0 1 1,1-1-1,-1 1 1,1-1 0,-1 1-1,0-1 1,1 1-1,-1 0 1,0-1 0,0 1-1,1 0 1,-1-1-1,0 1 1,0 0 0,0-1-1,0 1 1,0 0-1,0-1 1,0 1 0,0 0-1,0 0 1,-1 46 341,1-32-283,-1-4-10,3 19-81,-2-30 40,0 1-1,1-1 0,-1 1 0,0-1 1,1 1-1,-1-1 0,0 1 0,1-1 1,-1 1-1,1-1 0,-1 0 0,1 1 1,-1-1-1,1 1 0,-1-1 0,1 0 1,-1 0-1,1 1 0,-1-1 0,1 0 1,0 0-1,-1 0 0,1 0 0,-1 0 1,1 0-1,0 1 0,-1-1 0,1-1 1,-1 1-1,1 0 0,0 0 0,-1 0 1,1 0-1,-1 0 0,1 0 0,-1-1 1,1 1-1,0 0 0,-1-1 0,1 1 1,-1 0-1,1-1 0,8-4 101,-1 0 1,-1-1-1,1 0 1,-1 0-1,0-1 1,0 1-1,0-2 1,6-8-1,-7 8-83,0 0-1,1 0 1,0 1 0,0 1-1,0-1 1,1 1-1,15-9 1,-23 15-28,0 0 0,0 0 0,0 0 0,1 0-1,-1 0 1,0 0 0,0 0 0,0 0 0,1 0 0,-1 0 0,0 0 0,0 0 0,0 0-1,1 0 1,-1 0 0,0 0 0,0 0 0,0 0 0,1 1 0,-1-1 0,0 0 0,0 0-1,0 0 1,0 0 0,1 0 0,-1 0 0,0 1 0,0-1 0,0 0 0,0 0 0,0 0-1,0 1 1,1-1 0,-1 0 0,0 0 0,0 0 0,0 1 0,0-1 0,0 0 0,0 0-1,0 0 1,0 1 0,0-1 0,0 0 0,1 18-26,-4 17 189,1-29-261,-7 34 144,6-14-3331,11-23-8042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 9385,'-4'-21'8409,"-6"27"-4233,-8 31-3340,17-36-839,-16 60 14,16-56-20,0-1-1,1 1 1,-1 0-1,1 0 1,0-1-1,0 1 1,0 0-1,1 0 1,0 0-1,2 7 0,-3-11 12,1 0 0,0 0 0,0 0-1,0 0 1,0-1 0,0 1-1,0 0 1,0-1 0,0 1-1,0-1 1,0 1 0,0-1 0,0 1-1,0-1 1,0 0 0,1 0-1,-1 1 1,0-1 0,0 0-1,0 0 1,0 0 0,1 0-1,-1 0 1,0-1 0,0 1 0,0 0-1,0 0 1,1-1 0,-1 1-1,0-1 1,0 1 0,0-1-1,0 1 1,0-1 0,0 0 0,0 1-1,1-3 1,38-26 606,23-45 595,-12 11 12,-51 63-1210,0 0-1,1-1 0,-1 1 0,0 0 0,0-1 0,1 1 1,-1 0-1,0-1 0,1 1 0,-1 0 0,1-1 0,-1 1 0,0 0 1,1 0-1,-1 0 0,1 0 0,-1-1 0,1 1 0,-1 0 1,0 0-1,1 0 0,-1 0 0,1 0 0,-1 0 0,1 0 1,-1 0-1,1 0 0,-1 0 0,1 0 0,-1 0 0,0 0 0,1 1 1,8 14 58,-2 39-20,-4-34 12,-3-16-119,1 1-1,0-1 0,1 0 1,-1 0-1,1 0 0,0 0 1,3 5-1,-5-8 54,1 0 0,0 0 0,-1 0 0,1-1 0,0 1 0,0 0-1,0-1 1,-1 1 0,1 0 0,0-1 0,0 1 0,0-1 0,0 0 0,0 1 0,0-1 0,0 0-1,0 1 1,0-1 0,0 0 0,0 0 0,0 0 0,0 0 0,0 0 0,0 0 0,0 0-1,0 0 1,0 0 0,0-1 0,0 1 0,0 0 0,0-1 0,0 1 0,0-1 0,0 1 0,0-1-1,0 1 1,-1-1 0,3-1 0,4-4 80,1-1 0,-1 0 0,0-1 0,0 0 0,10-16 0,-11 16-53,0-1-1,0 1 1,1 0 0,0 0-1,1 1 1,8-7-1,-15 14-36,-1-1 0,0 1 0,1 0 0,-1-1 0,1 1 0,-1 0 0,1-1 0,-1 1 0,1 0 0,-1 0 0,1 0 0,-1-1 0,1 1 0,-1 0 0,1 0 0,-1 0 0,1 0 0,-1 0 0,1 0 0,0 0 0,-1 0 0,1 0 0,-1 0 0,1 0 0,-1 0 0,1 1 0,-1-1 0,1 0 0,-1 0 0,1 1 0,-1-1 0,1 0 0,-1 1 0,1-1 0,0 1 0,6 22 240,-7 8-2027,-3-9-5029,1-18 52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6022,'0'0'6758,"12"50"-8007,-1-36-1762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16784,'0'0'1254,"-11"1"161,5 0-1301,-1 0-1,0 0 1,1 1-1,-1 0 1,1 0-1,0 1 1,-1-1-1,1 1 1,1 1-1,-1-1 1,0 1-1,1 0 1,-1 0-1,1 1 1,1 0-1,-1 0 1,1 0-1,-7 8 1,-18 40 226,27-50-328,1 0 1,0 0-1,0 0 0,0 1 0,0-1 0,0 0 0,1 1 0,-1-1 0,1 0 0,0 1 0,0-1 0,0 0 0,0 1 0,1-1 1,1 6-1,-1-8-13,0 0 1,0 0 0,0 0 0,1 0-1,-1 0 1,0 0 0,1 0-1,-1-1 1,1 1 0,-1 0 0,1-1-1,-1 1 1,1-1 0,-1 0 0,1 1-1,-1-1 1,1 0 0,-1 0-1,1 0 1,0 0 0,-1 0 0,3-1-1,36-5-489,-33 3-9,0 1 0,0-2 0,0 1 0,-1-1 0,9-6-1,15-13-6007,-9 3-2243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35 12043,'0'0'7490,"-5"10"-7447,1-3-17,0-1-7,1 0 0,-1 1 1,1-1-1,1 1 0,-1 0 0,1-1 1,0 1-1,1 0 0,-2 8 1,4-14-13,-1-1 1,0 1 0,1-1-1,-1 1 1,1-1 0,-1 0-1,0 1 1,1-1 0,-1 0-1,1 1 1,-1-1 0,1 0-1,-1 0 1,1 1 0,-1-1-1,1 0 1,0 0 0,-1 0-1,1 0 1,-1 1 0,1-1-1,-1 0 1,1 0 0,0 0-1,-1 0 1,1-1 0,-1 1-1,1 0 1,-1 0 0,1 0-1,0 0 1,-1-1 0,1 1-1,-1 0 1,1 0 0,-1-1-1,1 1 1,0-1 0,22-9 419,-11 3-292,-1 0 1,0-1-1,-1-1 1,1 0-1,-2 0 1,1-1-1,10-15 0,-23 34 39,1-1-1,0 1 0,0 0 0,1 0 0,0 0 1,0 0-1,1-1 0,1 11 0,0-18-160,-1 0 0,1 0 0,-1-1 1,1 1-1,0-1 0,0 1 0,-1 0 0,1-1 0,0 1 0,0-1 0,0 0 0,0 1 0,-1-1 0,1 0 0,0 1 0,0-1 0,0 0 0,0 0 0,0 0 1,0 0-1,0 0 0,0 0 0,0 0 0,0 0 0,0 0 0,1-1 0,26-5 440,-11-1-280,1-1-1,-2-1 1,1-1-1,19-15 0,-23 15-172,1 0 0,1 1-1,0 1 1,0 0-1,30-11 1,-44 19-14,0-1-1,0 1 1,0 0 0,-1 0-1,1-1 1,0 1 0,0 0 0,0 0-1,0 0 1,0 0 0,0 0 0,0 0-1,-1 0 1,1 0 0,0 0-1,0 0 1,0 0 0,0 1 0,0-1-1,-1 0 1,1 1 0,0-1 0,0 1-1,0-1 1,-1 1 0,1-1-1,0 1 1,-1-1 0,2 2 0,-1 0 19,-1 0 1,1-1-1,-1 1 1,0 0 0,0-1-1,0 1 1,0 0-1,0 0 1,0 0 0,0-1-1,0 1 1,-1 0 0,1-1-1,-2 3 1,-30 66 639,28-62-583,1-4 60,-8 20 92,11-17-55,10-9 157,35-33 258,-39 29-573,0 1 0,0 0 0,0 0 0,0 0 0,1 1 0,0-1 0,0 2 0,0-1 0,1 1 0,-1 0 0,1 1 0,9-3 0,-16 5-16,0 0-1,0 1 1,1-1-1,-1 0 1,0 1-1,0-1 1,0 1-1,0-1 1,0 1-1,0-1 1,0 1-1,0 0 1,0-1-1,0 1 1,0 0-1,0 0 1,0 0-1,-1 0 1,1 0-1,0 0 1,-1 0-1,1 0 1,0 0-1,-1 0 1,0 0-1,1 0 1,-1 0-1,0 1 1,1-1-1,-1 0 1,0 0-1,0 0 1,0 0-1,0 1 1,0-1-1,0 0 1,0 0-1,-1 2 0,-5 59 117,3-46-82,3-16-18,0 0 0,0 0-1,0 1 1,0-1 0,0 0 0,0 0 0,1 0 0,-1 1 0,0-1 0,0 0 0,0 0 0,0 1 0,0-1 0,0 0 0,0 0-1,0 0 1,0 0 0,1 1 0,-1-1 0,0 0 0,0 0 0,0 0 0,0 0 0,1 1 0,-1-1 0,0 0 0,0 0 0,0 0-1,1 0 1,-1 0 0,0 0 0,0 0 0,0 0 0,1 0 0,-1 0 0,0 0 0,0 1 0,0-1 0,1 0 0,-1-1 0,0 1 0,0 0-1,1 0 1,-1 0 0,17-4 121,12-9 83,12-16-131,-34 23-192,1 0 0,-1 0 1,1 1-1,0 0 0,0 0 0,1 1 0,-1 0 0,1 1 1,0 0-1,0 0 0,13-2 0,-22 6 83,1-1 0,0 1-1,-1-1 1,1 1 0,-1 0 0,1-1 0,-1 1-1,1 0 1,-1 0 0,0-1 0,1 1 0,-1 0-1,0 0 1,0 0 0,1-1 0,-1 1 0,0 0-1,0 0 1,0 0 0,0 0 0,0-1 0,0 1-1,0 0 1,0 0 0,0 0 0,-1 0 0,1-1-1,0 1 1,-1 1 0,-8 28-2790,1-19-842,0-6-3124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42 11659,'0'0'9364,"-1"9"-9215,-27 145 2040,51-176-1586,-16 12-542,-1 0 0,0-1 0,-1 1 0,0-1 0,0 0 0,-1-1 0,-1 1 0,0-1 0,0 0-1,-1 1 1,1-17 0,-5 27-80,-3 6-107,-1 8-54,-1 30 24,6-42 149,1 0 0,0 0 0,0 1-1,0-1 1,0 0 0,0 0 0,0 0-1,0 0 1,0 0 0,0 0 0,0 0-1,0 0 1,1 0 0,-1 0 0,0 0-1,1 0 1,-1 0 0,1-1 0,-1 1-1,1 0 1,-1 0 0,1 0 0,0 0-1,0-1 1,-1 1 0,1 0 0,0-1-1,0 1 1,0 0 0,-1-1 0,1 1-1,0-1 1,0 1 0,0-1 0,2 1-1,2-1 31,0-1 0,0 1 0,0-1 0,0 0 0,0 0 0,0-1 0,0 1 1,0-1-1,0 0 0,-1 0 0,1-1 0,-1 0 0,7-4 0,4-6 5,0 0 0,16-20 1,5-3 44,-31 32-63,-31 53-143,23-42 137,0 0-1,0 0 1,0 0-1,1 1 1,-3 14-1,4-21-5,1 1 1,0-1-1,0 0 0,0 1 0,0-1 0,0 1 0,0-1 0,0 0 0,0 1 0,0-1 0,1 1 0,-1-1 0,0 0 1,1 1-1,-1-1 0,1 0 0,0 0 0,-1 1 0,1-1 0,0 0 0,0 0 0,0 0 0,0 0 0,0 0 0,0 0 1,0 0-1,0 0 0,0 0 0,0-1 0,1 1 0,-1 0 0,0-1 0,0 1 0,1-1 0,-1 1 0,0-1 0,1 0 1,1 1-1,2 0-522,1-1 0,-1 1 1,1-1-1,-1 0 1,0-1-1,1 1 1,-1-1-1,0 0 1,1 0-1,6-3 0,-4 0-2245,0 0-1,-1-1 0,1 1 0,-1-1 0,11-11 0,3-2 891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66 737,'0'0'20056,"-8"9"-19885,4-5-196,-1 1 85,1-1 0,-1 1 0,1 0 0,0 0 0,0 1 0,1-1 0,-1 1 0,1 0 0,1 0 0,-1 0 0,1 0 0,0 0 0,0 1 0,-1 7 0,4-13-59,-1-1 0,1 1-1,-1-1 1,1 1 0,-1-1-1,1 1 1,-1-1 0,1 1-1,-1-1 1,1 1 0,-1-1-1,1 0 1,0 1 0,-1-1-1,1 0 1,0 0 0,-1 0-1,1 1 1,0-1 0,0 0 0,-1 0-1,1 0 1,0 0 0,-1 0-1,1 0 1,0 0 0,-1 0-1,1-1 1,0 1 0,0 0-1,-1 0 1,1-1 0,-1 1-1,1 0 1,1-1 0,26-10 124,-16 3-216,-1 0 0,-1-1 1,1-1-1,-2 1 0,1-2 0,-1 1 1,-1-2-1,0 1 0,11-23 0,-18 33 369,-22 29-91,16-22-304,1 0 0,0 1 0,1 0 0,-1-1 0,1 1 0,1 1 0,-1-1 0,1 0 0,1 1 0,-2 9 0,4-16-228,1-1 0,-1 1 0,0 0-1,1-1 1,-1 0 0,1 1 0,-1-1-1,1 0 1,-1 0 0,1 0 0,-1 0 0,1 0-1,-1 0 1,1 0 0,-1-1 0,1 1 0,-1 0-1,1-1 1,-1 1 0,3-2 0,11-6-1010,-1 0 1,0-1 0,-1-1 0,1 0 0,-2-1-1,13-13 1,34-40 1524,-53 53 9073,-17 17-6399,-17 19-1532,26-22-1209,0 0 0,0 0 0,0 0 0,0 0 0,0 1 0,1-1 0,0 0 0,-1 1 0,1-1 1,0 1-1,1-1 0,-1 5 0,39-7 447,-22-3-640,-11 1-35,0 1 0,0-1 0,0 1 0,0 0 0,0 0 0,1 1 0,6 1-1,-12-2 130,1 1 0,0-1 0,-1 0-1,1 1 1,0-1 0,-1 0-1,1 1 1,0-1 0,-1 1-1,1-1 1,-1 1 0,1-1 0,-1 1-1,0-1 1,1 1 0,-1 0-1,1-1 1,-1 1 0,0 0-1,1-1 1,-1 1 0,0 1 0,0 0 95,0 0 1,0 0 0,0 0 0,0 0-1,0 1 1,-1-1 0,1 0 0,-1 0-1,0 0 1,1 0 0,-3 3 0,-1 4 514,-1 0 0,-1-1 0,1 0-1,-2 0 1,1 0 0,-1-1 0,0 0 0,0 0 0,-10 7 0,17-14-655,-1 0 1,1 1 0,0-1-1,0 0 1,0 0-1,-1 0 1,1 0-1,0 1 1,0-1-1,-1 0 1,1 0-1,0 0 1,0 0-1,-1 0 1,1 0-1,0 0 1,0 0-1,-1 0 1,1 0 0,0 0-1,0 0 1,-1 0-1,1 0 1,0 0-1,-1 0 1,1 0-1,0 0 1,0 0-1,-1 0 1,1 0-1,0 0 1,0 0-1,-1 0 1,1-1-1,0 1 1,0 0 0,-1 0-1,1 0 1,0-1-1,0 1 1,-1 0-1,2-14-2748,10-17-5534,2 13 1623,3 0 1597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7399,'0'0'13287,"10"2"-12187,-4 0-992,1-1-1,0 0 1,0-1 0,0 0 0,-1 0 0,1 0-1,0-1 1,0 0 0,0 0 0,-1-1-1,1 1 1,-1-2 0,1 1 0,-1-1-1,10-5 1,-14 6 12,1 1 41,0 0-1,0 0 0,-1-1 1,1 0-1,0 1 0,-1-1 0,0 0 1,1 0-1,-1-1 0,0 1 1,0 0-1,0-1 0,0 1 0,-1-1 1,1 1-1,-1-1 0,1 0 1,0-4-1,-5 6-117,-1 1-1,1 0 1,-1 0 0,0 0-1,1 0 1,-1 1 0,1 0 0,-1-1-1,-6 3 1,0 3-50,0-1 0,1 1 1,-1 1-1,1 0 0,0 0 0,-14 16 1,20-20 20,-1 0 1,1 1 0,0-1 0,0 1 0,1 0 0,-1 0 0,1 0 0,0 0 0,0 0 0,0 1 0,0-1 0,1 1-1,0-1 1,0 1 0,0-1 0,0 1 0,1 0 0,0 0 0,0 4 0,1-7-17,0-1 0,0 1 1,0-1-1,0 0 0,0 1 0,0-1 0,1 0 1,-1 0-1,1 0 0,-1 0 0,1 0 0,-1 0 1,1-1-1,-1 1 0,1 0 0,0-1 0,-1 1 1,1-1-1,0 1 0,-1-1 0,1 0 0,0 0 1,0 0-1,2 0 0,53-1-240,-50 1 80,5-1-649,1-1 0,-1 0 0,22-7 0,34-19-8645,-22 3 376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3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49 4901,'0'0'11910,"0"-8"-9877,0-24-116,0 24-556,0 11-880,-1 21-463,-2 0 0,-1 0 0,-12 44 0,8-41 24,2 0 0,-5 42-1,11-69-44,0 1 1,0 0-1,0 0 0,0 0 0,0 0 0,0-1 0,0 1 1,0 0-1,0 0 0,0 0 0,0-1 0,0 1 0,1 0 1,-1 0-1,0 0 0,1-1 0,-1 1 0,0 0 0,1 0 0,-1-1 1,1 1-1,-1 0 0,1-1 0,0 1 0,-1-1 0,1 1 1,0-1-1,-1 1 0,1-1 0,1 1 0,0-1 14,0 1 0,-1-1 0,1 0-1,0 0 1,0 0 0,0 0 0,0-1-1,0 1 1,0 0 0,0-1 0,0 1-1,3-2 1,55-32 297,-55 31-321,10-7 16,-8 5-8,-1 1 1,0-1 0,1 1-1,0 1 1,0 0 0,0 0 0,13-4-1,-20 8-3,1-1-1,0 1 0,0 0 1,0-1-1,0 1 0,-1 0 1,1-1-1,0 1 0,-1 0 1,1 0-1,0 0 0,-1 0 1,1 0-1,-1 0 0,0-1 1,1 1-1,-1 0 0,0 0 1,1 0-1,-1 0 0,0 0 1,0 1-1,0-1 0,0 0 1,0 0-1,0 0 0,0 0 1,0 0-1,-1 2 0,-1 36 157,1-33-76,0 0-1,-1 0 1,0-1-1,0 1 1,0-1-1,0 1 0,-1-1 1,0 0-1,0 0 1,-1 0-1,1-1 1,-1 1-1,0-1 1,0 0-1,-1 0 1,1 0-1,-1-1 1,-10 7-1,10-7 96,-1 1 0,0-1 0,-1-1 0,1 1 0,0-1 0,-1 0 0,1 0 0,-1-1 0,1 0 0,-1 0-1,0-1 1,0 0 0,1 0 0,-1 0 0,0-1 0,-10-2 0,16 3-210,0 0 1,1 0-1,-1 0 1,0-1-1,0 1 1,0 0-1,1-1 1,-1 1-1,0 0 0,0-1 1,0 1-1,1-1 1,-1 1-1,0-1 1,1 0-1,-1 1 0,1-1 1,-1 0-1,1 1 1,-1-1-1,1 0 1,-1 0-1,1 1 0,0-1 1,-1 0-1,1 0 1,0 0-1,-1 1 1,1-1-1,0 0 0,0 0 1,0 0-1,0 0 1,0 0-1,0 1 1,0-1-1,0 0 1,0 0-1,1 0 0,-1 0 1,0 0-1,1 1 1,-1-1-1,0 0 1,1 0-1,-1 1 0,1-1 1,-1 0-1,1 0 1,-1 1-1,1-1 1,0 1-1,0-2 0,34-30-7993,-17 19 813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15503,'0'0'5493,"11"-5"-4981,14-4-71,-1-1 1,34-21-1,-49 25-323,0 0 0,-1 0 1,0-1-1,13-13 1,-18 17-67,-1 0 0,0 0 0,1 0 0,-1 0 0,-1-1 0,1 1 0,0 0 0,-1-1 0,0 1 0,1-1 0,-2 0 0,1 1 0,0-1 0,0-5 0,-1 8-21,-1 1 1,1-1-1,0 1 0,-1-1 1,1 1-1,-1-1 0,1 1 0,-1-1 1,1 1-1,-1 0 0,1-1 1,-1 1-1,1 0 0,-1-1 0,1 1 1,-1 0-1,0-1 0,1 1 1,-1 0-1,1 0 0,-1 0 0,0 0 1,1 0-1,-1 0 0,0 0 0,1 0 1,-1 0-1,0 0 0,1 0 1,-1 0-1,1 0 0,-1 0 0,0 0 1,1 1-1,-1-1 0,1 0 1,-2 1-1,-25 9-147,14 0 98,1 0 0,0 1 0,1 1 0,1 0 0,0 1 1,0 0-1,1 0 0,1 1 0,0 0 0,-11 29 0,19-42-35,-1 0 1,0 0-1,1 0 1,-1 0-1,1 1 1,-1-1-1,1 0 1,0 0-1,0 0 1,-1 1-1,1-1 1,0 0-1,0 0 1,0 0-1,0 1 1,0-1-1,0 0 1,1 0-1,-1 1 1,0-1 0,1 0-1,-1 0 1,1 0-1,-1 0 1,1 0-1,-1 0 1,1 0-1,0 0 1,0 0-1,-1 0 1,1 0-1,0 0 1,0 0-1,0 0 1,0-1-1,0 1 1,0 0-1,0-1 1,2 2-1,1-1-517,1-1 0,0 1 0,0-1 0,0 1 0,0-1 0,0-1 0,0 1 0,-1-1 0,7-1 0,23-9-5211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10826,'0'0'6695,"-53"10"-5510,29 8-929,-3 6 64,-1 3 65,4 1-193,3-1 128,9-2 129,4-7-321,8-4-160,6-8-97,17-6 97,8-3-448,6-14-865,4-6-1442,-4-3-2434,0-3-5509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8456,'0'0'1810,"-6"9"-155,1-3-1425,-2 2 403,2 0-1,-1 0 1,1 1 0,0-1 0,1 1 0,0 0 0,0 0-1,-3 15 1,7-23-631,0 0 0,0-1 0,0 1 0,0-1 1,0 1-1,0-1 0,1 1 0,-1-1 0,0 1 0,0-1 0,1 1 0,-1-1 0,0 1 0,0-1 0,1 0 0,-1 1 0,1-1 0,-1 0 0,0 1 0,1-1 0,-1 0 1,1 1-1,-1-1 0,1 0 0,-1 1 0,1-1 0,-1 0 0,1 0 0,-1 0 0,1 0 0,-1 0 0,1 0 0,-1 1 0,1-1 0,-1 0 0,1 0 0,-1-1 0,1 1 1,-1 0-1,1 0 0,0 0 0,-1 0 0,1 0 0,-1-1 0,1 1 0,0 0 0,26-9 120,-7-2-546,-1-1 0,33-27-1,7-5-1153,-59 44 1567,0-1-1,1 1 1,-1 0-1,0 0 1,0 0-1,0 0 1,0 0-1,0 0 1,0-1-1,0 1 1,0 0-1,0 0 1,0 0 0,1 0-1,-1 0 1,0 0-1,0 0 1,0 0-1,0-1 1,0 1-1,0 0 1,1 0-1,-1 0 1,0 0-1,0 0 1,0 0-1,0 0 1,0 0-1,1 0 1,-1 0-1,0 0 1,0 0-1,0 0 1,0 0-1,0 0 1,1 0-1,-1 0 1,0 0-1,0 0 1,0 0-1,0 1 1,0-1-1,1 0 1,-1 0-1,0 0 1,0 0-1,0 0 1,0 0-1,0 0 1,0 0-1,0 0 1,0 1-1,1-1 1,-1 0-1,0 0 1,0 0-1,0 0 1,0 0-1,0 1 1,0-1-1,0 0 1,0 0-1,0 0 1,0 0-1,0 1 1,-5 14 245,-16 25 814,18-36-1064,2-2 81,-4 6 178,0 1 0,0 0 0,1 0 0,0 0 0,1 0 0,-4 19 1,7-28-232,0 1 1,0-1 0,0 1 0,0-1 0,1 1-1,-1-1 1,0 1 0,0-1 0,0 1 0,1-1 0,-1 1-1,0-1 1,1 0 0,-1 1 0,0-1 0,1 0 0,-1 1-1,1-1 1,-1 0 0,0 1 0,1-1 0,-1 0-1,1 0 1,-1 1 0,1-1 0,-1 0 0,1 0 0,-1 0-1,1 0 1,-1 0 0,1 0 0,-1 0 0,1 0 0,-1 0-1,1 0 1,-1 0 0,1 0 0,-1 0 0,1 0 0,-1 0-1,1 0 1,-1-1 0,1 1 0,-1 0 0,1 0-1,-1-1 1,1 1 0,-1 0 0,1-1 0,27-12 290,128-112 189,-156 125-497,0 0 1,0 0-1,0 0 1,0-1-1,0 1 1,1 0-1,-1 0 1,0 0-1,0 0 1,0-1-1,0 1 1,0 0-1,1 0 1,-1 0-1,0 0 1,0 0 0,0 0-1,0-1 1,1 1-1,-1 0 1,0 0-1,0 0 1,1 0-1,-1 0 1,0 0-1,0 0 1,0 0-1,1 0 1,-1 0-1,0 0 1,0 0-1,0 0 1,1 0 0,-1 0-1,0 0 1,0 0-1,1 0 1,-1 0-1,0 0 1,0 1-1,0-1 1,1 0-1,-1 0 1,0 0-1,0 0 1,0 0-1,1 1 1,-4 13 170,-15 26 394,15-34-543,1 0 62,0-4-32,0 1 0,1 0 0,-1 1 0,1-1 0,-1 0 0,1 0 0,0 1 0,1-1 0,-1 0 0,0 1 1,1-1-1,0 1 0,0-1 0,0 4 0,2-6-62,0-1 0,-1 1 0,1-1 0,0 0 0,0 1 0,-1-1 0,1 0 0,0 0 0,0 0 1,-1 0-1,1 0 0,0-1 0,0 1 0,-1 0 0,1-1 0,0 1 0,1-2 0,17-4-3207,-6 0-1738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14990,'0'0'2120,"-11"2"-562,10-2-1511,-62 14 1238,59-13-1264,1 0 0,-1 0 0,1 0 0,0 1 0,0-1 0,0 1 0,0 0 0,0 0 0,0 0 0,0 1 0,1-1 0,-1 1 0,1-1 0,-1 1 0,1 0 0,0 0-1,0 0 1,1 0 0,-4 6 0,6-9-41,-1 1-1,1 0 0,-1-1 1,1 1-1,-1-1 0,1 1 0,-1-1 1,1 1-1,-1-1 0,1 1 1,0-1-1,-1 0 0,1 1 1,0-1-1,-1 0 0,1 0 1,0 1-1,0-1 0,-1 0 0,1 0 1,0 0-1,-1 0 0,1 0 1,0 0-1,0 0 0,-1 0 1,1 0-1,1-1 0,32 1 248,-28 0-265,3 0-27,0 0 0,0 1 0,0 0 0,-1 1 0,1 0 0,0 0 0,11 5 0,-19-7 62,0 1-1,0-1 0,1 1 1,-1-1-1,0 1 1,0 0-1,0 0 0,0 0 1,0-1-1,-1 1 0,1 0 1,0 0-1,0 0 1,0 0-1,-1 1 0,1-1 1,-1 0-1,1 0 1,-1 0-1,1 0 0,-1 1 1,1 1-1,-1-1 75,-1 1-1,1-1 0,-1 0 1,0 1-1,1-1 0,-1 0 1,0 0-1,0 1 0,-1-1 1,1 0-1,0 0 0,-1 0 0,1 0 1,-1-1-1,0 1 0,-3 3 1,-6 6 255,7-5-397,-1-1 0,0 0 0,-1 0 1,0 0-1,1-1 0,-1 1 0,-12 5 1,17-19-7132,1-7 65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60 103 8136,'0'0'3454,"8"-5"-38,-1 1-2789,47-28 3116,-51 30-3577,0-1 0,0 1 0,0-1 0,0 1 0,0-1 0,0 0 0,-1 0 0,1 0 0,-1 0 0,0-1 0,0 1 0,0-1 0,-1 1 0,3-7 0,-4 10-125,0 0 0,0-1 0,0 1 0,0-1 0,0 1 0,0 0 0,0-1 0,0 1 0,0 0 0,0-1 0,-1 1 0,1-1 0,0 1 0,0 0 0,0-1 0,0 1 0,-1 0 0,1-1 0,0 1 0,0 0 0,-1 0 0,1-1 0,0 1 0,0 0 0,-1 0 0,1-1 0,0 1 0,-1 0 0,1 0 0,0 0 0,-1 0 0,1-1 0,0 1 0,-1 0 0,0 0 0,-19 0 261,-20 10-468,33-6 213,0 0 0,0 1 0,1-1 1,0 1-1,0 0 0,0 1 0,0-1 0,1 1 0,0 0 0,0 0 0,1 1 0,0 0 0,0 0 0,0 0 0,1 0 0,0 0 0,0 1 1,1-1-1,0 1 0,0-1 0,0 16 0,2-22-35,0 1-1,1 0 1,-1 0 0,1 0-1,0-1 1,0 1 0,0 0 0,-1-1-1,1 1 1,1 0 0,-1-1-1,0 0 1,0 1 0,0-1-1,1 0 1,-1 1 0,1-1 0,-1 0-1,1 0 1,0 0 0,-1 0-1,1 0 1,0-1 0,-1 1 0,1-1-1,0 1 1,0-1 0,0 1-1,2-1 1,62 6 248,-59-6-225,7 1-459,-1-1 1,1-1-1,-1-1 1,1 0-1,13-3 1,17-13-5156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5349,'0'0'9663,"3"7"-8601,3 17-548,-1 0 0,-1-1 0,-1 2 0,-2-1-1,0 0 1,-1 0 0,-6 42 0,-40 177 1372,44-233-1659,-8 22 723,6-28-253,2-21 43,3-37-555,2 0-1,14-73 1,-11 100-209,0 1 0,2-1-1,0 1 1,2 0 0,1 1-1,23-39 1,-32 60 1,1 0 1,0 0-1,0 0 0,0 0 1,1 1-1,-1-1 0,1 1 1,0 0-1,-1 0 0,1 0 0,1 1 1,-1-1-1,0 1 0,1 0 1,-1 0-1,1 0 0,0 1 1,-1 0-1,1 0 0,0 0 1,0 0-1,0 1 0,5 0 1,-9 0 16,0 0 1,0 0 0,0 0 0,0 1 0,0-1 0,-1 0 0,1 1-1,0-1 1,0 1 0,0-1 0,0 1 0,-1-1 0,1 1 0,0 0-1,-1-1 1,1 1 0,0 0 0,-1 0 0,1-1 0,-1 1 0,1 0-1,-1 0 1,1 0 0,-1 0 0,0 0 0,0 0 0,1-1-1,-1 1 1,0 0 0,0 0 0,0 0 0,0 0 0,0 0 0,0 0-1,0 0 1,0 0 0,0 0 0,0 0 0,-1 0 0,1 0 0,0 0-1,-1 1 1,-1 3 25,1 1-1,-1-1 1,1 0-1,-1 1 0,-1-1 1,-3 7-1,-13 11 153,-1 0 0,-1-1-1,-28 23 1,-6 6-181,94-64-9354,-15-2 3933,3-2-2492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56 5990,'16'-43'8024,"-12"30"-2109,-10 37-3209,-140 407-2113,123-370-567,34-90 1468,90-215-249,-88 219-1258,41-71-8,-47 85 3,0 1 0,1 0 0,0 1 0,0 0 0,1 0 0,18-13-1,-23 20-64,0 0 0,0-1 0,0 2-1,0-1 1,0 0 0,1 1 0,-1 0-1,1 0 1,-1 0 0,1 0-1,-1 1 1,1 0 0,0 0 0,-1 0-1,10 2 1,-12-2 50,0 0 0,0 1 0,1 0 0,-1-1 1,0 1-1,0 0 0,0 0 0,0 0 0,0 1 0,-1-1 0,1 0 0,0 1 0,0-1 0,-1 1 0,1 0 1,-1-1-1,1 1 0,-1 0 0,0 0 0,0 0 0,0 0 0,0 0 0,0 0 0,0 0 0,-1 0 1,1 0-1,0 1 0,-1-1 0,0 0 0,0 0 0,0 1 0,0 2 0,0-2 62,-1 0 1,0-1-1,0 1 0,0-1 1,0 1-1,-1-1 0,1 1 0,-1-1 1,1 0-1,-1 0 0,0 0 0,0 1 1,0-2-1,0 1 0,0 0 1,0 0-1,0-1 0,-1 1 0,1-1 1,-1 0-1,1 0 0,-4 2 1,-5 1 270,-1 1 0,0-1 0,-20 4 0,22-6-401,0-1 1,1 0-1,-1 0 0,0-1 1,0-1-1,-18-2 0,26 1-4443,8-1 902,9-1-2580,4 1-2223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9257,'0'0'6411,"2"12"-4580,-1-1-1548,0-1-1,-1 1 0,0 0 1,0-1-1,-1 1 1,-1 0-1,0-1 0,0 1 1,-5 11-1,-16 26 794,17-38-821,0 0-1,1 1 1,1 0-1,-1 0 1,2 1-1,-1-1 1,-2 23 0,6-33-255,0-1 0,1 1 0,-1-1 0,0 1 0,1-1 0,-1 1 0,1-1 0,-1 1 0,1-1 0,-1 1 0,1-1 0,-1 0 1,1 1-1,-1-1 0,1 0 0,-1 1 0,1-1 0,-1 0 0,1 0 0,0 0 0,-1 1 0,1-1 0,-1 0 0,1 0 1,0 0-1,-1 0 0,1 0 0,-1 0 0,1 0 0,0 0 0,-1-1 0,1 1 0,1 0 0,23-5-88,-17 1-322,1 0 1,-1-1-1,0 0 1,0 0-1,0-1 1,8-8-1,19-25-5206,-18 9-186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16400,'0'0'4804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5221,'0'0'17755,"-2"10"-17669,-91 338-321,91-342-83,-7 16-1552,-2-15-3250,3-6 459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3:4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7911,'0'0'10015,"9"5"-9241,0 0-572,1 0-1,0-1 0,0 0 0,0-1 0,0 0 0,1-1 1,-1 0-1,1 0 0,-1-1 0,1 0 0,0-1 1,-1-1-1,1 1 0,0-2 0,13-2 0,-9-1 6,0-1-1,-1 0 0,0-1 0,0 0 0,0-1 0,-1-1 0,0 0 1,-1-1-1,0 0 0,-1-1 0,21-23 0,-23 22-184,-1 1 0,1-1 0,-2 0 0,0-1 0,0 1 0,-2-1 0,1-1 0,-1 1 0,-1-1 0,-1 0 0,0 0 0,-1 0 0,1-21 0,-1 46-1016,0-1 0,0 1 1,1-1-1,0 0 0,1 0 1,0 0-1,6 9 0,-5-8-847,10 20-2499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88 3491,'7'-32'12095,"-10"-1"-6111,3 32-5862,0-1-1,-1 1 1,1 0 0,-1 0-1,1 0 1,-1-1 0,1 1-1,-1 0 1,0 0 0,0 0-1,1 0 1,-1 0-1,0 0 1,0 1 0,0-1-1,0 0 1,0 0 0,0 1-1,-2-2 1,1 2-98,0-1 0,0 1 0,0 0 0,0 0 0,0 0 0,1 0-1,-1 0 1,0 0 0,0 0 0,0 1 0,0-1 0,0 1 0,0-1 0,0 1 0,1 0 0,-1 0 0,-1 1 0,-4 2-46,1 0 0,0 1 1,1 0-1,-1 0 0,1 0 1,0 1-1,0-1 0,1 1 0,0 0 1,0 1-1,0-1 0,1 1 1,0 0-1,-5 13 0,43-20-47,-31 0 55,1 0 0,-1 0 0,0 1 0,1 0 0,-1-1 0,0 1 1,0 1-1,0-1 0,0 1 0,0-1 0,0 1 0,0 0 0,0 1 0,0-1 1,-1 1-1,1-1 0,-1 1 0,0 0 0,0 1 0,0-1 0,0 0 0,-1 1 0,1-1 1,-1 1-1,0 0 0,0 0 0,0 0 0,-1 0 0,2 5 0,2 5 69,0 1-1,-2 0 1,1 0-1,-2-1 1,0 2-1,-1-1 1,0 0-1,-1 0 0,-3 19 1,2-30 74,0 0-1,-1 0 1,1 0 0,-1-1-1,0 1 1,0-1 0,0 1-1,0-1 1,0 0 0,-1 0 0,1 0-1,-1 0 1,0 0 0,0 0-1,0-1 1,-1 1 0,1-1-1,0 0 1,-1 0 0,0-1 0,1 1-1,-1-1 1,0 1 0,0-1-1,0 0 1,0-1 0,1 1-1,-1-1 1,0 1 0,-1-1 0,1 0-1,0-1 1,0 1 0,1-1-1,-1 0 1,0 0 0,0 0 0,0 0-1,0-1 1,1 1 0,-1-1-1,1 0 1,-1 0 0,1 0-1,-6-5 1,3 1-109,0-1-1,0 1 1,1-1 0,0 0 0,0 0-1,1-1 1,-5-9 0,8 15-114,0 0 1,0 0-1,0-1 1,1 1-1,-1 0 1,0 0 0,1-1-1,0 1 1,-1 0-1,1-1 1,0 1-1,0 0 1,1-1 0,-1 1-1,0 0 1,1 0-1,-1-1 1,1 1 0,0 0-1,0 0 1,0 0-1,0-1 1,0 1-1,0 0 1,0 0 0,1 1-1,-1-1 1,1 0-1,-1 0 1,4-2 0,81-47-9250,-49 32 2387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15 17200,'0'0'6081,"-9"-4"-5318,7 3-716,0 0-34,0 0 1,0 0 0,0 0 0,0 0 0,0 0 0,0 0 0,0 1 0,0-1 0,-1 1 0,1-1 0,0 1 0,0 0 0,0 0-1,-1 0 1,1 0 0,0 0 0,0 0 0,0 1 0,-1-1 0,1 1 0,0 0 0,0-1 0,0 1 0,0 0 0,0 0 0,0 0-1,0 1 1,1-1 0,-1 0 0,0 1 0,1-1 0,-1 1 0,0 0 0,-1 2 0,0-1-15,0 1 1,0-1-1,0 1 1,0 0-1,1 0 0,0 0 1,0 1-1,0-1 1,0 1-1,1-1 0,-1 1 1,1-1-1,0 1 1,0 0-1,1-1 0,0 1 1,0 7-1,1-11 1,-1 0-1,1 0 0,0 0 1,0-1-1,0 1 0,0 0 1,0-1-1,0 1 0,0-1 1,0 1-1,0-1 0,0 1 1,0-1-1,1 0 0,-1 1 1,0-1-1,0 0 0,0 0 1,0 0-1,1 0 0,-1 0 1,0 0-1,0 0 0,0-1 1,0 1-1,2-1 0,33-9 313,-25 4-244,-1-1-1,1 0 1,-1-1 0,-1-1-1,15-15 1,4-4 12,-28 29-85,1 0 1,0-1-1,-1 1 1,1 0-1,-1-1 1,1 1 0,-1 0-1,1 0 1,-1-1-1,1 1 1,-1 0-1,0 0 1,1 0-1,-1 0 1,0 0 0,0-1-1,0 1 1,0 0-1,0 0 1,0 0-1,0 0 1,0 0-1,0 0 1,0 0 0,0-1-1,-1 2 1,2 36-131,-1-37 133,0 0 5,0 0 0,0 0 0,0 0 0,0 0 0,0 0-1,0-1 1,0 1 0,0 0 0,1 0 0,-1 0-1,0 0 1,0 0 0,1 0 0,-1 0 0,1-1 0,-1 1-1,1 0 1,-1 0 0,1-1 0,0 1 0,-1 0 0,1-1-1,0 1 1,-1 0 0,1-1 0,0 1 0,0-1-1,1 1 1,0 0 12,0-1 0,0 0-1,1 0 1,-1 0 0,0 0-1,0 0 1,1 0 0,-1 0-1,0-1 1,0 1-1,0-1 1,3 0 0,10-6 110,1 0 1,24-16-1,-26 15-90,-7 4-138,0 0 1,1 0 0,0 1-1,-1 1 1,15-4 0,-19 5 76,-1 1 1,0 0-1,1 0 0,-1 0 1,1 0-1,-1 0 1,0 0-1,1 0 1,-1 1-1,0-1 0,0 1 1,1 0-1,-1 0 1,0 0-1,0 0 1,0 0-1,0 0 0,0 1 1,0-1-1,0 1 1,0-1-1,-1 1 0,4 3 1,-4-4-43,1 1 0,-1 0-1,1-1 1,0 1 0,0-1 0,0 1 0,0-1-1,0 0 1,0 0 0,0 0 0,0 0 0,0 0-1,0 0 1,1-1 0,-1 1 0,0-1 0,0 0-1,1 1 1,-1-1 0,0 0 0,1 0 0,-1 0-1,0-1 1,1 1 0,2-1 0,7-3-860,0 0 0,0-1 0,21-10 0,-26 10 484,1 2-1,-1-1 1,1 1 0,0 0 0,0 0 0,0 1 0,12-2 0,-20 4 342,0 0 1,0 0-1,1 0 0,-1 1 1,0-1-1,0 0 0,0 0 1,1 0-1,-1 0 0,0 0 0,0 0 1,0 1-1,1-1 0,-1 0 1,0 0-1,0 0 0,0 0 1,0 1-1,1-1 0,-1 0 1,0 0-1,0 1 0,0-1 1,0 0-1,0 0 0,0 0 1,0 1-1,0-1 0,0 0 1,0 0-1,0 1 0,0-1 0,0 0 1,0 0-1,0 1 0,0-1 1,0 0-1,0 0 0,0 1 1,0-1-1,0 0 0,0 2-672,0 6-2386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17232,'0'0'4036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18193,'0'0'4367,"-5"10"-4153,2-5-237,-1 1 0,2 0 1,-1-1-1,1 1 1,0 1-1,0-1 1,0 0-1,1 0 0,0 0 1,0 1-1,1-1 1,0 1-1,0-1 1,0 0-1,1 1 0,0-1 1,0 0-1,0 1 1,1-1-1,0 0 1,4 7-1,4 10-507,0 0 0,-1 1 0,-1 0 0,8 48 0,-15-64 582,0 0 1,-1 0-1,0-1 1,0 1-1,-1 0 1,0 0-1,-1 0 0,-3 14 1,3-18 103,0 0 1,0 1-1,0-1 1,-1 0-1,0 0 0,1 0 1,-1-1-1,0 1 0,-1-1 1,1 0-1,-1 0 1,1 0-1,-1 0 0,0 0 1,0-1-1,-5 3 1,7-4-60,1 0 1,-1 0 0,0-1 0,0 1-1,1 0 1,-1-1 0,0 1 0,0-1 0,0 0-1,0 0 1,0 1 0,0-1 0,0 0 0,1-1-1,-1 1 1,0 0 0,0 0 0,0-1-1,0 1 1,0-1 0,1 0 0,-1 0 0,0 1-1,0-1 1,-1-2 0,0 1-47,0-1-1,1 0 1,0 0 0,0 0-1,0 0 1,0 0-1,0 0 1,0-1 0,1 1-1,0-1 1,-1 1 0,0-6-1,0-1-95,0 1 0,1-1 1,0 1-1,1-1 0,0 1 0,0-1 0,1 1 0,0-1 0,1 1 0,2-10 0,2 10-137,-1 1-1,1 0 0,0 0 1,1 1-1,-1-1 1,2 1-1,-1 1 0,1-1 1,0 1-1,0 1 1,1 0-1,15-8 0,-6 3-1537,18-13-3315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10794,'0'0'10987,"0"10"-9797,0 284 1474,-25-329-2531,-30-76-1398,93 111 192,35 4-1401,-35-3-1317,-1-2 0,62-9 0,-40-4 2445,-37 3 6897,-22 11-5317,0 0 0,0-1 1,1 1-1,-1 0 1,0-1-1,0 1 0,0 0 1,1 0-1,-1-1 1,0 1-1,0 0 1,0-1-1,0 1 0,0 0 1,0-1-1,0 1 1,0 0-1,0-1 1,0 1-1,0 0 0,0-1 1,0 1-1,0 0 1,0-1-1,0 1 1,0 0-1,0-1 0,0 1 1,-1 0-1,1-1 1,0 1-1,0-1 1,-1 1 28,0-1 0,1 1 1,-1 0-1,1-1 1,-1 1-1,0 0 1,0-1-1,1 1 0,-1 0 1,0 0-1,1 0 1,-1-1-1,0 1 1,0 0-1,1 0 0,-1 0 1,0 0-1,0 0 1,1 1-1,-1-1 1,-1 0-1,-14 9-2134,11-5 1900,0 1 0,1-1 0,0 1 0,0 0 0,1 1 0,-1-1 0,1 1 0,0-1 0,0 1-1,1 0 1,0 0 0,0 0 0,0 0 0,1 0 0,0 1 0,0-1 0,0 0 0,1 12 0,1-17-14,0 0 0,0 0 0,0 0 0,0 0-1,0 0 1,-1-1 0,1 1 0,1 0 0,-1-1 0,0 1 0,0 0 0,0-1 0,0 1 0,0-1 0,0 0-1,1 1 1,-1-1 0,0 0 0,0 0 0,1 0 0,-1 0 0,0 0 0,0 0 0,1 0 0,-1 0 0,0 0-1,0-1 1,2 0 0,38-9 589,-31 4-505,0 0 1,-1 0 0,1-1 0,-1 0 0,13-14 0,-19 19-81,0-1 0,0 0 0,0 0 0,-1 0 0,1-1 0,-1 1 0,0-1 0,0 1 0,0-1 0,0 0 0,-1 0 0,0 0 0,1 0 0,-2 0 0,1 0 0,0 0 0,-1 0 0,1-8 0,-2 11-115,1 0 0,-1 0 0,1 0-1,-1 0 1,1 0 0,-1 0 0,0 0-1,1 1 1,-1-1 0,0 0 0,1 0-1,-1 1 1,0-1 0,0 0 0,0 1-1,0-1 1,0 1 0,0-1-1,0 1 1,0-1 0,0 1 0,0 0-1,0 0 1,0-1 0,-1 1 0,-30-2-8339,29 2 7212,-16 0-8685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4036,'3'-1'11250,"1"6"-5721,2 16-3093,1 11-5079,-5-17 3976,0 54-1425,-2-41 1055,0-23 616,0-8 1053,-11-85-2168,5 51-489,6 29-110,3 10-105,-1 2 235,1 1 1,0-1-1,0 0 0,0 0 0,0-1 1,1 1-1,0-1 0,-1 1 0,1-1 1,0 0-1,1-1 0,-1 1 1,0-1-1,1 0 0,0 0 0,-1 0 1,1 0-1,0-1 0,0 0 0,0 0 1,0 0-1,0-1 0,0 0 1,0 0-1,0 0 0,0 0 0,0-1 1,7-1-1,-3 0 29,-1 0-1,0 0 1,1-1-1,-1 0 1,0-1-1,0 0 1,-1 0 0,1 0-1,-1-1 1,0 0-1,0 0 1,0-1-1,-1 0 1,0 0 0,9-13-1,-12 13 19,0-1 0,0 1 0,0-1 0,-1 0 0,0 0-1,-1 0 1,2-14 0,-3 20-34,1 0-1,-1-1 1,0 1-1,0-1 0,-1 1 1,1-1-1,0 1 1,0-1-1,-1 1 1,1 0-1,0-1 0,-1 1 1,0 0-1,1-1 1,-1 1-1,0 0 1,0 0-1,-1-2 1,1 2-17,-1 1 1,1-1-1,0 1 0,-1-1 1,1 1-1,0 0 1,-1-1-1,1 1 1,0 0-1,-1 0 1,1 0-1,-1 0 1,1 0-1,0 1 1,-1-1-1,1 0 1,-1 1-1,1-1 1,0 1-1,0-1 1,-1 1-1,1 0 1,-2 1-1,-3 2-2,1-1 0,0 2-1,0-1 1,0 0 0,1 1-1,-1 0 1,1 0 0,0 1-1,1-1 1,-1 1 0,-3 8-1,2-3 3,0-1 0,0 2-1,2-1 1,-1 0 0,-2 19-1,5-28-81,1-1 0,-1 1-1,1 0 1,0 0-1,0 0 1,0 0 0,0 0-1,0 0 1,0 0 0,1 0-1,-1 0 1,0 0-1,1 0 1,0 0 0,-1 0-1,1 0 1,0-1-1,0 1 1,0 0 0,0-1-1,0 1 1,1 0 0,-1-1-1,0 0 1,1 1-1,-1-1 1,1 0 0,0 1-1,2 0 1,1 0-390,1-1 1,0 1-1,0-1 0,0 0 0,0-1 1,0 1-1,0-1 0,0 0 1,6-2-1,29-5-5423,3-12-4175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12075,'0'0'6476,"0"9"-6060,0 23 63,-1-1-1,-2 1 0,-1-1 1,-11 43-1,5-38 73,5-17-43,0 1 1,-15 32-1,26-67 205,0-1-1,-1 1 0,4-20 0,-6 19-567,1 0-1,1 1 1,8-18 0,-12 32-135,2 25-565,-2-21 554,-1 1 0,1 0 0,1 0 0,-1 0 1,0-1-1,1 1 0,0 0 0,0-1 0,0 1 0,0-1 0,0 0 0,1 0 0,-1 0 0,1 0 0,0 0 0,5 3 0,-5-4 14,0-1-1,0 0 1,0 0-1,1 1 1,-1-2-1,0 1 1,1 0 0,-1-1-1,1 0 1,-1 1-1,1-1 1,-1-1-1,1 1 1,-1 0-1,0-1 1,1 0-1,-1 0 1,1 0 0,5-2-1,1-2 24,1 0 0,-1-1 0,0 0 0,-1 0 0,1-1 0,-1 0 0,-1 0 0,1-1 0,-1-1 0,-1 1 0,1-1-1,-1-1 1,-1 1 0,9-17 0,-48 100-453,18-42 544,0 1-1,-14 53 1,28-84-124,1-1 1,-1 0-1,1 0 1,-1 0-1,1 0 1,0 0-1,0 0 1,0 1-1,0-1 1,0 0-1,0 0 1,0 0-1,0 1 1,0-1-1,0 0 1,1 0-1,-1 0 1,0 0-1,1 0 1,0 2-1,0-2-17,0-1 0,0 0 0,-1 0 0,1 0 0,0 0 0,0 0 0,-1-1 0,1 1 0,0 0 0,-1 0 0,1 0-1,0-1 1,0 1 0,-1 0 0,1-1 0,0 1 0,-1-1 0,1 1 0,-1 0 0,1-1 0,-1 1 0,2-2 0,4-3-608,-1-1 0,0 1 0,0-1 0,0-1 0,4-6 0,-5 5-1053,-1-1 1,0 1 0,0-1 0,2-15 0,0-10-6013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115 308 19314,'0'0'1570,"-10"5"10,0 0-1266,1 1 1,-1 0-1,2 0 0,-1 1 1,-11 12-1,16-16-221,0 2-1,1-1 1,-1 0-1,1 1 1,0-1 0,1 1-1,-1 0 1,1 0 0,0 0-1,0 0 1,0 0 0,1 1-1,0-1 1,0 1 0,0 8-1,1-13-94,0-1 0,1 1-1,-1 0 1,0-1-1,1 1 1,-1-1 0,1 1-1,-1 0 1,1-1 0,-1 1-1,1-1 1,-1 0-1,1 1 1,0-1 0,-1 1-1,1-1 1,0 0-1,-1 1 1,1-1 0,0 0-1,-1 0 1,1 1-1,0-1 1,0 0 0,-1 0-1,1 0 1,0 0 0,0 0-1,-1 0 1,1 0-1,0 0 1,-1-1 0,1 1-1,0 0 1,0 0-1,-1-1 1,1 1 0,0 0-1,0-1 1,32-11 236,-18 2-180,-1-1-1,0 0 0,-1-2 1,0 1-1,-1-2 1,-1 1-1,0-2 0,0 1 1,9-20-1,-24 68-715,-5-11 663,-8 28 107,16-48-79,0 0 1,1 0 0,-1 0-1,1 0 1,0 0-1,0 0 1,0 0 0,0 0-1,0 0 1,1 0-1,-1 0 1,1 0 0,1 5-1,-1-8-22,1 1 0,-1 0-1,0 0 1,0 0-1,1-1 1,-1 1 0,0-1-1,1 1 1,-1-1 0,1 1-1,-1-1 1,1 0 0,-1 0-1,1 1 1,-1-1 0,1 0-1,-1 0 1,0-1-1,1 1 1,-1 0 0,1 0-1,-1-1 1,2 0 0,36-11 143,-18 2-233,-2-1 0,1-1 1,-1-1-1,-1-1 0,-1-1 0,0 0 1,-1-1-1,0-1 0,25-35 0,-30 35 65,0 1 1,-1-1-1,-1-1 0,-1 0 0,0 0 1,-1 0-1,-1-1 0,-1 0 0,-1-1 0,0 1 1,1-35-1,-5 54 14,0-1 1,0 0-1,0 1 0,0-1 1,0 0-1,0 1 0,0-1 1,0 1-1,0-1 0,-1 0 1,1 1-1,0-1 1,0 1-1,0-1 0,-1 1 1,1-1-1,0 1 0,-1-1 1,1 1-1,0-1 0,-1 1 1,1-1-1,-1 1 0,1-1 1,-1 1-1,1 0 0,-1-1 1,1 1-1,-1 0 0,0-1 1,-20 5-204,-17 25-82,29-17 366,0 0 0,1 1 1,1 1-1,0-1 0,1 1 0,1 0 0,0 1 0,0-1 0,2 1 0,0 0 0,0 0 0,1 0 0,1 0 0,1 0 0,2 26 1,-1-35-103,1 0 1,-1 0 0,1 0 0,0-1 0,0 1 0,1-1 0,-1 1 0,1-1 0,1 0 0,-1 0 0,1 0 0,0 0 0,0-1 0,0 0 0,0 1 0,1-1 0,10 6 0,-10-7-869,0 0 0,0 0 0,1 0 0,-1-1 0,1 0 0,8 2 0,5-2-6928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31 16239,'0'0'10319,"-9"-7"-9769,3 3-501,5 2-44,-1 0 0,1 1 0,-1-1-1,0 1 1,0 0 0,1-1 0,-1 1 0,0 0 0,0 0-1,0 0 1,0 0 0,0 0 0,-1 1 0,1-1 0,0 1-1,0-1 1,0 1 0,-1 0 0,1 0 0,0 0 0,0 0-1,-1 0 1,1 0 0,0 1 0,0-1 0,0 1 0,0-1-1,-1 1 1,1 0 0,0 0 0,0 0 0,-3 3 0,-14 11 14,2 2 1,0 0-1,0 1 1,2 1-1,-14 22 1,21-30 39,1 1 1,1 0 0,0 1-1,1-1 1,0 1 0,1 0 0,0 0-1,1 0 1,0 1 0,-1 19 0,4-30-55,0 0 1,0-1 0,1 1 0,-1 0 0,0-1-1,1 1 1,0-1 0,0 1 0,-1-1 0,1 1-1,1-1 1,-1 0 0,0 1 0,1-1 0,-1 0-1,1 0 1,-1 0 0,1 0 0,0 0 0,0 0 0,0-1-1,0 1 1,0-1 0,1 1 0,-1-1 0,0 0-1,1 0 1,-1 0 0,0 0 0,1 0 0,-1 0-1,1-1 1,0 1 0,-1-1 0,1 0 0,-1 0-1,1 0 1,0 0 0,4-1 0,-1 1 7,1-1-1,-1 0 1,0 0 0,0 0-1,1-1 1,-1 0 0,0 0 0,-1 0-1,1-1 1,0 0 0,-1 0-1,1-1 1,-1 1 0,0-1 0,0 0-1,5-7 1,-8 8-41,1 0 1,-1 0-1,0 0 0,-1-1 1,1 1-1,-1-1 0,1 1 0,-1-1 1,0 1-1,0-1 0,-1 0 1,1 0-1,-1 1 0,0-1 1,0-5-1,0 8 15,0-1 0,-1 1 0,1-1 0,-1 1 0,1-1 0,-1 1 0,0 0 0,0-1 0,1 1 0,-1 0 0,0 0 0,0-1 0,0 1 0,0 0 0,-1 0 0,1 0 0,0 0 0,0 0 0,-1 1 0,1-1 0,0 0 0,-1 1 0,1-1 0,-1 0 0,1 1 0,0 0 0,-1-1 0,0 1 0,1 0 0,-1 0 0,1 0 0,-1 0 0,1 0 0,-1 0 0,1 0 0,-1 0 0,1 1 0,-3 0 0,3-1 7,0 0 0,0 1 0,0-1 0,0 1 1,0-1-1,0 1 0,0-1 0,0 1 0,0 0 0,0-1 1,1 1-1,-1 0 0,0 0 0,0 0 0,1-1 0,-1 1 1,0 0-1,1 0 0,-1 0 0,1 0 0,-1 0 0,1 1 1,-1-1 5,1-1 0,0 1 0,0-1 1,0 1-1,0 0 0,0-1 0,0 1 1,0-1-1,0 1 0,0-1 0,0 1 1,0-1-1,0 1 0,0-1 0,0 1 1,0 0-1,0-1 0,1 1 0,-1-1 1,0 1-1,0-1 0,1 1 0,-1-1 1,0 0-1,1 1 0,-1-1 0,0 1 1,1-1-1,-1 0 0,1 1 0,-1-1 1,1 0-1,-1 1 0,1-1 0,-1 0 1,1 0-1,-1 0 0,1 1 0,-1-1 1,1 0-1,-1 0 0,1 0 0,-1 0 1,2 0-1,7 1-8,0-1 1,0 0-1,0-1 0,0 0 1,0 0-1,0-1 0,0 0 1,0-1-1,-1 0 1,14-6-1,3-4-12,-2-1 0,28-20 0,-50 33 19,-1 1 0,1-1-1,-1 0 1,1 1 0,-1-1 0,1 1 0,-1 0 0,1-1 0,0 1 0,-1-1-1,1 1 1,-1 0 0,1 0 0,0-1 0,-1 1 0,1 0 0,0 0-1,0 0 1,-1 0 0,1 0 0,0 0 0,-1 0 0,1 0 0,0 0-1,0 0 1,-1 0 0,1 0 0,0 0 0,-1 0 0,1 1 0,0-1 0,-1 0-1,1 1 1,1 0 0,-2 0-5,1 1 0,0 0 0,-1 0 0,1-1 0,-1 1-1,0 0 1,1 0 0,-1-1 0,0 1 0,0 0 0,0 0 0,-1 0 0,1 1-1,-15 60-102,9-47 49,4-10-56,0-1 0,0 1 0,0-1-1,1 1 1,0-1 0,0 1 0,0 0 0,0 7 0,2-13-47,-1 1 0,0-1-1,1 1 1,-1-1 0,0 0 0,1 1 0,-1-1 0,1 0-1,-1 1 1,1-1 0,-1 0 0,1 1 0,-1-1 0,1 0-1,-1 0 1,1 0 0,-1 1 0,1-1 0,-1 0 0,1 0 0,-1 0-1,1 0 1,-1 0 0,1 0 0,-1 0 0,1 0 0,0 0-1,-1 0 1,1 0 0,-1-1 0,1 1 0,0 0 0,19-6-4132,3-9-2463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18225,'0'0'2306,"-38"72"-640,24-37-32,2 4-481,4-2-833,7-1-256,1-4-32,0 0-384,0-4-1378,3-5-704,-1-2-1634,-2-7-1954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16944,'0'0'3924,"3"-9"-2536,-2 6-1304,0 0 0,0 0 0,1 0 0,-1 0 0,1 0 1,0 1-1,0-1 0,-1 0 0,2 1 0,-1-1 0,0 1 0,0 0 1,1 0-1,-1 0 0,5-2 0,-2 1-48,1 1-1,-1-1 1,1 2 0,0-1-1,0 1 1,-1-1 0,1 2-1,0-1 1,9 1 0,-1-1-44,0 1 1,0 1-1,0 0 1,0 1-1,-1 1 1,1 0-1,-1 0 1,1 2-1,17 7 1,-26-9 8,1 0 1,-1 1-1,0-1 0,0 1 1,0 0-1,-1 0 0,1 1 1,-1-1-1,0 1 0,-1 0 1,1 0-1,-1 1 0,0-1 1,0 0-1,0 1 0,-1 0 1,0 0-1,0 0 0,0 0 1,-1 0-1,0 0 0,0 0 1,0 10-1,-1-10 137,0 1 0,0 0 1,-1-1-1,0 1 0,0 0 0,-1-1 0,1 1 1,-1-1-1,-1 0 0,1 0 0,-1 0 1,-5 8-1,2-6 63,0 0 0,-1 0 0,0-1 0,0 0 0,-1 0 1,0 0-1,-13 7 0,11-7-180,0-1 1,-1 0-1,0-1 0,1 0 1,-2-1-1,1 0 0,0-1 1,-1 0-1,0-1 0,1 0 1,-1-1-1,-16 0 0,26-1-149,1 0 0,0 0-1,0 0 1,0-1 0,0 1-1,0 0 1,0 0 0,0-1-1,0 1 1,0-1 0,0 1-1,0-1 1,0 0 0,0 1-1,0-1 1,0 0 0,0 1 0,0-1-1,1 0 1,-1 0 0,0 0-1,1 0 1,-1 0 0,0 0-1,1 0 1,-1 0 0,1 0-1,-1-2 1,0 0-685,1 0 0,0 0 0,-1-1 0,1 1 0,1 0 0,-1 0 0,0 0 0,1 0 0,1-6 0,8-16-7536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20852,'0'0'5012,"-4"12"-4403,-6 17-385,2 1 0,0 0 1,3 0-1,-3 33 0,7 39-43,1-57-6010,0-42 832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13389,'0'0'4676,"7"-8"-2861,-2 3-1698,-1 1 0,1 0 0,-1 1 0,1-1 0,1 1-1,-1 0 1,0 0 0,1 0 0,-1 1 0,1-1 0,0 2 0,0-1 0,0 1 0,0-1-1,0 2 1,0-1 0,0 1 0,6 0 0,13 0 187,-1 1 1,0 1-1,33 7 1,-47-6-241,-1-1 1,0 1-1,0 0 1,0 1-1,0 0 0,-1 1 1,1 0-1,-1 0 1,0 0-1,-1 1 1,11 11-1,-16-15-42,0-1 0,0 1-1,-1 0 1,1 1 0,-1-1-1,1 0 1,-1 0 0,0 0-1,0 1 1,0-1 0,0 1 0,0-1-1,-1 1 1,1-1 0,-1 1-1,0-1 1,1 1 0,-1-1 0,0 1-1,-1 0 1,1 3 0,-2-2 61,1-1 0,-1 1-1,1 0 1,-1-1 0,0 1 0,-1-1 0,1 1 0,0-1 0,-1 0 0,0 0 0,0 0 0,-5 3 0,0 1-51,0-2 1,-1 1-1,0-1 0,0 0 1,0-1-1,-1 0 0,0 0 1,0-1-1,-19 4 0,4-6-2945,9-2-3340,0-1-7669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2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33 8296,'0'0'8386,"-8"6"-7697,2-1-642,0 0 0,0 0 1,1 1-1,0 0 0,0 0 0,1 0 0,0 0 0,0 1 1,0-1-1,1 1 0,0 0 0,0 0 0,1 1 0,-1-1 0,2 0 1,-1 1-1,0 12 0,1-16-13,1 1 0,0 0-1,0 0 1,0-1 0,0 1 0,1 0 0,0-1-1,0 1 1,0 0 0,0-1 0,4 8 0,-4-11-2,-1 0 0,1 0 0,0 0 1,0 0-1,0 0 0,0 0 1,0-1-1,0 1 0,0 0 0,0-1 1,0 1-1,0 0 0,0-1 1,0 1-1,0-1 0,1 0 1,-1 1-1,2-1 0,0 0 65,0 0 0,0 0 0,1 0 0,-1-1 1,0 1-1,0-1 0,0 0 0,0 0 0,0 0 0,3-2 0,5-3 93,0-1-1,0 0 1,-1 0-1,0-1 1,-1-1-1,0 0 1,0 0-1,-1 0 1,0-1-1,-1-1 1,0 1-1,0-1 1,-1 0-1,-1-1 1,6-15-1,-14 49-139,2 0-1,0-1 0,1 1 0,5 36 0,-5-55-18,0 0 0,1 0 0,-1-1 0,1 1-1,-1 0 1,1-1 0,0 1 0,0 0 0,0-1 0,1 0 0,-1 1 0,1-1-1,-1 0 1,1 1 0,0-1 0,-1 0 0,1 0 0,0 0 0,0-1 0,1 1 0,-1 0-1,0-1 1,1 0 0,-1 1 0,1-1 0,-1 0 0,1 0 0,-1 0 0,1-1-1,0 1 1,-1 0 0,1-1 0,0 0 0,0 0 0,-1 0 0,5 0 0,-1-1 152,0 0 0,0-1 0,0 1 0,-1-1 0,1 0 1,0-1-1,-1 1 0,0-1 0,1 0 0,-1 0 0,0-1 1,-1 0-1,1 0 0,-1 0 0,7-7 0,-4 2-61,-1-1 1,0 0-1,0 0 0,6-17 1,-10 23-75,0-1 1,-1 0-1,1 1 1,-1-1 0,0 0-1,-1 0 1,1 1-1,-1-1 1,0 0 0,0 0-1,0 0 1,-1 0-1,-1-7 1,2 12-54,0 0 1,0-1-1,0 1 0,0 0 1,-1-1-1,1 1 0,0 0 1,0 0-1,0-1 0,0 1 1,0 0-1,-1 0 1,1-1-1,0 1 0,0 0 1,0 0-1,-1 0 0,1-1 1,0 1-1,0 0 0,-1 0 1,1 0-1,0 0 0,0 0 1,-1-1-1,1 1 0,0 0 1,-1 0-1,1 0 0,0 0 1,0 0-1,-1 0 0,1 0 1,0 0-1,-1 0 0,1 0 1,0 0-1,-1 0 0,1 0 1,0 0-1,0 0 0,-1 1 1,1-1-1,0 0 0,0 0 1,-1 0-1,1 0 0,0 0 1,0 1-1,-1-1 0,1 0 1,0 0-1,0 1 1,0-1-1,-1 0 0,1 0 1,0 1-1,0-1 0,0 0 1,0 0-1,0 1 0,-1-1 1,-8 18-279,8-16 270,1 0 0,-1 1 0,1-1 0,0 1 0,-1-1 0,1 0 1,0 1-1,0-1 0,1 1 0,-1-1 0,0 0 0,1 1 1,-1-1-1,1 0 0,0 1 0,0-1 0,0 0 0,0 0 0,0 0 1,1 0-1,-1 0 0,0 0 0,1 0 0,0 0 0,1 1 1,0-1 13,0-1 0,0 0 0,0 0 0,0 0 1,0 0-1,0-1 0,1 1 0,-1-1 0,0 0 1,0 0-1,1 0 0,-1 0 0,0 0 1,0-1-1,0 0 0,0 1 0,1-1 0,-1 0 1,4-3-1,6-2 28,-1 0 1,1-1-1,-1-1 0,-1 0 1,0 0-1,0-1 0,0-1 1,-1 0-1,-1 0 0,1-1 1,-2 0-1,0-1 1,13-22-1,-17 18 63,-11 18-203,-14 21-169,11-5 254,1-1 1,-9 28-1,16-40 32,0 0-1,0 1 1,1-1-1,0 1 1,0-1-1,0 1 1,1-1-1,0 1 1,0 0-1,0-1 1,1 1-1,0 0 1,2 8-1,-1-12-59,0 0-1,0 0 1,0 0 0,0 0-1,1 0 1,-1 0 0,1 0-1,-1-1 1,1 0 0,0 1-1,-1-1 1,1 0 0,0 0-1,0 0 1,0-1 0,0 1-1,-1-1 1,1 1 0,0-1-1,0 0 1,0 0-1,6-1 1,4 1-1560,-1-1 0,0-1 0,0 1-1,17-6 1,8-9-7728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16047,'0'0'2792,"-8"11"-1847,1 1-720,0-1 1,0 1-1,2 0 1,-1 1-1,1-1 1,1 1-1,0 0 1,1 0-1,1 0 0,0 1 1,0-1-1,1 20 1,1-31-219,1 0 0,-1-1-1,0 1 1,1-1 0,-1 1 0,1 0 0,-1-1 0,1 1-1,0-1 1,0 1 0,0-1 0,-1 0 0,1 1 0,1-1 0,-1 0-1,0 0 1,0 0 0,0 0 0,1 0 0,-1 0 0,0 0-1,1 0 1,-1 0 0,1 0 0,-1-1 0,1 1 0,-1-1-1,1 1 1,0-1 0,-1 0 0,1 1 0,-1-1 0,1 0 0,0 0-1,-1 0 1,1 0 0,0 0 0,-1-1 0,4 0 0,0 0 35,1 0 1,-1 0-1,0-1 1,1 0-1,-1 0 1,0 0 0,0-1-1,0 1 1,-1-1-1,9-7 1,-4 0 12,0 0 0,-1-1-1,0 0 1,-1 0 0,0-1 0,-1 0 0,0-1 0,-1 1-1,0-1 1,4-18 0,-12 48-113,0 0 0,2-1 0,0 1 0,1 0 0,0 0 0,2 0 0,3 21 0,-3-34 85,0-1 1,0 1 0,0-1 0,0 1-1,1-1 1,-1 0 0,1 0-1,0 0 1,0 0 0,0-1 0,0 1-1,0-1 1,1 1 0,-1-1 0,1 0-1,-1-1 1,1 1 0,0-1-1,0 1 1,0-1 0,-1 0 0,1-1-1,0 1 1,1-1 0,-1 1 0,0-1-1,0 0 1,0-1 0,0 1-1,0-1 1,0 0 0,6-1 0,-6 1 62,1 0 0,-1 0 1,1-1-1,-1 1 0,0-1 1,1 0-1,-1 0 0,0 0 0,0-1 1,0 0-1,-1 1 0,1-1 1,-1 0-1,1-1 0,-1 1 1,0-1-1,0 1 0,-1-1 1,1 0-1,-1 0 0,0 0 1,0 0-1,0-1 0,0 1 0,-1 0 1,1-1-1,-1 0 0,0-6 1,-1 7-30,0 1 1,-1-1 0,1 1 0,-1-1-1,0 1 1,0-1 0,0 1 0,-1-1 0,1 1-1,-1 0 1,0 0 0,1 0 0,-2 0-1,1 0 1,0 0 0,0 1 0,-1-1-1,0 1 1,-5-5 0,3 4-84,1 0 0,-1 0 0,0 1 0,0-1 0,-1 1 0,1 0 0,0 1 1,-1-1-1,1 1 0,-1 0 0,0 0 0,-6 1 0,12 0 10,0 0 0,-1 0 1,1 0-1,0 0 0,-1 0 0,1 0 0,0 0 1,0 1-1,0-1 0,-1 0 0,1 0 1,0 0-1,0 0 0,-1 1 0,1-1 0,0 0 1,0 0-1,0 0 0,0 1 0,-1-1 1,1 0-1,0 0 0,0 1 0,0-1 0,0 0 1,0 0-1,0 1 0,0-1 0,0 0 1,0 0-1,0 1 0,0-1 0,0 0 0,0 1 1,0-1-1,0 0 0,0 0 0,0 1 1,0-1-1,0 0 0,0 0 0,0 1 0,0-1 1,0 0-1,1 0 0,-1 1 0,0-1 1,0 0-1,0 0 0,0 0 0,1 1 0,-1-1 1,0 0-1,10 14-1023,-3-10-102,1 0 0,-1 0 0,1 0 0,-1-1 0,1-1 0,0 1-1,0-1 1,1 0 0,-1-1 0,0 0 0,10 0 0,19-1-4356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13997,'0'0'3625,"-10"0"-1463,5 0-2004,0 0-1,0 1 0,0 0 1,0 0-1,1 0 1,-1 1-1,0-1 1,0 1-1,1 0 1,-1 1-1,1-1 1,-1 1-1,1 0 1,0 0-1,0 0 1,1 1-1,-1-1 1,1 1-1,-1 0 1,1 0-1,0 0 1,1 0-1,-1 1 1,1-1-1,0 1 1,0-1-1,-3 9 1,4-10-130,1 0 0,-1-1 0,0 1 0,1 0 0,-1-1 0,1 1 0,0 0 0,0-1 0,0 1 0,0 0 0,1-1 0,-1 1 0,2 5 0,-2-7-16,1 0-1,0 0 1,-1 0 0,1 0-1,0 1 1,0-1-1,0 0 1,0 0 0,0-1-1,0 1 1,0 0-1,0 0 1,0 0 0,0-1-1,1 1 1,-1 0-1,0-1 1,0 1 0,1-1-1,0 1 1,3-1 14,0 1 1,0-1 0,0 0-1,0-1 1,0 1 0,0-1-1,0 0 1,0 0-1,0 0 1,-1-1 0,1 0-1,0 0 1,7-4 0,5-4-8,-13 6-95,1 1-1,-1 0 1,1 0 0,0 1 0,0-1-1,0 1 1,0 0 0,0 0 0,0 1 0,1 0-1,-1 0 1,9-1 0,-12 4 56,0 0 1,0-1-1,-1 1 1,1 0-1,-1 0 1,0 0-1,1 0 1,-1 1-1,0-1 1,0 0-1,-1 0 1,2 5 0,8 14 10,-8-19-12,0 0 0,0-1 0,0 1-1,0-1 1,0 0 0,0 0 0,1 1 0,-1-1-1,0-1 1,1 1 0,-1 0 0,1 0 0,-1-1-1,1 0 1,-1 1 0,1-1 0,-1 0-1,1 0 1,-1 0 0,1-1 0,-1 1 0,1-1-1,-1 1 1,0-1 0,1 0 0,3-2 0,4-1-919,0 0 1,-1-1 0,0 0 0,17-14-1,-1-3-4222,2-3-1906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5221,'0'0'13629,"-2"11"-13223,-1 19-226,1 0 1,2 1-1,1-1 1,1 0 0,12 59-1,-7-70-478,-4-15-185,-3-14 480,-1 7 11,0-1 1,0 0-1,0 1 1,-1-1 0,0 1-1,1-1 1,-1 1 0,0 0-1,0-1 1,-1 1 0,1 0-1,-1 0 1,-5-4 0,-47-35 190,16 12 997,39 30-1111,-1 0 1,1 0 0,0 0-1,0-1 1,0 1 0,-1 0-1,1 0 1,0 0 0,0 0 0,0-1-1,0 1 1,0 0 0,-1 0-1,1 0 1,0-1 0,0 1 0,0 0-1,0 0 1,0-1 0,0 1-1,0 0 1,0 0 0,0-1-1,0 1 1,0 0 0,0 0 0,0-1-1,0 1 1,0 0 0,0 0-1,0 0 1,0-1 0,0 1-1,0 0 1,0 0 0,1-1 0,-1 1-1,0 0 1,0 0 0,12-7 833,23 1-1420,-30 5 808,75-3-610,-35 4-1871,0-5-3624,-11-3-3432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17200,'-1'13'662,"-4"31"-554,1 0 0,3 0 1,2 0-1,2 0 0,1 0 0,3-1 0,13 50 0,9-9-9,59 119 0,-28-82-4260,-57-115 3768,-24-17-5238,7 4 3244,-17-13-3966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16207,'0'0'5990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52 12268,'0'0'3635,"0"-8"-282,0-35 1398,0 42-3534,0 19-908,20 301-341,-18-305 181,-2-21 339,-5-27-105,-3 18-340,-1 0 0,0 0 0,-17-20 0,-6-10-55,30 42-4,44 3-688,67-3-3983,-36-2-3364,-33 2 1650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 10346,'0'0'10842,"-9"-1"-9902,4 0-838,0 0 1,-1 1 0,1-1 0,0 1-1,0 1 1,0-1 0,0 1 0,0-1-1,0 2 1,0-1 0,0 0 0,0 1 0,0 0-1,0 0 1,1 1 0,-1-1 0,1 1-1,0 0 1,0 0 0,0 0 0,0 1-1,0-1 1,1 1 0,-1 0 0,1 0-1,0 0 1,0 1 0,1-1 0,-1 1 0,1-1-1,-2 9 1,3-12-76,0 1 0,1-1-1,-1 1 1,1 0 0,0-1 0,0 1 0,0 0-1,0-1 1,0 1 0,0 0 0,0-1-1,0 1 1,0 0 0,1-1 0,-1 1 0,1 0-1,-1-1 1,1 1 0,0-1 0,0 1 0,-1-1-1,1 0 1,0 1 0,3 1 0,-2-1 11,0-1-1,0 0 1,0 0 0,1 0 0,-1 0 0,0 0 0,1-1 0,-1 1-1,1-1 1,-1 1 0,1-1 0,-1 0 0,1 0 0,4-1 0,2 0 84,1-1 0,-1 0 0,1 0 1,-1-1-1,0 0 0,0-1 0,15-7 0,18-23 379,-40 32-467,0 0 0,0 0 0,-1 0 0,1-1 0,-1 1 0,1-1 0,-1 1 0,0-1 0,0 1 0,0-1 0,0 0 0,-1 1 0,1-1 0,-1 0 0,1 0 0,-1-5 0,-1 7-242,0 0 0,0 0 0,0 0 0,0 0 0,0 0 0,0 0 0,0 0 0,0 0 0,0 0 0,0 1 0,-1-1 0,1 0 0,0 1 0,-1-1 1,1 1-1,0-1 0,-1 1 0,1 0 0,0-1 0,-1 1 0,-1 0 0,-7-2-3662,-1-3-2846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106 290 6374,'0'0'16720,"-9"-1"-16058,5 0-662,1 1 0,-1 0 0,0 0 0,0 0 1,1 1-1,-1-1 0,0 1 0,1 0 0,-1 0 0,1 0 0,-1 1 1,1-1-1,-1 1 0,1 0 0,0 0 0,0 0 0,0 0 0,0 0 1,0 1-1,0-1 0,1 1 0,-1 0 0,1 0 0,0 0 0,0 0 1,0 0-1,0 0 0,0 1 0,1-1 0,0 1 0,-1-1 0,1 1 1,1-1-1,-1 1 0,0 0 0,1 4 0,-1-7-9,1 0 0,0 0 0,0 0 0,0 0-1,0 0 1,1-1 0,-1 1 0,0 0 0,0 0 0,0 0-1,1 0 1,-1 0 0,1 0 0,-1-1 0,0 1 0,1 0-1,-1 0 1,1 0 0,0-1 0,-1 1 0,1 0 0,0-1-1,-1 1 1,1-1 0,0 1 0,0-1 0,-1 1 0,1-1-1,0 1 1,2 0 0,35 6 88,-33-7-84,0 0-1,0 1 0,0 0 1,0 0-1,0 0 0,0 1 0,0-1 1,8 5-1,-6 0-4,-1 1 0,1 0 0,-1 0 0,-1 0 0,1 1 0,-1-1 0,0 1 0,-1 1 0,0-1 0,-1 1 0,1-1 0,-1 1 0,-1 0 0,0 0 0,0 0 0,-1 0 0,0 0 0,-1 1 0,0 13 0,0-14 124,0-1 0,-1 1-1,0-1 1,0 0 0,-1 1-1,0-1 1,-1 0 0,1 0-1,-2 0 1,1-1 0,-1 1-1,0-1 1,0 0 0,-1 0-1,0 0 1,-1 0-1,1-1 1,-1 0 0,0 0-1,-1-1 1,-10 8 0,16-12-83,0-1 1,0 1-1,0 0 1,0-1-1,-1 1 1,1-1-1,0 1 1,0-1-1,-1 0 1,1 1 0,0-1-1,0 0 1,-1 0-1,1 0 1,0 0-1,0 0 1,-1 0-1,1 0 1,0 0-1,-1-1 1,1 1-1,0 0 1,0-1-1,0 1 1,-1-1-1,-1-1 1,2 0-22,-1 1 0,1-1 0,0 0 0,-1 0 0,1 0 0,0 0 0,0 0-1,0 0 1,1-1 0,-1 1 0,0 0 0,1 0 0,-1-4 0,0-9-237,1 0-1,0 1 0,3-23 1,-1 23 87,1 0 1,1 0 0,0 0-1,1 1 1,0 0 0,1 0-1,0 0 1,1 1-1,1-1 1,0 2 0,15-17-1,5-3 107,2 1 0,55-41-1,-83 70 28,0 0-1,-1 0 0,1 0 1,-1-1-1,1 1 0,-1 0 0,0-1 1,1 1-1,-1-1 0,0 1 0,0-1 1,0 0-1,0 1 0,0-1 0,-1 0 1,1 0-1,0 0 0,0-2 0,-20 9-350,15-2 357,0 1 1,1 0-1,0 0 1,0 0-1,0 1 1,0-1-1,0 1 1,1-1-1,0 1 1,0 0-1,0 0 1,1 0-1,0 0 1,0 0-1,0 0 1,0 0-1,1 0 1,0 0-1,0 1 1,1 5-1,-1-10 10,1 1-1,-1-1 0,1 0 1,0 0-1,-1 0 0,1 0 1,0 0-1,0 0 1,0 0-1,-1 0 0,1 0 1,0 0-1,0-1 0,0 1 1,1 0-1,-1-1 0,0 1 1,0-1-1,0 1 0,0-1 1,1 1-1,-1-1 0,0 0 1,0 0-1,1 1 1,-1-1-1,0 0 0,0 0 1,1 0-1,-1-1 0,0 1 1,1 0-1,-1 0 0,0-1 1,0 1-1,0 0 0,1-1 1,1-1-1,3 0 69,0 0 1,0 0-1,0-1 0,-1 0 1,1 0-1,8-6 0,4-9 5,0-1-1,-1-1 1,-2 0 0,0-1-1,0-1 1,-2 0-1,-1-1 1,-1-1 0,-1 1-1,-1-2 1,-1 1-1,-1-1 1,-1 0-1,-2-1 1,0 1 0,0-28-1,-6 70-192,0 0 0,-1-1 0,-8 29 0,-3 14 96,7-15 108,1 0-1,3 1 1,2 50-1,2-91-87,0 0-1,0-1 0,0 1 1,1 0-1,-1 0 1,1-1-1,0 1 1,2 3-1,-3-6 8,-1 0-1,0-1 1,1 1 0,-1 0 0,0 0-1,1-1 1,0 1 0,-1 0-1,1-1 1,-1 1 0,1 0-1,0-1 1,-1 1 0,1-1-1,0 1 1,-1-1 0,1 1 0,0-1-1,0 0 1,0 1 0,0-1-1,-1 0 1,1 0 0,0 1-1,0-1 1,0 0 0,0 0-1,0 0 1,-1 0 0,1 0-1,0 0 1,0 0 0,0-1 0,0 1-1,0 0 1,0 0 0,-1-1-1,1 1 1,0 0 0,0-1-1,1 0 1,-1-1-1,-1 1-1,1-1 1,0 1 0,0-1-1,-1 0 1,1 1 0,-1-1 0,1 0-1,-1 0 1,0 1 0,0-1-1,0 0 1,0 0 0,0 1-1,0-1 1,0 0 0,-1 0 0,1 1-1,-1-1 1,0-3 0,-15-32-936,1 18 127,0 1-1,-35-31 1,-5-4 1774,59 51-898,0 1-1,0 0 0,0 0 1,1 0-1,-1 1 0,0 0 0,0 0 1,5 0-1,-2 0-89,83-2-472,-30-6-2845,-20-3-1423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 5605,'3'-9'12906,"1"34"-11039,2 20-3699,-5-22 3657,-6 137 4266,4-190-5295,0 0-1,-10-52 1,5 38-433,7 27-543,10 30-154,5 7 154,-12-17 189,0-1 0,0 1 0,0-1 1,0 1-1,1-1 0,-1-1 1,0 1-1,1-1 0,0 1 0,-1-1 1,1 0-1,0-1 0,-1 1 1,1-1-1,0 0 0,0 0 0,4-1 1,1 1-7,-10 0-13,-3-6-7597,-2 3 2396,-2-2-1745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8936,'11'-29'4123,"-8"15"-1093,3 1 4327,-9 13-7674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2050,'-5'1'2626,"1"-1"-2562,1 0-64,0 0-256,0 0-1057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1217,'-48'1'1826,"46"-1"-1282,2-1-1216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5926,'0'0'11515,"37"-4"-9060,-35 4-2357,0-1 0,0 1 0,1-1-1,-1 0 1,0 1 0,0-1 0,0 0-1,0 0 1,-1-1 0,1 1 0,0 0 0,0 0-1,-1-1 1,1 0 0,-1 1 0,1-1 0,-1 0-1,2-2 1,23-40 1358,-16 27-353,-8 17-424,-1 7 119,-1 151-820,0-158 13,0 0-1,0-1 0,0 1 0,1 0 0,-1 0 0,0-1 0,0 1 1,0 0-1,0 0 0,0 0 0,1-1 0,-1 1 0,0 0 0,0 0 1,0 0-1,0 0 0,1 0 0,-1-1 0,0 1 0,0 0 1,1 0-1,-1 0 0,0 0 0,0 0 0,1 0 0,-1 0 0,0 0 1,0 0-1,0 0 0,1 0 0,-1 0 0,0 0 0,0 0 0,1 0 1,-1 0-1,0 0 0,0 0 0,1 0 0,-1 0 0,0 0 0,0 0 1,1 0-1,-1 1 0,0-1 0,0 0 0,0 0 0,1 0 1,-1 0-1,0 1 0,0-1 0,0 0 0,0 0 0,0 0 0,1 1 1,-1-1-1,0 0 0,0 0 0,0 0 0,0 1 0,0-1 0,0 0 1,0 0-1,0 1 0,0-1 0,0 0 0,0 0 0,0 1 0,0-1 1,0 1-1,14-16-85,-6 4-557,-1-1 0,0 1 1,-1-1-1,7-18 1,-10 22-666,-1-1-1,0 1 1,0 0 0,1-17 0,-3-5-4438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10442,'0'0'9956,"6"5"-9929,-1-1-436,-1 0 0,1-1 1,1 0-1,-1 0 1,0 0-1,1-1 0,0 0 1,-1 0-1,1 0 0,0 0 1,0-1-1,0 0 0,0-1 1,0 1-1,0-1 1,0 0-1,0-1 0,0 1 1,0-1-1,0-1 0,10-2 1,-13 2 300,1 0 0,-1 0 0,0-1 1,0 1-1,0-1 0,-1 1 0,1-1 0,-1 0 1,1 0-1,-1 0 0,0 0 0,0-1 0,0 1 1,1-4-1,-3 6 254,1 0 1,0 0-1,-1 0 0,0 0 1,1 0-1,-1 0 0,1 0 1,-1 0-1,0 0 1,0 0-1,0 0 0,1 0 1,-1 0-1,0 0 0,0 0 1,-1-1-1,1 1 0,0 0 1,0 0-1,0 0 1,-1 0-1,1 0 0,0 0 1,-1 0-1,1 0 0,-1 0 1,1 0-1,-1 0 1,0 1-1,1-1 0,-1 0 1,0 0-1,0 0 0,0 1 1,1-1-1,-1 0 0,0 1 1,0-1-1,0 1 1,0-1-1,0 1 0,0 0 1,0-1-1,0 1 0,0 0 1,0 0-1,0-1 0,0 1 1,-3 0-1,1 0-34,1 0 0,-1 0 0,0 1-1,0-1 1,0 1 0,0-1 0,1 1-1,-1 0 1,0 0 0,0 0 0,1 1-1,-1-1 1,1 1 0,-1-1 0,1 1-1,0 0 1,0 0 0,0 0 0,0 0 0,0 0-1,0 0 1,-2 4 0,1-1-45,0-1 0,1 1 0,-1 0 0,1 0 0,0 0-1,1 0 1,-1 1 0,1-1 0,0 0 0,0 1 0,0 7 0,1-12-65,0-1 1,0 0-1,0 1 0,0-1 1,0 1-1,0-1 0,0 0 0,0 1 1,0-1-1,0 0 0,1 1 1,-1-1-1,0 1 0,0-1 1,0 0-1,0 1 0,1-1 0,-1 0 1,0 1-1,0-1 0,1 0 1,-1 1-1,0-1 0,0 0 1,1 0-1,-1 1 0,0-1 0,1 0 1,-1 0-1,0 1 0,1-1 1,-1 0-1,1 0 0,-1 0 1,0 0-1,1 0 0,-1 0 0,0 0 1,2 0-1,18-7 176,18-20 155,-23 12-268,0-1 0,-1 0 0,0-1-1,17-30 1,-25 36 117,0 0 1,-1 1-1,0-2 0,-1 1 0,-1 0 0,1-1 1,-2 0-1,0 1 0,2-24 0,-18 57-326,13-21 143,-10 24 40,0 1 0,2 0 0,1 1 0,1 0 0,1 0 0,-4 41 0,11-67-73,-1 0 0,0 1-1,1-1 1,-1 0-1,1 1 1,-1-1-1,1 0 1,0 0-1,-1 0 1,1 1 0,0-1-1,0 0 1,0 0-1,0 0 1,0 0-1,0-1 1,0 1-1,0 0 1,0 0-1,0-1 1,1 1 0,-1 0-1,0-1 1,1 1-1,-1-1 1,0 0-1,1 1 1,-1-1-1,0 0 1,1 0 0,-1 0-1,0 0 1,1 0-1,-1 0 1,0 0-1,3-1 1,3 1-986,0-1 0,-1 1 0,1-2 1,0 1-1,-1-1 0,11-3 0,3-5-5978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3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226 166 11755,'0'0'6780,"-9"-5"-5291,5 3-1430,1-1-1,-1 1 0,0 0 1,1 0-1,-1 1 1,0-1-1,0 1 0,0 0 1,0 0-1,0 0 1,0 1-1,0-1 0,-1 1 1,1 0-1,0 0 1,0 0-1,0 1 0,0-1 1,0 1-1,0 0 0,0 1 1,0-1-1,0 0 1,0 1-1,0 0 0,1 0 1,-1 0-1,1 1 1,-1-1-1,1 1 0,-3 3 1,-7 6 461,1 2 1,-21 27-1,29-35-353,0 1 0,0 0 0,1-1 0,-1 1-1,1 0 1,1 0 0,0 1 0,0-1 0,-2 11-1,4-17-162,0-1 0,0 0-1,0 1 1,0-1-1,0 1 1,0-1 0,0 0-1,0 1 1,0-1-1,0 0 1,0 1 0,0-1-1,0 0 1,1 1-1,-1-1 1,0 0-1,0 1 1,0-1 0,0 0-1,1 1 1,-1-1-1,0 0 1,0 0 0,1 1-1,-1-1 1,0 0-1,1 0 1,-1 1 0,0-1-1,1 0 1,-1 0-1,0 0 1,1 0-1,-1 0 1,0 1 0,1-1-1,17-3 110,14-13 127,-14 3-149,-1 0-1,-1-2 0,0 0 0,25-30 1,-35 37-218,0 0 0,0 0-1,-1 0 1,0-1 0,-1 0 0,1 0 0,-2 0 0,1-1 0,-1 1-1,-1-1 1,0 0 0,2-17 0,-4 26-284,-4 40-929,6-39 1340,0 0 0,1 0 0,-1-1 0,0 1 0,0-1 0,0 0 0,1 1 1,-1-1-1,0 0 0,0 0 0,0 0 0,0-1 0,0 1 0,-1 0 0,1-1 0,0 1 0,0-1 0,-1 0 0,2-1 0,24-43 153,-24 39-146,1 0 1,-1 0 0,1 1 0,10-12-1,-14 53-1453,-2 19 1935,-4-1 1,-16 74-1,11-73 191,3 0-1,-3 76 1,19-59-581,-2-27-27,-17-57 750,-7-18-753,10 10-165,1 1-1,1-1 0,1 0 1,0 0-1,2 0 0,0-1 1,2 0-1,0 1 1,4-42-1,-2 59 65,0 1 1,0-1-1,0 0 0,1 1 1,-1-1-1,1 1 0,0 0 0,0-1 1,0 1-1,0 0 0,0 0 1,1 0-1,-1 1 0,1-1 1,0 0-1,0 1 0,5-4 1,4-1-762,0 1 1,1 1-1,20-8 1,5-1-3097,-4-1-3558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3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50 11018,'0'0'11062,"1"-8"-9215,-1 8-1841,1-3 118,0 0 1,-1 1-1,1-1 1,-1 0-1,0 0 0,0 0 1,0 0-1,-1-6 1,1 9-111,0-1 1,0 1 0,-1-1 0,1 1 0,0-1 0,-1 1 0,1-1 0,0 1-1,-1-1 1,1 1 0,0-1 0,-1 1 0,1-1 0,-1 1 0,1 0-1,-1-1 1,1 1 0,-1 0 0,1 0 0,-1-1 0,1 1 0,-1 0-1,-1 0 1,-24 5-56,18-1 21,-1 1 0,2 1 0,-1-1 0,0 1 0,1 0 0,0 1 0,-9 12 0,12-15 24,-1 1-1,2 0 0,-1 0 0,1 1 1,-1-1-1,1 1 0,1-1 0,-1 1 1,1 0-1,0 0 0,1 0 0,-2 11 1,3-17 4,0 1 0,1 0 0,-1-1 0,1 1 0,0 0 0,-1-1 0,1 1 0,-1-1 0,1 1 0,0-1 0,-1 1 0,1-1 0,0 0 0,0 1 0,-1-1 0,1 0 0,0 0 0,0 1 0,0-1 0,-1 0 0,1 0 0,0 0 0,0 0 0,0 0 0,0 0 0,-1 0 0,1 0 0,0 0 0,0 0 0,1-1 0,31-5 320,-21 2-278,-2-1 0,1 0 0,19-13 0,-22 12-39,1 1-1,0 0 0,0 0 0,0 1 0,18-6 1,-26 10-24,0 0 1,-1 0 0,1 1-1,0-1 1,-1 0 0,1 0-1,0 1 1,-1-1 0,1 0-1,-1 1 1,1-1 0,0 1-1,-1-1 1,1 1 0,-1-1-1,1 1 1,-1-1 0,0 1-1,1-1 1,-1 1 0,1 0-1,-1-1 1,0 1 0,0 0 0,1-1-1,-1 1 1,0 0 0,0-1-1,0 1 1,0 0 0,0-1-1,0 1 1,0 0 0,0 0-1,0-1 1,0 2 0,0 39 194,-1-29-186,1-11 8,0-1 1,1 1-1,-1-1 0,0 0 1,0 1-1,1-1 0,-1 0 1,0 1-1,1-1 0,-1 0 1,0 1-1,1-1 0,-1 0 1,0 1-1,1-1 0,-1 0 0,1 0 1,-1 0-1,1 1 0,-1-1 1,0 0-1,1 0 0,-1 0 1,1 0-1,-1 0 0,1 0 1,-1 0-1,1 0 0,-1 0 1,1 0-1,-1 0 0,1 0 1,-1 0-1,0 0 0,1 0 0,-1-1 1,1 1-1,-1 0 0,1 0 1,-1-1-1,0 1 0,1 0 1,-1 0-1,1-1 0,21-10 240,4-6-128,-17 10-128,0 0-1,1 1 1,0 1-1,0-1 1,0 1-1,0 1 1,1 0-1,-1 1 1,1 0-1,19-3 0,-29 6 6,0 1 0,-1-1 0,1 1-1,-1 0 1,1-1 0,-1 1 0,1-1-1,-1 1 1,1 0 0,-1 0-1,1-1 1,-1 1 0,0 0 0,1-1-1,-1 1 1,0 0 0,0 0 0,0 0-1,1 0 1,-1-1 0,0 1-1,0 0 1,0 0 0,0 0 0,0-1-1,-1 1 1,1 0 0,0 0 0,0 0-1,-1-1 1,1 1 0,0 0-1,-1 0 1,1-1 0,-1 2 0,-11 30 258,2-18-217,-7 9 185,12-10-5602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44 3267,'5'-32'10403,"-4"28"-7407,0 7-866,-3 45 711,0 1-2185,-11 205 1494,9-203 601,6-146-1584,4-57-1688,11 175-883,-15-18 1408,1 0 0,0 0 0,1-1 0,-1 1 0,1-1 0,0 0 0,0 0 0,0 0 0,1-1 0,-1 1 0,1-1 0,0 0 0,0-1 0,0 1 0,0-1 0,0 0 0,0 0 0,1 0 0,-1-1 0,1 0 0,-1 0 0,1 0-1,0-1 1,-1 0 0,1 0 0,0 0 0,-1-1 0,1 0 0,-1 0 0,1 0 0,-1-1 0,9-3 0,-2 0 69,-1 0-1,1-1 0,-1 0 0,0 0 0,-1-1 1,1-1-1,-1 0 0,-1 0 0,1-1 0,-2-1 1,1 1-1,-1-1 0,11-18 0,-15 21-1,0-1 1,-1 0-1,0 0 0,0 0 1,0-1-1,-1 1 0,0-1 1,-1 1-1,0-1 0,0-15 1,-1 23-78,0 0-1,0 1 1,0-1 0,0 1-1,0-1 1,0 0 0,0 1 0,0-1-1,-1 1 1,1-1 0,0 0-1,0 1 1,0-1 0,-1 1 0,1-1-1,0 1 1,-1-1 0,1 1-1,0-1 1,-1 1 0,1-1 0,-1 1-1,1 0 1,-1-1 0,1 1-1,-1-1 1,1 1 0,-1 0 0,1 0-1,-1-1 1,1 1 0,-1 0-1,1 0 1,-1 0 0,0 0 0,1-1-1,-1 1 1,1 0 0,-1 0-1,0 0 1,1 0 0,-1 0-1,1 1 1,-1-1 0,0 0 0,1 0-1,-1 0 1,1 0 0,-1 1-1,1-1 1,-1 0 0,1 1 0,-2-1-1,-1 2-45,0 0 1,0 0-1,0 0 0,0 0 0,0 0 0,1 0 0,-1 1 1,-2 3-1,-9 13-7,1 1-1,1 1 1,-18 42 0,26-51 62,-1 0 0,1 0 0,1 1 1,1 0-1,-1-1 0,2 1 0,0 0 0,1 24 1,1-35 2,-1 0 0,1 0 1,0 1-1,0-2 1,0 1-1,0 0 1,1 0-1,-1 0 1,0 0-1,1-1 1,-1 1-1,1-1 1,0 1-1,-1-1 1,1 1-1,0-1 1,0 0-1,0 0 0,0 0 1,0 0-1,0 0 1,0-1-1,0 1 1,0 0-1,0-1 1,1 0-1,-1 1 1,0-1-1,0 0 1,4-1-1,5 2 44,0-1-1,1 0 1,-1-1-1,20-4 1,-17 0-23,0 1 0,0-2 1,0 0-1,-1 0 0,0-1 0,21-16 0,-27 19 1,0-1-1,-1-1 0,0 1 0,0-1 0,0 0 1,-1 0-1,0 0 0,0-1 0,0 0 0,-1 0 1,0 0-1,0-1 0,4-13 0,-8 21-26,0 0 0,0 0 0,0 0 0,0-1 0,0 1 0,1 0 0,-1 0 0,0-1 0,0 1 0,0 0 0,0 0-1,0-1 1,0 1 0,0 0 0,0 0 0,0-1 0,0 1 0,0 0 0,0-1 0,0 1 0,0 0 0,-1 0 0,1-1 0,0 1 0,0 0 0,0 0 0,0 0 0,0-1-1,-1 1 1,1 0 0,0 0 0,0 0 0,0-1 0,0 1 0,-1 0 0,1 0 0,0 0 0,0 0 0,-1 0 0,1-1 0,0 1 0,0 0 0,-1 0 0,1 0 0,-15 6-153,-13 15-43,24-17 186,-1 1 1,1 0-1,0 0 1,1 0-1,-1 1 1,1-1 0,0 1-1,1-1 1,-1 1-1,1 0 1,0 0-1,1 0 1,-1 1-1,1-1 1,0 0-1,1 7 1,0-11-50,1-1 1,0 1-1,0-1 1,0 0 0,0 1-1,0-1 1,0 0-1,1 1 1,-1-1 0,0 0-1,1 0 1,-1 0-1,0 0 1,1 0 0,-1-1-1,1 1 1,0 0-1,-1-1 1,1 1-1,0-1 1,-1 1 0,1-1-1,0 0 1,-1 0-1,1 0 1,0 0 0,2 0-1,27 1-2992,-6-3-3583,3-2-7850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14125,'0'0'4933,"0"11"-4415,2 117 941,0 41-507,-5-89 2883,9-132-3630,15-69 1,-17 102-223,2 1 0,0-1 1,0 1-1,2 0 0,0 1 1,1 0-1,12-16 0,-18 29-5,0 1-1,1-1 0,-1 1 0,1 0 0,0 1 1,0-1-1,0 1 0,0-1 0,0 1 0,0 0 1,1 1-1,-1-1 0,8-1 0,-10 3 1,-1-1 0,1 1 0,-1 0 0,1-1 0,-1 1 0,1 0-1,-1 0 1,1 0 0,0 1 0,-1-1 0,1 0 0,-1 0 0,1 1 0,-1-1-1,1 1 1,-1-1 0,0 1 0,1 0 0,-1 0 0,0-1 0,1 1-1,-1 0 1,0 0 0,0 0 0,0 1 0,0-1 0,0 0 0,0 0 0,0 0-1,0 1 1,0-1 0,0 1 0,-1-1 0,1 0 0,-1 1 0,1-1 0,-1 1-1,0-1 1,1 1 0,-1 0 0,0-1 0,0 3 0,0 2 21,0 1 0,-1-1 0,0 1 1,0-1-1,-1 0 0,1 1 0,-1-1 1,-1 0-1,1 0 0,-1 0 0,0 0 0,0-1 1,-1 1-1,0-1 0,0 0 0,-7 7 0,0-1 147,0 0-1,-1-1 1,0 0-1,0-1 1,-27 14-1,37-22-111,0 0 0,0 0 0,0 0 0,-1 0-1,1-1 1,0 1 0,0-1 0,0 1 0,0-1 0,-1 0-1,-3 0 1,5 0-66,0 0 0,1 0 0,-1 0 0,0 0 0,1-1 0,-1 1 0,0 0 0,1-1 0,-1 1 0,0 0 0,1-1 0,-1 1 0,0-1 0,1 1 0,-1-1 0,1 1 0,-1-1 0,1 0 0,-1 1 0,1-1 0,0 1 0,-1-1 0,1-1 0,-1 0-186,1 0 0,0 0 0,0 0-1,0 0 1,0-1 0,0 1 0,0 0 0,1 0-1,-1 0 1,1 0 0,-1 0 0,1 0-1,0 0 1,0 0 0,0 0 0,0 0 0,0 0-1,0 1 1,0-1 0,1 0 0,-1 1-1,2-2 1,42-35-8035,-19 17 2573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47 11179,'0'0'7345,"1"8"-5775,-14 141 1820,13-149-3378,0 1 1,1-1 0,-1 0 0,0 0 0,1 0 0,-1 0 0,1 1 0,-1-1 0,0 0 0,1 0 0,-1 0 0,1 0 0,-1 0 0,0 0 0,1 0-1,-1 0 1,1 0 0,-1 0 0,0 0 0,1 0 0,-1 0 0,1-1 0,-1 1 0,0 0 0,1 0 0,-1 0 0,0 0 0,1-1 0,-1 1-1,0 0 1,1 0 0,-1-1 0,0 1 0,1 0 0,-1-1 0,0 1 0,15-10 427,-3-4-321,0 0-1,-1-1 1,-1 0 0,0-1 0,-2 0-1,1 0 1,6-22 0,-10 122-866,-6-82 758,1 1 0,0-1-1,0 1 1,0-1 0,1 1 0,-1-1 0,0 1 0,1-1 0,0 1 0,0-1 0,-1 1 0,1-1 0,1 0 0,-1 0 0,0 1 0,0-1 0,1 0 0,-1 0 0,1 0 0,3 2 0,-4-3 2,-1-1 0,1 0 1,0 1-1,0-1 0,0 0 0,0 0 1,0 1-1,0-1 0,0 0 1,0 0-1,0 0 0,0 0 0,0 0 1,0-1-1,0 1 0,0 0 1,0 0-1,0-1 0,0 1 0,1-1 1,1-1 12,0 1 0,0-1-1,-1 0 1,1-1 0,0 1 0,-1 0 0,0-1 0,4-3 0,3-7 15,-1-1 1,0 0-1,-1 0 1,9-23-1,16-31-51,-33 72-73,0 0 0,1-1 0,0 1 0,-1 0 0,1-1-1,1 1 1,-1 0 0,1 4 0,0 7 52,-6 97-161,5-112 89,0-1 1,0 1 0,0 0 0,0 0 0,1 0 0,-1 0-1,0 0 1,0-1 0,0 1 0,0 0 0,0 0-1,1 0 1,-1 0 0,0 0 0,0 0 0,0 0 0,0 0-1,1 0 1,-1 0 0,0 0 0,0 0 0,0 0 0,0 0-1,1 0 1,-1 0 0,0 0 0,0 0 0,0 0-1,1 0 1,-1 0 0,0 0 0,0 0 0,0 0 0,0 0-1,1 0 1,-1 0 0,0 0 0,0 0 0,0 1 0,0-1-1,1 0 1,-1 0 0,0 0 0,0 0 0,0 0-1,0 0 1,0 1 0,0-1 0,0 0 0,1 0 0,-1 0-1,0 0 1,0 1 0,0-1 0,0 0 0,0 0 0,0 0-1,0 1 1,0-1 0,0 0 0,0 0 0,0 1-1,9-15-6079,-1-6-4169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13549,'0'0'5189,"66"18"-19122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11659,'0'0'10469,"-8"3"-8996,-3 3-1039,-1 0 1,1 0-1,1 1 0,-17 13 0,23-17-348,1 0-1,-1 0 1,0 0-1,1 1 1,0 0-1,0 0 1,0 0-1,0 0 1,1 0-1,0 0 1,0 1-1,0-1 1,0 1-1,0-1 1,1 1-1,0 0 1,-1 6-1,2-10-90,0-1 1,1 1-1,-1 0 0,0-1 0,0 1 1,0 0-1,0-1 0,1 1 0,-1 0 0,0-1 1,1 1-1,-1-1 0,1 1 0,-1-1 1,0 1-1,1-1 0,-1 1 0,1-1 0,-1 1 1,1-1-1,0 1 0,-1-1 0,1 0 1,-1 1-1,1-1 0,0 0 0,-1 0 0,2 1 1,28 2-361,28-12-739,-22-2-807,45-14-7223,-55 16 2867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8008,'0'0'13169,"10"6"-12133,32 13-102,-40-18-875,0-1 0,0 0 0,0 0 0,0 0 0,0 0 0,0 0 0,0 0 0,0-1 0,0 1 0,0 0 0,-1-1 0,1 0 0,0 1 0,0-1 0,0 0 0,-1 0 0,1 0 0,0 0 0,-1 0 0,3-3-1,27-31 442,-23 25-311,-4 7-133,-1-2 0,1 1 1,-1 0-1,1-1 0,-1 1 0,-1-1 0,1 0 0,-1 0 0,0 0 0,0 0 0,0-1 0,-1 1 0,2-6 0,-4 11-50,1-1 0,0 1 0,-1-1 0,1 1 0,-1-1 0,1 1 0,-1-1-1,1 1 1,-1 0 0,1-1 0,-1 1 0,1 0 0,-1-1 0,0 1 0,1 0 0,-1 0 0,0-1 0,1 1-1,-1 0 1,1 0 0,-1 0 0,0 0 0,1 0 0,-1 0 0,0 0 0,1 0 0,-1 0 0,0 1 0,1-1 0,-1 0-1,0 0 1,1 0 0,-2 1 0,-25 8-180,19-4 194,0 1 0,1 1 0,0-1 0,0 1 0,0 1 0,1-1-1,0 1 1,0 0 0,1 0 0,0 1 0,1 0 0,0 0 0,0 0 0,1 0 0,0 0 0,1 1 0,-1-1 0,0 19 0,3-27-19,0 0 1,1 0 0,-1 0-1,0 0 1,1 0-1,-1 0 1,1 0-1,-1 0 1,1 0-1,0 0 1,-1 0 0,1 0-1,0-1 1,-1 1-1,1 0 1,0-1-1,0 1 1,0 0-1,0-1 1,0 1 0,0-1-1,0 1 1,0-1-1,0 0 1,0 1-1,0-1 1,0 0-1,0 0 1,0 1 0,0-1-1,2 0 1,44 1-933,-34-2-147,16-1-2478,1-7-2876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24 12876,'0'0'13037,"-8"-4"-12690,-26-14-246,32 18-101,1 0 0,-1-1 0,0 1 1,0 0-1,1 0 0,-1 0 0,0 0 0,0 0 0,1 0 1,-1 0-1,0 1 0,1-1 0,-1 1 0,0-1 1,1 1-1,-1 0 0,0 0 0,1 0 0,-1-1 0,1 1 1,0 1-1,-1-1 0,1 0 0,0 0 0,-1 0 0,1 1 1,-1 1-1,-27 42-34,24-35 31,2-5 3,0-1-1,1 1 1,0 0-1,0 0 1,0 0 0,0 1-1,1-1 1,0 0-1,0 0 1,1 1 0,-1-1-1,1 1 1,1 7 0,-1-12-8,1 0 0,0 0 1,-1 0-1,1 0 1,0 0-1,0 0 1,0-1-1,0 1 0,0 0 1,0 0-1,0-1 1,0 1-1,0-1 1,0 1-1,0-1 0,0 1 1,0-1-1,1 0 1,-1 1-1,0-1 1,0 0-1,0 0 1,1 0-1,-1 0 0,0 0 1,0 0-1,3-1 1,36-4-806,-29 1 95,-1 0 1,1-1 0,-1 0 0,0-1-1,0 0 1,9-7 0,28-27-8900,-31 26 2832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5 117 4164,'0'0'10223,"0"9"-8387,-4 27-426,4-35-1359,0-1 0,0 1 1,0 0-1,0-1 0,0 1 1,0-1-1,0 1 0,0-1 0,0 1 1,0 0-1,0-1 0,1 1 1,-1-1-1,0 1 0,0-1 1,1 1-1,-1-1 0,0 1 1,1-1-1,-1 1 0,0-1 0,1 0 1,-1 1-1,1-1 0,-1 1 1,1-1-1,-1 0 0,1 0 1,-1 1-1,1-1 0,-1 0 1,1 0-1,-1 1 0,1-1 0,0 0 1,-1 0-1,1 0 0,-1 0 1,1 0-1,-1 0 0,1 0 1,0 0-1,0 0 0,24-5 339,-24 5-299,59-29 542,-54 25-621,1-1 0,-1 2 0,1-1 0,0 1 0,0 0 0,0 0 0,1 1 0,-1 0 0,1 0 0,-1 1 0,1 0 0,-1 0 0,15 1 0,-21 1 30,1 0 0,0 0-1,-1 0 1,1 0 0,-1 0 0,1 0 0,-1 0-1,0 1 1,1-1 0,-1 1 0,0-1 0,0 1-1,0 0 1,0-1 0,0 1 0,0 0 0,-1-1-1,1 1 1,-1 0 0,2 3 0,11 20 1135,-12-25-1157,0 0 1,0 0 0,0 1-1,0-1 1,0 0 0,0 0-1,0 0 1,0-1 0,0 1-1,0 0 1,0 0 0,0 0-1,0-1 1,0 1 0,0 0 0,0-1-1,0 1 1,0-1 0,-1 1-1,1-1 1,0 0 0,0 1-1,0-1 1,-1 0 0,1 1-1,0-1 1,-1 0 0,1 0 0,-1 0-1,2-1 1,20-24 108,-16 18-337,1-1 1,0 1 0,0 0-1,1 0 1,0 1 0,0 0 0,1 1-1,0 0 1,0 0 0,14-6 0,-23 12 171,1-1 0,0 1 1,0 0-1,-1-1 1,1 1-1,0 0 1,0 0-1,-1 0 1,1-1-1,0 1 1,0 0-1,0 0 1,-1 0-1,1 0 1,0 1-1,0-1 0,-1 0 1,1 0-1,0 0 1,0 1-1,-1-1 1,1 0-1,0 1 1,0-1-1,-1 0 1,1 1-1,-1-1 1,1 1-1,0-1 1,-1 1-1,1 0 0,2 25 302,-3-24-169,0-1 0,0 1 0,0 0 1,0 0-1,0 0 0,0 0 0,0 0 1,0 0-1,1-1 0,-1 1 0,1 0 1,-1 0-1,1-1 0,0 1 0,0 0 1,0 0-1,0-1 0,0 1 0,2 1 1,9 6-116,0 1 1,0 0 0,0 0 0,-1 1 0,-1 0 0,12 18 0,-19-26 7,-1 0 0,0 0 0,0 1 0,0-1-1,0 1 1,-1-1 0,1 1 0,-1 0 0,0 0 0,0 0 0,0-1 0,-1 1 0,1 0 0,-1 0 0,0 0-1,0 0 1,-1 0 0,1 0 0,-1 0 0,1 0 0,-1 0 0,-1-1 0,1 1 0,0 0 0,-1-1 0,0 1 0,0-1-1,0 1 1,0-1 0,-4 4 0,5-5 33,0 0 0,-1-1 0,1 1 0,0-1 0,-1 1 0,0-1 0,1 0 0,-1 0-1,0 0 1,1 0 0,-1 0 0,0 0 0,0 0 0,0 0 0,0-1 0,0 1 0,0-1 0,0 1 0,0-1 0,0 0-1,0 0 1,0 0 0,-4 0 0,4-1 13,0 0 0,1 0-1,-1 0 1,0 0-1,1 0 1,-1 0 0,1-1-1,-1 1 1,1-1 0,0 1-1,-1-1 1,1 1 0,0-1-1,0 1 1,0-1 0,0 0-1,0 0 1,1 0 0,-1 1-1,0-1 1,1 0 0,-1 0-1,1 0 1,0-3 0,-1-2-51,0 0 0,0 0 0,1 0 1,0 0-1,0 0 0,1 0 1,0 0-1,0 0 0,0 0 1,1 0-1,0 0 0,1 1 1,-1-1-1,1 1 0,1-1 1,4-6-1,0 3 3,1 0 0,0 0-1,0 1 1,1 0 0,1 1 0,-1 0 0,22-12 0,-15 10 28,33-20-35,-47 28 29,-1 0 1,1 0-1,0 0 1,-1 0-1,0-1 1,1 1-1,-1-1 1,0 1-1,0-1 1,0 0-1,-1 0 1,4-6-1,-6 9 12,1-1 0,0 0 0,-1 1 0,1-1-1,0 0 1,-1 1 0,1-1 0,-1 0 0,1 1 0,-1-1 0,1 1 0,-1-1 0,0 1-1,1-1 1,-1 1 0,1-1 0,-1 1 0,0 0 0,0-1 0,1 1 0,-1 0-1,0 0 1,1-1 0,-1 1 0,0 0 0,0 0 0,0 0 0,1 0 0,-1 0 0,0 0-1,0 0 1,1 0 0,-1 0 0,0 1 0,0-1 0,1 0 0,-1 0 0,-1 1 0,-35 7 186,34-7-135,0 0-1,1 1 1,-1 0-1,0 0 1,0 0-1,1 0 1,-1 0-1,1 0 1,0 1-1,-1-1 1,1 1-1,0 0 1,1-1 0,-1 1-1,0 0 1,1 0-1,0 0 1,-1 0-1,1 1 1,0-1-1,1 0 1,-1 0-1,0 6 1,1-8-76,1-1 0,-1 1 1,1 0-1,-1 0 1,1 0-1,-1 0 0,1 0 1,0-1-1,-1 1 1,1 0-1,0-1 0,0 1 1,0 0-1,-1-1 1,1 1-1,0-1 0,0 1 1,0-1-1,0 0 0,0 1 1,0-1-1,0 0 1,0 0-1,0 1 0,0-1 1,0 0-1,0 0 1,2 0-1,35 1-2368,-32-1 1155,13-1-4538,0-1-5932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 15663,'0'-1'57,"0"1"0,0-1 0,0 1 0,0 0 0,0-1 0,0 1 0,0-1-1,0 1 1,0-1 0,0 1 0,-1 0 0,1-1 0,0 1 0,0-1 0,0 1 0,0 0 0,-1-1 0,1 1 0,0 0 0,0-1 0,-1 1 0,1 0 0,0-1 0,-1 1 0,1 0 0,0-1 0,-1 1 0,1 0 0,0 0 0,-1 0-1,1-1 1,-1 1 0,1 0 0,0 0 0,-1 0 0,1 0 0,-1 0 0,-20 6 3539,-16 20 1267,35-25-4863,-4 3-5,-1 1-1,2 0 1,-1 0 0,0 0-1,1 1 1,0 0 0,0 0-1,1 0 1,0 0 0,0 1-1,-3 7 1,11-13-48,-1 0-1,1-1 1,0 1 0,-1-1-1,1 0 1,0 0-1,-1 0 1,6-1 0,46-6-543,-37 3 466,0 2 1,0 0 0,1 1-1,-1 0 1,21 3 0,-38-1 127,-1-1 0,1 0 1,0 0-1,0 0 0,0 0 1,0 1-1,-1-1 0,1 0 0,0 1 1,0-1-1,-1 1 0,1-1 1,0 1-1,-1-1 0,1 1 1,0 0-1,-1-1 0,1 1 1,-1 0-1,1-1 0,-1 1 0,1 0 1,-1 0-1,1-1 0,-1 1 1,0 0-1,0 0 0,1 0 1,-1 0-1,0-1 0,0 1 1,0 0-1,0 0 0,0 0 0,0 0 1,0 0-1,0-1 0,0 1 1,-1 0-1,1 0 0,0 0 1,-1 0-1,0 3 103,0-1-1,0 0 1,0 0 0,0-1-1,-1 1 1,0 0 0,1 0 0,-1-1-1,-5 5 1,0 0 96,-1 0 1,0-1-1,-1-1 1,0 1 0,0-1-1,0-1 1,0 0-1,-1 0 1,1-1-1,-1 0 1,0 0-1,0-1 1,0-1-1,-20 1 1,29-2-319,1 0 1,-1 0 0,1 0 0,-1 0-1,1 0 1,-1-1 0,1 1 0,-1 0-1,1 0 1,-1-1 0,1 1 0,0 0-1,-1-1 1,1 1 0,-1 0 0,1-1-1,0 1 1,-1-1 0,1 1 0,0-1-1,0 1 1,-1-1 0,1 1 0,0-1-1,0 1 1,0-1 0,-1 1 0,1-1-1,0 1 1,0-1 0,0 1 0,0-1-1,0 1 1,0-1 0,0 1 0,0-1-1,0 1 1,1-1 0,-1 1 0,0-1-1,0 0 1,1-6-2121,-1-9-4993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93 251 12396,'0'-1'192,"0"0"1,0-1 0,0 1-1,0 0 1,-1 0 0,1-1-1,0 1 1,-1 0 0,1 0-1,-1 0 1,0-1 0,1 1-1,-1 0 1,0 0-1,0 0 1,1 0 0,-1 0-1,0 0 1,0 1 0,0-1-1,0 0 1,0 0 0,0 1-1,0-1 1,-1 0 0,1 1-1,0-1 1,0 1 0,0 0-1,-1-1 1,1 1 0,0 0-1,0 0 1,-1-1-1,1 1 1,0 0 0,-3 1-1,2-1-98,0 0 0,-1 0 0,1 0 0,0 1 0,-1-1-1,1 1 1,0 0 0,0 0 0,0 0 0,0 0 0,-1 0-1,1 0 1,0 0 0,1 0 0,-1 1 0,0-1-1,0 1 1,1 0 0,-1-1 0,1 1 0,-3 3 0,2 1-69,-1 1 0,1 0 1,0 0-1,1 0 0,0 0 1,0 0-1,0 0 0,1 0 1,0 1-1,1-1 1,-1 0-1,1 0 0,1 0 1,-1 0-1,3 7 0,-3-13 2,0 0 0,0 0-1,0 0 1,0 0 0,0 0-1,0 0 1,1 0 0,-1 0-1,0 0 1,0 0 0,1-1-1,-1 1 1,0-1 0,1 1 0,-1-1-1,0 1 1,1-1 0,-1 0-1,1 1 1,-1-1 0,1 0-1,-1 0 1,0 0 0,1 0-1,-1-1 1,1 1 0,-1 0-1,1-1 1,-1 1 0,0-1-1,1 1 1,-1-1 0,0 1-1,1-1 1,-1 0 0,0 0-1,0 0 1,0 0 0,0 0-1,0 0 1,0 0 0,2-2 0,5-5 248,-1 0 1,0 0-1,0 0 1,7-12-1,3-13-105,4-6 1,-21 39-170,0 0 0,0 0 0,0 0 0,0 0-1,0 1 1,0-1 0,0 0 0,0 0 0,0 0 0,0 0-1,0 0 1,0 0 0,0 0 0,0 0 0,0 0 0,0 1-1,0-1 1,0 0 0,0 0 0,0 0 0,1 0-1,-1 0 1,0 0 0,0 0 0,0 0 0,0 0 0,0 0-1,0 0 1,0 0 0,0 0 0,0 0 0,1 0 0,-1 0-1,0 0 1,0 0 0,0 0 0,0 0 0,0 0 0,0 0-1,0 0 1,0 0 0,1 0 0,-1 0 0,0 0 0,0 0-1,0 0 1,0 0 0,0 0 0,0 0 0,0 0 0,0 0-1,0 0 1,1 0 0,-1 0 0,0 0 0,0 0 0,0 0-1,0-1 1,0 1 0,0 0 0,0 0 0,-3 27 17,-10 48 4,13-74-22,0-1 1,0 0-1,0 0 1,0 1 0,0-1-1,0 0 1,0 0-1,0 1 1,0-1-1,0 0 1,0 1-1,0-1 1,0 0 0,0 0-1,1 0 1,-1 1-1,0-1 1,0 0-1,0 0 1,0 1-1,1-1 1,-1 0 0,0 0-1,0 0 1,0 0-1,1 1 1,-1-1-1,0 0 1,0 0-1,1 0 1,-1 0-1,0 0 1,1 0 0,-1 0-1,0 0 1,0 0-1,1 0 1,-1 0-1,0 0 1,1 0-1,15-5 55,14-11 71,4-11-70,29-20-23,-58 44-39,0 0 1,0 1-1,1-1 0,-1 1 1,0 0-1,1 0 0,0 1 0,-1-1 1,1 1-1,8 0 0,-13 1 3,0 1-1,0-1 0,0 1 0,1-1 1,-1 1-1,0 0 0,0-1 0,0 1 1,0 0-1,0 0 0,0 0 0,-1 0 1,1 0-1,0 0 0,0 0 0,-1 0 1,1 0-1,0 0 0,-1 0 0,1 1 1,-1-1-1,0 0 0,1 0 0,-1 0 1,0 1-1,0-1 0,0 0 0,0 1 1,0-1-1,0 0 0,0 2 0,0 54-120,-1-41 107,4 9 45,-3-25-26,0 1 0,0-1-1,0 0 1,0 0 0,0 1-1,0-1 1,0 0 0,0 0-1,0 0 1,0 1 0,1-1-1,-1 0 1,0 0-1,0 0 1,0 1 0,0-1-1,0 0 1,1 0 0,-1 0-1,0 0 1,0 0 0,0 0-1,1 1 1,-1-1 0,0 0-1,0 0 1,0 0 0,1 0-1,-1 0 1,0 0 0,0 0-1,1 0 1,-1 0 0,0 0-1,0 0 1,0 0-1,1 0 1,-1 0 0,0 0-1,1 0 1,22-27 141,-7 6-126,-10 13-112,1 1 1,0 0-1,1 0 0,0 1 1,12-8-1,-19 13 59,0 0 0,0 0-1,1 0 1,-1 0 0,1 0-1,-1 0 1,0 1 0,1-1 0,0 1-1,-1-1 1,1 1 0,-1 0-1,1-1 1,0 1 0,-1 0 0,1 0-1,-1 0 1,1 0 0,0 0 0,-1 1-1,1-1 1,-1 0 0,1 1-1,-1-1 1,1 1 0,-1 0 0,1-1-1,-1 1 1,1 0 0,-1 0-1,0 0 1,1 0 0,-1 0 0,0 0-1,0 0 1,0 0 0,0 1 0,0-1-1,0 0 1,1 3 0,-1-3 29,-1 0 1,1 0-1,-1 0 1,1 0 0,-1 0-1,1 0 1,-1 0-1,1 0 1,0-1-1,-1 1 1,1 0-1,0-1 1,0 1 0,0 0-1,0-1 1,0 1-1,-1-1 1,1 1-1,0-1 1,0 0 0,0 1-1,0-1 1,0 0-1,0 0 1,0 0-1,2 1 1,-1-2 12,1 1 0,-1-1 0,0 0 0,0 1 0,0-1 0,0 0 0,0 0 0,0 0 0,0-1 0,0 1 0,3-3 0,6-6 76,-1-1 0,-1 1 0,10-15 0,-14 18-63,13-15 67,-1 0 1,-1-1-1,-1 0 0,-1-2 0,-1 1 0,15-46 1,-27 70-85,-1-1 1,0 1-1,1-1 1,-1 1 0,0-1-1,0 1 1,0-1 0,1 1-1,-1-1 1,0 1 0,0-1-1,0 0 1,0 1 0,0-1-1,0 1 1,0-1-1,0 0 1,-1 1 0,1-1-1,0 1 1,0-1 0,0 1-1,0-1 1,-1 1 0,1-1-1,0 1 1,-1-1 0,-11 8-135,-14 23-13,16-16 125,-12 16 36,-24 43-1,42-66 50,0 1-1,0 0 1,1 0-1,0 0 1,0 0-1,1 0 0,0 0 1,1 1-1,0-1 1,0 1-1,1 15 0,0-23-56,1 1-1,-1-1 0,1 0 0,0 1 1,0-1-1,0 0 0,0 1 0,0-1 0,0 0 1,0 0-1,0 0 0,0 0 0,1 0 0,-1 0 1,0-1-1,0 1 0,1 0 0,-1 0 1,1-1-1,-1 1 0,1-1 0,-1 0 0,1 1 1,-1-1-1,1 0 0,-1 0 0,1 0 1,-1 0-1,1 0 0,-1 0 0,1 0 0,-1-1 1,1 1-1,2-1 0,3 0 27,1-1 0,-1 1 0,0-1 0,0 0 0,0-1 0,8-4 1,55-42 75,-65 45-114,0 0 1,0-1 0,0 0 0,-1 0 0,1 0-1,-1 0 1,0-1 0,-1 0 0,1 1-1,3-11 1,-14 29-289,-2 10 92,16-19 185,13-11 31,-16 4-22,1 1-1,0 0 0,0 0 1,1 1-1,-1-1 0,0 1 1,0 0-1,1 1 1,-1-1-1,0 1 0,1 0 1,-1 0-1,7 2 0,-9-1-1,-1 0 0,1 0 0,0 0-1,-1 0 1,1 1 0,-1 0 0,1-1-1,-1 1 1,0 0 0,1 0 0,-1 0-1,0 0 1,0 0 0,-1 1 0,1-1-1,0 1 1,-1-1 0,0 1 0,1 0-1,-1-1 1,0 1 0,0 0 0,-1 0-1,2 5 1,1 11 79,0 1 0,-1 0 0,-1-1 0,-1 1 0,0 0 0,-2-1 0,0 1 0,-1-1 0,-12 39 0,14-56-38,1 0-1,-1 1 0,0-1 1,0 0-1,0 0 0,0 0 1,0 0-1,-1 0 0,1 0 1,-1 0-1,1 0 0,-1-1 1,0 1-1,1-1 0,-1 1 1,0-1-1,0 1 0,0-1 1,0 0-1,0 0 0,-5 1 1,5-2 10,0 0 0,0-1 1,0 1-1,0-1 1,1 1-1,-1-1 1,0 0-1,0 0 1,1 0-1,-1 0 1,0 0-1,1 0 0,-1 0 1,1-1-1,-1 1 1,1-1-1,0 1 1,0-1-1,-1 1 1,1-1-1,0 0 0,1 1 1,-1-1-1,0 0 1,0 0-1,0-2 1,-3-6-9,0 0 0,0 0 0,1 0 0,1-1 0,0 1 0,0-1 1,0-14-1,2 21-37,0 0 1,0 0-1,0 0 1,1 0-1,0 0 0,-1 0 1,1 1-1,1-1 1,-1 0-1,1 0 1,-1 1-1,1-1 1,0 1-1,0-1 1,0 1-1,1 0 0,-1 0 1,1 0-1,0 0 1,0 1-1,0-1 1,5-3-1,63-29-1907,-9 5-5551,-21 6-3547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72 6726,'0'0'16250,"-8"-7"-15662,-21-23-257,29 30-329,-1-1 1,1 1-1,0 0 1,-1 0-1,1-1 1,0 1-1,0 0 1,0-1-1,0 1 1,-1 0-1,1-1 1,0 1-1,0-1 1,0 1-1,0 0 1,0-1-1,0 1 1,0 0-1,0-1 1,0 1-1,0-1 1,0 1-1,0 0 1,0-1-1,0 1 1,0 0-1,0-1 1,0 1-1,1 0 1,-1-1-1,0 1 1,0 0-1,0-1 1,1 1-1,-1 0 1,0-1-1,0 1 1,1 0-1,-1 0 1,0-1-1,1 1 1,-1 0-1,0 0 1,1 0-1,-1-1 1,0 1-1,1 0 1,-1 0-1,0 0 1,1 0-1,-1 0 1,0 0-1,1 0 1,-1 0-1,1 0 1,-1 0-1,0 0 1,1 0-1,0 0 1,21 1-239,-19 1 227,0 0 1,-1 0-1,1 1 0,-1-1 0,0 1 1,0-1-1,0 1 0,0 0 1,0-1-1,-1 1 0,1 0 0,1 4 1,-3-5 8,1 1 1,0-1-1,0 1 1,0-1 0,1 0-1,-1 0 1,1 0 0,-1 0-1,1 0 1,-1 0 0,1 0-1,0 0 1,0 0 0,0-1-1,0 1 1,0-1 0,0 0-1,1 1 1,-1-1 0,0 0-1,1 0 1,-1-1-1,1 1 1,-1 0 0,1-1-1,2 1 1,3-1 21,0 0 1,0-1-1,0 0 0,0 0 1,0 0-1,0-1 0,-1-1 1,1 1-1,-1-1 0,1 0 1,9-6-1,0-2 122,-1 0 0,0-1 0,21-19 0,-32 26-192,1 0 230,-8 7-240,-6 11-2422,2 4-5628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49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64 11563,'1'-4'947,"0"0"0,-1 1-1,1-1 1,-1 0 0,0 1 0,0-1 0,0 0 0,0 0-1,-1 1 1,1-1 0,-3-6 0,3 10-784,-1-1 0,1 0 1,-1 0-1,1 0 0,-1 1 1,1-1-1,-1 0 0,0 1 1,1-1-1,-1 0 0,0 1 1,0-1-1,0 1 0,1-1 1,-1 1-1,0-1 0,0 1 0,0 0 1,-1-1-1,0 1-187,-1-1 1,1 1-1,0 0 0,0 0 1,0 1-1,-1-1 0,1 0 1,0 1-1,0-1 0,0 1 1,-4 1-1,-1 2 32,0 0 0,-1 1 0,2-1 0,-1 1 0,0 1 0,1-1 0,0 1 1,-9 13-1,-38 58 79,21-10 37,30-62-114,0 1 0,0 0 0,1-1 0,0 1 1,0 0-1,1 0 0,-1-1 0,1 1 0,0 0 0,2 10 0,-1-15-12,-1 1 0,1-1 0,0 0 0,0 1 0,0-1 0,-1 0 0,1 0 0,0 0 0,0 0 0,1 0 0,-1 0 0,0 0 0,0 0 0,0 0 0,1-1 0,-1 1 0,0 0 1,1-1-1,-1 1 0,1-1 0,-1 1 0,0-1 0,1 0 0,-1 0 0,3 1 0,43-2-843,-38 1 364,-1-1-319,-1 1 0,0-1-1,1-1 1,-1 1 0,0-1 0,0-1 0,0 1 0,10-6-1,19-15-6961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 16720,'0'0'1713,"-8"1"-373,4 0-1295,2-1 3,0 0 0,0 0 0,0 0 0,-1 0 0,1 1 1,0-1-1,0 1 0,0 0 0,0-1 0,0 1 0,0 0 1,0 0-1,0 0 0,0 1 0,0-1 0,1 0 0,-1 1 1,0-1-1,1 1 0,-1-1 0,1 1 0,-1 0 0,1 0 1,0 0-1,0 0 0,0 0 0,0 0 0,0 0 0,1 0 0,-1 0 1,0 0-1,0 4 0,-2 10 258,-1 1 1,2-1-1,0 1 1,1 28-1,2-43-292,0-1 0,0 0 0,-1 0 0,1 0-1,0 0 1,0 0 0,0 0 0,0 0 0,0 0 0,0 0 0,0 0 0,1 0-1,-1-1 1,0 1 0,0 0 0,1-1 0,-1 1 0,0-1 0,1 1 0,-1-1-1,0 0 1,1 0 0,-1 0 0,1 0 0,-1 0 0,0 0 0,1 0 0,-1 0 0,1 0-1,-1 0 1,0-1 0,2 0 0,3 1 16,0-1 0,0 0 0,-1 0 0,1-1 0,-1 0-1,11-4 1,-2-5-25,-12 10-6,-1-1 0,1 0 0,-1 1 0,1 0-1,0-1 1,0 1 0,0 0 0,-1 0 0,1 0-1,0 0 1,0 0 0,0 1 0,1-1 0,-1 0-1,0 1 1,0 0 0,0-1 0,0 1 0,0 0-1,1 0 1,-1 0 0,0 1 0,0-1 0,0 0-1,0 1 1,0 0 0,0-1 0,1 1 0,-1 0-1,2 1 1,1 0-238,-1 0-1,1 0 1,0 0-1,0-1 1,0 0-1,0 0 1,6 0-1,-2 0-781,0-1 1,0-1-1,-1 0 0,1 0 0,0-1 0,11-3 0,-5 0-1205,-1 0 0,27-14-1,-3-6 1142,-25 15 12214,-12 19-9446,0-9-1677,1 0 1,-1 0-1,1 0 0,-1 0 1,1 0-1,-1 0 1,1 0-1,-1-1 0,0 1 1,1-1-1,-1 1 1,0-1-1,1 0 1,1-1-1,10-6 88,32-21-1308,-43 28 1128,0 0 0,0-1-1,0 1 1,0 0-1,0 1 1,0-1-1,1 0 1,-1 1-1,0-1 1,1 1 0,-1 0-1,0 0 1,1-1-1,-1 2 1,0-1-1,5 1 1,-6 0 77,0-1 1,0 1-1,0 0 0,-1 0 1,1 0-1,0 0 0,-1 0 1,1 1-1,-1-1 0,1 0 1,-1 0-1,1 0 0,-1 0 1,0 1-1,1-1 0,-1 0 1,0 0-1,0 1 0,0 1 1,-1 31 572,1-24-443,0 29 210,7 152 3145,-6-181-3443,0 1 0,0 0 1,-1-1-1,-3 21 0,3-28 42,-1-1-1,1 1 1,-1-1-1,1 0 1,-1 0-1,0 1 1,0-1-1,0 0 1,0 0-1,0 0 1,0 0-1,0 0 1,-1 0-1,1 0 1,-1 0 0,0-1-1,1 1 1,-1 0-1,0-1 1,0 0-1,0 1 1,0-1-1,0 0 1,0 0-1,0 0 1,-1 0-1,1 0 1,-4 0-1,6-1-32,-1 0 0,0 0 0,1 0 0,-1-1-1,0 1 1,0 0 0,1 0 0,-1-1 0,0 1 0,1 0 0,-1-1-1,0 1 1,1 0 0,-1-1 0,1 1 0,-1-1 0,1 1-1,-1-1 1,1 1 0,-1-1 0,1 0 0,-1 1 0,1-1 0,0 0-1,-1 1 1,1-1 0,0 0 0,0 1 0,-1-1 0,1 0 0,0 1-1,0-1 1,0 0 0,0 0 0,0 1 0,0-2 0,0-36 2,0 28-25,1-1-124,0-1 1,0 0-1,1 1 0,1-1 0,0 1 0,1 0 0,0 0 1,0 0-1,1 0 0,12-18 0,5-2-34,1 2-1,29-30 0,-25 30-478,36-51 0,-51 53 634,-12 27-5,0-1 1,0 1 0,0-1-1,0 1 1,0-1 0,0 1 0,0-1-1,0 1 1,-1-1 0,1 1 0,0-1-1,0 1 1,0 0 0,0-1-1,-1 1 1,1-1 0,0 1 0,0-1-1,-1 1 1,1 0 0,0-1-1,-1 1 1,1 0 0,-1-1 0,1 1-1,0 0 1,-1-1 0,0 1-1,-1 0 17,0 0 0,0 0 0,0 0-1,0 0 1,0 0 0,0 1 0,1-1-1,-1 1 1,0 0 0,0-1-1,0 1 1,1 0 0,-1 0 0,0 0-1,1 0 1,-1 0 0,1 1 0,-1-1-1,1 0 1,0 1 0,-1-1 0,-1 4-1,-30 44 845,31-47-862,1 1-1,-1-1 0,1 1 0,0-1 1,0 1-1,0 0 0,1-1 0,-1 1 1,1 0-1,-1 0 0,1 0 0,0-1 1,0 1-1,0 0 0,1 0 0,-1 0 1,0-1-1,1 1 0,1 3 0,-1-5-139,0 0 1,0 0-1,0 0 0,0 0 0,0 0 0,1 0 0,-1 0 1,0 0-1,1-1 0,-1 1 0,0 0 0,1-1 0,-1 1 1,1-1-1,-1 0 0,1 1 0,-1-1 0,1 0 0,2 0 1,31-2-5197,-14-4-44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13261,'0'0'939,"-8"4"983,5-3-1808,-38 20 1657,39-20-1727,1 0-1,-1 0 0,1 0 0,-1 0 1,1 0-1,0 0 0,-1 1 0,1-1 0,0 0 1,0 1-1,0-1 0,0 0 0,0 1 1,0 0-1,1-1 0,-1 1 0,0-1 1,1 1-1,-1 0 0,1-1 0,0 1 1,-1 0-1,1 0 0,0-1 0,0 1 1,0 0-1,1 3 0,2-4-70,0 0-1,0 0 1,0-1-1,0 1 0,0-1 1,0 0-1,1 1 1,-1-1-1,0-1 1,6 0-1,-3 1-32,29-2-89,-25 1 97,0 0 0,1 1 0,-1 0 1,0 1-1,0 0 0,13 2 0,-23-2 88,1-1 1,0 0-1,-1 0 1,1 1-1,-1-1 1,1 0 0,0 1-1,-1-1 1,1 0-1,-1 1 1,1-1-1,-1 1 1,1-1-1,-1 1 1,0-1-1,1 1 1,-1 0 0,0-1-1,1 1 1,-1-1-1,0 1 1,0 0-1,1-1 1,-1 1-1,0 0 1,0-1-1,0 1 1,0 0 0,0-1-1,0 1 1,0 0-1,0-1 1,0 1-1,0 0 1,0-1-1,0 1 1,-1 0-1,1-1 1,0 1 0,0-1-1,-1 1 1,1 0-1,0-1 1,-1 1-1,1-1 1,-1 1-1,1-1 1,-1 1 0,1-1-1,-1 1 1,0 0-1,-27 23 2121,-30 2-1482,32-22-3635,15-4-2293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 7111,'0'0'11248,"-3"10"-11003,2-8-216,-13 60 371,13-57-298,0 0-1,0 0 0,1 0 0,0 0 1,0 0-1,0 0 0,1 0 1,-1 0-1,1 0 0,1 0 0,-1 0 1,3 6-1,-3-9-40,0-1-1,0 0 1,1 0 0,-1 0 0,0 0-1,1 0 1,-1 0 0,0 0 0,1 0-1,-1 0 1,1-1 0,0 1 0,-1-1-1,1 1 1,-1-1 0,1 0 0,0 1-1,0-1 1,-1 0 0,1 0 0,0 0 0,-1 0-1,1 0 1,0-1 0,-1 1 0,1-1-1,-1 1 1,1-1 0,0 1 0,1-2-1,47-24 1495,13-26-891,13-8-522,-75 59-142,0 0 0,0 1 0,0-1 0,1 0 0,-1 0 1,0 1-1,1-1 0,-1 1 0,1-1 0,-1 1 0,0 0 0,1 0 0,-1-1 0,1 1 0,-1 0 0,3 1 1,-3-1-2,0 0 1,0 1 0,-1-1 0,1 1 0,0-1-1,-1 1 1,1-1 0,0 1 0,-1-1-1,1 1 1,-1 0 0,1-1 0,-1 1 0,1 0-1,-1-1 1,1 1 0,-1 0 0,0 0 0,1-1-1,-1 1 1,0 2 0,2 6-3,-1 0-1,-1 0 1,1 1 0,-3 15 0,2 17-5,1-42 11,-1 0-1,0 1 0,1-1 0,-1 0 1,0 0-1,1 1 0,-1-1 1,0 0-1,1 0 0,-1 0 0,1 0 1,-1 0-1,0 1 0,1-1 1,-1 0-1,1 0 0,-1 0 0,0 0 1,1 0-1,-1 0 0,1 0 1,-1 0-1,1-1 0,-1 1 0,0 0 1,1 0-1,-1 0 0,1 0 1,-1 0-1,0-1 0,1 1 0,-1 0 1,0 0-1,1-1 0,14-8 207,-2-3-94,1-1 1,17-22 0,-24 25-143,1 1-1,0 0 1,0 0 0,1 1-1,0 0 1,1 0 0,0 1-1,15-9 1,-24 16 12,0-1-1,0 1 1,0-1-1,0 1 1,0 0-1,0-1 1,0 1 0,1 0-1,-1 0 1,0-1-1,0 1 1,0 0-1,0 0 1,0 0 0,0 0-1,0 1 1,0-1-1,0 0 1,1 0-1,-1 1 1,0-1 0,0 1-1,0-1 1,0 1-1,0-1 1,-1 1-1,1-1 1,0 1 0,0 0-1,0 0 1,0-1-1,-1 1 1,1 0-1,0 0 1,-1 0 0,1 0-1,-1 0 1,1 0-1,-1 0 1,1 0 0,-1 0-1,0 0 1,1 0-1,-1 0 1,0 0-1,0 2 1,2 8 37,-1 0 1,-1-1-1,0 1 1,-1 12-1,0-4-44,1-18-614,0-17-5663,0-1-1543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14061,'0'0'5830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48 5894,'0'0'13639,"-2"-7"-12779,2 5-821,-1 0 0,1 0 0,-1 0 0,0 0 0,1 0 0,-1 1 0,0-1 0,0 0 0,0 0 0,0 1 0,0-1 0,-1 1 0,1-1 0,0 1 0,-1-1 0,1 1 0,-1 0 0,0 0 0,1 0 1,-1 0-1,0 0 0,0 0 0,1 0 0,-1 0 0,0 1 0,0-1 0,0 1 0,0 0 0,0-1 0,0 1 0,0 0 0,0 0 0,0 0 0,0 0 0,0 0 0,0 1 0,0-1 0,0 1 0,1-1 0,-1 1 0,0 0 0,0-1 1,0 1-1,1 0 0,-1 0 0,0 1 0,1-1 0,-1 0 0,1 0 0,-2 2 0,-4 3 44,1 0 0,1 1 0,-1-1 1,1 1-1,0 0 0,0 1 0,1-1 1,0 1-1,0 0 0,1 0 0,0 0 0,0 0 1,1 0-1,0 1 0,1-1 0,-1 10 1,2-17-86,0-1 1,0 0 0,0 1 0,0-1 0,1 0-1,-1 1 1,0-1 0,0 0 0,0 0 0,0 1 0,1-1-1,-1 0 1,0 0 0,0 0 0,1 1 0,-1-1-1,0 0 1,0 0 0,1 0 0,-1 0 0,0 1 0,0-1-1,1 0 1,-1 0 0,0 0 0,1 0 0,-1 0 0,0 0-1,1 0 1,-1 0 0,0 0 0,1 0 0,-1 0-1,0 0 1,0 0 0,1 0 0,-1 0 0,0 0 0,1 0-1,-1-1 1,0 1 0,0 0 0,1 0 0,-1 0 0,0 0-1,0-1 1,1 1 0,-1 0 0,0 0 0,0 0-1,1-1 1,-1 1 0,17-12 31,0-7 54,-1-1-1,0 0 0,-2-2 1,22-41-1,-36 63-86,0 0 1,0 0-1,0 0 1,0 0-1,0 0 1,0 0-1,0 1 1,0-1-1,0 0 1,0 0-1,0 0 0,0 0 1,0 0-1,0 0 1,0 0-1,0 1 1,0-1-1,0 0 1,0 0-1,0 0 1,0 0-1,0 0 1,0 0-1,0 0 1,0 1-1,1-1 0,-1 0 1,0 0-1,0 0 1,0 0-1,0 0 1,0 0-1,0 0 1,0 0-1,0 0 1,0 0-1,1 0 1,-1 0-1,0 0 0,0 0 1,0 1-1,0-1 1,0 0-1,0 0 1,0 0-1,1 0 1,-1 0-1,0 0 1,0 0-1,0 0 1,0 0-1,0 0 1,0 0-1,0-1 0,1 1 1,-1 0-1,0 0 1,0 0-1,0 0 1,0 0-1,0 0 1,0 0-1,3 21-70,-2 25 76,-4 28 463,-2-1 0,-4-1 0,-21 86-1,28-152-1706,2-10 216,2-24-661,7-43-2225,6 12-3050,-5 29 2535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90 8552,'0'0'9625,"-2"10"-8877,0 4-493,-2 10 386,1 0-1,1 0 1,1 1 0,3 24 0,-2-48-634,0-1 1,0 1-1,0 0 1,0 0-1,0-1 0,1 1 1,-1 0-1,0 0 1,1-1-1,-1 1 1,0 0-1,1-1 0,-1 1 1,1-1-1,-1 1 1,1-1-1,-1 1 1,1-1-1,0 1 0,-1-1 1,1 1-1,0-1 1,-1 0-1,1 1 1,0-1-1,-1 0 0,1 1 1,0-1-1,0 0 1,-1 0-1,1 0 1,0 0-1,0 0 0,-1 0 1,1 0-1,0 0 1,0 0-1,-1 0 1,1 0-1,0 0 0,0-1 1,-1 1-1,1 0 1,0-1-1,-1 1 1,2-1-1,31-21 578,-22 9-484,0 0 0,0 0 0,-1-1 0,-1-1 0,0 0 1,-1 0-1,-1 0 0,0-1 0,-2 0 0,1-1 0,-2 1 0,0-1 0,-1 0 0,1-21 0,-5 59-234,-1 0 0,-7 29-1,6-34 137,0 0 0,0 1-1,2 0 1,0-1-1,2 20 1,-1-35-79,0-1 0,1 1 0,-1-1 0,1 1 0,-1-1 1,1 1-1,0-1 0,-1 0 0,1 1 0,-1-1 0,1 0 0,0 1 0,-1-1 1,1 0-1,-1 0 0,1 1 0,0-1 0,-1 0 0,1 0 0,0 0 0,0 0 0,-1 0 1,1 0-1,0 0 0,-1 0 0,1 0 0,0-1 0,-1 1 0,1 0 0,0 0 1,-1-1-1,1 1 0,1-1 0,23-9-2336,17-24-4789,-22 14 2727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9961,'0'0'7725,"-8"0"-7052,5 0-617,-1 0 0,1 1 0,0-1 1,0 1-1,0 0 0,0-1 0,0 1 0,0 0 1,0 1-1,0-1 0,1 1 0,-1-1 1,0 1-1,1 0 0,-1 0 0,1 0 0,0 0 1,0 0-1,0 0 0,0 1 0,0-1 1,0 1-1,0 0 0,1-1 0,-1 1 0,1 0 1,0 0-1,0 0 0,0 0 0,0 0 0,0 5 1,-1-2 62,0 0 0,0 1 0,1-1 1,0 1-1,0-1 0,1 1 0,0-1 1,1 9-1,-1-14-114,0-1 1,1 1-1,-1-1 1,1 1-1,-1-1 1,1 1-1,-1-1 1,1 1-1,-1-1 1,1 0-1,-1 1 1,1-1 0,-1 0-1,1 1 1,0-1-1,-1 0 1,1 0-1,0 0 1,-1 0-1,1 0 1,0 1-1,-1-1 1,1 0-1,0 0 1,-1 0-1,1-1 1,0 1-1,-1 0 1,1 0-1,-1 0 1,1 0-1,0-1 1,-1 1-1,2-1 1,22-9 180,22-32-75,-44 39-148,1 0 0,0 0-1,-1-1 1,1 0 0,-1 1-1,0-1 1,0 0 0,0 0-1,-1 0 1,0 0 0,1 0-1,-1 0 1,0-8 0,-17 62-508,13-38 679,1-1-1,1 1 1,0 0-1,1-1 1,1 19-1,0-29-123,-1 0 0,0-1 0,1 1-1,-1 0 1,1-1 0,-1 1 0,1 0 0,-1-1 0,1 1-1,-1 0 1,1-1 0,0 1 0,-1-1 0,1 1 0,0-1 0,-1 0-1,1 1 1,0-1 0,0 0 0,0 1 0,-1-1 0,1 0 0,0 0-1,0 0 1,0 0 0,0 1 0,-1-1 0,1-1 0,0 1 0,0 0-1,0 0 1,0 0 0,-1 0 0,1 0 0,0-1 0,0 1-1,0 0 1,0-1 0,33-15 247,-22 6-167,0-1 0,21-24 0,-24 24-296,1 0-1,1 1 1,19-16-1,-30 26 186,0 0 0,1 0 0,-1 0 0,0 0-1,0-1 1,1 1 0,-1 0 0,0 0 0,1 0-1,-1 0 1,0 0 0,0 0 0,1 0 0,-1 0-1,0-1 1,1 1 0,-1 0 0,0 0 0,1 0-1,-1 1 1,0-1 0,1 0 0,-1 0 0,0 0-1,0 0 1,1 0 0,-1 0 0,0 0 0,1 0-1,-1 1 1,0-1 0,0 0 0,1 0 0,-1 0-1,0 1 1,0-1 0,6 15-200,-3 24 364,-3-34-188,0 5-55,-1-8 5,1 0 1,0 0-1,-1 1 0,1-1 1,0 0-1,0 1 0,0-1 0,1 0 1,-1 0-1,0 0 0,1 1 1,0-1-1,-1 0 0,1 0 1,0 0-1,0 0 0,2 3 0,-1-7-312,0 1 0,-1-1-1,1 1 1,0-1-1,-1 0 1,1 0-1,-1 0 1,1 1-1,-1-2 1,0 1-1,0 0 1,0 0-1,0 0 1,0 0-1,0-1 1,0-2-1,2-3-1270,9-20-4061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9865,'0'0'6316,"-2"8"-6055,-9 66 1067,4 1-1,2 102 1,5-177-1327,0 0 1,0 1 0,-1-1 0,1 1-1,0-1 1,0 0 0,0 1 0,0-1 0,0 1-1,0-1 1,0 0 0,0 1 0,0-1-1,0 1 1,0-1 0,1 0 0,-1 1-1,0-1 1,0 1 0,0-1 0,0 0 0,1 1-1,-1-1 1,0 0 0,0 1 0,1-1-1,-1 0 1,0 1 0,0-1 0,1 0-1,-1 0 1,0 1 0,1-1 0,-1 0 0,0 0-1,1 0 1,-1 0 0,1 1 0,-1-1-1,0 0 1,1 0 0,-1 0 0,1 0-1,-1 0 1,0 0 0,1 0 0,-1 0-1,1 0 1,-1 0 0,0 0 0,1 0 0,0-1-1,0 1 17,0-1-1,0 0 0,1 1 0,-1-1 1,0 0-1,0 0 0,0 0 0,0 0 1,0 0-1,0 0 0,0-1 0,-1 1 0,1 0 1,1-3-1,2-11 20,0 0 0,0-1 0,-2 0 0,0 0 0,-1 0 0,-1 0 1,-1-20-1,0 0-270,21 70-151,-16-26 395,-1-1 1,1 0-1,1-1 0,-1 1 1,1-1-1,0 0 1,1 0-1,9 9 0,-14-14 16,1 0-1,-1 0 0,1 0 1,-1-1-1,1 1 1,0 0-1,-1 0 0,1-1 1,0 1-1,-1-1 0,1 0 1,0 1-1,0-1 0,-1 0 1,1 0-1,0 0 1,0 0-1,1-1 0,-1 0 45,1 0 1,-1 0-1,0 0 0,0 0 0,0 0 0,0-1 0,0 1 1,-1-1-1,1 1 0,0-1 0,-1 0 0,1 0 0,-1 0 0,1 0 1,-1 0-1,0 0 0,1-3 0,7-18 135,1-1-158,-7 26-165,-2 15-132,-6 112 334,9-123-419,4-13-1,5-11-693,9-37-6147,-11 21 1869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7976,'-2'8'3010,"-5"22"-630,2 0 1,-4 45-1,8-59-2091,1 0 0,0-1 0,1 1 1,1 0-1,1 0 0,0-1 0,6 17 1,-9-31-273,0-1-1,0 0 1,0 1 0,0-1 0,0 0 0,0 1 0,0-1 0,0 0 0,0 1-1,0-1 1,0 0 0,0 1 0,0-1 0,0 0 0,1 0 0,-1 1 0,0-1 0,0 0-1,0 0 1,1 1 0,-1-1 0,0 0 0,0 0 0,1 0 0,-1 1 0,0-1-1,0 0 1,1 0 0,-1 0 0,0 0 0,1 0 0,-1 1 0,0-1 0,1 0-1,-1 0 1,0 0 0,1 0 0,-1 0 0,0 0 0,1 0 0,-1 0 0,0 0 0,0 0-1,1-1 1,8-14 364,2-25-187,2-56-2019,-12 98 1847,0 1 1,0-1 0,0 1 0,0-1 0,1 1 0,-1-1 0,1 0 0,-1 0 0,1 0 0,0 0 0,0 0 0,0 0 0,0 0 0,0 0 0,0-1 0,1 1 0,-1-1 0,0 0-1,1 0 1,-1 0 0,1 0 0,0 0 0,-1 0 0,1-1 0,0 1 0,-1-1 0,1 0 0,0 1 0,-1-1 0,1-1 0,0 1 0,0 0 0,-1-1 0,1 1 0,0-1 0,-1 0-1,1 0 1,-1 0 0,1 0 0,-1 0 0,0-1 0,1 1 0,-1-1 0,0 1 0,0-1 0,4-3 0,13-23 408,-2 6-1365,-12 27 460,-3 15 314,-2-7 128,-1 0 336,1 1 0,1-1 0,4 20 1,-4-28-234,1 1 0,0-1 0,0 0 0,0 0 0,1-1 0,-1 1 0,1 0 0,0-1 0,0 0 0,1 1 0,0-1 0,4 3 0,4 4-91,-1 0 0,0 0 0,0 1-1,14 23 1,-22-30 24,-1 0 1,1 0-1,-1 0 1,0 0-1,0 0 1,-1 1-1,1-1 1,-1 1-1,-1-1 0,1 1 1,-1-1-1,0 1 1,0 0-1,0-1 1,-1 1-1,0-1 1,-2 7-1,3-11 44,0 1 1,0 0-1,-1 0 0,0 0 1,1 0-1,-1 0 0,0 0 1,0-1-1,1 1 0,-2 0 1,1-1-1,0 1 0,0 0 1,0-1-1,-1 0 0,1 1 1,-1-1-1,1 0 0,-1 0 1,1 1-1,-1-1 0,0-1 1,0 1-1,1 0 0,-1 0 1,0-1-1,0 1 0,0-1 1,0 1-1,0-1 0,0 0 1,0 0-1,-2 0 0,1 0 51,1-1-1,-1 0 0,0 0 0,1 0 1,-1 0-1,1 0 0,-1-1 0,1 1 0,-1-1 1,1 0-1,0 0 0,0 1 0,0-1 1,0-1-1,0 1 0,1 0 0,-1 0 0,0-1 1,1 1-1,0-1 0,0 1 0,-2-4 0,0-4-62,-1 0-1,1 0 0,1 0 0,0 0 0,0 0 0,1-1 0,1 1 0,-1 0 0,2-13 0,0 17-138,1-1 0,-1 1 0,1-1 0,0 1 0,0 0 0,1 0 0,0 0 0,0 0 0,0 0 0,1 1 0,0-1 0,0 1 0,0 0 0,1 0 0,7-6 0,28-25-5491,-20 17-263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27 3619,'7'-12'9602,"2"-2"-2049,-9 26-5596,-13 27-1912,9-31-41,1 1-1,1-1 1,-1 0-1,1 1 0,1-1 1,-1 11-1,5-18-5,0 1-1,-1-1 1,1 0-1,1 0 1,-1-1 0,0 1-1,0-1 1,0 1-1,0-1 1,0 0-1,0 0 1,5-1-1,0 1 14,-1 0-15,0 0 0,0 1 0,1 0 0,-1 1 0,0 0 0,0 0 0,0 0 0,13 7 0,-18-7-18,1 0 0,0 0 0,-1 0-1,1 1 1,-1-1 0,1 0 0,-1 1 0,0 0 0,0 0 0,-1 0-1,1-1 1,0 2 0,-1-1 0,0 0 0,0 0 0,0 0-1,0 0 1,0 1 0,0-1 0,-1 1 0,0 4 0,1-1 136,-1-1 0,0 1 1,0-1-1,-1 1 0,0-1 1,0 0-1,0 1 0,-1-1 0,0 0 1,0 0-1,-1 0 0,0 0 1,0 0-1,0-1 0,0 1 1,-1-1-1,0 0 0,0 0 0,-1 0 1,1 0-1,-1-1 0,0 0 1,0 0-1,-1 0 0,1-1 1,-1 0-1,0 0 0,1 0 1,-1 0-1,-1-1 0,1 0 0,0-1 1,-13 2-1,9 0 8,0-2 0,0 0-1,0 0 1,0-1 0,0 0 0,0 0-1,-13-3 1,20 2-286,0 0 1,0 0-1,1 0 0,-1 0 0,0 0 0,1 0 1,-1-1-1,0 1 0,1-1 0,0 0 0,-1 0 1,1 0-1,0 0 0,0 0 0,0 0 0,0 0 1,1-1-1,-1 1 0,1-1 0,-1 1 0,1-1 1,0 0-1,0 0 0,0 1 0,0-1 1,1 0-1,-1 0 0,1 0 0,-1-3 0,1-61-8649,1 26 1125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 14542,'0'0'6571,"0"10"-5615,-4 116 2348,3-126-3291,1 0 0,0 0-1,0 1 1,0-1-1,0 0 1,0 0 0,0 1-1,0-1 1,0 0-1,0 1 1,0-1 0,0 0-1,1 0 1,-1 1-1,0-1 1,0 0 0,0 0-1,0 1 1,0-1-1,0 0 1,1 0 0,-1 0-1,0 1 1,0-1-1,0 0 1,0 0 0,1 0-1,-1 0 1,0 1-1,0-1 1,1 0 0,-1 0-1,0 0 1,0 0 0,1 0-1,-1 0 1,0 0-1,0 0 1,1 0 0,-1 1-1,0-1 1,1 0-1,13-7 355,11-15 6,-5-5-274,-15 20-207,-1 0 0,1 1 1,0-1-1,1 1 0,-1 1 0,1-1 0,13-9 0,-18 15 91,-1 0-1,1 0 0,-1 0 1,1 1-1,0-1 0,-1 0 1,1 0-1,-1 0 1,1 1-1,-1-1 0,1 0 1,-1 1-1,1-1 0,-1 1 1,1-1-1,-1 0 1,1 1-1,-1-1 0,0 1 1,1-1-1,-1 1 0,0-1 1,1 1-1,-1-1 1,0 1-1,0-1 0,0 1 1,1 0-1,-1-1 0,0 1 1,0-1-1,0 1 1,0 0-1,0-1 0,0 1 1,0 0-1,5 31 94,-5-26-114,0-5 36,0 1-1,0 0 0,1-1 1,-1 1-1,0 0 1,1-1-1,-1 1 0,1-1 1,0 1-1,0-1 1,-1 1-1,1-1 0,0 1 1,0-1-1,0 0 1,0 1-1,1-1 0,-1 0 1,2 2-1,-2-3 12,0 0 0,1 1 0,-1-1 0,0 0-1,0 0 1,1 0 0,-1 0 0,0 0 0,1 0 0,-1 0 0,0 0-1,0 0 1,1-1 0,-1 1 0,0 0 0,0-1 0,1 1 0,-1-1 0,2-1-1,8-5 28,-1-1-1,0 0 0,0-1 0,10-13 0,-1 3-378,22-12-2,-39 29 321,0 1 0,0 0 1,1-1-1,-1 1 0,0 0 0,0 0 1,1 1-1,-1-1 0,1 0 1,-1 1-1,0-1 0,1 1 0,-1 0 1,1 0-1,-1 0 0,1 0 1,-1 0-1,4 1 0,-5 0 17,0 0 1,0 1-1,0-1 0,0 0 0,0 1 0,0-1 0,0 1 1,-1-1-1,1 1 0,0-1 0,-1 1 0,0 0 1,1-1-1,-1 1 0,0 0 0,0-1 0,0 1 1,0 0-1,0 1 0,-2 41 70,1-39-59,-8 33 237,7-34-4037,1-15-14969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21 11179,'0'0'4959,"-8"8"-2818,3-3-1994,-1 0 236,0 0-1,1 0 0,0 0 1,0 1-1,1 0 0,-1 0 1,1 0-1,0 0 0,1 1 1,0 0-1,0-1 0,0 1 1,1 0-1,-3 14 1,5-21-365,1 1 1,-1-1-1,0 0 1,1 1-1,-1-1 1,1 0-1,-1 0 1,0 1 0,1-1-1,-1 0 1,1 0-1,-1 0 1,1 1-1,-1-1 1,1 0 0,-1 0-1,1 0 1,-1 0-1,1 0 1,-1 0-1,1 0 1,-1 0-1,1 0 1,-1 0 0,1-1-1,-1 1 1,1 0-1,-1 0 1,0 0-1,1 0 1,-1-1 0,1 1-1,-1 0 1,1-1-1,-1 1 1,19-9 439,-9-2-402,0-1-1,-1 0 1,0 0 0,-1-1 0,-1 0-1,0-1 1,0 1 0,4-18 0,-23 95-137,8-52 111,1 1-1,1-1 0,0 1 1,0 0-1,1 20 1,1-32-34,1-1-1,-1 1 1,0-1 0,1 1-1,-1-1 1,0 0 0,1 1-1,-1-1 1,0 0 0,1 1-1,-1-1 1,0 0 0,1 1-1,-1-1 1,1 0 0,-1 0-1,1 0 1,-1 1 0,1-1-1,-1 0 1,1 0 0,-1 0 0,1 0-1,-1 0 1,1 0 0,-1 0-1,1 0 1,-1 0 0,0 0-1,1 0 1,-1 0 0,1 0-1,-1-1 1,1 1 0,-1 0-1,1 0 1,-1 0 0,1-1-1,-1 1 1,0 0 0,1 0-1,-1-1 1,1 1 0,-1 0 0,1-1-1,20-13-1398,7-23-4875,-16 13 444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60 17232,'0'0'2424,"0"10"-1655,-2 342 4905,-17-513-6389,70 159 630,-41-1 81,0 0 0,1-1 1,-2 1-1,1-2 1,0 1-1,-1-2 0,0 1 1,0-1-1,-1 0 1,1-1-1,-1 0 0,-1 0 1,1-1-1,6-10 0,-6 9 13,-1 0 0,0 0-1,-1-1 1,0 1 0,-1-1 0,0-1-1,0 1 1,-1-1 0,-1 0-1,0 0 1,0 0 0,2-22-1,-5 32-12,0 1-1,0 0 0,0-1 0,0 1 0,0-1 1,0 1-1,0-1 0,0 1 0,0 0 1,0-1-1,0 1 0,0-1 0,0 1 1,0-1-1,0 1 0,0 0 0,-1-1 0,1 1 1,0 0-1,0-1 0,0 1 0,-1-1 1,1 1-1,0 0 0,0-1 0,-1 1 0,1 0 1,0 0-1,-1-1 0,1 1 0,0 0 1,-1-1-1,-11 10-187,-8 21 141,12-8 367,0-1 0,2 2 0,0-1 0,2 0 0,0 1 0,2 0 0,0 0 0,2 0 0,4 44 0,-2-59-282,1 0 0,1 0 0,-1-1 0,1 0-1,0 1 1,1-1 0,0-1 0,0 1 0,0-1-1,1 0 1,11 10 0,-22-44-536,5 27 502,-7-16-156,-1 1-1,0 0 1,-2 0 0,0 0-1,0 1 1,-21-22 0,36 40 12,1 0 0,-1 0 0,1-1 1,0 0-1,0 0 0,0 0 0,0-1 1,0 0-1,1 0 0,6 0 0,15-1-3464,-4-5-3982,-8-3-1176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3683,'0'0'19891,"8"-3"-19117,1-1-674,0-1-1,-1 0 1,1 0-1,-1-1 0,0 0 1,-1 0-1,9-9 1,-13 12-80,0 0 0,0 0 0,0 0 0,-1 0-1,1 0 1,-1-1 0,0 0 0,0 1 0,0-1 0,0 0 0,-1 0 0,1 0 0,-1 0 0,0 0 0,0 0 0,-1 0 0,1 0 0,-1-1 0,0 1 0,0 0 0,0 0 0,-2-7 0,2 10-29,-1 0-1,1 1 1,0-1 0,-1 1 0,1-1 0,-1 1-1,1-1 1,-1 1 0,1-1 0,-1 1 0,1 0-1,-1-1 1,1 1 0,-1 0 0,0-1 0,1 1-1,-1 0 1,0 0 0,1-1 0,-1 1-1,0 0 1,1 0 0,-1 0 0,0 0 0,1 0-1,-1 0 1,0 0 0,1 0 0,-1 0 0,0 1-1,1-1 1,-1 0 0,0 0 0,1 0 0,-1 1-1,1-1 1,-2 1 0,-22 14-276,18-7 315,-1 0 0,2 0 0,-1 0 1,1 1-1,0 0 0,1 0 0,0 1 1,0-1-1,1 1 0,0 0 0,1 0 1,0 0-1,1 0 0,-1 19 0,3-28-22,-1-1 0,0 1 0,1 0 0,-1 0 0,1 0 0,-1-1 1,1 1-1,0 0 0,-1-1 0,1 1 0,0 0 0,-1-1 0,1 1 0,0-1 0,0 1 0,-1-1 0,1 0 0,0 1 0,0-1 0,0 0 0,0 1 0,0-1 0,0 0 0,-1 0 0,1 0 0,0 0 0,0 0 0,1 0 0,35 0 234,-26 0-183,163-19-75,-173 20 41,0 0 0,0-1-1,-1 1 1,1 0 0,0-1-1,0 1 1,-1 0 0,1 0-1,0 0 1,-1 0 0,1 0-1,-1 0 1,1-1 0,-1 1 0,0 0-1,1 0 1,-1 0 0,0 2-1,3 3 889,-3-19 129,0 5-799,-2 0 0,1 0 1,-1-1-1,0 1 0,-1 0 0,0 1 1,0-1-1,0 0 0,-9-11 0,6 9-286,1 0 0,0-1-1,1 1 1,-6-19-1,10 28-91,0 1-1,1 0 1,-1-1-1,0 1 1,0-1 0,0 1-1,0-1 1,0 1-1,1 0 1,-1-1-1,0 1 1,0-1-1,1 1 1,-1 0 0,0-1-1,1 1 1,-1 0-1,0 0 1,1-1-1,-1 1 1,0 0 0,1 0-1,-1-1 1,1 1-1,-1 0 1,0 0-1,1 0 1,-1 0-1,1 0 1,-1-1 0,1 1-1,-1 0 1,1 0-1,-1 0 1,0 0-1,1 0 1,0 1-1,25-1-4985,-20 0 1734,7 0-2966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8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1997 0 12300,'0'0'2231,"0"10"-1105,-1 29-420,-1 0 0,-2 0 0,-1 0 0,-2 0 0,-2-1 0,-2 0-1,-1 0 1,-29 59 0,22-65-574,-2-1 1,-1 0-1,-2-2 0,-1-1 1,-1-1-1,-1-1 0,-1-1 1,-1-1-1,-53 31 0,-30 10 759,-174 72 0,174-86-537,-253 127-138,254-117 167,-123 90 1,193-122-194,-15 10 87,2 3 0,-50 50-1,91-80-245,1 1-1,1 0 0,0 1 0,0 0 0,2 0 0,0 1 0,0 1 0,2 0 0,0 0 0,0 0 0,2 0 0,0 1 0,-3 22 0,7-36-33,0 0 0,1 1 0,0-1 0,0 1 0,0-1 0,0 0 0,0 1 0,1-1 0,-1 1 0,1-1 0,0 0 0,0 0 0,0 1 0,1-1 0,-1 0 1,1 0-1,-1 0 0,1 0 0,0 0 0,0-1 0,4 4 0,-2-3-139,0 0-1,1-1 1,-1 0 0,1 0 0,0 0 0,0 0 0,0-1 0,0 0-1,0 0 1,0 0 0,0-1 0,0 1 0,9-2 0,-7 1-589,-1 0 1,0 0-1,1-1 1,-1 1-1,0-2 1,1 1-1,-1-1 0,0 0 1,0 0-1,0-1 1,-1 1-1,8-5 1,12-12-6322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4:5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14125,'0'0'12556,"8"3"-12380,0 1-175,0-2 0,0 1-1,1-1 1,-1 0 0,1-1-1,0 0 1,16 0 0,-22-1-16,0 0 0,0 0 0,0 1 0,0-1 0,0 1 0,0 0 0,0 0 0,0 0 0,0 0 0,0 1 1,0-1-1,-1 1 0,1 0 0,-1-1 0,1 1 0,-1 0 0,0 1 0,1-1 0,-1 0 0,0 1 0,0-1 0,-1 1 0,1-1 1,-1 1-1,1 0 0,-1 0 0,0 0 0,0 0 0,0 0 0,0 0 0,0 0 0,-1 0 0,0 0 0,1 5 0,-1 0 35,1 1 0,-1-1-1,-1 0 1,1 1 0,-2-1-1,1 0 1,-1 0 0,0 0-1,-1 0 1,0 0 0,0 0-1,-6 9 1,1-4-100,0-1 1,-1 0-1,0-1 1,-1 0-1,-1 0 1,1-1-1,-2-1 1,1 0-1,-21 12 0,24-18-1720,4-5-2886,3-6-2873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82 8168,'2'-9'1420,"0"-3"-592,5-22 1262,-5 7 2337,-15 63-1789,6 2-1836,1 1 1,2 0-1,1 45 1,12 118 1800,-3-123-1535,31 148-1,-33-246 40,-5-24-884,-7 10-295,-1 0 1,-2 0 0,-1 1 0,-2 1 0,-1 0 0,-1 1-1,-1 0 1,-32-38 0,49 67 7,118-4-5335,-40-13-3781,-50 8 2566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0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117 159 7623,'0'0'6620,"2"-8"-4645,0 1-1414,6-26 1255,-5 7 2368,-3 25-4093,-1 1 0,0-1 1,1 0-1,-1 1 0,1-1 0,-1 1 1,0-1-1,0 1 0,1-1 0,-1 1 0,0-1 1,0 1-1,0 0 0,1-1 0,-1 1 1,0 0-1,0 0 0,0 0 0,0-1 1,0 1-1,1 0 0,-1 0 0,0 0 1,0 1-1,0-1 0,0 0 0,-1 0 1,-28 6 172,25-3-182,-1 1 0,1 0 1,1 0-1,-1 1 0,1-1 1,-1 1-1,1 0 0,1 0 1,-1 0-1,1 0 0,0 1 1,0 0-1,-3 10 0,2-5 9,0 1 0,1 0 0,1 0 0,0 0-1,0 0 1,1 15 0,1-27-85,0 1 0,0 0 0,0 0 0,0-1 0,0 1 0,0 0 0,0 0 0,0 0 0,0-1 0,0 1 1,0 0-1,1 0 0,-1-1 0,0 1 0,1 0 0,-1-1 0,0 1 0,1 0 0,-1-1 0,1 1 0,-1 0 0,1-1 0,-1 1 0,1-1 0,0 1 0,-1-1 0,1 1 0,0-1 1,-1 0-1,1 1 0,0-1 0,-1 0 0,2 1 0,1-1 10,-1 0 1,1 0 0,-1 0-1,0-1 1,1 1-1,-1-1 1,1 1-1,-1-1 1,0 0 0,0 0-1,3-1 1,51-35 229,-38 22-235,51-36-30,-65 49 3,-1 0 0,1 0 0,0 0-1,0 0 1,0 0 0,0 1 0,0 0 0,0 0 0,1 0-1,-1 0 1,0 0 0,1 1 0,-1 0 0,0 0-1,9 1 1,-12 0 12,0-1-1,0 0 0,0 1 0,0 0 1,0-1-1,0 1 0,0-1 0,0 1 1,-1 0-1,1 0 0,0 0 0,0-1 0,0 1 1,-1 0-1,1 0 0,-1 0 0,1 0 1,-1 0-1,1 0 0,-1 0 0,1 0 1,-1 0-1,0 1 0,1-1 0,-1 0 1,0 1-1,-1 37 298,2 0 167,6-50 736,-2-7-721,-3-16-19,0 0 1,-5-39-1,1-1-459,36 78-2682,12 0-1242,-15-9-3255,-7-7-4979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39 6854,'0'0'9626,"-8"-6"-8004,4 3-1635,-1-1 340,0 0 0,0 0 0,-1 1 1,1-1-1,-1 1 0,-6-2 0,11 4-275,-1 1 0,0-1-1,1 1 1,-1 0 0,1-1-1,-1 1 1,0 0-1,1 0 1,-1 0 0,0 0-1,1 1 1,-1-1 0,1 0-1,-1 1 1,1-1-1,-1 1 1,0-1 0,1 1-1,0 0 1,-1-1 0,1 1-1,-1 0 1,1 0-1,0 0 1,0 0 0,-1 0-1,1 0 1,0 1 0,0-1-1,0 0 1,0 1-1,0-1 1,1 0 0,-2 3-1,-2 4-11,0 0 0,0 1 0,0-1 0,1 0-1,1 1 1,0 0 0,0 0 0,0 0 0,1 0 0,1 0-1,-1 0 1,2 10 0,-1-18-32,1-1 1,-1 1-1,0-1 0,1 1 0,-1-1 1,0 0-1,1 1 0,-1-1 0,1 0 1,-1 1-1,0-1 0,1 0 0,-1 0 1,1 1-1,-1-1 0,1 0 0,-1 0 1,1 0-1,-1 0 0,1 1 0,-1-1 1,1 0-1,0 0 0,-1 0 0,1 0 1,-1 0-1,1-1 0,-1 1 0,1 0 1,-1 0-1,1 0 0,-1 0 0,1 0 1,-1-1-1,1 1 0,-1 0 0,1 0 1,-1-1-1,0 1 0,1 0 0,-1-1 1,1 0-1,19-13 406,-11 3-271,0 1 1,-1-1 0,-1-1-1,0 1 1,0-1-1,-1-1 1,-1 1 0,0-1-1,3-14 1,-10 56-103,0 0 0,6 53 1,-3-68-22,-1-12-20,0-1 0,0 1-1,0-1 1,0 1 0,0-1 0,1 1 0,-1-1-1,0 1 1,1-1 0,0 1 0,-1-1-1,1 0 1,0 1 0,-1-1 0,1 0 0,0 1-1,0-1 1,0 0 0,0 0 0,0 0 0,1 0-1,-1 0 1,0 0 0,2 1 0,-1-1-18,1-1 0,-1 1 0,0-1 0,1 0 0,-1 1 0,0-1 0,1 0-1,-1-1 1,1 1 0,-1 0 0,0-1 0,1 1 0,-1-1 0,3-1 0,4-1-911,-1-1 0,1 0 0,-1-1 0,1 0 0,-2-1-1,15-11 1,1-6-6101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 10442,'0'0'13383,"-9"-2"-13175,6 1-207,1 0 0,-1 0-1,0 0 1,1 1 0,-1-1-1,0 1 1,0 0-1,1 0 1,-1 0 0,0 0-1,0 0 1,1 0 0,-1 1-1,0-1 1,1 1-1,-1 0 1,0 0 0,1 0-1,-1 0 1,1 0 0,-1 1-1,1-1 1,0 1-1,0 0 1,0-1 0,0 1-1,0 0 1,0 0 0,0 0-1,0 1 1,1-1 0,-1 0-1,-1 5 1,-5 3 33,1 1-1,0 1 1,1-1 0,0 1 0,1 0 0,0 0-1,1 1 1,1-1 0,0 1 0,0 0 0,-1 21-1,4-33-52,0 0-1,0 0 1,0 0-1,0 1 0,1-1 1,-1 0-1,0 0 0,0 0 1,1 0-1,-1 0 1,1 0-1,-1 0 0,1 0 1,-1 0-1,1 0 1,0 0-1,-1 0 0,1 0 1,0 0-1,0 0 0,0-1 1,-1 1-1,1 0 1,0 0-1,0-1 0,0 1 1,2 0-1,0 0-122,0 0-1,0-1 1,0 1-1,0-1 1,0 0-1,0 0 1,0 0-1,1 0 1,-1 0-1,4-1 1,2-1-605,-1 0 0,1-1 0,0 0 0,-1 0 0,1-1 0,11-7 0,13-14-4517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13132,'0'0'4389,"63"-22"-3717,-36 20-416,4 2-256,3 0-864,1 0-1763,-3 0-2338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14061,'0'0'710,"-9"7"379,1-1-832,1 1-1,0-1 0,1 1 0,0 1 1,0-1-1,0 1 0,1 0 0,0 0 1,1 1-1,-1 0 0,-4 15 0,3-6 257,1 1-1,1-1 1,1 1-1,0 1 1,1-1-1,1 0 1,3 27-1,-2-45-503,0 0-1,0 0 1,1 0-1,-1 1 1,1-1-1,-1 0 1,1 0-1,-1 0 1,1 0-1,0 0 1,0 0-1,-1 0 1,1 0-1,0 0 1,0-1-1,0 1 1,0 0-1,0 0 1,0-1-1,0 1 1,0 0-1,0-1 1,1 0-1,-1 1 1,0-1-1,0 1 1,0-1-1,0 0 1,1 0-1,-1 0 1,0 0-1,0 0 1,1 0-1,-1 0 1,0 0-1,0 0 1,0-1-1,1 1 1,-1 0-1,0-1 1,0 1-1,0-1 1,1 0-1,5-1 32,0-1 0,0 0-1,0 0 1,-1-1-1,0 1 1,7-6-1,93-97 138,-106 106-178,1-1 1,-1 1-1,1-1 1,-1 1-1,1 0 1,-1-1-1,1 1 1,-1 0-1,1-1 1,-1 1-1,1 0 1,-1 0 0,1-1-1,0 1 1,-1 0-1,1 0 1,-1 0-1,1 0 1,-1 0-1,1 0 1,0 0-1,-1 0 1,1 0-1,-1 0 1,1 0 0,0 0-1,-1 1 1,1-1-1,-1 0 1,2 1-1,5 17-29,-7 41-6,-1-43 58,1-5 29,2 12 624,-1-23-672,0 1 0,0-1 0,-1 0-1,1 0 1,0 0 0,0 0 0,-1 0 0,1 0 0,0 0-1,0 0 1,-1-1 0,1 1 0,0 0 0,0 0 0,-1-1-1,1 1 1,0 0 0,-1-1 0,1 1 0,0-1 0,-1 1-1,1-1 1,-1 1 0,1-1 0,0 1 0,-1-1-1,0 0 1,1 1 0,-1-1 0,1 0 0,-1 0 0,10-8-659,16-16-2933,-7 9-5064,-8 8-1597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15855,'0'0'5152,"-10"7"-5147,2-1 12,0 0 0,0 1 0,1-1 0,0 2-1,0-1 1,1 1 0,0 0 0,0 0 0,1 0 0,0 1 0,-7 17 0,8-17 198,1 0 0,0 0 0,0 1 0,1-1 0,0 1 0,-1 15 0,3-24-211,0-1-1,0 1 1,0-1-1,0 1 0,0-1 1,0 0-1,1 1 1,-1-1-1,0 1 1,0-1-1,0 1 1,1-1-1,-1 1 1,0-1-1,0 0 1,1 1-1,-1-1 0,0 1 1,1-1-1,-1 0 1,0 1-1,1-1 1,-1 0-1,1 0 1,-1 1-1,0-1 1,1 0-1,-1 0 1,1 0-1,-1 1 0,1-1 1,0 0-1,21-1 127,18-16 123,-27 8-366,-1-1 0,-1 0 1,0-1-1,0-1 1,-1 0-1,0 0 1,-1-1-1,-1 0 0,0 0 1,8-20-1,-15 114-293,-1-81 408,0 0-1,0 1 0,0-1 0,1 0 0,-1 1 1,0-1-1,0 0 0,1 0 0,-1 1 0,0-1 1,0 0-1,1 0 0,-1 0 0,0 1 0,1-1 1,-1 0-1,0 0 0,1 0 0,-1 0 0,0 1 1,1-1-1,-1 0 0,0 0 0,1 0 0,-1 0 1,0 0-1,1 0 0,-1 0 0,0 0 1,1 0-1,-1 0 0,0 0 0,1-1 0,-1 1 1,0 0-1,1 0 0,-1 0 0,0 0 0,1 0 1,-1-1-1,0 1 0,1 0 0,-1 0 0,0-1 1,0 1-1,1 0 0,-1 0 0,0-1 0,1 1 1,18-12-70,-18 11-10,0 0 11,1 0 0,-1 0 0,1 0 1,0 0-1,-1 1 0,1-1 0,0 1 0,0-1 0,-1 1 0,1-1 1,0 1-1,0 0 0,0 0 0,-1 0 0,1 0 0,0 0 1,0 1-1,0-1 0,-1 0 0,1 1 0,0-1 0,0 1 0,-1 0 1,1-1-1,0 1 0,-1 0 0,1 0 0,-1 0 0,1 0 0,-1 0 1,0 1-1,1-1 0,-1 0 0,0 1 0,0-1 0,0 1 0,0-1 1,0 1-1,0-1 0,0 3 0,6 10 131,-2-1-1,0 0 1,-1 1-1,4 18 1,-2-8-1,-6-24-55,8 28 489,-1 0 0,-1 1-1,2 34 1,-7-55-321,-1 1 0,0-1 0,-1 1-1,0-1 1,-1 1 0,-4 15 0,5-20-106,-1-1 0,0 1 1,0 0-1,0 0 1,0-1-1,-1 1 1,1-1-1,-1 0 0,0 0 1,0 0-1,0 0 1,0 0-1,0-1 0,-7 5 1,8-6-59,0 0 0,1 0 0,-1 0 0,0 0 0,1-1 1,-1 1-1,0 0 0,0-1 0,0 1 0,0-1 0,0 0 0,0 0 0,1 1 1,-1-1-1,0-1 0,0 1 0,0 0 0,0 0 0,0-1 0,0 1 0,0-1 1,1 1-1,-3-2 0,2 0-40,0 1 0,0-1 0,0 0 0,0 0 0,0 0 0,1 0 0,-1 0 0,1-1 0,-1 1 0,1 0 0,0-1 0,0 1 0,0-1 0,-1-3 0,0-6-243,-1 1 1,2-1-1,-1 1 0,2-1 1,0 0-1,1-16 1,1 21 215,0-1 1,0 1 0,0-1 0,1 1 0,0 0-1,1 0 1,-1 0 0,1 1 0,1-1-1,-1 1 1,7-7 0,11-11 185,35-29 0,-23 23 220,-24 20-235,57-59 207,-60 62-228,-1 0 0,-1 0-1,0-1 1,0 0-1,0 0 1,-1 0-1,6-17 1,-10 8 402,-10 18-195,-15 20-81,20-14-66,0 2 0,1-1 1,0 1-1,-5 13 0,7-18-108,1-1-1,0 1 1,0 0-1,1 0 1,-1 0-1,1-1 0,-1 1 1,1 0-1,1 0 1,-1 0-1,0 0 1,1-1-1,0 1 1,1 4-1,-1-6-138,0-1-1,0 0 1,0 0 0,0 0 0,1 0-1,-1 0 1,0 0 0,0 0 0,1 0-1,-1 0 1,1-1 0,-1 1-1,1 0 1,-1-1 0,1 0 0,-1 1-1,1-1 1,-1 0 0,1 0-1,2 1 1,34-3-4568,-18-5-2152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 12684,'-1'4'8500,"0"11"-4325,-1 13-3952,4 53 1,-2-80-216,0 0 0,1 0 0,-1 0 1,0 0-1,1 0 0,-1 0 0,1 0 0,0 0 1,-1-1-1,1 1 0,0 0 0,-1 0 1,1-1-1,0 1 0,0 0 0,0-1 0,-1 1 1,1-1-1,0 1 0,0-1 0,0 1 1,0-1-1,0 0 0,0 1 0,0-1 0,0 0 1,0 0-1,0 0 0,0 0 0,0 0 0,0 0 1,0 0-1,0 0 0,0 0 0,0 0 1,0-1-1,0 1 0,0 0 0,0-1 0,2 0 1,2 0 36,1-1 0,-1 0 0,0-1 1,1 1-1,9-7 0,26-26 19,-29 24-51,1 0 1,0 1-1,26-16 1,-38 26-13,-1-1 0,1 1 1,-1 0-1,1 0 0,-1-1 0,1 1 1,-1 0-1,1 0 0,-1 0 1,1 0-1,0-1 0,-1 1 0,1 0 1,-1 0-1,1 0 0,-1 0 0,1 0 1,0 0-1,-1 1 0,1-1 1,-1 0-1,1 0 0,-1 0 0,1 1 1,-1-1-1,1 0 0,-1 0 1,1 1-1,-1-1 0,1 0 0,-1 1 1,0-1-1,1 0 0,-1 1 0,1-1 1,-1 1-1,0-1 0,1 1 1,-1-1-1,0 1 0,0-1 0,0 1 1,1-1-1,-1 1 0,0-1 1,0 1-1,0 0 0,0-1 0,0 1 1,0-1-1,0 1 0,0-1 0,0 1 1,0 0-1,0 0 2,0 0 0,0 0 0,0-1 0,0 1 0,0 0 0,0 0 0,1 0 0,-1 0 0,0 0 0,1-1 0,-1 1 0,0 0 0,1 0 0,-1-1 0,1 1 0,-1 0 0,1-1 0,-1 1 0,1 0 0,-1-1 0,1 1 0,0-1 0,0 1 0,-1-1 0,1 1 0,0-1 1,0 1-1,-1-1 0,1 0 0,0 1 0,0-1 0,0 0 0,0 0 0,-1 0 0,1 0 0,0 0 0,0 0 0,0 0 0,0 0 0,0 0 0,-1 0 0,1 0 0,0 0 0,0-1 0,0 1 0,0 0 0,-1-1 0,1 1 0,0 0 0,0-1 0,10-4 54,0-1 0,-1 0 0,15-10 0,-18 10-62,1 1 1,-1 1-1,1-1 0,0 1 1,0 0-1,0 1 0,0 0 1,1 0-1,9-2 0,-14 4 1,0 1 0,1-1 0,-1 1 0,0 0-1,1 0 1,-1 0 0,1 0 0,-1 1-1,0 0 1,1-1 0,-1 2 0,0-1-1,0 0 1,0 1 0,7 4 0,-9-4 22,1 1 0,-1-1 0,0 1 0,0 0 0,0 0 0,0 0 0,0 0 0,-1 0 0,1 1 0,-1-1 0,0 0 1,0 1-1,0-1 0,0 1 0,-1-1 0,0 1 0,1-1 0,-1 1 0,-1 5 0,1-9-45,0 1 0,0-1 0,0 1 0,0-1 0,0 0 0,0 1 0,0-1 0,0 1 0,0-1 0,-1 1 0,1-1 0,0 0 0,0 1 0,0-1 0,-1 1 0,1-1 0,0 0 0,0 1 0,-1-1 0,1 0 0,0 1 0,-1-1 0,1 0 0,0 0 0,-1 1 0,1-1 0,-1 0 0,1 0 0,0 0 0,-1 0 0,1 1 0,-1-1 0,1 0 0,-1 0 0,1 0 0,0 0 0,-1 0 0,1 0 1,-1 0-1,0 0 0,0 0-403,0-1 0,0 1 0,-1 0 0,1 0 0,0-1 1,0 1-1,0-1 0,0 1 0,0-1 0,0 1 1,0-1-1,0 0 0,0 0 0,0 1 0,1-1 1,-2-2-1,-8-12-7690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18866,'0'0'8104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83 3908,'0'0'875,"0"-8"246,3-31 374,-2 21 1742,-1 1 3664,-16 72-3554,11-32-2847,-11 41 997,3 0 0,-9 130 0,22-193-1495,0-1 1,0 0-1,0 0 0,0 1 1,0-1-1,0 0 0,0 1 0,0-1 1,0 0-1,0 0 0,1 1 1,-1-1-1,0 0 0,0 0 1,0 1-1,1-1 0,-1 0 0,0 0 1,0 0-1,0 1 0,1-1 1,-1 0-1,0 0 0,0 0 0,1 0 1,-1 0-1,0 1 0,0-1 1,1 0-1,-1 0 0,0 0 1,1 0-1,-1 0 0,0 0 0,0 0 1,1 0-1,-1 0 0,0 0 1,1 0-1,-1 0 0,0 0 0,1 0 1,-1-1-1,0 1 0,0 0 1,1 0-1,-1 0 0,0 0 1,0 0-1,1-1 0,-1 1 0,0 0 1,0 0-1,0 0 0,1-1 1,-1 1-1,0 0 0,17-13 89,-5-2-164,0 0-1,-1-1 1,0 0 0,13-28-1,14-23-701,-34 73-1439,-1 16 1126,-1 11-1988,-3-18-1895,-2-5 203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7271,'0'0'9438,"-1"10"-7762,-3 15-154,-1 0-1,-14 41 1,17-59-1385,0 0 0,0 1 0,0-1 1,1 0-1,0 1 0,1-1 0,-1 1 0,1-1 0,2 11 1,-2-18-276,0 1 1,0-1 0,1 0 0,-1 1 0,0-1-1,1 0 1,-1 1 0,0-1 0,1 0 0,-1 1-1,0-1 1,1 0 0,-1 0 0,1 1-1,-1-1 1,0 0 0,1 0 0,-1 0 0,1 0-1,-1 1 1,1-1 0,-1 0 0,1 0 0,-1 0-1,1 0 1,-1 0 0,1 0 0,8-3-6084,-2-8-3426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14382,'0'0'2744,"-1"12"-1116,-6 68 82,-6 85 1929,40-194-2716,-17 17-896,-2 0 0,1-1-1,-2 0 1,0-1 0,0 0-1,-1 0 1,-1 0 0,-1-1 0,0 0-1,0 1 1,1-27 0,-5 40-139,-4 33-166,8-10 338,-4-21-56,0-1 0,0 0 0,1 0 0,-1 0 0,0 1 0,0-1 0,1 0 0,-1 0 0,0 0 0,0 1 0,1-1 0,-1 0 0,0 0 0,1 0 0,-1 0 0,0 0 1,1 0-1,-1 1 0,0-1 0,1 0 0,-1 0 0,0 0 0,1 0 0,-1 0 0,0 0 0,1-1 0,-1 1 0,0 0 0,0 0 0,1 0 0,-1 0 0,0 0 0,1 0 0,-1-1 0,3-1 20,1 0-1,-2-1 0,1 0 1,0 1-1,0-1 0,-1 0 0,0-1 1,3-3-1,4-10-46,-7 13 5,0 0 0,0 0 0,1 0-1,-1 0 1,1 0 0,-1 1 0,1-1-1,6-4 1,-3 35-585,-4-15 596,0 1 0,1-1 0,0 1-1,1-1 1,0 0 0,1 0 0,12 21 0,-16-30 10,1-1 1,0 1-1,-1-1 0,1 0 1,0 1-1,0-1 0,0 0 1,1 0-1,-1-1 0,0 1 1,1 0-1,-1-1 0,1 1 1,0-1-1,-1 0 0,1 0 1,0 0-1,0 0 1,0 0-1,0-1 0,-1 1 1,1-1-1,0 0 0,0 0 1,0 0-1,0 0 0,0-1 1,0 1-1,0-1 0,0 1 1,0-1-1,-1 0 0,1 0 1,0-1-1,-1 1 0,1 0 1,0-1-1,-1 0 0,0 1 1,4-4-1,47-43-95,-43 39-387,0-1 1,0 1-1,0 1 1,1 0 0,14-8-1,-23 15 325,1 0-1,-1 0 1,1 1-1,-1-1 1,1 1-1,-1 0 1,1 0-1,-1 0 1,1 0-1,-1 0 1,1 0-1,-1 1 1,1-1-1,-1 1 1,1-1-1,-1 1 1,0 0-1,1 0 1,3 3-1,-4-3-174,0 0 0,-1 0 1,1 0-1,0 0 0,0 0 0,0 0 0,0-1 0,0 1 1,0-1-1,0 1 0,0-1 0,0 0 0,0 0 0,0 0 1,0 0-1,0 0 0,0 0 0,0-1 0,0 1 0,0-1 1,0 1-1,0-1 0,0 0 0,0 0 0,0 0 0,0 0 0,-1 0 1,1 0-1,0 0 0,-1 0 0,2-2 0,16-18-490,3-13 4153,-19 37 1936,0 10-3934,0 15-880,15 119 666,-7-75 1010,0 91 1,-10-159-1870,-1 0 0,-1 1 0,1-1 0,-1 1 0,1-1 0,-1 1 0,-1-1 0,1 0 0,-3 7 0,3-10-195,0 0-1,0 0 1,0 0-1,0 0 0,0 0 1,0 0-1,0 0 1,0 0-1,0 0 0,-1 0 1,1-1-1,0 1 1,-1-1-1,1 1 0,0-1 1,-1 1-1,1-1 1,-1 0-1,1 1 0,0-1 1,-1 0-1,1 0 1,-1 0-1,1 0 0,-1-1 1,1 1-1,0 0 0,-1 0 1,1-1-1,-1 1 1,1-1-1,0 0 0,-3 0 1,1-1-39,-1 0 0,1 0 0,0-1 0,0 1 0,0-1-1,0 1 1,0-1 0,0 0 0,1 0 0,-1 0 0,1-1 0,0 1 0,0 0 0,0-1 0,0 0 0,1 1 0,0-1 0,-1 0 0,1 0 0,0-4 0,-3-8-24,2-1 1,0 1-1,1-25 1,1 33-276,2-1 0,-1 1 0,1-1 0,0 1 0,1 0 0,0-1 0,0 1 1,1 1-1,0-1 0,0 0 0,8-9 0,19-41-6282,-18 22-340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17521,'0'0'6566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97 12300,'0'0'2685,"-2"-10"374,1 6-2979,0-3 449,-1 0 1,1 0-1,-2 0 0,1 1 0,-1-1 1,0 0-1,-4-6 0,6 12-438,-1-1 0,1 0 0,-1 1 0,1-1 0,-1 1 0,1-1 0,-1 1 0,0 0 0,0 0 1,0 0-1,0 0 0,0 0 0,0 0 0,0 0 0,0 1 0,0-1 0,0 1 0,0-1 0,0 1 0,-1 0 0,1 0 0,0 0 0,0 0 0,0 0 0,0 1 0,-1-1 0,1 1 0,0-1 0,0 1 0,0 0 0,0 0 0,0-1 0,-3 3 0,-13 8-59,0 1 0,1 0 1,0 1-1,1 1 0,-28 30 0,44-44-37,0 1 1,-1-1 0,1 0 0,0 0 0,0 0 0,-1 1-1,1-1 1,0 0 0,0 0 0,0 0 0,-1 1 0,1-1-1,0 0 1,0 1 0,0-1 0,0 0 0,0 0 0,0 1-1,-1-1 1,1 0 0,0 1 0,0-1 0,0 0 0,0 1-1,0-1 1,0 0 0,0 1 0,0-1 0,0 0 0,1 1-1,-1-1 1,0 0 0,0 0 0,0 1 0,0-1 0,0 0-1,0 1 1,1-1 0,-1 0 0,0 0 0,0 1 0,0-1-1,1 0 1,18 5-432,37-5-517,-46 0 812,13-1-160,-7-1 198,-1 2 0,1 0-1,-1 1 1,27 5 0,-39-6 89,0 1 0,0 0-1,0 0 1,0 0 0,0 0 0,0 0-1,0 1 1,-1-1 0,1 1 0,-1 0-1,1 0 1,-1 0 0,0 0 0,1 0 0,-1 1-1,0-1 1,-1 0 0,1 1 0,0 0-1,-1-1 1,1 1 0,-1 0 0,0 0-1,0 0 1,0 0 0,0 0 0,-1 0 0,1 0-1,0 5 1,-1-2 79,-1 0 0,1 0-1,-1 0 1,0-1 0,-1 1 0,1 0-1,-1-1 1,0 1 0,0-1 0,-1 1-1,0-1 1,0 0 0,0 0 0,0 0-1,-1-1 1,0 1 0,0-1 0,0 0-1,-1 0 1,1 0 0,-1 0 0,0-1-1,0 0 1,0 0 0,0 0 0,-1-1-1,1 0 1,-1 0 0,1 0 0,-9 1-1,12-3-145,1 0-1,0 0 1,0 0 0,-1 0-1,1-1 1,0 1-1,0 0 1,-1-1-1,1 1 1,0-1-1,0 1 1,0-1 0,0 0-1,-1 1 1,1-1-1,0 0 1,0 0-1,1 0 1,-1 0-1,0 0 1,0 0-1,0 0 1,1 0 0,-1 0-1,0 0 1,1 0-1,-1-1 1,1 1-1,-1 0 1,1 0-1,0 0 1,-1-1-1,1 1 1,0 0 0,0-1-1,0 1 1,0 0-1,0-2 1,3-57-6020,-2 56 5572,8-41-4687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11403,'0'0'6977,"2"10"-6075,6 35 169,-1 1 0,-1 63-1,-3-53-241,15 94-1,-29-189-887,-18-44 0,20 51-325,9 31 240,21 3-224,-19-1 464,31 6-1694,28 0-5773,-55-7 6767,-1 0 0,0 0-1,1-1 1,-1 1 0,0-1-1,1-1 1,-1 1 0,9-4-1,-13 4 728,1 0-1,0 0 1,0 0-1,-1 0 0,1 0 1,-1-1-1,1 1 0,-1-1 1,0 1-1,1-1 0,-1 1 1,0-1-1,0 0 0,1-2 1,-5 13 7744,-8 26-4306,9-31-3416,1 0-1,0 0 0,0 0 0,0 0 0,1 0 1,0 1-1,0-1 0,0 0 0,0 0 0,0 0 1,1 0-1,0 0 0,0 0 0,1 5 0,0-8-111,-1 0-1,0 0 1,1 0-1,-1 0 0,0 0 1,1 0-1,-1 0 1,1-1-1,0 1 0,-1-1 1,1 1-1,-1-1 1,1 1-1,0-1 0,-1 0 1,1 0-1,0 0 1,-1 0-1,1 0 0,0 0 1,-1 0-1,1-1 1,0 1-1,-1-1 1,1 1-1,-1-1 0,1 0 1,2-1-1,43-23 256,-9-4-246,-29 20-260,1 0-1,0 1 0,1 1 0,0 0 0,0 0 0,1 1 1,13-5-1,-25 11 203,1 0 1,-1 0-1,1 0 0,-1 0 1,1 0-1,-1 0 0,1 0 1,-1 0-1,1 0 0,-1 0 1,1 0-1,-1 0 0,1 0 1,-1 0-1,1 1 0,-1-1 1,1 0-1,-1 0 0,1 1 1,-1-1-1,1 0 0,-1 1 1,0-1-1,1 0 1,-1 1-1,0-1 0,1 1 1,-1-1-1,0 0 0,1 1 1,-1-1-1,0 1 0,0-1 1,0 1-1,1-1 0,-1 1 1,0-1-1,0 1 0,0-1 1,0 1-1,0-1 0,0 1 1,0 0-1,0 35 86,1-3-722,-1-33 461,1 0-1,-1 1 0,1-1 1,0 0-1,-1 1 0,1-1 1,0 0-1,-1 0 0,1 1 1,0-1-1,-1 0 0,1 0 1,0 0-1,-1 0 1,1 0-1,0 0 0,-1 0 1,1 0-1,0 0 0,-1-1 1,1 1-1,0 0 0,-1 0 1,1-1-1,0 1 0,-1 0 1,1-1-1,-1 1 0,2-1 1,9-10-4998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12684,'0'0'5899,"-11"5"-5104,0 2-640,0 0 0,1 0 0,-1 1 0,2 1-1,-1-1 1,1 1 0,0 1 0,-11 16 0,8-8-54,2 1 0,-1 0 0,-8 26 1,16-38-71,0 0 1,1 1 0,0-1-1,1 1 1,0-1 0,0 1-1,0 0 1,1 0 0,0-1-1,0 1 1,1 0 0,3 12-1,-3-18 12,1 0 0,-1 1 0,1-1 0,-1 0 1,1 0-1,0 0 0,0 0 0,0 0 0,0 0 0,0 0 0,0-1 0,1 1 0,-1-1 0,1 0 0,-1 1 0,1-1 0,-1 0 0,1-1 0,0 1 0,-1 0 0,1-1 0,0 1 0,-1-1 0,1 0 0,5 0 0,2 0 248,0 0 1,0-1-1,0 0 0,0 0 1,19-6-1,-20 4-173,0-1 0,0 0 0,0-1 0,-1 0 0,1 0-1,-1-1 1,0 0 0,-1 0 0,0-1 0,0 0 0,0 0 0,-1 0 0,10-16-1,-12 17-44,0-1 0,0 0 0,-1 0 0,0 0 0,-1-1 0,0 1 0,0-1 0,0 1 0,-1-1 0,0 0 0,0 1-1,-1-1 1,0 0 0,-1 0 0,0 1 0,0-1 0,-4-14 0,3 17-117,1 1 0,-1 0-1,0 0 1,0 0 0,-1 0 0,1 0 0,-1 0 0,0 1-1,0-1 1,0 1 0,-1 0 0,1 0 0,-1 0 0,1 0-1,-1 1 1,0 0 0,0-1 0,0 1 0,0 1-1,-1-1 1,1 1 0,0-1 0,-9 0 0,7 1-247,0 0-1,0 1 1,0 0 0,0 0 0,1 0 0,-1 1-1,0 0 1,0 0 0,0 1 0,1-1 0,-1 1-1,1 0 1,-1 1 0,1-1 0,0 1 0,0 0-1,0 1 1,-5 3 0,-32 41-7813,28-26 1052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90 211 12075,'0'0'1826,"-9"8"550,3-3-2072,-40 34 2199,44-36-2285,-1 1 0,0-1-1,0 0 1,1 1 0,0-1 0,0 1 0,0 0 0,0 0 0,1 0 0,-1 0-1,1 0 1,0 0 0,0 0 0,0 6 0,1-9-208,0-1 0,0 1 1,0-1-1,1 1 0,-1 0 1,0-1-1,0 0 0,1 1 0,-1-1 1,0 1-1,1-1 0,-1 1 1,1-1-1,-1 0 0,1 1 1,-1-1-1,1 0 0,-1 1 0,1-1 1,-1 0-1,1 0 0,-1 1 1,1-1-1,-1 0 0,1 0 0,-1 0 1,1 0-1,-1 0 0,1 0 1,0 0-1,-1 0 0,1 0 1,-1 0-1,1 0 0,-1 0 0,1 0 1,-1-1-1,1 1 0,-1 0 1,1 0-1,0-1 0,27-9 321,-15 1-286,-1 0 0,-1 0 0,0-1 0,0-1 0,-1 0-1,0 0 1,-1-1 0,0-1 0,-1 1 0,11-22 0,-11 17-29,-1 1 0,0-1 1,-1 0-1,-1-1 0,0 1 1,-2-1-1,0 0 0,1-25 1,-16 58-393,-4 15 383,4-2 273,0 0 0,2 0-1,1 1 1,1 1-1,2-1 1,1 1 0,-1 31-1,6-60-311,0 0 0,0 1 0,0-1 1,1 0-1,-1 1 0,0-1 0,1 0 0,-1 0 0,1 0 0,0 1 0,-1-1 0,1 0 0,0 0 0,0 0 0,0 0 1,0 0-1,-1 0 0,1-1 0,0 1 0,1 0 0,-1 0 0,0-1 0,0 1 0,0 0 0,0-1 0,1 1 0,-1-1 1,0 0-1,0 1 0,1-1 0,-1 0 0,3 0 0,0 1-551,0-1 0,0 0-1,0 0 1,0 0 0,-1 0 0,1-1 0,0 0-1,0 1 1,0-1 0,6-3 0,11-10-5914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0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12043,'0'0'4613,"-9"8"-2611,6-5-1848,-43 41 1733,43-42-1740,1 1-1,-1 0 1,1 0-1,0 0 1,0 0-1,0 0 1,0 1-1,1-1 1,-1 0-1,1 1 1,0 0-1,0-1 1,0 1-1,0-1 1,1 1-1,-1 6 1,4-9-110,0-1-1,0 0 1,1 0 0,-1 0 0,0 0 0,0-1-1,0 1 1,4-3 0,24-7-89,-20 6-81,1 0-1,-1 1 0,1 0 1,0 1-1,0 0 0,13 1 0,-20 0 78,1 1 0,-1 0-1,1 1 1,-1 0 0,1 0-1,-1 0 1,9 3 0,-12-3 94,-1 0 0,1 0-1,-1 0 1,1 0 0,-1 0 0,1 0 0,-1 1 0,0-1-1,0 1 1,0-1 0,0 0 0,0 1 0,0 0 0,0-1-1,0 1 1,0 0 0,-1-1 0,1 1 0,-1 0 0,1 0-1,-1 0 1,0-1 0,0 1 0,0 0 0,0 0 0,0 2 0,-1-5 72,0 1 1,-1 0 0,1-1-1,0 1 1,0-1 0,0 1-1,0-1 1,0 0 0,0 0 0,0 1-1,0-1 1,0 0 0,0 0-1,0 0 1,0 0 0,1 0-1,-1 0 1,0-1 0,-2-7 8,0 1 0,1 0 0,1-1 0,-1 1-1,1-13 1,0 20-170,1-1-1,0 1 1,0-1-1,0 1 1,0-1-1,0 1 1,0 0-1,1-1 0,-1 1 1,0-1-1,1 1 1,-1 0-1,1-1 1,-1 1-1,1 0 0,-1-1 1,1 1-1,0 0 1,0 0-1,0 0 1,0 0-1,0 0 1,0 0-1,0 0 0,0 0 1,0 0-1,0 0 1,1 0-1,-1 1 1,0-1-1,0 1 1,1-1-1,-1 1 0,0-1 1,1 1-1,-1 0 1,1-1-1,1 1 1,1 0-175,1 0-998,0 1 0,0-2 0,1 1-1,-1-1 1,0 1 0,0-1 0,0-1 0,8-2 0,3-3-3500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05:1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106 235 10634,'0'0'4821,"-9"2"-2980,4-1-1626,0 0 0,0 1 1,1-1-1,-1 1 0,0 1 0,1-1 0,-1 0 0,1 1 0,-1 0 0,1 0 0,0 1 0,0-1 0,1 1 0,-1-1 0,1 1 0,0 0 0,0 1 0,0-1 1,0 0-1,1 1 0,0 0 0,0-1 0,0 1 0,0 0 0,1 0 0,0 0 0,-1 6 0,2-10-171,-1 0 1,1 0-1,0-1 1,0 1-1,0 0 0,0 0 1,0 0-1,0 0 0,0-1 1,0 1-1,0 0 0,0 0 1,0 0-1,0-1 1,1 1-1,-1 0 0,0 0 1,1-1-1,-1 1 0,0 0 1,1-1-1,-1 1 0,1 0 1,-1-1-1,1 1 1,-1 0-1,1-1 0,0 1 1,-1-1-1,1 1 0,1 0 1,-1-1 7,1 0-1,0 0 1,0 0 0,-1 0 0,1 0 0,0 0 0,0-1-1,-1 1 1,1-1 0,0 1 0,-1-1 0,1 1 0,2-3 0,6-2 98,0-1 1,-1 0 0,16-13 0,3-7 130,-1-2-1,-1-1 0,-1-1 0,-2-1 1,-1-1-1,-1-1 0,24-53 0,-39 64-181,-6 22-102,0 0-1,1 0 0,-1-1 1,0 1-1,0 0 1,0 0-1,0 0 1,0 0-1,0 0 1,0-1-1,-1 1 1,1 0-1,0 0 0,0 0 1,0 0-1,0 0 1,0 0-1,0-1 1,0 1-1,0 0 1,0 0-1,0 0 1,0 0-1,0 0 0,-1 0 1,1 0-1,0-1 1,0 1-1,0 0 1,0 0-1,0 0 1,0 0-1,0 0 1,-1 0-1,1 0 0,0 0 1,0 0-1,0 0 1,0 0-1,0 0 1,-1 0-1,1 0 1,0 0-1,0 0 1,0 0-1,0 0 0,0 0 1,-1 0-1,1 0 1,0 0-1,0 0 1,0 0-1,0 0 1,0 0-1,-1 0 1,-1 3-27,-1-1 0,0 0 0,1 0 0,-1 1 0,1 0 1,0-1-1,0 1 0,-4 5 0,-5 10 147,1 0-1,1 0 1,0 1 0,1 0-1,1 0 1,1 1-1,1 0 1,0 0 0,2 0-1,0 1 1,1-1 0,2 35-1,0-52-155,0 0 0,1 1-1,0-1 1,0 0-1,0 0 1,0 1 0,0-1-1,0 0 1,1 0 0,-1 0-1,1 0 1,0-1 0,0 1-1,0 0 1,1-1 0,-1 1-1,0-1 1,1 0 0,0 0-1,-1 0 1,7 3 0,-6-4-788,0 0 1,-1 0 0,1 0-1,0 0 1,0 0 0,0-1-1,0 0 1,0 0 0,6 0 0,8-2-12584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0:5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4002 136 5157,'-173'9'4375,"120"-9"-4121,1-3-1,-103-19 0,-110-25 1915,-280-11-1,-348 44-1989,874 14-180,-158 9 146,-278 49 0,-167 73 815,584-123-908,-16 4 157,0 2 1,1 2 0,0 3 0,-89 45 0,126-54-127,0 1 0,0 0 0,1 1 0,0 0 0,1 1 0,1 1 0,-18 23 0,23-26-85,0 2 1,1-1-1,1 1 1,0 0-1,0 0 1,2 0 0,-1 1-1,2 0 1,0 0-1,0 0 1,0 18-1,3-18 3,0 0 0,1 0 0,0-1-1,1 1 1,0-1 0,1 1-1,1-1 1,0 0 0,7 15-1,-1-8 7,1-1 0,0 0 0,2-1 0,0 0 0,17 17 0,16 13 21,1-2 1,3-2 0,1-2 0,3-2 0,1-3 0,1-2 0,2-3 0,1-3 0,2-1 0,0-4 0,2-2 0,104 21 0,-19-16-28,1-7 0,170 1 1,303-37-8,-171-20-302,-2-19-1,590-152 0,-658 92 93,-327 94 186,0-1 0,-2-3-1,-1-3 1,87-61 0,-129 82 38,1-1 0,-1-1 0,0 1 0,-1-1 0,0-1 0,0 1 0,-1-2 0,0 1 0,-1-1 0,9-20 0,-12 23 17,-1 1 0,0 0 0,-1-1 0,0 1 0,0-1 0,-1 1 0,1-1 0,-2 1 0,1-1 0,-1 0 0,0 1 0,-1 0 0,0-1 0,0 1 0,0 0 0,-1 0 0,0 0 0,-7-11 0,-7-7 113,0 0 0,-2 1 0,-1 1 0,-1 1 0,-1 1 0,-1 1 0,0 1 0,-2 1 0,0 1 0,-1 2 0,-35-17-1,-26-7 276,-2 3-1,-116-29 1,67 28-284,-2 6 0,-149-14 0,179 36-1359,0 4 1,0 5 0,-140 18-1,109 2-3098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2308 176 10954,'-86'-19'449,"0"-4"-1,-112-45 1,156 53-463,0 2 1,-2 2 0,1 2 0,-1 2 0,-1 1-1,1 3 1,-1 1 0,1 3 0,-1 1-1,-65 13 1,-22 12 147,2 5 0,-147 59 0,-9 20 877,226-83-494,2 2-1,-97 67 0,128-77-335,1 2 1,1 0-1,1 2 0,0 0 0,2 2 0,-35 53 1,44-57-167,1 0 0,1 2 1,1-1-1,1 1 1,2 1-1,0-1 1,1 1-1,2 0 0,0 1 1,1 30-1,3-36-20,1 0-1,0 0 0,2 0 0,1 0 1,0 0-1,1-1 0,1 0 0,1 0 1,16 31-1,-8-24 3,1 0 0,1-1 0,1-1 0,2-1 0,42 40 0,-17-26 12,2-1-1,1-3 1,1-2-1,2-1 0,1-4 1,71 27-1,-27-20 36,1-5-1,1-3 1,1-5 0,110 7-1,-5-13 107,207-13 0,-282-7 33,0-6 1,-1-6-1,135-36 0,-182 32-84,-2-4 1,0-2-1,-2-5 1,-1-2-1,128-82 0,-181 100-53,0 0 0,0-2 0,-2 0-1,0-1 1,-2-2 0,0 0 0,-1 0-1,-1-2 1,17-33 0,-27 45-35,-1-1 0,-1 0 1,0 0-1,-1 0 0,0-1 0,-1 0 1,-1 1-1,0-1 0,-1 0 0,0 0 0,-1 0 1,-1 0-1,0 0 0,-1 0 0,0 0 1,-1 0-1,-1 1 0,0-1 0,-1 1 1,0 0-1,-8-13 0,-3 1-14,-1-1 0,-2 2 0,0 1-1,-2 0 1,0 1 0,-2 1 0,0 2 0,-1 0-1,-1 1 1,-1 2 0,-28-14 0,-24-9 105,-2 4-1,-135-41 1,-291-45 868,-7 40-1142,400 65-380,14-3-2192,23-4-2072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275 852 4100,'-21'-28'251,"1"-1"0,1-1 0,2 0-1,1-1 1,-23-64 0,-37-174 2468,64 222-2107,3 11 315,-27-121 1552,32 131-55,-2-48 0,12 167-1095,33 175 0,-25-191-1233,56 251 980,157 446 0,-198-699-803,-17-46-769,-10-23-597,-3-10-827,-46-90-4427,11 27 2290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15 174 4452,'0'0'5109,"-3"10"-3128,2-7-1948,-1 3 253,0 1 0,0 0 0,0 0 0,1 0 0,0 0 0,1 0 0,-1 0 0,1 0 0,1 0 0,-1 0 0,1 1 1,1-1-1,-1-1 0,4 9 0,53 103 1291,92 138 1,-137-234-1546,35 50 103,-45-67-98,1-1 0,-1 0 0,1 0-1,0 0 1,0 0 0,1-1 0,-1 0 0,1 0-1,-1 0 1,1 0 0,0-1 0,6 3 0,-10-5-5,1 0 0,0 0 0,-1 1 0,1-1 1,0 0-1,-1 0 0,1-1 0,0 1 1,-1 0-1,1-1 0,0 1 0,-1-1 0,1 1 1,0-1-1,-1 0 0,1 1 0,-1-1 1,0 0-1,1 0 0,-1 0 0,0 0 0,1 0 1,-1-1-1,0 1 0,0 0 0,0 0 1,0-1-1,1-1 0,21-48 1222,-20 43-1077,71-247 1716,-18-8-4177,-53 248 1965,16-93-4315,-5 15-3598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15951,'0'0'5942,"-4"12"-5787,-15 44-115,2 0 0,3 2 0,2 0 0,3 0 0,-3 80 0,12-133-46,0 0 0,0-1-1,1 1 1,-1 0 0,1 0 0,0 0 0,0 0 0,1-1 0,0 1 0,-1 0 0,1-1 0,1 0 0,-1 1-1,6 6 1,-6-9-97,1 0 0,0 0-1,-1 0 1,1 0 0,0 0-1,0 0 1,1-1 0,-1 1-1,0-1 1,0 0 0,1 0-1,-1 0 1,1 0 0,-1-1-1,0 0 1,1 1 0,-1-1-1,1 0 1,-1-1 0,1 1-1,5-2 1,0 0-488,0-1 1,-1 1 0,1-2-1,-1 1 1,0-1-1,0 0 1,0-1-1,-1 0 1,8-6 0,33-28-4781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11627,'0'0'2456,"-12"9"-470,1 0-1640,1-1 0,-1 2 0,2-1 0,-1 1 1,1 1-1,1 0 0,0 0 0,1 1 1,0-1-1,0 2 0,2-1 0,-1 1 1,-4 16-1,9-25-248,0 1 1,0 0-1,0 0 0,0 0 1,1 0-1,0 0 1,0 0-1,0 0 0,0 0 1,1 0-1,0-1 1,0 1-1,3 9 1,-2-11-89,0-1 0,0 1 1,0-1-1,0 0 1,0 0-1,1 0 1,-1 0-1,1 0 0,-1 0 1,1-1-1,0 1 1,-1-1-1,1 0 1,0 0-1,0 0 1,0 0-1,0 0 0,0 0 1,0-1-1,0 0 1,0 0-1,0 0 1,5 0-1,4-1 74,1 0 0,-1-1 0,1 0 0,-1-1-1,0 0 1,0-1 0,-1 0 0,1-1 0,-1-1 0,0 0 0,11-7 0,-15 9 84,0-1 0,0 0 0,0 0 1,-1-1-1,0 1 0,0-1 1,-1-1-1,1 1 0,-1-1 0,-1 0 1,1 0-1,-1 0 0,0 0 1,-1-1-1,0 0 0,0 0 1,2-13-1,-5 18-107,0 1 0,0-1 0,-1 0 0,1 0 0,-1 1 0,0-1 0,1 0 0,-1 1 0,-1-1 0,1 1 0,0-1 0,-1 1 0,1-1 0,-1 1 0,1 0 0,-1 0 0,0 0 0,0 0 0,0 0 0,0 0 0,-1 0 0,1 1 0,0-1 0,-1 1 0,1 0 0,-1 0 0,0 0 0,1 0 0,-1 0 0,0 0 0,1 1 0,-1-1 0,-4 1 0,3-1-82,1 0 1,-1 0 0,0 1-1,1-1 1,-1 1-1,0 0 1,1 0-1,-1 1 1,0-1 0,1 1-1,-1 0 1,1 0-1,-1 0 1,1 0-1,-1 0 1,1 1 0,0 0-1,0-1 1,0 1-1,0 0 1,0 1-1,0-1 1,0 1 0,1-1-1,-4 4 1,3 9-1464,3-14 1250,0-1 1,1 1-1,-1-1 1,0 0 0,1 1-1,-1-1 1,0 1 0,1-1-1,-1 0 1,1 1 0,-1-1-1,0 0 1,1 1-1,-1-1 1,1 0 0,-1 1-1,1-1 1,-1 0 0,1 0-1,-1 0 1,1 0 0,0 0-1,-1 1 1,1-1-1,-1 0 1,1 0 0,-1 0-1,1 0 1,-1-1 0,1 1-1,-1 0 1,1 0 0,-1 0-1,2-1 1,11-2-6066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10314,'0'0'9155,"-2"10"-8771,-9 41 171,2-9-57,1 0 1,-4 65-1,12-106-492,0-1-1,0 1 1,0-1 0,0 1-1,0-1 1,0 1-1,0 0 1,0-1-1,1 1 1,-1-1-1,0 1 1,0-1-1,1 1 1,-1-1-1,0 1 1,1-1-1,-1 1 1,0-1-1,1 1 1,-1-1 0,1 1-1,-1-1 1,1 0-1,-1 1 1,1-1-1,-1 0 1,1 0-1,-1 1 1,1-1-1,-1 0 1,1 0-1,0 0 1,-1 1-1,1-1 1,-1 0 0,1 0-1,-1 0 1,1 0-1,0 0 1,-1 0-1,1 0 1,-1-1-1,1 1 1,0 0-1,-1 0 1,1 0-1,-1-1 1,1 1-1,-1 0 1,1 0-1,-1-1 1,1 1 0,-1 0-1,1-1 1,0 0-1,31-21 545,41-59 161,-54 57-667,2 1 0,37-34 0,-57 56-42,-1 1 0,0-1 0,1 1-1,-1-1 1,1 1 0,-1 0-1,1-1 1,-1 1 0,1 0 0,-1-1-1,1 1 1,-1 0 0,1 0 0,0-1-1,-1 1 1,1 0 0,-1 0-1,1 0 1,0 0 0,-1 0 0,1 0-1,-1 0 1,1 0 0,0 0-1,-1 0 1,1 0 0,-1 0 0,1 1-1,0-1 1,-1 0 0,1 0 0,0 1-1,7 20 112,-10 43 96,2-52-193,-2-1-479,1 36-4074,8-34 1745,-6-13 2686,0 0 0,0 0 0,0 0 0,0 0 0,0 0 0,-1 0 0,1-1 0,0 1-1,0 0 1,0 0 0,0-1 0,0 1 0,-1 0 0,1-1 0,0 1 0,0-1 0,-1 1 0,1-1-1,0 0 1,1 0 0,14-18-4298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3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8648,'0'0'9972,"1"8"-8947,-2-1-905,0 0-1,0 0 1,0-1-1,0 1 0,-1 0 1,0-1-1,-1 0 1,0 1-1,0-1 1,0 0-1,0 0 1,-1-1-1,0 1 0,0-1 1,-8 8-1,-172 187 639,183-199-1991,2-18-4447,1-5-1073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12492,'-6'9'1249,"-20"23"346,11-14-517,-1 1-1,2 1 0,-20 36 0,34-55-1083,0-1-1,0 0 1,1 0-1,-1 0 1,0 1-1,0-1 1,0 0-1,0 0 1,0 0-1,0 1 1,0-1-1,0 0 1,1 0-1,-1 0 1,0 0-1,0 0 1,0 1-1,0-1 1,1 0-1,-1 0 1,0 0-1,0 0 0,0 0 1,1 0-1,-1 0 1,0 0-1,0 0 1,0 0-1,1 0 1,-1 0-1,0 1 1,0-1-1,0-1 1,1 1-1,-1 0 1,0 0-1,0 0 1,1 0-1,-1 0 1,0 0-1,0 0 1,0 0-1,1 0 1,-1 0-1,0 0 1,0 0-1,0-1 1,0 1-1,1 0 1,-1 0-1,0 0 1,0-1-1,15-4-16,-5-1-23,0-1 0,0-1 0,17-15 0,-20 15-24,0 1 0,1 1 0,0 0 1,1 0-1,-1 0 0,18-8 0,-25 14 67,0 0-1,-1 0 1,1 0 0,0 0-1,-1 0 1,1 0-1,-1 0 1,1 0-1,0 0 1,-1 0 0,1 0-1,-1 0 1,1 1-1,0-1 1,-1 0-1,1 0 1,-1 1-1,1-1 1,-1 0 0,1 1-1,-1-1 1,1 0-1,-1 1 1,1-1-1,-1 1 1,1-1 0,-1 1-1,0-1 1,1 1-1,-1-1 1,0 1-1,0-1 1,1 1 0,-1 0-1,0-1 1,0 1-1,0-1 1,0 1-1,0 0 1,1-1 0,-1 1-1,0 0 1,0-1-1,-1 1 1,1 0-1,0 40 458,0-28-227,0 115 2184,-25 202-1,24-323-2300,0 0 0,-1-1 0,0 1-1,0-1 1,0 0 0,-4 7 0,5-11-58,1-1 0,-1 0 0,1 0 0,-1 0 0,0 0 0,0-1 0,0 1 0,1 0 0,-1 0 0,0 0 0,0-1 1,0 1-1,0 0 0,0-1 0,0 1 0,0-1 0,-1 1 0,1-1 0,0 1 0,0-1 0,0 0 0,0 0 0,-1 1 0,1-1 0,0 0 0,0 0 0,0 0 0,-1-1 0,1 1 0,0 0 0,0 0 0,0-1 0,0 1 0,-1 0 0,1-1 1,0 1-1,0-1 0,0 0 0,0 1 0,0-1 0,0 0 0,0 1 0,-1-2 0,-2-3-16,-1 1 0,1-1 0,0 0 0,0 0-1,0-1 1,1 1 0,-1-1 0,2 0 0,-1 0 0,0 0 0,1 0 0,0 0 0,-1-7 0,-1-7-67,1 1 1,-2-39-1,4 48 36,1 0-1,1 0 1,0 0 0,0 0-1,1 0 1,0 1 0,1-1-1,0 1 1,0-1 0,1 1-1,6-9 1,-3 7-251,1-1 0,1 2 0,0-1 0,0 1 0,1 0 1,0 1-1,16-11 0,38-30-7041,-34 23-363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11050,'0'0'12428,"63"6"-12043,-29-8-257,4-9-64,2 1-160,0-2-1089,-5 2-1186,-9 0-1024,-5 3-3363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2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8680,'0'0'12049,"0"11"-12054,4 50-9,1-8 142,-3 1 0,-2-1-1,-2 1 1,-12 71-1,-4-28 1581,12-169 1052,5 21-2698,-1 22-31,1-1 0,8-58 0,-7 87-32,0 1-1,0-1 1,0 0-1,0 1 1,1-1-1,-1 1 1,0-1 0,0 0-1,1 1 1,-1-1-1,0 1 1,1-1-1,-1 1 1,1-1-1,-1 1 1,0-1-1,1 1 1,-1-1-1,1 1 1,0 0-1,-1-1 1,1 1-1,-1 0 1,1-1 0,-1 1-1,1 0 1,0 0-1,0-1 1,23 5-90,29 27-96,-39-22 160,8 5-16,-16-9 28,-1-1 0,1-1 0,0 1 0,0-1 1,0 0-1,0 0 0,0-1 0,1 1 0,8 1 0,-15-5 20,0 1 0,0-1 0,0 1-1,-1-1 1,1 1 0,0-1 0,0 1 0,-1-1 0,1 1-1,0 0 1,-1-1 0,1 1 0,0-1 0,-1 1 0,1 0-1,0 0 1,-1-1 0,1 1 0,-1 0 0,1-1 0,-1 1-1,1 0 1,-1 0 0,1 0 0,-1 0 0,1 0 0,-1-1 0,1 1-1,-1 0 1,1 0 0,-1 0 0,0 1-6,-1-1 5,0 1 0,0-1 0,0 1 0,1-1 0,-1 0 0,0 0 0,0 0 0,0 0 0,0 0 0,0 0 0,1-1 0,-1 1 0,0 0 0,-3-2 0,3-4 5,0 1 1,1 0 0,-1-1 0,1 0 0,1 1 0,-1-1 0,1 0-1,0 1 1,1-12 0,-1 9-39,0 8 26,0 0 0,1-1 0,-1 1 0,0-1 0,0 1 0,1 0 0,-1-1 0,0 1 0,1 0 0,-1 0 0,0-1 0,1 1 0,-1 0 0,1 0 0,-1-1 0,0 1 0,1 0 0,-1 0 0,1 0 0,-1 0 0,1 0 0,-1 0 0,0 0 0,1 0 0,-1 0 0,1 0 0,-1 0 0,1 0 0,-1 0 0,1 0 0,-1 0 0,0 0 0,1 0 0,0 1 0,27 5-158,-4-2 80,-13-4 95,0 0 1,-1-1-1,1 0 1,0 0-1,0-1 0,-1-1 1,1 0-1,-1-1 1,14-6-1,-20 8-7,1 0 0,-1-1 0,0 0 0,-1 1 0,1-1 0,-1-1 0,1 1 1,-1 0-1,0-1 0,0 0 0,0 0 0,-1 0 0,1 0 0,-1 0 0,0 0 0,0-1 0,0 1 0,-1-1 0,0 1 0,0-1 0,0 0 0,0 1 0,-1-1 0,1-6 0,-2 11-9,1 0 0,-1 0 0,1 0-1,-1 0 1,1 0 0,-1 0 0,1 0-1,-1 0 1,1 0 0,-1 0 0,1 0-1,-1 0 1,1 0 0,-1 0 0,1 1-1,-1-1 1,1 0 0,-1 0 0,1 1-1,-1-1 1,1 0 0,0 1 0,-1-1-1,1 0 1,0 1 0,-1-1 0,1 0-1,0 1 1,-1-1 0,1 1 0,0-1-1,0 1 1,-16 15-57,-29 58 22,42-69 46,1-1 0,0 1 0,0 0 0,0 0 0,0 0-1,1 0 1,0 0 0,0 1 0,1-1 0,-1 0 0,1 0-1,0 0 1,0 1 0,2 7 0,-1-12-12,0 0-1,0 0 1,0 0 0,0 0 0,0 0-1,0 0 1,0-1 0,0 1 0,0 0-1,0-1 1,0 1 0,1 0 0,-1-1-1,0 1 1,0-1 0,1 0-1,-1 1 1,0-1 0,1 0 0,-1 0-1,0 0 1,1 0 0,-1 0 0,0 0-1,1 0 1,1-1 0,38-8 96,-28 2-57,-1 0 0,0-1-1,17-14 1,-22 16-32,1 0-1,-1 0 1,1 1-1,0 0 1,0 0-1,0 1 1,1 0-1,-1 1 1,1-1-1,17-2 1,-25 6-8,-1 0 0,1 0 0,0 0 0,-1 0 1,1 0-1,0 0 0,0 0 0,-1 1 0,1-1 1,0 0-1,-1 1 0,1-1 0,-1 0 0,1 1 0,0-1 1,-1 1-1,1-1 0,-1 1 0,1-1 0,-1 1 1,1-1-1,-1 1 0,0-1 0,1 1 0,-1 0 0,0-1 1,1 1-1,-1 0 0,0-1 0,0 1 0,1 0 0,-1-1 1,0 1-1,0 1 0,1 37 121,-1-36-101,0 0 1,-1 0-1,1 0 1,0 1-1,0-1 1,1 0-1,-1 0 1,1 0-1,0 0 1,-1 0-1,1 0 1,2 5-1,-1-7-12,-1-1 0,0 1 0,0 0 0,1-1 0,-1 1 0,0-1 0,1 0 0,-1 1 0,0-1 0,1 0-1,-1 0 1,1 1 0,-1-1 0,0 0 0,1-1 0,-1 1 0,1 0 0,-1 0 0,0-1 0,1 1 0,-1 0 0,0-1 0,1 1 0,-1-1-1,2-1 1,35-23 153,-30 19-149,10-8-1,29-20 61,-45 32-88,0 1 0,1-1 0,0 1 0,-1 0 0,1 0 0,-1 0 0,1 0 0,0 1 0,0-1 0,0 1 0,-1-1 0,1 1 0,0 0 0,0 0 0,5 1 0,-7 0 12,0 0 1,0 0 0,0 0 0,-1 0-1,1 0 1,-1 0 0,1 0 0,-1 1-1,1-1 1,-1 0 0,1 0 0,-1 0-1,0 1 1,0-1 0,0 0 0,0 0-1,0 1 1,0-1 0,0 2 0,-1 35 130,1-28-64,-1-8-54,1-1-1,0 1 1,0-1-1,0 1 1,0-1 0,0 1-1,1-1 1,-1 0-1,0 1 1,1-1 0,-1 1-1,1-1 1,-1 0-1,1 1 1,0-1-1,0 0 1,1 2 0,-1-2-1,0-1 0,1 1 0,-1-1 0,0 0 0,1 1 1,-1-1-1,1 0 0,-1 0 0,0 0 0,1 0 0,-1 0 0,1-1 1,-1 1-1,0 0 0,1 0 0,-1-1 0,0 1 0,1-1 0,1-1 1,11-4 29,1-2 0,-2 0 0,1 0 0,18-17 1,-23 18-49,1-1 1,-1 1 0,1 1 0,0 0 0,0 0 0,1 1 0,0 0 0,0 1-1,0 0 1,12-2 0,-22 6 4,0 0 1,-1 0-1,1 0 0,0 0 0,0 0 0,-1 0 1,1 0-1,0 0 0,-1 1 0,1-1 0,0 0 0,0 0 1,-1 1-1,1-1 0,0 1 0,-1-1 0,1 0 1,-1 1-1,1-1 0,-1 1 0,1 0 0,-1-1 1,1 1-1,-1-1 0,1 1 0,-1 0 0,1-1 0,-1 1 1,0 0-1,0-1 0,1 1 0,-1 0 0,0-1 1,0 1-1,0 0 0,0 0 0,0-1 0,0 1 1,0 0-1,0 0 0,0-1 0,0 1 0,0 0 0,0 1 1,-9 46 111,4-22-285,6-26-322,0 0 1,1 0-1,-1 0 0,0 0 0,1 0 0,-1 0 1,0 0-1,1-1 0,-1 1 0,0 0 1,0-1-1,1 0 0,-1 1 0,0-1 0,0 1 1,0-1-1,0 0 0,2-1 0,6-9-6318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69 11435,'2'-3'481,"-1"1"0,0-1 0,-1 1 0,1-1 1,0 1-1,-1-1 0,1 1 0,-1-1 0,0 0 0,1 1 0,-1-1 0,-1 1 1,1-1-1,-1-4 0,0 5-305,1 1 0,-1 0-1,0-1 1,1 1 0,-1 0 0,0-1 0,0 1 0,0 0-1,0 0 1,0 0 0,0 0 0,0 0 0,0 0 0,-1 0-1,1 0 1,0 0 0,-1 0 0,1 1 0,-2-1-1,-1 0-122,1 0-1,0 0 0,-1 1 0,1 0 1,-1 0-1,1 0 0,-1 0 1,1 0-1,-1 1 0,1-1 0,0 1 1,-1 0-1,1 0 0,0 0 0,0 0 1,-1 1-1,1 0 0,0-1 0,0 1 1,1 0-1,-5 3 0,-4 5-5,1 1-1,-1 0 1,-11 17-1,18-23-38,0 0 1,1 0-1,0 0 0,0 1 1,0 0-1,1 0 0,0-1 1,0 1-1,1 1 0,-2 9 1,3-15-16,0 0 0,0 0 0,1-1 0,-1 1 0,1 0 1,-1 0-1,1-1 0,-1 1 0,1 0 0,-1-1 0,1 1 1,0 0-1,-1-1 0,1 1 0,0-1 0,0 1 0,-1-1 1,1 1-1,0-1 0,0 0 0,0 0 0,0 1 0,-1-1 1,1 0-1,0 0 0,0 0 0,0 0 0,0 0 0,0 0 1,0 0-1,1 0 0,40 0 97,-30-1-79,-5 1-10,0 0 0,0 0 1,0 1-1,0 0 0,0 0 0,-1 1 0,14 4 0,-16-4-3,-1 0 0,1 0 0,-1 1-1,0-1 1,0 1 0,0 0 0,0 0-1,0 0 1,0 0 0,-1 0 0,0 1-1,1-1 1,-1 1 0,0-1 0,1 6 0,3 6 139,-1 1 0,-1-1 0,0 1 0,-1-1 0,-1 1 0,-1 0 0,0 0 0,-1 0 0,0 0 0,-2 0 0,0 0 0,0 0 0,-2 0 0,0-1 0,0 0 0,-2 0 0,-11 23 0,16-36-27,1 0 1,-1-1 0,0 1-1,-1-1 1,1 1 0,0-1-1,0 1 1,-1-1-1,1 0 1,0 1 0,-1-1-1,0 0 1,1 0-1,-1 0 1,1 0 0,-1-1-1,-3 2 1,4-2-90,0 0 0,0 0 0,0-1 1,0 1-1,0 0 0,0-1 0,1 1 1,-1-1-1,0 1 0,0-1 0,0 1 0,1-1 1,-1 0-1,0 1 0,1-1 0,-1 0 0,0 1 1,1-1-1,-1 0 0,1 0 0,0 0 0,-1 1 1,1-1-1,-1 0 0,1 0 0,0 0 1,0 0-1,-1 0 0,1 0 0,0 0 0,0 0 1,0 1-1,0-1 0,0 0 0,1-1 0,-3-18-60,1 0 0,1 0 0,1 1 0,1-1 1,1 0-1,0 1 0,1-1 0,9-23 0,-9 32 20,1 0 0,-1 0 0,2 1 0,-1-1 1,2 1-1,-1 0 0,1 1 0,1 0 1,0 0-1,0 0 0,1 1 0,-1 0 0,2 1 1,-1 0-1,13-6 0,-18 10-2,1 1-1,0 1 1,-1-1-1,1 1 0,0 0 1,0 0-1,0 0 1,0 1-1,0-1 1,8 2-1,-12-1 4,1 0-1,-1 0 1,1 0-1,0 0 1,-1 1 0,1-1-1,-1 1 1,1-1 0,-1 1-1,1 0 1,-1 0-1,1-1 1,-1 1 0,0 0-1,1 0 1,-1 0-1,0 0 1,0 1 0,0-1-1,0 0 1,0 0-1,0 1 1,0-1 0,0 1-1,-1-1 1,1 0-1,0 1 1,-1 0 0,1-1-1,-1 1 1,0-1 0,1 1-1,-1-1 1,0 3-1,-4 119 3,4-123 17,0 0 0,1 0 0,-1 0 1,0 0-1,0 1 0,0-1 0,0 0 0,0 0 0,0 0 0,1 0 0,-1 1 0,0-1 0,0 0 0,0 0 0,0 0 0,1 0 0,-1 0 0,0 0 0,0 0 0,0 1 0,0-1 1,1 0-1,-1 0 0,0 0 0,0 0 0,0 0 0,1 0 0,-1 0 0,0 0 0,0 0 0,1 0 0,-1 0 0,0 0 0,0 0 0,0 0 0,1 0 0,-1-1 0,0 1 0,0 0 1,0 0-1,0 0 0,1 0 0,-1 0 0,0 0 0,0 0 0,0-1 0,0 1 0,1 0 0,-1 0 0,0 0 0,0 0 0,0-1 0,0 1 0,0 0 0,0 0 0,0 0 0,0 0 0,0-1 1,1 1-1,-1 0 0,10-12 340,-6-1-241,0 0-1,-1 0 1,-1-1-1,0 1 1,-1 0-1,0-1 1,-1 0-1,0 1 1,-1-1-1,-1 1 1,0-1-1,-1 1 1,-7-19-1,10 32-141,0 1 0,0-1 0,0 0 0,0 1 0,0-1 0,0 0 0,0 1 0,0-1 0,-1 0 0,1 0 0,0 1 0,0-1 0,0 0 0,-1 0 0,1 1 0,0-1 0,0 0 0,0 0 0,-1 1 0,1-1 0,0 0 0,-1 0 0,1 0 0,0 0 0,-1 1 0,1-1 0,0 0 0,0 0 0,-1 0 0,1 0 0,0 0 0,-1 0 0,1 0 0,-1 0 0,1 0 0,0 0 0,-1 0 0,1 0 0,0 0 0,0 0 0,-1 0 0,1 0 0,0-1 0,-1 1 0,1 0 0,0 0 0,-1 0 0,1 0 0,0-1 0,0 1 0,-1 0 0,1 0 0,0-1 0,0 1 0,-1 0 0,1 0 0,0-1 0,0 1 0,0 0 0,0-1 0,0 1 0,-1 0 0,1-1 0,0 2-72,0 0 0,0 0 0,-1-1 0,1 1 0,0 0 0,0 0 0,0 0 0,0 0 0,0 0 0,1-1 0,-1 1 0,0 0 0,0 0 0,0 0 0,1 0 0,-1-1 0,0 1 0,1 0 0,-1 0 0,1-1 0,-1 1 0,1 0 0,-1-1-1,1 1 1,-1 0 0,1-1 0,0 1 0,-1-1 0,1 1 0,0-1 0,0 1 0,-1-1 0,1 0 0,0 1 0,0-1 0,0 0 0,-1 0 0,1 0 0,2 1 0,7-1-5475,1 0-4602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26 12204,'0'0'11045,"-7"-2"-11013,-45 0 1510,52 2-1500,-1-1 0,1 1 0,0-1 0,0 1-1,-1-1 1,1 1 0,0-1 0,0 1 0,0 0-1,0-1 1,0 1 0,0-1 0,0 1 0,0-1-1,0 1 1,0-1 0,0 1 0,0-1 0,0 1-1,0-1 1,0 1 0,1-1 0,-1 1-1,0-1 1,0 1 0,1-1 0,-1 1 0,0 0-1,1-1 1,3-6-2494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1986,'0'0'7559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58 8712,'0'0'10277,"-9"-1"-9370,-3-1-720,0 0 96,0 1 0,0 0 0,-19 2 0,28-1-248,-1 0 0,1 1 0,-1-1-1,1 1 1,-1 0 0,1 0 0,0 1 0,0-1 0,-1 1-1,1-1 1,0 1 0,0 0 0,1 0 0,-1 0-1,0 1 1,1-1 0,-1 0 0,-3 6 0,2-1 104,0 0 1,0 1 0,1-1-1,0 1 1,0 0 0,1 0-1,0 0 1,-1 15 0,2-21-130,1 1 0,-1-1 1,1 0-1,0 0 1,0 0-1,0 1 1,0-1-1,1 0 1,-1 0-1,0 0 1,1 0-1,0 1 1,-1-1-1,1 0 1,0 0-1,0 0 1,0 0-1,0-1 0,1 1 1,-1 0-1,0 0 1,1-1-1,-1 1 1,1-1-1,0 1 1,-1-1-1,1 0 1,0 1-1,0-1 1,0 0-1,0 0 1,0 0-1,0-1 1,0 1-1,0 0 0,4 0 1,2-1 40,0 0-1,0 0 1,0-1 0,-1 1 0,1-2-1,0 1 1,-1-1 0,1-1-1,-1 1 1,0-1 0,1 0 0,-1-1-1,-1 0 1,1 0 0,-1 0-1,1-1 1,-1 0 0,0 0 0,-1 0-1,1-1 1,-1 0 0,-1 0-1,1 0 1,-1-1 0,0 0 0,0 0-1,-1 0 1,1 0 0,-2 0-1,1-1 1,-1 1 0,0-1 0,-1 1-1,0-1 1,0 0 0,-1 0-1,1 0 1,-2 1 0,-1-15 0,2 22-53,0-1 1,0 0 0,0 0 0,0 0 0,0 1-1,0-1 1,0 0 0,0 0 0,0 0 0,-1 1 0,1-1-1,0 0 1,0 0 0,-1 1 0,1-1 0,-1 0 0,1 1-1,0-1 1,-1 0 0,0 1 0,1-1 0,-1 1 0,1-1-1,-1 1 1,1-1 0,-1 1 0,0-1 0,0 1 0,1 0-1,-1-1 1,0 1 0,1 0 0,-1-1 0,0 1 0,0 0-1,0 0 1,1 0 0,-1 0 0,0 0 0,0 0 0,0 0-1,1 0 1,-1 0 0,0 0 0,0 0 0,1 1 0,-1-1-1,0 0 1,-1 1 0,2-1-9,0 0 0,-1 1 0,1-1 0,-1 0 1,1 1-1,0-1 0,-1 0 0,1 1 0,0-1 0,-1 0 0,1 1 0,0-1 1,0 1-1,-1-1 0,1 1 0,0-1 0,0 1 0,0-1 0,0 1 0,-1-1 1,1 1-1,0-1 0,0 1 0,0-1 0,0 1 0,1 0 3,-1 0 1,1 0-1,-1 0 0,0-1 1,1 1-1,-1 0 0,1-1 0,0 1 1,-1 0-1,1-1 0,0 1 1,-1-1-1,1 1 0,0-1 0,-1 1 1,1-1-1,0 0 0,0 1 1,0-1-1,-1 0 0,1 1 0,1-1 1,7 2-8,0-1 1,0 0-1,0-1 1,17 0-1,-19-1 9,1 1 0,0 0-1,0 0 1,0 1 0,-1 0 0,13 4-1,-18-5-10,0 1 1,0 0-1,0 1 0,-1-1 1,1 0-1,0 0 0,0 1 0,-1-1 1,1 1-1,-1 0 0,1-1 1,-1 1-1,0 0 0,0 0 1,1 0-1,-1 0 0,0 0 0,-1 0 1,1 0-1,0 0 0,-1 0 1,1 0-1,-1 0 0,0 1 0,1-1 1,-1 0-1,-1 4 0,-5 67 137,0-20 4,6-53-124,0 0 1,0 1-1,0-1 1,0 0-1,0 1 1,1-1-1,-1 0 1,0 1 0,0-1-1,0 0 1,0 1-1,1-1 1,-1 0-1,0 1 1,0-1-1,0 0 1,1 0-1,-1 0 1,0 1-1,1-1 1,-1 0-1,0 0 1,0 0-1,1 1 1,-1-1 0,0 0-1,1 0 1,-1 0-1,0 0 1,1 0-1,-1 0 1,0 0-1,1 0 1,-1 0-1,0 0 1,1 0-1,-1 0 1,0 0-1,1 0 1,-1 0-1,0 0 1,1 0 0,-1 0-1,0 0 1,1-1-1,-1 1 1,0 0-1,1 0 1,-1 0-1,0-1 1,0 1-1,1 0 1,-1 0-1,1-1 1,15-9 127,11-12-98,-1-2 1,-1-1-1,-2-1 0,0-1 0,33-53 0,-67 99-116,1 1-1,-9 24 1,16-35 161,0 0 1,0 0-1,1 0 1,0 0-1,1 0 1,0 0-1,0 1 1,2 15 0,-1-23-62,1 0 1,0 1-1,0-1 1,0 0-1,0 0 0,0 0 1,0-1-1,0 1 1,1 0-1,-1 0 1,1-1-1,-1 1 1,1 0-1,-1-1 1,1 0-1,0 1 1,0-1-1,0 0 1,0 0-1,0 0 1,0 0-1,0 0 1,0-1-1,0 1 1,1-1-1,-1 1 1,0-1-1,0 0 1,0 0-1,1 0 1,-1 0-1,0 0 1,0 0-1,5-2 1,0 2 112,0-1 1,-1 0 0,1-1 0,0 0 0,0 0 0,-1 0-1,1-1 1,-1 1 0,0-2 0,7-3 0,-6 0-46,0 1 1,-1-1-1,-1 0 1,1 0 0,-1-1-1,0 1 1,0-1-1,-1 0 1,0-1-1,-1 1 1,0-1-1,3-10 1,-6 16-68,1 0 0,-1 0 1,1 0-1,-1 0 0,0 0 0,0 0 1,-1 0-1,1 0 0,0 0 0,-1 0 0,0 0 1,0 0-1,0 0 0,0 0 0,0 1 0,-3-5 1,2 4-24,0 1 0,-1 0 1,1 0-1,-1 0 0,1 0 0,-1 0 1,0 1-1,1-1 0,-1 1 1,0 0-1,0 0 0,0 0 1,0 0-1,0 0 0,-1 1 0,1-1 1,0 1-1,0 0 0,-4 0 1,-15 0-238,33 2 123,35 1-918,18-2-4695,0-1-5589,-44 0 5243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56 7719,'0'0'14088,"-2"12"-13073,-6 38 1038,-4 69 1,11-102-2081,1 0 1,1 0 0,0-1 0,1 1-1,1 0 1,0-1 0,2 1-1,11 29 1,-17-82-1587,2 14 1139,-17-50-1361,12 57 1704,0 1 1,1-1-1,1 0 1,-1-16-1,35 30 1567,-8 1-1088,0-1-1,0 0 1,0-2 0,0-1-1,34-11 1,-52 13-330,0 1 1,0-2-1,0 1 1,-1-1-1,1 1 1,-1-2-1,1 1 1,-1-1-1,0 1 0,-1-1 1,1-1-1,-1 1 1,0-1-1,0 1 1,0-1-1,0 0 0,-1-1 1,0 1-1,0 0 1,0-1-1,-1 0 1,0 0-1,0 0 0,-1 0 1,1 0-1,0-10 1,-2 14-12,1 0 0,-1 0 0,0 0 0,0 0 1,0 1-1,0-1 0,0 0 0,0 0 0,-1 0 0,1 0 1,-1 1-1,1-1 0,-1 0 0,0 1 0,1-1 1,-1 0-1,0 1 0,0-1 0,0 1 0,-1-1 0,-1-2 1,1 4-15,1-1 1,-1 0 0,1 1-1,-1-1 1,0 1 0,1 0-1,-1 0 1,1-1 0,-1 1-1,0 0 1,1 0 0,-1 1-1,0-1 1,1 0 0,-1 0-1,0 1 1,1-1 0,-1 1-1,-1 0 1,-5 3-4,0 0 0,1 0 0,-1 1 0,1-1 0,0 2 1,0-1-1,-11 13 0,10-9 105,1 0 1,0 1-1,1-1 1,0 2-1,1-1 1,0 1-1,-7 21 1,11-30-82,0 1 0,1-1 0,-1 0 0,1 1-1,0-1 1,-1 0 0,1 1 0,0-1 0,0 1 0,1-1 0,-1 0 0,0 1 0,1-1 0,-1 0 0,1 1 0,0-1 0,0 0 0,0 0 0,0 0 0,0 0 0,1 0 0,-1 0 0,0 0 0,1 0 0,-1 0 0,1 0 0,0-1 0,0 1 0,0-1 0,0 1 0,0-1 0,0 0 0,0 0 0,0 0 0,0 0 0,0 0 0,1 0 0,-1-1 0,0 1 0,1-1 0,-1 1 0,1-1 0,-1 0 0,4 0 0,16 1-13,0-2 0,0 0 0,0-1 0,32-7 0,21-2-1068,-74 10 1061,0 1 1,0 0-1,0 0 0,0-1 1,0 1-1,0 0 1,0 0-1,0 0 0,0 0 1,0 0-1,0 0 1,0 0-1,0 0 1,0 0-1,0 0 0,-1 1 1,1-1-1,0 0 1,0 1-1,0-1 0,0 1 1,0-1-1,0 1 1,-1-1-1,1 1 1,0 0-1,0-1 0,-1 1 1,1 0-1,0 0 1,-1-1-1,1 1 0,-1 0 1,1 0-1,-1 0 1,1 0-1,-1 0 1,0 0-1,1-1 0,-1 1 1,0 0-1,0 0 1,0 0-1,0 0 0,0 0 1,0 0-1,0 0 1,0 2-1,-2 6-6,-1 0 1,0 0-1,0-1 0,-8 16 0,-6 17-6045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30 11531,'0'0'8200,"-5"9"-7410,-2 3-679,1 1 0,0-1 0,1 1 0,0 1 0,1-1 0,1 1 0,0-1 0,1 1 0,-1 24 0,3-37-99,0-1 0,0 0 0,0 1 0,0-1 0,0 0 0,0 1 0,0-1 1,0 0-1,0 1 0,1-1 0,-1 0 0,0 1 0,0-1 0,0 0 0,0 1 0,0-1 0,1 0 0,-1 0 0,0 1 0,0-1 0,0 0 0,1 0 0,-1 1 0,0-1 0,0 0 0,1 0 0,-1 0 0,0 1 0,1-1 1,-1 0-1,0 0 0,1 0 0,-1 0 0,0 0 0,1 0 0,-1 0 0,0 0 0,1 0 0,-1 0 0,19-5 603,13-16 413,-18 7-779,0 0-1,-1 0 1,0-1 0,-1-1 0,-1 0-1,-1-1 1,0 0 0,-1-1 0,7-18-1,-24 63-225,0 1-1,3 0 1,0 1-1,-2 54 1,7-81-19,0 0 1,0 0-1,0-1 1,0 1-1,0 0 1,0 0-1,1 0 1,-1-1 0,1 1-1,-1 0 1,1 0-1,0-1 1,-1 1-1,1 0 1,0-1-1,0 1 1,0-1 0,1 1-1,-1-1 1,0 1-1,0-1 1,1 0-1,-1 0 1,1 0-1,-1 0 1,1 0-1,-1 0 1,1 0 0,0 0-1,-1 0 1,1-1-1,0 1 1,0-1-1,0 0 1,-1 1-1,1-1 1,0 0 0,0 0-1,0 0 1,0 0-1,-1 0 1,4-1-1,0 0 78,1 0-1,0-1 1,0 0-1,-1 0 1,1 0-1,-1-1 0,0 1 1,1-1-1,-1-1 1,-1 1-1,1-1 1,5-4-1,-4 1 13,0 0 0,-1 0-1,1-1 1,-2 0 0,1 1 0,-1-2-1,0 1 1,-1 0 0,1-1 0,-2 0-1,1 1 1,-2-1 0,1 0 0,-1 0-1,0-14 1,-1 23-98,0 0 0,1-1 0,-1 1 0,0 0 0,0 0 0,0 0 0,0-1 0,0 1 0,0 0 0,0 0 0,0-1 0,0 1 0,0 0 0,0 0 0,-1 0 0,1-1 0,0 1 0,0 0 0,0 0 0,0 0 0,0-1 1,0 1-1,0 0 0,0 0 0,-1 0 0,1 0 0,0-1 0,0 1 0,0 0 0,0 0 0,-1 0 0,1 0 0,0 0 0,0 0 0,0-1 0,-1 1 0,1 0 0,0 0 0,0 0 0,0 0 0,-1 0 0,1 0 0,0 0 0,0 0 0,0 0 0,-1 0 0,1 0 0,0 0 0,-1 0 0,-12 9-91,-9 17 5,21-26 19,1 1 0,0-1 0,0 1 1,0-1-1,0 0 0,0 1 0,0-1 0,0 1 0,0-1 1,0 1-1,0-1 0,0 0 0,1 1 0,-1-1 0,0 1 1,0-1-1,0 0 0,0 1 0,1-1 0,-1 0 0,0 1 1,0-1-1,1 0 0,-1 1 0,0-1 0,0 0 1,1 1-1,-1-1 0,0 0 0,1 0 0,-1 0 0,1 1 1,-1-1-1,0 0 0,1 0 0,-1 0 0,1 0 0,-1 0 1,0 1-1,1-1 0,-1 0 0,1 0 0,-1 0 1,0 0-1,1 0 0,-1-1 0,1 1 0,-1 0 0,1 0 1,0 0-1,25-3-6204,-10-5-521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9321,'0'0'14526,"1"11"-13832,-1 117 112,-1-53-3048,9-87-3971,4-6 3505,-1-9-1643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 16207,'0'0'1837,"-12"-1"-663,2 1-988,-1-1 151,0 0-1,1 1 0,-1 0 0,-11 2 1,18-1-290,0 0 0,0 0 0,0 0 0,0 1 0,0-1 0,0 1 0,1 0 0,-1 0 1,1 0-1,-1 1 0,1-1 0,0 1 0,0 0 0,0 0 0,-5 6 0,4-3-61,1-1-1,-1 1 1,1 0-1,1 0 0,-1 0 1,1 0-1,0 0 1,0 1-1,1-1 1,0 1-1,0-1 1,0 13-1,1-17 12,1 1 0,-1-1 0,0 1 0,1-1 0,-1 1 0,1-1 0,0 1 0,-1-1 0,1 0 0,0 1 0,1-1 0,-1 0 0,0 0 0,1 0 0,-1 0 0,1 0 0,0 0 0,0 0 0,-1 0 0,1-1 0,0 1 0,0-1 0,1 1 0,-1-1 0,0 0 1,0 0-1,1 0 0,-1 0 0,1 0 0,-1 0 0,1-1 0,-1 1 0,1-1 0,3 0 0,-1 1-32,0-1 0,0 0 0,0 0 0,0 0 0,1-1-1,-1 1 1,0-1 0,0-1 0,-1 1 0,1-1 0,0 1 0,0-2 0,-1 1 0,1 0 0,-1-1 0,7-5 0,-8 5 29,0 0 1,0-1-1,0 1 0,-1-1 0,1 0 1,-1 1-1,0-1 0,0 0 1,-1-1-1,1 1 0,-1 0 0,0 0 1,0-1-1,0 1 0,-1 0 1,1-1-1,-1 1 0,0-1 0,-1-5 1,1 8 4,0 0 0,-1 1 0,1-1 0,0 1 0,-1-1 0,0 1 0,1-1 0,-1 1 0,0-1 0,0 1 0,1-1 0,-1 1 0,0 0 0,-1-1 0,1 1 0,0 0 0,0 0 0,0 0 0,-1 0 0,1 0 0,0 0 0,-1 0 0,1 1 0,-1-1 0,1 0 0,-1 1 0,0-1 0,1 1 0,-1 0 0,1-1 0,-1 1 0,0 0 0,1 0 0,-1 0 0,0 0 0,1 0 0,-1 1 0,-2 0 0,-2-1-20,1 1 1,0 0 0,0 0-1,0 1 1,0-1 0,0 1-1,0 0 1,1 1 0,-1-1-1,1 1 1,-7 5 0,5-2-178,1 0 0,-1 0 0,1 1 1,1-1-1,-1 1 0,1 0 0,0 1 0,-5 14 0,6-14-825,1 0-1,0 0 1,1 0-1,0 0 0,-1 11 1,2 7-3056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13100,'0'0'8115,"-3"12"-7352,-11 45 3,3 2 0,2 0 0,-2 94 0,29-179-888,-13 8-139,0-2 0,-2 1 1,0-1-1,-1 1 0,0-21 0,-2 41 281,1 1 0,-1-1-1,0 1 1,1-1-1,0 0 1,-1 1 0,1-1-1,0 0 1,0 0 0,-1 0-1,1 1 1,0-1-1,0 0 1,0 0 0,1 0-1,-1 0 1,0-1-1,0 1 1,0 0 0,1 0-1,-1-1 1,0 1 0,1-1-1,-1 1 1,1-1-1,-1 1 1,3-1 0,39 5 386,-38-5-367,0-1 0,-1-1 0,1 1 0,0-1 0,-1 1 0,0-1 0,1 0 0,-1-1 0,0 1 0,0-1 0,0 0 0,-1 0 0,1 0 0,0 0 0,-1-1 0,0 1 0,0-1 0,4-7 0,-4 7 41,0-1-1,0 1 1,-1-1 0,1 0 0,-1 0 0,0 0 0,-1 0-1,1-1 1,-1 1 0,0 0 0,0-1 0,-1 1 0,0 0-1,0-1 1,0 1 0,-1-9 0,0 13-79,1 0 0,0 0 0,0 0-1,0 0 1,-1 0 0,1 0 0,-1 0 0,1 0 0,-1 0-1,1 0 1,-1 1 0,1-1 0,-1 0 0,0 0 0,1 0 0,-1 1-1,0-1 1,0 1 0,1-1 0,-1 0 0,0 1 0,0-1-1,0 1 1,0 0 0,0-1 0,0 1 0,-1-1 0,-1 1-12,1 0 1,0 1 0,0-1-1,0 0 1,0 1-1,0-1 1,0 1 0,0 0-1,0 0 1,0 0 0,0 0-1,-3 1 1,-1 3-16,-1 0 0,1 0 0,0 0 0,0 1 0,-10 12 0,10-10 16,0 1 0,0 0 0,1 0 1,0 0-1,1 1 0,0-1 0,0 1 0,1 0 0,0 0 1,1 0-1,0 1 0,0 10 0,2-20 4,0 0 1,1 0-1,-1 0 1,1 0-1,0 0 1,-1 1-1,1-1 1,0 0-1,0 0 0,-1-1 1,1 1-1,0 0 1,0 0-1,0 0 1,0-1-1,0 1 1,0 0-1,1-1 0,-1 1 1,0-1-1,0 1 1,0-1-1,0 1 1,1-1-1,-1 0 1,0 0-1,0 0 0,1 0 1,1 0-1,47 1-188,-38-1 48,7-1-192,-8 0 35,-1 1 1,1 0-1,-1 1 1,15 2-1,-23-2 281,0-1-1,-1 0 0,1 1 0,0-1 1,-1 1-1,1 0 0,0 0 0,-1-1 1,1 1-1,-1 0 0,1 0 0,-1 1 1,0-1-1,1 0 0,-1 0 0,0 1 1,0-1-1,0 0 0,0 1 0,0-1 1,0 1-1,0 0 0,0-1 0,-1 1 1,1 0-1,-1-1 0,1 1 0,-1 0 1,1 0-1,-1-1 0,0 4 0,0 2 103,0-1-1,-1 1 1,0-1 0,0 1-1,-1-1 1,1 0-1,-1 1 1,-4 6-1,5-11-215,0 0-1,0 0 0,0 0 1,0 0-1,-1-1 1,1 1-1,-1-1 0,1 1 1,-1-1-1,0 1 1,0-1-1,-2 2 0,2-2-348,0-1 1,0 1-1,0-1 0,0 1 0,0-1 0,0 1 0,0-1 0,0 0 0,0 0 0,0 0 0,0 0 0,0-1 0,0 1 0,0-1 0,-3 0 0,-15-9-6289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17777,'0'0'4836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0 833,'0'0'20403,"1"10"-19415,7 137 1078,-8-146-2049,0 1-1,0 0 1,0-1 0,1 1 0,-1 0 0,0-1 0,1 1 0,-1 0 0,1-1 0,0 1 0,-1-1-1,1 1 1,0-1 0,0 1 0,0-1 0,0 0 0,0 1 0,0-1 0,0 0 0,1 0 0,-1 0-1,0 0 1,1 0 0,2 2 0,-2-3 33,1 1 0,0-1-1,-1 0 1,1 0 0,-1 0-1,1 0 1,-1 0 0,1-1-1,-1 1 1,1-1 0,-1 0-1,1 1 1,-1-1 0,4-2 0,10-6 227,0-1 0,-1 0 0,23-20 0,-30 23-285,24-21 79,-22 18-30,0 0 0,1 1 0,0 1 1,0 0-1,0 0 0,1 2 1,20-10-1,-31 16-44,0-1-1,0 1 1,-1 0 0,1 0 0,0 0 0,-1 0 0,1 0-1,0 0 1,0 0 0,-1 0 0,1 0 0,0 1-1,-1-1 1,1 0 0,0 0 0,-1 1 0,1-1 0,0 0-1,-1 1 1,1-1 0,-1 0 0,1 1 0,-1-1-1,1 1 1,-1-1 0,1 1 0,-1-1 0,1 1 0,-1 0-1,1-1 1,-1 1 0,0-1 0,1 2 0,7 33 213,-11 35 83,-9-31-281,9-32-607,10-21-979,24-39-4690,-8 20-1042,-6 12-413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11499,'0'0'6315,"-6"8"-4580,2-2-1594,-39 59 2797,39-58-2714,1 0 1,-1 0 0,1 0 0,1 1 0,-1-1 0,1 1 0,1-1 0,-1 1 0,1 8 0,1-15-210,1 0 0,-1 0-1,1 0 1,0 0 0,0 0 0,0 0 0,-1 0 0,1 0 0,0 0 0,0-1-1,0 1 1,0 0 0,0 0 0,1-1 0,-1 1 0,0-1 0,0 1 0,0-1-1,1 0 1,-1 1 0,0-1 0,0 0 0,1 0 0,-1 0 0,0 0 0,0 0-1,1 0 1,-1 0 0,0 0 0,0 0 0,2-1 0,45-6 945,-38 3-813,-1 0 0,1 0 0,-1-1 0,-1 0 0,1 0 1,12-11-1,-17 13-71,-1 0 1,0 0 0,1 0 0,-2-1 0,1 1 0,0-1 0,-1 0-1,1 1 1,-1-1 0,0 0 0,0 0 0,-1 0 0,1-1-1,-1 1 1,0 0 0,0-1 0,0-6 0,-1 9-41,-1 0 1,1 0 0,-1 0-1,0 1 1,0-1 0,0 0-1,0 0 1,-1 1-1,1-1 1,0 0 0,-1 1-1,1 0 1,-1-1 0,1 1-1,-1 0 1,1 0-1,-1-1 1,0 1 0,0 1-1,0-1 1,0 0 0,0 0-1,0 1 1,0-1-1,0 1 1,0-1 0,-3 1-1,-26 1-2684,30 0 2226,0-1 1,0 0-1,1 1 1,-1-1-1,0 0 1,0 1-1,0-1 1,1 1-1,-1-1 1,0 1-1,0 0 1,1-1-1,-1 1 1,0 0-1,1 0 1,-1-1-1,1 1 0,-1 0 1,1 0-1,0 0 1,-1 0-1,1-1 1,0 1-1,-1 0 1,1 1-1,0 7-11045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4420,'0'0'20249,"2"10"-19753,1 22-212,-1 1 0,-2-1 0,-8 64 0,0 33 251,8-128-567,0-1 0,0 1 0,0-1 0,-1 1 0,1-1 0,0 0 0,0 1 0,0-1 0,0 1 0,0-1-1,0 1 1,1-1 0,-1 1 0,0-1 0,0 0 0,0 1 0,0-1 0,0 1 0,1-1 0,-1 0 0,0 1 0,0-1 0,0 1 0,1-1 0,-1 0 0,0 1 0,1-1 0,-1 0 0,0 0 0,1 1-1,-1-1 1,1 0 0,-1 0 0,0 1 0,1-1 0,-1 0 0,1 0 0,-1 0 0,0 0 0,1 0 0,-1 1 0,1-1 0,-1 0 0,1 0 0,-1 0 0,1 0 0,-1-1 0,0 1 0,1 0-1,-1 0 1,1 0 0,-1 0 0,1 0 0,-1 0 0,0-1 0,1 1 0,-1 0 0,1 0 0,-1-1 0,0 1 0,1-1 0,21-19-7131,-14 6-369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3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18 7271,'0'0'17013,"-8"8"-16762,8-8-251,-37 48 345,35-44-319,-1 0 0,1 0-1,0 1 1,1-1 0,-1 0 0,1 1-1,0-1 1,0 0 0,0 1 0,0 0 0,1-1-1,0 1 1,0-1 0,1 7 0,-1-10-23,1 0 0,-1-1 1,1 1-1,-1 0 0,1-1 1,0 1-1,-1 0 1,1-1-1,0 1 0,0-1 1,-1 1-1,1-1 0,0 0 1,0 1-1,0-1 1,-1 0-1,1 1 0,0-1 1,0 0-1,0 0 0,0 0 1,0 0-1,0 0 0,-1 0 1,1 0-1,0 0 1,0 0-1,0 0 0,0 0 1,0 0-1,0-1 0,-1 1 1,1 0-1,0-1 1,1 0-1,31-13 212,-23 6-189,0 1 0,-1-2 1,0 1-1,0-1 0,-1 0 1,0-1-1,-1 0 0,0 0 0,0-1 1,-1 0-1,-1 0 0,5-14 1,-23 68-368,7-30 370,2 1 0,-1-1 1,2 1-1,0 0 0,1 0 0,0 0 1,0 25-1,3-38-18,-1 0 0,1 0 0,-1 0 0,1-1 0,-1 1 0,1 0 1,-1 0-1,1 0 0,0-1 0,0 1 0,-1 0 0,1-1 0,0 1 0,0-1 0,0 1 0,0-1 1,0 1-1,0-1 0,0 0 0,-1 1 0,1-1 0,0 0 0,0 0 0,0 1 0,0-1 0,0 0 1,1 0-1,-1 0 0,0 0 0,0-1 0,0 1 0,0 0 0,0 0 0,-1-1 0,3 0 0,38-12 439,13-24-123,-44 28-311,1 1 0,0 1-1,1 0 1,0 0 0,0 1 0,14-5-1,-25 10-13,0 1 0,-1 0 0,1-1 0,0 1 0,0 0 0,-1 0 0,1 0 0,0 0 0,0 0 0,-1 0 0,1 0-1,0 0 1,0 0 0,-1 0 0,1 0 0,0 0 0,0 1 0,-1-1 0,1 0 0,0 1 0,-1-1 0,1 0 0,0 1 0,-1-1 0,1 1-1,-1-1 1,1 1 0,-1-1 0,1 1 0,-1-1 0,1 1 0,-1-1 0,1 1 0,-1 0 0,0-1 0,1 1 0,-1 0 0,0 0-1,1 0 1,1 34 379,-3-25-348,3-71 2414,-1-3-7824,7 64-4190,0 4 4603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0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41 11403,'0'0'7735,"1"8"-6315,20 253 3102,-20-250-4521,1 10 33,0 1 0,-2 0-1,-3 31 1,3-49-22,0-1-1,-1 1 1,1 0-1,-1-1 1,0 1-1,0-1 1,0 1-1,0-1 1,-1 1-1,1-1 1,-1 0-1,0 0 1,0 0-1,0 0 1,-1 0-1,1 0 1,-1-1-1,1 1 1,-1-1-1,0 1 1,0-1-1,0 0 1,0 0-1,0-1 1,0 1-1,-1-1 1,1 1-1,-5 0 0,6-1 43,1-1 0,-1 0-1,1 0 1,0 0-1,-1 0 1,1 0-1,-1 0 1,1 0 0,0-1-1,-1 1 1,1 0-1,0-1 1,-1 1-1,1-1 1,0 0 0,-1 1-1,1-1 1,0 0-1,0 0 1,0 0-1,0 1 1,0-1-1,-2-2 1,1 0-16,0 0 1,0 0-1,1-1 1,-1 1-1,1 0 0,-1-1 1,1 1-1,0-1 1,0-3-1,-2-10-51,2 1 1,0-1-1,2-17 0,-1 30 39,0-7-24,2-1 0,0 1 0,0-1 0,1 1 0,0 0 1,1 0-1,0 0 0,1 0 0,0 1 0,1 0 0,13-18 1,5-2 46,2 1 0,36-33 0,24-26-25,-76 69 9,-10 18-36,0 1 0,0 0 0,0-1-1,-1 1 1,1 0 0,0-1 0,0 1 0,0 0-1,-1 0 1,1-1 0,0 1 0,0 0 0,-1 0-1,1-1 1,0 1 0,0 0 0,-1 0 0,1 0-1,0-1 1,-1 1 0,1 0 0,0 0-1,-1 0 1,1 0 0,0 0 0,-1 0 0,1 0-1,0 0 1,-1 0 0,1 0 0,0 0 0,-1 0-1,0 0 1,-2 0-13,0 1 0,0 0 1,0-1-1,0 1 0,0 0 0,0 0 0,0 1 0,0-1 0,0 1 0,-4 3 0,-4 4 45,1 0 0,0 0 0,0 2 0,-11 15-1,18-22-18,0-1 0,1 1 0,0 0 0,-1 0-1,2 0 1,-1 0 0,0 1 0,1-1 0,0 0-1,0 1 1,0-1 0,0 1 0,1-1 0,-1 1-1,1-1 1,1 1 0,0 7 0,0-10-107,0 0 1,0 0-1,0 0 0,1 0 1,-1 0-1,1-1 1,-1 1-1,1 0 1,0-1-1,-1 1 0,1-1 1,0 0-1,0 1 1,0-1-1,0 0 1,0 0-1,0 0 0,0-1 1,1 1-1,-1 0 1,0-1-1,0 1 1,1-1-1,-1 0 0,3 0 1,67 0-5660,-62-1 4483,29-2-7936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11147,'0'0'8738,"-4"13"-7782,-7 36 384,2 0 0,3 0 0,-1 76 0,4 71 1313,6-265-2341,-1 50-378,0-1 0,-2 0 0,0 0 0,-1 1 0,-1-1 0,-8-33 0,8 49-538,2 7 248,5 13 159,9 25 228,-12-36-44,1 0 0,0 0 0,0 0 0,0-1 0,1 1 0,-1-1 0,1 0 0,0 0 0,0 0 0,1-1 1,-1 1-1,8 3 0,-9-5 22,-1-2 0,1 1 0,0 0 0,-1-1 0,1 1 0,0-1 0,-1 0 1,1 1-1,0-1 0,0-1 0,-1 1 0,1 0 0,0-1 0,-1 1 0,1-1 1,0 0-1,-1 0 0,1 0 0,-1 0 0,1 0 0,-1-1 0,0 1 0,0-1 1,1 0-1,-1 1 0,0-1 0,0 0 0,1-3 0,5-3 27,0 0-1,-1 0 1,0-1-1,-1-1 1,0 1-1,-1-1 1,0 0-1,0 0 1,-1 0-1,0 0 1,-1-1-1,0 0 0,0 0 1,-2 0-1,1 0 1,-1-11-1,-16 42-318,0 3 284,11-19-10,1 1 0,0-1 0,0 1 0,0 0-1,1-1 1,0 1 0,0 1 0,0-1 0,-2 7 0,4-12-408,10 0-12886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12684,'0'0'11184,"2"10"-10549,4 37 193,-3 1 0,-2-1-1,-2 1 1,-10 68 0,8-75-440,2-39-383,1 0 0,0 0 0,-1 0 0,1 0-1,0 0 1,0 0 0,1 0 0,-1 0 0,0 0 0,1 0-1,-1 0 1,1 0 0,0 0 0,-1-1 0,1 1 0,0 0-1,0 0 1,0-1 0,3 4 0,-3-4 2,1-1 1,-1 1-1,1-1 1,-1 0-1,1 1 1,-1-1-1,1 0 1,0 0-1,-1 0 1,1 0-1,-1 0 1,1 0-1,0-1 1,-1 1-1,1 0 1,-1-1-1,1 1 1,-1-1-1,1 0 1,-1 1-1,0-1 1,1 0-1,-1 0 1,0 0-1,1 0 1,1-2-1,9-6-147,0-1 0,-1 0-1,0-1 1,-1 0 0,0-1 0,12-17 0,-17 21-97,0-1 0,0 0 0,0 1 0,-1-1 0,-1-1 0,1 1 0,-2-1 0,1 1 1,-1-1-1,1-19 0,-17 50-244,10-11 599,0 0 0,1 0 0,0 1 0,0-1 0,1 0 0,0 1-1,1 0 1,1-1 0,-1 1 0,2 0 0,1 13 0,-2-23-95,1 0-1,0 1 1,0-1-1,-1 0 1,1 0 0,0 0-1,0 0 1,0 0-1,0 0 1,1 0 0,-1 0-1,0 0 1,0 0-1,0-1 1,1 1 0,-1 0-1,0-1 1,1 1 0,-1-1-1,0 0 1,1 1-1,-1-1 1,1 0 0,-1 0-1,1 0 1,-1 0-1,0 0 1,1 0 0,-1 0-1,3-1 1,2 0 51,-1 0 1,0 0-1,0 0 1,0 0 0,0-1-1,0 0 1,6-3-1,-3-1-57,0 0 0,0 0 1,0-1-1,-1 0 0,0 0 0,-1-1 0,1 1 0,-1-1 1,-1-1-1,0 1 0,0-1 0,0 0 0,5-19 0,-19 77-112,5-34 108,1 1 0,0 0-1,2-1 1,-1 31-1,3-45-53,-1 0-1,1 0 1,-1 1-1,1-1 1,0 0 0,-1 0-1,1 0 1,0 0-1,0 0 1,0 0-1,0 0 1,0-1-1,0 1 1,0 0-1,0 0 1,0-1-1,0 1 1,0 0 0,0-1-1,1 0 1,-1 1-1,0-1 1,0 1-1,1-1 1,-1 0-1,0 0 1,0 0-1,1 0 1,0 0-1,40-3-7228,-28-4 799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133 206 10442,'0'0'15812,"-10"-3"-15518,7 2-289,-1 0 0,1 0 1,0 1-1,0-1 0,-1 1 0,1 0 0,0 0 1,-1 0-1,1 0 0,0 1 0,0-1 1,-1 1-1,1 0 0,0 0 0,0 0 1,-5 2-1,3 0 35,1 0-1,0 1 1,0-1 0,1 0 0,-1 1 0,1 0-1,0 0 1,0 0 0,0 0 0,0 1-1,1-1 1,-1 1 0,-1 5 0,2-5 11,-1 1 0,1-1 1,0 0-1,1 1 0,0-1 1,-1 1-1,2-1 0,-1 1 1,1 0-1,0 6 1,0-10-61,1 0 1,-1-1 0,1 1 0,0 0 0,-1-1 0,1 1 0,0 0-1,0-1 1,0 1 0,0-1 0,1 0 0,-1 1 0,0-1 0,1 0 0,-1 0-1,1 1 1,-1-1 0,1 0 0,-1-1 0,1 1 0,0 0 0,-1 0-1,1-1 1,0 1 0,0-1 0,-1 1 0,1-1 0,0 0 0,0 0 0,0 0-1,-1 0 1,1 0 0,2 0 0,6-1-478,1 0-1,-1-1 1,0 0 0,0-1-1,0 0 1,0 0 0,0-1-1,-1 0 1,0-1 0,0 0-1,0 0 1,0-1 0,-1-1-1,0 1 1,0-1 0,13-15-1,-6 5-663,-1 0-1,-1 0 1,0-1-1,-1-1 0,-1 0 1,-1-1-1,8-21 0,-2-17-64,-13 20 4550,-3 37-3221,1 1 1,-1-1 0,0 1-1,0-1 1,0 1-1,0-1 1,0 1-1,0-1 1,0 1 0,0-1-1,0 1 1,0-1-1,0 1 1,0-1 0,0 1-1,-1-1 1,1 1-1,0-1 1,0 1-1,0-1 1,-1 1 0,1 0-1,0-1 1,-1 1-1,1-1 1,0 1 0,-1 0-1,1-1 1,0 1-1,-1 0 1,1-1-1,-1 1 1,1 0 0,-1 0-1,1-1 1,0 1-1,-1 0 1,1 0-1,-1 0 1,1 0 0,-1 0-1,1 0 1,-1 0-1,1 0 1,-1 0 0,1 0-1,-1 0 1,1 0-1,-1 0 1,1 0-1,-1 0 1,1 0 0,-1 0-1,1 1 1,-1-1-1,1 0 1,-1 0 0,1 1-1,-1-1 1,1 0-1,0 1 1,-1-1-1,1 0 1,0 1 0,-1 0-1,-26 25 1581,14-7-989,1 0 0,1 1 1,1 1-1,-14 35 0,20-44-557,1 0 0,0 0-1,0 0 1,1 0 0,1 1-1,0-1 1,1 1 0,0-1 0,0 1-1,4 15 1,-4-27-145,0-1 0,0 1 1,0 0-1,0 0 0,0 0 0,0-1 0,0 1 0,1 0 0,-1 0 1,0 0-1,0-1 0,1 1 0,-1 0 0,0 0 0,1-1 1,-1 1-1,1 0 0,-1-1 0,1 1 0,-1-1 0,1 1 0,0 0 1,-1-1-1,1 1 0,-1-1 0,1 0 0,0 1 0,0-1 0,-1 1 1,1-1-1,0 0 0,0 0 0,-1 1 0,1-1 0,0 0 1,0 0-1,0 0 0,-1 0 0,1 0 0,0 0 0,0 0 0,0 0 1,-1 0-1,1-1 0,0 1 0,0 0 0,0 0 0,-1-1 0,1 1 1,0 0-1,0-1 0,2-1 3,0-1-1,0 1 1,-1 0-1,1-1 1,-1 1-1,1-1 1,-1 0 0,0 0-1,0 0 1,2-3-1,-1 0-49,-1 0 0,1 0 0,-1-1 0,0 1 0,-1 0 0,0-1 0,0 1-1,0-1 1,0 0 0,-1 1 0,-1-1 0,-1-12 0,2 18 35,0 1 0,0 0-1,0-1 1,0 1 0,0-1 0,0 1 0,0 0 0,-1-1 0,1 1 0,0-1-1,0 1 1,0 0 0,-1-1 0,1 1 0,0 0 0,0-1 0,-1 1-1,1 0 1,0 0 0,-1-1 0,1 1 0,0 0 0,-1 0 0,1-1-1,0 1 1,-1 0 0,1 0 0,-1 0 0,1 0 0,0 0 0,-1 0-1,1 0 1,-1-1 0,1 1 0,0 0 0,-1 0 0,1 1 0,-1-1 0,1 0-1,-1 0 1,1 0 0,0 0 0,-1 0 0,1 0 0,0 0 0,-1 1-1,1-1 1,-1 0 0,1 0 0,0 1 0,-1-1 0,1 0 0,0 0-1,0 1 1,-1-1 0,1 0 0,0 1 0,0-1 0,-1 0 0,1 1 0,-10 23-51,9-22 68,1 1 1,0-1 0,-1 0 0,1 0-1,0 0 1,1 0 0,-1 0 0,0 0-1,1 0 1,-1 0 0,1 1 0,-1-1-1,1-1 1,0 1 0,0 0-1,0 0 1,0 0 0,0 0 0,1-1-1,-1 1 1,0 0 0,1-1 0,-1 1-1,1-1 1,2 2 0,1-1 6,-1-1 0,0 1 1,1-1-1,-1 0 0,1-1 0,-1 1 1,1-1-1,-1 0 0,1 0 1,-1 0-1,7-2 0,-3 0-5,0 0 0,0-1 0,0 0 0,0 0 0,-1-1 0,1 0 0,-1 0 0,0-1 0,0 0 0,-1 0 0,1-1 0,-1 0 0,0 0 0,-1 0 0,1 0 0,-1-1 0,7-13 0,-12 20 53,-1 8 304,-17 36 162,12-32-283,1-1 1,1 1-1,-1 0 1,2 0-1,0 0 0,1 1 1,-2 19-1,4-32-242,0 0-1,0 0 1,0 0 0,0 1-1,0-1 1,0 0 0,0 0-1,0 0 1,0 0 0,0 1-1,0-1 1,0 0-1,0 0 1,0 0 0,0 0-1,0 1 1,1-1 0,-1 0-1,0 0 1,0 0 0,0 0-1,0 0 1,0 0 0,0 1-1,1-1 1,-1 0 0,0 0-1,0 0 1,0 0-1,0 0 1,1 0 0,-1 0-1,0 0 1,0 0 0,0 0-1,0 0 1,1 0 0,-1 0-1,0 0 1,0 0 0,0 0-1,1 0 1,-1 0 0,0 0-1,0 0 1,0 0-1,1 0 1,11-6-127,9-12-2403,-17 1-2393,-3 6-3328,-1 3-2372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7:4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8680,'0'0'2648,"-5"9"-1372,-1 0-1038,-1 2 447,0-1 0,1 1 1,0 0-1,1 1 0,0-1 0,1 1 0,0 0 0,1 0 0,-2 16 0,5-28-638,0 1 0,0-1 0,0 1 1,0-1-1,0 1 0,1 0 0,-1-1 0,0 1 0,0-1 0,0 1 0,1-1 0,-1 1 0,0-1 0,1 1 0,-1-1 0,0 1 0,1-1 0,-1 1 1,1-1-1,-1 0 0,1 1 0,-1-1 0,1 0 0,-1 1 0,1-1 0,-1 0 0,1 0 0,-1 0 0,1 1 0,0-1 0,0 0 0,26 0 1538,25-17 540,-50 16-2095,62-43 1436,-61 41-1361,0 1 1,0-1 0,-1 0-1,1 0 1,-1 0-1,1 0 1,-1-1-1,0 1 1,0-1-1,0 1 1,-1-1-1,1 0 1,-1 1-1,0-1 1,0 0-1,0 0 1,0-4-1,-2 6-110,1 1-1,0 0 1,-1-1-1,1 1 1,-1-1-1,1 1 1,-1 0-1,0 0 0,0-1 1,1 1-1,-1 0 1,0 0-1,0 0 1,0 0-1,0 0 1,0 0-1,-1 0 1,1 0-1,0 0 1,0 0-1,-1 1 1,1-1-1,0 0 1,-1 1-1,1-1 1,0 1-1,-1 0 1,1-1-1,-1 1 1,1 0-1,-3 0 1,-55-2-3133,46 2 1370,2 0 286,-19 1-7003,15 2-4770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11915,'0'0'3022,"-8"7"-2302,-1-2 96,6-4-534,0 1 0,-1 0 0,2 0 1,-1 0-1,0 0 0,0 0 0,1 1 0,-1-1 0,1 1 0,0 0 1,-4 5-1,-3 28 3665,6-22-3938,2-11 25,-1 4-14,0 0-1,0 1 1,1-1 0,0 0-1,0 0 1,1 1 0,0-1-1,0 0 1,0 1 0,3 9-1,-2-17-3,-1 1-1,1 0 0,0 0 0,0 0 0,0-1 1,-1 1-1,1 0 0,0-1 0,0 1 0,0-1 1,0 1-1,0-1 0,0 1 0,0-1 0,0 0 0,0 0 1,0 1-1,0-1 0,1 0 0,-1 0 0,0 0 1,0 0-1,0 0 0,0 0 0,0 0 0,0-1 1,0 1-1,0 0 0,0-1 0,0 1 0,0-1 1,0 1-1,0-1 0,0 1 0,1-2 0,31-23 234,-22 13-206,-7 6-1805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13325,'0'0'12246,"11"1"-11792,-1 1-395,0-2 1,1 1-1,-1-1 1,0-1-1,1 0 1,-1 0-1,0-1 1,0-1 0,0 1-1,0-2 1,0 1-1,10-6 1,-15 6 14,-1 0 1,0 0 0,1 0 0,-1 0-1,-1 0 1,1-1 0,0 0-1,-1 0 1,1 0 0,-1 0 0,5-9-1,-6 6-37,0-1 0,0 1-1,-1 0 1,1-1 0,-2 0 0,1 1-1,-1-13 1,-11 32-170,9-3 70,1 1-560,-1 0-1,1 1 1,1 0-1,1 18 1,-1-27 448,0 0 0,0 0-1,1-1 1,-1 1 0,1 0 0,-1 0 0,1 0 0,0-1-1,0 1 1,-1 0 0,1-1 0,0 1 0,0-1 0,1 1 0,-1-1-1,0 0 1,0 1 0,1-1 0,-1 0 0,1 0 0,-1 0-1,1 0 1,-1 0 0,1 0 0,0 0 0,0-1 0,-1 1 0,1-1-1,0 1 1,0-1 0,0 0 0,-1 1 0,1-1 0,3 0 0,0 0-9050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55 196 9577,'0'0'15124,"-6"8"-15066,1-2-59,-1 1-1,2 0 1,-1-1-1,1 2 1,0-1-1,0 0 1,1 1-1,0-1 1,1 1-1,-1 0 1,1 0-1,1 0 1,-2 14-1,4-22 2,-1 1 0,0-1 0,1 1-1,-1 0 1,1-1 0,-1 1 0,0-1 0,1 1 0,-1-1-1,1 1 1,0-1 0,-1 0 0,1 1 0,-1-1-1,1 1 1,-1-1 0,1 0 0,0 0 0,-1 1 0,1-1-1,0 0 1,-1 0 0,1 0 0,0 0 0,0 0 0,-1 0-1,1 0 1,0 0 0,-1 0 0,1 0 0,0 0 0,-1 0-1,1 0 1,0-1 0,-1 1 0,1 0 0,0-1-1,-1 1 1,1 0 0,-1-1 0,1 1 0,0-1 0,29-15 146,-13 1-209,-1-1 1,27-35-1,-6 8-860,-37 43 885,0-1 0,0 1 0,0 0 0,0 0 0,0 0 0,1 0 0,-1 0 0,0 0 0,0 0 0,0 0 0,0 0 0,0 0 0,0 0 0,1 0 0,-1 0 0,0 0 0,0 0 0,0 0 0,0 0 0,0 0 0,1 0 0,-1 0 0,0 0 0,0 0 0,0 0 0,0 0 0,0 0 0,0 0 0,1 0 0,-1 1 0,0-1 0,0 0 0,0 0 0,0 0 0,0 0 0,0 0 0,0 0 0,0 0 0,0 0 0,0 1 0,1-1 0,-1 0 0,0 0 0,0 0 0,0 0 0,0 0 0,0 1 0,0-1 0,0 0 0,0 0 0,0 0 0,0 0 0,0 0 0,0 0 0,0 1 0,0-1 0,0 0 0,0 0 0,0 0 0,2 19-609,-1 22 807,-1-40-201,-2 37 198,1-27-82,0 1 1,1-1-1,0 1 0,1 0 0,0-1 1,3 12-1,-3-21-45,-1-1-1,1 0 1,-1 0 0,1 0-1,-1 0 1,1 1 0,-1-1 0,1 0-1,0 0 1,0 0 0,0 0-1,-1 0 1,1-1 0,0 1-1,0 0 1,0 0 0,0-1 0,1 1-1,-1 0 1,0-1 0,0 1-1,0-1 1,0 1 0,3-1 0,-2 1 42,1-1 1,0 0-1,-1-1 1,1 1-1,0 0 1,0-1-1,-1 1 1,1-1-1,-1 0 1,1 0-1,2-1 1,4-3 207,0 0 0,-1 0 0,1-1 0,-1 0 0,9-9 1,3-5 54,-1-1 0,-1-1 0,0-1 0,27-47 0,-37 54-276,-1 1-1,0-1 0,-1 0 0,-1-1 1,0 0-1,-1 0 0,-1 0 0,-1 0 0,1-22 1,-3 38-68,0 1 0,0 0 0,0 0 0,0-1 0,0 1 1,0 0-1,1 0 0,-1-1 0,0 1 0,0 0 0,0 0 0,0-1 1,0 1-1,0 0 0,0 0 0,-1-1 0,1 1 0,0 0 0,0 0 1,0 0-1,0-1 0,0 1 0,0 0 0,0 0 0,0-1 0,-1 1 1,1 0-1,0 0 0,0 0 0,0-1 0,0 1 0,-1 0 0,1 0 1,0 0-1,0 0 0,0 0 0,-1-1 0,1 1 0,0 0 0,0 0 1,-1 0-1,1 0 0,0 0 0,0 0 0,-1 0 0,1 0 0,-12 10-197,-7 18 129,2 3 31,-6 10 67,-17 48-1,35-78-13,1 1 0,0 0 0,1 0 0,0 0 0,1 1 0,1-1 0,0 0 0,0 1 0,2 14-1,-1-26-3,1 0-1,-1 1 0,0-1 1,0 1-1,1-1 0,-1 0 1,1 1-1,-1-1 0,1 0 0,-1 0 1,1 1-1,0-1 0,0 0 1,-1 0-1,1 0 0,0 0 1,0 0-1,0 0 0,0 0 0,0 0 1,1 0-1,-1-1 0,0 1 1,0 0-1,1-1 0,-1 1 1,0-1-1,1 1 0,-1-1 0,0 1 1,1-1-1,-1 0 0,0 0 1,1 0-1,-1 0 0,1 0 1,-1 0-1,2-1 0,1 1 14,-1-1 0,0 1-1,0-1 1,0 0 0,0-1 0,0 1-1,0 0 1,0-1 0,0 0 0,0 0-1,-1 1 1,1-2 0,-1 1 0,1 0-1,2-4 1,3-7 30,-2 0 1,0 0-1,0 0 0,-1-1 0,-1 0 1,0 0-1,-1 0 0,0 0 1,-1-1-1,-1 1 0,-1-29 0,-14 99-377,13-51 329,0 1-1,1 0 1,0-1-1,0 1 1,0 0-1,0 0 0,1-1 1,0 1-1,3 7 1,-3-11 2,0 0 0,0 0 0,1 0 0,-1-1 0,1 1 1,-1 0-1,1-1 0,0 1 0,0-1 0,-1 0 0,1 0 1,0 1-1,0-1 0,0-1 0,1 1 0,-1 0 0,0 0 1,0-1-1,0 1 0,1-1 0,-1 0 0,0 0 0,0 1 1,1-1-1,-1-1 0,3 1 0,1 0 0,-1-1 1,1 0-1,0 1 1,0-2-1,0 1 0,-1-1 1,1 0-1,0 0 0,-1 0 1,0-1-1,0 0 1,0 0-1,0 0 0,0-1 1,4-4-1,3-3-20,0-2 0,-1 0-1,18-28 1,-28 40-28,-6 36-363,-7 9 508,7-29 1,1 1 0,0-1 0,1 1 0,-2 27 0,5-42-101,0-1 0,0 0-1,0 1 1,0-1-1,0 1 1,0-1 0,0 0-1,0 1 1,0-1-1,0 0 1,0 1 0,0-1-1,0 0 1,1 1-1,-1-1 1,0 0 0,0 1-1,0-1 1,0 0-1,1 1 1,-1-1 0,0 0-1,0 0 1,1 1 0,-1-1-1,0 0 1,0 0-1,1 1 1,-1-1 0,0 0-1,1 0 1,-1 0-1,0 0 1,1 1 0,-1-1-1,1 0 1,14-6-535,11-17-2194,-22 17 1203,0-1-1,-1 1 1,1-1-1,-1 0 1,3-9-1,2-14-5239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10410,'0'0'5605,"-14"50"-4292,14-35-960,0 1-289,0-3-96,8-2-1826,4-4-1793,0-1-1442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1 288,'0'0'15199,"-1"10"-13048,0 2-1603,-1-3 92,1 0 0,0 1 1,0-1-1,1 1 0,0-1 0,1 1 0,1 9 0,-1-18-566,1 0 0,-1 0 0,0 0 0,1 0 0,-1 0 0,0 0 0,1 0 0,-1-1 0,1 1 0,0 0 0,-1-1 0,1 0 0,-1 1 0,1-1 0,0 0 0,-1 0-1,1 0 1,0 0 0,-1 0 0,1 0 0,0 0 0,2-1 0,40-6 745,-28 1-696,0 0 0,26-16 0,-32 16-322,0 0 0,0 1 1,0 0-1,1 1 0,0 0 0,0 1 1,0 0-1,21-2 0,-31 5 209,0 1-1,-1 0 1,1 0-1,-1-1 1,1 1 0,-1 0-1,0 0 1,1 0-1,-1 0 1,0 0 0,0 0-1,0-1 1,1 1-1,-1 0 1,0 0 0,0 0-1,0 0 1,0 0-1,-1 0 1,1 0 0,0 0-1,0 0 1,0 0-1,-1 1 1,-5 25 513,4-23-793,1-3 350,1 0 0,-1 0 1,0 1-1,1-1 1,-1 0-1,1 1 1,-1-1-1,1 1 0,0-1 1,0 0-1,-1 1 1,1-1-1,0 1 1,0-1-1,1 1 1,-1 1-1,8 7-4897,-3-6-1355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38 12876,'0'0'8141,"-9"-6"-7249,6 3-824,-1 0 0,0 1 0,-1-1 0,1 1 1,0 0-1,-1 0 0,1 0 0,-1 1 0,0 0 1,-7-2-1,9 3-64,0 0 0,0 1 0,0-1 0,0 1 0,-1 0 0,1-1 0,0 1 0,0 1 0,0-1 0,1 0 0,-1 1 0,0-1 0,0 1 0,1 0 0,-1 0 0,1 0 0,0 0 0,-1 0 0,1 1 0,0-1 0,-2 3 0,-1 2 4,0 0 0,0 0 0,0 0 1,1 1-1,0 0 0,0 0 0,1 0 1,0 0-1,0 0 0,1 0 0,0 1 0,-1 9 1,3-17-8,0-1 1,1 1 0,-1-1 0,0 1 0,0-1-1,0 0 1,1 1 0,-1-1 0,0 1 0,0-1-1,1 1 1,-1-1 0,0 0 0,1 1-1,-1-1 1,0 0 0,1 1 0,-1-1 0,1 0-1,-1 1 1,1-1 0,-1 0 0,0 0 0,1 1-1,-1-1 1,1 0 0,-1 0 0,1 0 0,-1 0-1,1 0 1,-1 0 0,1 0 0,-1 0-1,1 0 1,-1 0 0,1 0 0,-1 0 0,1 0-1,-1 0 1,1 0 0,-1-1 0,1 1 0,-1 0-1,1 0 1,-1-1 0,1 1 0,-1 0-1,0-1 1,1 1 0,0-1 0,25-14 286,-16 6-220,0 0 0,-1-1 0,0 0 0,0 0 0,-1-1 0,-1 0 0,0 0 0,0-1 0,-1 0 0,-1 0 0,5-14 0,-12 34-123,-5 25 49,2 0-1,-2 39 1,7-71 14,0 0 1,0 0-1,0 0 1,0 0 0,0-1-1,0 1 1,0 0-1,1 0 1,-1 0 0,0 0-1,0-1 1,1 1-1,-1 0 1,1 0-1,-1-1 1,0 1 0,1 0-1,-1-1 1,1 1-1,0 0 1,-1-1-1,1 1 1,-1-1 0,1 1-1,0-1 1,0 1-1,-1-1 1,1 0 0,0 1-1,0-1 1,-1 0-1,3 1 1,0-1 19,0 0 1,1 1-1,-1-2 1,0 1-1,1 0 1,-1-1-1,0 1 1,0-1-1,4-1 1,65-31 303,-68 31-330,7-5-7,0 0 0,1 1 0,0 1 0,0 0 1,0 0-1,1 2 0,0-1 0,-1 1 0,1 1 0,19-1 0,-31 4 1,1-1-1,0 1 0,-1-1 1,1 1-1,-1-1 0,1 1 1,-1 0-1,1 0 0,-1 0 0,0 0 1,1 0-1,-1 0 0,0 1 1,0-1-1,0 0 0,0 0 1,0 1-1,0-1 0,0 1 0,0-1 1,-1 1-1,1-1 0,-1 1 1,1-1-1,-1 1 0,1 0 1,-1-1-1,0 1 0,0 2 0,1 3 168,0 0-1,0 0 0,-1 0 1,0 0-1,-3 14 0,3-21-102,0 1-1,0-1 0,0 0 0,0 1 1,0-1-1,0 1 0,0-1 0,0 0 1,0 1-1,0-1 0,0 0 0,0 1 1,0-1-1,0 0 0,-1 1 0,1-1 1,0 0-1,0 1 0,0-1 0,-1 0 1,1 0-1,0 1 0,0-1 0,-1 0 1,1 0-1,0 1 0,0-1 0,-1 0 1,1 0-1,0 0 0,-1 0 0,1 1 1,0-1-1,-1 0 0,0 0 0,-8-10 1063,-3-20-699,2 3-359,6 15-114,0 0 0,0 0 1,1-1-1,1 1 0,-2-16 1,43 39-3768,-19-4 1243,0-2 1,1 0 0,0-2 0,-1 0 0,1-1 0,24-1 0,-15-1-1399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 6342,'0'0'12529,"-10"-5"-12054,8 4-449,0 0 0,0-1 0,0 1 0,0 0-1,0 0 1,-1 0 0,1 1 0,0-1 0,-1 0-1,1 1 1,0 0 0,-1-1 0,1 1 0,-1 0-1,1 0 1,0 0 0,-1 1 0,1-1 0,-1 1-1,1-1 1,0 1 0,0 0 0,-1-1 0,1 1-1,0 1 1,0-1 0,0 0 0,0 0 0,0 1-1,0-1 1,0 1 0,0 0 0,1-1 0,-1 1-1,1 0 1,-1 0 0,1 0 0,0 0 0,0 0-1,0 0 1,-2 4 0,0 0 131,-1 1 1,1-1-1,1 1 0,-1-1 0,1 1 1,0 0-1,1 0 0,-1 0 0,1 0 1,1 0-1,-1 0 0,2 10 1,-1-16-153,1 0 1,0 0 0,-1 0-1,1 0 1,0 0 0,0 0-1,0 0 1,0 0 0,0 0-1,0 0 1,0-1 0,0 1-1,0 0 1,0-1 0,0 1 0,0-1-1,0 1 1,1-1 0,-1 1-1,0-1 1,0 0 0,1 0-1,-1 0 1,0 1 0,0-1-1,1 0 1,-1-1 0,0 1-1,0 0 1,2-1 0,40-7 234,-26-1-213,0 0 1,-1-1-1,0-1 1,-1-1-1,15-13 1,18-14-1,-48 38-31,0 1 0,1-1 0,0 0-1,-1 1 1,1-1 0,-1 1 0,1-1 0,0 1 0,-1-1-1,1 1 1,0 0 0,-1-1 0,1 1 0,0 0 0,-1 0-1,1-1 1,0 1 0,0 0 0,0 0 0,-1 0 0,1 0-1,0 0 1,0 0 0,-1 0 0,1 0 0,0 0 0,0 0-1,0 1 1,-1-1 0,1 0 0,0 0 0,0 1 0,-1-1-1,1 0 1,0 1 0,-1-1 0,1 1 0,-1-1 0,1 1-1,0-1 1,-1 1 0,1 0 0,-1-1 0,1 1 0,-1 0-1,0-1 1,1 2 0,9 45-357,-2-9 196,-7-36 161,0-1-1,0 1 1,1 0 0,-1-1-1,0 0 1,1 1 0,-1-1-1,1 0 1,0 0 0,-1 0-1,1 0 1,0 0 0,0 0-1,-1 0 1,1-1 0,0 1-1,0-1 1,0 1 0,0-1-1,0 0 1,0 0 0,0 0-1,0 0 1,0 0 0,0 0-1,0 0 1,0-1 0,0 1-1,0-1 1,3-1 0,8-2-105,0-1 1,-1 0 0,17-11-1,-17 10-49,1-1-262,55-24-3362,-20 22-2602,-47 9 6129,0 1 0,0-1 0,0 0 0,0 0 0,0 0 0,0 1 0,0-1 0,0 1 0,0-1 0,0 0 0,0 1 0,-1 0 0,1-1 0,0 1 0,0-1 0,-1 1 0,1 0 0,0 0 0,-1-1 0,1 1 0,-1 0 0,1 0 0,-1 0 0,1 0 0,-1 0 0,1 1 0,-1-1 241,1 0 0,-1 0 0,0 0 1,1 0-1,-1 0 0,1 0 0,-1 0 0,1-1 1,0 1-1,-1 0 0,1 0 0,0-1 1,0 1-1,-1 0 0,1-1 0,0 1 0,0 0 1,0-1-1,0 1 0,0-1 0,0 0 0,0 1 1,0-1-1,0 0 0,0 0 0,0 1 1,0-1-1,0 0 0,0 0 0,0 0 0,0 0 1,2-1-1,11-2-2858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75 4484,'0'0'7570,"-12"9"-4228,3-2-2841,-59 53 1787,63-55-2007,0-1 0,1 1 0,0 0 0,0 0-1,1 0 1,-1 0 0,1 1 0,0-1 0,0 1 0,1 0-1,0 0 1,0 0 0,-1 7 0,3-13-272,0 0 0,0 1 0,0-1 0,0 0 0,0 0 0,0 1 0,0-1 0,0 0 0,0 1 0,0-1 0,0 0 0,0 0 0,1 1 0,-1-1 0,0 0 0,0 0 0,0 1 0,0-1 0,0 0 0,1 0 0,-1 1 0,0-1 0,0 0 0,1 0 0,-1 0 0,0 0 0,0 1 0,1-1 0,-1 0 0,0 0 1,0 0-1,1 0 0,-1 0 0,0 0 0,1 0 0,-1 0 0,0 0 0,0 0 0,1 0 0,-1 0 0,19-4 430,14-14 300,-14 2-567,1-2 0,31-39-1,-45 50-155,0-1-1,-1 1 0,0-1 1,0 0-1,-1 0 0,0-1 1,0 1-1,-1-1 0,-1 0 1,1 0-1,1-16 0,-4 24-13,1 1-1,-1 0 0,0-1 0,0 1 0,0 0 0,0-1 0,0 1 0,0-1 0,0 1 1,0 0-1,0-1 0,0 1 0,0 0 0,0-1 0,0 1 0,0 0 0,-1-1 0,1 1 1,0 0-1,0-1 0,0 1 0,0 0 0,-1-1 0,1 1 0,0 0 0,0 0 0,-1-1 1,1 1-1,0 0 0,0 0 0,-1-1 0,1 1 0,0 0 0,-1 0 0,1 0 1,0 0-1,-1-1 0,-14 9-28,-10 21-37,18-21 128,2 1-1,-1 0 0,1 1 0,0-1 1,1 1-1,0 0 0,1 0 0,0 0 0,1 1 1,0-1-1,0 1 0,1 12 0,1-21-63,0 0-1,0 0 0,1-1 0,-1 1 0,1 0 0,0-1 1,-1 1-1,1 0 0,0-1 0,0 1 0,0-1 0,0 1 0,0-1 1,0 0-1,0 1 0,1-1 0,-1 0 0,0 0 0,1 0 0,-1 0 1,1 0-1,-1 0 0,1 0 0,0-1 0,-1 1 0,1 0 1,0-1-1,-1 1 0,3-1 0,4 2-782,0-1 0,0 0 0,0-1-1,-1 0 1,14-1 0,8-4-6210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8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83 191 11275,'0'0'6096,"-7"9"-4516,-3 3-1181,1 0-1,1 1 1,0 0-1,1 1 0,1 0 1,0 0-1,0 0 1,2 1-1,0 0 1,-3 16-1,7-30-379,0-1-1,0 1 1,0 0-1,0-1 1,0 1-1,0-1 1,0 1-1,0-1 1,0 1 0,0 0-1,0-1 1,0 1-1,0-1 1,0 1-1,0-1 1,1 1-1,-1-1 1,0 1 0,0 0-1,1-1 1,-1 0-1,0 1 1,1-1-1,-1 1 1,0-1-1,1 1 1,-1-1-1,1 0 1,-1 1 0,1-1-1,-1 0 1,1 1-1,-1-1 1,1 0-1,21-5 564,21-24 232,-7-3-637,-1-1 1,45-58-1,-67 74-156,-1 0 0,0 0 0,-1-1 0,-1 0 0,-1-1 0,-1 0-1,-1-1 1,8-28 0,-26 78-181,-27 49-1,1-2 354,18-37 34,10-22-139,0 0 1,1 1 0,1 0-1,0 0 1,2 1 0,0 0 0,1 0-1,-2 36 1,6-56-87,0 1 0,0-1 0,0 0 1,0 1-1,0-1 0,0 1 0,0-1 0,1 1 0,-1-1 0,0 0 0,0 1 0,0-1 0,1 1 0,-1-1 0,0 0 0,0 1 1,1-1-1,-1 0 0,0 1 0,1-1 0,-1 0 0,0 0 0,1 1 0,-1-1 0,0 0 0,1 0 0,-1 0 0,1 1 1,-1-1-1,0 0 0,1 0 0,-1 0 0,1 0 0,-1 0 0,1 0 0,-1 0 0,1 0 0,-1 0 0,0 0 0,1 0 0,-1 0 1,1 0-1,-1 0 0,1 0 0,-1-1 0,0 1 0,1 0 0,-1 0 0,1 0 0,-1-1 0,0 1 0,1 0 0,-1 0 1,0-1-1,1 1 0,19-19-1,-16 10-132,-1-1 0,-1 0 0,1 0-1,-2 0 1,1-1 0,-1 1 0,-1 0 0,0 0 0,0-1 0,-1 1 0,-4-19 0,4 22 25,-1 0 0,0 1 0,0-1 0,0 0 0,-1 1 0,0-1 0,0 1 0,-1 0 0,1 0 0,-1 0 0,-1 1 0,1-1 0,-1 1 0,0 0-1,0 0 1,0 1 0,-1 0 0,-6-5 0,22 13 469,0 0-1,0-1 0,0 0 1,0-1-1,1 0 0,-1 0 1,12-1-1,81-2-1599,-47-1-3863,-36 2-190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54 3844,'0'0'14872,"-7"-4"-14012,-23-12-150,29 15-545,0 1 1,0-1-1,1 1 0,-1-1 1,0 0-1,0 1 0,1-1 1,-1 0-1,0 0 0,1 0 1,-1 0-1,0 0 0,1 1 1,0-1-1,-1 0 0,1 0 1,-1 0-1,1 0 0,0-3 1,-1 4-122,1-1 0,0 0 0,0 1 0,0-1 0,0 1 0,0-1 0,-1 0 0,1 1 0,0-1 0,-1 1 0,1-1 0,0 1 0,-1-1 0,1 1 0,-1-1 0,1 1 0,-1-1 1,1 1-1,-1-1 0,1 1 0,-1 0 0,1-1 0,-1 1 0,1 0 0,-1-1 0,0 1 0,1 0 0,-1 0 0,1 0 0,-1 0 0,0 0 0,1 0 0,-2 0 0,-5-1-16,0 1-1,0 0 0,0 0 0,0 0 0,0 1 0,0 1 0,1-1 0,-1 1 1,0 0-1,1 0 0,0 1 0,-1 0 0,1 0 0,0 0 0,0 1 0,-5 4 1,6-4-37,0-1 0,0 1 1,1 0-1,0 0 1,0 1-1,0-1 1,0 1-1,1 0 1,-1 0-1,1 0 1,0 0-1,1 1 1,-1-1-1,1 1 0,0-1 1,1 1-1,-1 0 1,0 11-1,2-16 4,1 0-1,-1-1 1,0 1-1,1 0 1,-1 0-1,1-1 1,-1 1-1,1 0 0,0-1 1,-1 1-1,1 0 1,0-1-1,-1 1 1,1-1-1,0 1 1,0-1-1,-1 0 1,1 1-1,0-1 0,0 0 1,0 1-1,0-1 1,-1 0-1,1 0 1,0 0-1,0 0 1,0 0-1,0 0 1,0 0-1,0 0 0,-1 0 1,1 0-1,0-1 1,0 1-1,0 0 1,0 0-1,0-1 1,38-10 189,-28 5-135,0 0 1,-1 0-1,18-16 1,22-13 8,-50 35-74,1 0 0,0 1 1,-1-1-1,1 0 0,-1 0 0,1 1 1,0-1-1,-1 0 0,1 1 0,-1-1 0,1 0 1,-1 1-1,1-1 0,-1 1 0,1-1 1,-1 1-1,1-1 0,-1 1 0,0-1 1,1 1-1,-1-1 0,0 1 0,1 0 1,-1-1-1,0 1 0,0-1 0,0 1 0,1 0 1,-1-1-1,0 1 0,0 0 0,0-1 1,0 1-1,0 0 0,-1 1 0,7 37-78,-5-29 94,9 76 397,-4 1 0,-5 90-1,-1-173-316,0 0 1,0-1-1,-1 1 0,0 0 0,0-1 0,0 1 0,0 0 0,0-1 0,-1 0 0,1 1 0,-1-1 0,0 0 0,0 0 0,0 0 1,-1 0-1,1 0 0,-1 0 0,0-1 0,1 1 0,-1-1 0,0 1 0,0-1 0,-1 0 0,1-1 0,0 1 0,-1-1 0,1 1 1,-1-1-1,1 0 0,-1 0 0,0 0 0,1-1 0,-1 1 0,0-1 0,0 0 0,1 0 0,-1 0 0,0-1 0,1 1 0,-1-1 1,0 0-1,1 0 0,-1 0 0,1-1 0,-1 1 0,1-1 0,0 1 0,-1-1 0,1 0 0,0-1 0,-5-4 0,1 1-143,0 0 0,0-1 0,0 0-1,1 0 1,0 0 0,0-1 0,1 0 0,0-1-1,0 1 1,1-1 0,0 1 0,1-1 0,0 0-1,0-1 1,1 1 0,0 0 0,1-1-1,-1-16 1,3 22-129,0 1 0,0-1 0,0 1 0,0-1 0,1 1 0,0-1 0,-1 1 0,1 0 0,0 0 0,1-1 0,-1 2 0,0-1 0,1 0 0,0 0 0,0 1 0,0 0 0,3-3 0,65-39-6205,-45 30 2071,21-13-4327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18610,'0'0'4932,"-3"69"-4035,-4-32 96,-2 2-577,-2-1-319,3 0-97,1-4-65,-3-4-959,4-6-1443,0-3-1312,-3-7-2531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1:4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4452,'0'0'20404,"5"39"-28925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2:4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1300 4420,'0'0'10752,"8"7"-10720,-5-5 22,0 1 0,1-1 0,-1 0 0,0 0 0,1 0 0,-1 0 0,1 0 1,0-1-1,-1 0 0,1 0 0,0 0 0,0 0 0,0 0 0,0-1 0,0 0 1,0 0-1,0 0 0,0 0 0,-1 0 0,1-1 0,6-1 0,41-12 159,2 2 0,-1 3 0,1 2 0,0 2 0,1 2 0,-1 3 0,1 2 0,91 16 0,-57-5-41,0-3 0,1-5 0,-1-3 0,1-4 0,-1-4 1,0-4-1,116-28 0,-105 16-181,412-81 265,-386 84 82,0 6-1,142 3 1,-236 12-312,-1 1 0,0 1 0,0 1 0,35 12-1,108 47 147,-41-14-83,-132-49-89,19 6 12,0-1 0,0-1 0,37 5 1,-52-9-4,0-1 0,1 0 0,-1 0 0,0 0 0,1 0 0,-1-1 0,0 1 0,1-1 0,-1 0 0,0-1 0,0 1 1,0-1-1,0 0 0,0 0 0,0 0 0,-1 0 0,1-1 0,-1 1 0,1-1 0,-1 0 0,0 0 0,0 0 0,4-6 0,24-44 155,41-93 0,-30 54-166,-29 69-15,-2 0 0,-1-1-1,-1 0 1,-1-1 0,-2 0 0,0 0 0,-1-1-1,2-40 1,-6 39 31,-1 1 0,-1-1-1,-2 1 1,0 0 0,-2 0 0,0 0-1,-2 1 1,-1 0 0,-1 0 0,-1 1-1,-2 0 1,0 0 0,-30-42-1,16 32-15,-1 2 0,-1 0 0,-52-43-1,67 64-39,-2 0 0,0 1-1,0 1 1,0 0-1,-1 1 1,0 1 0,-1 0-1,0 2 1,0-1-1,0 2 1,-21-3 0,-48 2-6,0 4 1,-85 10 0,-30 1 103,-455 14 83,519-17-74,0-5 1,-1-7-1,-158-25 1,204 16-125,-1 4 0,-111 2 1,153 10-13,-1 2 1,1 2 0,0 3-1,0 1 1,-74 27 0,-32 28-711,94-36 587,-127 37 0,177-63 384,0-1 1,0 0 0,-26-1 0,38 2-183,0 1 0,0 0 0,0 0 0,0 0 0,1-1 0,-1 1 0,1 0 0,0 0 0,0 0 0,2 5 0,-2-1 11,0 35 8,-5 200 324,0-192-174,-1-1-1,-23 90 0,13-91-112,7-21-45,1 0 0,-6 37 0,13-56-32,0-1 1,0 0-1,1 0 1,1 0-1,-1 0 0,1 0 1,0 0-1,1 0 1,0 0-1,0 0 1,1 0-1,7 13 1,-9-18-126,5 7 89,-1 0-1,2 0 1,0-1 0,8 10 0,13 0-2318,-26-19 1731,1 1 0,0 0 0,-1-1 0,1 1 0,0-1 0,-1 0 0,1 1 0,0-1 0,-1-1 0,1 1-1,3-1 1,11-5-9496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2:5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1100 5157,'0'0'4297,"8"-1"-3160,131 2 317,-67 1-1349,1-2 0,-1-5 0,85-14 0,-23-10-52,52-12 48,238-20 1,-303 52 11,503-33 1222,0 34-81,23 73-1040,-276-20-183,335-14 238,-528-28-228,-42 4 186,0 6 0,-1 6-1,-1 6 1,-1 5 0,143 55 0,-244-74-90,1-1 0,0-1 0,0-2 0,0-1 0,59 2 0,-87-9-142,0 0 0,0 0 0,-1-1 0,1 1 0,0-1 0,-1 0-1,0-1 1,1 1 0,-1-1 0,0 1 0,0-1 0,0 0 0,-1-1 0,1 1 0,-1-1-1,5-6 1,9-11-310,24-38-1,-36 50 223,7-11 79,-1-1 0,-1-1 0,-1 1 1,-1-2-1,0 1 0,4-29 0,15-144 411,-14 81-281,-11 97-84,0-1-1,-1 1 0,0-1 1,-1 0-1,-5-28 1,3 38-29,0 0 1,0 0 0,-1 0 0,0 1 0,0-1-1,-1 1 1,0-1 0,-1 1 0,1 1 0,-1-1-1,0 1 1,-1-1 0,0 2 0,-7-7 0,-17-11-12,-2 1-1,-40-20 1,-20-14-474,68 41 346,0 0 0,-1 2 0,0 1 1,-1 1-1,0 1 0,-1 2 0,-41-9 1,9 9-19,-1 1 0,-86 3-1,-432 5 238,-628-3-966,848-9 827,-128 0-801,267 12-19,-80 1 358,-303-36 1,414 7 1298,-105-11 365,222 32-687,1 4 0,-81 7 0,118-1-466,1 2 1,0 1-1,-49 17 1,-92 47-1160,72-29 1184,73-31 189,0 1 1,0 1 0,-35 24 0,54-31-105,1 1 0,0 0 0,0 1 0,0-1 0,1 1 0,0 1 0,1 0 0,0 0 0,0 0 1,1 0-1,0 1 0,1 0 0,-4 12 0,-14 60 19,4 1 1,-10 104 0,12-71-85,7-61-28,2-22-6,2 1-1,1 0 0,2 1 0,3 43 0,-1-76-42,0 0-1,0-1 0,1 1 1,-1 0-1,0 0 1,1 0-1,0-1 0,-1 1 1,1 0-1,0-1 1,0 1-1,0 0 0,0-1 1,0 1-1,0-1 0,0 0 1,1 1-1,-1-1 1,1 0-1,-1 0 0,0 0 1,1 0-1,0 0 1,-1 0-1,4 1 0,-2-1-133,0-1 0,0 0 0,-1 1-1,1-1 1,0-1 0,0 1 0,0 0 0,-1 0-1,1-1 1,0 0 0,0 0 0,-1 1-1,1-1 1,0-1 0,-1 1 0,1 0 0,2-3-1,39-34-3717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3:0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5221,'-8'2'4415,"-3"0"-3744,-51 16-88,58-17-581,1 0 0,-1 1 1,0-1-1,1 1 0,-1 0 1,1 0-1,0 0 0,0 0 1,0 0-1,0 1 0,0 0 1,0-1-1,-4 6 0,6-3 42,1-1-1,-1 0 1,1 0-1,0 1 1,0-1-1,0 0 1,0 1-1,1-1 1,0 0-1,0 1 1,0-1-1,0 0 1,1 0-1,-1 0 1,5 6-1,4 21 201,-4-3-194,-2 1 0,-1-1 0,-2 1 0,-2 36 1,-18 118 833,-1 13 880,22 97-945,1-248-676,2-1 1,2 0 0,2 0-1,23 65 1,-30-103-140,0 0 1,0-1-1,1 1 1,0-1-1,0 0 0,0 0 1,0 0-1,1 0 0,0 0 1,0-1-1,0 1 0,1-1 1,-1 0-1,1-1 1,7 5-1,-3-4 28,0-1 0,0 0 0,0-1 0,1 0 0,-1 0 0,0-1 0,1 0 0,18-1 0,44-4 98,0-4 0,-1-3 1,72-20-1,65-11 53,-32 25-224,309 9 1,-275 11 31,-154-2 39,0 2 0,0 3 0,-1 2 1,0 3-1,88 28 0,-78-16-14,0-3 0,2-3 0,0-3 0,1-3 0,103 3 0,-126-13 12,-25 1 9,-1-2 0,1 0 0,-1-1 1,0 0-1,1-2 0,-1 0 1,0-2-1,30-10 0,-45 13-11,-1-1 0,0 1 0,0-1-1,0 0 1,0 0 0,0 0 0,-1 0-1,1 0 1,-1 0 0,0-1 0,0 1 0,0-1-1,1-5 1,18-54 325,-19 55-342,7-31-47,-2-1 1,-1 0-1,0-53 0,-10-126-239,0 60 144,4 114 108,1 0 0,2 0-1,19-84 1,-12 86 25,-1 1 0,-3-1 0,4-87 0,-10 127 2,0 0 0,0 0 0,0 0 0,0 0 1,-1 0-1,1 0 0,-1 0 0,0 0 0,1 1 0,-1-1 0,-1 0 0,1 0 0,0 1 1,-1-1-1,-2-3 0,1 3 23,-1 0 0,0 1 0,1-1-1,-1 1 1,-1 0 0,1 0 0,0 0 0,0 1 0,-8-3 0,-219-49 12,168 36-91,0 3 0,-1 2 0,-125-6 0,-199 23-146,-547 101 493,607-60-234,137-13 40,-191 58 0,378-91-1471,11-2-324,30-16-4349,7-10-2945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3:17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2628 119 5029,'-69'0'3380,"-113"-2"309,128 0-4033,-1-3 1,1-2 0,-53-14 0,20-2 512,0 3 1,-2 5-1,-172-9 1,167 26 274,-1 4 1,1 4-1,-167 40 0,128-16 313,-429 126-1108,531-148 441,1 0 0,0 3 0,0 0 0,2 2 0,-41 30 0,58-38-80,1 0-1,0 0 1,1 0 0,-1 1-1,2 1 1,0 0 0,0 0 0,1 0-1,0 1 1,1 0 0,0 0-1,1 1 1,0 0 0,1 0-1,1 0 1,-3 15 0,5-13-18,0 0 1,1 0 0,0 0-1,2 0 1,-1 0-1,2 0 1,0 0 0,1-1-1,0 0 1,1 1-1,13 24 1,-8-22 13,1 0 0,0-1 0,2 0 0,0 0 0,0-2 0,2 0 0,-1 0 0,18 11 0,8 1 85,0-1 1,2-3-1,0-1 0,2-2 0,0-2 0,83 20 0,81 9 357,2-9-1,224 9 1,431-29-382,-497-31-234,460-77 0,347-160 184,-1107 233-4,256-74-39,-231 62 115,126-61-1,-196 79 39,0 0 1,0-2-1,-1 0 0,-1-2 0,-1 0 0,30-31 1,-43 40-27,-1-1 0,-1 1 0,1-1 1,-1-1-1,-1 1 0,0 0 0,0-1 1,0 0-1,3-13 0,-6 15-41,0 0 1,0 1-1,-1-1 0,0 0 1,0 0-1,0 1 1,-1-1-1,0 0 0,-1 1 1,1-1-1,-1 0 0,-1 1 1,1 0-1,-6-11 0,-1 4-39,0 0-1,0 1 1,-1 0-1,-1 1 1,0 0-1,0 0 1,-1 1-1,0 1 1,-1 0-1,0 1 1,-22-11-1,-6 0-136,-1 1 0,-73-19 0,-4 8 0,-1 5-1,-185-13 1,-251 18-97,-331 27-891,296 20-4789,362-12 743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3:49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1399 143 3940,'0'0'5888,"-9"-8"-5936,5 4 62,0 0 0,0 0 0,-1 1 0,1-1 0,-1 1 0,0 1-1,0-1 1,0 1 0,-1-1 0,1 1 0,0 1 0,-1-1 0,0 1 0,1 0 0,-1 0 0,0 1 0,-8 0 0,-36 3 626,1 2 1,-1 3-1,-51 15 0,6-2 696,38-8-1194,0 2-1,2 3 1,0 3 0,1 2-1,1 2 1,1 2 0,1 3-1,2 1 1,1 3 0,-85 79-1,103-82 19,1 1 0,1 1 0,2 2 0,2 0 0,1 2 0,-31 66 0,41-72-124,1 1 1,2 1-1,1 0 1,1 0-1,2 0 1,2 1-1,1 0 1,1 0-1,4 39 1,0-56-47,1 1 0,0-1 0,2 0 0,0 0 0,1 0 0,0 0 0,1-1 0,1 0 0,1-1 0,0 0 0,1 0 0,1-1 0,0 0 0,1-1 0,1 0 0,-1-1 1,17 11-1,26 18-51,2-3 0,1-3 1,71 32-1,-40-21 13,-26-11 20,11 7 104,3-3 1,149 53-1,-201-84-45,0-2 1,0 0-1,0-2 1,1-1-1,-1-1 0,1-1 1,0-1-1,-1-1 1,1-2-1,-1 0 1,0-2-1,0 0 1,0-2-1,25-11 1,-11 0 41,-1-2 0,-1-2 1,-1-1-1,-2-2 0,0-1 1,-1-2-1,-2-1 0,44-52 1,-23 16 132,-2-3 0,-3-1 0,54-110 0,-69 115-176,-3-2 0,-3-1 0,-3-2 0,16-78-1,-31 108-128,-2-1-1,-1 1 0,-2-1 0,-2 0 0,-2 0 0,-1 1 0,-2-1 1,-2 1-1,-11-41 0,10 59 105,0 0 1,-1 0-1,-2 1 0,0 0 1,-1 1-1,-1 0 0,0 0 1,-2 1-1,0 1 1,-1 1-1,-1 0 0,0 0 1,-1 2-1,-1 0 0,-30-18 1,23 19 174,0 0-1,-2 2 1,1 1 0,-1 1-1,0 1 1,-1 1 0,0 2-1,0 1 1,0 1 0,0 1-1,-54 4 1,43 3 57,1 1 0,-1 1 0,1 3-1,0 1 1,1 2 0,0 1 0,2 2 0,-40 23 0,41-18-443,2 0 1,0 2-1,-33 32 0,43-33-802,1 0 0,0 2 0,2 0 0,-21 35-1,19-21-7527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7:00:4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1926 261 4324,'-75'-3'3674,"-36"3"-2826,62 0-603,46 0-229,1 0 0,-1 0-1,1-1 1,0 1 0,-1 0-1,1-1 1,-1 0 0,1 0 0,0 1-1,-1-1 1,1-1 0,0 1-1,0 0 1,0 0 0,0-1 0,0 1-1,0-1 1,0 0 0,1 0-1,-1 0 1,0 1 0,1-1-1,-2-3 1,-1-4-136,-1 0 1,2-1-1,-1 1 0,-3-17 0,5 16 86,0 0-1,-2 1 0,1-1 1,-7-11-1,4 12 156,-1 1-1,0 0 1,0 1-1,-1-1 0,0 1 1,0 1-1,0 0 1,-1 0-1,0 0 1,0 1-1,-1 1 1,1 0-1,-1 0 0,0 1 1,0 0-1,-1 0 1,1 1-1,-20-1 1,-7 0 199,1 2 1,-1 1 0,1 2-1,-41 8 1,-113 24-111,-51 7-340,156-29-188,-152 42 1,187-39 546,1 3 1,0 2-1,2 3 1,-58 35-1,96-52-119,-1 0 0,1 1 0,0 1-1,1-1 1,0 1 0,0 1 0,0 0-1,1 0 1,1 0 0,-1 1 0,-4 11-1,5-6-174,0 0 0,1 0 0,1 0 0,1 0-1,0 1 1,1-1 0,0 27 0,0 20-335,4 1 1,12 89-1,-8-120 273,1-1-1,1 1 0,2-2 0,1 1 1,2-1-1,26 45 0,-17-38 150,1-1 0,2-1-1,2-1 1,1-2-1,1-1 1,2-1 0,1-1-1,2-2 1,0-1 0,2-2-1,0-1 1,2-2 0,0-2-1,1-1 1,1-2 0,1-2-1,70 15 1,-4-11 31,0-4 1,1-4-1,1-6 0,154-12 1,-194-1-38,-1-4 0,0-2-1,-1-3 1,74-30 0,-27 0-40,157-90 1,-222 111-19,-2-2 1,-1-3-1,-1-2 1,44-43-1,-74 63 63,-1-2 0,0 0 0,-1 0 0,-1-1 0,0-1 0,-2 0 0,0 0 0,-1-1 0,0 0 0,-2-1 0,0 0 0,-2 0 0,0-1 0,2-22 0,-5 21 14,-1-1-1,0 1 1,-2 0 0,-1-1 0,0 1 0,-2 0 0,-9-30-1,8 36 59,-2 0 0,0 1-1,-1 0 1,0 0-1,-1 1 1,0 0 0,-2 0-1,1 1 1,-2 1-1,-18-17 1,-5 1 22,-2 2 1,0 1-1,-1 2 1,-2 2-1,0 2 1,-1 1-1,-1 2 1,0 2-1,-1 2 1,-60-9-1,-15 4-166,0 5-1,-200 7 1,213 10-435,0 6 0,-142 31 0,-197 77-4009,267-65 513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0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69 382 12075,'0'0'315,"-9"-3"-64,-51-24-10,60 27-199,34 2-170,-19 1 159,57 9 76,129 6 1,-91-22 120,0-6 0,114-24 0,-176 26-186,31-3 162,0 3 1,81 4-1,159 21 1297,250-4-104,2-42-846,39-2-177,-315 23 485,375-59 1,-332 6-766,390-50-92,-609 101 67,239-11 3423,-379 25-2892,7-1-6976,9-3-89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423 199 4644,'16'-32'1923,"58"-134"10467,-85 236-9919,-43 122-2140,-100 237 0,153-427-510,1-1 0,-1 1 1,1 0-1,-1 0 0,0-1 0,1 1 0,-1-1 0,0 1 0,0-1 1,0 1-1,0-1 0,-1 1 0,1-1 0,0 0 0,-1 0 0,1 0 0,0 0 1,-1 0-1,1 0 0,-1 0 0,0 0 0,1 0 0,-1-1 0,0 1 1,1-1-1,-1 1 0,0-1 0,0 0 0,1 1 0,-1-1 0,0 0 0,0 0 1,0 0-1,1-1 0,-1 1 0,0 0 0,0-1 0,1 1 0,-1-1 1,0 0-1,1 1 0,-1-1 0,1 0 0,-1 0 0,1 0 0,-1 0 0,-2-2 1,-7-7-1748,0 1 1,1-1-1,1-1 1,-15-19 0,22 27 1730,-35-48-1553,22 28 4762,-1 1-1,-33-35 1,48 56-2808,1 1 1,-1-1-1,0 0 1,1 1-1,-1-1 1,1 1-1,-1-1 1,0 1 0,0-1-1,1 1 1,-1-1-1,0 1 1,0 0-1,1-1 1,-1 1-1,0 0 1,0 0-1,0 0 1,0 0-1,1-1 1,-1 1-1,0 0 1,0 0 0,-1 1-1,1-1-113,0 1 0,0 0 0,0-1 0,1 1 0,-1 0 0,0 0 0,1 0 0,-1-1 0,0 1 0,1 0 0,-1 0 0,1 0 0,0 0 0,-1 0 0,1 0 0,0 0 0,-1 2 0,-3 55-470,3-45 947,-2 337 2655,3-341-3173,1 0 0,0 0 1,1 0-1,0 0 0,1 0 1,-1-1-1,1 1 1,9 15-1,-11-21-42,1-1 0,0 1 0,0-1 0,0 1 0,1-1 0,-1 0 0,0 0 1,1 0-1,-1 0 0,1 0 0,0 0 0,0-1 0,0 0 0,0 1 0,0-1 0,0 0 0,0 0 0,0 0 0,0-1 0,0 1 1,0-1-1,1 0 0,-1 0 0,0 0 0,0 0 0,0-1 0,1 1 0,3-2 0,6-2 50,-1 0 0,1-1-1,-1 0 1,-1-1 0,1 0-1,-1-1 1,0-1 0,16-13-1,76-78-687,-46 34-2084,-6-3-2514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82 528 8872,'0'0'2403,"-58"0"704,40 6-641,13-3 833,17-6-2851,23-23-31,11-10 223,15-16 161,5-10 0,4-8-192,0 2-417,-5 4-160,-10 6-481,-15 6-1985,-13 7-4196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2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6 19122,'0'0'1917,"-8"-1"-892,3-1-923,1 1 0,-1 0 0,0 1 0,1-1 0,-1 1 0,0 0 0,1 0 0,-1 1 0,0-1 1,1 1-1,-1 0 0,1 0 0,-1 1 0,1-1 0,-1 1 0,1 0 0,0 0 0,0 1 0,0-1 0,0 1 1,0 0-1,1 0 0,-6 5 0,4-3-93,0 1 0,0 0 0,0 0-1,1 1 1,0-1 0,0 1 0,1 0 0,0 0 0,0 0 0,0 0 0,1 1 0,0-1 0,1 0-1,0 1 1,0 0 0,0-1 0,2 14 0,-1-19 11,1-1 1,0 0-1,-1 0 0,1 1 1,0-1-1,0 0 0,0 0 1,0 0-1,0 0 0,0 0 1,0 0-1,0-1 0,1 1 1,-1 0-1,0 0 0,0-1 1,1 1-1,-1-1 0,0 1 1,1-1-1,-1 0 0,1 1 1,-1-1-1,1 0 0,-1 0 1,0 0-1,1 0 0,-1 0 1,1 0-1,1-1 0,3 1 163,0-1-1,0 0 0,0 0 0,-1 0 0,1-1 1,7-3-1,-6 1-60,0 0 1,0-1 0,0 0-1,-1-1 1,1 1 0,-1-1-1,-1 0 1,7-9-1,-10 12-195,0 0-1,1 0 0,-1 0 0,-1 0 0,1 0 0,0-1 0,-1 1 0,1-1 0,-1 1 0,0-1 0,0 0 1,-1 1-1,1-1 0,-1 0 0,0 0 0,0 1 0,0-1 0,0 0 0,-1 0 0,-1-6 0,2 9-108,-1 1-1,1-1 0,-1 1 1,1-1-1,-1 0 0,1 1 1,-1 0-1,0-1 0,1 1 1,-1-1-1,0 1 0,1 0 1,-1-1-1,0 1 0,1 0 1,-1 0-1,0-1 0,0 1 1,1 0-1,-1 0 0,0 0 1,0 0-1,-1 0 0,-12 1-6000,11-1 3533,-3 1-4082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15182,'0'0'4570,"0"14"-3422,4 527 1633,-7-561-3328,-1 0 1,-1 0-1,-1 1 0,0 0 1,-2 0-1,0 0 0,-15-24 0,8 13 282,-6-10 1125,20 40-588,16 3-411,66 16-846,3-13-5749,-42-6 1913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119 390 13229,'0'0'1905,"-9"2"177,3 0-1906,0 0 0,0 1 0,0 0 0,0 0 0,1 0 0,0 1 0,-1 0 0,1 0 0,0 0-1,1 1 1,-1-1 0,1 1 0,0 0 0,0 0 0,1 1 0,-1-1 0,1 1 0,0 0 0,1-1 0,-4 11-1,4-9-89,-1 0-1,1 0 1,1 0-1,-1 0 1,1 0-1,1 1 0,-1-1 1,1 0-1,0 1 1,3 14-1,-3-21-75,1 1 1,-1-1-1,1 1 0,0 0 1,0-1-1,-1 1 0,1-1 1,0 0-1,0 1 0,0-1 1,0 0-1,1 1 0,-1-1 0,0 0 1,0 0-1,1 0 0,-1 0 1,1 0-1,-1-1 0,2 2 1,1-1 30,-1-1 0,0 1 1,0-1-1,0 0 1,1 0-1,-1 0 1,0 0-1,0 0 1,0-1-1,1 0 0,-1 1 1,0-1-1,0 0 1,4-3-1,1 0 174,0 0-1,-1 0 1,1-1 0,-1 0-1,-1-1 1,1 0-1,-1 0 1,0 0 0,0-1-1,-1 0 1,1 0 0,-2 0-1,1 0 1,-1-1-1,5-12 1,-4 9-2,-1-1 0,0 1 0,-1-1 0,0 0 0,-1-1 0,0 1 0,-1 0-1,0 0 1,-1-1 0,-2-17 0,2 29-220,0 0-1,0 0 1,0 0-1,0 0 1,0 1-1,0-1 1,-1 0-1,1 0 1,0 0-1,-1 0 1,1 0-1,-1 1 1,1-1-1,0 0 1,-1 0-1,0 0 1,1 1-1,-1-1 1,0 0-1,1 1 1,-1-1-1,0 1 1,1-1-1,-1 1 1,0-1-1,0 1 1,0-1-1,0 1 1,1 0-1,-1 0 1,0-1-1,0 1 1,0 0-1,-1 0 1,1 0-47,0 0 0,0 1 0,0-1 0,0 1 0,0-1 0,0 1 0,0-1 0,0 1 0,1-1 0,-1 1 0,0 0 0,0 0-1,1-1 1,-1 1 0,1 0 0,-1 0 0,0 0 0,1-1 0,0 1 0,-1 0 0,1 0 0,-1 0 0,1 0 0,0 0 0,0 0 0,0 0 0,-1 0 0,1 0 0,0 0 0,0 0 0,1 2 0,-1-2-93,-1 0-1,1 0 1,1 0 0,-1 0 0,0 0-1,0 1 1,0-1 0,0 0 0,1 0-1,-1 0 1,1 0 0,-1 0-1,0 0 1,1 0 0,0 0 0,-1 0-1,1-1 1,0 1 0,-1 0-1,1 0 1,0 0 0,0-1 0,0 1-1,-1 0 1,1-1 0,1 1 0,1 0-99,-1 0 1,0-1 0,0 1-1,1-1 1,-1 0 0,0 1 0,1-1-1,-1-1 1,1 1 0,-1 0-1,4-1 1,2-1-353,0 0 1,-1-1-1,1 0 0,-1 0 1,0-1-1,13-7 0,-8 1-122,-1-1 0,0 1 0,0-2-1,-1 0 1,0 0 0,-1-1 0,14-25-1,-16 24 1416,0 0 0,8-30 0,-12 32 507,-1 0 0,0 0 0,0-1 0,-1-12 0,-1 25-1131,0 0-1,-1 0 1,1-1-1,0 1 1,0 0-1,-1 0 1,1 0-1,0 0 1,-1 0-1,1 0 1,0 0-1,0 0 1,-1 0-1,1 1 1,0-1-1,0 0 1,-1 0 0,1 0-1,0 0 1,-1 0-1,1 0 1,0 1-1,0-1 1,0 0-1,-1 0 1,1 0-1,0 0 1,0 1-1,0-1 1,-1 0-1,1 0 1,0 1-1,0-1 1,0 0-1,0 0 1,0 1-1,-1-1 1,-8 16 114,0 1 0,1 0 0,1 0 0,1 1 0,0 0 0,1 0 0,-3 23 0,1 3 669,0 88-1,7-122-829,1-1 0,0 1 0,1 0 0,0-1 0,5 15-1,-6-22-6,-1 0-1,1 0 0,0 0 0,0 1 0,-1-1 0,1 0 0,0 0 0,1-1 0,-1 1 0,0 0 0,1 0 0,-1-1 0,1 1 0,-1 0 0,1-1 0,0 1 0,-1-1 0,1 0 0,0 0 0,0 0 0,0 0 0,0 0 0,0 0 0,0 0 0,0-1 0,1 1 0,-1-1 0,0 1 0,0-1 1,3 0-1,-4 0 29,-1-1 1,1 1 0,0-1-1,0 1 1,0-1 0,-1 0-1,1 1 1,0-1 0,-1 0-1,1 0 1,-1 1 0,1-1-1,-1 0 1,1 0 0,-1 0-1,1 0 1,-1 0 0,0 1-1,1-1 1,-1 0 0,0 0-1,0 0 1,0 0 0,0 0-1,0-2 1,1-32 354,-1 27-311,-2-3-78,1 1 1,-1 0-1,-1 0 0,0 0 1,0 1-1,-1-1 1,-1 1-1,1 0 0,-1 0 1,-1 0-1,0 0 0,0 1 1,0 0-1,-14-11 1,13 14-179,5 7-198,15 12 75,-2-10-172,0 1 1,0-1-1,1-1 1,0 0-1,0-1 1,-1 0 0,1-1-1,0 0 1,1-1-1,22-3 1,-25 3-35,0-2 0,1 0 0,-1 0-1,0-1 1,0 0 0,-1 0 0,1-1 0,0-1 0,-1 0-1,0 0 1,0-1 0,14-12 0,-22 18 612,-1 0 0,1-1 1,0 1-1,-1 0 0,1-1 0,-1 1 1,1-1-1,-1 1 0,1 0 0,-1-1 1,0 1-1,1-1 0,-1 0 0,1 1 1,-1-1-1,0 1 0,1-1 0,-1 0 1,0 1-1,0-1 0,0 1 0,0-1 1,1 0-1,-1 1 0,0-1 0,0 0 1,0 1-1,0-1 0,0 0 0,0 1 1,-1-1-1,1 0 0,0 1 0,0-1 1,0 0-1,-1 1 0,1-1 0,0 1 1,-1-1-1,0-1 0,-14 3 3259,2 7-4053,7-2 821,1 0-1,-1 0 1,1 1 0,0 0-1,1 0 1,-7 13 0,9-16-61,0 1 1,0-1 0,0 0 0,1 0 0,0 1 0,0-1 0,0 1 0,0-1 0,1 1 0,0-1 0,0 1-1,0-1 1,0 1 0,2 5 0,-1-8-71,0-1 0,0 0 0,0 0 0,0 0-1,0 0 1,0-1 0,0 1 0,0 0 0,0 0 0,1-1 0,-1 1-1,0 0 1,0-1 0,1 0 0,-1 1 0,1-1 0,-1 0 0,0 1-1,1-1 1,-1 0 0,0 0 0,1 0 0,-1 0 0,1 0 0,1-1-1,38-7 589,-33 4-524,0-1 1,0 0-1,0 0 1,-1-1-1,1 0 1,-1 0-1,-1-1 1,1 0-1,-1 0 1,0 0-1,-1-1 1,0 0-1,0 0 1,-1 0-1,0-1 1,0 0-1,2-10 1,-35 62-349,26-37 267,0-1 0,0 0 0,1 1 0,-1 0 0,1-1 0,1 1 0,-1 0 0,1 0 0,0 0 0,0 0 0,1 0 0,0 1 0,0-1 0,1 7 0,0-11 11,0-1 1,0 0-1,0 0 1,0 1-1,0-1 0,0 0 1,0 0-1,1 0 1,-1 0-1,1-1 0,-1 1 1,0 0-1,1-1 0,-1 1 1,1 0-1,-1-1 1,1 0-1,0 1 0,-1-1 1,1 0-1,-1 0 1,1 0-1,0 0 0,-1 0 1,3-1-1,42-6 698,-35 2-613,-1-1-1,0 0 1,0 0 0,0-1-1,-1-1 1,0 1 0,0-1-1,-1-1 1,0 1 0,-1-2-1,0 1 1,0-1-1,5-11 1,-1 2-5,-1 0-1,-1-1 1,-1 0 0,-1-1-1,-1 0 1,4-25 0,-7 25-36,0 0 1,-2 1 0,-2-40-1,1 59-47,0-1 0,0 1-1,0 0 1,0 0-1,-1-1 1,1 1-1,0 0 1,0-1-1,-1 1 1,1 0-1,-1 0 1,0 0 0,1 0-1,-1-1 1,0 1-1,1 0 1,-1 0-1,0 0 1,0 0-1,0 0 1,0 1 0,-2-2-1,2 1-11,0 1-1,0 0 1,-1 0 0,1 0-1,0 0 1,0 0-1,-1 0 1,1 0 0,0 0-1,0 0 1,0 1-1,-1-1 1,1 0 0,0 1-1,0-1 1,0 1 0,0 0-1,-2 1 1,-4 2-34,1 1 1,1 0 0,-1 0-1,0 0 1,1 1-1,-6 8 1,-4 8 55,1 1 1,0 0-1,-17 45 0,27-59-6,1 0-1,0 0 0,1 1 0,0 0 0,0-1 0,1 1 0,0 0 0,0 0 0,2-1 0,-1 1 1,1 0-1,0 0 0,5 17 0,-3-22-30,0 1 1,0-1-1,0 0 1,1-1-1,-1 1 0,1 0 1,0-1-1,0 0 1,1 0-1,-1 0 1,1-1-1,0 0 1,0 1-1,0-2 0,1 1 1,-1-1-1,0 1 1,1-1-1,11 2 1,2 0-403,1 0 0,0-1 1,0-1-1,31-1 0,-4-5-4992,-2-14-4490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6406,'2'9'14280,"-1"31"-9835,5 66-6249,-1-69 3450,-5-36-1632,0 1 0,0-1 0,1 1 1,-1 0-1,0-1 0,1 1 0,-1-1 0,1 1 0,0-1 1,0 1-1,-1-1 0,1 0 0,0 1 0,0-1 0,0 0 1,0 0-1,0 1 0,1-1 0,-1 0 0,0 0 0,1 0 1,-1-1-1,0 1 0,1 0 0,-1 0 0,1-1 0,1 1 1,0-1 62,0 0 0,0 0 1,-1 0-1,1-1 0,0 1 1,0-1-1,0 0 0,-1 0 1,1 0-1,0 0 0,-1 0 1,1-1-1,4-2 0,7-6 246,-1-1 0,0 0 0,20-23 0,48-70 664,-80 104-993,-1 0 1,0-1-1,0 1 0,0-1 1,0 1-1,1 0 0,-1-1 1,0 1-1,0 0 0,1-1 1,-1 1-1,0 0 0,1-1 1,-1 1-1,0 0 0,1-1 0,-1 1 1,0 0-1,1 0 0,-1 0 1,1-1-1,-1 1 0,0 0 1,1 0-1,-1 0 0,1 0 1,-1 0-1,0 0 0,1 0 0,-1 0 1,1 0-1,-1 0 0,1 0 1,-1 0-1,1 0 0,-1 0 1,0 0-1,1 0 0,-1 1 1,1-1-1,-1 0 0,7 22-67,-5 43 161,-2-56-67,0-6-20,-1-1 0,1 0 1,0 1-1,0-1 0,1 0 0,-1 1 0,0-1 0,1 0 0,-1 1 0,1-1 0,0 0 0,0 0 0,0 0 0,0 0 0,0 1 1,0-2-1,1 1 0,1 3 0,-1-5 5,-1 1 1,1-1 0,-1 0-1,1 0 1,-1 0 0,1 0-1,0 0 1,-1 0 0,1 0-1,-1 0 1,1 0 0,-1-1-1,1 1 1,-1-1 0,1 1-1,-1-1 1,0 0 0,1 1-1,-1-1 1,0 0 0,1 0-1,-1 0 1,0 0 0,0 0-1,0 0 1,0 0 0,0-1-1,1-1 1,4-3-633,16-11-1039,-14 13-2809,2 3-4029,-5 1 1980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50 11275,'0'0'13266,"-9"0"-13208,5 0-24,0 0-1,0 0 0,0 1 0,0 0 1,0 0-1,0 0 0,1 0 1,-1 1-1,0-1 0,1 1 0,-1 0 1,1 0-1,0 0 0,0 1 1,0-1-1,0 1 0,0 0 0,0 0 1,0 0-1,1 0 0,0 0 1,0 0-1,0 1 0,0-1 0,0 1 1,0-1-1,1 1 0,0 0 1,0-1-1,0 1 0,0 0 0,1 0 1,-1 4-1,1-7-27,-1 0 1,1-1-1,0 1 1,-1 0-1,1 0 1,0 0-1,0-1 1,0 1-1,0 0 1,0 0-1,0 0 1,0-1-1,0 1 1,0 0-1,0 0 1,0-1-1,1 1 1,-1 0-1,0 0 1,1-1-1,-1 1 1,0 0-1,1 0 1,-1-1-1,1 1 0,-1 0 1,1-1-1,-1 1 1,1-1-1,-1 1 1,1-1-1,0 1 1,-1-1-1,1 1 1,0-1-1,-1 0 1,1 1-1,0-1 1,0 0-1,-1 0 1,1 1-1,0-1 1,0 0-1,0 0 1,-1 0-1,1 0 1,0 0-1,0 0 1,0 0-1,-1 0 1,1 0-1,0-1 0,0 1 1,-1 0-1,1 0 1,0-1-1,0 1 1,-1 0-1,1-1 1,0 1-1,0-1 1,6-3 57,-1 1 1,0-1 0,0 0 0,0 0-1,8-8 1,7-12 36,-16 18-142,0 0 0,0 0 0,1 0 0,0 1 1,12-9-1,-18 14 19,1 0 0,-1 0 0,1 0 0,-1 1 0,0-1-1,1 0 1,-1 0 0,1 1 0,-1-1 0,0 0 0,1 1 0,-1-1 0,0 1 0,1-1 0,-1 0 0,0 1-1,0-1 1,1 1 0,-1-1 0,0 1 0,0-1 0,0 1 0,0-1 0,0 1 0,1-1 0,-1 1 0,0-1-1,0 1 1,0-1 0,0 1 0,0-1 0,-1 1 0,1-1 0,0 0 0,0 2 0,0 27-863,0-25 819,0 2 77,0-1 0,0 1 0,0-1 0,1 1 0,0-1 0,0 0 0,3 10 0,-3-14-5,0 0 0,0 1 0,0-1-1,0 0 1,0 0 0,0 0-1,0 0 1,0 0 0,0 0 0,0-1-1,1 1 1,-1 0 0,0-1-1,0 1 1,1-1 0,-1 1 0,1-1-1,-1 1 1,0-1 0,1 0-1,-1 0 1,1 0 0,-1 0 0,1 0-1,-1 0 1,1 0 0,-1 0 0,0-1-1,1 1 1,-1 0 0,1-1-1,-1 1 1,0-1 0,3-1 0,2-1 19,1-1 0,-1 1 1,0-1-1,0 0 0,0-1 1,0 0-1,-1 0 1,0 0-1,0 0 0,0-1 1,-1 0-1,0 0 0,0 0 1,0 0-1,-1 0 1,0-1-1,0 0 0,2-11 1,-3 12-435,-1 0 0,0 1 0,0-1 0,0 0 0,-1 0 1,0 0-1,0 0 0,-1-8 0,0 12 129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 12396,'0'0'10388,"-3"9"-10233,-12 43 979,2 1 1,2 0-1,-8 97 1,19-150-1131,0 0 0,0 1 1,0-1-1,0 0 0,0 1 1,0-1-1,0 0 1,0 1-1,0-1 0,1 0 1,-1 0-1,0 1 0,0-1 1,0 0-1,0 1 1,0-1-1,0 0 0,1 1 1,-1-1-1,0 0 0,0 0 1,0 1-1,1-1 0,-1 0 1,0 0-1,0 0 1,1 1-1,-1-1 0,0 0 1,1 0-1,-1 0 0,0 0 1,0 0-1,1 0 1,-1 1-1,0-1 0,1 0 1,15-5 342,11-15 277,-9-2-631,-1-1 1,-1 0 0,-1-2-1,-1 0 1,-2 0-1,0-2 1,-2 1-1,0-1 1,10-54 0,-20 80-2071,-1 7-8151,-3 5 2215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2114,'0'0'12684,"-1"60"-9449,5-45-1153,9-3-609,2-2-800,2-3-449,4-2-128,0-4-1153,2-1-1217,-2 0-2178,-1-11-2306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8840,'0'0'10907,"0"4"-10614,0-2-244,0-1 0,0 0 1,1 0-1,-1 0 0,0 0 0,0 1 0,0-1 0,1 0 0,-1 0 0,1 0 0,-1 0 0,1 0 0,-1 0 0,1 0 0,0 0 0,-1 0 1,1 0-1,0-1 0,0 1 0,0 0 0,0 0 0,-1 0 0,1-1 0,0 1 0,0-1 0,0 1 0,3 0 0,-2 0 125,1-1-1,-1 1 0,1-1 1,0 0-1,-1 0 1,1 0-1,-1 0 0,1 0 1,0-1-1,-1 1 0,1-1 1,-1 0-1,1 0 1,-1 0-1,4-1 0,1-2 17,0 0 0,-1 0-1,1-1 1,-1 0-1,0 0 1,0 0 0,0-1-1,6-8 1,-10 11-123,1 0 1,-1 0-1,0 0 0,0-1 1,0 1-1,-1 0 0,1-1 1,-1 1-1,1-1 0,-1 0 1,0 0-1,-1 1 0,1-1 1,-1 0-1,1 0 0,-1 0 1,0 0-1,-1 1 0,0-5 1,1 7-71,-1 0 0,1 1 0,-1-1 0,0 0 0,1 1 0,-1-1 0,0 1 0,0-1 0,1 1 0,-1-1 0,0 1 0,0 0 0,0-1 0,0 1 0,1 0 0,-1 0 0,0-1 0,0 1 0,0 0 1,0 0-1,0 0 0,0 0 0,0 0 0,1 0 0,-1 1 0,0-1 0,0 0 0,0 0 0,0 0 0,0 1 0,1-1 0,-1 1 0,0-1 0,0 1 0,0-1 0,1 1 0,-2 0 0,-30 19-194,24-14 213,2 1 0,-1 0-1,1 0 1,0 1 0,0 0-1,1 0 1,0 0 0,0 1 0,1-1-1,0 1 1,1 0 0,0 0-1,0 1 1,1-1 0,0 1 0,1-1-1,-1 13 1,2-21-14,0 1 0,1-1-1,-1 0 1,0 1 0,0-1 0,1 0 0,-1 1-1,1-1 1,-1 0 0,1 0 0,0 0-1,-1 1 1,1-1 0,0 0 0,0 0 0,0 0-1,0 0 1,0 0 0,0 0 0,0-1-1,0 1 1,0 0 0,0 0 0,0-1 0,2 2-1,1-1 26,0 0 1,0 0-1,0 0 0,0 0 0,0-1 0,1 1 0,-1-1 0,6-1 0,1 0 50,-1 0-1,1-1 1,-1 0 0,0-1 0,0 0 0,12-6 0,3-5-21,-1-1 0,-1-2 0,0 0 0,-1-1 0,-1-2 1,24-27-1,-34 34-48,0 0-1,-1-1 1,0 0 0,-1 0-1,-1-1 1,0 0 0,-1-1 0,-1 0-1,-1 0 1,0 0 0,5-30-1,-10 45-18,1 0 0,-1 0 0,0 0 1,0 0-1,0 0 0,0 0 0,0 0 0,0 0 0,0 0 0,0 0 0,0 0 0,0 0 0,-1 0 0,1 0 0,0 0 0,-1 0 0,1 0 0,-1 0 0,1 0 0,-1 0 0,1 0 1,-1 1-1,1-1 0,-1 0 0,0 0 0,0 1 0,-1-2 0,1 2-4,-1-1-1,1 1 1,-1 0-1,1 0 1,-1 0 0,1 0-1,-1 1 1,1-1 0,-1 0-1,1 0 1,-1 1 0,1-1-1,0 1 1,-1 0 0,1-1-1,-2 2 1,-6 3-34,1 0 0,0 1 1,0 0-1,-11 11 0,3 0 28,1 1 0,1 0 0,-16 28 0,25-38 8,0 1 0,1 0-1,0 0 1,1 0 0,0 1 0,0-1-1,1 1 1,1-1 0,-1 1 0,1 16-1,1-22 9,1-1 0,-1 0-1,1 0 1,0 1 0,0-1-1,0 0 1,0 0 0,1 0-1,-1 0 1,1 0 0,0-1 0,0 1-1,0 0 1,0-1 0,0 1-1,1-1 1,-1 0 0,1 0-1,-1 0 1,1 0 0,0 0-1,0-1 1,0 1 0,0-1-1,0 0 1,0 1 0,0-1-1,5 0 1,46 9-2713,-5-8-5620,-19-2-668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77 6470,'1'-8'5862,"2"-60"1713,-6 68-5119,-4 11-1936,-4 13-544,4-6 150,1 1-1,2 0 1,-1 0 0,2 0-1,1 0 1,0 1 0,2-1 0,0 1-1,1 0 1,4 22 0,-4-38-92,0-1 0,0 0 0,0 0 0,0 0 0,0 0 0,1 0 0,-1 0 0,1-1 0,0 1 0,0 0 0,0-1-1,0 0 1,0 1 0,1-1 0,-1 0 0,0 0 0,1 0 0,0 0 0,0-1 0,-1 1 0,1-1 0,0 1 0,0-1 0,0 0 0,1 0 0,-1-1 0,0 1 0,0-1 0,0 1 0,1-1 0,-1 0 0,0 0 0,4-1 0,1 0 105,-1 0-1,0-1 0,1 0 0,-1 0 0,0-1 1,0 0-1,0 0 0,-1 0 0,1-1 1,-1 0-1,1 0 0,-1-1 0,6-6 1,-4 2 105,0 0 0,0-1 0,-1 0 0,0 0 1,-1-1-1,8-18 0,-12 25-168,0-1 0,0 0 1,-1 0-1,1 0 0,-1-1 0,0 1 0,0 0 0,-1 0 0,0-1 1,0 1-1,0 0 0,0-1 0,-1 1 0,0 0 0,0 0 0,0-1 1,-4-7-1,4 12-114,0-1 0,1 1 1,-1 0-1,0 0 0,0-1 0,0 1 1,0 0-1,0 0 0,0 0 1,-1 0-1,1 0 0,0 0 1,0 1-1,-1-1 0,1 0 0,0 1 1,-1-1-1,1 0 0,-1 1 1,1 0-1,-1-1 0,1 1 0,-1 0 1,1 0-1,-1 0 0,1 0 1,-1 0-1,1 0 0,-1 0 0,1 1 1,-1-1-1,1 0 0,-1 1 1,1-1-1,-1 1 0,1 0 0,0-1 1,-1 1-1,1 0 0,0 0 1,0 0-1,0 0 0,-1 0 0,1 0 1,0 0-1,0 0 0,1 1 1,-1-1-1,0 0 0,0 1 0,0-1 1,1 0-1,-1 1 0,1-1 1,-1 1-1,1-1 0,0 1 0,-1-1 1,1 1-1,0-1 0,0 3 1,0-2-189,0 0 0,0 0 0,0 0 0,0 0 1,0 0-1,0 0 0,1 0 0,-1-1 1,1 1-1,-1 0 0,1 0 0,0 0 0,0 0 1,0-1-1,0 1 0,0 0 0,0-1 1,0 1-1,0-1 0,1 1 0,-1-1 0,1 0 1,1 2-1,1-1-611,0 0 0,0 0 0,0 0 0,0 0 0,0-1 0,0 0 0,0 0 0,1 0 0,7 0 0,16 0-4801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 10954,'0'0'10976,"-9"-1"-10148,6 1-794,0-1 1,-1 1-1,1 0 1,-1 0-1,1 1 1,0-1-1,-1 1 1,1-1-1,0 1 1,0 0-1,0 0 1,-1 1-1,1-1 1,0 0-1,0 1 1,1 0-1,-1 0 1,0 0-1,0 0 1,1 0-1,0 1 1,-1-1 0,1 1-1,0-1 1,0 1-1,0 0 1,1 0-1,-1 0 1,-1 4-1,-2 1 113,0 1 0,1 0 0,0 0 0,0 0 0,1 1 0,0-1 1,1 1-1,0-1 0,1 1 0,-1 13 0,2-22-143,0 0 0,0 0 1,0 0-1,0 0 1,0 0-1,0 0 0,1 0 1,-1 0-1,0 0 1,1 0-1,-1 0 0,1 0 1,-1 0-1,1 0 1,-1 0-1,1 0 0,0 0 1,-1 0-1,1-1 0,0 1 1,0 0-1,-1-1 1,1 1-1,0 0 0,0-1 1,0 1-1,2 0 1,-1 0 19,1-1 1,0 1 0,-1-1 0,1 0 0,0 0-1,0 0 1,-1 0 0,1 0 0,0-1 0,4 0-1,1-1 66,-1-1 0,0 1 0,1-1 0,-1 0 0,-1-1 0,1 0 0,8-6 0,-5 0-7,-1-1-1,0 0 0,-1 0 0,0-1 0,-1 0 1,0-1-1,-1 1 0,0-1 0,6-20 1,-20 58-157,5-16 75,-1 1 0,2-1 0,0 1 0,0-1 0,0 1 0,2 0 0,-1 0 0,2 17 0,0-25-29,0 0-1,0 0 1,0 0-1,0 0 0,1-1 1,-1 1-1,1 0 1,-1-1-1,1 1 1,-1-1-1,1 1 0,0-1 1,0 0-1,0 1 1,0-1-1,0 0 0,0-1 1,0 1-1,0 0 1,0 0-1,0-1 0,1 1 1,-1-1-1,0 0 1,0 0-1,1 0 0,2 0 1,66-3-7953,-41-3-1137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7079,'0'0'16837,"4"9"-16095,1 5-592,-1 1 1,0-1-1,-1 1 0,0 0 1,0 21-1,-2-32-199,-1-1 0,1 1 0,0-1 0,0 1 0,0-1-1,0 1 1,1-1 0,-1 0 0,3 3 0,10 5-3755,-13-11 3358,0 0-1,0 0 1,0 0-1,0 0 1,0 0-1,0 0 1,0 0-1,0-1 1,-1 1-1,1 0 1,0-1-1,0 1 1,0 0-1,0-1 1,-1 1-1,1-1 1,0 0-1,0 1 1,-1-1-1,2-1 1,7-11-11443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16688,'0'0'7853,"4"3"-7837,0 0-2,-1 0 0,0 0 1,0 1-1,-1 0 0,1-1 1,-1 1-1,1 0 1,-1 0-1,0 0 0,-1 1 1,1-1-1,-1 0 1,0 1-1,0-1 0,0 1 1,0 6-1,-1-5 6,1 0 0,0 0-1,1 0 1,0 0 0,0-1 0,0 1 0,0 0-1,1-1 1,0 1 0,0-1 0,0 0 0,6 6-1,-7-9 54,0-1 1,-1 1-1,1-1 0,1 0 0,-1 0 0,0 0 0,0 0 0,0 0 0,1 0 0,-1 0 0,0-1 0,1 1 0,-1-1 0,1 0 0,-1 1 0,0-1 1,1 0-1,-1-1 0,1 1 0,-1 0 0,0-1 0,1 1 0,-1-1 0,0 0 0,1 0 0,-1 0 0,0 0 0,0 0 0,0 0 0,3-3 0,-1 2 27,-1-1-1,1 1 0,-1-1 0,0 0 0,0 0 0,0-1 0,0 1 1,-1 0-1,0-1 0,1 0 0,-1 1 0,0-1 0,-1 0 0,1 0 1,-1 0-1,2-7 0,-5-23 222,2 33-329,0 1 1,0-1-1,0 1 1,-1-1 0,1 0-1,0 1 1,0-1-1,0 1 1,0-1 0,-1 1-1,1-1 1,0 1-1,0-1 1,-1 1-1,1-1 1,0 1 0,-1-1-1,1 1 1,-1-1-1,1 1 1,-1 0 0,1-1-1,-1 1 1,1 0-1,-1-1 1,1 1 0,-1 0-1,1 0 1,-1 0-1,1-1 1,-1 1 0,0 0-1,1 0 1,-1 0-1,1 0 1,-1 0 0,1 0-1,-1 0 1,0 0-1,1 0 1,-1 0-1,1 0 1,-1 1 0,0-1-1,1 0 1,-1 0-1,1 0 1,-1 1 0,1-1-1,-1 0 1,1 1-1,-1-1 1,1 1 0,0-1-1,-1 0 1,0 1-1,1-1 3,0 0 0,0 0 0,0 1 0,0-1 0,0 0 0,0 0 0,0 0 0,0 0 0,0 0 0,-1 0 0,1 0 0,0 0 0,0 0 0,0 1 0,0-1 0,0 0 0,0 0 0,0 0 0,0 0 0,0 0 0,0 0 0,0 0 0,0 0 0,0 1 0,0-1 0,0 0 0,0 0 0,0 0 0,0 0 0,0 0 0,0 0 0,0 0 0,0 1 0,0-1 0,0 0 0,1 0 0,-1 0 0,0 0 0,0 0 0,0 0 0,0 0 0,0 0 0,0 0 0,0 0 0,0 1 0,0-1 0,0 0 0,0 0 0,1 0 0,-1 0 0,0 0 0,0 0 0,0 0 0,0 0 0,0 0 0,0 0 0,0 0 0,1 0 0,-1 0 0,0 0 0,0 0 0,0 0 0,0 0 0,0 0 0,0 0 0,16 1 21,19-7 149,-32 5-230,0-1 0,0 1 0,0 0 0,0 1 0,0-1 0,0 0 0,0 1 0,0 0 0,0-1 0,0 1 0,0 0 0,0 1 0,0-1 0,0 1 0,5 1 0,-5-1 75,-1-1 0,1 1 0,-1 0 0,1-1 1,0 0-1,-1 1 0,1-1 0,0 0 0,-1 0 0,1-1 0,-1 1 0,1 0 0,0-1 0,-1 0 0,1 1 0,-1-1 0,1 0 0,-1 0 0,0-1 0,1 1 0,-1 0 0,0-1 1,0 1-1,0-1 0,0 0 0,0 0 0,3-4 0,5-14 73,-10 17-215,-8 12-33,-13 30 96,20-36 70,0-1 0,0 0 0,0 1 0,0-1 0,1 1 0,-1-1 0,1 1 0,-1 0 0,1-1 0,0 1 0,0-1 0,0 1 0,1 0 0,-1-1 0,1 3 0,1-4-2,-1 0 0,0 0 1,0 0-1,1-1 0,-1 1 0,1-1 0,-1 1 1,0-1-1,1 1 0,-1-1 0,1 0 1,-1 0-1,1 1 0,-1-1 0,1 0 1,-1-1-1,1 1 0,-1 0 0,1 0 0,1-1 1,33-6 176,9-14-61,-39 16-127,0 2-1,0-1 1,1 1-1,0 0 1,0 0 0,0 0-1,0 1 1,0 0-1,0 1 1,0 0 0,1 0-1,-1 0 1,12 1-1,-18 1 14,0 0-1,0-1 1,-1 1-1,1 0 1,0 0-1,-1 0 1,1 0-1,-1-1 1,1 1-1,-1 0 1,0 0-1,1 0 1,-1 0-1,0 0 0,0 0 1,1 0-1,-1 0 1,0 0-1,0 0 1,0 0-1,0 0 1,0 0-1,-1 0 1,1 0-1,0 0 1,0 0-1,-1 0 1,1 0-1,-1 1 1,0 20 275,1-22-274,0 1 0,0-1 0,0 1 0,1-1 0,-1 1 0,0-1 0,0 1 0,0-1 0,1 0 1,-1 1-1,0-1 0,0 1 0,1-1 0,-1 0 0,0 1 0,1-1 0,-1 0 0,1 1 0,-1-1 0,0 0 0,1 0 0,-1 1 0,1-1 1,-1 0-1,1 0 0,-1 0 0,1 1 0,-1-1 0,1 0 0,-1 0 0,1 0 0,-1 0 0,0 0 0,2 0 0,6-1-202,0 0 0,0 0 0,0-1 0,0 0 0,0-1 0,0 0 0,0 0 0,-1 0 0,14-10-1,21-8-7375,-26 15 1160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12332,'0'0'12646,"-3"9"-12630,-13 42 58,3 0 0,2 0 0,2 1 0,3 1 0,0 75-1,6-128-85,0 0-1,0 0 1,1 0-1,-1 1 0,0-1 1,0 0-1,0 0 0,1 0 1,-1 0-1,0 0 1,0 0-1,1 0 0,-1 1 1,0-1-1,0 0 1,0 0-1,1 0 0,-1 0 1,0 0-1,0 0 0,1 0 1,-1 0-1,0 0 1,0 0-1,1 0 0,-1-1 1,0 1-1,0 0 1,1 0-1,-1 0 0,0 0 1,0 0-1,0 0 0,1 0 1,-1-1-1,0 1 1,0 0-1,0 0 0,0 0 1,1 0-1,-1-1 1,0 1-1,0 0 0,0 0 1,0-1-1,0 1 0,0 0 1,0 0-1,0 0 1,1-1-1,-1 1 0,10-11-1162,4-22-4809,-10 16-427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66 101 3555,'0'0'4463,"-5"3"-4714,2-1 321,1 1-1,-1-1 0,0 1 0,1 0 0,-1 0 0,1 0 1,-4 7-1,1 0 1414,1 1 0,0-1 0,-5 23 0,-5 14 5965,26-48-6788,1 0 1,-1-2 0,0 1 0,0-2-1,0 1 1,0-2 0,15-7 0,-14 6-555,1 0 1,0 1-1,0 1 1,21-4-1,-33 7-52,-2 1-12,-1 0-18,-1 0 0,0-1-1,0 1 1,0-1 0,1 0-1,-1 1 1,0-1 0,1 0-1,-1 0 1,1 0 0,-1 0-1,1-1 1,-1 1 0,1 0-1,0-1 1,0 1 0,-1 0-1,1-1 1,0 0 0,0 1-1,1-1 1,-2-3 0,-1 1-130,2-1-1,-1 1 1,0-1 0,1 0 0,0 1 0,0-1 0,0-8 0,0-2-767,0-4 730,1 17-937,2 10-1463,1-6 2107,-1-9 434,1-8 243,-3 14-204,0-4 396,0 0-1,0 0 0,1 0 1,0 0-1,0 0 1,0 0-1,0 0 0,1 0 1,0 1-1,3-7 0,-5 10-117,0 36-213,0 178 69,1-213-240,0 0 0,0 0 0,0 1 0,0-1 0,0 0 0,0 0 0,-1 0 0,1 0 0,0-1 0,0 1 0,0 0 0,0 0 0,0 0 0,-1-1 0,1 1 0,0 0 0,0-1 0,0 1 0,-1-1 0,1 1 0,0-1 0,0 1 0,-1-1 0,2 0 0,4-7-1755,0 1 0,0-1 0,-1 0 0,0-1-1,-1 1 1,6-16 0,3-8-7214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15599,'0'0'6406,"0"10"-5984,-14 192 3404,0 22-4156,14-223 203,0-1 1,0 1-1,0-1 0,0 1 1,1-1-1,-1 1 0,0-1 1,0 1-1,0-1 0,1 1 1,-1-1-1,0 1 0,0-1 1,1 0-1,-1 1 0,0-1 0,1 1 1,-1-1-1,1 0 0,-1 1 1,0-1-1,1 0 0,-1 1 1,1-1-1,-1 0 0,1 0 1,-1 0-1,1 1 0,-1-1 0,1 0 1,-1 0-1,1 0 0,-1 0 1,1 0-1,-1 0 0,1 0 1,0 0-1,-1 0 0,1 0 1,0 0-1,23-9-6418,-9-8 16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13869,'0'0'5653,"8"0"-4756,6 0-375,0-1 0,0 0-1,0-1 1,26-8-1,-33 8-360,-1 0 0,1-1-1,-1 0 1,0 0 0,0 0 0,0-1-1,0 0 1,0 0 0,-1 0-1,0-1 1,0 0 0,0 0 0,6-8-1,-11 12-124,1 0 0,-1 1 0,1-1-1,-1 0 1,1 0 0,-1 0 0,1 1-1,-1-1 1,0 0 0,1 0 0,-1 0 0,0 0-1,0 0 1,0 0 0,1 0 0,-1 0-1,0 0 1,0 0 0,-1 0 0,1 0 0,0 0-1,0 0-6,-1 1-1,1-1 0,-1 1 0,1-1 0,-1 1 1,1-1-1,-1 1 0,0-1 0,1 1 1,-1 0-1,1-1 0,-1 1 0,0 0 0,1 0 1,-1 0-1,0-1 0,1 1 0,-1 0 1,0 0-1,1 0 0,-2 0 0,-3 0-4,1 1-1,-1-1 1,0 1-1,1 0 1,0 0-1,-1 0 1,-6 3-1,-1 2-37,1 1-1,0 0 0,0 1 0,0 0 0,1 0 1,-13 15-1,19-19 13,1 0 0,-1-1 0,1 1 0,0 1 0,0-1 0,0 0 0,1 1 0,0-1 0,-1 1 0,2 0-1,-1 0 1,0 0 0,1 0 0,0 0 0,0 0 0,1 0 0,-1 0 0,1 0 0,1 9 0,0-13-24,-1 1-1,1 0 1,0-1-1,0 1 1,0 0-1,0-1 1,0 1-1,1-1 1,-1 0-1,0 1 1,1-1-1,-1 0 1,0 0-1,1 0 1,0 0-1,-1 0 1,1 0-1,0 0 1,-1 0-1,1-1 0,3 2 1,40 4-4905,-17-5-1998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3:1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4324,'-10'2'2781,"0"0"-2394,0-2-29,1 2-1,0-1 0,-1 2 1,1-1-1,0 1 1,0 0-1,1 1 0,-10 5 1,18-9-360,0 1 1,0-1-1,0 1 0,0 0 1,0-1-1,0 1 0,0-1 1,0 1-1,0-1 0,0 1 1,0-1-1,1 1 0,-1-1 1,0 1-1,0-1 0,1 1 1,-1-1-1,0 1 1,1-1-1,-1 0 0,0 1 1,1-1-1,-1 0 0,1 1 1,-1-1-1,1 0 0,-1 1 1,0-1-1,1 0 0,-1 0 1,1 1-1,-1-1 0,1 0 1,0 0-1,-1 0 1,1 0-1,-1 0 0,1 0 1,23 9 204,9-5 969,0-1 1,52-4-1,-3 1-72,171 20 387,21 1-582,-196-19-829,382 25 499,183 14-287,-411-34-211,401-10 359,-398-17-420,429-27 37,-572 43 59,264-4 780,-110 18-892,2 1 0,433 6 43,41-25 20,-487-1-52,-176 7-5,760-2 175,-673 11-132,252 6 100,-67-19 68,158 3 174,-305 12-378,218-3 449,-337-13-441,91-22-1,-102 17 235,0 2 0,102-5 2841,-118 15-3406,-22 0 310,-2-1 0,-1 1 0,1 1 0,-1 0 0,0 1 0,24 5 0,-54-13-2685,-9-13-5814,-7-8 945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3:2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5488 1002 2114,'3'-10'1489,"5"-17"-826,-2 0 0,0-1 0,-2 0 0,-2 0 0,-1-56 0,-2 78-749,0-1 1,-1 1 0,0 0-1,-1-1 1,1 1 0,-1 0 0,0 1-1,-1-1 1,1 0 0,-1 1 0,0 0-1,-1 0 1,1 0 0,-1 0 0,0 1-1,-8-6 1,-5-3 475,-1 0 1,0 2-1,-33-15 1,2 5 607,-1 2 1,-100-21 0,-114-4-190,103 19-675,1-3-163,-542-85 1671,-7 59-281,-350 71-1108,589-4-165,-142 34 264,516-32-151,0 4 0,1 5 0,2 4 0,-110 48-1,170-61-127,0 2-1,2 1 0,0 1 1,1 2-1,-35 30 1,54-39-84,0-1 1,1 1-1,0 1 1,1 0-1,0 0 1,1 1 0,1 0-1,0 1 1,1-1-1,1 2 1,0-1-1,1 1 1,1 0-1,-4 20 1,6-19-19,0 0 0,1 0 1,1 0-1,1 0 0,0 0 0,1 0 1,1-1-1,0 1 0,1 0 0,1-1 0,1 0 1,0 0-1,1-1 0,1 1 0,0-2 1,1 1-1,1-1 0,0 0 0,1-1 0,0-1 1,1 1-1,23 17 0,7 3 26,2-2 1,1-2-1,1-3 0,2-1 0,0-2 1,99 31-1,-24-19-12,223 34 1,269-18-36,5-47 189,-578-4-148,475-16 18,-1-22 0,732-149 0,-708 58 41,-420 93-40,-1-6 0,155-78 0,-233 100-8,-2-2 1,0-2 0,-2-2-1,0-1 1,59-58 0,-85 74 0,-1 0 1,0-2-1,-1 1 1,0-1-1,-1 0 1,0-1 0,-1 1-1,-1-2 1,0 1-1,-1-1 1,0 1-1,-1-2 1,-1 1 0,-1 0-1,0-1 1,-1 1-1,0-1 1,-1 1-1,-1-1 1,-4-23 0,0 21 71,-1 1 1,0-1 0,-1 1 0,-1 0-1,0 1 1,-1 0 0,-1 0 0,-1 1-1,0 0 1,-1 1 0,0 0 0,-2 1-1,-23-20 1,4 8 126,-2 1 1,0 2-1,-1 1 0,-1 2 0,-42-16 1,-4 6-81,-1 3 0,-1 4 0,-2 4 1,-92-8-1,-358-1-632,-72 47-3658,465-13 2629,-84 1-1381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4644,'0'0'15322,"-7"13"-14805,-2 5-87,1 1 0,1 0 0,0 0-1,1 1 1,-5 35 0,-19 182 3526,28-230-4830,2-20-6201,2-4-1712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4420,'0'0'18172,"0"-9"-17254,0 3-811,0 4-78,0-1 1,-1 1 0,1 0 0,0-1 0,1 1 0,-1-1 0,0 1 0,1 0 0,-1-1 0,1 1 0,-1 0 0,1 0 0,0 0 0,0-1 0,0 1 0,0 0 0,1 0 0,-1 0 0,1 1 0,-1-1-1,1 0 1,-1 0 0,1 1 0,0-1 0,0 1 0,0-1 0,3 0 0,21-11 136,1 2-1,1 2 1,0 0-1,0 2 1,1 0-1,-1 2 1,1 2-1,49-1 1,-75 5-165,0-1 0,-1 0 1,1 1-1,0 0 0,-1 0 1,1 0-1,-1 0 1,1 0-1,-1 0 0,1 1 1,-1-1-1,0 1 1,0-1-1,0 1 0,0 0 1,0 0-1,0 0 0,0 0 1,-1 0-1,1 1 1,-1-1-1,1 0 0,-1 1 1,0-1-1,0 1 1,0-1-1,0 1 0,-1 0 1,1 4-1,3 8 30,-2 1 0,0 0 0,-1 27 0,-1-43-31,-1 5 65,0 0 0,-1-1-1,1 1 1,-1 0 0,0-1 0,0 1 0,0-1 0,-1 0-1,1 1 1,-1-1 0,0 0 0,0-1 0,-1 1-1,1 0 1,-1-1 0,0 0 0,0 0 0,0 0-1,0 0 1,-9 3 0,-3 3 275,0-1-1,0-1 1,-1 0-1,-26 6 1,37-11-239,1-1-1,-1 0 1,1 0-1,-1-1 1,1 1 0,-1-1-1,-10-2 1,14 2-160,1 0 0,0-1-1,-1 1 1,1-1 0,0 0 0,0 1 0,-1-1 0,1 0-1,0 0 1,0 0 0,0 0 0,0 0 0,0 0 0,0 0-1,0 0 1,0 0 0,0 0 0,1 0 0,-1-1-1,0 1 1,1 0 0,-1 0 0,1-1 0,-1 1 0,1-1-1,0 1 1,0 0 0,-1-1 0,1 1 0,0-1 0,0 1-1,1-3 1,12 1-9432,-7 1 1979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92 14125,'0'0'13469,"1"-9"-13159,6-67 421,-7 76-728,0 0 0,0 0-1,0-1 1,0 1 0,0 0 0,0 0-1,1 0 1,-1 0 0,0-1 0,0 1-1,0 0 1,0 0 0,0 0 0,0 0 0,0-1-1,0 1 1,0 0 0,-1 0 0,1 0-1,0 0 1,0-1 0,0 1 0,0 0-1,0 0 1,0 0 0,0 0 0,0-1-1,0 1 1,0 0 0,-1 0 0,1 0-1,0 0 1,0 0 0,0 0 0,0 0 0,0-1-1,-1 1 1,1 0 0,0 0 0,0 0-1,0 0 1,0 0 0,0 0 0,-1 0-1,1 0 1,0 0 0,0 0 0,0 0-1,-1 0 1,1 0 0,0 0 0,-9 9-43,-6 14-64,13-16 97,-1-1-1,1 1 1,0-1-1,1 1 1,0 0-1,0 0 1,0-1-1,1 1 1,0 8-1,1-14-23,0 0-1,-1 0 1,1 0-1,0 0 1,-1 0-1,1 0 0,0-1 1,0 1-1,0 0 1,0 0-1,0-1 1,0 1-1,0-1 1,0 1-1,0-1 0,0 1 1,0-1-1,0 0 1,1 1-1,-1-1 1,0 0-1,0 0 1,0 0-1,0 0 0,1 0 1,-1 0-1,0 0 1,1-1-1,38-4-2448,-32 2 1014,1-1 0,-1 0-1,0 0 1,0-1 0,11-9-1,10-9-6668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20 12107,'0'0'3017,"9"-3"-1031,-5 1-1545,-1 0-231,1 0 1,-1 0 0,1 1 0,0-1 0,-1 1 0,1 0-1,0 0 1,0 0 0,0 0 0,0 1 0,0-1-1,0 1 1,0 0 0,5 1 0,-9 0-160,1 0 1,-1-1-1,1 1 1,-1 0-1,1 0 1,-1 0-1,0-1 1,1 1-1,-1 0 1,0 0-1,0 0 0,1 0 1,-1 0-1,0 0 1,0 0-1,0 0 1,0 0-1,0-1 1,0 1-1,-1 0 1,1 0-1,0 0 1,0 0-1,-1 0 1,0 1-1,-8 24 784,-15 14-223,-2-2 1,-1 0 0,-54 55 0,30-35-219,24-25-138,-43 45 214,70-78-508,-1 0 0,1 0-1,0 1 1,0-1 0,0 0 0,0 0 0,0 0-1,0 0 1,-1 0 0,1 0 0,0 1 0,0-1-1,0 0 1,0 0 0,-1 0 0,1 0 0,0 0-1,0 0 1,0 0 0,0 0 0,-1 0 0,1 0-1,0 0 1,0 0 0,0 0 0,-1 0 0,1 0-1,0 0 1,0 0 0,0 0 0,0 0 0,-1 0-1,1 0 1,0 0 0,0 0 0,0-1 0,0 1 0,-1 0-1,1 0 1,0 0 0,0 0 0,0 0 0,0 0-1,0-1 1,-1 1 0,1 0 0,-3-14-1856,3-26-2388,0 32 2948,2-33-4912,-1-6-3187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17264,'0'0'4041,"-7"8"-2455,4-4-1422,-31 45 1113,32-46-1259,1 0-1,-1-1 0,1 1 0,0 0 1,0-1-1,0 1 0,0 0 1,1 0-1,-1 0 0,1 0 0,-1 0 1,1 0-1,0 0 0,0 0 1,1 0-1,-1 0 0,0 0 0,1-1 1,0 1-1,1 5 0,-1-8-15,0 1 0,0 0 0,0 0 0,1-1 0,-1 1 0,0-1 0,0 1 0,0-1 0,0 1 0,1-1 0,-1 0 0,0 1 0,0-1 0,1 0 0,-1 0 0,0 0 0,1 0 0,-1 0 0,0 0 0,0-1 0,1 1 0,-1 0 0,0-1 0,0 1 0,0-1 0,2 0 0,32-15 377,-8-5-259,-22 16-122,0 1 0,0-1 0,1 1 0,-1 0 1,1 0-1,0 1 0,0 0 0,1 0 0,7-2 0,-13 9 45,0 0 1,0 0-1,-1 0 0,1 0 0,-1 0 0,0 0 1,0 0-1,-1 0 0,0 6 0,0-1-96,5-9 51,0 1-1,0-1 1,0 1 0,0-1-1,0-1 1,0 1-1,0 0 1,0-1-1,0 0 1,6-2 0,1-1-16,-2 1-54,-1 0 0,1 0-1,1 1 1,-1 0 0,0 0 0,13 0-1,-22 3 64,1-1-1,0 0 0,0 1 1,-1-1-1,1 1 0,0-1 1,-1 1-1,1-1 0,-1 1 1,1-1-1,0 1 1,-1 0-1,0-1 0,1 1 1,-1 0-1,1-1 0,-1 1 1,0 0-1,1-1 0,-1 1 1,0 0-1,0 0 0,1-1 1,-1 1-1,0 0 0,0 0 1,0 0-1,0-1 0,0 1 1,0 0-1,0 0 0,-1 1 1,-3 39-104,3-26-1340,14-14-13874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10570,'0'0'11018,"66"21"-9352,-35 2-321,4 4-256,2-1-512,3 4-65,-3-4-223,1 2-257,-5-3 0,-4-2-257,-9 1-1376,-3-7-1570,-9-6-3427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1054 0 6022,'-8'2'3240,"-6"1"-2840,1 0 0,-1 1 0,0 1 0,1 0 0,0 1 0,-23 15 0,-77 59 1291,66-46-961,-410 316 1410,192-143-4077,259-202 1533,4-3 104,0 0-1,0 0 1,1-1 0,-1 1-1,0-1 1,0 0 0,0 1-1,0-1 1,-1 0 0,1 0-1,0 0 1,0 0 0,-1-1 0,1 1-1,-1-1 1,-3 1 0,5-4-2887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2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749 1 6022,'0'0'5055,"-14"10"-4569,-301 253 415,154-120-724,124-112-122,0-2 408,2 2 0,1 1 0,1 2 0,-30 40 1,60-70-415,1 1 1,-1-1 0,1 1 0,-1-1 0,1 1 0,-2 7 0,4-12-50,0 1 1,0 0-1,0 0 0,0 0 1,0 0-1,0 0 0,0 0 1,0 0-1,0 0 0,0 0 0,0-1 1,1 1-1,-1 0 0,0 0 1,1 0-1,-1 0 0,0 0 1,1-1-1,-1 1 0,1 0 1,-1 0-1,1-1 0,0 1 1,-1 0-1,1-1 0,0 1 0,0-1 1,-1 1-1,1-1 0,0 1 1,0-1-1,0 1 0,-1-1 1,1 0-1,0 1 0,0-1 1,0 0-1,0 0 0,0 0 1,0 0-1,0 0 0,1 0 1,13 1-47,0 0 1,0-1-1,-1-1 1,1-1-1,0 0 1,18-5-1,93-32-640,-68 19 303,296-94-3338,-238 75 53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3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14 3716,'0'0'-449,"-66"-13"-2562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3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1281,'0'0'160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3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714 1 4292,'-11'0'3310,"6"0"-3130,-12 0 66,0 0-1,-1 1 1,1 1 0,0 0 0,0 2 0,-20 6-1,-2 8 53,0 2-1,2 2 0,0 1 1,2 2-1,1 1 1,0 2-1,3 1 0,0 2 1,2 1-1,1 1 0,2 1 1,1 2-1,2 0 1,1 2-1,2 0 0,-18 51 1,32-73-279,0 1 0,1 0 0,1 0 0,1 1 0,1-1 0,0 1 0,1-1 1,1 1-1,0 0 0,2-1 0,0 1 0,1-1 0,0 0 0,2 1 0,0-2 0,1 1 0,0-1 0,1 1 1,1-2-1,1 1 0,0-1 0,1-1 0,1 0 0,0 0 0,21 20 0,-17-20-37,1-1 0,0 0 0,1-1 0,0 0 0,1-1 0,0-2 0,0 1 0,1-2 0,28 8 0,-34-12 18,0-1 1,1 0-1,0-1 0,-1-1 0,1 0 1,0 0-1,0-2 0,0 0 0,-1 0 1,1-1-1,-1-1 0,1 0 1,-1-1-1,25-11 0,-9-1 201,0-1 0,-1-2 0,-1-1-1,-1-1 1,-1-1 0,0-1 0,-2-1 0,-1-1-1,-1-1 1,-1-1 0,-1-1 0,14-31 0,-13 22 59,-2-1 0,-2-1 0,-2 0 0,-1-1 0,-2-1 0,-2 0-1,-2 0 1,-2-1 0,1-48 0,-6 74-280,0 0 0,-1 1 1,-1-1-1,0 0 0,-1 1 0,-1 0 0,0 0 0,-10-21 0,9 26-433,-1 0 0,0 0 1,-1 1-1,0 0 0,0 0 1,-1 0-1,0 1 0,-1 0 1,1 1-1,-2 0 0,1 0 1,-11-5-1,-16-9-2649,5 2-1574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4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4837,'0'0'12956,"13"-2"-12123,49-12 341,119-46-1,46-14-445,-137 58-619,1 3 0,1 4 1,115 4-1,-247 8 307,0 2 0,0 2-1,-68 20 1,46-11-285,-509 162 195,740-239-402,1-3 90,223-52 0,-374 112-32,-12 1-1,1 1 0,0 0 0,1 1 0,-1 0 0,0 0 0,0 1 0,0 0 0,0 0-1,11 2 1,-18-2 8,-1 1-1,0-1 0,0 0 1,0 1-1,1-1 0,-1 1 0,0-1 1,0 0-1,0 1 0,0-1 1,0 0-1,0 1 0,0-1 0,0 1 1,0-1-1,0 0 0,0 1 1,0-1-1,0 0 0,0 1 0,0-1 1,0 1-1,-1-1 0,1 0 1,0 1-1,0-1 0,0 0 0,-1 1 1,1-1-1,0 0 0,0 0 1,-1 1-1,1-1 0,0 0 1,-1 0-1,1 1 0,-1-1 0,-12 15-55,-21 7 91,0-1-1,-1-1 1,-1-2 0,-50 17 0,46-18 22,-56 24 835,-191 52 0,283-92-858,-32 5 168,36-6-189,-1 0 0,1 1 0,0-1 0,-1 0-1,1 0 1,-1 0 0,1 0 0,-1 0 0,1 0 0,-1 0-1,1 0 1,0 0 0,-1 0 0,1 0 0,-1 0 0,1 0-1,-1-1 1,1 1 0,-1 0 0,1 0 0,0 0 0,-1-1-1,1 1 1,-1 0 0,1 0 0,0-1 0,-1 1-1,1 0 1,0-1 0,0 1 0,-1 0 0,1-1 0,0 1-1,0-1 1,-1 1 0,1 0 0,0-1 0,0 1 0,0-1-1,0 1 1,0-1 0,0 1 0,-1-1 0,1 1-1,0 0 1,0-1 0,0 1 0,1-1 0,-1 1 0,0-1-1,0 1 1,0-1 0,0 1 0,0 0 0,0-1 0,1 1-1,-1-1 1,0 1 0,0 0 0,1-1 0,7-11-52,1 2 1,0-1-1,1 1 1,0 0-1,0 1 1,1 0-1,0 1 1,25-14-1,-13 7-76,30-19-359,82-39-1,-105 59 110,1 2 0,0 0 1,0 3-1,52-10 0,-53 19-400,-30 1 763,0-1-1,1 0 1,-1 1 0,0-1 0,0 0 0,0 1 0,0-1 0,0 0-1,0 1 1,0-1 0,0 0 0,0 1 0,0-1 0,0 0 0,0 1 0,0-1-1,0 0 1,0 1 0,0-1 0,-1 0 0,1 1 0,0-1 0,0 0-1,0 1 1,0-1 0,-1 0 0,1 0 0,0 1 0,0-1 0,-1 0 0,1 0-1,0 1 1,0-1 0,-1 0 0,1 0 0,0 0 0,-1 0 0,1 1-1,-1-1 1,-50 31 44,19-14 8,-110 51 1108,125-61-1160,0-1 1,0-1 0,-1 0 0,0-1-1,0-1 1,-29 0 0,47-3-59,-2 1-442,0-1 0,0 0-1,0 0 1,1 0 0,-1-1 0,0 1 0,1 0-1,-1-1 1,0 1 0,1-1 0,-1 1 0,-3-3 0,-3-5-7495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4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5605,'0'0'5643,"9"2"-5018,8 4 98,0 1 0,-1 0 1,0 1-1,0 0 0,20 16 1,80 67 1425,-31-23-1613,60 29-250,184 92 0,-193-116 295,-2 6 1,122 96 0,-204-128-139,-49-44-398,0 1 0,-1-1 0,1 0 0,-1 1 1,0 0-1,0-1 0,0 1 0,-1 0 1,1 0-1,-1 0 0,0 0 0,0 0 0,0 0 1,0 6-1,-4-10-282,1 0 0,-1 1 0,1-2 1,-1 1-1,1 0 0,-1 0 0,1-1 0,0 1 1,-1-1-1,1 0 0,-1 0 0,1 0 0,-3-1 1,-73-50-7557,51 33 5603,-18-13-1563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2:4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53 174 5862,'0'0'1959,"-9"5"-176,-25 18-283,33-22-1424,0-1-1,0 1 1,1 0 0,-1 0-1,0 0 1,1 0-1,-1 0 1,0 0 0,1 0-1,-1 0 1,1 0 0,0 0-1,-1 0 1,1 0 0,0 0-1,0 0 1,0 0 0,-1 0-1,1 0 1,0 0 0,0 0-1,1 1 1,-1-1 0,0 0-1,0 0 1,0 0 0,1 0-1,-1 0 1,1 0 0,-1 0-1,1 0 1,-1 0 0,1 1-1,24 25 1297,-22-25-1136,31 28 855,1-3-1,1-1 1,48 27 0,-41-30-872,2-1-1,0-3 1,1-1-1,1-3 1,57 12 0,-68-21 30,-1-2 0,63 1 0,-96-5-204,0 0 0,1-1 0,-1 1 0,0 0 0,0-1 0,0 1 1,1-1-1,-1 0 0,0 0 0,0 1 0,0-2 0,0 1 0,0 0 0,0 0 0,0 0 0,-1-1 0,1 1 1,0-1-1,-1 0 0,1 1 0,-1-1 0,2-2 0,-1-1 94,0 1-1,0-1 1,0 0 0,0 0 0,-1 0-1,0 0 1,0 0 0,0 0 0,-1-8-1,0-5 121,-1 1 0,0-1 0,-2 1-1,0 0 1,-6-18 0,-2 0-446,-1 1 0,-2 0 0,-2 1 1,-1 1-1,-1 0 0,-2 1 0,-1 1 0,-28-31 0,26 47-1382,17 14-7410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4:21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765 306 5637,'-12'-2'3198,"-11"-1"-2726,0 1 1,0 0-1,0 2 1,0 1-1,0 1 1,0 0-1,-33 9 1,31-2-258,0 0 1,1 1 0,0 2-1,1 0 1,0 2 0,1 0 0,1 1-1,0 2 1,2 0 0,-1 1 0,2 1-1,1 0 1,0 2 0,1 0-1,1 1 1,1 0 0,2 1 0,0 0-1,1 1 1,1 1 0,-9 35-1,10-23-135,0 1 0,3 0 0,1 1 0,2-1-1,2 1 1,1-1 0,2 1 0,2-1 0,1 0 0,13 46-1,-12-62-78,2 0-1,0-1 1,1 0 0,2 0-1,0-1 1,1-1-1,1 0 1,15 18-1,-16-23 0,1-1 0,1-1 0,0 0 0,0-1-1,1 0 1,1-1 0,-1-1 0,2-1 0,-1 0 0,1-1-1,18 5 1,-17-7 8,0 0 0,1-2 0,-1 0 0,0-1 0,1-1 0,-1 0 0,1-2 0,-1 0 0,1-1 0,33-9 0,-29 4-13,-1 0-1,0-2 1,-1-1 0,0-1-1,0 0 1,-1-2 0,32-26-1,-17 7 127,0-2 1,-3-2-1,-1-1 0,-1-1 0,-2-2 0,-2-1 0,37-78 1,-47 84 15,-1 0 1,-2-1 0,-1 0 0,-2-1 0,-2-1 0,-1 1 0,-2-1-1,-2-1 1,-1-40 0,-2 62-95,-2 0 0,0-1 0,-1 1 0,0 1 0,-1-1-1,-1 0 1,-1 1 0,-1 0 0,0 0 0,0 1 0,-2 0 0,0 0 0,-1 1 0,0 0-1,-1 1 1,0 0 0,-1 1 0,-1 0 0,0 1 0,-1 0 0,0 1 0,-19-10-1,18 12-44,0 1-1,0 1 1,0 0-1,-1 1 0,0 0 1,0 2-1,-1 0 1,1 0-1,-1 2 0,1 0 1,-23 2-1,16 1-5,1 2-1,-1 0 1,1 2-1,0 0 1,0 1 0,1 2-1,-33 17 1,23-8 0,0 1 1,2 2-1,0 1 1,2 1-1,0 1 1,2 2-1,1 0 1,0 2-1,3 0 0,-26 44 1,37-55 1,1 1-1,1 1 1,1-1 0,0 1-1,1 0 1,1 1 0,1-1 0,1 1-1,1 0 1,1 0 0,0 0-1,3 21 1,-1-30-37,0-1 1,1 1-1,1-1 0,0 0 1,0 1-1,1-2 1,0 1-1,1 0 0,0-1 1,0 0-1,1 0 0,0 0 1,1-1-1,0 0 1,0 0-1,1-1 0,0 0 1,0 0-1,1-1 0,-1 0 1,1 0-1,1-1 0,-1 0 1,12 4-1,-10-5 17,1 0 0,0 0 0,0-1 1,0-1-1,1 0 0,-1-1 0,0 0 0,1-1 0,-1 0 0,1-1 0,-1 0 0,1-1 0,16-5 0,-13 2 11,-2-1 0,1 0 0,-1-1 0,0-1-1,0 0 1,-1-1 0,0-1 0,-1 0-1,19-18 1,-13 7 110,0 0 0,-1-2 0,-1 0 0,-1 0 0,-2-1 0,0-1 0,-1 0 0,-2-1 0,0 0 0,-2-1 0,8-49 0,-10 32 92,-3-1 1,-1-1-1,-2 1 1,-12-81 0,7 96-194,-1 0 1,-1 1 0,-2 0 0,-1 1 0,-1 0 0,-1 1 0,-2 0-1,-19-29 1,28 49-43,0 0-1,0 0 0,-1 1 0,0 0 1,0 0-1,0 0 0,-1 1 0,0 0 0,0 0 1,-1 1-1,1-1 0,-1 2 0,0-1 1,0 1-1,0 0 0,-14-2 0,11 4 21,1 0-1,-1 1 1,0 0-1,1 0 1,-1 1-1,1 1 1,-1 0-1,1 0 1,0 1-1,0 1 1,0-1-1,0 2 1,-11 6-1,-8 6 50,1 1 0,1 2 0,1 1 0,1 1 0,-41 46 0,23-18 125,-70 110-1,87-115-123,1 1-1,2 1 1,-20 60 0,35-84-91,1 0 0,1 1 0,1 0 0,1 0 0,1 0 0,1 0 0,2 0 0,0 1 0,4 24 0,-2-41-324,-1 1 0,2 0 1,0-1-1,0 1 1,0-1-1,1 0 1,0 0-1,1 0 0,-1-1 1,2 1-1,-1-1 1,8 7-1,25 14-5671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15695,'0'0'10618,"9"0"-10490,53 5 54,-62-5-178,1-1 1,-1 1 0,0 0-1,1 0 1,-1-1 0,0 1 0,0 0-1,0-1 1,1 1 0,-1-1 0,0 1-1,0 0 1,0-1 0,1 1 0,-1-1-1,0 1 1,0 0 0,0-1 0,0 1-1,0-1 1,0 1 0,0-1-1,0 1 1,0 0 0,0-1 0,0 1-1,-1-1 1,1 1 0,0 0 0,0-1-1,0 1 1,0-1 0,-1 1 0,1 0-1,0-1 1,0 1 0,-1 0-1,1-1 1,0 1 0,-1 0 0,1-1-1,0 1 1,-1 0 0,1 0 0,0 0-1,-1-1 1,1 1 0,0 0 0,-1 0-1,1 0 1,-1 0 0,1 0 0,-1-1-1,1 1 1,0 0 0,-1 0-1,1 0 1,-1 0 0,1 0 0,-1 1-1,1-1 1,-3 0-9,0 0-1,1 1 1,-1-1 0,1 1-1,0 0 1,-1-1 0,1 1-1,-1 0 1,1 1-1,0-1 1,0 0 0,0 1-1,0-1 1,0 1 0,0-1-1,0 1 1,0 0 0,0 0-1,1 0 1,-1 0-1,1 0 1,0 0 0,0 1-1,-1-1 1,1 0 0,1 1-1,-1-1 1,0 1-1,0-1 1,1 1 0,0-1-1,-1 4 1,2-5 15,0 0 1,0-1-1,0 1 1,0 0-1,0 0 1,0 0-1,0-1 1,0 1-1,1 0 1,-1-1-1,0 0 1,0 1-1,1-1 0,-1 1 1,0-1-1,0 0 1,1 0-1,-1 0 1,0 0-1,1 0 1,-1 0-1,0 0 1,3-1-1,35-1 168,-30 0-251,0-1 0,0 0 0,-1-1 1,1 1-1,14-11 0,-16 10-495,-1 0 1,1 0-1,0 1 1,0 0-1,0 0 1,1 1-1,-1 0 1,0 0-1,1 0 1,11 0-1,-11 1 546,0 0-1,0-1 0,0 0 0,0 0 1,-1 0-1,1-1 0,-1-1 0,1 1 0,-1-1 1,-1 0-1,1-1 0,0 0 0,-1 0 0,0 0 1,6-8-1,2-1 174,0-1 1,-2-1-1,0 0 1,-1-1-1,10-18 0,-9 11 395,-20 36 713,-17 43 467,23-44-1471,0 1-1,0-1 0,1 1 1,0-1-1,1 1 0,1-1 1,0 1-1,3 16 0,-2-22-485,0 1 0,0-1 0,1 1 0,-1-1 0,1 0 0,1 0 0,-1 0 0,1 0 0,0-1 0,0 1 0,1-1 0,0 0 0,-1 0 0,2-1 0,8 7 0,-14-11-112,-10-9 379,-32-28-43,20 19 101,0-2 0,1 0 0,-19-26 0,39 45-27,-1 0-1,1-1 1,0 1 0,0 0 0,1-1-1,-1 1 1,0-1 0,0 1-1,1-1 1,-1 0 0,1 1-1,-1-1 1,1 1 0,0-1-1,0 0 1,0 1 0,0-1-1,0 0 1,0-2 0,1 3-39,-1-1 0,1 1 0,0 0 0,-1 0 0,1 0 0,0 0 0,0 0-1,0 0 1,0 1 0,0-1 0,0 0 0,0 0 0,0 1 0,0-1 0,1 1 0,-1-1 0,0 1 0,0-1 0,3 0 0,7-1-94,1 1 0,-1-1 1,1 2-1,17 1 0,-15-1-172,8 0-697,52 0-6791,-22-1-5455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6:1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1268 9065,'-9'-2'3133,"-2"0"-2532,1 1-541,1 0-1,0-1 1,0 0-1,0-1 1,0 0 0,0 0-1,0-1 1,-12-7-1,25 11-255,0 0 0,1 0 0,-1 1 0,0 0-1,0 0 1,1 0 0,5 2 0,10 10 291,2-1 0,-1-1 1,1-1-1,1-1 0,0-1 1,0-1-1,1-1 0,0-1 0,25 2 1,20-2 404,133-6 1,-106-9-385,177-41 1,-88 13-67,25 5 223,1 8 1,0 11-1,230 12 1,144 69 113,-325-30-363,676 33 72,-745-76-81,-1-8 0,-1-9 0,189-47 0,542-194 48,-282 85-32,-511 146-25,-127 33-6,16-3-3,1-2 0,-1 0 0,-1-1-1,25-12 1,-36 16 23,0-1 0,0 0 0,0 0 0,0 0 0,0-1 0,-1 1 0,0-1 0,0 0 0,0 0 0,0 0 0,0 0 0,-1-1 0,0 1 0,0-1 0,0 1 1,0-1-1,-1 0 0,0 0 0,1-8 0,0-11 151,-1 0 1,-1 0 0,-1 0 0,-2 0 0,0 0-1,-1 1 1,-2-1 0,0 1 0,-16-38 0,11 36-182,-1 0 0,-1 0 0,-1 2 0,-1-1 0,-1 2 0,-1 0 0,-1 1 0,-25-23 0,35 37 20,0 1 0,-1 0 0,0 0 0,0 1 1,0 0-1,0 0 0,-1 1 0,0 1 0,0-1 0,0 2 0,0-1 1,-1 1-1,1 1 0,-19-1 0,-4 4 52,0 0-1,1 3 1,-44 10-1,-28 5 0,-317 10-28,-4-30 17,180-2-42,-608-20 13,100-11-48,277 16 27,-1 12 39,-38-2-19,291-12-23,-104-4 11,324 24-13,-1-1 0,1 1-1,-1 0 1,1 1 0,0-1 0,-1 1-1,1-1 1,0 1 0,0 1-1,0-1 1,0 1 0,0-1-1,1 1 1,-1 0 0,1 0-1,0 1 1,0-1 0,0 1 0,0-1-1,1 1 1,-5 8 0,-5 10-47,1 0 0,-14 46 0,14-39 41,-14 33 21,3 1 0,3 1 0,3 1 0,2 0-1,-7 99 1,18-85-38,15 143 0,-6-177 14,2-1-1,2 0 1,2-1-1,29 71 1,-40-113-5,-1 1 1,1-1-1,0 1 0,-1-1 0,1 1 1,0-1-1,0 1 0,0-1 1,0 0-1,0 0 0,0 0 0,1 1 1,-1-1-1,0 0 0,3 1 0,-4-2 15,1 0 0,0 0 0,0 0 0,0 0-1,-1 0 1,1 1 0,0-2 0,0 1 0,0 0 0,0 0-1,-1 0 1,1 0 0,0 0 0,0-1 0,-1 1-1,1 0 1,0-1 0,0 1 0,-1-1 0,1 1-1,0 0 1,0-2 0,5-4 18,-1 0 1,1 0-1,-2 0 1,1-1-1,5-9 1,7-11-5,-9 19-13,1 0-1,-1 0 1,2 1 0,-1 0-1,1 1 1,-1 0-1,2 0 1,-1 1 0,1 1-1,-1-1 1,1 2-1,1-1 1,-1 2 0,19-3-1,17 0-50,0 3-1,63 4 0,-34 0-98,305 9-162,3 1 358,1130-61-33,-758-34-23,-4-34-12,-632 98 26,75-17-245,-2-8 0,295-108 0,-429 129-243,155-53 818,-179 66-1539,1 2-1,-1 1 1,1 1 0,39 0 0,-60 6-5247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7:5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5252 50 6182,'-185'0'397,"-337"-18"1122,334-1-1447,-1 9 0,0 7 1,-212 25-1,-635 63 915,384-33-375,476-26-638,-286 79 1,242-34 22,-411 194 0,596-248-7,1 2 0,1 2 0,0 1 0,2 1 0,1 2 0,1 1 0,-40 46 0,56-58 6,2 2-1,0-1 1,1 1 0,1 1-1,0-1 1,1 2-1,1-1 1,0 1-1,2 0 1,0 1-1,1-1 1,1 1-1,0 0 1,2-1 0,0 1-1,1 0 1,4 29-1,-2-38 0,1 0 0,0 0 0,0-1 0,1 1 0,1-1 0,-1 0 0,1 0 0,1-1 0,0 1 0,0-1 0,0 0 0,1-1 0,0 0 0,1 0 0,0 0 0,0-1 0,0 0 0,13 6 0,7 3-21,0-1-1,0-2 0,1 0 0,55 12 0,9-4 53,134 11 1,102-10 150,-218-16-167,2079 33 139,-1197-103-259,-13-102-9,-400 15 114,-486 119 25,-1-4 0,-2-4 0,167-103 0,-235 129-2,0-1 0,-1-2 0,-1 0 0,35-38 0,-51 49 3,0 0 0,0 0 0,-1 0 0,0 0 0,0-1 0,-1 1 1,0-1-1,4-16 0,-6 19 7,0-1 0,-1 1 0,1-1 0,-2 1 0,1-1 0,0 1-1,-1-1 1,0 1 0,0 0 0,-1-1 0,0 1 0,0 0 0,0 0 0,-6-10 0,-1 2 15,-1 0 0,0 0 0,-1 1 0,0 1-1,-1 0 1,-1 0 0,1 1 0,-2 1 0,1 0 0,-1 1 0,-26-11 0,-17-5 38,-102-26 0,154 48-75,-154-37 179,-2 7 0,-307-22 0,-331 46 878,-655 147-6,1230-102-2109,2 10 0,-337 119 1,414-114-1811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4:0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184 135 3844,'3'-11'1105,"2"-2"-167,0 3 167,-1 0-1,-1 0 0,0 0 1,0-1-1,2-20 0,-14 45 3055,-1 1-4229,-1 16 191,2 1 0,1 0 0,2 0-1,0 1 1,0 60 0,1-28-50,-116 902 1568,114-934-1521,2-10-92,1 0-1,0 1 1,2-1 0,0 0-1,3 33 1,0-54-34,0 0 1,0 1-1,0-1 0,0 0 1,0 0-1,0 0 1,1 0-1,-1 0 0,1 0 1,-1 0-1,1-1 1,0 1-1,0 0 0,-1-1 1,1 0-1,0 1 1,1-1-1,-1 0 0,0 0 1,0 0-1,0 0 0,1-1 1,-1 1-1,0 0 1,1-1-1,-1 0 0,1 1 1,-1-1-1,3 0 1,10 1 32,0-1 0,-1 0 0,21-3 0,45-11 20,-49 7-33,50-4 0,134 16 58,-18 0-63,-163-7-3,0-1-1,-1-1 1,61-16-1,-50 7 1,14-6 2,2 3 1,0 2 0,0 3 0,104-6-1,81 33-54,-238-16 49,-1-1 0,1 0 0,-1 0 0,1-1-1,-1 1 1,1-1 0,-1-1 0,0 1 0,0-1 0,0 0-1,-1-1 1,1 1 0,-1-1 0,1 0 0,-1 0 0,0-1-1,-1 0 1,1 1 0,-1-2 0,0 1 0,0 0 0,-1-1-1,4-6 1,7-17 19,-1 0 1,-1-1-1,13-52 0,-7 23-9,32-97-107,-8-3 0,-6-1 0,17-192 0,-49 327 181,0 0 1,2 0-1,1 1 1,0 0-1,23-46 1,-29 68-72,0-1 0,0 1 1,0-1-1,0 1 1,0-1-1,0 0 1,-1 1-1,1-1 1,-1 0-1,0 1 0,0-1 1,0 0-1,0 1 1,0-1-1,-1 0 1,1 1-1,-1-1 1,0 1-1,1-1 1,-1 1-1,0-1 0,-1 1 1,1-1-1,0 1 1,-1 0-1,1 0 1,-1-1-1,0 1 1,0 0-1,1 1 1,-1-1-1,-1 0 0,1 1 1,0-1-1,0 1 1,-1-1-1,1 1 1,-4-1-1,-9-4 62,0 0 0,0 1 0,-1 1 0,0 1 0,-18-3 0,-36 0-277,-136 5 0,88 4 96,-72-4 111,-426 6 52,554 1-46,0 4 0,1 1 1,0 4-1,-82 30 0,26-8 247,8-20-659,108-17 209,0 1-1,0-1 1,0 1-1,1-1 1,-1 1-1,0 0 1,1-1 0,-1 1-1,0 0 1,1 0-1,-1-1 1,1 1 0,-1 0-1,1 0 1,0 0-1,-1-1 1,1 1-1,0 0 1,0 0 0,-1 0-1,1 0 1,0 0-1,0 0 1,0 0 0,0 0-1,0 0 1,0 0-1,0 0 1,1-1-1,-1 2 1,0 3-2358,0 1-1604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5:1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1007 289 8616,'0'0'1175,"-11"-9"-828,-3-2-347,1 0 0,0-1 0,1-1 0,0 0 0,1-1 0,-17-26 0,23 30-60,-1 1-1,0 0 1,0 0 0,-1 1 0,0-1 0,0 1 0,-1 1 0,0 0 0,0 0 0,-1 0 0,-11-5 0,7 5 80,0 1 1,-1 1 0,0 0-1,0 1 1,0 0 0,0 1 0,-27-2-1,34 4-57,-33-3 216,0 2 0,-73 4 0,102-1-81,0 0 0,1 1 1,-1 1-1,1-1 0,0 1 0,0 1 1,0 0-1,0 1 0,1-1 0,0 2 0,0 0 1,0 0-1,0 0 0,1 1 0,-14 15 1,1 5-83,2 2 0,1 0 0,1 1 0,-13 32 1,-45 133 131,44-101 73,-27 132 0,50-179-29,1 1-1,3 0 0,1 0 1,8 91-1,0-109-92,1 1 1,1-1-1,2-1 0,1 1 1,2-2-1,1 1 1,28 46-1,-21-44-67,1 0 0,2-1 0,1-2 0,1 0 0,1-2 0,34 26 1,-46-41-27,1-1 1,0 0 0,1-1 0,0-1 0,0-1 0,1 0 0,0-1 0,0 0 0,0-2 0,1 0 0,0-1 0,0-1 0,21 0 0,-13-2 77,-1-2-1,1-1 0,-1-2 1,0 0-1,0-1 1,0-2-1,-1 0 1,39-20-1,23-19 69,-2-4 0,-2-4 0,-3-3-1,-3-3 1,-2-3 0,122-139 0,-164 166-136,-2-1 0,-1-2-1,-2-1 1,26-52 0,-41 67 66,-1-1 0,-2 0 0,0 0 0,-2-1 0,-1 0 0,-1-1 0,-2 1 0,1-42-1,-3 27-28,-2 1 0,-2 0 0,-1 0 0,-13-49 0,14 78-54,-1 1 0,-1-1 0,0 1 0,0 0 0,-2 0-1,1 1 1,-1 0 0,-1 0 0,0 0 0,-1 1 0,0 0 0,0 1 0,-1 0 0,0 1 0,0 0 0,-1 0 0,-20-10 0,2 5-126,0 1 1,0 1-1,-1 2 0,-1 0 0,-34-3 1,-161-11-87,131 16 278,9-3-73,24 3 245,-91 0 1,135 7-214,0 2 0,0 0-1,1 0 1,-1 2 0,1 0 0,0 1 0,0 1 0,0 0-1,-26 16 1,15-4-32,2 1-1,0 2 1,1 0-1,1 2 0,1 1 1,1 1-1,1 0 1,-29 49-1,34-48-144,2 0 0,0 2 0,2-1 0,1 1 0,1 1 0,2 0 0,0 1 0,2-1 0,-3 48 0,8-73-59,1 0 0,-1 1 0,1-1 0,0 0 0,0 1 0,0-1 0,1 0 0,-1 0 0,1 1 0,0-1-1,0 0 1,1 0 0,-1 0 0,1 0 0,0 0 0,0-1 0,0 1 0,1 0 0,-1-1 0,1 0 0,5 6 0,33 7-4630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5:3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542 1 1217,'-28'5'2024,"0"2"0,0 1 0,1 1 1,-44 20-1,45-15-1360,-1 1 0,2 2-1,0 0 1,-32 29 0,39-29-508,0 1 1,1 0-1,0 2 0,2 0 0,0 1 0,2 0 0,0 1 0,1 0 0,1 1 0,2 1 0,0-1 0,1 1 1,-5 31-1,8-15-50,1 1 0,2-1 0,1 1 0,3-1 1,1 1-1,2-1 0,2 0 0,1-1 1,2 1-1,16 37 0,-8-32-171,2-1 0,2 0-1,1-1 1,3-2 0,1-1 0,3 0 0,0-3 0,38 36-1,-57-63 57,0 1 0,0-2 0,1 0 0,0 0 1,1-1-1,15 7 0,-24-13 9,1 0 0,0 0 1,0-1-1,0 1 1,0-1-1,0 0 1,0 0-1,0-1 0,1 1 1,-1-1-1,0 0 1,0-1-1,0 1 1,1-1-1,-1 0 0,0-1 1,0 1-1,0-1 1,-1 0-1,1 0 1,6-4-1,1-3 168,-1 0 0,0-1 0,-1 0 0,0 0 0,0-2 0,-1 1 0,-1-1 0,0 0 0,10-22 0,51-129 2180,-63 147-2153,24-69 368,-3-1 0,-5-1 0,-3-1 1,-3-1-1,5-141 0,-21 208-550,0 0 0,-1 0 1,-1 0-1,-1 0 0,-2 1 0,0-1 0,-1 1 0,-12-29 1,14 40-28,-1 0 1,-1 1 0,0 0 0,0 0-1,-1 0 1,0 1 0,0 0-1,-1 1 1,0-1 0,0 1 0,-1 1-1,0 0 1,0 0 0,0 0 0,-1 1-1,0 1 1,0 0 0,-21-6 0,11 6-88,-1 1 0,0 1 0,0 0 0,1 2 0,-1 0 1,0 1-1,0 2 0,0 0 0,1 1 0,0 1 1,-1 0-1,2 2 0,-1 1 0,-27 14 0,29-13-326,0 2-1,1 0 0,0 0 1,0 2-1,2 0 0,-1 1 1,2 0-1,0 1 0,1 1 0,0 0 1,1 1-1,1 1 0,1-1 1,-14 33-1,16-23-4040,7-16-1986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5:3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95 14926,'-3'9'1676,"1"-3"-1410,-7 33 1210,9-37-1424,0-1 1,0 0-1,0 0 0,0 1 0,0-1 0,0 0 1,0 0-1,1 1 0,-1-1 0,0 0 0,1 0 1,-1 1-1,1-1 0,-1 0 0,1 0 0,0 0 1,-1 0-1,1 0 0,0 0 0,0 0 1,0 0-1,0 0 0,0 0 0,0 0 0,0-1 1,0 1-1,0 0 0,0-1 0,0 1 0,0-1 1,1 1-1,0-1 0,13 3 118,1 0-1,-1-2 1,0 0 0,1 0 0,-1-2-1,1 0 1,25-5 0,108-32 472,-116 28-533,93-30 96,-46 14-79,2 2-1,143-21 1,-243 56 2998,-79 44-2682,-369 149-331,269-121-137,225-96-1810,0 0-1,0-2 1,34-25-1,-3-5-5919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7:4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6825 206 9513,'-34'16'231,"-98"41"-860,118-52 694,-1-1-1,1 0 0,-1-1 1,1 0-1,-1-1 1,0-1-1,-20-1 0,29-1-31,0-1-1,0 0 0,0 0 0,0 0 0,0 0 1,0-1-1,0 0 0,-9-8 0,8 7-4,0-1 1,0 1-1,-1 1 0,1-1 0,-11-2 1,1 2 37,0 2 0,-1 0 0,1 0 1,-1 2-1,-33 3 0,-88 22 568,97-16 17,0-1 0,-51 2 0,-11-12 329,-106-15 1,-57-2-1287,-353-25 391,382 20-16,-277 8 1,-48 9-253,-213 2 366,209 44-253,136-4-10,-702 90 726,1102-121-598,-39 5-34,-78 12-67,128-16 20,0 0 1,0 1-1,1 1 1,-1 0-1,-17 11 0,27-11 64,0 0-1,0 1 0,1 0 0,0 0 0,1 1 0,-1 0 1,2 1-1,-1 0 0,1 0 0,1 0 0,0 1 0,1 0 1,0 0-1,-7 21 0,7-15 13,1 0 0,0 1-1,1-1 1,1 1 0,0 0 0,1 0 0,2-1 0,-1 1-1,6 29 1,-3-38-43,0 1 0,0-1 0,1 0-1,0 0 1,1-1 0,0 1 0,0-1 0,12 15-1,63 58 2,-57-59 5,33 38 0,29 70 112,-61-89-30,56 72 0,-69-101-49,0 0 1,1 0-1,1-1 1,-1-1-1,2 0 1,-1-1-1,1 0 1,1-1-1,21 9 1,-11-9 19,-1-1 1,1-1-1,0-1 0,0-2 1,37 2-1,130-9 11,-185 4-69,238-20-229,94-3-318,432 39 165,-659-11 393,759-6 46,-354-6-9,3923 11 245,-2968-81 245,-1446 75-483,242-28-674,-226 22 456,0-1 0,-1-2 0,0-1 0,48-23 0,-82 31 230,0 0 1,0 0-1,0-1 1,-1 0 0,0 0-1,0-1 1,0 1-1,-1-1 1,0-1-1,0 1 1,7-13-1,1-6 325,-1-1 0,9-27-1,2-4-342,-2 10-21,-2-1 0,-3 0 0,14-66 0,-25 85-91,-1-1 0,-1 1 0,-2-1 0,-1 1 0,-1-1 1,-1 1-1,-8-35 0,-5-28 435,5 0 1,1-128 0,9 216-392,0-1 1,0 1-1,-1 0 1,1-1-1,-1 1 0,0 0 1,0-1-1,0 1 1,0 0-1,-1 0 1,0 0-1,0 0 1,0 0-1,0 0 0,-1 1 1,0-1-1,1 1 1,-7-6-1,4 5-21,-1 1 0,1 0 0,-1 0-1,0 1 1,0 0 0,0 0 0,0 0-1,0 0 1,0 1 0,0 0 0,-1 1 0,-9 0-1,-288 14 232,211-6-154,-224 34-826,185-20 211,-143 4-1,-427-24 298,-36 1 47,-1036-10-193,1745 7 404,5-1 15,-1439 1-413,604 56 446,-366 9 44,22-63-951,1191-2 688,-111-5-2480,106 3 1039,0-1 1,-28-9-1,1-6-2210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7:5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47 633 5862,'-5'-8'2455,"-5"-6"-1714,-10-15 478,8 7 4690,42 5-3277,152-92 266,-131 74-2767,1 3 0,2 3 0,104-42 0,-106 56-174,2 3 0,0 3 1,0 2-1,1 2 0,80 3 0,-116 6-161,-23 6 180,-28 10 183,-59 13 153,-1-3 1,-1-4-1,-2-4 0,0-5 1,-1-3-1,0-5 0,-113-4 0,214-5-318,0-1-1,0 0 1,-1-1-1,1 1 0,0-1 1,-1 0-1,0 0 1,7-5-1,6-2-3,185-88-436,261-170 1,-451 256 171,-13 7 147,-25 8 255,-20 16 81,1 2 0,1 1 0,0 3 0,-54 43 0,63-45-159,-296 225-1631,320-241 1192,5-2-402,-1 0-1,-1-1 0,1 0 1,0 0-1,-1 0 0,-12 4 1,4-7-5306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2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600 1587 5029,'0'0'2423,"-8"-2"-1013,-3-2-931,-29-9 1373,22 9 3798,290 44-2736,510 21-1572,-719-58-1216,2096 15 1641,-1171-67-1710,-414 16-50,-285 18-7,519-18-26,-487 18 40,-252 7-6,1-3 0,104-30-1,-166 39 2,-1 0 0,0-1 0,0 0 1,0 0-1,-1 0 0,1-1 0,-1 0 0,0-1 0,0 1 0,0-1 0,-1 0 0,1-1 0,-1 1 0,-1-1 1,7-9-1,-6 6 3,-1-1 1,0 0-1,-1 0 1,0 0-1,0 0 1,-1 0-1,0-1 1,-1 1-1,0-1 1,-1-14-1,0 5-49,-1-1-1,-1 1 1,-1 0 0,-1 0-1,0 0 1,-2 1 0,0-1-1,-1 1 1,-1 1-1,-1-1 1,-14-21 0,-9-13-57,-2 2 1,-3 2 0,-2 1-1,-46-45 1,51 62 3,-2 1 1,0 1-1,-2 2 0,-1 2 1,-1 1-1,-44-18 0,-77-24 23,-319-85 0,-183 5-17,630 140 83,-302-52-9,-423-17 0,-342 56-50,757 29-84,1 16 0,-525 108 0,678-93 144,2 9 0,3 8 0,-322 149 0,463-185-20,0 2 0,1 2-1,2 1 1,1 3 0,1 1 0,-53 56-1,77-72 13,1 1 0,0 0 0,1 1-1,1 1 1,1-1 0,0 2-1,1-1 1,1 1 0,1 1 0,1 0-1,1-1 1,0 2 0,1-1-1,2 0 1,0 1 0,1 0 0,1-1-1,3 24 1,0-27 4,1-1 1,1 0-1,0 0 1,1 0-1,1-1 1,0 0-1,2 0 1,-1 0-1,2-1 1,0-1-1,0 0 1,1 0-1,1-1 1,0 0-1,1-1 1,15 10 0,11 7 43,2-2 1,1-1 0,1-3-1,62 23 1,17-1-12,1-6 0,3-5 0,148 19 0,392 15 21,605-43-94,-984-25-24,708-41-614,-3-52 24,-217-1 963,-12-60 57,-762 155-367,63-17 134,76-32 0,-123 42-475,-1-1 0,0 0-1,0-1 1,-1 0 0,0-1 0,-1-1 0,0-1 0,-1 0 0,21-24-1,-9-8-3635,-9-6-2307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6470,'0'0'10853,"11"4"-10308,1 0-398,1 0 1,0 0 0,0-2-1,0 0 1,1 0 0,-1-1-1,0 0 1,16-2 0,517-10 654,-361 12-686,-6 6 60,-233-15 897,-303 23 552,132-3-1232,173-11-361,30-2-14,1 1 0,-1 1 1,1 1-1,0 1 1,-1 1-1,-21 6 0,43-10-19,0 0 1,-1 0-1,1 0 0,0 0 0,0 0 0,-1 0 1,1 0-1,0 1 0,0-1 0,-1 0 0,1 0 1,0 0-1,0 0 0,-1 0 0,1 0 0,0 0 0,0 1 1,-1-1-1,1 0 0,0 0 0,0 0 0,0 1 1,-1-1-1,1 0 0,0 0 0,0 0 0,0 1 0,0-1 1,0 0-1,0 0 0,-1 1 0,1-1 0,0 0 1,0 1-1,0-1 0,0 0 0,0 0 0,0 1 1,0-1-1,0 0 0,0 0 0,0 1 0,13 6-76,21-1-35,96 0 106,164-13-1,104 3-28,-396 4 31,3 0 4,0 0-1,0 1 1,0-1-1,0 1 0,0 0 1,0 0-1,0 1 0,-1 0 1,1-1-1,5 4 0,-11-4 15,1 0 1,-1 0-1,1 0 0,-1-1 0,0 1 0,1 0 0,-1-1 1,0 1-1,0 0 0,0-1 0,0 1 0,1-1 0,-1 1 1,0-1-1,0 0 0,0 1 0,0-1 0,0 0 0,0 0 0,0 0 1,0 1-1,-2-1 0,-99 16 393,-169 5-1,-105-23 443,296 0-472,234-43-7904,-79 17 1153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5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201 106 11339,'3'-4'876,"-1"-1"1,1 1 0,-1-1-1,0 1 1,0-1 0,-1 0 0,1 0-1,-1 0 1,0 0 0,0 0-1,-1 0 1,1-6 0,-1 9-768,-1 0-1,1 1 1,-1-1 0,1 0 0,-1 0 0,0 1 0,1-1 0,-1 0 0,0 1 0,0-1 0,0 0 0,-1 1 0,1 0-1,0-1 1,0 1 0,-1 0 0,1-1 0,-1 1 0,1 0 0,-1 0 0,0 0 0,1 1 0,-1-1 0,0 0 0,1 0 0,-1 1-1,0-1 1,0 1 0,0 0 0,0 0 0,0-1 0,1 1 0,-1 0 0,-3 1 0,-4-1-97,0 0 0,1 1 0,-1 1 0,0-1 0,0 2 0,1-1 0,-1 1 0,1 0 1,0 1-1,0 0 0,-13 8 0,17-10-30,0 1 0,0-1 0,0 1 0,0 1 0,1-1-1,-1 0 1,1 1 0,0 0 0,0-1 0,0 1 0,1 0 0,-1 1 0,1-1 0,0 0 0,0 1 0,0-1 0,1 1 0,0 0 0,-1-1 0,2 1 0,-1 0 0,1 0 0,-1 5-1,2-8-121,0 0-1,-1 0 0,1-1 0,0 1 0,0-1 0,0 1 1,0 0-1,0-1 0,0 0 0,0 1 0,1-1 0,-1 0 1,0 0-1,1 1 0,-1-1 0,1 0 0,-1-1 0,1 1 1,0 0-1,-1 0 0,1-1 0,0 1 0,-1-1 0,1 1 1,0-1-1,0 0 0,0 1 0,1-1 0,62 3-6295,-54-3 4459,30 0-4002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0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6051 408 5701,'0'0'4874,"-9"-1"-4228,-201-40 4176,-6-17-4295,-307-77-467,357 102 110,-203-13 1,-362 8 149,273 16-219,-368-11 364,0 57-1,232 38-404,413-35 188,-222 63 0,330-69 56,-119 53 1,162-59-297,-1 1-1,2 1 1,0 1-1,2 2 1,0 1-1,-29 29 0,51-45-11,1-1-1,0 1 1,0 0-1,0 0 0,1 0 1,0 1-1,0-1 0,0 1 1,1 0-1,0-1 0,0 1 1,0 0-1,1 0 1,-1 11-1,2-12 18,0 0 0,0 0 0,1 0 0,0 0 0,0-1 0,0 1 1,1 0-1,-1-1 0,1 1 0,0-1 0,1 0 0,-1 1 0,1-1 0,-1 0 0,1 0 0,1-1 0,-1 1 0,0-1 1,5 4-1,45 37 67,3-3 0,1-2 0,2-2 1,83 37-1,-55-36-77,0-4 0,154 38 1,-118-46 28,225 16 1,131-26 41,-439-16-80,1284-7 67,-795-1-52,743 37 7,-1021-17-269,0-11 0,276-35 1,-437 24 257,-12 3 18,0-4 0,129-36 0,-195 43 51,0-1 0,0 0 0,0 0 0,-1-2 0,1 1 0,-1-2 0,-1 1 0,0-1 0,18-19 0,-24 23-5,0 0-1,-1 0 1,0-1-1,0 0 1,0 1-1,-1-1 1,1 0-1,-1-1 1,0 1-1,-1 0 1,1 0-1,-1-1 1,0 1-1,-1-1 0,1 1 1,-1-1-1,0 1 1,0-1-1,-1 1 1,1-1-1,-1 1 1,-1-1-1,1 1 1,-1 0-1,0 0 1,-2-6-1,-3 0-15,0 0-1,0 0 0,-1 0 0,-1 1 1,0 0-1,0 0 0,-1 1 0,0 0 1,0 1-1,-16-10 0,-18-8-19,-60-27 0,102 52-33,-83-37-67,-136-39-1,-95-6-4286,230 61 1300,-24-6-4527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244 107 3876,'-195'13'554,"146"-11"4091,300-3-3828,285-38 0,-424 22-549,167-18 1695,-565 69-1645,79-6-219,-380 10-35,580-41-104,14-2-62,18-6-183,37-11 137,0 4 0,2 2 1,0 3-1,80-7 1,263 5 274,-254 13-152,-97-2 266,-161 4 1793,-6 18-2477,-164 48 1,47-9-2960,136-38 1448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118 148 5381,'0'0'678,"-9"-4"-16,5 2-308,-41-19-305,43 19 310,-1 0 1,0 0-1,1 0 1,0 0 0,-1 0-1,1-1 1,0 1-1,0-1 1,-3-4 613,120 12-545,37 0-343,119-42 59,-59 4-64,207 5 0,-399 24 387,-30 2 675,-36 2-391,-13 10-947,0 2 1,-80 27 0,60-15 33,-284 69 58,284-78 144,-1-3 0,-132 2 0,190-14-25,16 1-8,-1 0 0,0-1 0,0 0 0,0-1 0,0 0 0,0 0 1,1 0-1,-1-1 0,-7-2 0,72-8-424,-9 5 426,814-128 30,-851 133-20,-7 1-12,-1 1-1,1-1 1,-1 0 0,1 0 0,-1 0 0,1 0-1,-1-1 1,1 0 0,-1 0 0,0 0 0,0 0-1,6-5 1,-10 7 0,0-1 1,0 1-1,0 0 0,0 0 0,0-1 0,0 1 1,0 0-1,0-1 0,1 1 0,-1 0 0,0-1 1,0 1-1,0 0 0,0 0 0,-1-1 0,1 1 1,0 0-1,0-1 0,0 1 0,0 0 0,0-1 1,0 1-1,0 0 0,0 0 0,-1-1 0,1 1 0,0 0 1,0 0-1,0-1 0,-1 1 0,1 0 0,0 0 1,0 0-1,-1-1 0,1 1 0,0 0 0,0 0 1,-1 0-1,1 0 0,0 0 0,0 0 0,-1 0 1,1-1-1,-1 1 0,-17-5 267,-14 0-201,0 2 1,-1 1-1,1 1 0,-39 5 1,4 3-73,-66 17-1,-129 52-334,26-6-4990,181-59-703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0 0 609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356 124 3203,'-35'-49'1591,"32"47"-1471,0 0 0,-1 0 1,1 0-1,0 0 0,-1 0 0,0 0 0,1 1 1,-1 0-1,0 0 0,1 0 0,-1 0 1,0 1-1,0-1 0,0 1 0,0 0 0,0 0 1,0 0-1,0 1 0,1-1 0,-1 1 0,0 0 1,0 0-1,1 1 0,-7 2 0,-7 5 50,1 2 0,1 0 0,0 0 0,0 1 0,1 1 0,1 0-1,0 1 1,1 1 0,1 0 0,-20 33 0,24-35-90,0 1 0,0 0 0,1 1 0,1 0 0,0 0 0,1 0 0,1 0 0,1 1 1,0-1-1,0 1 0,2-1 0,0 1 0,4 26 0,-3-36-81,0 0 0,1 0 0,-1 1 1,2-1-1,-1 0 0,1-1 0,0 1 0,0 0 1,0-1-1,1 0 0,0 0 0,0 0 1,0 0-1,1 0 0,8 7 0,-8-10 56,-1 0 0,0 1 0,0-1 1,1-1-1,-1 1 0,1 0 0,-1-1 0,1 0 0,0 0 0,-1-1 0,1 1 0,0-1 0,0 0 0,0 0 1,-1-1-1,1 1 0,0-1 0,-1 0 0,1-1 0,0 1 0,-1-1 0,5-2 0,8-4 149,0-2 0,0 0 0,-1-1-1,-1 0 1,0-1 0,0-1 0,22-26-1,-13 10 20,-1-1-1,-1-1 1,18-35-1,-31 50-135,0 0-1,-1-1 0,-1 1 1,-1-1-1,0-1 0,-1 1 1,-1-1-1,-1 0 1,-1 0-1,1-29 0,-3 44-73,0 0 0,0-1 0,-1 1 0,0-1 0,1 1 0,-1 0 0,0 0 0,-1 0 0,1-1 0,-1 1 0,1 0 0,-1 1 0,0-1 0,0 0 0,0 0 0,0 1 0,-1-1 0,1 1 0,-6-4-1,3 3-77,-1 0 0,1 0 0,-1 0 0,0 1 0,0 0 0,0 0 0,0 0 0,-1 1 0,1 0 0,-7 0 0,-6 1-513,1 0 1,-1 1-1,1 1 0,-1 0 0,1 2 1,-26 8-1,0 2-2155,7-4-2600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0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1628 3972,'0'0'475,"23"-31"4196,-18 28-4498,-1 0 1,0 0-1,1 0 0,0 1 1,-1 0-1,1 0 0,0 0 1,0 1-1,0 0 0,0 0 1,9-1-1,31-9 1212,8-6-1053,0 2 1,0 2-1,2 3 1,81-6-1,224 12-265,-205 5 216,36 10-227,-35-1-26,118 16 24,37 1 9,-216-28-28,-1-5 0,169-32 0,-200 24 76,-1-3-1,0-3 1,-2-2-1,0-3 1,56-33 0,-103 50-79,-1-1 0,0 0 0,0-1 1,-1 0-1,-1-1 0,1 0 0,16-24 1,51-98 371,-60 99-233,-12 20-118,0 1 1,-1-2 0,-1 1 0,0 0 0,-1-1 0,-1 0 0,0 0-1,-1 1 1,-1-1 0,0 0 0,-4-27 0,2 5-71,1-15 20,1 17 22,-10-66 1,7 89-23,1 0-1,-2 0 1,1 1 0,-2 0-1,1 0 1,-2 0 0,1 0-1,-2 1 1,-10-15 0,-39-38 39,-106-95 1,133 135-45,-1 0 0,-1 2 1,-1 2-1,0 1 0,-2 1 0,0 1 0,0 3 1,-72-19-1,-12 7-16,-173-14 0,94 16 11,-13-2-6,-363 2 0,518 27-6,1 1 0,0 3 0,0 3 0,-92 30 1,67-13 4,2 4 1,-104 59 0,119-53 2,2 4 1,2 1-1,2 4 0,1 1 1,-75 89-1,110-114-4,2 1-1,1 0 1,0 2 0,2 0-1,1 0 1,1 2 0,1-1 0,2 2-1,1-1 1,1 1 0,1 1-1,2-1 1,1 1 0,-1 55-1,6-74 16,1 1 0,0-1 0,0 0-1,1 0 1,1 1 0,0-2 0,0 1-1,1-1 1,1 1 0,-1-1-1,2-1 1,13 18 0,4 1 14,1-1-1,49 41 1,-37-39-3,2-2 0,0-2 1,2-1-1,1-2 0,1-2 0,1-2 1,80 22-1,-23-15 25,2-5-1,150 10 1,-100-24-4,1-7 0,250-33 0,-151 21 36,-144 13-2903,-69 1 563,14-1-2527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1:1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126 793 5093,'0'0'7100,"-8"0"-5771,-25-2 235,89 5 3329,96 9-3887,78 10 751,362-13-1,-393-19-1341,75-2 29,213 53 414,-162-5-813,361-2-310,0-55 183,-20 0 140,-644 21-63,-21 0 2,0 0 1,1-1-1,-1 1 1,0-1-1,0 1 1,0-1 0,0 0-1,0 1 1,0-1-1,0 0 1,0 0-1,0 0 1,0 1-1,-1-1 1,1 0-1,0 0 1,-1 0-1,1 0 1,0-1-1,-1 1 1,1 0-1,-1 0 1,0 0-1,1 0 1,-1 0-1,0-1 1,0 0-1,7-39-51,-7 37 34,5-59-60,-2 0 0,-3 0 0,-12-93-1,5 100-76,-19-95 49,22 136 100,0 1 0,-1 0 0,0 0 0,-2 0 0,1 1 1,-2 0-1,1 0 0,-11-11 0,12 18-3,0 0 1,0 1-1,-1-1 0,1 2 1,-1-1-1,-1 1 0,1 0 1,0 0-1,-10-3 0,-77-22 69,66 22-68,-24-6 13,0 3-1,0 2 0,-93-1 0,-162 18 22,162-2-19,-13 2 37,0 7 1,-177 42 0,147-21-40,-2-8-1,-1-9 1,-198-4 0,-309-54 141,-13 12-11,668 29-77,0 1 0,1 3 0,0 1 0,0 2 0,1 2 0,0 2 1,-46 22-1,88 50-94,-14 41 49,-10 172 21,23-298-81,0 0 0,0 0 0,1 0 0,-1 0 0,0 0 0,1-1 0,-1 1 0,1 0 0,-1 0 0,1 0 0,-1-1 0,1 1 0,-1 0 0,1-1 0,0 1 0,-1-1 0,1 1 0,0 0 0,0-1 0,-1 1 0,1-1 0,0 0 0,0 1 0,0-1 0,0 0-1,0 0 1,0 1 0,-1-1 0,1 0 0,0 0 0,0 0 0,0 0 0,0 0 0,0 0 0,0 0 0,0 0 0,0-1 0,0 1 0,-1 0 0,1 0 0,2-2 0,-2 2-265,-1 0-1,1-1 1,0 1-1,0 0 0,-1-1 1,1 1-1,0-1 1,-1 1-1,1-1 1,0 1-1,-1-1 1,1 1-1,-1-1 1,1 0-1,-1 1 0,1-1 1,-1 0-1,0 0 1,1 1-1,-1-1 1,0 0-1,0 0 1,1 0-1,-1 1 0,0-1 1,0 0-1,0 0 1,0 0-1,0 0 1,0 1-1,0-1 1,0 0-1,-1-1 1,-4-14-8879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15503,'0'0'1863,"-3"9"-1719,-14 34 851,-38 71 0,-11 23 1894,19-3-966,43-118-1774,0-1 0,1 1 1,1 0-1,1-1 1,0 1-1,3 31 0,-2-45-135,0-1 0,0 1 0,1 0 0,-1 0-1,1-1 1,0 1 0,-1 0 0,1-1 0,0 1-1,0-1 1,0 1 0,0-1 0,0 0 0,0 1 0,1-1-1,-1 0 1,0 0 0,1 1 0,-1-1 0,0 0-1,1 0 1,2 0 0,0 1 39,0-1 0,0 0 0,0 0 0,0 0 0,1 0 0,-1-1 0,0 0 0,1 0-1,4 0 1,5-2 127,-1 0 0,1-1 0,-1 0 0,0-1 0,13-6 0,-7 3-261,0-1 0,-1-1-1,-1-1 1,0-1-1,0 0 1,-1-1 0,23-21-1,-38 32-80,0 0-1,0 0 1,0 0-1,0 0 1,0 0 0,0 0-1,0-1 1,0 1-1,0 0 1,-1 0-1,1-1 1,0 1 0,-1 0-1,1-1 1,-1 1-1,0-1 1,1 1-1,-1-1 1,0 1 0,0 0-1,0-1 1,0 1-1,0-1 1,0 1-1,0-1 1,-1 1 0,1-1-1,0 1 1,-1-1-1,1 1 1,-1 0-1,0-1 1,1 1 0,-1 0-1,0 0 1,0-1-1,0 1 1,0 0-1,0 0 1,-2-1 0,-3-3-1076,-1 1 0,1 0 0,-1 1 1,-1 0-1,1 0 0,-9-2 0,13 4 894,-40-13-5112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11307,'0'0'10570,"58"-26"-9930,-13 26-448,2-4-127,6 3-418,-1-3-1697,0 0-1665,-5-2-2723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18097,'0'0'3267,"-10"58"-2498,6-24-32,4 1 416,-3 4-449,3-3-447,0-2-161,0-3-96,0-8-1121,2-3-833,-1-5-416,-1-7-353,-4-3-1633,-8-5-2114</inkml:trace>
  <inkml:trace contextRef="#ctx0" brushRef="#br0" timeOffset="1">1 185 14286,'0'0'6950,"67"-57"-6309,-34 49-289,4 3-288,-2 4-64,0 1-993,1 0-2114,-7 0-3715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 15086,'0'0'5355,"-9"-2"-3807,-26-6-1004,33 8-530,0 1-1,0-1 1,0 0-1,1 0 1,-1 1-1,0-1 1,1 1-1,-1-1 1,0 1-1,1 0 1,-1 0 0,0-1-1,1 1 1,0 0-1,-1 1 1,1-1-1,-1 0 1,1 0-1,0 0 1,0 1-1,0-1 1,0 1-1,0-1 1,0 1-1,0-1 1,0 1-1,1 0 1,-1-1-1,1 1 1,-2 3-1,2-4-14,-1 0 0,1 1-1,0-1 1,-1 0-1,1 0 1,0 1 0,0-1-1,0 0 1,0 0-1,0 1 1,0-1 0,0 0-1,0 0 1,1 1-1,-1-1 1,0 0 0,1 0-1,-1 0 1,1 1-1,-1-1 1,1 0 0,0 0-1,0 0 1,-1 0-1,1 0 1,0 0 0,0 0-1,0-1 1,0 1-1,0 0 1,0 0 0,0-1-1,0 1 1,0 0 0,0-1-1,0 1 1,1-1-1,-1 1 1,0-1 0,0 0-1,0 0 1,1 1-1,1-1 1,23 0 263,0-2 0,36-6 0,36-1-156,-97 9-110,0 0 0,0 0 1,0 0-1,0 1 1,0-1-1,-1 0 0,1 0 1,0 1-1,0-1 1,0 1-1,-1-1 1,1 1-1,0-1 0,0 1 1,-1-1-1,1 1 1,-1 0-1,1-1 1,0 1-1,-1 0 0,1-1 1,-1 1-1,0 0 1,1 0-1,-1-1 0,0 1 1,1 0-1,-1 0 1,0 0-1,0 0 1,0 0-1,1-1 0,-1 1 1,0 0-1,0 0 1,-1 0-1,1 0 1,0 1-1,0-1-99,0 0 0,0 0 0,0 0-1,0 0 1,0 0 0,0 0 0,0 0 0,0 1 0,0-1 0,1 0-1,-1 0 1,0 0 0,1 0 0,-1 0 0,1 0 0,-1 0-1,1 0 1,0-1 0,-1 1 0,1 0 0,0 0 0,0 0 0,-1-1-1,1 1 1,0 0 0,0-1 0,0 1 0,0 0 0,0-1 0,0 1-1,0-1 1,0 0 0,0 1 0,0-1 0,0 0 0,0 0 0,0 0-1,0 1 1,2-1 0,0-1-548,0 1 0,0 0-1,0-1 1,0 1 0,0-1-1,0 0 1,-1 0 0,1 0 0,0-1-1,-1 1 1,1 0 0,2-3-1,22-13-7964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15 285 9577,'0'0'1965,"-3"10"341,-8 34-336,11-43-1886,0 0 0,0 0 0,0 0 1,0 0-1,0 0 0,0 0 0,0 0 1,0 0-1,0 0 0,1 0 0,-1 0 1,0 0-1,1 0 0,-1 0 0,1 0 1,-1 0-1,1 0 0,0 0 1,-1-1-1,1 1 0,0 0 0,-1 0 1,1-1-1,0 1 0,0 0 0,0-1 1,0 1-1,0-1 0,0 1 0,0-1 1,0 1-1,0-1 0,0 0 0,0 1 1,0-1-1,0 0 0,0 0 0,1 0 1,43 0 2432,-39 0-2010,3-2-195,-1 0 0,1 0 0,0 0 0,-1-2 0,0 1 0,0-1 0,0 0 0,0 0 1,0-1-1,-1 0 0,0-1 0,0 1 0,12-14 0,7-10 256,42-59-1,-55 72-477,19-33-189,35-69 1,-78 145-81,2 1 0,0-1 0,2 1 0,1 1 1,2-1-1,0 1 0,2 0 0,1 0 0,4 35 0,2-45-4049,1-7-3219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17745,'0'0'6086,"11"49"-5734,-7-29-224,0-2-64,1-3-1185,3-4-1666,-1-2-1537,-2-7-2658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15535,'0'0'4708,"11"39"-5829,7-51-1954,4-7-4068</inkml:trace>
  <inkml:trace contextRef="#ctx0" brushRef="#br0" timeOffset="1">203 49 12876,'0'0'7623,"55"-10"-6470,-18 2-448,7-1-96,7 3-129,4-1-288,-1 2-128,-7 1-320,-6 4-1473,-13 0-1731,-16 0-3234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13068,'0'0'7495,"86"23"-5829,-30-25-577,6-9-641,2-1-191,0 0-161,-5-2-352,-4-2-3108,-3-2-7782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15855,'0'0'801,"-2"8"-369,-10 62 1391,-5 138-1,21 80 437,-4-287-2250,0 0-1,0 0 0,0 1 0,0-1 0,0 0 1,0 0-1,1 1 0,-1-1 0,1 0 0,-1 0 1,1 0-1,-1 1 0,1-1 0,0 0 1,-1 0-1,2 1 0,-2-2-19,1 0-1,-1-1 1,0 1 0,1 0-1,-1 0 1,1 0 0,-1 0 0,0 0-1,1-1 1,-1 1 0,0 0 0,1 0-1,-1-1 1,0 1 0,1 0-1,-1-1 1,0 1 0,0 0 0,1-1-1,-1 1 1,0 0 0,0-1-1,0 1 1,0-1 0,1 1 0,-1 0-1,0-1 1,0 1 0,0-1-1,0 1 1,0 0 0,0-1 0,0 1-1,0-1 1,0 1 0,0 0-1,0-1 1,0 1 0,-1-1 0,1 1-1,0 0 1,0-1 0,0 1-1,-1-1 1,1-7-691,-1 0-1,0 0 1,0 1 0,-1-1-1,0 0 1,0 1-1,-1-1 1,1 1 0,-2 0-1,1 0 1,-1 0 0,0 0-1,-9-10 1,-14-15-3697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6758,'0'0'12428,"63"12"-12332,-22-12-832,5 0-2115,-2-5-2178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15 13933,'0'0'5867,"-11"3"-5072,1 0-749,1 1 0,-1 0 0,1 0 0,0 1 0,1 1 0,-1-1-1,1 1 1,0 1 0,0 0 0,1 0 0,0 0 0,0 1 0,1 0-1,0 0 1,1 0 0,-7 12 0,8-12 47,0 0 1,1 0-1,0 0 1,0 1-1,1 0 1,0-1-1,-2 16 0,4-22-74,0 0-1,0-1 1,0 1-1,1 0 1,-1-1-1,0 1 1,1 0-1,-1-1 0,1 1 1,-1 0-1,1-1 1,0 1-1,0-1 1,0 1-1,0-1 1,0 1-1,0-1 1,1 2-1,0-2-4,0 0 0,0 0 0,1 0 0,-1 0 0,0 0 0,0 0 0,0-1 0,1 1 0,-1-1 0,0 1 0,1-1 0,-1 0 0,0 0 0,1 0 0,-1 0 0,0-1 0,3 0 0,4-1 102,-1 0-1,0-1 0,0 0 0,0-1 0,0 1 1,-1-2-1,1 1 0,-1-1 0,0 0 0,-1 0 1,1-1-1,-1 0 0,7-8 0,-4 3 107,0 0-1,0 0 1,-1-1-1,-1 0 1,0 0-1,-1-1 1,7-18-1,-11 28-237,-1-1-1,0 1 1,0-1-1,-1 1 1,1-1-1,-1 1 1,0-1-1,0 1 1,0-1 0,0 0-1,0 1 1,-1-1-1,-2-5 1,3 7-192,-1 1-1,0-1 1,0 1 0,0 0 0,0 0 0,0-1 0,-1 1-1,1 0 1,0 0 0,0 0 0,-1 0 0,1 1-1,-1-1 1,1 0 0,-1 0 0,1 1 0,-1-1 0,1 1-1,-1 0 1,0-1 0,1 1 0,-1 0 0,1 0 0,-1 0-1,0 0 1,1 0 0,-1 0 0,0 0 0,1 1 0,-3 0-1,3-1-66,1 0 0,0 0 0,-1 0-1,1 1 1,0-1 0,0 0 0,-1 0 0,1 0-1,0 1 1,0-1 0,0 0 0,-1 0-1,1 0 1,0 1 0,0-1 0,0 0 0,-1 1-1,1-1 1,0 0 0,0 0 0,0 1-1,0-1 1,0 0 0,0 1 0,0-1 0,0 0-1,0 0 1,0 1 0,0-1 0,0 0-1,0 1 1,0-1 0,0 0 0,0 1 0,0-1-1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169 149 7655,'0'0'5344,"-8"3"-3273,-3 2-1579,0 0-1,1 1 0,-1 0 1,2 1-1,-1 0 0,1 0 1,0 1-1,-16 18 1,19-20-279,1 1 0,-1 0 0,1 0 0,0 1 0,1-1 0,0 1 0,0 0 0,1 0 0,0 1 0,0-1 0,1 0 0,0 1 0,-2 15 0,4-23-207,0-1 1,0 1-1,0 0 1,0-1 0,0 1-1,0-1 1,1 1-1,-1 0 1,0-1 0,0 1-1,0-1 1,1 1-1,-1-1 1,0 1 0,1-1-1,-1 1 1,0-1-1,1 1 1,-1-1 0,1 1-1,-1-1 1,1 1 0,-1-1-1,1 0 1,-1 1-1,1-1 1,-1 0 0,1 0-1,-1 1 1,1-1-1,0 0 1,25-1 149,22-20 53,-27 6-174,-1-1 0,-1-1 0,-1-1 0,0 0 0,-1-2-1,15-23 1,-21 27 177,-1 0 0,0 0 0,-1-1 0,-1 0 0,-1-1 0,0 0 0,-2 0 0,7-34-1,-12 52-198,0 1 0,0-1 0,-1 0 0,1 0 0,0 1 0,-1-1 0,1 0 0,0 0 0,-1 0 0,1 1 0,-1-1 0,1 0 0,0 0 0,-1 0 0,1 0 0,0 0 0,-1 0 0,1 0 0,-1 0 0,1 0 0,0 0 0,-1 0 0,1 0 0,-1 0 0,1 0 0,0 0 0,-1 0 0,1 0 0,-1 0 0,1 0 0,0-1 0,-1 1 0,1 0 0,0 0 0,-1 0 0,1-1 0,0 1 0,-1 0 0,1-1 0,0 1 0,0 0 0,-1-1 0,1 1 0,0 0 0,0-1 0,0 1 0,-1 0 0,1-1 0,0 1 0,0 0 0,0-1 0,0 1 0,0-1 0,0 1 0,0 0-1,0-1 1,0 1 0,0-1 0,0 1 0,0 0 0,0-1 0,0 1 0,0-1 0,0 1 0,0 0 0,1-1 0,-24 24 116,13-6-84,1-1 1,0 2 0,2-1-1,-9 27 1,13-35-4,1 1-1,0 0 0,0 0 1,1 0-1,0 0 0,1 0 1,0 0-1,1 0 0,0 0 1,2 13-1,-1-19-156,-1 0-1,1 0 1,0 1-1,1-1 1,-1-1-1,0 1 1,1 0 0,0-1-1,0 1 1,0-1-1,1 0 1,-1 0-1,1 0 1,-1 0 0,1-1-1,7 4 1,-6-3-886,1 0 0,1-1 0,-1 1 0,0-2 0,1 1 0,10 1 1,18-2-6346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64 17168,'-10'-1'1911,"2"0"-1533,0 0 1,0 1-1,0-1 0,0 2 0,0-1 0,1 1 0,-1 0 0,0 1 0,0 0 0,1 0 0,-1 0 0,1 1 0,-1 1 1,1-1-1,0 1 0,-11 8 0,16-10-328,-1-1 1,1 1-1,0 0 1,0-1-1,0 1 1,1 0-1,-1 0 1,0 0-1,1 0 1,-1 1-1,1-1 1,0 0-1,0 1 0,0-1 1,0 1-1,0-1 1,0 1-1,1-1 1,-1 1-1,1-1 1,-1 1-1,1 0 1,0-1-1,1 5 1,0-5-68,1 0 0,-1-1 1,1 1-1,-1 0 0,1 0 0,0-1 1,0 1-1,0-1 0,0 1 1,0-1-1,0 0 0,0 0 0,0 0 1,1 0-1,-1 0 0,0-1 1,1 1-1,-1-1 0,0 1 1,1-1-1,-1 0 0,1 0 0,-1 0 1,1 0-1,2-1 0,0 1-45,0 0 1,1-1-1,-1 0 0,0 0 1,0 0-1,0-1 0,0 1 0,0-1 1,-1-1-1,1 1 0,-1 0 0,1-1 1,-1 0-1,0 0 0,0-1 0,6-5 1,3-5-361,-2-1 1,1 0 0,11-21 0,-3 4-1260,-27 43 1741,1 0-1,0 0 1,-6 19 0,10-25 37,0 0 0,1 0 0,0 1 1,0-1-1,0 0 0,0 1 0,1-1 1,0 0-1,0 1 0,2 9 0,-1-14-91,-1 1-1,1-1 1,0 0-1,0 0 0,0 1 1,0-1-1,1 0 1,-1 0-1,0 0 1,0-1-1,1 1 0,-1 0 1,1 0-1,-1-1 1,0 1-1,1 0 0,-1-1 1,1 0-1,-1 1 1,1-1-1,0 0 1,-1 0-1,1 0 0,-1 0 1,1 0-1,-1 0 1,1 0-1,0 0 1,-1-1-1,3 0 0,48-15-231,-24 1-622,0-2 0,-2-1 0,0-1 0,-1-1 0,33-34 0,-47 39-195,-14 12 754,-22 18 1189,18-9-445,1-1 0,-1 1 1,1 1-1,1-1 0,-1 1 0,1 0 1,0 0-1,0 1 0,1 0 1,0-1-1,1 1 0,-1 1 0,-3 16 1,7-24-440,0 0-1,0-1 1,0 1 0,0 0 0,0 0 0,0 0 0,0 0 0,1-1 0,-1 1 0,0 0-1,0 0 1,1 0 0,-1 0 0,1-1 0,-1 1 0,0 0 0,1-1 0,-1 1-1,1 0 1,0-1 0,-1 1 0,1 0 0,0-1 0,-1 1 0,1-1 0,1 1 0,27 5 184,-19-7-288,1 1-1,-1-2 1,0 1-1,10-5 1,0-1-505,0-1 1,-1-2 0,28-16 0,-26 13 145,1 1-1,24-10 1,-46 22 434,1 0 0,-1 0 0,1-1 1,-1 1-1,1 0 0,-1 0 0,1 0 0,-1 0 0,1 0 0,-1 0 0,1-1 0,-1 1 0,1 0 0,-1 0 0,1 1 0,-1-1 0,1 0 0,-1 0 0,1 0 0,-1 0 0,1 0 0,-1 0 0,0 1 0,1-1 0,-1 0 0,1 0 0,-1 1 0,1-1 0,-1 0 0,0 1 0,1-1 0,-1 0 0,1 1 0,1 20 261,-16 35 773,11-46-936,-6 31 842,2 1 1,2 1-1,0 47 0,5-58-655,-2 0-1,0 0 1,-3-1 0,0 1-1,-2-1 1,-22 59 0,5-47 433,23-42-636,0 1 0,0-1 0,0 1 0,0-1 0,0 0 0,-1 1 0,1-1 0,0 0-1,-1 0 1,1 0 0,-1 0 0,1 0 0,-1 0 0,0-1 0,1 1 0,-1 0 0,0-1 0,1 1 0,-1-1 0,0 0 0,0 1 0,1-1 0,-4 0-1,4-1-29,0 1 0,0-1 0,0 1 0,0-1 0,0 0 0,0 1 0,1-1 0,-1 0-1,0 0 1,1 0 0,-1 0 0,0 1 0,1-1 0,-1 0 0,1 0 0,-1 0-1,1 0 1,0 0 0,-1 0 0,1 0 0,0 0 0,0 0 0,0-1 0,0-1 0,-1-32 38,1 27-16,-1-10-86,1 0-1,1 0 1,0 0 0,2 0-1,0 0 1,1 1 0,0-1 0,2 1-1,0 0 1,1 1 0,0-1-1,2 1 1,0 1 0,0-1 0,2 2-1,0-1 1,0 2 0,19-18-1,-13 17-502,1 1 0,36-20-1,14-11-6737,-34 16-1403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18802,'1'6'324,"0"-1"0,0 0 1,-1 1-1,0-1 0,0 1 1,0-1-1,-2 8 0,-9 41 932,-37 100-1,34-117-922,1 1-1,2 0 1,2 0-1,1 1 0,-4 65 1,12-102-311,0 0 0,0 0 0,0 0 0,1 0 0,-1 0 0,0 1 0,1-1 0,0 0 1,-1 0-1,1 0 0,0 0 0,0 0 0,0 0 0,0 0 0,0-1 0,1 1 0,-1 0 0,0-1 0,1 1 0,-1 0 0,1-1 0,0 0 1,3 3-1,-2-3 36,1 1 1,1-1 0,-1 1 0,0-1-1,0 0 1,0-1 0,1 1 0,-1-1-1,0 0 1,1 0 0,5-1-1,4-1 89,0 0 0,0-1 0,0-1 0,-1 0 0,1-1 0,19-10 0,-24 10-116,-1-1 0,0 1 0,0-2 0,0 1 0,-1-1 0,1 0 0,9-13 0,-15 17-214,0 0 0,0-1 0,0 1 0,-1 0 1,1 0-1,-1-1 0,0 1 0,0-1 0,0 1 1,0-7-1,-1 7-233,0 0 0,0 1 0,0-1 0,-1 0 0,1 0 0,-1 1 0,0-1 0,0 0 0,0 1 0,0-1 0,0 1 0,-1-1 1,1 1-1,-1 0 0,-2-4 0,-22-20-7672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14574,'0'0'2605,"-11"4"-486,1 0-1776,-1-1 72,1 1-1,0 1 0,-1 0 0,1 0 0,1 1 1,-1 0-1,-8 7 0,18-12-414,0-1 1,0 0-1,1 1 0,-1-1 0,0 0 1,0 1-1,0-1 0,1 0 1,-1 1-1,0-1 0,1 0 0,-1 0 1,0 1-1,0-1 0,1 0 1,-1 0-1,0 0 0,1 1 0,-1-1 1,0 0-1,1 0 0,-1 0 0,1 0 1,-1 0-1,0 0 0,1 0 1,-1 0-1,0 0 0,1 0 0,-1 0 1,1 0-1,-1 0 0,0 0 1,1 0-1,-1 0 0,1-1 0,18 2 86,-14-1-71,69 4-125,-70-4 31,1 1 0,0 0 1,-1 0-1,1 0 1,0 1-1,-1-1 0,0 1 1,1 0-1,-1 0 1,0 1-1,0-1 1,0 1-1,3 3 0,-6-5 80,0 0-1,0 0 0,0 0 1,-1 0-1,1 0 1,0 0-1,-1 0 0,1 0 1,-1 0-1,1 1 1,-1-1-1,0 0 0,1 0 1,-1 1-1,0-1 0,0 0 1,0 0-1,0 1 1,0-1-1,0 0 0,0 0 1,0 1-1,-1-1 0,1 2 1,-2-1 98,1 1 0,0 0 1,-1-1-1,0 0 0,1 1 1,-1-1-1,0 0 0,0 0 1,0 0-1,-3 2 0,-5 3 700,0 0 0,0-1 0,-21 10 0,28-15-797,0 0 0,0 0 0,0 0 0,0 0 0,0 0 1,0 0-1,-1-1 0,1 0 0,0 1 0,-7-2 0,10 1-138,-1 0 0,1 0-1,-1 0 1,1 0-1,-1-1 1,1 1 0,-1 0-1,1 0 1,-1-1 0,1 1-1,-1 0 1,1-1 0,0 1-1,-1 0 1,1-1 0,0 1-1,-1-1 1,1 1-1,0-1 1,-1 1 0,1-1-1,0 1 1,0-1 0,-1 0-1,6-23-5686,5 8 426,4-3-705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11371,'0'0'11755,"65"-15"-9993,-22 5-609,3-2-1025,4-1-96,4 6-641,2-2-2306,-1 0-2498,-3 1-1537</inkml:trace>
  <inkml:trace contextRef="#ctx0" brushRef="#br0" timeOffset="1">1030 0 22101,'0'0'1537,"-40"55"-608,30-31-544,4-5-321,4 0-417,2-3-1857,3-4-352,5-2-1314,-4-1-2274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9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12236,'0'0'12844,"15"-11"-14158,-4 0-1664,0-3-3012,4-1-5349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13421,'0'0'11851,"70"-30"-10698,-36 18-352,5 2-353,1 4-352,-2-1-32,-1 4-64,-7 2-160,-5 1-544,-10 0-1667,-12 0-1184</inkml:trace>
  <inkml:trace contextRef="#ctx0" brushRef="#br0" timeOffset="1">25 194 16976,'0'0'5573,"52"-1"-3427,-15-11-384,4-1-192,6 0-642,0-5-479,-2 5-385,1 4-64,-5 0-929,-4 1-1313,-8 3-3299,-10 0-7688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0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63 9513,'0'0'12486,"-3"12"-11658,0 2-536,1 0 0,0 0 0,1 0 0,0 0 0,1 0 0,4 27 0,-4-37-253,1 1 0,-1-1-1,1 0 1,1 0 0,-1 1 0,0-1 0,1 0-1,0 0 1,0-1 0,0 1 0,0 0-1,1-1 1,-1 1 0,1-1 0,0 0-1,0 0 1,0 0 0,1 0 0,-1 0-1,1-1 1,-1 1 0,1-1 0,0 0-1,0 0 1,0-1 0,0 1 0,0-1-1,0 0 1,0 0 0,8 1 0,-4-2-93,0-1 0,0 0 0,0 0 1,0-1-1,0 0 0,-1 0 0,1-1 0,-1 1 1,1-2-1,-1 1 0,0-1 0,0 0 1,-1-1-1,1 0 0,-1 0 0,0 0 0,0-1 1,-1 1-1,1-2 0,-1 1 0,6-10 0,0 0-1062,-1 0 0,-1 0 0,10-25 0,-12 24-1601,-1 0-1,8-35 1,-12 31 611,-2 14 1527,-4 10 1113,-66 164 8314,-17 95-2381,79-231-6229,1 1 1,1 1-1,2-1 0,-1 56 0,5-84-514,0 0 1,-1-1-1,1 1 0,-1 0 1,0-1-1,0 1 0,-1 0 1,1-1-1,-1 0 1,1 1-1,-1-1 0,0 0 1,0 0-1,-1 0 0,1 0 1,-1 0-1,1 0 1,-5 3-1,5-11-4854,2-14-465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14029,'0'0'3374,"4"9"-1388,15 30-256,-18-37-1651,0-1 1,0 1 0,0-1-1,0 1 1,0-1-1,0 0 1,1 0 0,-1 0-1,1 0 1,-1 0-1,0 0 1,1 0 0,0 0-1,-1 0 1,1-1 0,0 1-1,-1-1 1,1 1-1,0-1 1,-1 0 0,1 1-1,0-1 1,0 0 0,-1 0-1,1 0 1,0-1-1,0 1 1,-1 0 0,1-1-1,0 1 1,0-1 0,1 0-1,3-1 11,0-1 0,0 0 0,-1 0 0,1 0-1,-1 0 1,8-8 0,-4 4-60,0-1 0,-1 0 0,0-1 0,-1 0 0,0 0-1,0 0 1,-1-1 0,0 0 0,0-1 0,-1 1 0,-1-1 0,0 0 0,0 0 0,3-20-1,-7 30-28,0 1 0,0-1 0,0 0 0,1 1-1,-1-1 1,0 0 0,0 1 0,0-1-1,0 0 1,0 0 0,0 1 0,-1-1 0,1 0-1,0 1 1,0-1 0,0 0 0,-1 1-1,1-1 1,0 0 0,-1 1 0,1-1 0,-1 1-1,1-1 1,0 1 0,-1-1 0,1 1-1,-1-1 1,1 1 0,-1-1 0,-1 0 0,-18 9-168,-16 30-37,17-9 283,1 0 1,-18 43-1,30-59 56,1 0-1,0 0 0,1 0 0,1 0 0,0 0 1,0 1-1,2 0 0,-1 24 0,2-38-142,0 1 1,0 0-1,1-1 0,-1 1 0,0 0 0,1-1 0,-1 1 1,0-1-1,1 1 0,-1-1 0,1 1 0,-1-1 1,1 1-1,-1-1 0,1 1 0,-1-1 0,1 1 0,-1-1 1,1 0-1,0 1 0,-1-1 0,1 0 0,-1 0 0,1 1 1,0-1-1,-1 0 0,1 0 0,0 0 0,0 0 1,-1 0-1,1 0 0,0 0 0,-1 0 0,1 0 0,0 0 1,-1 0-1,2-1 0,27-8-891,-16 2-264,-2-2 0,1 0 0,-1 0 0,-1-1 0,1 0 0,-2-1 0,11-14 0,9-16-4907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7079,'0'0'9011,"-10"10"-7148,0-2-1625,-3 3 630,0 1 0,1 0-1,0 1 1,1 0 0,-18 28 0,29-41-867,0 1 0,0-1 0,0 0 0,0 1-1,0-1 1,0 1 0,0-1 0,0 1 0,0-1 0,0 0-1,0 1 1,0-1 0,0 1 0,0-1 0,1 0 0,-1 1 0,0-1-1,0 0 1,1 1 0,-1-1 0,0 0 0,0 1 0,1-1-1,-1 0 1,0 1 0,1-1 0,-1 0 0,0 0 0,1 0 0,-1 1-1,0-1 1,1 0 0,-1 0 0,1 0 0,-1 0 0,0 0 0,1 1-1,-1-1 1,1 0 0,-1 0 0,1 0 0,-1 0 0,0 0-1,1 0 1,-1-1 0,1 1 0,31 1 4,-22-1-29,0 0-61,12 1-506,0 0 0,32 7 0,-50-7 490,0-1 1,0 1-1,0 0 0,0 1 0,0-1 0,0 1 0,0-1 0,-1 1 0,1 0 0,0 1 0,-1-1 1,0 1-1,0-1 0,0 1 0,0 0 0,0 0 0,0 0 0,-1 1 0,1-1 0,2 6 0,-4-5 183,0 0 1,-1-1-1,1 1 0,-1 0 0,0-1 0,0 1 0,-1 0 0,1 0 0,-1-1 0,0 1 0,0-1 1,0 1-1,0-1 0,0 1 0,-1-1 0,0 1 0,0-1 0,0 0 0,0 0 0,0 0 0,0 0 0,-1 0 1,0-1-1,1 1 0,-1-1 0,0 0 0,0 0 0,-4 3 0,-2 1 113,1-1-1,-1 1 0,0-1 0,-1-1 1,1 0-1,-1 0 0,0-1 1,0 0-1,-10 1 0,18-4-221,1 1 0,0-1 0,0 0 0,0 0 0,0 0 0,0 0 0,0-1-1,0 1 1,0 0 0,0 0 0,0-1 0,0 1 0,0 0 0,0-1 0,0 1-1,0-1 1,0 1 0,0-1 0,0 0 0,0 1 0,0-1 0,1 0 0,-1 0-1,0 1 1,1-1 0,-2-1 0,1 0-182,0-1-1,0 0 1,0 1 0,1-1-1,-1 1 1,0-1 0,1 0-1,0 1 1,0-1 0,0-4-1,1-5-1720,0-1-1,2 0 1,5-19 0,8-15-5443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5573,'1'8'6027,"4"26"-3710,-2 1 0,-2-1 0,-1 1 0,-5 34 0,-3-5-438,-21 85 0,30-158-2171,-1 0-1,1 0 1,-1 0 0,-2-14-1,1-41-1524,1 61 1748,0 0 1,1 0-1,-1 0 1,1 0 0,0 0-1,0 0 1,0 1-1,0-1 1,0 0-1,1 1 1,-1-1-1,1 1 1,-1-1 0,1 1-1,0 0 1,0 0-1,3-3 1,-2 4 99,0 0 1,0 1-1,-1-1 1,1 0-1,0 1 1,0 0-1,0-1 1,0 1-1,0 1 0,0-1 1,0 0-1,0 1 1,0-1-1,0 1 1,0 0-1,-1 0 1,6 2-1,26 5 214,-31-8-218,-1 1 0,1-1-1,0 0 1,0-1 0,-1 1-1,1 0 1,0-1 0,0 1 0,-1-1-1,1 0 1,-1 0 0,1 0-1,-1 0 1,1-1 0,-1 1-1,0-1 1,1 1 0,-1-1-1,0 0 1,0 0 0,0 0 0,0 0-1,-1 0 1,1 0 0,-1-1-1,1 1 1,-1 0 0,0-1-1,0 1 1,0-1 0,0 0-1,0 1 1,0-4 0,-1 6-33,0-1 1,0 1 0,0 0-1,-1 0 1,1-1-1,0 1 1,0 0 0,-1 0-1,1-1 1,0 1-1,-1 0 1,1 0 0,0-1-1,-1 1 1,1 0-1,0 0 1,-1 0 0,1 0-1,0 0 1,-1 0-1,1 0 1,0 0 0,-1 0-1,1 0 1,-1 0-1,1 0 1,0 0 0,-1 0-1,1 0 1,0 0 0,-1 0-1,1 0 1,0 0-1,-1 0 1,1 0 0,0 1-1,-1-1 1,1 0-1,0 0 1,-1 0 0,1 1-1,0-1 1,0 0-1,-1 0 1,1 1 0,-17 10-318,13-6 322,1 0 1,0 0 0,0 1-1,0-1 1,0 1 0,1-1-1,0 1 1,0 0-1,-1 7 1,3-12 16,-1 1 1,1-1-1,0 0 0,-1 1 0,1-1 0,0 1 1,0-1-1,0 0 0,0 1 0,0-1 1,1 1-1,-1-1 0,0 0 0,1 1 0,-1-1 1,1 0-1,-1 1 0,1-1 0,0 0 0,-1 0 1,1 0-1,0 0 0,0 1 0,0-1 1,0 0-1,0 0 0,0 0 0,0-1 0,0 1 1,0 0-1,0 0 0,1-1 0,-1 1 0,0 0 1,0-1-1,1 1 0,-1-1 0,0 0 1,1 1-1,-1-1 0,1 0 0,-1 0 0,3 0 1,5-1 1,0 1 0,0-2-1,0 1 1,0-1 0,0-1 0,0 1 0,14-8 0,-17 8 24,-1-1-1,0 0 1,0 0-1,0 0 1,0 0-1,0-1 1,0 0-1,-1 0 1,0 0-1,0 0 1,0-1-1,6-10 1,-9 14 15,-1 0 0,1 0 1,-1 0-1,0-1 0,1 1 0,-1 0 1,0 0-1,0-1 0,0 1 1,0 0-1,0 0 0,0-1 0,0 1 1,-1 0-1,1-1 0,0 1 0,-1 0 1,1 0-1,-1 0 0,1 0 0,-1-1 1,1 1-1,-1 0 0,0 0 0,0 0 1,1 0-1,-1 0 0,0 0 0,0 1 1,0-1-1,-2-1 0,-2-2-41,0 1-1,0 0 0,-1 0 1,0 0-1,-10-3 1,-8 0-1489,71 13-1392,81 4-4215,-104-11 4487,1-1 0,-1-1 1,30-6-1,-18-2-1299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124 184 1730,'1'-1'509,"1"-1"0,-1 1 0,0 0 0,0-1 1,1 1-1,-1-1 0,0 0 0,0 1 0,0-1 1,-1 0-1,1 1 0,0-1 0,0-2 0,-1 3-266,0 0-1,0 1 0,0-1 1,0 0-1,0 0 0,0 1 1,0-1-1,0 0 0,0 0 1,-1 1-1,1-1 0,0 0 1,0 1-1,-1-1 0,1 0 1,-1 1-1,1-1 0,0 1 1,-1-1-1,1 0 0,-1 1 1,1-1-1,-2 0 0,-19-5 3503,-7 12-3352,22-2-142,0 0 0,0 0-1,0 1 1,0 0-1,1 0 1,0 0-1,0 1 1,0-1-1,-4 8 1,6-9-41,1 0 0,-1 0 0,1 0 0,0 0 0,0 0 0,0 0 0,1 1 0,-1-1 1,1 1-1,0-1 0,0 1 0,1-1 0,-1 1 0,1 0 0,0 7 0,1-11-201,0 0 1,-1-1-1,1 1 0,0 0 0,-1 0 0,1-1 0,0 1 1,0-1-1,-1 1 0,1-1 0,0 1 0,0-1 0,0 1 1,0-1-1,0 0 0,0 1 0,0-1 0,0 0 0,0 0 1,0 0-1,0 0 0,0 0 0,0 0 0,0 0 0,0 0 0,0 0 1,0 0-1,-1 0 0,1-1 0,0 1 0,0 0 0,0-1 1,2 0-1,32-14 165,-17 2-333,-1-1-1,-1-1 1,-1-1 0,0 0-1,-1 0 1,0-2-1,-2 0 1,0 0 0,-1-1-1,0-1 1,-2 1-1,-1-2 1,8-23 0,-54 119 161,2-5 1101,35-69-1075,-5 10 232,1 0-1,0 0 1,0 1 0,2-1-1,-1 1 1,1 0 0,1 0-1,0 0 1,1 0 0,0 1-1,1 11 1,1-22-332,-1 0 1,1-1-1,0 1 0,0-1 1,0 1-1,0-1 0,0 0 1,0 1-1,0-1 0,0 0 1,1 0-1,-1 0 0,1 0 1,-1 0-1,0 0 0,1 0 1,0 0-1,-1-1 0,1 1 1,-1 0-1,1-1 0,0 0 1,-1 1-1,1-1 0,0 0 1,0 0-1,-1 0 0,4 0 1,2 0-1109,-1 0-1,1 0 1,-1-1 0,1 0-1,-1 0 1,11-4 0,11-10-7303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4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10570,'0'0'4057,"-10"5"-1703,-4 3-1002,0 0 0,-24 21 0,35-27-1141,-1 1 0,1 0 0,-1 1 0,1-1 0,0 1 1,0-1-1,1 1 0,-1 0 0,1 0 0,0 0 0,0 0 0,0 0 0,0 1 0,1-1 0,0 0 0,0 1 1,0-1-1,0 6 0,1-9-209,1 0 0,-1 0 1,1 0-1,0 0 1,-1 0-1,1 0 0,0-1 1,0 1-1,-1 0 0,1 0 1,0 0-1,0-1 1,0 1-1,0 0 0,0-1 1,0 1-1,0-1 0,0 1 1,1-1-1,-1 0 1,0 1-1,0-1 0,0 0 1,0 0-1,0 0 0,1 0 1,-1 0-1,0 0 1,0 0-1,0 0 0,2-1 1,40-5-245,-33 0-18,-1 0 1,0 0-1,0-1 0,0 0 0,-1-1 0,0 0 1,-1 0-1,1-1 0,9-15 0,-4 6-1322,-12 65 2308,-2-43-485,0 0 0,1 1 0,-1-1 0,1 1 0,0-1 1,0 0-1,0 1 0,1-1 0,0 1 0,1 4 0,0-7-203,-1-1 0,0 0 0,1 1 0,-1-1 0,1 0 0,0 0 0,-1 0 0,1 0 0,0 0 0,-1-1 0,1 1 0,0-1 0,0 1 0,0-1 0,0 1 0,0-1 0,0 0 0,-1 0 0,1 0 0,0 0 0,0 0 0,0 0 0,0-1 0,0 1 0,0-1 0,2 0 0,8-2-199,0-1 0,0 0 0,0-1 0,-1 0-1,0-1 1,0 0 0,0 0 0,0-1 0,9-9-1,-5 4-1306,1 2 0,30-16 0,-46 26 1449,0 1 0,0-1-1,1 0 1,-1 0 0,0 1 0,0-1-1,0 0 1,1 1 0,-1-1 0,0 1-1,0-1 1,0 0 0,0 1 0,0-1-1,0 0 1,0 1 0,0-1 0,0 1-1,0-1 1,0 0 0,0 1 0,0-1 0,0 1-1,0-1 1,0 0 0,0 1 0,0-1-1,-1 0 1,1 1 0,0-1 0,0 0-1,0 1 1,-1-1 0,1 0 0,0 1-1,0-1 1,-1 0 0,1 0 0,0 1-1,-1-1 1,-9 21 926,0-7-208,0 2 0,1 0 1,1 0-1,1 0 0,1 1 1,0 0-1,1 0 0,0 0 1,-2 30-1,6-33-575,0-1 0,2 0 0,0 1 0,0-1 0,1 0 0,1 0 0,0 0 0,8 20 0,-7-22-112,2 2-12,0 0 0,-1 1 1,-1 0-1,0 0 1,-1 1-1,0-1 0,-1 1 1,-1-1-1,0 27 1,-1-39 13,-1-1 0,1 1 0,0 0 0,-1 0 0,1 0 0,-1-1 1,1 1-1,-1 0 0,0-1 0,0 1 0,0-1 0,0 1 0,0-1 1,0 1-1,0-1 0,0 1 0,-1-1 0,1 0 0,-1 0 0,1 0 1,0 0-1,-1 0 0,0 0 0,1 0 0,-1 0 0,0-1 0,1 1 1,-1 0-1,0-1 0,0 0 0,1 1 0,-1-1 0,0 0 0,0 0 1,0 0-1,0 0 0,1 0 0,-1-1 0,-2 0 0,0 1 105,-1-1 0,1 0-1,0-1 1,0 1 0,1-1 0,-1 0-1,0 0 1,0 0 0,1 0-1,-1-1 1,1 1 0,0-1-1,0 0 1,0 0 0,0 0 0,-3-5-1,-3-8-151,2 0 0,0 0 0,1 0 0,0-1 0,2 0-1,0 0 1,1-1 0,0 1 0,1-1 0,2 1 0,0-22 0,1 27-36,0 0 0,0 1 0,1-1 0,1 1 0,0-1 0,0 1 0,1 0 0,1 0 0,0 0 0,0 1 0,1-1 0,0 1 0,1 1 0,0-1 0,0 1 0,1 0 0,13-10 0,-7 9 79,0 1-1,1 0 0,-1 1 0,2 1 1,-1 1-1,19-6 0,102-20-2461,-57 16-4166,-12-1-5639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129 128 1537,'-10'0'501,"1"0"-1,-1 0 1,0-1-1,0-1 1,1 0-1,-13-4 1,15 3 565,-1 0 0,1-1 1,0 0-1,-12-9 0,26 17-1021,0 1 0,1-2-1,0 1 1,-1-1-1,1-1 1,0 1-1,0-1 1,15 1 0,70 3-121,-81-6 90,566-8 474,-3-48-285,-463 35 34,-43 7 111,2 3 0,96-4 0,-167 16-346,0 0 0,0 0 0,0-1 1,-1 1-1,1 0 0,0-1 0,-1 1 0,1-1 0,0 1 0,-1 0 0,1-1 1,-1 1-1,1-1 0,-1 1 0,1-1 0,-1 1 0,1-1 0,-1 1 1,0-1-1,1 0 0,-1 1 0,1-1 0,-1 0 0,-1 1 0,-29 7-13,-1-1-1,1-1 1,-1-2-1,0-1 0,-51-2 1,-4 1 187,-617 31 16,611-32-249,-1 5 0,1 3-1,-117 29 1,206-37 4,0 0-1,0 1 1,0 0 0,0 0 0,0 0 0,0 0 0,0 1-1,-5 5 1,8-8 31,1 1 0,-1-1 0,1 1-1,0-1 1,-1 0 0,1 1 0,0-1-1,-1 1 1,1-1 0,0 1 0,-1-1-1,1 1 1,0-1 0,0 1 0,0-1-1,0 1 1,0 0 0,0-1 0,-1 1-1,1-1 1,0 1 0,1-1 0,-1 1-1,0-1 1,0 1 0,0 0 0,0 0-1,1 0 5,0 0-1,0 0 0,0 0 0,1-1 1,-1 1-1,0 0 0,0 0 0,0-1 1,1 1-1,-1-1 0,0 1 0,1-1 1,-1 1-1,0-1 0,1 0 1,2 0-1,47 5 30,1-3-1,0-3 1,0-1 0,64-12-1,-111 13-10,1313-126 379,-1230 123 502,-109 5-792,0 2-1,0 0 1,1 1-1,-26 10 1,21-7-580,0-1 0,-36 5 0,-16-8-2146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10762,'0'0'8371,"-3"8"-6754,1-4-1397,-12 37 933,14-40-1148,-1 0-1,1 0 1,0 0 0,0 0 0,0 0 0,0 1-1,0-1 1,0 0 0,0 0 0,0 0 0,0 0 0,1 0-1,-1 0 1,0 0 0,1 0 0,-1 0 0,0 0-1,1 0 1,0 0 0,-1 0 0,1-1 0,-1 1 0,1 0-1,0 0 1,0 0 0,-1-1 0,1 1 0,0 0-1,0-1 1,0 1 0,0-1 0,0 1 0,0-1 0,0 1-1,0-1 1,0 0 0,0 1 0,0-1 0,0 0 0,0 0-1,2 0 1,17 1-102,-1-1-1,1-1 1,-1 0-1,1-2 1,-1 0 0,0-2-1,27-8 1,-44 12 115,0 0 0,0 0-1,0 0 1,0 0 0,1 1 0,-1 0 0,0-1 0,1 1 0,-1 0 0,0 0 0,1 0 0,-1 0 0,3 1 0,-4 0 2,0 0 0,0 0 0,0 0 0,-1 0 0,1 0 0,0 0 1,-1 1-1,1-1 0,-1 0 0,1 0 0,-1 1 0,1-1 0,-1 0 1,0 1-1,0-1 0,0 0 0,0 1 0,0-1 0,0 0 0,0 1 1,0 1-1,-1-1 8,1-1 0,0 1 0,0-1 0,0 1 0,0-1 0,0 1 1,1-1-1,-1 1 0,0-1 0,1 0 0,-1 1 0,1-1 0,-1 0 0,1 1 1,0-1-1,0 0 0,-1 0 0,1 1 0,0-1 0,0 0 0,0 0 0,0 0 1,0 0-1,1 0 0,-1 0 0,0-1 0,0 1 0,1 0 0,1 0 1,3 1-6,0-2 1,0 1 0,0 0-1,0-1 1,0 0 0,8-2-1,-8 2 19,7-1-455,0-1 0,-1-1-1,0 0 1,15-5-1,22-12-5976,-48 20 6162,27-11-6947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4 221 6502,'174'-61'2947,"-70"37"-2536,0 5 0,1 4 0,1 5 0,121 4 0,473-16 406,-551 14-70,-293-5 38,69 4-742,-412-23-117,352 30 34,-215 25-1,31 37-58,179-30 75,118-22-70,39-5-249,41-1 54,-58-2 305,886-57 86,-339 22 634,-668 23-261,-268 10-4489,275 2 1622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5573,'278'-22'5864,"42"-27"-6152,-54 8 1108,-197 34-682,84 3 1,-245 4 517,1 4-4467,63-4 582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260 154 5894,'0'0'1377,"-9"-7"-1078,9 7-305,-7-5 99,1 0 0,-1 1 1,0 0-1,0 0 0,0 0 0,-8-2 0,12 5-41,0 0-1,0 0 0,0 1 0,0 0 1,-1-1-1,1 1 0,0 0 1,0 0-1,0 1 0,-1-1 0,1 1 1,0-1-1,0 1 0,0 0 0,0 0 1,0 0-1,0 1 0,0-1 0,1 1 1,-1 0-1,0-1 0,-3 5 1,-5 4 132,1 1 1,0 0 0,1 0 0,0 1 0,1 0 0,1 1-1,0 0 1,0 0 0,1 0 0,1 1 0,0 0 0,-3 16-1,1 2-97,2 0-1,1 0 1,1 1-1,3 45 0,0-71-37,0 1 0,1 0 0,1-1 0,-1 1 0,1-1 1,0 1-1,1-1 0,-1 0 0,2 0 0,-1 0 0,1 0 0,0-1 0,0 1 0,1-1 0,0 0 0,7 7 0,-8-10 12,0 0-1,0 0 0,0 0 1,0-1-1,0 0 1,1 0-1,-1 0 1,1 0-1,0-1 1,-1 1-1,1-1 1,0-1-1,0 1 1,0-1-1,-1 1 0,1-1 1,0-1-1,0 1 1,0-1-1,0 0 1,-1 0-1,1 0 1,0-1-1,-1 1 1,1-1-1,7-4 1,8-6-13,-1 0-1,0-1 1,0-1 0,-2-1 0,0-1 0,0 0 0,-2-1 0,18-24 0,-11 11 27,-2 0 0,-1-2 0,-2-1 0,20-49 0,-31 66 5,-1-1 0,0 0 0,-1 0 0,0 0 0,-1-1 0,0-33 0,-3 46-59,0-1 0,-1 1 0,1 0 0,-1 0 1,0-1-1,-1 1 0,1 0 0,-1 0 0,0 0 0,0 0 1,-1 1-1,1-1 0,-1 0 0,0 1 0,0 0 1,-1 0-1,1 0 0,-1 0 0,0 0 0,0 1 0,0 0 1,0 0-1,-1 0 0,1 0 0,-1 0 0,-7-2 0,0 1-115,1 0-1,-1 1 1,0 1 0,0 0-1,-1 0 1,1 1-1,0 1 1,0 0-1,-1 0 1,1 2-1,0-1 1,0 1-1,-13 5 1,-11 5-2028,1 1-1,-63 35 1,79-39 939,-19 9-4369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5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58 5349,'0'0'368,"2"-8"54,15-41 117,-74 120 951,17-13-799,2 3 0,-35 72 1,63-111-577,1 0-1,0 0 1,2 1 0,0 0 0,2 0-1,0 1 1,2-1 0,1 1 0,0 0-1,3 30 1,-1-49-117,1-1 0,0 1-1,0-1 1,0 0 0,0 1-1,0-1 1,1 0 0,0 0-1,0 0 1,0 0 0,1 0-1,-1 0 1,1-1 0,0 1 0,0-1-1,0 0 1,0 0 0,4 3-1,-1-2 42,-1-2-1,0 1 1,1-1-1,-1 1 0,1-2 1,0 1-1,0 0 1,0-1-1,0 0 0,0-1 1,0 1-1,6-2 1,5 0 103,-1-1 0,0 0 1,0-1-1,0-1 1,0-1-1,0 0 0,-1-1 1,0-1-1,15-8 0,-1-4-20,0-1 0,0-1-1,-2-2 1,-1 0 0,-1-2 0,-1-1-1,-1-1 1,-2-1 0,0 0-1,-2-2 1,-1 0 0,-2-2 0,0 1-1,13-45 1,-26 65-44,0-1-1,0 1 1,-2-1 0,1 1 0,-1-1-1,-1-18 1,-1 26-56,1 1 0,-1-1 1,1 1-1,-1-1 0,0 1 0,0 0 0,-1-1 1,1 1-1,-1 0 0,1 0 0,-1 0 0,0 0 1,0 0-1,0 0 0,-1 1 0,1-1 0,-1 1 1,1-1-1,-1 1 0,0 0 0,0 0 0,0 0 1,0 1-1,0-1 0,-5-1 0,-2 0-82,0 0-1,-1 1 0,1 0 1,-1 0-1,1 1 1,-1 1-1,1 0 1,-1 0-1,1 1 0,-1 1 1,-18 4-1,-4 4-992,2 1 0,-42 21 0,41-18-341,4-3-655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1150 11307,'0'0'6379,"7"-9"-5685,63-70-365,3 3 0,116-93 0,-147 132-344,86-74 52,596-485 75,-699 577-110,-15 10 26,1 1 0,0 1 0,0-1 1,1 2-1,20-9 0,-32 16-25,0 0 0,0 1 0,0-1 1,0 0-1,0 0 0,-1 1 0,1-1 0,0 0 0,-1 0 0,1 0 0,-1 1 1,1-1-1,-1 0 0,0 0 0,1 0 0,-2 1 0,-6 7-630,1 0-1,-2-1 1,1 0-1,-1 0 1,0-1-1,0 0 0,-1 0 1,-18 8-1,-6 0-3327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0 7527,'0'0'1799,"-9"4"-528,-1-1-677,6-2-338,0 0-1,1 0 1,-1 1-1,1-1 1,-1 1 0,1-1-1,0 1 1,-1 0-1,1 0 1,-3 4 0,5-4-115,0 0 0,0-1 1,1 1-1,-1 0 0,1 0 1,-1 0-1,1 0 0,0 0 1,0 1-1,0-1 1,0 0-1,0 0 0,1 3 1,-1 8 340,-2 5-377,-2 0 0,0 0 0,0 0 1,-2-1-1,-10 25 0,-49 84-53,39-78-25,-27 47 8,25-48 418,2 1-1,-27 72 1,52-118-438,0 1-1,0-1 1,0 0 0,1 1 0,-1-1 0,1 1-1,0-1 1,-1 0 0,1 1 0,0-1 0,1 1-1,-1-1 1,0 1 0,1-1 0,1 4 0,-2-4-1,1-1-1,0 0 1,0 0 0,0 0 0,0 0 0,0 0 0,0 0 0,0 0 0,0 0 0,0 0 0,1 0 0,-1-1 0,0 1 0,0 0 0,1-1 0,-1 1 0,0-1 0,1 1-1,2-1 1,4 1 69,0-1 0,0 0 0,1-1-1,-1 1 1,0-2 0,0 1-1,0-1 1,10-4 0,34-13 225,0-2 1,71-41-1,93-69-2982,-214 130 2602,82-56-4738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49 12364,'0'0'8039,"-2"-8"-7014,2 6-959,-1-1-1,1 1 0,-1 0 1,0 0-1,0 0 1,0 0-1,0 0 0,0 0 1,-1 0-1,1 0 1,0 0-1,-1 0 0,0 1 1,1-1-1,-1 1 1,0-1-1,-2-1 0,1 2-31,0 0-1,1 1 0,-1-1 1,0 0-1,0 1 0,0 0 0,0 0 1,0 0-1,0 0 0,0 0 1,0 1-1,1-1 0,-1 1 1,0 0-1,0 0 0,0 0 0,1 0 1,-4 2-1,-9 4 26,-1 1 0,2 1 0,-1 1 0,1 0-1,1 1 1,0 0 0,0 1 0,1 0 0,-13 19 0,16-20 36,1 0-1,0 1 1,1 0-1,0 0 1,1 1 0,0 0-1,1 0 1,1 0-1,0 1 1,1 0 0,-3 24-1,5-36-84,1 0 0,0 0 0,0 0-1,0 0 1,1 0 0,-1 0 0,0 0-1,1 0 1,-1 0 0,1 0 0,0 0-1,0 0 1,-1-1 0,1 1 0,1 0-1,-1 0 1,0-1 0,0 1-1,0 0 1,1-1 0,-1 0 0,1 1-1,0-1 1,-1 0 0,3 2 0,0-2 26,0 1 0,1 0 0,-1-1 0,1 0 1,-1 0-1,1 0 0,-1-1 0,1 0 0,0 1 0,8-2 0,2-1 100,0 0 0,0-2 0,0 1 0,0-2-1,-1 0 1,15-7 0,-8 2-56,-1-2 0,0 0 0,-1-2 0,0 0 0,-1 0 0,-1-2 0,0 0 0,-1-2 0,-1 1 1,25-40-1,-37 53-37,-1 0 1,0-1-1,0 1 1,0 0 0,-1-1-1,0 0 1,0 1-1,0-1 1,0 1 0,0-1-1,-1 0 1,0 0-1,0 1 1,-1-1 0,-1-7-1,1 9-34,0 1-1,0-1 1,0 1-1,0 0 0,-1 0 1,1-1-1,-1 1 1,0 0-1,0 0 1,0 0-1,0 1 1,0-1-1,0 0 1,0 1-1,0 0 0,-1-1 1,1 1-1,0 0 1,-1 0-1,1 0 1,-1 0-1,0 1 1,1-1-1,-1 1 1,1-1-1,-1 1 0,-5 0 1,2 0-33,0 0 0,0 0 1,-1 0-1,1 1 0,0 0 1,0 0-1,0 0 0,0 1 0,-9 4 1,12-5-312,1 0 0,0 1 0,0-1 0,0 1 0,0-1 0,0 1 0,0 0 0,0 0 0,1 0 0,-3 3 0,2-2-878,1 0-1,0-1 1,0 1-1,0 0 1,0 0-1,0 0 1,1 0-1,-1 0 1,1 0 0,0 5-1,0-2-7557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13068,'0'0'4725,"-8"11"-2515,4-4-2048,-38 64 2649,39-65-2652,1-1 0,-1 1 1,1 0-1,0 0 1,1-1-1,0 1 1,0 0-1,0 1 1,0-1-1,1 0 0,0 0 1,0 0-1,2 7 1,-2-12-156,1 0 0,-1 0 0,1 0 0,0 0 0,0 0 0,-1 0 0,1 0 1,0 0-1,0 0 0,0 0 0,0-1 0,0 1 0,0 0 0,0-1 0,0 1 0,0-1 0,0 1 0,0-1 0,1 1 1,-1-1-1,0 0 0,0 0 0,0 1 0,3-1 0,35 1 101,-29-2-67,2 0-87,1-1 1,-1-1-1,0 0 0,0 0 0,0-1 0,-1-1 0,1 0 0,-1 0 0,0-1 0,-1-1 0,1 0 0,-1 0 0,-1-1 0,1 0 0,-1-1 0,-1 0 1,14-19-1,-16 22 19,-12 18-47,-13 42-78,19-52 159,0 0 0,-1 0 0,1 0 0,0 0 0,0 0 0,0 0 0,0 0 0,1 0 0,-1 0 0,1 0 0,-1 0 0,1 0 0,-1-1 0,1 1 0,0 0 0,0 0 0,0-1 0,0 1 0,0 0 0,1-1 0,-1 1 0,0-1 0,1 1 0,-1-1 0,1 0 0,-1 0 0,4 2 0,-2-1 6,1-1-1,0 0 1,0-1 0,-1 1-1,1-1 1,0 1-1,0-1 1,0 0 0,0-1-1,0 1 1,-1-1-1,1 1 1,0-1 0,5-2-1,-2 0-13,0-1 0,0 0 0,-1 0 0,1-1 0,-1 1 0,0-1 0,0-1 0,-1 1 0,1-1 0,-1 0 0,-1 0 0,1-1 0,-1 1 0,0-1 0,5-12 0,-9 18 68,-3 26 518,2-21-517,0 0 0,0 0 0,1 0 1,-1 0-1,1 1 0,0-1 0,0 0 0,0 0 0,0 0 0,2 7 0,-1-9-54,0-1-1,0 1 1,0-1-1,0 1 0,0-1 1,1 0-1,-1 1 1,0-1-1,1 0 1,-1 0-1,1 0 1,-1 0-1,1 0 1,-1-1-1,1 1 1,-1 0-1,1-1 0,0 1 1,-1-1-1,1 0 1,0 1-1,0-1 1,-1 0-1,1 0 1,0 0-1,0 0 1,2-1-1,0 1-23,34-4-1938,-17-12-4690,-15 7 138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84 145 9513,'0'0'7709,"-8"5"-7256,1 0-197,0-1 0,1 2-1,-1-1 1,1 1-1,1 0 1,-9 11 0,11-13-65,0 0 1,1 0-1,-1 0 1,1 0-1,0 0 1,0 1-1,1-1 1,-1 0-1,1 1 1,0 0-1,0-1 1,1 1-1,-1 0 1,1-1-1,0 1 1,1 5-1,0-9-182,-1 0 0,1 0-1,0 0 1,-1-1 0,1 1 0,0 0 0,0 0-1,0-1 1,0 1 0,0 0 0,0-1-1,0 1 1,0-1 0,0 1 0,0-1 0,0 1-1,0-1 1,0 0 0,0 0 0,1 1-1,-1-1 1,0 0 0,0 0 0,0 0 0,0 0-1,0-1 1,1 1 0,0 0 0,36-7 158,-27 3-391,0-1 0,-1-1 0,0 0 0,0 0 1,-1-1-1,1 0 0,-1-1 0,-1 0 0,0 0 0,0-1 0,0 0 1,-1 0-1,-1-1 0,8-14 0,-15 27 154,0-1-1,0 0 1,0 0-1,0 1 1,0-1-1,0 0 1,1 1 0,-1-1-1,1 1 1,0-1-1,0 0 1,0 1-1,0-1 1,0 1-1,0-1 1,0 1 0,1-1-1,0 1 1,-1-1-1,3 4 1,-2-5-73,0 0 0,0 0 1,1 0-1,-1 0 0,1 0 1,-1 0-1,1-1 1,-1 1-1,1 0 0,0-1 1,-1 1-1,1-1 0,0 0 1,-1 1-1,1-1 0,0 0 1,-1 0-1,1 0 0,0 0 1,-1 0-1,4-2 0,5 0-488,0 0 0,0-1 0,-1 0 0,1-1 0,-1 0 0,0-1 0,0 0-1,13-10 1,-13 8 322,-1-1 0,1 0 0,-2-1 0,1 0 0,-1 0 0,-1 0 0,0-1 0,7-14 0,-10 16 1039,0 1 0,0-1 0,-1 0 0,0 0 0,0 0 0,-1 0 0,0-13 0,-1 20-646,0 1 0,0 0-1,0-1 1,0 1 0,0 0 0,0-1-1,0 1 1,0 0 0,0-1-1,0 1 1,-1 0 0,1-1 0,0 1-1,0 0 1,0-1 0,0 1-1,-1 0 1,1 0 0,0-1 0,0 1-1,-1 0 1,1 0 0,0 0 0,-1-1-1,1 1 1,0 0 0,-1 0-1,1 0 1,0 0 0,-1 0 0,1 0-1,0-1 1,-1 1 0,1 0-1,0 0 1,-1 0 0,1 0 0,0 0-1,-1 0 1,1 0 0,0 0-1,-1 1 1,1-1 0,0 0 0,-1 0-1,1 0 1,0 0 0,-1 0 0,1 1-1,0-1 1,-1 0 0,1 0-1,0 0 1,0 1 0,-1-1 0,1 0-1,0 0 1,0 1 0,0-1-1,-1 0 1,1 1 0,0-1 0,0 0-1,0 1 1,-19 18 779,8-1-407,1 1 0,1 0 0,0 0 1,2 0-1,0 1 0,2 0 0,0 1 0,1-1 1,1 1-1,-1 29 0,4-49-457,0 0 1,0 1-1,0-1 1,0 0-1,0 0 1,0 0-1,0 0 1,1 0-1,-1 0 1,0 0-1,1 0 1,-1 0-1,0 0 1,1 0-1,0 0 1,-1 0-1,1 0 1,-1 0-1,1 0 1,0-1 0,0 1-1,-1 0 1,1 0-1,0-1 1,0 1-1,0-1 1,0 1-1,0-1 1,0 1-1,0-1 1,0 1-1,0-1 1,0 0-1,0 1 1,0-1-1,2 0 1,-2 0-27,1 0 1,0 0 0,0-1 0,-1 1 0,1 0 0,0-1 0,-1 1 0,1-1-1,0 0 1,-1 1 0,1-1 0,-1 0 0,1 0 0,-1 0 0,0 0 0,1 0-1,-1 0 1,0-1 0,0 1 0,1 0 0,-1-1 0,1-1 0,3-10-27,0 0 1,0-1 0,-1 0 0,-1 0 0,0 0-1,-1 0 1,-1-1 0,0-22 0,-1 40 49,0 0 1,0 0-1,0 0 1,0 0-1,1 0 1,-1 0-1,1 0 1,0 0-1,-1 0 1,1 0-1,1 0 1,-1 0-1,0 0 0,1-1 1,0 1-1,-1-1 1,1 1-1,0-1 1,0 1-1,1-1 1,-1 0-1,0 0 1,1 0-1,-1 0 1,1-1-1,-1 1 1,1-1-1,0 1 1,0-1-1,0 0 0,0 0 1,0 0-1,0-1 1,0 1-1,0-1 1,0 1-1,4-1 1,6 1-29,0 0-1,1-1 1,-1 0 0,1-1-1,19-4 1,-28 4 11,1 0 0,0-1-1,-1 0 1,0 0 0,1 0-1,-1-1 1,0 0 0,0 0-1,0 0 1,-1 0 0,1-1 0,-1 0-1,0 0 1,0 0 0,6-7-1,-18 21 347,1 0-1,0 1 0,1 0 0,0 1 0,1-1 0,0 1 1,1 0-1,0 1 0,1-1 0,0 1 0,-1 17 1,5-29-335,-1 0 0,0 0 1,0 0-1,1 0 0,-1-1 0,1 1 1,-1 0-1,1 0 0,-1 0 1,1 0-1,-1 0 0,1-1 0,0 1 1,0 0-1,-1 0 0,1-1 1,0 1-1,0-1 0,0 1 1,0-1-1,-1 1 0,1-1 0,0 1 1,0-1-1,0 0 0,0 1 1,0-1-1,0 0 0,0 0 0,0 0 1,0 0-1,0 0 0,0 0 1,0 0-1,0 0 0,0 0 1,2-1-1,1 1-618,-1-1-1,0 1 1,0-1 0,1 1-1,-1-1 1,0 0 0,0-1 0,0 1-1,0 0 1,0-1 0,3-2 0,10-13-7498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19 12204,'2'-2'593,"0"0"1,1 0 0,-1 0 0,1 0 0,-1 1 0,1-1 0,-1 1 0,1 0 0,0 0 0,4-2 0,-6 3-519,0 0 0,0 1 0,0-1 0,0 0 0,-1 0 0,1 1 0,0-1 0,0 0 0,0 1 0,0-1 0,0 1 0,-1-1 0,1 1 0,0-1 0,-1 1 0,1 0 0,0-1 0,-1 1 1,1 0-1,0-1 0,-1 1 0,1 0 0,-1 0 0,0 0 0,1-1 0,-1 1 0,0 0 0,1 0 0,-1 0 0,0 0 0,0 0 0,0 0 0,0 0 0,0 0 0,0 0 0,0-1 0,0 3 0,2 19 143,-1 1-1,-1-1 1,-1 1-1,-1-1 1,-1 0-1,0 0 1,-2 0-1,-1 0 0,-1 0 1,0-1-1,-2-1 1,0 1-1,-2-1 1,-20 29-1,31-48-121,0-4 118,1-7-171,0-1 0,1 0 0,1 1-1,0-1 1,0 1 0,7-13 0,30-62 121,-40 85-164,0 0 0,0 0-1,1 0 1,-1-1 0,0 1-1,0 0 1,0 0 0,0 0-1,0 0 1,0 0 0,0 0-1,0 0 1,1 0 0,-1 0 0,0-1-1,0 1 1,0 0 0,0 0-1,0 0 1,1 0 0,-1 0-1,0 0 1,0 0 0,0 0-1,0 0 1,0 0 0,0 0-1,1 0 1,-1 0 0,0 0-1,0 0 1,0 0 0,0 0 0,0 0-1,1 0 1,-1 1 0,0-1-1,0 0 1,0 0 0,0 0-1,0 0 1,0 0 0,1 0-1,-1 0 1,0 0 0,0 0-1,0 1 1,0-1 0,0 0 0,0 0-1,0 0 1,0 0 0,0 0-1,0 0 1,0 1 0,0-1-1,0 0 1,0 0 0,0 0-1,0 0 1,0 0 0,0 1-1,0-1 1,0 0 0,0 0-1,8 20-44,-7-16 41,1 1-1,-1-1 0,1 1 1,0-1-1,0 0 0,0 0 1,0 0-1,1 0 0,0 0 0,6 6 1,-6-8 26,0-1 0,1 0 0,-1 0 0,0 0 0,1-1-1,-1 1 1,1-1 0,-1 1 0,1-1 0,-1 0 0,1-1 0,-1 1 0,1-1 0,-1 1 0,1-1 0,-1 0 0,0 0 0,1-1 0,-1 1 0,0-1 0,0 1-1,0-1 1,0 0 0,0 0 0,3-3 0,1-1 30,1-1-1,-1 0 1,0 0-1,-1 0 1,0-1-1,0 0 1,8-16-1,-21 40-119,1 0 1,0 0-1,1 0 0,-3 22 1,6 7-5371,4-40 52,4-4-2830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8456,'0'0'5018,"1"9"-3710,-2 9-797,-1 0-1,0 0 1,-2-1 0,0 1 0,-1-1-1,0 0 1,-1 0 0,-13 22-1,-16 34 678,-33 95 0,80-203-1114,1 1 0,1 0-1,2 1 1,1 1 0,41-56 0,-50 77-289,0 1 0,1 0 0,1 0-1,0 1 1,0 1 0,0-1 0,1 2 0,0-1 0,1 2 0,0 0 0,0 0-1,0 1 1,0 0 0,1 1 0,0 0 0,0 1 0,0 1 0,0 0-1,18 0 1,-30 2 245,0 0 0,0-1 0,0 1 1,-1 0-1,1 0 0,0 0 0,0 0 0,0 0 0,0 0 0,0 0 0,0 0 0,0 0 0,0 1 0,0-1 0,0 0 0,0 1 1,0-1-1,0 1 0,0-1 0,-1 1 0,1-1 0,0 1 0,0-1 0,-1 1 0,1 0 0,0-1 0,-1 1 0,1 0 0,0 0 1,-1-1-1,1 1 0,-1 0 0,1 0 0,-1 0 0,0 0 0,1 1 0,-2 0 146,1 0 0,-1 0 0,1-1 0,-1 1 0,0 0 0,0 0 0,0-1 0,0 1 0,0-1 0,0 1 0,-1-1 0,1 1 1,0-1-1,-1 0 0,1 1 0,-1-1 0,-2 2 0,-8 4-15,0 0 1,0 0-1,0-1 1,-1 0 0,0-1-1,0-1 1,0 0 0,0-1-1,-1 0 1,-24 1-1,37-4-269,1 0 0,-1 0-1,1 0 1,-1 0-1,1 0 1,-1 0 0,1 0-1,-1 0 1,1 0 0,-1 0-1,1 0 1,-1 0-1,1-1 1,-1 1 0,1 0-1,-1 0 1,1-1 0,-1 1-1,1 0 1,0 0-1,-1-1 1,1 1 0,-1-1-1,1 1 1,0 0 0,0-1-1,-1 1 1,1-1-1,0 1 1,0 0 0,-1-1-1,1 1 1,0-1 0,0 1-1,0-1 1,0 1 0,0-1-1,0 1 1,0-2-1,7-20-5821,9 1 1531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3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84 1185,'-19'5'13417,"8"7"-7939,10-11-5409,1 0 0,-1 0 0,1 0-1,0 0 1,0 0 0,0 0 0,0 0-1,-1 0 1,1 0 0,0 0 0,1 1-1,-1-1 1,0 0 0,0 0 0,0 0-1,1 0 1,-1 0 0,0 0 0,1 0 0,-1 0-1,1 0 1,0 0 0,-1-1 0,1 1-1,0 0 1,-1 0 0,1 0 0,0-1-1,0 1 1,-1 0 0,1-1 0,0 1-1,0 0 1,0-1 0,0 1 0,0-1-1,0 0 1,0 1 0,0-1 0,0 0-1,0 0 1,0 1 0,0-1 0,1 0 0,1 0-1,8 1 7,0-1-1,0 0 1,0 0-1,0-1 1,0 0-1,0-1 1,0-1-1,0 0 1,0 0-1,-1-1 1,1 0-1,-1 0 1,0-2-1,-1 1 1,1-1-1,-1 0 1,0-1-1,0 0 1,-1-1-1,0 0 1,-1 0-1,9-11 1,-15 18-63,-1 0-1,1 0 1,0 0 0,-1 0-1,1 0 1,-1 0 0,1 0-1,-1 0 1,1 0 0,-1 0-1,0 0 1,0 0 0,1-1-1,-1 1 1,0 0 0,0 0 0,0 0-1,0 0 1,0-1 0,-1 1-1,1-2 1,-1 3-7,0-1-1,1 1 1,-1-1-1,1 1 1,-1-1 0,0 1-1,0-1 1,1 1-1,-1 0 1,0-1 0,0 1-1,0 0 1,1 0-1,-1-1 1,0 1 0,0 0-1,0 0 1,0 0 0,1 0-1,-1 0 1,0 0-1,-1 1 1,-3-1-17,0 1 0,-1 0 0,1 1 1,0 0-1,0-1 0,0 1 0,1 1 0,-7 3 0,-2 4-2,0 1 0,1 0-1,0 1 1,1 0 0,-15 23-1,21-30 52,1 1-1,0 0 1,1 0-1,0 0 0,0 1 1,0-1-1,1 1 1,0 0-1,0-1 0,0 1 1,1 0-1,0 0 0,1 0 1,-1 0-1,2 14 1,0-20-33,0 0 0,0 0 1,0 0-1,1 0 1,-1 0-1,0-1 0,0 1 1,0 0-1,1-1 1,-1 1-1,0-1 0,1 1 1,-1-1-1,0 0 0,1 1 1,-1-1-1,1 0 1,-1 0-1,0 0 0,1 0 1,-1 0-1,1 0 1,-1-1-1,3 0 0,38-6-407,-30 2-660,-1-1 0,0 0 0,-1 0 0,0-1 0,0 0 0,0-1 0,9-10 0,10-12-5087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9513,'0'0'8098,"-9"10"-6235,2-2-1481,0-2 158,0 1 0,1 1 0,0 0 0,0-1 0,0 2 0,1-1 1,0 1-1,-7 17 0,12-25-529,1-1 0,-1 1 1,0 0-1,0-1 1,1 1-1,-1 0 0,0-1 1,1 1-1,-1-1 1,0 1-1,1-1 0,-1 1 1,1-1-1,-1 1 1,1-1-1,-1 1 0,1-1 1,-1 0-1,1 1 0,-1-1 1,1 0-1,0 1 1,-1-1-1,1 0 0,0 0 1,-1 0-1,1 1 1,0-1-1,-1 0 0,1 0 1,0 0-1,-1 0 1,1 0-1,0 0 0,1-1 1,34 1 55,-26 0-85,5 0-319,-1 1 1,1 0-1,-1 1 1,0 1-1,16 4 1,-27-6 332,0-1 1,-1 1-1,1 0 0,-1-1 1,0 1-1,1 0 0,-1 1 1,0-1-1,0 0 1,1 1-1,-1-1 0,0 1 1,0 0-1,-1-1 0,1 1 1,0 0-1,-1 0 1,1 0-1,-1 1 0,1-1 1,-1 0-1,0 0 0,0 1 1,0-1-1,0 1 1,-1-1-1,1 1 0,-1-1 1,1 1-1,-1-1 0,0 1 1,0 0-1,0-1 1,0 1-1,0-1 0,-1 1 1,0 3-1,-1-3 121,1-1 0,-1 1-1,0-1 1,0 1 0,0-1 0,0 1-1,0-1 1,0 0 0,0 0-1,-1 0 1,1-1 0,-1 1 0,0 0-1,0-1 1,1 0 0,-5 2 0,-49 16 1839,54-19-1840,-7 3 202,0-1 0,0 0-1,0 0 1,-1-1 0,-8 0 0,16-1-394,0-1 1,0 1 0,0 0 0,0 0 0,1-1 0,-1 1 0,0-1-1,0 0 1,1 1 0,-1-1 0,0 0 0,-2-2 0,3 2-207,0 0 1,0-1-1,0 1 0,0 0 1,0 0-1,0-1 1,1 1-1,-1 0 1,0-1-1,1 1 1,0 0-1,-1-1 0,1 1 1,0-1-1,-1 1 1,1-1-1,0 1 1,0-3-1,0-11-5046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13485,'0'0'8691,"-1"9"-8131,-2 34 331,-9 277 1966,13-309-2775,-2-9-751,-10-34-1552,1 16 1627,-50-71-7705,24 47 5704,-4 10 4853,78 37 4706,47-8-5793,-45 0-642,86-4-690,-72 2-1979,-1 2-3348,-25 0-320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 11115,'0'0'6603,"-8"0"-4574,2-1-1899,1 0 1,0 1 0,-1 0-1,1 1 1,0-1 0,-1 1-1,1 0 1,0 0 0,0 0-1,0 1 1,0 0 0,0 0-1,0 0 1,1 0 0,-1 1-1,0 0 1,1 0 0,0 0-1,0 1 1,0-1 0,0 1 0,-5 6-1,4-2 105,0 1 0,0-1 0,1 1 0,-4 11-1,6-16-154,1-1-1,0 1 0,0 0 1,0 0-1,1-1 0,-1 1 1,1 0-1,0 0 0,0 0 1,0-1-1,1 1 0,-1 0 1,3 6-1,-2-8-61,0-1 0,0 1 0,1-1-1,-1 0 1,1 1 0,-1-1 0,1 0 0,0 0 0,-1 0 0,1 0-1,0 0 1,0 0 0,0 0 0,0-1 0,0 1 0,-1-1 0,1 0-1,0 1 1,0-1 0,0 0 0,0 0 0,0 0 0,0 0 0,0 0-1,0-1 1,3 0 0,1 1 53,0-1 1,0-1-1,0 1 0,0-1 0,0 0 0,-1 0 0,10-5 1,-9 3-4,0-1 1,0 0 0,-1-1 0,1 1-1,-1-1 1,0 0 0,7-12 0,-11 15 6,1 0 1,0 1 0,-1-1-1,0 0 1,0 0 0,0 0-1,0 0 1,0 0 0,0 0-1,-1 0 1,0-1 0,1 1-1,-1 0 1,0 0 0,-1 0-1,1 0 1,0-1-1,-1 1 1,0 0 0,0 0-1,0 0 1,-1-3 0,1 5-95,1 0 0,0 0 1,-1 1-1,1-1 0,-1 0 1,1 0-1,-1 1 0,0-1 1,1 0-1,-1 1 0,0-1 1,1 0-1,-1 1 0,0-1 0,0 1 1,1-1-1,-1 1 0,0 0 1,0-1-1,0 1 0,0 0 1,0-1-1,0 1 0,0 0 0,1 0 1,-1 0-1,0 0 0,0 0 1,0 0-1,0 0 0,0 0 1,0 0-1,0 1 0,0-1 1,0 0-1,1 1 0,-1-1 0,0 0 1,0 1-1,0-1 0,0 1 1,1-1-1,-2 2 0,1-1-150,1-1 0,-1 1-1,1-1 1,-1 1-1,1 0 1,-1-1 0,1 1-1,0 0 1,-1-1-1,1 1 1,0 0 0,0 0-1,0-1 1,-1 1 0,1 0-1,0 0 1,0-1-1,0 1 1,0 0 0,0 0-1,0-1 1,1 1 0,-1 0-1,0 0 1,0-1-1,0 1 1,1 0 0,-1-1-1,0 1 1,1 0-1,-1-1 1,1 1 0,-1 0-1,1-1 1,-1 1 0,1-1-1,-1 1 1,1-1-1,-1 1 1,1-1 0,0 1-1,-1-1 1,1 0-1,0 1 1,-1-1 0,1 0-1,0 0 1,0 1 0,-1-1-1,1 0 1,1 0-1,13 3-5349,2-2-2041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190 105 10218,'0'0'7954,"-11"-6"-6620,-37-16-549,44 21-706,1 1 0,-1-1 0,0 0 0,1 1-1,-1 0 1,0 0 0,1 0 0,-1 0 0,0 1 0,1 0 0,-1-1-1,0 1 1,1 0 0,-1 1 0,1-1 0,0 1 0,-1-1-1,1 1 1,0 0 0,0 0 0,0 1 0,0-1 0,1 1 0,-1-1-1,-4 6 1,3-4 100,0 1-1,0 0 1,1 0-1,-1 0 0,1 1 1,0-1-1,1 1 1,-1 0-1,1 0 1,0-1-1,1 1 1,-1 1-1,0 6 1,2-12-168,0 0 0,0 0 0,0-1 0,1 1 1,-1 0-1,0 0 0,0 0 0,1 0 0,-1 0 1,0-1-1,1 1 0,-1 0 0,1 0 1,-1-1-1,1 1 0,-1 0 0,1-1 0,0 1 1,-1 0-1,1-1 0,0 1 0,0-1 0,-1 1 1,1-1-1,1 1 0,30 5 169,-23-6-137,1-1 1,0 0-1,-1 0 1,15-5-1,-13 1-18,0 0 0,0 0 0,0-1 0,-1 0 0,0-1 0,-1-1 0,1 1 0,-1-1 0,13-16 0,-16 17 14,0 0 1,-1 0-1,0 0 0,0 0 1,-1-1-1,1 0 0,-2 0 1,1 0-1,-1-1 0,-1 1 1,1-1-1,-1 0 1,1-15-1,-15 28 41,1 9-27,1 0 0,0 1 0,0 0-1,2 0 1,0 1 0,0 0 0,2 0 0,-1 1 0,-3 18-1,8-30-8,1 0-1,0 1 0,0-1 0,0 0 0,1 0 0,-1 1 1,1-1-1,0 0 0,0 0 0,1 1 0,0 5 0,0-9-134,-1 0 0,1 0 0,-1 0-1,1 0 1,0 0 0,-1 0-1,1 0 1,0 0 0,0 0 0,0 0-1,0-1 1,0 1 0,0 0-1,0 0 1,2 0 0,27 5-5292,-12-6-495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34 8040,'0'0'12854,"-10"0"-12133,3 0-613,1 0 0,-1 0-1,1 1 1,0 0 0,-1 0 0,1 1 0,0 0-1,-11 4 1,14-4-14,0-1 0,0 0 0,1 1 0,-1 0 0,1-1 0,-1 1-1,1 0 1,0 0 0,-1 1 0,1-1 0,0 0 0,0 1 0,1-1 0,-1 1 0,0 0-1,1-1 1,0 1 0,0 0 0,0 0 0,0 0 0,0 0 0,0 0 0,1 0 0,-1 0-1,1 4 1,0-6-84,1-1 0,-1 1 0,1-1 1,-1 1-1,1 0 0,0-1 0,-1 1 0,1-1 0,0 1 0,-1-1 0,1 1 0,0-1 0,0 0 0,-1 1 0,1-1 0,0 0 0,0 0 0,-1 0 0,1 1 0,0-1 0,0 0 0,0 0 0,0 0 0,-1 0 0,1 0 0,0-1 0,1 1 0,28-3 200,-18-2-234,0 0 0,-1-1 0,1 0 0,-1-1-1,0 0 1,-1-1 0,0 0 0,0-1-1,-1 0 1,0 0 0,0-1 0,12-18 0,-22 33-414,-7 38 654,8-41-202,0-1 1,0 0 0,0 0 0,0 0 0,0 0-1,0 0 1,0 0 0,0 0 0,0 0 0,0 0-1,1 0 1,-1 1 0,0-1 0,1 0 0,-1 0-1,1 0 1,-1-1 0,1 1 0,0 0 0,-1 0-1,1 0 1,0 0 0,-1 0 0,1-1 0,0 1-1,0 0 1,0-1 0,0 1 0,0 0 0,0-1-1,0 0 1,0 1 0,0-1 0,0 1 0,0-1-1,1 0 1,4 1-43,-1-1 0,1-1 0,-1 1 0,1-1 0,0 0-1,-1 0 1,0-1 0,1 0 0,-1 1 0,0-2 0,0 1 0,0-1-1,0 1 1,0-2 0,-1 1 0,1 0 0,-1-1 0,0 0 0,0 0 0,0 0-1,-1 0 1,1-1 0,-1 1 0,0-1 0,3-7 0,-11 51-954,-1-21 1091,1 1 0,0 0 0,1 0 0,1 1 1,1-1-1,0 1 0,2-1 0,0 1 1,1 0-1,1-1 0,1 1 0,11 35 1,-8-36-65,-1-1 0,0 1 1,-2 0-1,0 1 0,0 36 1,-3-56-2,1 1 0,-1-1 0,0 1 1,0 0-1,0-1 0,0 1 0,-1-1 1,1 1-1,0 0 0,0-1 0,0 1 1,0-1-1,-1 1 0,1 0 0,0-1 1,0 1-1,-1-1 0,1 1 0,0-1 0,-1 1 1,1-1-1,-1 1 0,1-1 0,-1 0 1,1 1-1,-1-1 0,1 1 0,-1-1 1,1 0-1,-1 0 0,1 1 0,-1-1 0,0 0 1,1 0-1,-1 0 0,1 0 0,-1 1 1,0-1-1,1 0 0,-1 0 0,1 0 1,-1 0-1,0-1 0,1 1 0,-1 0 1,1 0-1,-2 0 0,0-1 31,0 0 0,0 1 1,0-1-1,0 0 0,-1 0 1,2 0-1,-1-1 0,0 1 0,0 0 1,0-1-1,0 1 0,-1-3 0,-6-9-25,0-1-1,0 0 0,2-1 0,-12-28 0,16 35-112,0 0 0,1 0 0,0-1-1,0 1 1,1 0 0,0-1 0,0 1 0,1-1-1,0 1 1,1-1 0,1-10 0,-1 16 30,1 0 1,-1 0-1,1 0 1,0 0 0,0 0-1,0 1 1,0-1-1,0 0 1,0 1-1,1 0 1,-1 0-1,1 0 1,-1 0-1,1 0 1,5-2-1,53-23-1922,-32 15-545,2-4-1766,-1-4-3699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8 5541,'2'-1'899,"-1"0"0,0 0 0,1 1 0,0-1 0,-1 0 0,1 1 0,-1-1 0,1 1 0,0 0 0,-1-1 0,1 1 0,0 0 0,-1 0 0,1 0 0,2 0 0,-4 9 3238,-11 11-4667,-10 11 811,-2-1-1,0 0 1,-2-2 0,-1-1 0,-1-1 0,-2-1 0,-59 40 0,65-57-1039,22-8 624,1 0-1,-1 0 1,1 0 0,-1-1-1,0 1 1,1 0-1,-1 0 1,1 0 0,-1-1-1,1 1 1,0 0-1,-1-1 1,1 1-1,-1 0 1,1-1 0,-1 1-1,1 0 1,0-1-1,-1 1 1,1-1 0,0 1-1,-1-1 1,1 1-1,0-1 1,0 0 0,-2-4-1213,2 1 1,-1-1 0,1 0 0,-1 0-1,1 0 1,2-10 0,-1-6-1490,-1-10-3516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7143,'0'0'12716,"57"20"-11275,-28-5-128,3 3-160,4-1-128,5-2-224,-2-1-480,2-1-225,-4-2-64,-2 0-289,-4-3-1664,-5-3-1475,-6-3-4387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459 110 4837,'1'-11'6849,"0"0"-5969,0 5-182,0-1 0,-1 0 0,0 1 0,0-1 0,-1 0 0,-1-7 0,2 12-566,0 1 0,-1-1-1,0 0 1,1 0 0,-1 1 0,0-1-1,0 1 1,0-1 0,0 1-1,0-1 1,0 1 0,-1-1-1,1 1 1,0 0 0,-1 0 0,1 0-1,-1 0 1,1 0 0,-1 0-1,1 0 1,-1 0 0,0 0-1,1 1 1,-1-1 0,0 1 0,0-1-1,0 1 1,1 0 0,-1 0-1,-3 0 1,-3 0-81,-1 1-1,1 0 1,-1 1-1,1-1 1,0 2 0,0-1-1,0 1 1,0 0 0,1 1-1,-1 0 1,1 0-1,0 1 1,0 0 0,0 0-1,1 0 1,-1 1-1,-6 8 1,-9 12-27,0 0 0,-34 57-1,27-35 274,2 1-1,3 1 1,-25 70-1,38-88-242,2 1 0,1 0 0,2 1 0,1-1 0,1 1 0,2 58 0,3-83-54,0 0-1,0 0 1,0 0-1,1 0 1,1 0-1,0-1 1,0 1-1,0-1 1,1 0-1,1 0 0,-1 0 1,1 0-1,0-1 1,1 0-1,0 0 1,0 0-1,7 5 1,-3-4 6,0-1 1,0-1-1,0 0 1,1-1-1,-1 1 1,1-2-1,1 0 1,-1 0-1,0-1 1,1-1-1,0 1 1,18 0-1,-13-2 40,1 0-1,-1-2 1,0 0 0,1 0-1,-1-2 1,0 0-1,0-1 1,0 0 0,-1-2-1,0 0 1,0-1-1,0 0 1,-1-1 0,0-1-1,0-1 1,-1 0-1,0 0 1,-1-2 0,0 0-1,-1 0 1,-1-1-1,0 0 1,15-23 0,-9 6 254,0-1 1,-2-1-1,-1 0 1,-2-1 0,-1-1-1,-2 0 1,-1 0-1,-2 0 1,-1-1-1,-1 0 1,-2 0 0,-4-49-1,1 70-288,0-1 0,-1 0 0,-1 1 0,0-1-1,-1 1 1,0 0 0,-1 0 0,-12-23 0,13 31-22,1 0 0,-1 0 0,0 1 0,0 0 0,-1-1 0,0 2 0,0-1 0,0 0 0,0 1 0,-1 0 0,1 0 0,-1 1 1,0 0-1,0 0 0,0 0 0,-1 1 0,1-1 0,-1 2 0,1-1 0,-1 1 0,-7-1 0,3 1-219,0 0 0,0 1 1,-1 1-1,1 0 0,0 0 0,0 1 0,0 1 0,0 0 1,0 0-1,1 1 0,-1 0 0,-13 8 0,-35 30-8962,53-38 575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1247 128 5285,'-2'-1'-85,"-5"-1"134,1 0 1,0 0 0,0 0 0,0-1 0,-10-5 0,14 6 61,1 1 1,-1-1-1,1 1 0,-1-1 1,1 0-1,0 1 0,-1-1 1,1 0-1,0 0 0,0 0 1,0 0-1,1 0 0,-1 0 1,0 0-1,1 0 0,-1 0 0,1 0 1,0 0-1,0-1 0,0-3 1,0 4-4,-1 0-1,1 0 1,0 0 0,-1 0 0,0 0-1,1 0 1,-1 0 0,0 0 0,0 1 0,0-1-1,0 0 1,0 1 0,0-1 0,0 0-1,-1 1 1,1-1 0,-1 1 0,1 0-1,-1-1 1,1 1 0,-1 0 0,0 0 0,0 0-1,1 0 1,-1 0 0,0 1 0,-3-2-1,-7-1 218,1 0-1,-1 1 1,-18-2-1,19 3-246,-85-6 1050,-97 6-1,126 2-638,19 0-199,-1 2 0,0 2 0,1 2 0,0 3 0,1 1 0,-83 32 0,108-34-201,0 2-1,1 1 1,1 0-1,0 2 0,0 0 1,-31 30-1,39-31-74,1 0 0,0 0 0,1 1 0,0 1 0,1 0 0,1 0 0,0 1 0,1 0 0,1 0 0,-6 23 0,8-18 2,0 0 0,2 1-1,1-1 1,0 1 0,2 0 0,0-1 0,1 1 0,1-1 0,2 0 0,0 0-1,1 0 1,1 0 0,0-1 0,2 0 0,1-1 0,20 32 0,-19-33-29,2-1 1,0-1 0,0 0-1,2 0 1,0-1 0,0-1-1,2-1 1,0 0 0,0-1-1,1-1 1,0-1 0,1 0 0,0-1-1,1-1 1,0-1 0,0-1-1,24 4 1,-15-7 44,0-2 1,1 0 0,-1-2-1,1-1 1,-1-2-1,0-1 1,0-1-1,-1-1 1,0-2 0,0-1-1,-1-1 1,0-1-1,0-1 1,-2-1-1,41-31 1,-35 22 224,-1-2 0,-1 0-1,-1-2 1,-2-2 0,0 0 0,-2-1 0,-2-2 0,0 0 0,-3-1 0,0-1-1,21-57 1,-33 71-93,-1 0-1,-1-1 0,0 1 1,-2-1-1,0 0 1,-1-1-1,-2 1 0,-1-23 1,0 34-220,0 0 0,-1 1 1,0-1-1,-1 1 1,0-1-1,0 1 0,-1 0 1,0 0-1,-1 0 0,0 1 1,0 0-1,0-1 0,-1 2 1,-1-1-1,1 1 0,-1 0 1,-1 0-1,1 1 1,-11-7-1,13 10-68,-1 0 1,0 1-1,0-1 0,0 1 1,0 0-1,-1 1 1,1-1-1,0 1 0,-1 1 1,1-1-1,-1 1 0,-6 0 1,11 1-89,0-1 0,-1 0 0,1 1 0,0-1 0,0 1 0,-1 0 0,1 0 0,0 0 0,0 0 0,0 0 0,0 0 0,0 0 0,0 1 0,1-1 0,-3 2 0,3-1-204,0 0 1,0 0 0,0-1-1,0 1 1,0 0-1,0 0 1,1 0-1,-1 0 1,1 0-1,-1 0 1,1 0-1,0 0 1,0 0-1,0 0 1,0 0-1,0 0 1,0 0-1,0 0 1,2 4-1,4 9-7837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15278,'0'0'4602,"-8"11"-3385,-11 16-589,1 1 0,1 1-1,1 0 1,2 1-1,1 1 1,-14 51 0,23-57-571,0 0 0,1 28 0,22-81 1523,-1-13-1724,12-49 0,-29 88-6,0 30-469,-1-26 627,1 0 0,-1 0 1,1 0-1,0 0 1,-1 0-1,1 0 0,0 0 1,0 0-1,1 0 0,-1-1 1,0 1-1,1 0 0,-1-1 1,1 1-1,-1-1 1,1 1-1,-1-1 0,1 0 1,0 1-1,3 0 0,-1 0 15,0-1-1,1 1 0,-1-1 1,0 0-1,1-1 0,-1 1 0,1-1 1,-1 0-1,8 0 0,-1-1 11,0-1 0,0 0 0,0-1 0,0 0 0,0-1 0,-1 0 0,13-6 0,37-29 143,-79 78-48,3-17 370,11-16-401,0-1-1,0 1 1,1 0-1,0 1 0,1-1 1,-1 1-1,1 0 0,0-1 1,1 1-1,0 1 1,-3 11-1,6-18-212,0-1 1,0 0-1,0 1 0,0-1 1,0 0-1,-1 0 0,1 0 1,0 1-1,0-1 0,0 0 1,0 0-1,0 0 0,0-1 1,-1 1-1,1 0 0,0 0 1,0 0-1,0-1 0,0 1 1,1-1-1,0-1-574,0-1 1,1 0-1,-1 1 0,0-1 1,-1 0-1,1 0 1,0 0-1,-1 0 0,0 0 1,2-6-1,8-23-6858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1 622 9353,'0'0'3315,"10"1"-2861,18 0 2,0-1-1,1-1 1,-1-2 0,0-1 0,38-10 0,148-49 1111,-186 54-1337,474-187 558,122-37 543,-516 204-950,0 5 0,1 5 0,1 4 0,0 5-1,164 7 1,-266 3-379,7 1 7,-1 0-1,1 1 1,21 5-1,-34-6-8,1-1 0,-1 1-1,1 0 1,-1 0 0,0 0-1,1 0 1,-1 0 0,0 0-1,0 0 1,0 1 0,0-1-1,0 1 1,0 0 0,0 0-1,-1-1 1,1 1 0,-1 0-1,1 0 1,-1 1 0,0-1-1,1 0 1,-1 0 0,0 1-1,-1-1 1,1 0 0,0 1-1,0 3 1,1 50 136,-2-24-3,2 1 0,8 43 0,-7-64-79,1 0 1,-1 0-1,2 0 0,0 0 1,0-1-1,1 1 0,1-1 1,0-1-1,13 16 0,-14-18-25,1 0 0,0 0 0,0-1-1,1 0 1,0 0 0,0-1 0,0 0-1,1 0 1,0-1 0,0 0 0,0-1-1,1 0 1,0 0 0,-1-1 0,1 0 0,0-1-1,13 1 1,-22-3-61,0 0-1,0 0 0,-1 0 1,1 0-1,0 0 1,-1 0-1,1 0 1,0 0-1,-1 0 1,1-1-1,0 1 1,-1 0-1,1 0 1,-1-1-1,1 1 1,0 0-1,-1-1 1,1 1-1,-1-1 1,1 1-1,-1-1 1,1 1-1,-1-1 0,0 1 1,1-1-1,-1 0 1,1 1-1,-1-2 1,-1-20-4507,-11-1-4371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4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10090,'0'0'3811,"23"72"-1120,4-41-866,11 0-31,4 2-449,2-5-512,3-4-320,-1-9-225,1-11 0,1-4 65,-1-10-1,-3-14-160,-6-8-160,-5-6-673,-12-2-1857,-10-6-2563,-10-2-10345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11 9865,'0'0'238,"0"0"0,0-1-1,0 1 1,1-1 0,-1 1 0,0-1-1,0 1 1,0 0 0,0-1-1,1 1 1,-1 0 0,0-1 0,0 1-1,1 0 1,-1-1 0,0 1-1,1 0 1,-1-1 0,0 1-1,1 0 1,-1 0 0,1-1 0,-1 1-1,0 0 1,1 0 0,-1 0-1,1 0 1,-1 0 0,0-1 0,1 1-1,-1 0 1,1 0 0,-1 0-1,1 0 1,-1 0 0,1 0-1,-1 0 1,1 1 0,5 17 2618,-4 42-2915,-2-53 905,-2 40-547,-2 1 0,-3-1 0,-1 0 0,-3-1 0,-2 0 0,-22 55 0,-5 12 1638,60-189-389,8 5-1454,0-6-215,4 2 0,3 1 0,44-69 1,-75 137 108,0 1 0,0-1 0,1 1 1,0 0-1,0 0 0,1 0 0,-1 1 0,1 0 1,0 0-1,0 0 0,10-4 0,-14 7 2,1 0-1,0 1 0,-1-1 0,1 0 0,0 1 1,-1-1-1,1 1 0,0 0 0,0 0 1,-1 0-1,1 0 0,0 0 0,-1 1 1,1-1-1,0 1 0,-1 0 0,1 0 1,0 0-1,-1 0 0,1 0 0,-1 1 1,0-1-1,1 1 0,-1-1 0,0 1 1,0 0-1,0 0 0,0 0 0,0 0 0,-1 0 1,3 4-1,-1-2 11,0-1 0,0 1 0,-1 0 0,0 0 0,0 0-1,0 0 1,0 0 0,0 1 0,-1-1 0,0 1 0,0-1 0,0 1 0,-1-1 0,1 1 0,-1-1 0,0 1-1,0-1 1,-1 1 0,1-1 0,-1 1 0,0-1 0,-1 1 0,1-1 0,-1 0 0,1 1 0,-1-1 0,0 0-1,-1 0 1,1 0 0,-1-1 0,0 1 0,0-1 0,0 1 0,0-1 0,0 0 0,-1 0 0,0 0 0,1-1-1,-7 4 1,-4 2 79,1-1 0,-2 0 0,1-1 0,-1 0 0,0-1 0,0-1 0,0 0 0,0-1 0,-1-1 0,-21 0 0,36-2-105,-1 1 0,0-1 1,1-1-1,-1 1 0,1 0 1,-1 0-1,1-1 0,-1 1 0,1 0 1,-1-1-1,1 0 0,-1 1 1,1-1-1,-1 0 0,1 0 1,0 1-1,-1-1 0,1 0 0,0-1 1,0 1-1,0 0 0,0 0 1,0 0-1,0-1 0,0 1 1,0 0-1,1-1 0,-1 1 0,0-1 1,1 1-1,-1-1 0,1 1 1,0-1-1,-1 1 0,1-1 0,0 1 1,0-4-1,0 2-285,0 0-1,1-1 1,-1 1-1,1-1 1,0 1 0,-1 0-1,2 0 1,-1 0-1,0-1 1,1 1 0,-1 0-1,1 0 1,0 1-1,0-1 1,0 0-1,0 1 1,4-4 0,8-4-2943,2 0 0,-1 0 0,31-12 1,-13 7-4600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71 9385,'0'0'13228,"4"11"-12123,-2-5-991,0 1 0,0-1-1,0 1 1,-1 0-1,0 0 1,0 0-1,-1-1 1,0 1-1,0 0 1,-1 0-1,1 0 1,-1 0-1,-1-1 1,-3 12-1,2-8-24,0-5-36,1 0 0,1 1 0,-1-1 0,1 1 0,0 0 0,0-1 0,1 1 0,-1 0 1,2 7-1,-1-12-46,0-1 0,1 0 0,-1 0 0,1 1 0,-1-1 0,0 0 0,1 0 0,-1 1 0,1-1 0,-1 0 0,1 0 0,-1 0 1,1 0-1,-1 0 0,1 0 0,-1 0 0,1 0 0,-1 0 0,0 0 0,1 0 0,-1 0 0,1 0 0,-1 0 0,1 0 0,-1 0 0,1 0 0,-1-1 1,1 1-1,-1 0 0,0 0 0,1-1 0,0 1 0,14-9 139,-8 3-122,-1 0 1,-1-1-1,0 0 1,0 0-1,0-1 1,-1 1-1,0-1 1,0 0-1,-1 0 1,0-1-1,3-10 1,8-53-629,-15 78 608,1-1 1,-1 0-1,1 1 0,1-1 0,-1 1 1,1-1-1,-1 0 0,2 1 0,1 6 0,-2-10 7,1-1 0,0 1 0,-1 0 0,1-1 0,0 1 0,0-1 0,0 0 0,0 1 0,0-1 0,0 0-1,0 0 1,0 0 0,0-1 0,0 1 0,1 0 0,-1-1 0,0 0 0,0 1 0,1-1 0,-1 0 0,0 0 0,1 0-1,3-1 1,3 0 6,0 0 1,-1-1-1,1 0 0,0 0 0,-1-1 0,0 0 0,0 0 0,0-1 0,0 0 0,0-1 0,-1 0 0,0 0 0,13-12 1,-8 6 3,0-1 1,0 0-1,-2 0 1,1-2-1,-2 1 1,13-23-1,-30 51 5,-31 71 664,36-78-601,0 1-1,1-1 0,0 1 0,0 0 1,1-1-1,0 1 0,1 0 1,0 15-1,1-23-109,-1 0 1,0-1 0,0 1-1,0 0 1,1-1 0,-1 1-1,0-1 1,1 1 0,-1 0-1,1-1 1,-1 1 0,0-1-1,1 1 1,-1-1-1,1 1 1,-1-1 0,1 1-1,0-1 1,-1 0 0,1 1-1,-1-1 1,1 0 0,0 0-1,-1 1 1,1-1 0,0 0-1,-1 0 1,1 0-1,0 0 1,0 0 0,-1 0-1,1 0 1,0 0 0,-1 0-1,1 0 1,0 0 0,-1 0-1,1 0 1,0-1 0,1 0-1,0 1-293,0-1-1,0 0 1,1 1 0,-1-1-1,0 0 1,0-1 0,0 1-1,0 0 1,0 0-1,0-1 1,1-1 0,8-16-3968,0-5-2588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18417,'0'0'6150,"-22"58"-5765,27-48-225,10 2-96,4-3-320,0 0-2435,0-1-2114,-2-4-4643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17585,'0'0'4804,"-11"1"-3619,2-1-981,1 1-1,-1 0 0,1 0 1,0 1-1,0 1 0,0-1 0,0 1 1,0 0-1,0 1 0,1 0 1,-13 9-1,9-4 46,1 0 0,0 1 0,0 1 0,-14 21 0,21-29-235,0 1 1,1 0 0,0 0-1,0 0 1,0 0-1,0 0 1,1 0 0,0 1-1,0-1 1,0 0 0,0 1-1,0-1 1,1 1 0,0-1-1,0 1 1,0-1-1,1 0 1,-1 1 0,3 6-1,-2-9-11,1 0 0,-1 0-1,1 0 1,0 0-1,0-1 1,0 1 0,0-1-1,0 1 1,0-1-1,0 0 1,0 1 0,0-1-1,1 0 1,-1-1-1,0 1 1,1 0 0,-1-1-1,1 1 1,-1-1-1,1 0 1,-1 0 0,4 0-1,58-3-1700,-57 2 968,0-1 1,0 0-1,-1 0 1,1-1-1,-1 0 1,11-6 0,17-14-5883,-7 0-2362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62 14542,'0'0'7436,"-3"8"-5984,2-5-1392,0-1 56,0 1 0,0-1 0,0 0 1,1 1-1,-1-1 0,1 0 0,0 1 0,-1-1 1,1 1-1,1 4 0,-1-6-49,1 0 0,0 1-1,0-1 1,-1 0 0,1 0 0,0 0 0,0 0-1,0 0 1,0 0 0,1 0 0,-1 0 0,0 0-1,0-1 1,0 1 0,1 0 0,-1-1 0,0 1-1,1-1 1,-1 0 0,0 1 0,1-1 0,-1 0 0,1 0-1,-1 0 1,1 1 0,-1-2 0,2 1 0,13 1 166,0 0 1,1-2 0,-1 0 0,0-1-1,0 0 1,16-5 0,-25 5-220,1 0-1,0-1 1,-1 0 0,1 0-1,-1-1 1,0 0 0,0 0-1,-1-1 1,1 1 0,-1-1-1,0-1 1,-1 1 0,1-1 0,5-8-1,-10 13-8,-1 1 0,1-1 0,0 0-1,-1 0 1,1 0 0,-1 0 0,1 0-1,-1 0 1,1 0 0,-1 0 0,1 0-1,-1 0 1,0 0 0,0 0 0,0 0-1,0 0 1,0 0 0,0 0 0,0 0-1,0 0 1,0-1 0,0 1 0,0 0 0,-1 0-1,1 0 1,-1-1 0,0 1-18,0 0 0,-1 0 0,1 0 0,0 0 0,0 0 0,-1 0-1,1 0 1,-1 1 0,1-1 0,-1 1 0,1-1 0,-1 1 0,1-1 0,-1 1 0,-2 0 0,-6-1-88,0 1-1,0 0 1,1 1-1,-17 2 1,13 1 115,1 0 0,0 1-1,0 0 1,0 1 0,1 0-1,0 0 1,0 2 0,1-1 0,0 1-1,0 1 1,1 0 0,0 0-1,-13 18 1,21-26-7,0 1 0,0-1 0,0 1 0,0 0 0,0-1 0,0 1 0,0 0-1,1 0 1,-1-1 0,1 1 0,-1 0 0,1 0 0,0 0 0,0 0 0,0 0 0,0 0 0,0-1-1,0 1 1,0 0 0,1 0 0,-1 0 0,1 0 0,0 2 0,0-2 2,1 0 0,0 0 0,-1 0 0,1-1 0,0 1 0,0 0 0,0-1 0,0 1 0,0-1 0,1 1 0,-1-1 0,0 0 1,1 0-1,4 1 0,8 2-539,1-1 0,0 0 0,0-1 0,19-1 0,-33 0 332,64-1-5623,-22-5-1731,-9-5-3045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12812,'0'0'10928,"-10"1"-10026,-10 1-653,1 2 0,0 0 0,0 1 0,0 1 0,1 0 0,0 2 0,0 0 0,0 1 0,1 1 0,-25 19 0,41-28-263,1-1 0,-1 0 0,1 1 0,-1-1 1,1 1-1,0-1 0,-1 0 0,1 1 0,0-1 1,-1 1-1,1 0 0,0-1 0,0 1 0,-1-1 1,1 1-1,0-1 0,0 1 0,0 0 0,0-1 1,0 1-1,0-1 0,0 1 0,0-1 1,0 1-1,0 0 0,0-1 0,0 1 0,0-1 1,0 1-1,1 0 0,-1-1 0,0 1 0,0-1 1,1 1-1,-1-1 0,0 1 0,1-1 0,-1 1 1,1-1-1,-1 0 0,0 1 0,1-1 0,-1 1 1,1-1-1,-1 0 0,1 1 0,-1-1 0,1 0 1,-1 0-1,1 0 0,0 1 0,-1-1 0,1 0 1,-1 0-1,1 0 0,0 0 0,-1 0 0,2 0 1,45 10-1166,-38-9 919,17 3-283,-12-2 505,0 0 1,0 0-1,0 2 1,0 0-1,-1 0 0,25 12 1,-37-15 56,0-1 0,-1 0 0,1 1 0,0-1 1,-1 0-1,1 1 0,-1-1 0,1 1 0,-1-1 1,1 1-1,-1 0 0,1-1 0,-1 1 0,1-1 1,-1 1-1,1 0 0,-1-1 0,0 1 0,0 0 1,1-1-1,-1 1 0,0 0 0,0 0 0,0-1 1,0 1-1,1 0 0,-1 0 0,0-1 0,-1 2 0,-15 14 725,-33 3 69,48-19-831,-17 5-39,0-1 1,0-1-1,0 0 1,-1-2 0,1 0-1,-30-2 1,30-6-3459,11-4-2718,4-4-8651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238 287 13164,'0'0'4906,"-10"-5"-3101,5 2-1720,0 1 0,0-1 0,0 1 0,-1 0 0,1 0 0,-1 1 0,1 0 0,-1 0 0,1 0 0,-1 0 0,1 1 0,-1 0 0,0 0 0,1 1 0,-1-1 0,1 1 0,-1 0 0,1 1 0,-1-1 0,1 1 0,0 0 0,-1 1 0,1-1 0,1 1 0,-9 5 0,7-3-47,-1 0-1,1 1 1,0 0 0,0 0-1,0 0 1,1 1 0,0-1-1,0 1 1,1 0 0,0 1-1,0-1 1,1 1 0,0 0-1,0 0 1,1 0 0,0 0-1,-1 10 1,3-17-31,0 0 0,0 0 0,0 0 0,0 0 0,0 0 0,0-1 0,1 1 0,-1 0 0,0 0 0,1 0 0,-1 0 0,1 0 0,-1 0 0,1 0 0,-1-1 0,1 1 0,0 0 0,-1 0 0,1-1 0,0 1 0,0 0 0,-1-1 0,1 1 0,0-1 0,0 1 0,0-1 0,0 1 0,0-1 0,0 0 0,0 1 0,-1-1 0,1 0 0,0 0 0,0 0 0,0 0 0,0 0 0,0 0-1,0 0 1,0 0 0,0 0 0,0 0 0,2-1 0,3 0 24,0 1 1,0-2-1,-1 1 0,1-1 0,0 1 0,6-5 0,5-3 7,0-1 0,-1-1 0,-1-1 0,0 0 0,18-20 0,-23 22-9,0 0 0,-1-1 1,-1 0-1,0 0 0,-1-1 0,0 0 0,0-1 1,5-15-1,-13 22 233,-9 16-286,-10 20-54,16-21 79,-1 1-1,2 0 1,-1 0-1,1 1 1,1-1 0,0 1-1,0-1 1,1 21-1,1-29 3,0-1 0,0 0 0,0 0 1,1 0-1,-1 0 0,0 0 0,1 0 0,-1 0 0,1 0 0,-1 0 0,1 0 0,-1 0 0,1-1 0,0 1 0,-1 0 0,1 0 0,0 0 0,0-1 0,0 1 0,0 0 0,0-1 0,-1 1 0,1-1 0,0 1 0,0-1 1,0 0-1,1 1 0,-1-1 0,0 0 0,0 0 0,0 1 0,0-1 0,0 0 0,0 0 0,0 0 0,0 0 0,0-1 0,0 1 0,2 0 0,2-1 35,1 0-1,0 0 1,0-1-1,-1 0 1,1 0-1,8-5 1,8-7 14,-1 0 0,0-2 1,-1-1-1,-1-1 1,-1 0-1,0-1 0,-1-1 1,-2-1-1,0 0 1,-1-1-1,-1-1 0,-1 0 1,-1 0-1,-1-1 0,11-39 1,-17 39-144,-4 24 88,0 0-1,0 0 1,0 0-1,0 0 0,0 0 1,0 0-1,0 0 0,0 1 1,0-1-1,0 0 1,0 0-1,0 0 0,-1 0 1,1 0-1,0 0 0,0 0 1,0 0-1,0 0 1,0 0-1,0 0 0,0 0 1,0 0-1,0 0 0,0 0 1,-1 0-1,1 0 1,0 0-1,0 0 0,0 0 1,0 0-1,0 0 0,0 0 1,0 0-1,0 0 1,0 0-1,0 0 0,0 0 1,-1 0-1,1 0 0,0 0 1,0 0-1,0 0 1,0-1-1,0 1 0,0 0 1,0 0-1,0 0 0,0 0 1,0 0-1,0 0 1,0 0-1,0 0 0,-20 38-303,18-34 304,-22 45 128,-49 112 1297,65-139-1249,1 1 1,1 0 0,1 1 0,1-1 0,-2 35-1,7-10-140,7 52-1,-3-62-7,-3 0-1,-2 63 1,-1-97-13,1 0 0,-1 0-1,0 0 1,-1-1 0,1 1 0,-1 0-1,0-1 1,0 1 0,0-1 0,0 0-1,0 0 1,-1 1 0,1-2-1,-1 1 1,-3 3 0,5-5 13,0 0 0,-1-1 0,1 1 0,0 0 1,0 0-1,0-1 0,-1 1 0,1-1 0,0 1 0,-1-1 0,1 0 0,-1 1 1,1-1-1,0 0 0,-1 0 0,1 0 0,-1 0 0,1 0 0,0 0 1,-1 0-1,1-1 0,0 1 0,-1 0 0,1-1 0,0 1 0,-1-1 0,1 0 1,0 1-1,0-1 0,-1 0 0,1 0 0,0 0 0,0 0 0,0 0 0,0 0 1,0 0-1,0 0 0,0 0 0,1 0 0,-1 0 0,0-1 0,1 1 1,-1 0-1,0-2 0,-6-13-37,1 0 0,0-1 1,1 0-1,1 0 0,1 0 0,0-1 1,1 1-1,1 0 0,1-1 0,1 0 1,0 1-1,1 0 0,0-1 0,2 1 1,0 0-1,1 0 0,1 1 0,0-1 1,14-23-1,-16 34 9,0 1-1,1 0 1,0-1 0,0 2 0,0-1 0,1 1-1,-1-1 1,1 2 0,0-1 0,0 1-1,11-5 1,5 0-620,0 2 1,28-6-1,29-8-6978,-35 2-2045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66 14606,'0'0'6326,"-8"9"-5856,6-5-445,-33 45 361,33-46-350,0 1 0,0-1 0,1 0 0,-1 1 0,1 0-1,0-1 1,0 1 0,0 0 0,1-1 0,-1 1 0,1 0-1,0 0 1,0 0 0,1-1 0,-1 1 0,1 0 0,1 5 0,-2-8-16,1 0 1,0 0-1,0-1 1,-1 1-1,1 0 1,0-1-1,0 1 1,0 0-1,0-1 1,0 1-1,0-1 1,0 1-1,-1-1 1,2 0 0,-1 1-1,0-1 1,0 0-1,0 0 1,0 0-1,0 0 1,0 0-1,0 0 1,0 0-1,0 0 1,0 0-1,0 0 1,0-1-1,0 1 1,0 0 0,0-1-1,0 1 1,0 0-1,0-1 1,0 0-1,0 1 1,0-1-1,-1 1 1,2-2-1,36-24 749,-16 6-529,33-39-1,-50 53-184,1-2-1,-1 1 1,0 0-1,0-1 1,-1 0-1,0 0 1,-1 0-1,0-1 1,0 1-1,2-11 0,-9 33 54,-1 1-1,-1 0 1,-7 14 0,-11 26-58,20-44-111,1 6 1299,27-14-601,-23-3-657,1 0 17,0 1 0,0 0 1,0-1-1,-1 1 1,1 0-1,0 0 1,0 0-1,-1 0 1,1 0-1,-1 1 0,1-1 1,-1 0-1,1 1 1,-1-1-1,0 1 1,0 0-1,1-1 0,-1 1 1,-1 0-1,1 0 1,0-1-1,0 1 1,0 4-1,15 50 30,-15-53-24,5 25 2,-2 0 1,-1 0 0,-1 0 0,-2 1 0,-3 34 0,2-50 44,-1 1 0,0-1 0,-1 1 1,-1-1-1,0 0 0,-1 0 1,0 0-1,-1-1 0,0 0 0,-1 0 1,0 0-1,-16 18 0,20-27 8,1-1 0,-1 1 0,0-1 0,0 1 0,1-1 0,-1 0 0,-1 0 0,1 0 0,0-1 0,0 1-1,-1-1 1,1 0 0,-1 0 0,-6 2 0,7-3-16,1 0 0,-1-1-1,1 1 1,-1 0 0,0-1 0,1 1 0,-1-1-1,1 0 1,0 0 0,-1 0 0,1 0-1,-1 0 1,1-1 0,0 1 0,0 0-1,-3-4 1,0 0-16,0-1-1,0 0 1,0 0-1,1-1 1,0 1-1,0-1 1,1 0 0,0 0-1,0 0 1,0-1-1,1 1 1,-2-14-1,2 7-42,0-1 0,1 0 0,0 0-1,1 0 1,1 0 0,0 0 0,5-17 0,-4 22-395,1 1 1,0 0 0,1 0 0,0 0 0,1 0 0,0 1 0,0-1-1,0 1 1,1 1 0,0-1 0,1 1 0,8-7 0,37-34-9716,-25 23-496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13293,'0'0'1847,"3"11"-1660,14 34 107,3 0 1,1-2 0,35 56 0,-26-49-350,-2 1 0,29 75 0,-55-120-127,0-1 1,-1 0 0,1 0 0,-1 1-1,0-1 1,-1 0 0,1 1-1,-1 8 1,-1-12 69,1 0 0,-1-1 1,1 1-1,-1 0 0,0 0 0,0 0 1,1-1-1,-1 1 0,-1 0 0,1-1 0,0 1 1,0-1-1,-1 1 0,1-1 0,0 0 1,-1 1-1,1-1 0,-1 0 0,0 0 0,1 0 1,-1 0-1,0 0 0,0-1 0,0 1 1,0 0-1,-1 0 0,-29 6-1756,-3-1-1453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18001,'0'0'5958,"-8"55"-7272,12-37-1312,4 4-2435,2-2-4067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9 102 15759,'0'0'9251,"9"3"-9026,-5 0-204,0-1 1,1-1 0,-1 1-1,0 0 1,1-1 0,-1 0 0,1 0-1,-1 0 1,1-1 0,-1 0 0,1 1-1,0-2 1,-1 1 0,1 0 0,-1-1-1,1 0 1,-1 0 0,1 0 0,-1-1-1,0 1 1,0-1 0,1 0-1,-1 0 1,0-1 0,-1 1 0,1-1-1,4-4 1,25-34 51,-32 39-60,0 1 0,0-1 1,1 0-1,-1 0 0,0 0 0,0 0 0,-1 0 0,1 0 1,0 0-1,-1 0 0,1 0 0,-1 0 0,0 0 1,0-1-1,1 1 0,-1 0 0,-1 0 0,1 0 1,0 0-1,-1 0 0,0-4 0,-1 5 1,0 1 1,0 0-1,0-1 0,-1 1 0,1 0 1,0 0-1,0 1 0,0-1 0,0 0 0,0 1 1,0-1-1,0 1 0,0-1 0,0 1 1,0 0-1,0 0 0,-2 2 0,-6 4 5,0 1 0,1 0 1,0 0-1,1 1 0,0 0 0,-14 20 0,-33 68 355,53-92-348,-1-1 0,1 1 1,1 0-1,-1 0 0,1 0 1,-1 0-1,1 8 0,1-12-65,0 0 0,0 0-1,0 0 1,0-1 0,0 1-1,0 0 1,1 0 0,-1 0-1,0 0 1,1 0 0,-1-1 0,0 1-1,1 0 1,-1 0 0,1-1-1,0 1 1,-1 0 0,1 0-1,-1-1 1,1 1 0,0-1-1,0 1 1,-1-1 0,1 1-1,0-1 1,0 1 0,0-1 0,-1 0-1,1 1 1,0-1 0,0 0-1,0 0 1,0 0 0,0 0-1,0 1 1,0-1 0,0-1-1,-1 1 1,1 0 0,0 0-1,0 0 1,0 0 0,0-1-1,0 1 1,0 0 0,-1-1 0,3 0-1,3 0-592,0-1 0,0-1 0,0 1 0,0-1 0,0 0-1,-1 0 1,1-1 0,6-5 0,22-20-6021,-4-2-3832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6406,'0'0'10784,"-7"10"-9498,0-2-1143,0 0 306,0 0 0,1 0 0,0 1 1,1 0-1,-1 0 0,2 0 0,-1 1 0,-4 16 0,9-25-445,0-1-1,0 1 0,0-1 1,1 1-1,-1-1 0,0 1 0,0-1 1,1 1-1,-1-1 0,0 0 1,1 1-1,-1-1 0,1 1 1,-1-1-1,1 0 0,-1 1 0,1-1 1,-1 0-1,1 1 0,-1-1 1,1 0-1,-1 0 0,1 0 0,-1 1 1,1-1-1,-1 0 0,1 0 1,-1 0-1,1 0 0,0 0 0,0 0 1,27 1 46,-19 0-163,15 0-490,-16-1 387,-1 0-1,1 0 1,-1 1 0,1 0 0,-1 0 0,0 1-1,1 0 1,-1 0 0,0 1 0,0 0 0,8 4-1,-14-6 250,0 0-1,0 0 1,0 0-1,0 0 1,0 0-1,-1 0 1,1 0-1,0 1 1,-1-1-1,1 0 1,-1 0-1,1 0 1,-1 1-1,0-1 1,1 0-1,-1 0 1,0 1-1,0-1 1,0 0-1,0 1 1,0-1-1,0 0 1,0 1-1,-1-1 1,1 0-1,0 0 1,-1 1-1,1-1 1,-1 0-1,1 0 1,-1 0-1,0 1 1,1-1-1,-1 0 1,0 0-1,0 0 1,0 0-1,0 0 1,0-1-1,0 1 1,0 0-1,0 0 1,-2 1-1,-7 5 441,1 0-1,-1 0 1,-15 7-1,23-13-444,-8 4 191,-1 1 1,0-2-1,0 1 1,0-1-1,0-1 1,-1 0-1,-13 1 1,25-4-298,-1 0 0,0 0 1,0 0-1,0 0 0,0-1 0,1 1 0,-1 0 1,0 0-1,0-1 0,1 1 0,-1-1 0,0 1 1,1-1-1,-1 1 0,0-1 0,1 1 0,-1-1 1,1 1-1,-1-1 0,1 0 0,-1 1 0,1-1 1,-1 0-1,1 1 0,0-1 0,-1 0 0,1 0 1,0 0-1,0 1 0,-1-1 0,1 0 0,0 0 1,0 0-1,0 1 0,0-1 0,0 0 0,0 0 1,0 0-1,0 1 0,1-1 0,-1 0 0,0 0 1,0 0-1,1 1 0,-1-2 0,13-39-5221,6 3-856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14125,'0'0'4666,"-1"14"-2568,-3 15-1116,0 0 1,-2-1-1,-15 43 0,4-26-218,3-12-566,1 1-1,2 1 1,1 0-1,2 0 0,1 1 1,-2 38-1,36-106 316,23-88-898,-49 119 359,-1 0 1,1 1-1,-1-1 0,1 0 0,-1 0 0,1 1 1,0-1-1,-1 1 0,1-1 0,0 1 0,-1-1 0,1 1 1,0-1-1,0 1 0,-1 0 0,1-1 0,0 1 0,0 0 1,0-1-1,0 1 0,-1 0 0,1 0 0,0 0 0,0 0 1,0 0-1,1 0 0,29 8-76,-3-2-124,-22-6 225,-1-1 0,0 0 0,1 0 1,-1 0-1,0-1 0,0 0 0,0 0 0,0 0 0,0-1 0,0 1 0,-1-1 0,6-5 0,-7 7 29,-1-1 0,1 0 0,-1 0-1,0 0 1,0 0 0,0-1 0,0 1 0,0 0 0,-1-1 0,1 0 0,-1 1-1,1-1 1,-1 0 0,0 0 0,0 1 0,0-1 0,-1 0 0,1 0 0,-1 0-1,1 0 1,-1 0 0,0 0 0,-1-5 0,0 8-32,-1 0 1,1 0-1,-1 0 1,1 0-1,-1 0 1,1 1-1,-1-1 0,1 0 1,-1 1-1,1-1 1,-1 1-1,1 0 1,-1-1-1,1 1 1,0 0-1,0 0 0,-2 1 1,-2 3-1,0-1-1,0 1 1,1 0 0,0 1 0,0-1 0,0 1-1,1 0 1,-1 0 0,2 0 0,-1 0 0,0 0-1,1 1 1,1-1 0,-1 1 0,1-1-1,0 1 1,0 0 0,1 7 0,0-13 2,1 0 0,-1 0 1,1-1-1,-1 1 0,1 0 1,-1 0-1,1 0 0,0-1 1,0 1-1,-1-1 0,1 1 1,0 0-1,0-1 0,0 1 1,-1-1-1,1 0 0,0 1 1,0-1-1,0 0 0,0 1 0,0-1 1,0 0-1,0 0 0,0 0 1,1 0-1,32 1 40,-27-1-32,185-8 282,-192 7-219,1 1-1,0-1 0,-1 1 1,1-1-1,-1 0 1,0 0-1,1 1 1,-1-1-1,1 0 1,-1 1-1,0-1 1,0 0-1,1 0 0,-1 0 1,0 1-1,0-1 1,0 0-1,0 0 1,0 0-1,0 0 1,0 1-1,0-1 1,0 0-1,-1 0 0,1 0 1,0 1-1,0-1 1,-1 0-1,1 0 1,0 1-1,-1-2 1,-10-26 367,-16-13-142,18 30-291,1-1 0,1 0 0,0 0 0,-6-15 0,13 26-22,1 1 0,-1-1 0,1 1 0,-1-1 0,1 0 0,-1 1 0,1 0 0,-1-1 0,1 1 0,0-1 0,-1 1 0,1 0 0,0-1 0,-1 1 0,1 0 0,0 0 0,-1-1 0,1 1 0,0 0 0,-1 0 0,1 0 0,0 0 0,0 0 0,-1 0 0,1 0 0,0 0 0,0 0 0,-1 0 0,1 1 0,1-1-1,29 2-714,75 8-7209,-66-10 410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212 286 13004,'3'-5'577,"-1"1"-1,0-1 0,0 0 1,0 1-1,-1-1 1,0 0-1,0 0 0,0 0 1,0 0-1,-1 0 1,0-1-1,0 1 0,-1-5 1,1 8-406,0 1 1,-1 0-1,0-1 1,1 1 0,-1-1-1,0 1 1,1 0-1,-1-1 1,0 1-1,0 0 1,0 0-1,0 0 1,-1 0-1,1 0 1,0 0 0,0 0-1,-3-1 1,1 1-66,0-1 0,0 1 0,0 1 1,0-1-1,-1 0 0,1 1 1,0-1-1,-1 1 0,1 0 0,-6 1 1,1 0-100,1 1 0,0 0 0,-1 0 0,1 1 1,0 0-1,1 0 0,-1 0 0,0 1 0,1 0 1,0 0-1,0 1 0,0 0 0,1 0 0,-1 0 1,1 1-1,0 0 0,-4 6 0,3-4-12,0 1-1,1-1 1,0 1-1,0 0 1,1 1-1,0-1 1,1 1 0,0 0-1,0 0 1,1 0-1,0 0 1,0 10-1,2-19 7,0 0 0,0 0 1,0 0-1,0 0 0,0 0 0,0 0 0,1 0 0,-1 0 0,0 0 0,0 0 0,1 0 0,-1 0 0,0 0 0,1 0 0,-1 0 0,1 0 0,0 0 1,-1 0-1,1-1 0,0 1 0,-1 0 0,1 0 0,0-1 0,0 1 0,-1-1 0,1 1 0,0 0 0,0-1 0,0 0 0,1 1 0,1 0 6,0-1 0,0 0-1,-1 0 1,1 0-1,0 0 1,0 0 0,0 0-1,0-1 1,-1 0-1,1 1 1,3-2-1,6-3 39,1-1-1,-1 0 0,21-14 0,-6 0 142,0-1 1,-2-2-1,0 0 1,33-43 0,-47 53 1,-2 0 1,0 0 0,0-1-1,-1 0 1,-1-1 0,0 0 0,-2 0-1,1 0 1,-2-1 0,0 0 0,3-26-1,-10 23-110,-8 17-91,9 3 5,0 0 0,0 0-1,0 0 1,0 1 0,0-1 0,0 1-1,0-1 1,0 1 0,1 0-1,-1 0 1,0-1 0,-1 4 0,-20 31 24,2 2 0,1 0 0,1 1 0,3 0 0,1 2 0,-16 69 0,30-108-18,0 1 1,1 0 0,-1-1 0,1 1-1,0-1 1,0 1 0,0 0 0,0-1-1,0 1 1,0 0 0,1-1-1,-1 1 1,1-1 0,0 1 0,-1-1-1,1 1 1,1-1 0,-1 1 0,0-1-1,0 0 1,1 0 0,0 0-1,-1 1 1,1-2 0,2 4 0,-1-4-135,1 0 0,-1 0 0,0 0 0,0 0 0,0-1 0,1 1 0,-1-1 0,0 0 0,1 0 0,-1 0 0,0 0 0,0-1 0,1 1 0,-1-1 0,0 0 0,0 0 0,0 0 1,0 0-1,0 0 0,4-3 0,30-19-5153,-14 4-1391,6-8-7408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8:5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96 14606,'0'0'11648,"-10"0"-11589,6-1-57,1 1 1,-1 0-1,1 0 0,-1 0 1,0 0-1,1 1 1,-1 0-1,1-1 0,-1 1 1,1 0-1,0 1 0,-1-1 1,1 0-1,0 1 0,0 0 1,0 0-1,0 0 1,0 0-1,0 0 0,0 1 1,1-1-1,0 1 0,-1 0 1,1-1-1,0 1 1,-2 5-1,0-4 44,1 1 0,0 0 0,1 0 1,-1 0-1,1 1 0,0-1 0,0 1 0,1-1 0,0 1 0,0-1 0,0 1 1,0 0-1,1 8 0,0-13-43,1 0 0,-1-1 0,1 1 0,-1 0 1,1-1-1,0 1 0,-1-1 0,1 1 0,-1-1 0,1 1 0,0-1 0,0 1 1,-1-1-1,1 0 0,0 1 0,0-1 0,-1 0 0,1 0 0,0 1 1,0-1-1,0 0 0,-1 0 0,1 0 0,0 0 0,0 0 0,0 0 0,1-1 1,25-2 159,-18 0-177,1 0-1,-1-1 1,0 0 0,-1-1-1,1 0 1,-1 0 0,0-1-1,-1 0 1,1-1 0,7-8-1,-3 3-51,-1-1 0,0 0 0,-1 0-1,-1-1 1,9-18 0,-11 14-80,-14 27-376,-15 27 223,21-34 299,-20 50 1,20-49 1,0 0 0,0 1 0,0-1 0,1 1-1,-1-1 1,1 1 0,0 0 0,0-1 0,0 1 0,0-1 0,1 1-1,-1 0 1,2 3 0,-1-7-3,0 1 1,0 0-1,0 0 1,0 0-1,0-1 0,0 1 1,0 0-1,0-1 1,0 1-1,0-1 0,0 1 1,0-1-1,1 0 1,-1 0-1,0 1 0,0-1 1,1 0-1,-1 0 1,0 0-1,0 0 0,0 0 1,1 0-1,-1-1 1,0 1-1,0 0 0,0-1 1,1 1-1,0-1 1,35-14-341,-24 6-295,0-1 0,-1-1 0,0 0-1,0 0 1,-1-1 0,-1-1 0,0 0-1,0 0 1,-1-1 0,11-24 0,-38 75 731,13-29 341,0 0 0,1-1 0,0 2 0,1-1 0,0 0 0,0 1 0,1-1 0,0 1 0,0 0 0,1 0 0,0 13 0,1-21-409,1-1 0,-1 1 0,1-1 0,-1 1 0,1-1 0,0 1 0,-1-1 0,1 0 0,0 1 0,0-1-1,-1 0 1,1 1 0,0-1 0,0 0 0,-1 0 0,1 0 0,0 0 0,0 0 0,-1 0 0,1 0 0,0 0-1,0 0 1,0 0 0,-1 0 0,1 0 0,0-1 0,0 1 0,0 0 0,25-8 458,-5-3-373,0 0 0,-1-2 0,-1-1-1,0 0 1,27-27 0,-22 19-1029,53-37-1,-77 80 347,-20 49 752,14-53 120,1 0 1,1 1 0,0 0-1,1-1 1,0 25 0,4-20-169,2 0 0,0 0-1,2-1 1,0 0 0,2 0 0,12 29-1,-12-34-192,0 1-1,-1 0 0,-1 0 1,0 0-1,-2 1 0,0 0 0,0 0 1,-2 0-1,0 0 0,-3 22 0,0-32 152,0 0 0,0 0 0,-1 0 0,0-1 0,-1 1 0,0-1 0,0 0 0,-8 10 0,11-14 47,-1 0 1,0-1 0,0 1 0,0-1-1,-1 0 1,1 1 0,0-1 0,-1 0-1,0 0 1,1-1 0,-1 1 0,0 0-1,0-1 1,0 0 0,0 1 0,0-1-1,0-1 1,0 1 0,0 0 0,-1-1-1,1 1 1,0-1 0,0 0-1,-4-1 1,5 0-65,0 0 0,0 0-1,1 0 1,-1-1 0,0 1-1,0-1 1,1 1 0,-1-1-1,1 1 1,-1-1 0,1 0-1,0 0 1,0 0 0,0 0-1,0 0 1,0 0 0,0 0-1,0 0 1,1 0 0,-1-5-1,-10-52 184,10 50-192,-3-17-117,1 0 0,2-1 0,0 1 0,2-1 0,1 0 0,7-34 0,-6 49-66,1 0-1,-1 0 1,2 0 0,0 1-1,0 0 1,1 0-1,1 0 1,0 0-1,0 1 1,1 1 0,0-1-1,1 1 1,0 0-1,0 1 1,18-12 0,63-34-5723,-41 24-517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55 2114,'0'0'12385,"-5"-3"-11830,-16-10 331,19 56 2376,0-20-3031,0-1-1,-2 0 1,0 0-1,-9 26 1,7-26-32,0 0 1,1 0 0,2 1 0,-2 27 0,5-47-184,0-1 0,0 1 0,0 0 0,0 0 0,0 0 0,1-1 0,-1 1 0,1 0 0,0 0 1,0-1-1,0 1 0,0-1 0,0 1 0,1-1 0,-1 1 0,1-1 0,-1 0 0,4 3 1,-2-3 0,0 0 0,1 0 1,-1 0-1,0-1 1,1 0-1,0 1 0,-1-1 1,1-1-1,0 1 1,0 0-1,-1-1 1,1 0-1,6 0 0,70-3 97,0-3-1,83-18 0,102-8-95,309 30-86,-272 5 72,-158-1 2,-25 0 122,199-20 0,313-38 1212,-524 47-1244,-1-4 0,189-50 0,-220 46 23,1 4 0,130-6 0,-205 19-58,1-1-1,-1 0 0,0 0 0,0 0 0,0 0 1,0 0-1,0 0 0,0 0 0,0 0 0,0 0 1,0 0-1,0-1 0,-1 1 0,1 0 0,0-1 1,-1 1-1,1 0 0,-1-1 0,1 1 0,-1-1 1,0 1-1,0 0 0,0-1 0,0 1 0,0-1 1,0 1-1,0-1 0,-1-2 0,-2-64-162,1 38 316,0 224 817,2-228-81,-7-147-1345,4 376-70,3-195 529,8-32 470,-5 14-524,-1 0-1,0 1 0,-2-26 1,0 33-42,0 10 28,0-1 1,0 1-1,0 0 1,0 0-1,0-1 1,0 1-1,0 0 1,0 0-1,0 0 1,0-1-1,0 1 1,0 0-1,0 0 1,0-1-1,0 1 1,0 0-1,0 0 1,-1 0-1,1-1 1,0 1 0,0 0-1,0 0 1,0 0-1,0 0 1,0-1-1,-1 1 1,1 0-1,0 0 1,0 0-1,0 0 1,-1 0-1,1-1 1,0 1-1,0 0 1,0 0-1,-1 0 1,1 0-1,0 0 1,0 0-1,0 0 1,-1 0 0,1 0-1,0 0 1,0 0-1,-1 0 1,1 0-1,0 0 1,0 0-1,0 0 1,-1 0-1,1 0 1,0 0-1,0 1 1,0-1-1,-1 0 1,-8 10-208,7-3-80,1-1 0,1 1 0,-1-1 0,1 1 0,0-1 0,1 1 0,0-1 0,0 1 0,2 9 0,3 16-9302,-5-21 176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37 110 3299,'-1'-5'475,"1"1"-1,0 0 1,0 0-1,0 0 1,0 0-1,1 0 1,-1 0-1,3-7 1,-3 10-208,1-1-1,-1 0 1,1 0 0,-1 1 0,1-1 0,0 1 0,0-1 0,0 1 0,0-1 0,0 1 0,0-1 0,0 1 0,0 0 0,1-1 0,-1 1-1,0 0 1,1 0 0,-1 0 0,1 0 0,-1 0 0,1 1 0,2-2 0,-3 6-95,1-1 1,-1 1-1,-1 0 0,1 0 0,-1 0 1,1-1-1,-1 1 0,0 0 1,0 0-1,-2 7 0,-34 170 558,2-9 51,34-172-753,0 1 0,0 0 1,0-1-1,-1 1 0,1-1 0,1 1 0,-1 0 1,0-1-1,0 1 0,0-1 0,0 1 0,0-1 1,0 1-1,1-1 0,-1 1 0,0 0 1,0-1-1,1 1 0,-1-1 0,0 0 0,1 1 1,-1-1-1,1 1 0,-1-1 0,1 1 1,-1-1-1,0 0 0,1 1 0,0-1 0,22 2 610,29-14 175,-49 11-751,121-35 241,2 6-1,0 5 0,1 5 0,181-3 0,377-7-1172,-576 25 734,374-25 80,-327 16 328,172 8 0,-275 10-263,96 21-1,-99-15 19,0-2-1,63 3 0,270-27 551,-353 15-490,-22 1-17,0 0 1,1 0-1,-1-1 0,1 0 1,-1-1-1,0 1 0,0-2 1,0 1-1,10-5 0,-14 1 217,1 0-1,-1-1 1,0 1-1,0-1 0,0 0 1,2-10-1,4-2 90,-4 5-345,0-1 0,-1 1 0,-1-1 0,0 0 0,-1 0 0,0 0 0,-1 0 0,-1-1 0,-1-21 0,0 37-63,1 52-214,-6 14-2296,4-58 1484,-1 0 0,0 0 1,0 0-1,-1-1 0,-7 16 1,5-15-8568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11563,'0'0'6614,"15"0"-5909,701-31 1201,-692 29-2350,43-4-105,-62 5 101,-1 0-1,1 0 1,-1 0-1,1 0 1,-1-1-1,1 0 1,-1 0-1,0 0 1,0 0 0,6-5-1,-4-3-3213,-5 0-780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 7 12876,'0'0'3508,"-9"0"-1822,-1-3-1288,7 2-302,-1 0 0,1 1 0,0-1 0,-1 1 0,1-1-1,0 1 1,-1 0 0,1 0 0,0 1 0,-1-1 0,-4 2 0,2 1-35,0 0 1,0 1 0,1-1-1,-1 1 1,1 1 0,-1-1 0,-7 10-1,-8 5-21,-160 110 904,59-46 584,116-78-1492,0-1 1,1 1-1,-1 1 0,1-1 0,0 1 1,0 0-1,-5 8 0,9-13-41,1 0-1,-1 0 1,0 1 0,1-1-1,-1 0 1,1 0 0,-1 1-1,1-1 1,0 0-1,-1 1 1,1-1 0,0 0-1,0 1 1,0-1 0,0 0-1,0 1 1,0-1-1,0 1 1,1-1 0,-1 0-1,0 0 1,1 1 0,-1-1-1,1 0 1,0 0-1,-1 1 1,1-1 0,0 0-1,0 0 1,-1 0 0,1 0-1,0 0 1,0 0-1,0 0 1,0 0 0,0-1-1,1 1 1,-1 0-1,0 0 1,0-1 0,0 1-1,1-1 1,-1 1 0,0-1-1,1 0 1,0 1-1,20 4 37,0-1 0,0-1 0,0 0-1,0-2 1,0-1 0,22-2-1,4 1-52,227-12-1512,-93-6-3365,-101 7-2457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1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29 13901,'0'0'7960,"0"9"-7442,-9 48 447,5-36-741,0-1-1,2 2 1,0-1-1,1 0 1,1 0-1,4 26 1,-4-46-211,0-1 0,1 1 0,-1 0 0,1 0 0,-1 0 0,1 0 0,-1 0 0,1 0 0,-1-1 0,1 1 0,0 0 0,-1 0 0,1-1 0,0 1 0,0 0 0,0-1 0,0 1 0,-1-1 0,1 1 0,0-1 0,0 0 0,0 1 1,0-1-1,0 0 0,0 0 0,0 1 0,0-1 0,0 0 0,0 0 0,0 0 0,0 0 0,0 0 0,0-1 0,0 1 0,0 0 0,0 0 0,0-1 0,0 1 0,0 0 0,0-1 0,0 1 0,0-1 0,1 0 0,39-25 663,-5-7-372,44-54 0,-50 53-208,63-58 1,-92 91-99,-1 1 1,0-1-1,1 1 1,-1-1-1,0 1 1,1 0-1,-1-1 0,1 1 1,-1 0-1,0-1 1,1 1-1,-1 0 1,1-1-1,-1 1 1,1 0-1,0 0 0,-1 0 1,1-1-1,-1 1 1,1 0-1,-1 0 1,1 0-1,-1 0 1,1 0-1,-1 0 1,1 0-1,0 0 0,-1 0 1,1 0-1,-1 0 1,1 1-1,-1-1 1,1 0-1,-1 0 1,1 1-1,-1-1 0,1 0 1,-1 0-1,1 1 1,-1-1-1,1 1 1,0 0-1,0 1 3,0 1-1,-1-1 1,1 1 0,-1 0-1,1-1 1,-1 1 0,0 0-1,0-1 1,0 6 0,-12 63 96,-7-15-63,11-40-91,2 2 1,0-1 0,2 1-1,-1 0 1,-2 33 0,7-51-6,0 0 1,0 0-1,0 1 1,0-1-1,0 0 0,0 0 1,0 0-1,0 1 1,0-1-1,0 0 1,0 0-1,0 0 1,0 0-1,0 1 0,0-1 1,0 0-1,1 0 1,-1 0-1,0 0 1,0 1-1,0-1 0,0 0 1,0 0-1,0 0 1,0 0-1,1 0 1,-1 1-1,0-1 0,0 0 1,0 0-1,0 0 1,1 0-1,-1 0 1,0 0-1,0 0 0,0 0 1,1 0-1,-1 0 1,0 0-1,0 0 1,0 0-1,0 0 0,1 0 1,-1 0-1,0 0 1,12-5-1411,7-11-748,1-6-1516,0-5-1902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10634,'0'0'4281,"-3"8"-2199,-1 1-1593,1-1 430,-1-1-1,1 1 1,1-1-1,-1 1 1,1 0-1,-1 15 1,3-22-880,1-1 1,-1 1-1,1 0 0,-1-1 0,1 1 1,-1 0-1,1-1 0,0 1 0,-1-1 1,1 1-1,0-1 0,-1 1 1,1-1-1,0 1 0,0-1 0,-1 0 1,1 1-1,0-1 0,0 0 0,0 0 1,-1 0-1,1 1 0,0-1 1,0 0-1,0 0 0,0 0 0,0-1 1,1 1-1,31-1 560,-30 1-506,15-3-74,0-1 0,0-1-1,0 0 1,0-1 0,16-8 0,-19 7-15,0 0 1,0 2-1,1 0 1,0 1-1,0 0 1,33-2-1,-33 55 1929,1-35-3856,-3-11-7958,-4-3-5723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13325,'0'0'3704,"-9"0"-2118,2 0-1369,0 1 1,1 0 0,-1 1-1,0 0 1,0 0-1,1 0 1,-1 1-1,1 0 1,0 0-1,0 0 1,0 1-1,0 0 1,1 0-1,0 0 1,-1 1 0,1 0-1,1 0 1,-1 0-1,-3 7 1,4-8-97,1 0 1,0 0-1,1 0 1,-1 0-1,1 1 1,0-1 0,0 1-1,0-1 1,0 1-1,1 0 1,0 0-1,-1 7 1,3-12-111,-1 1-1,1 0 1,0-1 0,0 1-1,-1-1 1,1 1 0,0-1-1,0 0 1,-1 1 0,1-1-1,0 0 1,0 1 0,0-1-1,0 0 1,0 0 0,-1 0-1,1 0 1,0 0 0,0 0-1,0 0 1,0 0 0,0 0-1,0 0 1,0 0 0,0-1-1,27-3 284,-11-2-223,-1 0-1,0-1 1,0-1 0,18-12 0,-21 11-67,1 1 0,0 0 0,0 2 1,0-1-1,30-7 0,-43 14-6,0 0 1,0 0-1,0 0 0,0 0 0,0 0 1,0 0-1,0 1 0,1-1 0,-1 0 1,0 0-1,0 1 0,0-1 0,0 1 1,0-1-1,0 1 0,0-1 0,-1 1 1,1 0-1,0 0 0,0-1 1,0 1-1,-1 0 0,1 0 0,0 0 1,-1 0-1,1 0 0,-1-1 0,1 1 1,-1 0-1,1 1 0,-1-1 0,1 0 1,-1 0-1,0 0 0,0 0 0,0 0 1,0 0-1,0 0 0,0 0 0,0 0 1,0 0-1,0 3 0,-7 65 175,4-38-47,3-31-118,0 1-1,0-1 1,1 1-1,-1-1 0,0 1 1,0-1-1,1 1 1,-1-1-1,0 1 1,1-1-1,-1 0 0,1 1 1,-1-1-1,1 0 1,-1 1-1,1-1 0,-1 0 1,1 1-1,-1-1 1,1 0-1,-1 0 1,1 0-1,-1 0 0,1 0 1,-1 1-1,1-1 1,-1 0-1,1 0 0,0 0 1,-1 0-1,1 0 1,-1-1-1,1 1 1,-1 0-1,1 0 0,-1 0 1,1 0-1,-1-1 1,1 1-1,-1 0 0,1 0 1,-1-1-1,2 0 1,25-11 167,1-6-91,-17 10-87,0 0 0,0 1 0,0 0 0,1 1 0,0 0 0,1 1 0,-1 1 0,1 0 0,0 0 0,0 2 0,17-3 0,-29 5 0,0 0 0,1 0 0,-1 0-1,0 1 1,0-1 0,0 0 0,0 0-1,0 1 1,0-1 0,0 1 0,0-1 0,0 1-1,0-1 1,0 1 0,0 0 0,0 0 0,0-1-1,0 1 1,0 0 0,-1 0 0,1 0 0,0 0-1,-1 0 1,1 0 0,-1 0 0,1 0-1,-1 0 1,1 0 0,-1 0 0,0 0 0,1 0-1,-1 2 1,1 43 62,-1-30-17,0-16-37,0 1 1,0-1 0,1 1-1,-1-1 1,0 1 0,1-1-1,-1 1 1,0-1-1,1 1 1,-1-1 0,1 0-1,-1 1 1,1-1-1,-1 1 1,1-1 0,-1 0-1,1 0 1,0 1 0,-1-1-1,1 0 1,-1 0-1,1 0 1,-1 0 0,1 1-1,0-1 1,-1 0 0,1 0-1,0 0 1,-1 0-1,1-1 1,-1 1 0,1 0-1,0 0 1,-1 0-1,1 0 1,0-1 0,26-6 160,-6-4-112,0-1 0,29-24 0,-32 23-100,1 0 0,0 1 0,27-12 0,-29 21-165,-13 15 143,-16 30 300,4-15 242,8-27-463,0 1 0,1 0-1,-1-1 1,1 1-1,-1-1 1,0 1 0,1-1-1,-1 1 1,1-1 0,0 1-1,-1-1 1,1 0 0,-1 1-1,1-1 1,0 0 0,-1 1-1,1-1 1,0 0-1,-1 0 1,1 0 0,0 1-1,-1-1 1,1 0 0,0 0-1,-1 0 1,1 0 0,0 0-1,-1 0 1,1-1 0,0 1-1,0 0 1,26-4 86,-11-2-213,1-1 1,-2-1-1,1-1 0,-1 0 1,0-1-1,-1 0 0,0-2 1,14-14-1,-35 34 96,1 1 1,0 0-1,1 0 0,-5 11 0,-3 3 269,10-18-97,0 0 1,1 0 0,-1 0-1,1 1 1,0-1 0,1 0-1,-1 1 1,1-1 0,-1 11-1,3-15-141,-1 0 0,1-1 1,-1 1-1,1 0 0,0-1 0,-1 1 0,1-1 0,0 1 0,-1-1 0,1 1 0,0-1 0,0 0 1,-1 1-1,1-1 0,0 0 0,0 0 0,0 1 0,0-1 0,0 0 0,-1 0 0,1 0 0,0 0 1,0 0-1,0 0 0,0 0 0,0-1 0,-1 1 0,1 0 0,0 0 0,0-1 0,1 1 1,29-10-362,-18-1-2020,-8 2-2633,-5 3-1141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 15695,'0'0'163,"0"0"1,0 0-1,0-1 1,0 1-1,0 0 1,0 0-1,0-1 1,0 1-1,0 0 1,1 0-1,-1-1 1,0 1-1,0 0 1,0 0-1,0-1 1,0 1-1,0 0 1,1 0 0,-1 0-1,0-1 1,0 1-1,0 0 1,1 0-1,-1 0 1,0 0-1,0 0 1,0-1-1,1 1 1,-1 0-1,0 0 1,0 0-1,1 0 1,-1 0-1,0 0 1,0 0-1,1 0 1,-1 0-1,0 0 1,0 0-1,1 0 1,-1 0-1,0 0 1,0 0-1,1 0 1,-1 0-1,0 0 1,0 0-1,1 0 1,-1 1-1,0-1 1,0 0-1,3 18 1828,-9 26-1797,-3-22-30,7-18-144,-1 0 0,1 0-1,1 1 1,-1-1 0,1 1 0,-1-1 0,1 1 0,0-1 0,1 1-1,-1 0 1,1-1 0,0 8 0,2-11-6,1 0-1,-1-1 1,0 0-1,0 1 1,0-1-1,0 0 1,0 0-1,1 0 1,-1 0-1,0-1 1,0 1-1,0 0 1,0-1-1,0 0 1,0 1-1,3-2 1,53-36-165,-52 33 116,1 0 0,-1 0 1,1 0-1,0 1 0,0 0 0,1 0 0,-1 1 0,1 0 1,0 0-1,0 1 0,0 0 0,13-2 0,-21 4 33,1 0-1,-1 1 0,1-1 1,0 0-1,-1 1 0,1-1 1,-1 0-1,1 1 0,-1-1 1,0 1-1,1-1 0,-1 1 1,1-1-1,-1 1 0,0-1 1,1 1-1,-1-1 0,0 1 1,0-1-1,1 1 0,-1-1 1,0 1-1,0 0 0,0-1 1,0 1-1,0 0 0,0-1 1,0 1-1,0-1 0,0 2 1,0 28-813,0-20-1379,2-9 1229,0-1-1,0 1 1,0 0-1,1-1 1,-1 0 0,0 1-1,0-1 1,1 0-1,-1 0 1,0 0-1,1-1 1,-1 1-1,4-1 1,9-7-4438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68 268 4612,'0'0'16859,"-8"2"-15877,8-1-993,-37 14 1479,35-14-1390,1-1 1,0 1-1,-1 0 1,1-1-1,0 1 1,0 0-1,0 0 1,0 0-1,-1 0 1,1 0-1,1 0 1,-1 0-1,0 0 1,0 0-1,0 1 1,0-1-1,1 0 1,-1 0-1,1 1 0,-1-1 1,1 1-1,-1-1 1,1 0-1,0 1 1,0-1-1,0 1 1,0-1-1,0 1 1,0-1-1,0 0 1,0 1-1,1 1 1,4-2-50,0 0-1,1 0 1,-1 0 0,0-1 0,1 1 0,-1-1 0,1-1-1,-1 1 1,8-2 0,1-2-304,0 0 1,-1-1-1,1 0 0,16-10 1,-20 9-108,0 1 0,0 0 0,0 1 0,1 0 0,0 1 1,-1 0-1,1 1 0,16-2 0,-26 32 377,-4-18 132,2-7 81,1 0 1,-1 0-1,0 0 0,1 0 1,0 1-1,-1-1 0,1 0 1,1 0-1,-1 4 0,1-6-163,0 0-1,-1 0 1,1-1-1,0 1 1,-1 0-1,1 0 1,0-1-1,0 1 1,0-1-1,0 1 1,0-1-1,0 1 1,0-1 0,-1 1-1,1-1 1,0 0-1,0 0 1,1 0-1,-1 1 1,0-1-1,0 0 1,0 0-1,0 0 1,0 0-1,0-1 1,0 1-1,0 0 1,0 0-1,0-1 1,0 1 0,0 0-1,0-1 1,0 1-1,1-2 1,6-1 24,1-1 1,-1 0-1,0 0 1,-1 0-1,1-1 0,-1-1 1,0 1-1,11-13 1,-3 3-49,0-1 0,18-28 0,-17 19-19,24-49 0,-35 63-145,-1 0 1,0 0-1,0-1 0,-1 1 1,0-1-1,-1 0 1,1-15-1,-4 27 143,1 0-1,0-1 1,0 1-1,0 0 0,-1 0 1,1-1-1,0 1 1,0 0-1,-1 0 1,1 0-1,0-1 0,-1 1 1,1 0-1,0 0 1,-1 0-1,1 0 1,0 0-1,-1-1 0,1 1 1,0 0-1,-1 0 1,1 0-1,0 0 1,-1 0-1,1 0 0,0 0 1,-1 0-1,1 0 1,0 0-1,-1 1 1,1-1-1,0 0 1,-1 0-1,1 0 0,0 0 1,-1 0-1,1 1 1,0-1-1,0 0 1,-1 0-1,1 0 0,0 1 1,0-1-1,-1 0 1,1 1-1,0-1 1,-16 15 239,1 0 1,0 0-1,1 2 1,1 0-1,1 0 1,0 1-1,-11 25 1,20-38-112,0 0 1,1 1-1,0 0 0,0 0 1,0-1-1,0 1 0,1 0 1,0 0-1,0 1 0,1-1 0,0 0 1,0 0-1,0 0 0,3 11 1,-2-13-116,1 0 0,0 0 0,0 0 0,0 0 0,1-1 0,-1 1 0,1-1 0,0 0-1,0 1 1,0-1 0,0 0 0,0-1 0,1 1 0,-1-1 0,1 1 0,0-1 0,0 0 0,0-1 0,0 1 0,0-1 0,6 2 0,59 11-1951,-22-15-5354,-27-2-764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474 75 13229,'0'0'2872,"-4"-8"-1196,1 3-1499,0 1-1,1-1 1,-1 1 0,-1 0 0,1 0 0,-1 0-1,1 0 1,-1 1 0,0-1 0,-1 1 0,1 0 0,0 0-1,-1 1 1,0-1 0,1 1 0,-1 0 0,0 0-1,0 1 1,0 0 0,0-1 0,0 2 0,-1-1-1,1 1 1,-7-1 0,-1 2-74,0 0-1,0 0 1,0 1 0,0 1-1,0 0 1,1 1 0,-1 0-1,1 1 1,0 0 0,0 1-1,1 0 1,0 1 0,-17 13-1,9-4 268,0 0 0,1 0-1,1 2 1,1 0 0,0 1-1,-18 30 1,30-42-297,0 0-1,0 0 1,1 0 0,0 1-1,1-1 1,-1 1 0,-1 13-1,3-19-66,1 0 1,0 1-1,0-1 0,0 0 0,0 0 1,0 1-1,0-1 0,1 0 0,-1 1 0,1-1 1,0 0-1,-1 0 0,1 0 0,0 0 1,0 0-1,0 0 0,1 0 0,-1 0 0,0 0 1,1 0-1,-1-1 0,1 1 0,0 0 1,0-1-1,-1 0 0,1 1 0,0-1 1,0 0-1,0 0 0,4 2 0,8 1 23,0 0-1,1-1 1,-1 0-1,1-1 1,0-1 0,20 0-1,-25-1-10,-1 0 0,1-1-1,-1 0 1,1-1 0,-1 0 0,1 0-1,-1-1 1,0 0 0,0 0 0,15-10-1,-22 13-3,-1-1 1,0 1-1,0-1 0,0 0 0,0 1 0,0-1 0,0 0 1,0 0-1,0 0 0,-1 0 0,1 0 0,0 0 0,0 0 0,-1 0 1,1 0-1,-1-1 0,1 1 0,-1 0 0,1 0 0,-1 0 1,0-1-1,0 1 0,1 0 0,-1-2 0,-1 1 7,1 1 1,-1 0-1,0 0 0,0-1 1,1 1-1,-1 0 0,0 0 0,0 0 1,0 0-1,0 0 0,0 0 1,0 1-1,-1-1 0,1 0 0,0 0 1,0 1-1,0-1 0,-2 0 1,-5-2 4,0 1 1,0-1 0,0 1-1,-1 1 1,-15-2-1,5 4-136,23 1-37,33-1 89,-15-4-5,0-1-1,0-1 0,-1-1 0,0-1 0,35-17 1,-12 6-78,-43 17 139,0 0-1,0 1 1,1-1-1,-1 1 1,0-1-1,0 1 0,1-1 1,-1 1-1,0 0 1,1 0-1,-1 0 1,0 0-1,0 0 1,1 0-1,-1 0 1,0 0-1,1 0 0,-1 1 1,0-1-1,1 0 1,-1 1-1,2 0 1,-2 1-3,0-1 0,0 0 0,-1 0 0,1 0 0,-1 0 0,1 0 0,-1 1 0,0-1 0,1 0 0,-1 0 0,0 1 0,0-1 0,0 0 0,0 1 0,0-1 0,0 0 0,0 0 0,0 1 0,-1 0-1,-2 14-41,-1-1-1,-1-1 1,-9 19-1,6-12 24,7-19-93,0 0 0,1 0 0,-1 0 0,1 0 0,-1 0 0,1 0 0,0 0 0,0 0 0,0 0 0,0 0 1,0 0-1,0 0 0,1 4 0,-1-6-3,1 1 1,-1-1-1,0 0 1,1 1-1,-1-1 1,0 1-1,1-1 1,-1 0 0,1 1-1,-1-1 1,1 0-1,-1 0 1,0 1-1,1-1 1,-1 0-1,1 0 1,-1 0-1,1 1 1,0-1-1,-1 0 1,1 0-1,-1 0 1,1 0 0,-1 0-1,1 0 1,-1 0-1,1 0 1,-1 0-1,1-1 1,-1 1-1,2 0 1,2-2-649,1 0 0,-1 0 0,1 0 1,-1-1-1,0 0 0,0 0 0,0 0 0,0 0 1,5-6-1,15-19-4165,-2-6-1724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8648,'0'0'12204,"8"58"-11307,-19-26 96,3 5 384,-1-3-128,9-2-833,0-4-287,0-5-322,3-3-1280,3-6-385,1-2-448,-5-6-961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11627,'0'0'6150,"1"-9"-4212,-1 6-1791,1-1 1,-1 1-1,1 0 0,0 0 1,0 0-1,0 0 1,0 0-1,0 0 1,1 0-1,0 0 1,-1 0-1,1 0 1,4-4-1,-2 4 25,0 0 0,0 0 0,0 0-1,0 1 1,0 0 0,0-1 0,1 2 0,-1-1 0,1 0 0,0 1-1,6-1 1,0 0-127,-1 1 0,1 0 0,-1 1 1,1 0-1,-1 1 0,1 0 0,-1 0 0,1 1 0,-1 1 0,0 0 0,0 0 0,0 1 0,-1 0 0,1 1 0,-1 0 0,0 0 1,0 1-1,-1 0 0,1 1 0,-1 0 0,-1 0 0,1 0 0,-2 1 0,1 1 0,-1-1 0,0 1 0,0 0 0,-1 0 1,0 0-1,-1 1 0,0 0 0,-1 0 0,0 0 0,0 0 0,1 17 0,-3-21 2,-1 0 1,1-1-1,-1 1 1,-1 0-1,1 0 0,-1 0 1,0 0-1,0-1 0,-1 1 1,0-1-1,0 1 1,0-1-1,-1 1 0,1-1 1,-1 0-1,0 0 1,-7 7-1,3-5 81,0 0-1,-1-1 1,0 0 0,0 0-1,-1-1 1,1 0 0,-1 0 0,0-1-1,-18 5 1,12-3 48,0-1 0,0-1 1,-1 0-1,0-1 0,0-1 0,0-1 0,0 0 0,0-1 1,-26-3-1,41 3-261,-1 0 0,0-1 1,1 1-1,-1 0 0,1-1 0,-1 0 1,0 1-1,1-1 0,0 0 0,-1 0 1,1 0-1,-1 0 0,1 0 1,0 0-1,0 0 0,0 0 0,-1 0 1,1-1-1,0 1 0,1 0 0,-1-1 1,0 1-1,0-1 0,0 1 0,1-1 1,-1 1-1,1-1 0,0 0 1,-1 1-1,1-1 0,0 0 0,0 1 1,0-1-1,0 0 0,0 1 0,0-3 1,1 1-334,0 0 1,0 0-1,0 0 1,0 1-1,1-1 1,-1 0 0,1 0-1,-1 1 1,1-1-1,0 1 1,0-1-1,0 1 1,1 0-1,-1 0 1,0 0 0,1 0-1,-1 0 1,5-2-1,24-10-4584,3 2-309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14286,'0'0'7302,"-36"79"-6341,18-40-128,2 2-128,1 1-1,4-4-223,4-4-353,4-5-64,1-6-64,2-6-512,0-7-930,0-6-736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17681,'0'0'5391,"10"-6"-4771,3 0-534,0 1 0,0 0 0,0 0 0,0 2 0,1-1 0,0 2 0,0 0 0,16-1 0,-9 3-70,18-1 20,63 6 0,-92-4-34,0 1 0,0 0 0,0 0 0,0 1 0,-1 0 0,1 1 0,-1 0 0,1 1 0,-1 0 0,-1 0 0,12 9 0,-18-12 9,0-1 0,0 0 0,0 1 0,-1 0 0,1-1 0,-1 1 0,1 0 0,-1 0 0,1 0 0,-1 0 0,0 0 1,0 0-1,0 0 0,0 1 0,-1-1 0,1 0 0,-1 0 0,1 1 0,-1-1 0,0 0 0,1 1 0,-1-1 0,-1 4 0,0-3 29,0 0 0,-1 0 0,1 0 0,-1 0 0,1 0 0,-1 0 0,0-1 0,0 1 0,-1 0 0,1-1 0,0 0 0,-1 0 0,0 1 0,-3 1 0,-10 6 165,-1-1 0,1-1 0,-1-1 0,-28 9 0,23-9-156,1-2 0,-1 0 0,0-1 0,-41 1 0,62-5-164,1 1 0,-1-1 0,1 0 1,-1 0-1,1 0 0,0 0 0,-1 0 0,1 0 0,-1 0 0,1 0 0,-1 0 0,1 0 0,-1 0 0,1 0 0,-1 0 0,1 0 0,-1-1 1,1 1-1,-1 0 0,1 0 0,0 0 0,-1-1 0,1 1 0,-1 0 0,1-1 0,0 1 0,-1 0 0,1-1 0,0 1 0,-1 0 1,1-1-1,0 1 0,0-1 0,-1 1 0,1-1 0,0 1 0,0 0 0,0-1 0,0 1 0,-1-1 0,1 1 0,0-1 0,0 1 0,0-1 1,0 1-1,0-1 0,0 1 0,0-1 0,0 1 0,1-1 0,-1 1 0,0-1 0,0 1 0,0 0 0,0-1 0,1 1 0,-1-1 0,0 1 1,0-1-1,1 1 0,-1 0 0,0-1 0,1 1 0,-1 0 0,0-1 0,1 1 0,-1 0 0,1 0 0,0-1 0,16-14-7983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45 437 5349,'0'0'368,"7"-9"455,34-38 1747,-9 10 3210,41-57 0,-73 94-5759,1 0-1,-1-1 0,0 1 1,1-1-1,-1 1 1,0 0-1,1-1 0,-1 1 1,0-1-1,0 1 0,1 0 1,-1-1-1,0 1 1,0-1-1,0 1 0,0-1 1,0 1-1,0-1 1,0 1-1,0-1 0,0 1 1,0-1-1,0 1 0,0-1 1,0 1-1,0-1 1,0 1-1,0-1 0,0 1 1,0-1-1,-1 0 1,-14 4 789,-21 18 172,13 0-979,1 1 0,-20 26-1,33-37 2,0 0-1,1 1 1,1 0-1,0 1 0,1-1 1,-9 27-1,15-39-3,0 0 0,-1 0 0,1 1-1,0-1 1,0 0 0,0 0 0,0 0 0,0 0-1,0 0 1,0 1 0,0-1 0,0 0 0,0 0-1,0 0 1,0 0 0,0 1 0,0-1 0,0 0-1,0 0 1,0 0 0,0 0 0,0 1-1,0-1 1,0 0 0,0 0 0,0 0 0,0 0-1,1 1 1,-1-1 0,0 0 0,0 0 0,0 0-1,0 0 1,0 0 0,0 0 0,0 1 0,1-1-1,-1 0 1,0 0 0,0 0 0,0 0 0,0 0-1,0 0 1,1 0 0,-1 0 0,0 0-1,0 0 1,0 0 0,0 0 0,1 0 0,-1 0-1,11-4-14,5-8 82,0-1 1,0-1-1,-1 0 1,-1-1-1,13-18 1,61-88 49,-85 116-116,26-40 353,25-57 0,-48 90-251,-8 46-224,2-13 103,-5 19 13,1-12 1,2 1 1,1 33-1,1-61 4,-1 0-1,1 1 0,0-1 0,0 0 0,0 1 1,1-1-1,-1 0 0,0 1 0,0-1 0,1 0 1,-1 1-1,1-1 0,-1 0 0,1 0 0,-1 0 1,1 1-1,0-1 0,0 0 0,-1 0 0,1 0 1,0 0-1,0 0 0,0 0 0,0-1 1,0 1-1,1 0 0,-1 0 0,0-1 0,0 1 1,0-1-1,1 1 0,-1-1 0,0 1 0,0-1 1,1 0-1,-1 1 0,0-1 0,1 0 0,-1 0 1,0 0-1,1 0 0,-1 0 0,0-1 1,1 1-1,-1 0 0,0-1 0,1 1 0,-1-1 1,0 1-1,0-1 0,0 1 0,0-1 0,1 0 1,0-1-1,7-3 28,0 0-1,0-1 1,-1 0 0,0 0 0,13-14 0,-2-1 53,-1-1 1,-2-1-1,21-36 1,-29 44 30,0 0 0,-1-1 0,-1 0 0,0 0 0,-1 0 0,5-34 0,-27 82-340,-76 295 507,75-246-152,3 0 0,-4 95 1,18-134-119,-5 52 19,5-86-17,0 0 0,0 0 1,-1-1-1,-1 1 0,1 0 1,-1-1-1,0 1 0,-7 10 1,10-17-6,0-1 0,-1 1 0,1-1 1,0 1-1,-1-1 0,1 1 1,0-1-1,-1 1 0,1-1 0,0 1 1,-1-1-1,1 0 0,-1 1 0,1-1 1,-1 0-1,1 1 0,-1-1 1,1 0-1,-1 0 0,1 1 0,-1-1 1,0 0-1,1 0 0,-1 0 0,1 0 1,-1 0-1,1 0 0,-1 0 1,0 0-1,1 0 0,-1 0 0,1 0 1,-1 0-1,0 0 0,1 0 0,-1-1 1,1 1-1,-1 0 0,1 0 1,-1-1-1,1 1 0,-1 0 0,1-1 1,-1 1-1,1 0 0,-1-1 0,1 1 1,0-1-1,-1 1 0,1-1 1,0 1-1,-1-1 0,1 1 0,0-1 1,0 1-1,-1-1 0,1 1 0,0-2 1,-13-34 126,9 10-107,0 1 0,1-1 0,2 0 0,1 0 0,0 0 0,2 0 0,1 0 0,13-47 0,-13 61-153,1 1 0,0-1 1,1 1-1,0 0 0,1 1 1,0-1-1,0 1 0,1 1 1,1-1-1,0 1 0,0 0 1,1 1-1,0 0 0,0 0 1,1 1-1,0 0 0,0 1 1,1 0-1,-1 0 0,1 1 1,14-4-1,-20 8-231,32-11-3683,-14 1-1652,8-5-7951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71 106 7944,'0'0'5546,"-1"-9"-4217,1 3-929,-1 0-1,1-1 0,0 1 0,0-1 1,1 1-1,0 0 0,0-1 0,1 1 0,-1 0 1,1 0-1,1 0 0,-1 0 0,7-10 1,-9 68-214,0-45-171,2 25-28,-2-32 13,0 1-1,0-1 1,1 1 0,-1-1 0,0 1-1,0-1 1,1 1 0,-1-1 0,0 1 0,1-1-1,-1 0 1,0 1 0,1-1 0,-1 1-1,1-1 1,-1 0 0,1 1 0,-1-1-1,0 0 1,1 1 0,-1-1 0,1 0-1,0 0 1,-1 0 0,1 0 0,-1 1-1,1-1 1,-1 0 0,1 0 0,-1 0-1,1 0 1,0 0 0,-1 0 0,1 0-1,-1 0 1,1-1 0,-1 1 0,1 0-1,-1 0 1,1 0 0,-1-1 0,1 1 0,-1 0-1,1 0 1,-1-1 0,1 1 0,-1 0-1,1-1 1,0 0 0,37-43 203,-38 43-205,0 1 1,1 0 0,-1 0 0,1 0 0,-1 0-1,0 0 1,1 0 0,-1 0 0,0 1 0,1-1-1,-1 0 1,0 0 0,1 0 0,-1 0 0,0 0-1,1 0 1,-1 1 0,0-1 0,0 0 0,1 0-1,-1 0 1,0 1 0,1-1 0,-1 0-1,0 1 1,0-1 0,0 0 0,1 0 0,-1 1-1,0-1 1,0 0 0,0 1 0,0-1 0,0 0-1,0 1 1,1-1 0,-1 0 0,0 1 0,0-1-1,0 0 1,0 1 0,0-1 0,0 1 0,0-1-1,-1 1 1,4 22-89,-3-20 86,11 120 361,-1-38 572,-5 1 0,-8 146 1,1-222-639,0 1 1,0-1 0,-1-1 0,-1 1 0,0 0 0,0-1 0,-1 0 0,-7 11 0,11-17-246,-1-1-1,1 0 1,0 1-1,-1-1 0,0 0 1,1 0-1,-1 0 1,0 0-1,0 0 0,0-1 1,-1 1-1,1-1 1,0 1-1,0-1 0,-1 0 1,1 0-1,-1 0 1,1 0-1,-1 0 1,0 0-1,1-1 0,-1 1 1,0-1-1,1 0 1,-1 0-1,0 0 0,1 0 1,-1 0-1,0-1 1,1 1-1,-1-1 1,0 1-1,1-1 0,-1 0 1,1 0-1,-3-2 1,0-1-36,1 0 0,-1 0 0,1 0 0,0 0 0,0-1 0,1 0 0,0 1 0,-1-1 0,2-1 0,-1 1 0,0 0 0,1-1 0,0 1 0,1-1 0,-3-8 0,0-6-2,1 1 0,1-1 0,0-27 0,3 39-258,-1-1 0,1 0 1,1 1-1,0-1 0,0 1 1,1-1-1,0 1 0,0 0 1,1 0-1,0 0 0,0 0 0,1 1 1,0 0-1,0 0 0,1 0 1,8-7-1,11-9-1701,0 2 1,2 1-1,30-18 1,15-11-1148,-36 22-1968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4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86 152 2370,'0'0'10255,"-9"-2"-7431,-26-8-582,32 9-1760,0 0 0,-1 0 0,1 0 0,0 0 0,0 0 1,0-1-1,1 0 0,-1 1 0,0-1 0,0 0 0,1 0 1,-4-4-1,7 4-373,1 1 1,-1 0 0,1-1 0,-1 1 0,1 0-1,-1 0 1,1 0 0,0 0 0,0 0 0,0 1-1,-1-1 1,1 1 0,0-1 0,0 1 0,0-1-1,0 1 1,2 0 0,1-1 150,10-3-174,1 0 0,0 2-1,29-2 1,-40 3-98,-1 2 1,0-1-1,1 0 0,-1 1 0,0 0 0,0 0 1,1 0-1,-1 1 0,0-1 0,0 1 0,0 0 1,-1 0-1,1 0 0,0 1 0,-1-1 0,1 1 1,-1 0-1,0 0 0,3 4 0,-3-5 47,-1 0 0,0 0-1,0 0 1,0-1-1,1 1 1,-1-1 0,1 1-1,-1-1 1,1 0 0,0 0-1,-1 0 1,1 0 0,0-1-1,0 1 1,-1-1-1,1 1 1,0-1 0,0 0-1,0 0 1,0-1 0,0 1-1,-1 0 1,1-1 0,0 0-1,0 0 1,-1 1-1,1-2 1,0 1 0,-1 0-1,1 0 1,4-4 0,0 1 122,-1-1 0,1 1-1,0-1 1,-1 0 0,0-1 0,0 1 0,-1-1 0,0 0 0,0-1 0,6-8 0,-9 11-75,-1 0-1,1 0 1,-1 0 0,0 0 0,0 0 0,0 0-1,1-7 1,-7-5-1258,4 15 920,1 0 0,-1 1 1,1-1-1,-1 1 0,0-1 0,1 1 1,-1-1-1,0 1 0,0 0 0,0-1 1,1 1-1,-1 0 0,0 0 0,0-1 0,0 1 1,1 0-1,-1 0 0,0 0 0,-1 0 1,-10 0-6205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84 6534,'0'0'2328,"2"-10"-188,1-3-1192,5-19 51,-8 4 4549,-12 56-4943,4-13-419,4-6 24,2-5-57,1-1 0,-1 1 0,1 0 0,-1 0 0,1 0-1,0 0 1,0 0 0,1 0 0,-1 0 0,1 0-1,0 6 1,2-9-112,1-1-1,-1 0 0,0 0 1,0 0-1,1 0 1,-1 0-1,0 0 1,0-1-1,1 1 0,-1-1 1,0 0-1,0 0 1,4-1-1,20-11-77,23-8-154,-13 15-4786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8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7 194 3940,'0'0'17275,"-2"6"-16661,1-6-595,1 1 1,0-1 0,-1 1 0,1 0 0,-1-1-1,1 1 1,0 0 0,0-1 0,-1 1 0,1 0-1,0 0 1,0-1 0,0 1 0,0 0 0,0 0-1,0-1 1,0 1 0,0 0 0,0 0 0,0 0-1,0-1 1,0 1 0,1 0 0,-1-1 0,0 1-1,1 0 1,-1-1 0,0 1 0,1 0 0,-1-1-1,1 1 1,-1 0 0,1-1 0,-1 1 0,1 0-1,1-1 43,0 0 0,0 0 0,0 0-1,0-1 1,0 1 0,0-1 0,0 1-1,0-1 1,0 1 0,0-1 0,-1 0-1,1 0 1,2-1 0,62-45 848,5-23-663,-65 64-207,-2 0 1,1 0-1,-1 0 0,0 0 1,0-1-1,0 1 1,-1-1-1,0 0 0,-1 0 1,0 0-1,2-8 1,-4 14-26,0 1 0,0-1 0,0 1-1,0-1 1,0 1 0,0-1 0,0 1 0,0-1 0,0 1 0,-1 0 0,1-1 0,0 1 0,0-1 0,0 1 0,-1-1 0,1 1 0,0-1 0,-1 1-1,1 0 1,0-1 0,-1 1 0,1 0 0,0-1 0,-1 1 0,1 0 0,-1-1 0,1 1 0,-1 0 0,1 0 0,-1 0 0,1-1 0,-1 1 0,1 0 0,-1 0-1,1 0 1,-1 0 0,1 0 0,-1 0 0,1 0 0,-1 0 0,1 0 0,-1 0 0,1 0 0,-1 0 0,1 1 0,0-1 0,-1 0 0,1 0 0,-1 0 0,1 1-1,-1-1 1,-28 13 586,9 4-600,1 1-1,1 1 1,1 1 0,0 0-1,1 1 1,2 1 0,-20 37-1,21-24 33,13-34-38,0 0-1,0 0 1,0 0 0,0-1 0,0 1 0,1 0-1,-1 0 1,0 0 0,0-1 0,1 1-1,-1 0 1,0-1 0,1 1 0,-1 0 0,1-1-1,-1 1 1,1 0 0,-1-1 0,1 1-1,-1-1 1,1 1 0,0-1 0,-1 1 0,1-1-1,0 1 1,0-1 0,-1 0 0,1 1-1,0-1 1,0 0 0,-1 0 0,1 0 0,0 1-1,0-1 1,-1 0 0,1 0 0,0 0-1,0 0 1,0 0 0,-1-1 0,2 1-1,9-1-464,-1 0 0,0 0-1,-1-1 1,1 0-1,0-1 1,0 0 0,-1-1-1,12-6 1,41-24-6898,-53 29 5794,30-17-7394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14189,'0'0'2397,"-8"4"-384,-3 2-1549,1 1 0,0 0-1,1 1 1,-16 14 0,21-18-396,0 0 0,1 0-1,-1 1 1,1-1 0,-1 1 0,2 0 0,-1 0 0,0 0-1,1 0 1,0 0 0,0 0 0,0 1 0,1-1 0,-2 11-1,4-16-71,-1 1-1,1-1 0,-1 1 1,1-1-1,-1 1 0,1-1 0,0 0 1,-1 1-1,1-1 0,-1 0 1,1 1-1,0-1 0,-1 0 0,1 0 1,0 0-1,-1 0 0,1 0 1,0 0-1,-1 0 0,1 0 0,0 0 1,-1 0-1,1 0 0,0 0 1,-1 0-1,1 0 0,0 0 0,-1-1 1,1 1-1,-1 0 0,1-1 1,0 1-1,-1 0 0,1-1 0,0 0 1,30-11 141,-28 10-142,7-2-88,0 1 0,1-1 0,-1 2 0,1-1 0,0 1 0,0 1 0,0 0 0,0 0 0,0 2 0,0-1 0,11 3 0,-20-3 76,-1 0 0,1 0 0,0 1-1,-1-1 1,1 1 0,-1-1 0,1 1-1,-1 0 1,1 0 0,-1-1 0,1 1-1,-1 0 1,0 0 0,1 1-1,-1-1 1,0 0 0,0 0 0,0 1-1,0-1 1,0 0 0,0 1 0,0-1-1,-1 1 1,1-1 0,0 1 0,-1-1-1,1 1 1,-1 0 0,0-1 0,1 1-1,-1-1 1,0 1 0,0 0 0,0-1-1,0 1 1,0 0 0,-1-1 0,1 1-1,0 0 1,-1-1 0,-1 4 0,0 2 182,0-1 0,-1 1 1,0 0-1,-1-1 0,0 1 1,0-1-1,0 0 0,-7 6 1,5-4 18,0-1 1,-1-1 0,0 1-1,0-1 1,-1 0-1,0-1 1,0 0-1,0 0 1,-1-1 0,1 0-1,-1 0 1,0-1-1,0 0 1,-1-1 0,1 0-1,0 0 1,-1-1-1,-18 0 1,27-2-308,-1 1 0,0-1-1,0 0 1,1 1 0,-1-1 0,0 0-1,1 0 1,-1 0 0,1 0 0,-1-1-1,1 1 1,0 0 0,-1-1 0,1 1 0,0 0-1,0-1 1,0 0 0,0 1 0,0-1-1,0 0 1,1 1 0,-1-1 0,0 0-1,1 0 1,-1 0 0,1 1 0,0-1 0,0 0-1,0 0 1,0-3 0,0-2-811,0 1 0,0 0 0,0-1 0,1 1 1,0 0-1,1-1 0,-1 1 0,4-7 0,9-13-3278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2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13741,'0'0'7340,"-2"16"-7244,-9 389 2606,11-333-1571,2-64-190,3-22-491,4-26-207,-5-113-17,-4 107-271,0 44-93,1 5-113,0 2 240,1 1 0,0-1 0,1 0 0,-1 0 0,1 0 0,0 0 0,0-1 0,1 1 0,-1-1 0,1 0 0,0 0 0,0 0 0,0 0 0,1-1 0,-1 0 0,1 0 1,0 0-1,0 0 0,0-1 0,0 0 0,0 0 0,1 0 0,-1 0 0,0-1 0,1 0 0,0 0 0,-1-1 0,1 1 0,-1-1 0,1-1 0,0 1 0,8-2 0,-8 1 21,0 0 0,-1 0-1,1 0 1,0-1-1,0 0 1,-1 0-1,1 0 1,-1-1 0,0 0-1,0 0 1,0 0-1,0-1 1,0 1 0,-1-1-1,1 0 1,-1-1-1,0 1 1,-1-1 0,1 0-1,-1 0 1,0 0-1,0 0 1,0 0-1,-1-1 1,1 1 0,-1-1-1,-1 1 1,1-1-1,-1 0 1,1-10 0,-2 15-9,0 0 0,0 1 0,1-1 0,-1 0 0,0 1 0,0-1 0,0 0 0,0 1 0,0-1 0,0 0 0,0 0 0,-1 1 1,1-1-1,0 0 0,0 1 0,0-1 0,-1 0 0,1 1 0,0-1 0,-1 0 0,1 1 0,0-1 0,-1 1 0,1-1 0,-1 1 0,1-1 0,-1 1 1,1-1-1,-1 1 0,1-1 0,-2 1 0,1 0-9,0 0 0,-1 0 0,1 1 0,0-1 0,0 1 0,0-1-1,-1 1 1,1-1 0,0 1 0,0 0 0,0 0 0,0-1 0,0 1 0,0 0 0,-1 1 0,-31 43-132,7 13 108,24-54 28,1 0-1,0 0 0,0 0 1,0 0-1,0 0 1,0 0-1,1 1 1,0-1-1,0 0 1,0 0-1,1 1 1,1 7-1,-1-11 4,0 0 1,0 0-1,0 0 1,0 0-1,0 0 0,0 0 1,0 0-1,0 0 1,1 0-1,-1-1 1,0 1-1,1-1 0,-1 1 1,0-1-1,1 1 1,-1-1-1,1 1 0,-1-1 1,1 0-1,-1 0 1,3 0-1,40 0 53,-28-1-38,59-2-7,34 0-19,-78 13-110,-30-10 120,0 0 0,0 1 0,-1-1 1,1 1-1,0-1 0,-1 1 0,1-1 1,0 1-1,-1 0 0,1-1 1,-1 1-1,1 0 0,-1-1 0,1 1 1,-1 0-1,1 0 0,-1-1 0,0 1 1,0 0-1,1 0 0,-1 0 0,0 0 1,0-1-1,0 1 0,0 0 0,0 0 1,0 0-1,0 0 0,0 0 0,0 0 1,0-1-1,0 1 0,-1 1 1,1-1 17,-1-1 0,1 1 0,0-1 0,-1 1 0,1-1 0,0 0 0,-1 1 1,1-1-1,-1 0 0,1 1 0,0-1 0,-1 0 0,1 0 0,-1 1 0,1-1 1,-1 0-1,1 0 0,-1 0 0,1 0 0,-1 1 0,1-1 0,-1 0 0,1 0 1,-1 0-1,1 0 0,-1 0 0,1 0 0,-1-1 0,1 1 0,-1 0 0,1 0 0,-1 0 1,1 0-1,-1-1 0,1 1 0,-1 0 0,1 0 0,-1-1 0,1 1 0,0 0 1,-1-1-1,-17-15 929,8 1-848,0 0 0,2 0-1,0-1 1,0 0 0,2 0-1,0-1 1,1 0-1,1 0 1,-4-32 0,11 48-509,0-1 0,0 1 1,1 0-1,-1 1 1,0-1-1,1 1 0,-1-1 1,1 1-1,-1 0 0,0 0 1,1 0-1,4 2 1,-1-2-847,22 0-3424,4 0-4137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138 405 3171,'0'0'5894,"7"-13"-2494,-5 11-3303,6-12 1362,0 0 0,-1-1 1,8-24-1,-13 35-1108,-1 0-1,0 1 1,-1-1 0,1 0 0,-1 0 0,0 0-1,0 1 1,0-1 0,0 0 0,-2-7 0,2 10-255,-1-1 1,0 1-1,1-1 1,-1 1 0,0-1-1,0 1 1,0-1 0,0 1-1,-1 0 1,1-1 0,0 1-1,0 0 1,-1 0-1,1 0 1,-1 0 0,1 0-1,-1 0 1,1 1 0,-1-1-1,1 0 1,-1 1 0,0-1-1,1 1 1,-1 0-1,-2-1 1,-1 1-62,0-1 1,0 1-1,0 0 0,0 1 1,-1-1-1,1 1 0,0 0 1,0 0-1,0 1 1,1-1-1,-1 1 0,0 0 1,1 1-1,-1-1 0,1 1 1,-1 0-1,1 0 0,0 0 1,-5 5-1,4-3-39,0 1 1,0-1-1,1 1 1,-1 0-1,2 0 0,-1 0 1,0 1-1,1 0 1,0-1-1,1 1 0,0 0 1,0 0-1,-2 9 1,4-15 1,0 0 0,-1 0 1,1 0-1,0-1 1,0 1-1,0 0 0,0 0 1,0 0-1,0 0 0,0 0 1,0-1-1,0 1 1,0 0-1,0 0 0,0 0 1,1 0-1,-1-1 0,0 1 1,1 0-1,-1 0 1,0-1-1,1 1 0,-1 0 1,1-1-1,-1 1 0,1 0 1,0-1-1,-1 1 1,1 0-1,0-1 0,-1 1 1,1-1-1,0 0 0,-1 1 1,1-1-1,0 1 1,0-1-1,0 0 0,-1 0 1,1 0-1,0 1 0,0-1 1,0 0-1,0 0 1,0 0-1,-1 0 0,1 0 1,0 0-1,0 0 0,0-1 1,0 1-1,-1 0 1,2-1-1,5-1 14,-1 0 0,0 0-1,0-1 1,-1 0 0,1 0 0,5-4-1,13-11 159,-1 0-1,-1-2 0,0-1 1,-2 0-1,24-33 0,-32 39-1,-2-1 0,0 0 0,-1 0 0,-1 0 0,0-1 0,-1-1 0,-1 1 0,-1-1 0,6-31 0,-13 31-75,-11 32-212,2 11 82,1-1 1,2 2 0,0-1 0,-7 47 0,5-25 24,2-16-5,2 0 1,1 1-1,1-1 0,2 1 0,1 34 0,1-65-44,0 1-1,0-1 1,0 1 0,0-1-1,1 1 1,-1-1-1,0 0 1,1 1 0,-1-1-1,1 1 1,-1-1 0,1 0-1,-1 1 1,1-1 0,0 0-1,0 0 1,0 1-1,0-1 1,0 0 0,0 0-1,0 0 1,0 0 0,0 0-1,0 0 1,1-1 0,-1 1-1,0 0 1,1-1-1,-1 1 1,0 0 0,1-1-1,-1 0 1,1 1 0,-1-1-1,1 0 1,-1 0 0,0 0-1,1 0 1,-1 0-1,1 0 1,-1 0 0,1 0-1,-1-1 1,1 1 0,-1 0-1,1-1 1,-1 0 0,0 1-1,1-1 1,0-1-1,6-1-412,0-1 0,-1 0 0,0 0-1,0-1 1,0 0 0,-1-1-1,9-8 1,-3-1-1512,0 0 0,-1-1 0,11-23 1,1-9-3610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43 12268,'-6'12'2989,"-1"4"-2157,-25 61 2061,29-69-2478,0-1 0,1 1-1,0 0 1,1 0 0,0-1 0,0 1-1,0 0 1,2 14 0,-1-22-400,0 1 0,1 0 0,-1-1-1,0 1 1,1-1 0,-1 1 0,1 0 0,-1-1 0,1 1 0,-1-1 0,1 1 0,-1-1 0,1 0-1,0 1 1,-1-1 0,1 1 0,0-1 0,-1 0 0,1 0 0,0 1 0,-1-1 0,1 0 0,0 0 0,0 0-1,-1 0 1,1 0 0,0 0 0,-1 0 0,1 0 0,0 0 0,0 0 0,-1 0 0,1 0 0,0-1-1,-1 1 1,1 0 0,0 0 0,-1-1 0,2 0 0,28-12 195,-17 4-122,0-1 0,0-1 0,-1 0 0,-1 0 0,1-1 0,16-25 0,-1-3-156,21-44 0,-71 167-674,10-43 1206,2 1-1,2 1 1,1 0 0,3 0-1,-1 64 1,7-98-447,0-1 1,1 1-1,0 0 1,0-1-1,1 1 1,0-1-1,0 0 1,8 12-1,-7-12-25,0 1 0,0-1-1,0 1 1,-1 0-1,-1 0 1,1 1 0,1 10-1,-4-13 6,0 0 0,0 0-1,-1 0 1,0 0-1,0 0 1,0 0-1,0 0 1,-1 0-1,0-1 1,-1 1 0,1 0-1,-1-1 1,0 0-1,0 0 1,-1 0-1,-4 6 1,5-8 50,0 0 1,1 0-1,-1-1 0,0 1 0,0-1 1,-1 0-1,1 0 0,0 0 0,-1 0 1,1-1-1,-1 1 0,1-1 1,-1 0-1,0 0 0,0 0 0,1-1 1,-1 1-1,0-1 0,0 0 0,0 0 1,0 0-1,1 0 0,-1-1 0,0 0 1,0 0-1,0 0 0,-3-1 1,1-1-24,1 0 1,0-1 0,1 1 0,-1-1 0,1 0-1,0 0 1,-1 0 0,2-1 0,-1 0 0,1 1-1,-1-1 1,1 0 0,0-1 0,1 1-1,0 0 1,0-1 0,0 0 0,0 1 0,-1-12-1,0 3-290,1 0 0,0 0 0,1-1 0,1 1 0,0-1-1,1 1 1,3-17 0,-2 23-160,1 0-1,-1 1 1,2 0 0,-1-1-1,1 2 1,0-1 0,8-11-1,20-22-5636,-22 29 3072,10-13-6399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50 13645,'0'0'7041,"-1"-8"-5445,0 6-1469,1-1-1,-1 1 0,0-1 0,0 1 1,0-1-1,0 1 0,0 0 0,0-1 1,0 1-1,-1 0 0,0 0 0,1 0 0,-5-4 1,5 5-80,-1 1 0,0-1 0,0 0 0,0 1 0,0-1 0,0 1 0,0-1 0,0 1 0,0 0 0,0 0 0,0 0 0,0 0 0,0 0 0,0 0 0,0 1 0,0-1 0,0 1 0,0-1 0,1 1 0,-1 0 0,0-1 0,0 1 0,0 0 0,1 0 0,-3 2 0,-7 4 92,0 0 0,1 1 0,0 1 1,0-1-1,1 1 0,0 1 0,1 0 0,0 0 0,0 1 0,1 0 1,0 0-1,1 1 0,1-1 0,-6 16 0,11-26-137,0 0 0,-1-1-1,1 1 1,0-1-1,0 1 1,0 0 0,0-1-1,0 1 1,0 0 0,0-1-1,0 1 1,0-1 0,0 1-1,0 0 1,0-1 0,0 1-1,1 0 1,-1-1 0,0 1-1,0-1 1,1 1-1,-1-1 1,0 1 0,1-1-1,-1 1 1,1-1 0,-1 1-1,1-1 1,-1 1 0,0-1-1,1 0 1,0 1 0,-1-1-1,1 0 1,-1 1-1,1-1 1,-1 0 0,1 0-1,0 0 1,-1 1 0,1-1-1,-1 0 1,1 0 0,0 0-1,-1 0 1,1 0 0,0 0-1,-1 0 1,1 0 0,-1 0-1,1-1 1,0 1-1,-1 0 1,1 0 0,-1 0-1,1-1 1,0 1 0,-1 0-1,1-1 1,-1 1 0,1-1-1,39-21 137,-25 10-156,-2-1-1,1 0 0,-2-1 1,0 0-1,-1 0 0,0-2 1,-1 1-1,-1-1 0,9-20 1,-45 128-689,15-42 688,11-47 19,-5 13 50,2 0 0,0 0 0,0 1 0,2-1 0,0 1 0,1 0 0,1 20 0,0-36-50,1-1 1,-1 1-1,0-1 0,0 1 1,1-1-1,-1 0 0,0 1 1,1-1-1,-1 1 0,0-1 1,1 0-1,-1 1 0,1-1 1,-1 0-1,1 1 0,-1-1 1,1 0-1,-1 0 0,1 1 1,-1-1-1,1 0 0,-1 0 1,1 0-1,-1 0 0,1 0 1,-1 0-1,1 0 1,-1 0-1,1 0 0,-1 0 1,1 0-1,0 0 0,-1 0 1,1 0-1,-1 0 0,1-1 1,-1 1-1,1 0 0,21-10-98,-15 4-347,0 0 0,0 0 0,-1-1 1,1 0-1,-2 0 0,1 0 1,8-15-1,25-61-8148,-24 42 2006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19:3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7111,'0'0'11269,"-2"5"-10858,-5 13 32,1 0 0,0 0 0,2 0 0,0 1 1,1 0-1,-1 32 0,4-51-441,-1 1 0,1-1 0,0 1 0,0-1 0,0 1 0,0-1 0,0 1 0,0-1 0,0 1 0,0-1 0,1 1 0,-1-1 0,0 1 0,0-1 0,0 1 0,0-1 0,1 1 0,-1-1 0,0 1 0,0-1 1,1 0-1,-1 1 0,0-1 0,1 0 0,-1 1 0,1-1 0,-1 0 0,0 1 0,1-1 0,-1 0 0,1 1 0,-1-1 0,1 0 0,0 0 0,17-7 97,15-23 56,-19 12-130,-2 0-1,0-1 1,-1 0 0,12-28-1,-21 67-70,-1-1 0,-3 40-1,-43 442 4681,45-480-4601,-2-1-1,0 1 1,-2-1 0,0 0 0,-1 0-1,-1 0 1,-14 30 0,20-48-21,-1-1 0,1 1 0,-1-1 0,0 1 0,0-1 0,0 1 0,0-1 0,0 0 0,0 1 0,0-1 0,0 0 0,0 0 0,0 0 0,-1 0 0,1 0 0,-1 0 0,1 0 0,-1 0 0,1-1 0,-1 1 0,1 0 0,-4 0 0,4-2 21,0 1 1,-1-1-1,1 1 1,0-1-1,0 1 1,-1-1-1,1 0 0,0 0 1,0 0-1,0 1 1,0-1-1,0 0 0,0 0 1,0-1-1,0 1 1,0 0-1,1 0 0,-1 0 1,0-1-1,0-1 1,-4-8 106,0-1 1,1 0 0,1 0-1,-4-19 1,3 0-119,0 0 0,2 0 0,1 0 0,2-1 0,1 1-1,7-34 1,-7 51-96,2-1 0,0 1 0,0 0-1,2 0 1,-1 0 0,2 1-1,0-1 1,0 2 0,2-1 0,-1 1-1,1 0 1,1 1 0,0 0 0,21-17-1,55-28-6331,-41 26-1681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2883,'0'0'14200,"0"8"-13378,-1 32-505,-3-1 0,-17 78 0,-34 84-55,46-169-135,3-8-201,5-17-168,0 0 0,0 0-1,-1 0 1,0-1 0,0 1 0,-1 0-1,0-1 1,0 0 0,-1 0 0,-6 9-1,1-13-4070,-1-2-929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62 6887,'-5'11'4494,"-5"16"-3724,1-1 0,1 2 0,1-1 0,-6 51-1,12-66-512,1 1-1,0 0 0,1-1 1,0 1-1,1-1 0,4 16 1,-5-25-200,0 0 0,1-1 0,-1 1 0,0 0-1,1 0 1,0-1 0,0 1 0,0-1 0,0 0 0,0 0 0,0 1 0,0-1 0,1-1 0,-1 1 0,1 0 0,0 0 0,-1-1 0,1 0 0,0 1 0,0-1 0,0 0 0,0-1 0,0 1 0,0 0 0,0-1 0,0 0 0,0 1 0,0-1 0,0 0 0,6-1 0,-2 0 90,0-1-1,0 1 1,0-1 0,0-1-1,0 1 1,0-1 0,-1 0-1,1 0 1,-1-1 0,11-8-1,58-55 406,-47 39-475,212-177-1146,-190 163-1444,-13 10-2606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25 112 3683,'-2'-2'530,"0"0"0,0 0 0,0 0-1,0 0 1,0 0 0,1 0 0,-1-1-1,0 1 1,1-1 0,0 1-1,0-1 1,0 1 0,0-1 0,0 0-1,-1-3 1,2 5-268,0-1 0,0 0 1,0 0-1,1 0 0,-1 0 0,0 0 0,1 0 1,-1 0-1,1 0 0,0 0 0,-1 1 0,1-1 1,0 0-1,0 1 0,0-1 0,0 0 1,2-1-1,1 0-51,0-1 0,0 1 1,0 0-1,0 0 0,0 0 0,1 1 1,-1-1-1,1 1 0,0 0 0,0 1 1,0-1-1,0 1 0,0 0 1,0 0-1,6 0 0,-8 1-189,0-1 1,0 1-1,0 0 0,0 0 1,0 0-1,0 1 0,0-1 0,0 1 1,0-1-1,0 1 0,0 0 1,0 0-1,-1 1 0,1-1 0,0 1 1,-1-1-1,1 1 0,-1 0 1,1 0-1,-1 0 0,3 3 0,-3-1-18,1 0 0,-1 0 0,0 1 0,-1-1 0,1 1 0,-1 0 0,0-1-1,0 1 1,0 0 0,-1 0 0,1-1 0,-1 1 0,-1 6 0,0-3 29,0 0 1,-1-1-1,0 1 1,0 0-1,0-1 1,-1 0 0,0 1-1,-1-1 1,0 0-1,0-1 1,0 1-1,-11 11 1,3-4 11,-1 0 0,-1-1 0,0-1 0,-21 14 1,37-22-293,12-2 197,21-2 149,4-3-1025,50-11 0,-43 2-3692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5285,'0'0'16576,"-3"10"-16336,-4 17-187,2 0 0,-2 32 1,3-21-44,-13 54 1,-29 43-2233,12-69-1200,29-58 2220,0 0 0,-1-1 1,0 1-1,-1-1 0,-8 6 1,-6 1-4576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10442,'0'0'5925,"68"-14"-4195,-27-1-160,10-6-321,4-4-641,5-1-480,-2-1-95,-6 4-66,-11 2-479,-8 2-417,-13 3-512,-16 0-1858,-4 2-2595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14798,'0'0'4292,"47"-36"-3011,-9 18-128,6-2-544,9 0-449,4 1-96,5 3-480,-2 1-737,-2 5-1089,-9 2-2339,-7 4-2562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14029,'0'0'1500,"-4"10"145,3-8-1551,-19 60 1545,19-56-1471,-1 0 1,1 1-1,0-1 0,0 0 1,1 1-1,0-1 0,0 0 1,1 1-1,1 10 0,-1-16-157,0 1 0,0-1 0,0 0 1,0 1-1,0-1 0,0 0 0,1 1 0,-1-1 0,0 0 0,0 0 0,1 0 0,-1 0 1,1 0-1,-1 0 0,1-1 0,-1 1 0,1 0 0,0-1 0,-1 1 0,1-1 0,0 0 1,0 1-1,-1-1 0,1 0 0,0 0 0,-1 0 0,1 0 0,0-1 0,0 1 0,2-1 1,3 0 43,-1 0 0,1-1 0,-1 1 1,0-2-1,1 1 0,9-5 1,52-44 126,-53 38-137,0 1 0,1 1 0,25-14 1,-41 25-24,1-1 0,-1 1 0,1 0 0,-1 0 0,0-1 0,1 1 1,-1 0-1,1 0 0,-1 0 0,1 0 0,-1 0 0,1 0 1,-1 0-1,1 0 0,-1 0 0,0 0 0,1 0 0,-1 0 1,1 0-1,-1 0 0,1 0 0,-1 0 0,1 0 0,-1 0 0,1 1 1,-1-1-1,0 0 0,1 0 0,-1 1 0,0-1 0,1 0 1,-1 1-1,0-1 0,1 0 0,-1 1 0,0-1 0,1 1 1,3 23 488,-13 37-128,7-53-358,2-7-72,0 0-1,-1-1 1,1 1 0,0 0-1,-1 0 1,1 0-1,0-1 1,0 1 0,0 0-1,-1 0 1,1 0 0,0 0-1,0 0 1,0-1-1,1 1 1,-1 0 0,0 0-1,0 0 1,0 0-1,1-1 1,-1 1 0,0 0-1,1 0 1,-1-1-1,0 1 1,1 0 0,-1 0-1,1-1 1,-1 1 0,1-1-1,0 1 1,-1 0-1,1-1 1,0 1 0,-1-1-1,1 1 1,0-1-1,0 0 1,-1 1 0,1-1-1,0 0 1,0 0-1,0 1 1,-1-1 0,1 0-1,0 0 1,0 0-1,0 0 1,0 0 0,0 0-1,-1 0 1,1 0 0,0 0-1,0-1 1,0 1-1,-1 0 1,1 0 0,0-1-1,1 0 1,49-25-8160,-24 8 3530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97 9321,'0'0'4351,"-12"5"-1629,-4 3-1921,1 1 0,0 0 0,-28 23 0,38-28-542,-1 1 0,1 0-1,0 0 1,0 0 0,0 1-1,1 0 1,0 0 0,0 0-1,0 0 1,1 1 0,0-1-1,0 1 1,1 0 0,-3 13-1,5-19-250,0-1 1,0 1-1,0-1 0,0 1 0,0 0 0,0-1 0,0 1 1,0-1-1,0 1 0,0-1 0,0 1 0,1 0 0,-1-1 1,0 1-1,0-1 0,1 1 0,-1-1 0,0 1 0,1-1 1,-1 0-1,0 1 0,1-1 0,-1 1 0,1-1 0,-1 0 1,1 1-1,-1-1 0,1 0 0,-1 1 0,2-1 1,21 2 104,26-15 59,-28 1-203,0 0 0,-1-1 0,0-1-1,-1 0 1,-1-2 0,0 0 0,-1-1-1,-1-1 1,-1-1 0,0 0-1,-1 0 1,-1-2 0,11-24 0,-20 35 232,-7 13-41,-14 28 100,-23 51 432,36-73-491,1 0 1,0 0-1,1 0 1,0 1-1,-2 15 1,4-23-191,0 0 0,0-1 0,0 1 0,0 0 0,0 0 0,0-1 0,1 1 0,-1 0 0,1-1 0,-1 1 0,1-1 0,-1 1 0,1 0 0,0-1 0,0 1 0,0-1 0,0 0 0,0 1 0,0-1 0,0 0 0,0 0 0,1 1 0,-1-1 1,0 0-1,1 0 0,-1-1 0,1 1 0,-1 0 0,1 0 0,0-1 0,-1 1 0,1-1 0,-1 1 0,1-1 0,0 0 0,0 0 0,2 1 0,9-1-28,-1 0 0,1-1 0,-1 0 0,1-1-1,-1 0 1,0-1 0,0-1 0,0 0 0,0 0 0,15-9 0,-17 9-29,-1-1 1,-1-1 0,1 1 0,-1-2-1,0 1 1,0-1 0,-1 0 0,0-1-1,0 1 1,0-1 0,-1-1-1,-1 1 1,6-12 0,-10 19 47,0 0-1,0-1 1,-1 1 0,1 0 0,-1 0-1,1-1 1,-1 1 0,1 0 0,-1 0-1,0-1 1,1 1 0,-1-1-1,0 1 1,0 0 0,0-1 0,0 1-1,0 0 1,-1-1 0,1 1 0,-1-2-1,0 2 2,1 1 0,-1 0 0,0 0 0,0 0 0,1-1-1,-1 1 1,0 0 0,0 0 0,0 0 0,0 0 0,1 0 0,-1 0-1,0 0 1,0 1 0,0-1 0,1 0 0,-1 0 0,0 1-1,0-1 1,1 0 0,-1 1 0,0-1 0,0 1 0,-49 35 138,-12 29 628,57-59-639,1-1 1,0 1-1,0 0 1,1 0-1,-1 1 1,1-1-1,1 1 1,-1 0-1,1 0 1,-2 9-1,4-15-127,0 0 0,0 0 0,0 0 0,0 0-1,0 0 1,0 0 0,0 0 0,1 0-1,-1 0 1,0-1 0,0 1 0,1 0 0,-1 0-1,1 0 1,-1 0 0,1 0 0,-1-1 0,1 1-1,-1 0 1,1-1 0,0 1 0,-1 0 0,1-1-1,0 1 1,1 0 0,28 6 6,-19-7-246,0 0 1,0-1-1,20-5 0,-15 1-796,1 0 0,-1-2-1,0 0 1,17-10-1,27-23-6648,-24 12 262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8776,'0'0'9022,"-3"10"-7025,-88 200 3106,39-96-3859,52-114-1328,0 0-1,0 1 1,0-1 0,0 0 0,0 0-1,0 1 1,0-1 0,0 0-1,0 0 1,0 0 0,0 1-1,0-1 1,0 0 0,0 0 0,-1 0-1,1 1 1,0-1 0,0 0-1,0 0 1,0 0 0,0 1-1,-1-1 1,1 0 0,0 0 0,0 0-1,0 0 1,0 0 0,-1 1-1,1-1 1,0 0 0,0 0-1,0 0 1,-1 0 0,1 0-1,0 0 1,0 0 0,-1 0 0,1 0-1,0 0 1,0 0 0,0 0-1,-1 0 1,1 0 0,0 0-1,0 0 1,-1 0 0,-2-11-5926,0-9-2665</inkml:trace>
  <inkml:trace contextRef="#ctx0" brushRef="#br0" timeOffset="1">1 90 16688,'0'0'7303,"52"29"-6471,-17-18-575,5 1-193,5 0-96,-3-3-1666,-2-3-1953,-5-4-5286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125 236 11371,'0'0'9096,"-9"-4"-8444,6 4-629,1-2 0,0 1 0,-1 0 0,1 0 0,0 0 1,-1 1-1,1-1 0,-1 0 0,1 1 0,-1 0 0,1 0 0,-1-1 0,1 2 1,-1-1-1,1 0 0,-1 0 0,1 1 0,-1-1 0,1 1 0,-1 0 0,1 0 1,0 0-1,-1 0 0,1 0 0,0 0 0,0 1 0,0-1 0,0 1 1,0-1-1,0 1 0,0 0 0,-2 3 0,-1 2 106,1 0-1,0 0 1,0 0-1,0 0 1,1 1-1,0-1 1,1 1-1,0 0 1,0 0-1,1 0 1,-1 0-1,1 15 1,1-22-122,1 0 0,-1 0 0,0 0 0,1 0 0,-1 0 0,1 0 0,-1 0 0,1 0 0,-1 0 0,1 0 0,-1 0 0,1 0 0,0 0 0,0-1 0,0 1 0,-1 0 0,1 0-1,0-1 1,0 1 0,0-1 0,0 1 0,0-1 0,0 1 0,0-1 0,0 0 0,0 1 0,0-1 0,0 0 0,0 0 0,0 0 0,0 0 0,1 0 0,-1 0 0,0 0 0,0 0 0,2 0 0,44-9 231,-31 3-219,0-2 0,-1 0-1,1-1 1,-2 0 0,1-1 0,-1-1-1,-1 0 1,0-1 0,-1-1-1,0 0 1,-1 0 0,0-1-1,9-17 1,-10-2-55,-11 21 0,-12 19-4,9-3 40,1 0 1,0 0 0,0 1-1,0-1 1,1 1-1,-1 0 1,1-1 0,0 1-1,0 0 1,1 0-1,0 0 1,0 0 0,0 1-1,0-1 1,1 0-1,0 0 1,0 7 0,1-11 2,0-1 1,-1 1-1,1 0 1,-1-1-1,1 1 1,0-1 0,0 1-1,-1-1 1,1 1-1,0-1 1,0 1 0,0-1-1,-1 0 1,1 1-1,0-1 1,0 0-1,0 0 1,0 0 0,0 0-1,0 1 1,0-1-1,-1-1 1,1 1-1,0 0 1,0 0 0,1 0-1,26-6 77,-15 0-60,-1-1 1,0 0-1,0-1 0,0-1 1,-1 0-1,-1 0 1,16-18-1,-5 4-98,-2-1 1,24-39-1,-21 23 120,-6 11-520,-24 65 156,-18 47 947,3 1-1,4 1 1,4 0 0,-9 168-1,26-211-589,-3 59-52,1-95 53,-1 1 0,0-1 0,0 0 0,-1 1 0,0-1 0,0 0 0,0 0 0,-1 0 0,1-1 0,-1 1 0,-1-1 0,-5 8 0,9-13-1,0 1 0,0-1 0,-1 0 0,1 1 0,0-1 0,-1 1 0,1-1 0,-1 0 0,1 1-1,0-1 1,-1 0 0,1 1 0,-1-1 0,1 0 0,-1 1 0,1-1 0,-1 0 0,1 0 0,-1 0 0,0 0 0,1 0 0,-1 1 0,1-1 0,-1 0 0,1 0-1,-1 0 1,1 0 0,-1-1 0,0 1 0,1 0 0,-1 0 0,1 0 0,-1 0 0,1-1 0,-1 1 0,1 0 0,-1-1 0,-11-22 436,3-33-365,9 55-100,-3-28-104,2 0 0,1 0 0,1 0 0,1 0-1,8-34 1,-8 53-38,0 1 0,1-1 0,1 1 0,-1 0 0,2 0 0,-1 1 0,1-1 0,0 1 0,1 0 0,0 0 0,0 1 0,1-1 0,0 2 0,0-1 0,1 1 0,0 0-1,0 0 1,0 1 0,12-6 0,66-29-6077,-41 19-946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4708,'0'1'8690,"-1"9"-6927,-5 14 374,3-8-1356,-1-1 0,2 1 0,0 0 0,1 0 0,1 25-1,0-40-754,0 0-1,1 1 0,-1-1 0,0 0 0,0 0 0,1 1 1,-1-1-1,1 0 0,0 0 0,-1 1 0,1-1 0,0 0 0,-1 0 1,1 0-1,0 0 0,0 0 0,0 0 0,0 0 0,0 0 1,0-1-1,0 1 0,0 0 0,1 0 0,-1-1 0,0 1 1,2 0-1,1 0 27,0-1 1,0 1-1,0-1 0,0 0 1,0 0-1,0 0 1,-1 0-1,1-1 1,6-1-1,1-1 51,1-1 0,0 0-1,-1-1 1,1 0 0,11-8 0,-7 2-69,-1-2 0,0 0 0,0-1 0,-2 0 0,1-1 0,-2 0 0,11-18 0,-27 64-114,-46 118 1601,-99 206 1,126-320-1298,10-29 0,12-6-212,1-1-1,-1 1 0,0-1 1,1 1-1,-1-1 1,1 0-1,-1 1 0,1-1 1,-1 0-1,1 0 0,0 1 1,-1-1-1,1 0 1,0 0-1,-1 0 0,1 1 1,0-1-1,0 0 0,0 0 1,0 0-1,0 0 1,0 0-1,-1-14-35,1 1 0,0-1 0,1 1 0,0-1 1,1 1-1,1 0 0,1 0 0,0 0 0,0 0 0,1 1 0,13-24 0,-6 15-748,1 1-1,17-21 1,36-33-5641,-35 44-212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16976,'0'0'8974,"9"5"-8851,-6-3-119,1 0 0,-1-1 0,1 1 0,-1-1 0,1 0 0,0 0 0,0 0 0,-1 0 1,1-1-1,0 0 0,0 1 0,0-1 0,-1-1 0,1 1 0,0 0 0,0-1 0,0 0 0,-1 0 0,1 0 1,-1 0-1,1-1 0,-1 0 0,1 1 0,-1-1 0,0 0 0,1 0 0,-1-1 0,-1 1 0,5-4 0,40-36-229,-44 39 211,0 0-1,-1 0 1,1 0 0,-1-1 0,1 1-1,-1-1 1,0 1 0,-1-1-1,1 0 1,0 0 0,-1 0 0,1-6-1,-2 9 14,0 1-1,0 0 0,0-1 0,0 1 0,0-1 0,-1 1 0,1 0 0,0-1 1,0 1-1,-1-1 0,1 1 0,0 0 0,0-1 0,-1 1 0,1 0 1,0 0-1,-1-1 0,1 1 0,-1 0 0,1 0 0,0-1 0,-1 1 1,1 0-1,-1 0 0,1 0 0,0 0 0,-1 0 0,1-1 0,-1 1 1,1 0-1,-1 0 0,1 0 0,0 0 0,-1 0 0,1 1 0,-1-1 0,1 0 1,-1 0-1,1 0 0,0 0 0,-1 0 0,1 0 0,-1 1 0,1-1 1,0 0-1,-1 0 0,0 1 0,-22 10-127,9 0 117,1 1 0,1 0 1,0 1-1,0 0 1,1 1-1,1 0 1,1 1-1,0 0 0,0 1 1,2-1-1,-10 29 1,17-43-53,-1 0 1,1-1-1,0 1 1,0 0-1,-1 0 0,1 0 1,0-1-1,0 1 1,0 0-1,0 0 1,0-1-1,0 1 1,0 0-1,0 0 0,1 0 1,-1-1-1,0 1 1,0 0-1,1 0 1,-1-1-1,0 1 1,1 0-1,-1-1 1,1 1-1,-1 0 0,1-1 1,-1 1-1,1-1 1,-1 1-1,1-1 1,-1 1-1,1-1 1,0 1-1,-1-1 0,1 0 1,0 1-1,0-1 1,-1 0-1,1 1 1,0-1-1,0 0 1,-1 0-1,1 0 0,0 0 1,0 0-1,-1 0 1,1 0-1,0 0 1,0 0-1,0 0 1,-1 0-1,3-1 1,2 0-738,1 0 1,-1-1 0,0 0 0,1 0 0,-1 0 0,7-4 0,19-15-4800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12492,'0'0'2509,"-11"11"-747,1-1-1503,-44 52 2643,51-58-2692,-1 1 0,1 0 1,0 0-1,1 0 1,-1 1-1,1-1 1,0 1-1,0-1 0,1 1 1,0 0-1,0-1 1,0 1-1,0 8 1,2-12-208,0 0 0,0 0 1,0 0-1,0 0 0,0 0 1,0-1-1,0 1 1,0 0-1,1-1 0,-1 1 1,1-1-1,-1 0 0,1 1 1,0-1-1,0 0 0,-1 0 1,1 0-1,2 1 0,45 21-292,-28-14 50,-18-7 223,1 0 0,-1-1 0,0 1 0,1 1 0,-1-1 0,0 0 0,0 1 0,-1-1 0,1 1 0,-1 0 0,1 0 0,-1 0 0,0 0-1,0 1 1,2 3 0,-4-5 34,0 0 0,1 0 0,-1-1 0,0 1 1,0 0-1,0 0 0,0 0 0,-1 0 0,1 0 0,-1 0 0,1-1 0,-1 1 0,1 0 0,-1 0 0,0-1 0,0 1 0,0 0 0,0-1 0,0 1 0,0-1 0,0 1 0,-1-1 0,1 0 0,0 1 0,-1-1 0,1 0 0,-1 0 0,0 0 0,1 0 0,-1 0 0,-3 1 0,-7 4 390,0 0-1,-1 0 0,-18 5 1,26-10-335,1 1 1,-1-1 0,0 0 0,0-1 0,0 1 0,0-1 0,0 0-1,0 0 1,0 0 0,0-1 0,0 0 0,-8-2 0,12 2-175,0 0 0,0 0 0,0 0 0,0 0 0,0-1 0,0 1 0,0 0 0,0 0 0,0-1 0,1 1 0,-1-1 0,0 1 0,1-1 0,-1 1 0,1-1 0,0 1 0,0-1 0,-1 1 0,1-1 1,0 0-1,0 1 0,0-1 0,1 1 0,-1-1 0,0 1 0,1-3 0,12-44-4652,8 11-661,6-7-1723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6182,'0'0'10554,"6"-9"-9001,-2 4-1405,0-1 0,0 1 0,0 0-1,0 1 1,1-1 0,0 1 0,0 0 0,0 0-1,1 0 1,0 1 0,-1 0 0,1 0-1,0 0 1,0 1 0,0 0 0,1 0 0,-1 0-1,0 1 1,1 0 0,-1 0 0,9 1-1,-4-1-62,0 1 0,0 0 0,-1 0 0,1 1 0,14 4-1,-23-5-80,-1 0-1,1 1 0,-1-1 1,1 1-1,-1 0 0,0-1 0,1 1 1,-1 0-1,0 0 0,1 0 0,-1 0 1,0 0-1,0 0 0,0 0 0,0 0 1,0 1-1,0-1 0,0 0 0,0 2 1,0-1 12,-1 0 1,0 0 0,0 0 0,0 0 0,0 0 0,0 0 0,0 0 0,-1-1 0,1 1-1,0 0 1,-1 0 0,0 0 0,1 0 0,-1 0 0,0-1 0,0 1 0,0 0 0,0-1 0,-1 1-1,0 1 1,-5 4 34,-1 1 0,0-1 0,0 0 0,0-1-1,-1 0 1,0 0 0,0-1 0,0 0 0,-14 5 0,0 0 60,22-9-90,22-1-331,-3 0 275,0 1 1,0 1-1,-1 0 0,21 6 0,-34-7 30,0 0 0,0 0-1,0 0 1,0 0-1,0 1 1,0 0-1,0 0 1,-1 0 0,1 0-1,-1 1 1,1-1-1,-1 1 1,0 0-1,0 0 1,0 0-1,-1 0 1,1 0 0,-1 1-1,1-1 1,-1 1-1,0 0 1,-1 0-1,3 6 1,-4-8 23,0 0-1,0 0 1,0 0 0,0-1 0,0 1-1,-1 0 1,1 0 0,-1 0 0,0 0-1,1-1 1,-1 1 0,0 0 0,0-1-1,0 1 1,0 0 0,0-1 0,0 1-1,-1-1 1,1 0 0,0 1 0,-1-1-1,1 0 1,-1 0 0,0 0 0,1 0-1,-1 0 1,0 0 0,1 0-1,-1-1 1,0 1 0,-3 0 0,-9 3 318,1 0 1,-1-1 0,-15 2 0,23-4-165,-37 5 223,-59 0 0,101-6-1649,5-5-4704,6-3-896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1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13453,'0'0'7105,"-2"13"-5450,-39 149 2003,27-120-3351,3 0 0,1 0 1,2 1-1,-4 66 0,12-109-303,0 0-1,0 0 1,0 1-1,0-1 0,0 0 1,0 0-1,0 0 1,-1 0-1,1 1 1,0-1-1,0 0 1,0 0-1,0 0 0,0 1 1,0-1-1,0 0 1,0 0-1,0 0 1,0 1-1,0-1 1,0 0-1,0 0 0,0 0 1,0 1-1,1-1 1,-1 0-1,0 0 1,0 0-1,0 1 1,0-1-1,0 0 0,0 0 1,0 0-1,1 0 1,-1 0-1,0 1 1,0-1-1,0 0 1,0 0-1,0 0 0,1 0 1,-1 0-1,0 0 1,0 0-1,0 0 1,1 0-1,-1 1 1,0-1-1,0 0 0,0 0 1,1 0-1,-1 0 1,0 0-1,0 0 1,0 0-1,1 0 1,-1 0-1,0-1 0,0 1 1,1 0-1,11-14 148,8-25-31,-8-7-834,7-47 0,-16 77-762,-2 20 1471,0 0 1,1 0-1,0 0 1,0 0-1,0-1 1,0 1-1,1-1 1,-1 1-1,1-1 1,0 0 0,0 0-1,0 0 1,0 0-1,0-1 1,1 1-1,-1-1 1,1 0-1,0 0 1,0 0-1,-1-1 1,1 1 0,0-1-1,1 0 1,-1 0-1,0 0 1,0-1-1,0 1 1,0-1-1,1 0 1,-1 0-1,0-1 1,8-1-1,-8 2 14,0 0 0,0-1-1,0 1 1,0-1 0,0 0-1,0 0 1,0-1-1,0 1 1,-1-1 0,1 0-1,0 0 1,-1 0 0,1 0-1,-1 0 1,0-1-1,0 0 1,0 0 0,0 0-1,-1 0 1,1 0 0,-1 0-1,0-1 1,1 1 0,-2-1-1,1 1 1,0-1-1,-1 0 1,1 0 0,-1 0-1,0 0 1,-1 0 0,1 0-1,-1 0 1,1-6-1,-1 9-7,0-1 0,0 1 0,-1 0 0,1-1 0,0 1 0,0 0 0,-1-1 0,1 1 0,-1 0 0,1-1 0,-1 1 0,0 0 0,1 0 0,-1 0 0,0 0 0,0 0 0,0-1 0,0 1 0,0 1 0,0-1 0,0 0 0,0 0 0,0 0 0,0 0 0,0 1 0,-1-1 0,1 1 0,0-1 0,0 1 0,-1-1 0,1 1 0,0 0 0,-1-1 0,1 1 0,-1 0 0,1 0 0,0 0 0,-1 0 0,1 0 0,0 1 0,-1-1 0,1 0 0,0 1 0,-2 0 0,-2 0 8,1 0 0,0 1 1,0 0-1,0-1 0,0 2 1,0-1-1,0 0 0,0 1 1,1 0-1,-1 0 0,1 0 1,-5 5-1,4-4 32,1 1 1,-1 0-1,1 0 1,0 0-1,0 0 1,1 1-1,-1-1 1,1 1-1,0-1 0,1 1 1,0 0-1,-1 0 1,2 0-1,-1 0 1,1 0-1,0 10 1,1-14-65,0-1 1,0 0 0,0 1 0,0-1 0,0 0 0,0 0 0,0 1 0,0-1-1,1 0 1,-1 0 0,0 0 0,1 0 0,-1-1 0,1 1 0,-1 0-1,1-1 1,-1 1 0,1-1 0,-1 1 0,1-1 0,-1 0 0,1 0-1,0 1 1,3-1 0,49 0-1085,-40-1 707,15 0-725,-20 0 1068,0 1 0,-1-1 0,1 1 0,0 1 0,-1-1 0,1 2 0,0-1 1,-1 1-1,0 0 0,16 7 0,-21-24 5912,-5-68-5651,-6 52-149,-2-23-297,54 56-4050,11 7-1206,-23-8-321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112 158 2402,'1'-1'655,"0"1"0,-1-1 0,1 0 0,0 1 0,-1-1 0,1 0 0,-1 1 0,1-1 0,-1 0 0,1 1 0,-1-1 0,1 0 0,-1 0 0,0 0 0,1 0 0,-1 1 0,0-1 0,0 0 0,0 0 0,0-1 0,-11-4 5705,8 6-6211,1 0-1,-1 0 0,0 1 0,0-1 1,1 1-1,-1-1 0,0 1 0,1 0 1,-1 0-1,1 0 0,-1 1 0,-3 2 0,-1 2-41,0 2 0,0-1 0,1 1 0,0 0-1,0 0 1,1 1 0,-5 10 0,7-14-14,0 1-1,1 0 1,0-1 0,0 1 0,1 0 0,-1 0-1,1 0 1,1 0 0,-1 0 0,1 0-1,0 0 1,1 12 0,0-17-87,0 0 0,-1 0 0,1 0 0,0 0 0,-1 0 0,1 0 0,0 0 0,0-1 0,0 1 0,0 0 0,0-1 0,0 1 0,0-1 0,0 1 0,0-1 0,0 1 0,0-1 0,0 0 0,0 0 0,0 1 0,1-1 0,-1 0 0,0 0 0,0 0 0,0 0 0,0 0 0,0 0 0,1-1 0,-1 1 0,0 0 0,0 0 0,2-2 0,38-13 116,-25 3-277,-1-1 0,0 0 0,0-2 0,-2 1 0,0-2-1,0 0 1,-2 0 0,0-1 0,-1-1 0,-1 0 0,0 0 0,-1 0-1,-1-1 1,-1-1 0,6-32 0,-14 44 667,-7 15-204,-9 16-103,5-2 91,1 0 0,2 0-1,-13 33 1,20-44-174,0 1 0,0 0 0,1 0 0,0 1 0,0-1 0,2 0 0,-1 1-1,2-1 1,1 17 0,-2-26-155,1-1-1,-1 1 0,0-1 1,1 1-1,-1-1 1,1 1-1,0-1 0,-1 1 1,1-1-1,0 0 1,0 1-1,0-1 0,0 0 1,0 0-1,0 1 1,0-1-1,1 0 0,-1 0 1,0 0-1,0 0 1,1-1-1,-1 1 0,1 0 1,-1-1-1,1 1 1,-1-1-1,1 1 0,-1-1 1,1 1-1,-1-1 0,1 0 1,0 0-1,-1 0 1,1 0-1,-1 0 0,1 0 1,0-1-1,-1 1 1,1 0-1,2-2 0,30-12-3958,-9-6-3679,-4-8-3535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38 14574,'-5'8'1986,"1"-3"-1681,0 1 244,-1-1 0,1 0 0,1 1 0,-1 0 0,1 0-1,0 0 1,1 1 0,-1-1 0,1 0 0,0 1 0,1 0 0,-2 11 0,4-17-518,0 0-1,0 0 0,-1 0 1,1 0-1,0 0 0,0 0 1,0 0-1,0 0 0,0-1 1,0 1-1,0 0 0,0-1 1,1 1-1,-1-1 0,0 1 0,0-1 1,0 0-1,1 1 0,-1-1 1,0 0-1,0 0 0,1 0 1,-1 0-1,0 0 0,1 0 1,-1 0-1,2-1 0,39-4-105,-34 2-335,0-1-1,0 0 0,-1 0 0,0 0 0,1-1 0,-2 0 0,1 0 0,-1-1 0,12-12 0,-14 14 348,0-1-1,0 0 1,0-1 0,0 1-1,-1-1 1,0 1-1,0-1 1,-1 0 0,1 0-1,-1 0 1,0 0 0,-1-1-1,2-11 1,-18 37 3154,9-9-2657,1 0 1,1 1-1,-1-1 1,2 1-1,-1 0 1,2 0-1,-4 21 1,6-25-443,0-1 1,0 0-1,0 0 1,1 0-1,0 0 0,0 1 1,0-1-1,1-1 1,0 1-1,0 0 0,0 0 1,1-1-1,0 1 1,0-1-1,1 0 0,3 6 1,0-4-121,-1 1 1,0 0-1,-1 0 1,0 1-1,-1-1 1,1 1-1,-1 0 1,-1 0-1,0 1 1,3 15-1,-5-19 162,-1 1 1,0-1-1,0 1 0,0-1 0,-1 1 0,1 0 0,-2-1 0,1 1 1,-1-1-1,0 0 0,0 0 0,-1 0 0,0 0 0,0 0 0,0 0 1,-7 8-1,2-3 323,-1-1 0,0 0 1,-17 14-1,23-21-217,0 0-1,-1-1 1,1 0-1,0 1 1,-1-2-1,0 1 1,1 0-1,-1-1 1,0 1-1,0-1 1,0 0-1,0 0 1,0-1-1,0 1 1,0-1-1,-5 0 1,8 0-122,0-1 0,-1 0 1,1 1-1,0-1 1,0 0-1,-1 0 1,1 0-1,0 0 1,0 0-1,0 0 0,0 0 1,1 0-1,-1 0 1,0 0-1,0 0 1,1-1-1,-1 1 1,0 0-1,1-1 0,-1 1 1,1 0-1,0-1 1,-1 1-1,1-1 1,0 1-1,0 0 0,0-3 1,0-49-398,0 39 60,0 5-238,1 0 0,0 0 0,1 0 0,0 0 0,0 0 0,1 1 0,0-1 0,0 1 0,6-10 0,27-42-10230,-20 36 2518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79 7559,'0'0'10714,"1"-8"-8418,1-2-1568,-1 6-416,-1 1 0,1-1 0,-1 0-1,1 1 1,-1-1 0,0 0-1,-1 1 1,0-6 0,1 8-240,-1 0 1,0 1 0,1-1 0,-1 0-1,0 1 1,0-1 0,1 1-1,-1-1 1,0 1 0,0-1 0,0 1-1,0 0 1,0-1 0,0 1-1,0 0 1,0 0 0,0 0-1,1-1 1,-1 1 0,0 0 0,0 0-1,0 0 1,0 1 0,0-1-1,0 0 1,0 0 0,0 0-1,0 1 1,-2 0 0,-29 9-60,21-3 94,1 0 0,0 1 0,1 0 0,-17 19 0,22-23-9,0 1 1,0 0-1,1-1 1,-1 1-1,1 1 1,0-1-1,1 0 1,-1 1-1,1-1 1,0 1-1,1 0 0,-2 7 1,3-12-95,0-1 1,0 1 0,0-1-1,0 1 1,0-1-1,0 1 1,0-1-1,0 1 1,0-1-1,1 0 1,-1 1-1,0-1 1,0 1-1,0-1 1,1 1-1,-1-1 1,0 0 0,1 1-1,-1-1 1,0 0-1,1 1 1,-1-1-1,1 0 1,-1 1-1,0-1 1,1 0-1,-1 0 1,1 1-1,-1-1 1,1 0-1,-1 0 1,1 0 0,22 0 117,20-13-90,-31 5-247,0 0 1,-1 0-1,1-1 0,-1-1 0,-1 0 1,0 0-1,-1-1 0,0 0 0,0-1 1,-1 0-1,0 0 0,10-24 0,-23 48 337,1 1 1,1 0-1,0 1 0,0-1 0,2 1 1,0-1-1,0 1 0,1-1 0,2 18 1,-1-29-119,-1-1 1,1 1-1,-1-1 0,1 1 1,0-1-1,0 1 1,0-1-1,-1 0 0,1 1 1,1-1-1,-1 0 1,0 0-1,0 0 0,0 0 1,1 0-1,-1 0 1,0 0-1,1 0 0,-1 0 1,1-1-1,-1 1 1,1 0-1,-1-1 0,1 0 1,-1 1-1,1-1 1,0 0-1,-1 0 0,1 1 1,0-1-1,-1-1 1,1 1-1,-1 0 0,1 0 1,0-1-1,-1 1 1,1 0-1,2-2 1,2 0-158,0 0 1,-1 0 0,0 0 0,1-1-1,-1 0 1,0 0 0,0 0 0,0-1-1,6-6 1,-1 0-112,-2-1 1,1 0-1,-2 0 0,11-20 1,-17 29 289,-2 12 572,-17 72 1174,11-58-1160,-7 49-1,11 156-404,6-117-147,-4-106 8,1 0-1,-1-1 1,0 1 0,-1 0-1,1 0 1,-1 0 0,0-1-1,-1 1 1,1-1 0,-1 1-1,0-1 1,-7 8 0,9-11-8,0-1 1,0 1-1,-1-1 1,1 1-1,-1-1 1,1 0-1,-1 0 1,0 0-1,1 1 1,-1-2-1,0 1 1,0 0-1,1 0 1,-1 0 0,0-1-1,0 1 1,0-1-1,0 0 1,0 1-1,0-1 1,0 0-1,0 0 1,0 0-1,0-1 1,0 1-1,0 0 1,0-1-1,0 1 1,0-1-1,0 0 1,0 1-1,1-1 1,-1 0 0,0 0-1,0 0 1,1-1-1,-1 1 1,1 0-1,-1-1 1,1 1-1,-2-3 1,-3-3-10,0 0 0,1 0 0,0-1 0,0 0 0,1 0 0,0 0 0,0-1 0,1 1 0,0-1 0,-3-16 0,1-4-174,1 1 0,0-33 0,3 40-212,0 1 1,2-1-1,1 1 1,0-1-1,10-36 0,-9 48 279,1 0 0,-1-1 0,2 2 0,0-1-1,0 0 1,0 1 0,1 0 0,0 0 0,1 1-1,-1-1 1,2 1 0,-1 1 0,1 0-1,9-7 1,6 0-636,-1 1 1,2 2-1,-1 0 0,28-7 0,-8 2-2821,6-4-3160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11237 412 5894,'-7'-9'622,"1"-1"1,-1 1 0,-1 0 0,0 0 0,0 0 0,-1 2-1,-14-12 1,8 9-381,-1 1 1,0 0-1,0 1 0,-23-7 0,-13-1-811,0 3 0,-74-9 0,69 13 610,-392-61 759,-498-15 1,73 73-643,-109-3-166,-1424-22 419,-286 252-433,2457-179 83,1 10 0,-407 137 0,510-132 253,3 5-1,-128 78 0,165-78-265,3 4-1,2 4 1,-101 96-1,155-127-101,1 2-1,2 1 1,1 2-1,2 0 1,2 2-1,2 1 1,1 1-1,2 1 1,2 1-1,2 0 1,2 1-1,2 0 1,2 2-1,2-1 1,2 1-1,2 0 1,2 0-1,8 93 1,-2-115 40,1 0 0,0 0 0,2 0 0,1-1-1,1 0 1,2-1 0,0 1 0,23 34 0,-12-26-20,2-1 0,1-2-1,1-1 1,1 0 0,35 25-1,15 3-47,2-4 0,2-3-1,159 69 1,4-18 91,3-11-1,341 75 1,532 53 20,-657-135-25,1308 157 316,-124-208-213,-254-148-274,-13-111 8,-1283 210 139,837-190 229,-816 173-229,-2-5 0,-2-6 0,-2-4 0,-2-6 0,178-119 0,-239 138 100,-1-2-1,-2-2 0,-1-2 0,-3-2 0,-2-2 0,48-71 0,-66 83 26,-1 0 0,-2-2 0,-2 0 0,-1-1 0,-2 0 0,-2-1 0,-1-1 0,-2 0 0,-2-1 0,3-64 0,-9 73-101,-2 0 1,-2 0 0,-1 0-1,-1 0 1,-2 1 0,-1 0-1,-17-44 1,7 34 16,-2 1 1,-1 0-1,-2 2 0,-51-64 1,12 28 113,-3 3 0,-3 3-1,-114-87 1,74 76 213,-227-125 1,-147-16-895,-9 36-2643,321 123 814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2865 1 12460,'-1'0'33,"0"0"0,0 1 1,0-1-1,0 1 0,1-1 0,-1 1 1,0-1-1,0 1 0,0-1 0,1 1 1,-1 0-1,0-1 0,1 1 0,-1 0 1,1 0-1,-1-1 0,1 1 0,-1 0 1,1 0-1,-1 0 0,1 0 0,0 0 1,-1-1-1,1 1 0,0 0 0,0 0 1,0 0-1,0 0 0,0 0 0,0 0 1,0 2-1,0 43-204,1-29 265,-2 23-46,-1-1 0,-3 1-1,-1-1 1,-2 0 0,-1 0 0,-2-1-1,-2 0 1,-2-1 0,-1-1-1,-1 0 1,-2-2 0,-2 0-1,-1-1 1,-35 40 0,36-46 58,-2-2 0,-1 0 0,-1-1 0,0-1 0,-2-2 0,-1-1 0,0-1 0,-2-1 0,0-1 0,-1-2 0,0-1 0,-1-2 0,-43 11 0,-73 7 781,-2-6-1,-157 5 1,114-13-931,-667 32 140,828-48-82,0-1 1,1-2-1,-1-1 1,0-2-1,-58-17 1,75 17-1,0 0 1,1-1-1,-1 0 0,1-1 1,1-1-1,0 0 0,0-1 1,1 0-1,0-1 1,0-1-1,1 0 0,1 0 1,-14-22-1,10 9 16,1 0 0,2 0 0,1-1 0,0 0-1,2-1 1,1 0 0,-5-48 0,4-15 72,4-93 0,4 179-102,1-18-852,2 1 0,1-1 0,0 1 0,2 0 0,0 0-1,2 1 1,0 0 0,14-25 0,10-28-2081,-19 37-1679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1 508 9705,'0'0'6203,"5"-11"-5663,24-46-211,3 2 0,51-69 0,-23 37-281,-33 43-43,-17 27-11,0 0 0,1 1 0,0 0 0,1 1 0,1 0 0,18-16 0,-30 31-2,0 0 1,-1-1-1,1 1 0,0 0 1,0-1-1,0 1 1,0 0-1,-1 0 1,1 0-1,0 0 0,0 0 1,0 0-1,0 0 1,0 0-1,0 0 0,-1 0 1,1 0-1,0 0 1,0 1-1,0-1 0,0 0 1,-1 1-1,1-1 1,0 1-1,0-1 0,-1 1 1,1-1-1,0 1 1,-1-1-1,1 1 1,0 0-1,-1-1 0,1 1 1,-1 0-1,1-1 1,-1 1-1,1 1 0,21 38 206,-15-25-134,9 13 45,2-1 1,0-1-1,2-1 0,40 41 1,-49-56-202,1 0-1,-1-1 1,2 0 0,-1-1 0,1-1 0,0 0 0,1 0 0,-1-2-1,1 1 1,1-2 0,-1 0 0,24 3 0,23-4-3885,-1-3-2920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87 125 3171,'4'-8'1804,"34"-70"3111,-22 39 6815,-21 100-11404,-19 88 0,9-67-273,8-37-649,-2 0-1,-1-1 0,-28 70 1,37-112 90,1 0 0,-1 1 0,-1-1 0,1 0 0,0 0 0,0 1 0,-1-1 0,1 0 0,-1-1 0,0 1 0,1 0 0,-1 0 0,-4 2 0,-7-1-5142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8072,'0'0'7527,"56"0"-5798,-16 0-415,7-4-353,6-7-769,2-3-96,-3-4-288,-1-2-481,-9 0-480,-8-6-1153,-12-3-2339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12908,'0'0'3433,"9"5"-2200,14 2-1165,0 0 0,1-2 0,-1 0-1,1-2 1,0 0 0,39-2 0,-17-2-2182,-29-1 20,-1 2-1,1 0 0,0 1 0,25 4 0,-41-5 1940,1 1-1,-1-1 1,1 1-1,-1-1 0,1 1 1,-1 0-1,0-1 1,0 1-1,1 0 1,-1 0-1,0 0 1,0 0-1,0 0 1,0 0-1,0 0 1,2 3-1,-2-2 430,0 0 1,-1 1-1,1-1 1,0 1-1,-1-1 1,1 1-1,-1 0 1,0-1-1,0 1 1,0-1-1,0 1 1,0-1-1,-1 1 1,0 3-1,-15 39 6053,5-22-5041,9-20-1093,-3 6 368,0 0 0,0 0 0,0 1 0,1 0 0,1 0 0,0 0 0,0 0 0,1 1 0,-1 12 0,3-22-538,1-1 0,-1 1 0,1 0 0,-1 0 0,1 0 0,-1 0 0,1 0 0,0 0 0,0-1-1,-1 1 1,1 0 0,0-1 0,0 1 0,0 0 0,0-1 0,-1 1 0,1-1 0,0 0 0,0 1 0,0-1 0,0 0 0,0 1 0,0-1 0,0 0 0,0 0 0,1 0 0,-1 0 0,0 0 0,0 0 0,0 0 0,0 0-1,0 0 1,0-1 0,0 1 0,0 0 0,1-1 0,45-11 874,-22 1-748,1-2 0,23-15 0,-27 15-503,1 0 0,41-16 1,-63 29 344,-1-1 0,1 1 1,-1 0-1,1-1 1,-1 1-1,1 0 1,-1 0-1,1 0 0,0 0 1,-1-1-1,1 1 1,-1 0-1,1 0 1,-1 0-1,1 0 0,0 0 1,-1 0-1,1 1 1,-1-1-1,1 0 0,-1 0 1,1 0-1,-1 0 1,1 1-1,-1-1 1,1 0-1,-1 1 0,1-1 1,-1 0-1,1 1 1,-1-1-1,1 0 1,0 2-1,-3 19 119,-19 24 326,20-44-434,-15 24 150,12-21-142,0 0 0,1 1 0,0 0 0,0-1 0,1 1 0,-1 1 0,1-1 0,0 0 0,0 0 0,1 1 0,-2 6 0,4-12-92,-1 1 1,0-1-1,0 1 0,0-1 1,1 1-1,-1-1 0,0 0 1,1 1-1,-1-1 0,0 1 1,1-1-1,-1 0 0,1 1 1,-1-1-1,0 0 0,1 1 1,-1-1-1,1 0 0,-1 0 0,1 0 1,-1 1-1,1-1 0,-1 0 1,1 0-1,-1 0 0,1 0 1,-1 0-1,1 0 0,-1 0 1,1 0-1,-1 0 0,1 0 1,-1 0-1,1 0 0,-1 0 0,1-1 1,0 1-1,23-7-6567,-4-6-771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11915,'0'0'5445,"-46"52"-4291,23-28-130,1 2-383,-4 1-417,4-3-160,5-4 0,4-3-32,5-8 0,7-6-96,1-7-3235,10-16-384,-1-7-3428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2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136 111 11211,'0'0'1660,"-8"-1"272,4 0-1790,0 0 0,0 1 0,1 0 0,-1 0 0,0 0 0,0 0 0,0 0 0,1 1 0,-1 0 0,0 0 0,1 0 0,-1 0 0,0 0 0,1 1 0,0 0 0,-1 0 0,1 0 0,0 0 0,0 0 0,0 0 0,0 1 0,0 0 0,1-1 0,-1 1 0,1 0 0,-1 0 0,1 0 0,0 1 0,-3 6 0,2-5 103,-1 0 0,1 1 0,0-1 0,1 1-1,-1 0 1,1 0 0,0 0 0,0 0 0,1 0-1,0 1 1,0-1 0,1 0 0,-1 8 0,2-13-223,-1 0 0,1-1 1,-1 1-1,1 0 1,-1 0-1,1-1 1,-1 1-1,1 0 1,0 0-1,-1-1 0,1 1 1,0-1-1,0 1 1,0-1-1,-1 1 1,1-1-1,0 1 1,0-1-1,0 0 0,0 1 1,0-1-1,0 0 1,0 0-1,-1 0 1,1 0-1,0 0 0,1 0 1,30 0 366,-28-1-285,10-1-50,-1-1 1,0 0-1,0-1 1,0-1-1,0 0 0,-1-1 1,1 0-1,-1-1 1,-1 0-1,0 0 1,13-12-1,-8 5-110,0 0-1,-1 0 0,-1-2 0,-1 0 0,0 0 1,18-31-1,-28 41 68,0 1-1,0-1 1,-1 0 0,1 0-1,1-9 1,-4 15-8,0 0-1,0 0 1,-1 0-1,1 0 1,0 1-1,0-1 1,-1 0-1,1 0 1,0 0-1,-1 0 1,1 0-1,0 0 1,0 0 0,-1 0-1,1 0 1,0 0-1,-1 0 1,1 0-1,0 0 1,0 0-1,-1 0 1,1 0-1,0 0 1,0 0 0,-1 0-1,1-1 1,0 1-1,0 0 1,-1 0-1,1 0 1,0 0-1,0 0 1,-1-1-1,1 1 1,0 0 0,0 0-1,0-1 1,0 1-1,-1 0 1,1 0-1,0-1 1,0 1-1,0 0 1,0 0-1,0-1 1,0 1-1,0 0 1,0 0 0,-1-1-1,1 1 1,0 0-1,0-1 1,0 1-1,0 0 1,1 0-1,-1-1 1,0 1-1,0 0 1,0-1 0,0 1-1,0 0 1,0-1-1,-8 11 29,0 1 1,0 0-1,1 0 0,0 0 0,1 1 0,0 0 1,1 0-1,0 0 0,1 1 0,1-1 0,0 1 1,-2 21-1,4-32-25,1 1 0,-1-1 0,1 1 0,0-1 0,0 1 0,0-1 0,0 0 0,0 1 0,1-1 0,-1 1 0,1-1 1,0 1-1,-1-1 0,1 0 0,0 0 0,1 1 0,-1-1 0,0 0 0,0 0 0,1 0 0,0 0 0,-1 0 0,1 0 0,2 2 0,1-2 8,0-1 0,0 1 1,0-1-1,0 1 0,0-1 0,1-1 0,-1 1 0,0-1 0,0 0 0,0 0 0,6-1 0,-2 0-63,-1-1 0,1 0 1,-1 0-1,1-1 0,-1 0 0,0 0 0,0-1 0,0 0 1,0 0-1,-1-1 0,0 0 0,12-10 0,-14 10 47,0 1 0,0-1 0,0 0-1,-1 0 1,0-1 0,0 1 0,0-1 0,0 0-1,-1 0 1,0 0 0,-1 0 0,1-1-1,-1 1 1,0-1 0,-1 0 0,2-12 0,-3 19 5,-1-1 1,1 1-1,0 0 1,-1 0 0,1-1-1,-1 1 1,1 0 0,0 0-1,-1 0 1,1-1 0,-1 1-1,1 0 1,-1 0-1,1 0 1,-1 0 0,1 0-1,-1 0 1,1 0 0,-1 0-1,1 0 1,-1 0 0,1 0-1,-1 0 1,1 1 0,0-1-1,-1 0 1,1 0-1,-1 0 1,1 1 0,-1-1-1,1 0 1,0 0 0,-1 1-1,1-1 1,0 0 0,-1 1-1,1 0 1,-20 11-36,4 2 179,0 2 1,1 0-1,-15 20 0,25-29-96,1-1 0,-1 1 0,1 0 0,0 0 0,0 1 0,1-1 0,0 1 0,1 0 0,-1 0 0,2 0 0,-3 14 0,5-21-65,-1 1 1,1 0-1,-1-1 0,1 0 0,0 1 0,0-1 0,0 1 0,0-1 0,0 0 0,0 0 0,0 1 0,0-1 0,1 0 0,-1 0 0,0 0 0,1 0 0,-1 0 0,0-1 0,1 1 0,-1 0 0,1-1 0,0 1 1,-1-1-1,1 1 0,-1-1 0,1 0 0,0 0 0,-1 0 0,1 0 0,0 0 0,-1 0 0,3-1 0,60-3-1303,-47 0-295,1-2-1,-2 0 1,1-1 0,30-17 0,-9 2-3081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0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13357,'0'0'4708,"-72"62"-3683,39-27-128,-2 3 480,3 0-384,5-4-64,6-4-256,9-4-513,5-6-128,4-5 0,3-6-64,0-4-577,0-10-7046,0-9 2082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13933,'0'0'6022,"61"15"-5638,-31-7-320,10-1-704,1 0-2115,4-3-1441,3-3-3747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0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11147,'0'0'4158,"-2"8"-3304,-8 36 772,1-1 0,-3 49 0,8-29-985,2 1 0,11 92 0,-11-175-387,1-1-571,-1 0 0,-1 0 0,-9-31 0,-1 21 103,9 22 181,1 0 0,-1 0 1,2-1-1,-1 1 0,1 0 1,-2-13-1,29 28-565,22 12-1274,81 23 0,-109-37 1475,1-1 0,0-1 0,0-1 1,0 0-1,0-2 0,0 0 0,26-5 1,-44 5 542,0 0 1,0-1 0,1 0 0,-1 1 0,0-1 0,0 0 0,0 0-1,0 0 1,0 0 0,0 0 0,0-1 0,-1 1 0,1-1 0,0 1-1,-1-1 1,1 0 0,-1 1 0,0-1 0,1 0 0,-1 0 0,0 0-1,0 0 1,0 0 0,0 0 0,1-4 0,-2 4-38,0 0 0,0 1 0,0-1 0,0 0 0,0 1 0,0-1 0,-1 0 0,1 1 0,0-1 0,-1 0 0,1 1 0,-1-1 0,0 1 0,1-1 0,-1 1 0,0-1 0,0 1 0,0 0 0,0-1 0,0 1 0,0 0 0,-1 0 0,1-1 0,0 1 0,-1 0 0,1 0 0,-1 1 0,1-1 0,-1 0 0,1 0 0,-1 1 0,1-1 0,-1 1 0,-2-1 0,-2 0-72,0-1 0,0 2 0,-1-1 0,1 1 0,0 0-1,0 0 1,-1 0 0,1 1 0,0 0 0,0 0 0,0 1-1,0 0 1,0 0 0,0 0 0,0 1 0,-6 4 0,8-5 9,1 0 1,0 0-1,-1 1 1,1-1 0,0 1-1,1 0 1,-1 0-1,0 0 1,1 0 0,0 0-1,-1 1 1,1-1-1,1 1 1,-1-1 0,0 1-1,1 0 1,0 0-1,0 0 1,0 0 0,0 0-1,1 0 1,-1 0-1,1 0 1,0 0 0,0 0-1,2 6 1,-2-8-36,1-1 0,0 1 0,0 0 0,0 0 0,0 0 0,1-1 0,-1 1-1,0-1 1,1 1 0,-1-1 0,1 0 0,0 1 0,-1-1 0,1 0 0,0 0 0,0 0 0,0 0 0,0 0 0,-1-1 0,1 1 0,0-1 0,0 1 0,0-1 0,1 0 0,-1 1 0,0-1 0,3 0 0,60-2 178,-55 0-407,0 0 0,-1 0 0,1-1 0,-1-1 0,0 1 0,1-2-1,-2 1 1,1-1 0,0-1 0,-1 1 0,0-1 0,8-8 0,-11 8-217,0 1 1,0-1 0,0 0 0,0 0 0,-1 0 0,0 0 0,4-11 0,-6 12-180,0 1-1,-1-1 1,0 1-1,0-1 1,0 0-1,-1 1 1,1-1-1,-1 0 1,0 0 0,0 1-1,-1-1 1,-1-7-1,2 11 577,-1-1 1,0 1-1,1 0 0,-1 0 1,0 0-1,0-1 0,0 1 1,0 0-1,0 0 0,0 0 0,0 0 1,0 1-1,0-1 0,-1 0 1,1 0-1,0 1 0,-1-1 1,1 1-1,0-1 0,-1 1 0,1-1 1,0 1-1,-1 0 0,1 0 1,-1 0-1,1 0 0,-1 0 1,1 0-1,0 0 0,-1 0 0,-2 1 1,4-1 38,0 0 1,-1 0-1,1 1 1,0-1 0,-1 0-1,1 0 1,0 0-1,-1 1 1,1-1 0,0 0-1,0 0 1,-1 1-1,1-1 1,0 0-1,0 1 1,0-1 0,-1 0-1,1 1 1,0-1-1,0 0 1,0 1 0,0-1-1,0 1 1,0-1-1,0 0 1,0 1-1,0-1 1,0 0 0,0 1-1,0-1 1,0 1-1,0-1 1,0 0 0,0 1-1,0-1 1,0 0-1,0 1 1,0-1-1,1 0 1,-1 1 0,0-1-1,0 0 1,0 1-1,1-1 1,-1 0 0,0 0-1,1 1 1,-1-1-1,0 0 1,0 0-1,1 1 1,-1-1 0,16 16-572,-11-13 173,-1-1 0,1-1 0,0 1 0,0 0 0,0-1 0,0 0 0,6 0 0,15 0-3255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99 218 2306,'0'0'6193,"8"-8"-3049,23-26-69,-24 18 860,-16 11-2256,-16 9-775,18-1-686,-1 1 0,1 0 0,0 0 0,1 1 0,-1-1-1,1 2 1,0-1 0,0 1 0,-9 11 0,12-13-80,-1 0-1,0 1 1,1 0 0,0 0-1,0 0 1,1 0 0,-1 0-1,1 0 1,0 1 0,1-1-1,-1 1 1,1-1 0,0 1-1,0 10 1,1-15-125,1 0 0,0 0 1,-1 0-1,1 0 0,0 0 0,-1 0 0,1 0 0,0 0 0,0 0 1,0 0-1,0 0 0,0-1 0,0 1 0,0 0 0,0-1 0,0 1 0,1-1 1,-1 1-1,0-1 0,0 1 0,0-1 0,1 0 0,-1 0 0,0 1 1,1-1-1,-1 0 0,0 0 0,0 0 0,2-1 0,42-2 255,-34 0-465,-1-1 0,1 0 0,-1-1 0,0 0 1,0-1-1,0 0 0,-1 0 0,0-1 0,15-14 0,-6 3-134,0-1 0,-1-1-1,16-25 1,-25 34 194,-1 0 0,0 0-1,0 0 1,-1-1 0,-1 0-1,0 0 1,-1 0 0,0-1-1,-1 0 1,2-14 0,-5 27 163,0 0 0,-1 0 1,1-1-1,0 1 1,0 0-1,0 0 1,0-1-1,0 1 1,-1 0-1,1 0 1,0 0-1,0-1 0,0 1 1,-1 0-1,1 0 1,0 0-1,0 0 1,-1 0-1,1 0 1,0-1-1,0 1 1,-1 0-1,1 0 0,0 0 1,0 0-1,-1 0 1,1 0-1,0 0 1,0 0-1,-1 0 1,1 0-1,0 0 1,0 0-1,-1 0 0,1 0 1,0 0-1,-1 1 1,1-1-1,0 0 1,0 0-1,0 0 1,-1 0-1,1 0 1,0 1-1,0-1 0,0 0 1,-1 0-1,1 0 1,0 1-1,0-1 1,0 0-1,0 0 1,-1 1-1,-12 9 99,4 0 32,1 0 1,1 1-1,0-1 0,0 2 1,-8 17-1,13-24-119,-1 1 0,1 0 0,0-1 1,1 1-1,-1 0 0,1 0 0,0 0 0,1 0 1,0 1-1,0-1 0,0 0 0,0 0 1,3 12-1,-2-17-32,0 1 1,0 0-1,0-1 1,0 1 0,0-1-1,0 0 1,0 1-1,0-1 1,1 0-1,-1 0 1,0 0-1,1 1 1,-1-1 0,1-1-1,0 1 1,-1 0-1,1 0 1,-1-1-1,1 1 1,0-1-1,0 1 1,3 0 0,49 2-503,-21-2-494,-32 0 984,0 0-1,0 0 1,0 0 0,-1 0-1,1 0 1,-1 0 0,1 0-1,-1 0 1,1 1 0,-1-1-1,0 0 1,1 0-1,-1 0 1,0 0 0,0 1-1,0-1 1,0 0 0,0 0-1,0 1 1,0-1 0,0 0-1,-1 0 1,1 0 0,0 0-1,-1 2 1,0 12-1920,4-9-4636,5-6 27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70 11211,'0'0'8333,"-1"-8"-6337,1 6-1867,0 0 0,0 0-1,-1-1 1,1 1 0,0 0-1,-1 0 1,0 0 0,0-1 0,1 1-1,-1 0 1,0 0 0,-1 0-1,1 0 1,0 1 0,-1-1-1,1 0 1,-1 0 0,-2-1-1,2 1-66,-1 1 0,1 0 0,-1 0 0,0 0 0,1 0 0,-1 1 0,0-1 0,0 1 0,1 0 0,-1-1 0,0 1-1,0 0 1,1 1 0,-1-1 0,0 0 0,0 1 0,1 0 0,-1 0 0,-4 1 0,0 2 21,0-1 0,0 1 1,1 0-1,-1 0 0,1 1 0,0 0 0,0 0 1,-5 7-1,8-10-47,1 0 1,0 0-1,0 0 1,0 1-1,1-1 1,-1 0-1,0 1 1,1-1-1,0 1 0,-1 0 1,1-1-1,0 1 1,0 0-1,1 0 1,-1-1-1,1 1 1,-1 0-1,1 0 0,0 0 1,0 0-1,0 0 1,0 0-1,1-1 1,0 6-1,1-7-21,-1 1 0,1-1 0,0 0 0,0 0-1,-1 0 1,1 0 0,0 0 0,0 0 0,0-1 0,0 1 0,0-1 0,0 1-1,0-1 1,0 0 0,0 0 0,0 0 0,0 0 0,4 0 0,41-5 204,-36 2-387,0-1 1,0-1-1,0 0 0,-1 0 1,1-1-1,-1 0 1,-1-1-1,1 0 0,-1-1 1,0 0-1,-1 0 0,0-1 1,0 0-1,9-14 1,-19 21 270,-5 5-78,-8 8-9,13-9 3,-1 1 1,1 0-1,0 0 1,0 0-1,0 0 0,0 1 1,1-1-1,-1 0 1,1 1-1,-2 5 1,3-8-15,0 0 0,0-1 1,0 1-1,0 0 0,0-1 0,0 1 1,1 0-1,-1-1 0,0 1 0,0-1 0,0 1 1,1 0-1,-1-1 0,0 1 0,1-1 1,-1 1-1,0-1 0,1 1 0,-1-1 1,1 1-1,-1-1 0,1 0 0,0 1 1,24 4 118,-12-6-333,-1-2 0,1 0-1,0 0 1,-1-1 0,1-1 0,-1 0-1,0 0 1,-1-1 0,0-1-1,0 0 1,0-1 0,-1 0 0,0 0-1,16-18 1,-25 25 268,-13 35 293,6-21-288,1 1 1,1 1-1,0-1 0,1 0 0,0 1 1,1 0-1,1 0 0,0-1 0,1 1 1,0 0-1,6 27 0,3 1 177,3 0-1,26 65 1,-34-99-239,-1 1 120,1-1 1,-1 1-1,-1-1 0,0 1 1,0 0-1,-1 0 1,0 0-1,-1 0 0,-1 14 1,1-22-70,-1 0 1,1 1 0,-1-1-1,0 0 1,0 1 0,0-1-1,0 0 1,0 0-1,0 0 1,0 0 0,-1 0-1,1 0 1,-1 0 0,0 0-1,1-1 1,-1 1-1,-2 1 1,0-1-10,1-1-1,0 0 1,0 1 0,-1-1-1,1-1 1,-1 1 0,1 0 0,-1-1-1,1 0 1,-1 0 0,1 0-1,-1 0 1,1 0 0,0-1-1,-5 0 1,5 0 35,-1-1-1,1 1 1,0 0-1,0-1 1,1 0-1,-1 1 1,0-1-1,0 0 1,1 0 0,0-1-1,-1 1 1,1 0-1,0-1 1,0 0-1,0 1 1,0-1 0,1 0-1,-1 0 1,1 0-1,-1 0 1,1 0-1,0 0 1,1-1-1,-1 1 1,0 0 0,1-4-1,-3-13-67,1 1-1,1-1 1,2-22-1,-1 34 16,0-9-244,2 1 0,0-1 0,1 1 1,0 0-1,2 0 0,0 0 0,0 0 0,1 1 1,1 0-1,17-27 0,-17 32 53,0 1 1,0 0-1,1 0 1,0 1-1,0 0 0,1 1 1,0-1-1,1 2 0,0-1 1,0 1-1,0 1 1,0 0-1,1 0 0,0 1 1,0 1-1,16-4 0,72-11-5701,-49 6-2532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3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7610 476 5317,'0'0'4287,"-9"-4"-2611,-142-74 125,70 35-2098,-166-65-1,66 56 286,-1 8-1,-295-34 0,-381 18 382,32 51 71,533 11 145,75 3-163,1 11 0,1 9 0,-248 61-1,-172 49-1102,-213 50 588,18 61 248,726-206-21,-197 105 0,253-116-101,1 2 0,1 2-1,2 2 1,1 2 0,-70 76 0,100-96-55,1 0 1,0 1 0,2 0 0,0 1-1,1 0 1,0 1 0,2 0 0,0 1 0,-7 34-1,12-42 4,1 1-1,1-1 1,0 1-1,1 0 0,1 0 1,0-1-1,0 1 1,1 0-1,1-1 0,1 0 1,0 0-1,0 0 0,1 0 1,1 0-1,0-1 1,10 15-1,3-3-77,0 0 1,1-2-1,2 0 1,0-1-1,1-2 0,1 0 1,1-1-1,0-2 1,2 0-1,31 13 1,41 13-160,152 45 1,-250-87 255,281 78 12,416 61-1,303-19 697,-972-117-679,2050 154 306,-1681-147-283,773-80 1,-107-115 555,-921 149-573,-2-6-1,-2-7 1,-2-6-1,-3-5 0,167-102 1,-259 134 79,0-1 1,-2-2-1,-1-2 1,64-70-1,-88 85 193,0 0-1,-2-1 1,0 0-1,-1-1 1,-1 0-1,-1-1 1,0-1-1,-2 1 1,-1-2-1,0 1 1,-2-1-1,5-42 1,-8 46-286,-2-1 0,0 1 0,-2 0 0,0-1 1,-1 1-1,0 0 0,-2 1 0,0-1 0,-1 1 0,-1 0 1,-1 0-1,-1 1 0,0 0 0,-1 0 0,-1 1 0,0 1 0,-1-1 1,-1 2-1,-26-24 0,-14-7-72,-1 2 0,-2 3 0,-86-46 0,-195-79 159,209 111-1181,-236-64 0,-146 11-7599,324 77 300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421 109 6342,'0'0'646,"10"-8"1644,30-28 160,-38 34-2156,0 1 0,-1-1-1,1 1 1,0-1-1,-1 0 1,0 0-1,1 1 1,-1-1-1,0 0 1,0 0 0,0 0-1,0 0 1,0-1-1,-1 1 1,1 0-1,0-4 1,-1 5-158,0 0-1,0 0 1,-1 0 0,1 0-1,-1 0 1,1 0-1,0 0 1,-1 0 0,0 0-1,1 1 1,-1-1 0,1 0-1,-1 0 1,0 0 0,0 1-1,1-1 1,-1 0 0,0 1-1,0-1 1,0 1-1,0-1 1,0 1 0,-2-1-1,-4-2 142,-1 1-1,1 1 0,-1-1 1,0 1-1,0 0 0,-10 1 1,3 1-237,-1 1 0,1 1 0,-1 0 0,1 1 0,0 1 0,0 0 0,1 1 0,0 1 0,0 0 0,0 1 0,1 0 0,-17 14 0,6-3-3,1 1 0,0 1 0,2 1 0,1 0 0,-25 37 0,38-50-21,1 1 0,1-1 1,0 1-1,0 1 0,1-1 1,0 1-1,1-1 0,0 1 0,0 0 1,-1 22-1,4-29-43,0 0 0,1 1 0,-1-1 0,1 0 0,0 1 0,0-1 0,0 0 0,0 0 0,1 0 0,0 0 0,-1 0 0,2 0 0,-1-1 1,0 1-1,1 0 0,0-1 0,-1 0 0,1 0 0,1 0 0,-1 0 0,0 0 0,1 0 0,-1-1 0,1 0 0,0 0 0,0 0 0,0 0 0,0 0 0,0-1 0,6 1 0,4 2-434,0-1 0,1-1 0,-1 0 0,1-1 0,-1 0 0,1-2 0,15-1-1,-16 0-698,-1 0-1,1-1 1,0-1-1,15-6 1,26-15-4553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11819,'0'0'4436,"-11"5"-2925,3 0-1310,1-1 0,-1 1 0,1 0 0,0 0 0,0 1 0,0 0 0,1 1 0,0-1 0,0 1 0,1 0 0,0 1 0,0-1 0,-5 12-1,-2 4 183,1 1 1,1 0-1,1 1 0,1 0 0,1 0 0,1 1 0,-3 33 0,9-58-377,0 0 1,0 1 0,0-1 0,0 1 0,0-1-1,0 1 1,0-1 0,0 0 0,1 1-1,-1-1 1,0 1 0,1-1 0,-1 0-1,1 1 1,0-1 0,-1 0 0,1 0-1,0 1 1,0-1 0,0 0 0,0 0-1,0 0 1,0 0 0,0 0 0,0 0-1,0-1 1,2 2 0,1-1 13,-1 0 0,0 0 0,0 0 0,1-1 0,-1 0 0,0 1 0,1-1 1,-1 0-1,0-1 0,1 1 0,4-2 0,7-1 39,1-2 0,-1 0 0,-1 0 1,16-9-1,107-71-373,-89 53 169,-47 31 144,-1 1 0,1-1 0,0 1 0,-1-1 0,1 1 0,-1-1 0,1 1 0,0-1 0,0 1 0,-1-1 0,1 1 0,0 0 0,0 0 0,-1-1 0,1 1 0,0 0 0,0 0 0,0 0 0,0 0 0,-1 0 0,1 0 0,0 0 0,0 0 0,0 0 0,0 0 0,-1 0 0,3 1 0,-3 0 14,0 0 0,1 1 1,-1-1-1,0 0 1,0 0-1,0 0 0,0 1 1,0-1-1,0 0 1,0 0-1,-1 0 0,1 1 1,0-1-1,-1 0 0,1 0 1,-1 2-1,-29 58 570,26-55-533,-11 20 233,-18 33 613,32-55-856,-1-1 1,1 1-1,-1 0 0,1-1 1,0 1-1,1 0 0,-1 0 1,0 0-1,1 0 0,0 0 1,0-1-1,1 9 0,0-11-65,0-1 0,-1 1 0,1 0 0,0-1-1,0 1 1,0-1 0,0 1 0,0-1 0,-1 0 0,1 1-1,0-1 1,0 0 0,0 1 0,0-1 0,0 0-1,0 0 1,0 0 0,0 0 0,0 0 0,0 0 0,0 0-1,1-1 1,23-2-1627,-19 1 717,0 0 0,0-1 0,-1 0 0,1 0 0,-1 0 1,0-1-1,8-6 0,13-13-6256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19 11147,'0'0'10842,"-8"2"-10543,0 0-176,1 0 0,0 1 0,0 1 0,1-1 0,-1 1 0,1 0 0,-1 0 0,1 1 0,1 0 0,-1 0 0,1 1 0,0-1 0,0 1 0,0 0 0,1 0 1,0 1-1,0-1 0,1 1 0,-4 8 0,6-13-98,0 0 0,0 0 0,0-1-1,1 1 1,-1 0 0,0 0 0,1 0 0,0 0 0,-1 0 0,1 0 0,0 0 0,0 0 0,0 0 0,0 0 0,1 0 0,-1 0 0,0 0 0,2 3-1,-1-4-13,-1 0 0,1 0 0,0 0 0,0 0 0,0 0 0,0 0-1,0-1 1,0 1 0,0 0 0,0-1 0,1 1 0,-1-1 0,0 1 0,0-1-1,0 0 1,1 1 0,-1-1 0,0 0 0,0 0 0,1 0 0,1 0-1,5 0 18,0-1 0,-1 0-1,1-1 1,0 0-1,-1 0 1,1-1-1,-1 1 1,9-6 0,-2 1-99,-1-1 1,0 0 0,0-1 0,0 0 0,-2-1-1,1-1 1,-1 1 0,0-2 0,-1 0-1,-1 0 1,0 0 0,10-20 0,-19 32 72,0 0 1,0 0 0,0 0-1,0 0 1,0 0 0,-1 0-1,1-1 1,0 1 0,0 0-1,0 0 1,0 0 0,0 0-1,0 0 1,0 0-1,0 0 1,-1 0 0,1 0-1,0 0 1,0 0 0,0 0-1,0 0 1,0 0 0,0-1-1,0 1 1,0 0 0,0 0-1,0 0 1,0 0 0,0 0-1,0 0 1,0 0-1,-1-1 1,1 1 0,0 0-1,0 0 1,0 0 0,0 0-1,0 0 1,0 0 0,0 0-1,0-1 1,1 1 0,-1 0-1,0 0 1,0 0 0,0 0-1,0 0 1,0 0-1,0 0 1,0-1 0,0 1-1,0 0 1,0 0 0,-14 12 8,-16 21 70,29-32-68,-27 41 371,27-40-370,-1 0 1,1 0 0,0 0 0,0 0 0,0 0 0,1 1 0,-1-1-1,1 0 1,-1 0 0,1 1 0,-1-1 0,1 0 0,0 0 0,0 1-1,0-1 1,1 0 0,-1 0 0,0 1 0,2 2 0,-1-4-5,1 0 1,-1 0 0,1 0-1,-1 0 1,1 0-1,-1-1 1,1 1 0,0 0-1,0-1 1,-1 1 0,1-1-1,0 0 1,0 0-1,-1 1 1,1-1 0,0 0-1,0-1 1,0 1 0,2 0-1,37-7 55,-30 3-194,-1-1 0,1 0-1,-1 0 1,0-1 0,-1-1-1,1 1 1,8-10 0,41-25-326,-59 41 454,0 0 0,0 0 1,1 0-1,-1 0 0,0 0 1,0 0-1,0 0 0,0 0 1,0 0-1,0 0 0,1 0 1,-1 0-1,0 0 0,0 0 1,0 0-1,0 0 0,0 0 0,1 0 1,-1 0-1,0 0 0,0 0 1,0 0-1,0 0 0,0 0 1,1 0-1,-1 0 0,0 0 1,0 0-1,0 0 0,0 0 1,0 0-1,0 0 0,0 1 0,0-1 1,1 0-1,-1 0 0,0 0 1,0 0-1,0 0 0,0 0 1,0 0-1,0 1 0,0-1 1,0 0-1,0 0 0,0 0 1,0 0-1,0 0 0,0 0 0,0 1 1,0-1-1,0 0 0,0 0 1,0 0-1,-1 15 108,-9 21 246,8-28-263,1-6-69,0-1-1,1 1 0,-1 0 0,1-1 1,-1 1-1,1-1 0,0 1 1,-1 0-1,1-1 0,0 1 0,0-1 1,0 1-1,0 0 0,1-1 1,-1 1-1,0 0 0,1-1 0,-1 1 1,1-1-1,-1 1 0,1-1 0,0 1 1,0-1-1,0 1 0,-1-1 1,1 0-1,1 1 0,-1-1 0,0 0 1,2 2-1,2-2 5,0 1-1,0-1 1,0-1 0,0 1-1,0-1 1,1 1 0,-1-2-1,0 1 1,5-1 0,8-2-134,0 0 0,0-1 0,-1-1 0,0-1 0,0-1 0,23-11 0,-18 7-57,1 2 1,35-11-1,-57 20 174,-1 0 0,0 0 0,0 0 0,0 0-1,1 0 1,-1 0 0,0 0 0,0 0 0,0 0 0,1 0 0,-1 0 0,0 0 0,0 0 0,0 0-1,1 0 1,-1 0 0,0 0 0,0 0 0,1 0 0,-1 0 0,0 0 0,0 0 0,0 1-1,0-1 1,1 0 0,-1 0 0,0 0 0,0 0 0,0 0 0,0 1 0,0-1 0,1 0 0,-1 0-1,0 0 1,0 1 0,0-1 0,0 0 0,0 0 0,0 0 0,0 1 0,0-1 0,0 0 0,0 0-1,0 0 1,0 1 0,0-1 0,-2 17 811,2-16-765,-1 1 1,1-1 0,-1 1 0,1 0 0,0-1 0,-1 1 0,1-1 0,0 1-1,0-1 1,0 1 0,1 0 0,-1-1 0,0 1 0,0-1 0,1 1 0,-1-1-1,1 1 1,-1-1 0,1 1 0,0-1 0,1 2 0,18 18-2155,-16-12-1420,-3 1-3651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 14125,'-10'0'1244,"8"0"-1149,-57 3 2597,54-2-2490,0 0 1,1 0-1,-1 0 1,1 0-1,0 0 1,-1 1-1,1 0 0,0 0 1,0 0-1,0 0 1,0 1-1,-6 5 1,9-8-199,1 1 0,-1-1 0,1 0 0,0 1 0,-1-1 0,1 1 0,-1-1 1,1 0-1,0 1 0,0-1 0,-1 1 0,1-1 0,0 1 0,0-1 0,-1 1 1,1-1-1,0 1 0,0 0 0,0-1 0,0 1 0,0-1 0,0 1 0,0-1 1,0 1-1,0-1 0,0 1 0,0 0 0,0-1 0,0 1 0,0-1 0,1 1 0,-1-1 1,0 1-1,0-1 0,1 1 0,-1-1 0,0 1 0,1-1 0,-1 1 0,0-1 1,1 0-1,-1 1 0,1-1 0,-1 0 0,0 1 0,1-1 0,-1 0 0,1 1 0,-1-1 1,1 0-1,-1 0 0,1 0 0,0 1 0,-1-1 0,1 0 0,-1 0 0,1 0 1,-1 0-1,1 0 0,-1 0 0,1 0 0,0 0 0,44 2 958,-39-3-891,4 2 62,46-4 89,-54 3-210,0 0-1,1 0 1,-1-1 0,0 1 0,0-1 0,0 0-1,1 1 1,-1-1 0,0 0 0,0 0 0,0 0 0,0-1-1,-1 1 1,1 0 0,0-1 0,0 1 0,-1-1-1,1 1 1,-1-1 0,2-2 0,-2 3-1,-1 0-1,0 0 1,1 1 0,-1-1 0,0 0 0,0 0-1,0 0 1,1 1 0,-1-1 0,0 0 0,0 0-1,0 0 1,-1 0 0,1 1 0,0-1 0,0 0 0,0 0-1,0 0 1,-1 1 0,1-1 0,0 0 0,-1 0-1,1 1 1,-1-1 0,1 0 0,-1 1 0,1-1-1,-2 0 1,-24-12 39,-32 6-205,53 8 125,1-1 0,0 1 1,-1 0-1,1 0 0,0 1 0,-1-1 0,1 1 0,0 0 1,0 0-1,0 1 0,1-1 0,-1 1 0,0 0 1,1 0-1,0 0 0,0 0 0,0 0 0,0 1 0,0-1 1,1 1-1,-1 0 0,1 0 0,0 0 0,0 0 1,1 0-1,-1 1 0,1-1 0,0 0 0,0 1 1,0-1-1,1 1 0,-1-1 0,1 1 0,1 4 0,-1-5-507,0 0 0,1-1 0,-1 1 0,1-1 0,0 1 0,0-1-1,1 1 1,-1-1 0,1 0 0,-1 0 0,1 1 0,0-1 0,0 0-1,1 0 1,-1-1 0,5 5 0,13 9-6285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4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14221,'0'0'4677,"51"25"-6983,-33-23-3139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1 422 8520,'0'0'18033,"72"3"-17488,-34-10-385,2 0-96,2 1-64,-2 4-897,-3-1-1697,-9-1-1538,-1-2-6246</inkml:trace>
  <inkml:trace contextRef="#ctx0" brushRef="#br0" timeOffset="1">598 80 11627,'0'0'10116,"3"11"-9342,3 39-448,-2 0-1,-3 1 0,-5 67 1,0 10-768,4-122-232,0 25-800,-5-20-6473,-5-11 3826</inkml:trace>
  <inkml:trace contextRef="#ctx0" brushRef="#br0" timeOffset="2">343 140 8584,'-4'-10'3390,"1"0"-2843,0 4 133,1 0 0,0-1 0,0 0 1,0 1-1,1-1 0,-1-11 0,3 16-562,-1 0-1,0 0 0,0 0 0,1 0 1,-1 0-1,1 0 0,-1 0 0,1 1 0,0-1 1,0 0-1,0 0 0,0 0 0,0 1 0,0-1 1,1 0-1,-1 1 0,0-1 0,1 1 0,0 0 1,-1-1-1,1 1 0,-1 0 0,1 0 0,0 0 1,0 0-1,0 0 0,0 1 0,0-1 0,0 0 1,2 1-1,26-7 71,0 3 1,0 0-1,1 2 1,-1 1-1,1 2 0,-1 0 1,1 3-1,-1 0 1,58 17-1,-81-19-190,0 0-1,0 1 0,0 0 0,0 0 1,-1 1-1,0 0 0,1 0 1,-1 0-1,-1 1 0,1-1 0,4 7 1,-8-9 2,-1 0 0,0 0 1,1 0-1,-1 0 0,0 0 1,0 0-1,-1 1 0,1-1 0,0 0 1,-1 1-1,1-1 0,-1 1 1,0-1-1,0 0 0,0 1 1,0-1-1,0 1 0,-1-1 0,1 0 1,-1 1-1,1-1 0,-1 0 1,0 0-1,0 1 0,0-1 1,0 0-1,0 0 0,0 0 1,-1 0-1,1 0 0,-1 0 0,0-1 1,1 1-1,-1 0 0,0-1 1,-3 3-1,-7 7 67,-2 0 0,0-1 0,0 0 0,-1-1 0,0-1 1,0 0-1,-1-1 0,0-1 0,0 0 0,-1-1 0,1-1 0,-1 0 0,-20 1 0,37-5-93,-1 0 0,1-1 0,0 1 0,-1 0 0,1 0 0,0 0 0,-1 0-1,1 0 1,0-1 0,-1 1 0,1 0 0,0 0 0,0-1 0,-1 1-1,1 0 1,0 0 0,0-1 0,-1 1 0,1 0 0,0-1 0,0 1 0,0 0-1,0-1 1,-1 1 0,1 0 0,0-1 0,0 1 0,0 0 0,0-1-1,0 1 1,0-1 0,0 1 0,0 0 0,0-1 0,0 1 0,0 0 0,0-1-1,0 1 1,0 0 0,1-1 0,-1 1 0,0-1 0,0 1 0,0 0 0,0 0-1,1-1 1,-1 1 0,0 0 0,0-1 0,1 1 0,-1 0 0,1-1-1,11-18-2004,-1 10-104,0 0 1,0 0-1,0 1 1,1 1 0,15-7-1,4 0-5296</inkml:trace>
  <inkml:trace contextRef="#ctx0" brushRef="#br0" timeOffset="3">746 149 5061,'0'0'5258,"5"11"-2866,0 3-1527,0-1-1,-1 1 1,-1 0 0,0 0 0,-1 0 0,0 24-1,-7 93 4934,5-130-5781,0-1 0,0 0-1,0 0 1,0 0 0,0 1 0,0-1 0,0 0 0,0 0-1,0 0 1,0 1 0,0-1 0,0 0 0,0 0-1,0 0 1,0 1 0,0-1 0,0 0 0,0 0 0,0 0-1,0 0 1,0 1 0,0-1 0,1 0 0,-1 0 0,0 0-1,0 0 1,0 0 0,0 1 0,0-1 0,1 0 0,-1 0-1,0 0 1,0 0 0,0 0 0,1 0 0,-1 0-1,0 0 1,0 0 0,0 0 0,0 0 0,1 0 0,-1 0-1,0 0 1,0 0 0,0 0 0,1 0 0,-1 0 0,0 0-1,12-7 544,9-14-97,-16 9-450,0 0 1,-1 0-1,-1-1 0,0 1 1,0-1-1,-1 0 0,-1 0 1,0 0-1,0 0 0,-2 0 1,-2-21-1,2 40-2483,1-5 2381,1 0 0,-1 0 0,0 0 1,1 0-1,-1-1 0,1 1 0,-1 0 0,1 0 0,-1 0 0,1-1 0,0 1 1,-1 0-1,1-1 0,0 1 0,-1 0 0,1-1 0,0 1 0,1 0 1,8 3-666,0 0 1,0 0-1,0-1 1,0 0-1,0-1 1,0 0-1,21 0 1,75-5-3202,-65-8 3811,-40 11 369,1-1-1,-1 0 0,0 1 0,1-1 0,-1 0 0,0 0 1,0 0-1,1 0 0,-1 0 0,0 0 0,0-1 1,0 1-1,0 0 0,-1-1 0,1 1 0,0 0 0,0-1 1,-1 1-1,1-1 0,-1 1 0,1-1 0,-1 1 1,0-1-1,1-1 0,-2 2-71,1 0 0,-1 0 0,0 0 0,1 0 0,-1 1 0,0-1 0,0 0 0,1 0 0,-1 1 0,0-1 0,0 0 0,0 1 0,0-1 0,0 1 0,0-1 0,0 1 0,0-1 0,0 1 1,0 0-1,0 0 0,0-1 0,0 1 0,-1 0 0,1 0 0,0 0 0,0 0 0,0 0 0,0 1 0,-2-1 0,-36 5 440,34-3-500,0 1 1,0-1-1,0 1 1,1 0 0,0 0-1,-1 0 1,1 0 0,0 1-1,0 0 1,1-1-1,-1 2 1,1-1 0,0 0-1,0 1 1,0-1 0,1 1-1,0 0 1,0 0-1,0 0 1,0 0 0,1 0-1,0 0 1,0 0 0,0 1-1,0 6 1,2-11-88,-1 1-1,1-1 1,-1 1 0,1-1 0,0 0 0,-1 1-1,1-1 1,0 0 0,0 1 0,0-1 0,0 0-1,0 0 1,0 0 0,1 0 0,-1 0-1,0 0 1,0 0 0,1 0 0,-1-1 0,1 1-1,-1 0 1,1-1 0,-1 1 0,1-1 0,-1 0-1,1 1 1,-1-1 0,1 0 0,-1 0 0,3 0-1,58 2 154,-49-3-129,-7 1-16,1-1-1,-1 0 1,1-1 0,-1 1-1,0-1 1,1 0-1,-1-1 1,0 0 0,0 0-1,-1 0 1,1-1 0,-1 1-1,1-1 1,6-7-1,-11 10 8,1-1 0,0 1-1,-1-1 1,1 0-1,-1 0 1,1 0 0,-1 0-1,0 0 1,0 0-1,0 0 1,0 0 0,0 0-1,-1 0 1,1 0-1,0-1 1,-1 1-1,0 0 1,1-1 0,-1 1-1,0 0 1,0 0-1,-1-1 1,1 1 0,0 0-1,-1-1 1,1 1-1,-1 0 1,0 0 0,0 0-1,0 0 1,0-1-1,0 1 1,0 1 0,0-1-1,-1 0 1,1 0-1,-1 0 1,1 1 0,-1-1-1,0 1 1,0-1-1,0 1 1,-2-2 0,-55-36-670,18 15-5117,38 23 4952</inkml:trace>
  <inkml:trace contextRef="#ctx0" brushRef="#br0" timeOffset="4">1435 158 13965,'0'0'10602,"-9"-2"-9950,5 0-620,-1 0 1,0 1 0,1 0 0,-1 0 0,0 1 0,0-1 0,0 1 0,1 0 0,-1 0 0,0 1 0,0 0 0,0-1-1,1 1 1,-1 1 0,0-1 0,1 1 0,-1 0 0,1 0 0,0 0 0,-1 1 0,1-1 0,0 1 0,-5 5 0,2-2 13,0 1 0,0 0 1,1 1-1,-9 13 1,13-18-37,0 0 0,0-1 1,1 1-1,0 0 0,-1 0 0,1 1 0,0-1 1,1 0-1,-1 0 0,0 0 0,1 1 1,0-1-1,0 0 0,0 0 0,0 1 1,0-1-1,2 6 0,-1-8-37,-1 0 0,1 0 0,0 0 0,0 0 0,0 0 0,0 0 0,0 0 0,0 0 0,0 0 0,0-1 0,0 1 0,1 0 0,-1-1 0,0 1 0,0-1 0,1 1 0,-1-1 0,0 1 0,0-1 0,1 0-1,-1 0 1,3 0 0,38 1-1405,-31-1 833,56-6-6234,-32-4 48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97 12075,'0'0'5269,"-8"0"-3032,-24 1-614,27 1 164,12 1-1357,12 2-314,1-4-15,1-1 0,-1-1 0,0-1 0,30-6 1,-43 7-104,0-1 0,0 0 1,0 0-1,0-1 1,0 0-1,0 0 1,-1 0-1,1-1 0,-1 0 1,0-1-1,-1 1 1,1-1-1,-1 0 1,1 0-1,6-10 0,-12 15 2,1-1-1,-1 1 0,1-1 0,-1 1 0,0-1 1,1 0-1,-1 1 0,0-1 0,1 0 0,-1 1 1,0-1-1,0 0 0,0 0 0,1 1 1,-1-1-1,0 0 0,0 1 0,0-1 0,0 0 1,0 0-1,0 1 0,-1-1 0,1 0 0,0 1 1,0-1-1,0 0 0,-1 0 0,1 1 0,0-1 1,-1 1-1,1-1 0,0 0 0,-1 1 0,0-1 1,-1-1-8,0 1 1,0 0 0,0 0 0,0 1 0,0-1-1,0 0 1,0 1 0,0-1 0,0 1-1,-1 0 1,-2-1 0,-57 6-76,48-2 67,1 2 1,0 0 0,1 0-1,-1 1 1,1 1-1,1 0 1,-22 16-1,28-19 42,1-1 0,-1 1 0,1 0 0,-1 0 0,1 1 0,0-1 0,1 1 0,-1 0 0,1 0 0,0 0 0,0 0 0,0 1 0,1-1 0,0 1 0,0 0 0,0 0 0,1-1 0,0 1 0,0 0 0,0 8 0,2-12-46,-1-1 0,0 0 0,1 1 0,0-1 0,-1 0 1,1 1-1,0-1 0,0 0 0,-1 0 0,1 1 0,0-1 0,0 0 1,0 0-1,1 0 0,-1 0 0,0-1 0,0 1 0,0 0 1,1 0-1,-1-1 0,0 1 0,1-1 0,-1 1 0,0-1 0,1 1 1,-1-1-1,3 0 0,46 3-2190,-43-3 1650,34-2-3102,3-12-2702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14894,'-9'0'2360,"-5"1"-1581,0 0 1,0 1 0,0 1-1,-25 8 1,33-10-622,1 1 1,0 0-1,-1 0 1,1 1-1,0-1 1,0 1-1,0 0 1,0 1 0,1-1-1,-1 1 1,1 0-1,0 0 1,0 0-1,0 1 1,1-1-1,-5 9 1,7-12-163,1 0-1,-1 0 1,1 0 0,0-1 0,0 1 0,-1 0 0,1 0 0,0 0 0,0 0 0,0 0 0,0-1 0,0 1 0,0 0 0,0 0 0,0 0 0,1 0 0,-1 0 0,0-1 0,0 1 0,1 0 0,-1 0 0,1 0 0,-1-1 0,0 1 0,1 0 0,1 1 0,23 9-458,41-8-727,-55-4 973,257-7-1423,-268 8 1659,1 0-1,-1 1 1,0-1-1,0 0 1,0 0-1,0 0 1,0 0-1,1 0 0,-1 1 1,0-1-1,0 0 1,0 0-1,0 0 1,0 0-1,0 1 1,0-1-1,0 0 0,0 0 1,0 0-1,0 1 1,0-1-1,0 0 1,0 0-1,0 0 0,0 1 1,0-1-1,0 0 1,0 0-1,0 0 1,0 1-1,0-1 1,0 0-1,0 0 0,0 0 1,0 0-1,0 1 1,-1-1-1,1 0 1,0 0-1,0 0 0,0 0 1,0 0-1,0 1 1,-1-1-1,1 0 1,0 0-1,0 0 1,0 0-1,0 0 0,-1 0 1,1 0-1,0 0 1,-21 13 798,0-1 1,0-1 0,-1-1-1,0-1 1,-33 9 0,29-9-137,1 0-129,18-5-481,-1 0 0,0-1 0,0 0 0,0-1 0,0 0 0,-1 0 0,1-1 0,-1 0 0,1 0 1,-17-1-1,25-1-132,-1 1 1,1 0 0,0-1-1,-1 1 1,1-1-1,0 1 1,-1 0 0,1-1-1,0 1 1,-1-1 0,1 1-1,0-1 1,0 1-1,0-1 1,0 1 0,-1-1-1,1 1 1,0-1 0,0 0-1,0 1 1,0-1-1,0 1 1,0-1 0,0 1-1,0-1 1,1 1 0,-1-1-1,0 1 1,0-1-1,0 1 1,1-1 0,-1 0-1,8-17-2075,1 6 268,0 0 0,1 0 0,0 1 0,13-10 0,-10 9-489,21-20-4872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1569,'0'0'17751,"-4"8"-16988,-69 87 390,72-94-1148,1 0 0,-1 0 1,1 0-1,-1 0 0,1 0 0,0 0 0,-1 0 1,1 0-1,0 0 0,0 0 0,0 0 0,0 0 1,0 1-1,0-1 0,0 0 0,0 0 0,0 0 1,1 0-1,-1 0 0,0 0 0,1 0 0,-1 0 0,1 0 1,-1 0-1,1 0 0,-1 0 0,1-1 0,0 1 1,-1 0-1,1 0 0,0 0 0,0-1 0,-1 1 1,1 0-1,0-1 0,0 1 0,0-1 0,0 1 1,0-1-1,0 1 0,0-1 0,2 1 0,57 13 193,-38-10-208,-6 0 20,-6-3-10,-1 1 0,1 0 0,-1 1 1,0 0-1,0 1 0,0 0 0,0 0 0,-1 1 0,12 8 0,-20-13 33,1 1 0,0 0 0,-1 0 1,1-1-1,0 1 0,-1 0 0,1 0 0,-1 0 1,0 0-1,1-1 0,-1 1 0,0 0 0,1 0 1,-1 0-1,0 0 0,0 0 0,0 0 0,0 0 1,0 0-1,0 0 0,0 0 0,0 0 1,0 0-1,0 0 0,-1 0 0,1 0 0,0 0 1,-1-1-1,1 1 0,-1 0 0,1 0 0,-1 0 1,1 0-1,-1-1 0,1 1 0,-1 0 0,0 0 1,1-1-1,-1 1 0,0-1 0,0 1 0,0 0 1,1-1-1,-1 0 0,0 1 0,0-1 0,-1 1 1,-46 19 1642,47-19-1658,-26 7 741,0-1 0,0-2 0,0 0 0,-1-2 0,-50 0 0,77-3-777,1 0 1,-1 0-1,1 0 0,-1 0 1,1 0-1,-1 0 1,1 0-1,-1 0 0,0 0 1,1 0-1,-1-1 0,1 1 1,-1 0-1,1 0 0,-1 0 1,1-1-1,0 1 1,-1 0-1,1-1 0,-1 1 1,1 0-1,-1-1 0,1 1 1,0-1-1,-1 1 1,1 0-1,0-1 0,-1 1 1,1-1-1,0 1 0,0-1 1,0 1-1,-1-1 0,1 1 1,0-1-1,0 1 1,0-1-1,0 1 0,0-1 1,0 0-1,0 1 0,0-1 1,0 1-1,0-1 1,0 1-1,0-1 0,1 1 1,-1-1-1,0 1 0,0-1 1,0 1-1,1-1 1,-1 1-1,1-1 0,18-24-3155,53-20-9222,-45 26 3277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0:5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14958,'0'0'8841,"0"57"-7817,-1-22-287,1 6-288,0 4-193,0-3-64,0 2-128,1-3 0,5-2-32,5 0-1409,-2-8-993,2-5-2307,0-8-5476</inkml:trace>
  <inkml:trace contextRef="#ctx0" brushRef="#br0" timeOffset="1">0 527 16367,'0'0'8168,"3"54"-7559,10-45-385,3 4-128,-1-5-1249,-3-2-2979,-4-6-3875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1 797 4324,'0'0'6588,"4"8"-6423,5 2-66,0 1 0,0-1-1,1-1 1,1 0 0,-1 0 0,2-1-1,-1 0 1,1-1 0,16 7 0,-3-2 171,1-2 1,0-1 0,1-1-1,-1-1 1,1-2 0,1-1-1,38 2 1,197-10 1219,-251 3-1472,154-9 145,299-11 368,105 61-304,-44-2 346,7-43-21,168 5-330,-332 31-167,106 3 13,-321-34 301,-170-5 304,12-16-820,4 18 165,-13-127 42,5 37-101,-36-164 1,39 239 34,-1 0 1,-1 0 0,-1 0 0,0 1 0,-1 0-1,-1 1 1,0 0 0,-2 1 0,-17-20 0,8 14 0,-2 0 0,0 2 1,-1 0-1,-1 2 0,-31-16 1,32 18 1,1-2 0,1 0 1,-29-29-1,38 32 0,-1 1 1,-1 1-1,1 0 0,-2 0 1,0 2-1,0 0 0,-1 1 1,0 0-1,-26-8 0,-1 9-15,0 1 1,0 3-1,0 1 0,-1 3 0,-67 7 0,-264 35-91,86-7 128,-96-1 0,-207 23-31,3 34-75,-369 81 108,905-164-25,22-5-12,1 2-1,-1 1 1,1 2 0,0 1 0,-42 18 0,63-18-1929,11-6-874,9-5-473,21-8-2169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4906 11819,'-33'8'437,"26"-8"-384,22-6-94,30-13 157,74-43 1,-38 18-30,390-177 41,729-234 0,2338-469 1404,-834 372-1131,1684-120-257,-3996 639-143,947-88 61,-10-58 88,-844 82 1542,-399 75-1366,-2-5-1,0-3 1,122-62 0,-171 71-282,0-1 1,-2-3-1,0 0 0,-2-2 0,0-2 1,-3 0-1,0-2 0,-2-1 0,-1-2 0,-2 0 1,-1-1-1,-2-1 0,-1-1 0,-2-1 1,-2 0-1,-1-1 0,-2-1 0,-2 0 1,-2-1-1,5-47 0,-9 38 88,3 1 0,3 0 0,1 1 0,2 0 0,3 1 0,25-56 0,-20 62-217,-12 27-123,-2 0 0,1 0 1,-2-1-1,0 0 0,-1-1 1,0 1-1,-1-1 0,1-18 1,-4 5-3279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42 7271,'0'-1'301,"1"0"-1,0 0 1,-1 0 0,1 1 0,0-1 0,-1 0-1,1 0 1,-1 0 0,0 0 0,1 0 0,-1 0-1,0 0 1,1 0 0,-1 0 0,0 0 0,0 0-1,0 0 1,0 0 0,0 0 0,0 0 0,0 0-1,0 0 1,-1 0 0,1 0 0,0 0 0,-1 0-1,1 0 1,0 0 0,-1 0 0,0-1 0,-1 1-51,0 0 0,1-1 0,-1 1 0,0 1 0,0-1 0,0 0 0,0 0 0,0 1 0,0-1 0,0 1 0,0-1 0,0 1 0,0 0 0,-2 0 0,-7 0-62,1 0 1,0 1-1,0 0 1,0 0-1,-17 6 0,15-2-107,1 1-1,0 0 1,0 0 0,0 1-1,1 1 1,0 0-1,1 0 1,-13 14-1,15-15-57,1 1 0,0-1 0,0 1-1,1 1 1,0-1 0,0 0 0,1 1-1,0 0 1,1 0 0,-1 1 0,-2 14 0,6-23-27,0 0 0,0 0 1,0 0-1,0 0 1,0 0-1,0 0 1,0 0-1,0 1 0,0-1 1,0 0-1,1 0 1,-1-1-1,0 1 1,1 0-1,-1 0 0,0 0 1,1 0-1,-1 0 1,1 0-1,0 0 0,-1-1 1,1 1-1,0 0 1,-1 0-1,1-1 1,0 1-1,0 0 0,0-1 1,0 1-1,1 0 1,1 0 3,0 0 0,1-1 0,-1 1 1,0-1-1,0 1 0,1-1 0,-1 0 1,0-1-1,7 0 0,2-1 29,0-1 1,1-1-1,-2 0 0,18-8 0,1-5-1,-1-2-1,-1-1 1,0-1-1,-2-1 1,31-32-1,-66 108-325,0-8 275,2 0 1,2 1-1,1 48 1,2-40 307,-14 89 0,15-140-148,0 1 1,0 0-1,0-1 0,-1 1 1,0-1-1,0 1 0,0-1 1,0 0-1,-1 0 0,0 0 1,0 0-1,0 0 0,0-1 1,0 1-1,-1-1 0,1 0 1,-1 0-1,0 0 0,0 0 0,-6 2 1,7-4-61,-1 0 0,1 0 0,-1 0 1,1-1-1,-1 1 0,0-1 0,1 0 0,-1 0 0,0 0 1,1 0-1,-1-1 0,1 1 0,-1-1 0,0 0 0,1 0 1,0-1-1,-1 1 0,1-1 0,0 1 0,0-1 0,-1 0 1,1 0-1,1 0 0,-1-1 0,0 1 0,1-1 1,-4-3-1,-5-7-222,1 0 0,0-1 0,1 0 1,0 0-1,1-1 0,1 0 0,0-1 0,1 0 0,1 0 1,0 0-1,1 0 0,1-1 0,1 0 0,0 0 1,1-31-1,2 44-29,0 0 1,0 0-1,0 0 1,0 0-1,0 0 1,1 0-1,0 0 0,-1 1 1,2-1-1,-1 1 1,0-1-1,1 1 1,-1 0-1,1 0 0,0 0 1,0 0-1,0 0 1,0 1-1,7-4 1,6-4-1287,1 1 1,0 1 0,20-7 0,-12 5-1218,29-12-4167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1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 19282,'0'0'636,"-9"14"234,-11 19-396,2 1 0,1 1 0,2 0 1,1 1-1,-11 46 0,20-43-440,1-1 0,1 54-1,5-87 10,1-11 65,2-14 195,0-45-326,-2 1 0,-8-94 0,0 138 73,1 25-188,4-3 114,-1-1 0,1 1 0,1 0 0,-1 0 0,0 0 0,0 0 0,1 0 0,-1 0 0,1-1 0,-1 1 0,1 0 0,0 0 0,0-1 0,0 1 0,0 0-1,0-1 1,0 1 0,0-1 0,0 1 0,3 1 0,0 0-142,1 1 1,0-1-1,0 0 0,0-1 0,1 1 0,-1-1 0,0 0 1,1 0-1,0-1 0,-1 1 0,1-1 0,0-1 0,0 1 1,0-1-1,-1 0 0,1 0 0,0-1 0,0 1 1,0-1-1,-1-1 0,1 1 0,0-1 0,8-4 0,-4 2-81,0-1 0,-1-1 0,0 0 0,0 0 0,0-1 0,0 0 0,-1 0-1,0-1 1,-1 0 0,0 0 0,10-16 0,-13 19 90,16-31-545,-19 35 721,0-1 1,0 1 0,0-1-1,-1 0 1,1 1-1,-1-1 1,1 0-1,-1 0 1,0 0-1,1 1 1,-1-1 0,0 0-1,0 0 1,0 0-1,0 1 1,-1-1-1,0-3 1,0 6 71,-1 0 0,1 0 0,-1 0 1,1 0-1,-1 0 0,1 0 0,0 0 0,-1 0 0,1 1 1,0-1-1,0 0 0,-1 2 0,-9 14 89,1-1 0,1 1 0,1 1-1,0-1 1,1 1 0,1 1 0,1-1 0,0 1 0,2 0 0,0 0-1,1 0 1,1 24 0,0-41-171,1-1-1,0 0 0,0 1 0,0-1 1,0 0-1,0 1 0,0-1 1,0 0-1,1 1 0,-1-1 1,0 0-1,1 1 0,-1-1 0,1 0 1,0 0-1,-1 1 0,1-1 1,0 0-1,-1 0 0,1 0 1,0 0-1,0 0 0,0 0 1,0 0-1,0 0 0,0 0 0,0-1 1,1 1-1,-1 0 0,0-1 1,0 1-1,1-1 0,-1 1 1,0-1-1,0 1 0,1-1 0,-1 0 1,1 0-1,-1 0 0,0 0 1,1 0-1,-1 0 0,0 0 1,1 0-1,-1 0 0,0-1 1,1 1-1,-1-1 0,2 0 0,4-1 119,0-1 0,0 0 0,0 0 0,0-1 0,-1 1 0,1-2 0,8-6 0,3-7-2,-1 0 1,-1-1-1,18-27 1,-18 22-41,37-39 1,-52 62-92,-1 1 0,0-1 0,0 1 0,1-1 0,-1 1 0,1 0 1,-1-1-1,0 1 0,1-1 0,-1 1 0,1 0 0,-1-1 0,1 1 1,-1 0-1,1-1 0,-1 1 0,1 0 0,-1 0 0,1 0 0,-1-1 1,1 1-1,-1 0 0,1 0 0,0 0 0,-1 0 0,1 0 0,-1 0 1,1 0-1,-1 0 0,1 0 0,0 0 0,-1 1 0,1-1 1,-1 0-1,1 0 0,-1 0 0,1 1 0,-1-1 0,1 0 0,-1 1 1,1-1-1,-1 0 0,1 1 0,-1-1 0,0 1 0,1-1 0,-1 0 1,0 1-1,1-1 0,-1 1 0,0-1 0,1 1 0,-1-1 0,0 1 1,0 0-1,0-1 0,0 1 0,1-1 0,-1 1 0,0-1 0,0 1 1,0 0-1,0-1 0,0 1 0,0-1 0,-1 2 0,3 48 260,-2-42-206,-1-3-44,1 1 0,0-1 0,1 0 0,-1 1 0,1-1 1,0 1-1,0-1 0,1 0 0,4 10 0,-5-13-4,1-1 0,-1 1 1,1-1-1,-1 1 0,1-1 0,0 1 1,-1-1-1,1 0 0,0 0 0,0 0 1,0 0-1,0 0 0,0-1 0,0 1 1,0 0-1,0-1 0,1 0 0,-1 1 1,0-1-1,0 0 0,0 0 0,0 0 1,1 0-1,-1-1 0,0 1 0,0-1 1,3 0-1,-1 0 17,0 0 1,0-1 0,0 0-1,-1 1 1,1-1-1,0 0 1,-1-1-1,1 1 1,-1-1-1,0 1 1,5-6 0,-5 5-32,0 0 0,1 0 1,0 0-1,0 0 0,-1 1 1,1-1-1,8-2 0,-12 33-338,-1-19 430,1-3-74,-1-1 1,1 1-1,0 0 0,0-1 0,0 1 0,1-1 0,1 7 0,-1-10-2,0 0-1,0-1 0,0 1 0,0 0 0,0-1 0,0 1 0,0-1 0,1 1 0,-1-1 0,1 0 0,-1 0 0,1 1 0,-1-1 0,1 0 0,-1 0 0,1 0 0,0-1 0,0 1 0,0 0 0,-1-1 0,1 1 1,0-1-1,0 1 0,0-1 0,3 0 0,5 1 85,0-1 1,0 0-1,0-1 0,0 0 1,0 0-1,0-1 1,-1 0-1,1-1 0,-1 0 1,1-1-1,-1 0 1,12-6-1,-8 2 5,-1 0 0,1-1 0,-1 0 1,-1-1-1,1 0 0,-2-1 0,15-18 0,-23 27-19,-1-1-1,1 0 1,0 1 0,-1-1-1,0 0 1,0 0 0,0 0-1,0 0 1,1-5 0,-6-2 331,-14 13-226,13 1-179,1-1-1,0 0 0,0 1 1,0-1-1,0 1 0,0 1 1,1-1-1,0 0 0,-5 8 1,6-9 2,1 0 0,-1 0 1,0 0-1,1 0 0,0 0 0,0 0 1,0 0-1,0 1 0,0-1 1,1 0-1,-1 0 0,1 1 1,0-1-1,0 0 0,0 1 0,0-1 1,2 4-1,-1-6 23,0 0 0,0 0-1,0 0 1,0 0 0,0 0 0,0-1 0,1 1-1,-1 0 1,0-1 0,1 1 0,-1-1 0,0 0-1,1 1 1,-1-1 0,1 0 0,-1 0 0,0 0-1,1 0 1,-1 0 0,1 0 0,-1 0 0,1 0-1,1-1 1,35-8 588,-31 6-554,0-2 0,0 1 0,0-1 0,0 0 0,-1 0 0,0-1 0,0 0 0,0 0-1,-1 0 1,0-1 0,7-11 0,14-34-1856,-10 0-4040,-10 20-3013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16560,'0'0'3080,"-5"8"-1879,-8 11-564,-33 55 299,42-67-921,0 0-1,1 0 0,0 0 1,0 1-1,1-1 1,0 1-1,0 0 1,-1 10-1,3-17-1,1-1-1,-1 0 1,0 1 0,1-1-1,-1 1 1,1-1 0,-1 1 0,0-1-1,1 0 1,-1 1 0,1-1-1,-1 0 1,1 1 0,0-1-1,-1 0 1,1 0 0,-1 0 0,1 1-1,-1-1 1,1 0 0,0 0-1,-1 0 1,1 0 0,-1 0-1,1 0 1,0 0 0,-1 0 0,1 0-1,0-1 1,22-2 802,-13 0-648,0-1-1,0-1 1,0 1 0,0-2 0,-1 1 0,0-2 0,14-11 0,-18 15-145,-1-1 1,0 0-1,0 0 1,0 0 0,0 0-1,-1-1 1,1 1-1,-1-1 1,-1 0 0,1 0-1,-1 0 1,1 0-1,-1-1 1,-1 1 0,1-1-1,0-8 1,-2 13-56,0 0 1,0-1 0,-1 1 0,1 0-1,-1 0 1,1 0 0,-1 0 0,1-1-1,-1 1 1,0 0 0,0 0 0,1 0-1,-1 0 1,0 1 0,0-1-1,0 0 1,0 0 0,0 0 0,0 1-1,0-1 1,-1 0 0,1 1 0,0-1-1,0 1 1,0 0 0,-1-1-1,1 1 1,0 0 0,0 0 0,-1-1-1,1 1 1,-2 1 0,-51-1-4829,47 1 3377,-17 2-5515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43 8872,'1'-8'832,"3"-21"2663,-2 23-1100,-1 17 354,-24 298-571,-1 0-353,25-309-1810,-1 0 0,0 0 0,0 0-1,0 0 1,1 0 0,-1-1-1,0 1 1,0 0 0,1 0 0,-1 0-1,0 0 1,0 0 0,0 0-1,1 0 1,-1 0 0,0 0 0,0 0-1,1 0 1,-1 0 0,0 0-1,0 0 1,1 0 0,-1 0 0,0 0-1,0 0 1,1 0 0,-1 1-1,0-1 1,0 0 0,0 0 0,1 0-1,-1 0 1,0 0 0,0 1-1,0-1 1,0 0 0,1 0 0,-1 0-1,0 0 1,0 1 0,0-1-1,0 0 1,0 0 0,0 1 0,0-1-1,1 0 1,-1 0 0,0 1-1,0-1 1,0 0 0,0 0 0,0 0-1,0 1 1,0-1 0,0 0-1,0 0 1,-1 1 0,14-20 674,5-23-460,-2 0 0,-1-1-1,-3 0 1,-1-1 0,8-77-1,-20 125-265,0 0 0,1 1 1,0-1-1,0 0 0,0 1 0,0-1 0,1 0 0,-1 1 0,1-1 0,0 0 1,0 0-1,1 0 0,-1 0 0,1 0 0,0 0 0,0 0 0,1 0 0,-1-1 1,1 1-1,-1-1 0,1 0 0,0 1 0,0-1 0,1-1 0,-1 1 0,0 0 1,6 2-1,-4-3 46,0 0 0,0 0 1,0-1-1,0 0 1,0 0-1,0 0 0,0-1 1,0 1-1,0-1 1,1 0-1,-1-1 0,0 1 1,0-1-1,0 0 0,0 0 1,0-1-1,0 0 1,0 1-1,0-2 0,-1 1 1,1 0-1,6-6 0,0 0 25,-1 0-1,0 0 0,0-1 0,-1 0 0,-1 0 0,1-1 0,-1-1 1,-1 1-1,0-1 0,-1-1 0,0 1 0,0-1 0,-2 0 0,1 0 1,-1 0-1,-1-1 0,0 1 0,-1-1 0,0 0 0,-1 0 0,-1 0 1,0 0-1,-3-22 0,3 34-37,0-1 0,0 1 0,0-1 1,0 1-1,-1-1 0,1 1 0,0-1 0,-1 1 1,1-1-1,-1 1 0,0 0 0,1-1 0,-1 1 0,0 0 1,0 0-1,0 0 0,0-1 0,0 1 0,0 0 1,0 0-1,0 0 0,0 0 0,-1 1 0,1-1 0,0 0 1,-1 0-1,1 1 0,0-1 0,-1 1 0,1-1 1,-1 1-1,1 0 0,-1-1 0,1 1 0,0 0 0,-1 0 1,1 0-1,-1 0 0,1 0 0,-1 1 0,1-1 1,-1 0-1,1 1 0,-1-1 0,1 1 0,-3 0 0,-1 2-23,-1 0 0,1 1-1,-1-1 1,1 1-1,0 0 1,0 0-1,1 1 1,-1-1 0,-6 10-1,3-3 75,0 1 0,1 0 0,0 0 0,1 1 0,0 0 0,1 0-1,1 1 1,0-1 0,1 1 0,0 0 0,1 0 0,0 0 0,1 28 0,2-39-41,0 1 0,0-1 0,0 1 0,0-1 0,0 0-1,1 1 1,-1-1 0,1 0 0,0 0 0,0 0 0,0 0 0,0-1 0,1 1 0,-1 0 0,1-1 0,0 0 0,0 0 0,-1 0 0,1 0 0,0 0 0,1 0 0,-1-1 0,0 1 0,0-1 0,1 0 0,-1 0 0,1 0-1,6 0 1,11 2 158,-1-1 0,1-1 0,39-3 0,-29 0 86,-28 2-246,-1 0 0,1 0-1,0 0 1,-1 0 0,1 0-1,-1 0 1,1 1 0,0-1 0,-1 1-1,1 0 1,-1 0 0,1 0 0,-1 0-1,0 0 1,4 2 0,-5-1-4,1 1 1,0-1-1,-1 1 0,0 0 1,1-1-1,-1 1 1,0 0-1,0-1 1,-1 1-1,2 5 0,3 11 11,6 10-1559,0-13-2707,-3-7-1708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4324,'68'-153'7722,"-9"23"4810,-62 171-9627,2-16-2981,-8 286 180,9-275-96,4-8 46,-4-28-47,0 0 1,1 0 0,-1 0 0,0 0-1,1 0 1,-1 0 0,0 0 0,1 0 0,-1 0-1,0 0 1,1 0 0,-1 0 0,0-1-1,0 1 1,1 0 0,-1 0 0,0 0-1,1 0 1,-1-1 0,0 1 0,0 0-1,0 0 1,1 0 0,-1-1 0,0 1 0,0 0-1,0 0 1,1-1 0,-1 1 0,0 0-1,0-1 1,0 1 0,0 0 0,0 0-1,0-1 1,1 1 0,-1 0 0,0-1-1,0 1 1,16-53 600,-8 9-510,-3-1 0,-1 0 1,-3 0-1,-5-56 0,1 88-242,-1 17-709,0 23-632,4-22 1075,0 1 0,0 0 1,1-1-1,-1 1 0,1 0 0,1-1 1,-1 1-1,1-1 0,0 1 1,0-1-1,0 0 0,1 0 0,0 0 1,0 0-1,0 0 0,1-1 0,-1 0 1,1 1-1,0-1 0,1 0 1,-1-1-1,0 1 0,1-1 0,0 0 1,0 0-1,0-1 0,10 5 1,22 0-4145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54 422 3683,'3'-9'7944,"-2"1"-6743,2 0-263,-1-1 0,-1 1 0,1-1 1,-1 0-1,-1 1 0,0-1 1,-1-10-1,1 18-880,0 1 1,0 0-1,0-1 0,0 1 1,0-1-1,0 1 1,0 0-1,0-1 0,0 1 1,0 0-1,0-1 1,-1 1-1,1 0 0,0-1 1,0 1-1,0 0 1,-1-1-1,1 1 0,0 0 1,0 0-1,-1-1 1,1 1-1,0 0 0,-1 0 1,1-1-1,0 1 1,-1 0-1,1 0 0,0 0 1,-1 0-1,1 0 0,0-1 1,-1 1-1,1 0 1,-1 0-1,-12 9 514,-4 18-636,11-15 90,2 0 0,0 1 0,0 0-1,1-1 1,1 1 0,0 0-1,1 0 1,0 0 0,1 0 0,1 17-1,0-28-24,-1-1-1,1 1 0,-1-1 1,1 1-1,-1-1 1,1 0-1,0 1 0,-1-1 1,1 0-1,0 1 1,0-1-1,0 0 0,0 0 1,0 0-1,1 0 1,-1 0-1,0 0 0,0 0 1,1 0-1,-1 0 1,0-1-1,1 1 0,-1 0 1,1-1-1,-1 1 0,1-1 1,-1 0-1,1 1 1,0-1-1,-1 0 0,1 0 1,-1 0-1,1 0 1,-1 0-1,1-1 0,-1 1 1,1 0-1,-1-1 1,3 0-1,3-1 11,-1 1-1,1-2 1,-1 1 0,1-1 0,-1 0-1,0 0 1,0-1 0,5-4-1,4-4-18,-2 0-1,0-2 0,0 0 0,-1 0 0,-1-1 0,-1 0 0,0-1 0,-1-1 0,0 1 0,-2-1 1,9-25-1,-29 64-1694,-8 26 1708,5 24 163,15-66-133,0-1 0,0 1 1,1-1-1,0 1 1,0-1-1,1 1 0,-1-1 1,1 1-1,0-1 1,0 1-1,3 5 1,-3-10-23,1 1 1,-1-1 0,0 1-1,1-1 1,-1 0 0,1 1-1,0-1 1,-1 0 0,1 0-1,0 0 1,-1 0 0,1-1 0,0 1-1,0 0 1,0-1 0,0 1-1,0-1 1,0 0 0,0 0-1,0 1 1,0-1 0,0-1-1,0 1 1,0 0 0,0 0-1,0-1 1,0 1 0,0-1-1,-1 1 1,5-3 0,2 0 111,0 0-1,0 0 1,-1-1 0,1-1-1,-1 1 1,8-7 0,6-9 175,0 0-1,-1-2 1,-1-1 0,-1 0-1,-1-1 1,25-47 0,-24 35-184,-1-1 1,-2-1-1,-2-1 0,12-53 1,-22 49-371,-2 43 245,-1 0 0,0-1 1,0 1-1,0 0 0,0-1 0,0 1 0,-1 0 0,1-1 1,0 1-1,0 0 0,0-1 0,0 1 0,0 0 0,0 0 1,0-1-1,-1 1 0,1 0 0,0 0 0,0-1 0,0 1 1,-1 0-1,1 0 0,0 0 0,0-1 0,-1 1 0,1 0 1,0 0-1,0 0 0,-1 0 0,1-1 0,0 1 0,0 0 1,-1 0-1,1 0 0,-1 0 0,-15 14-348,1 9 421,1 1-1,0-1 1,2 2 0,1 0-1,2 0 1,0 1 0,1 1-1,2-1 1,0 1 0,2 0 0,1 0-1,2 0 1,0 1 0,4 35-1,-2-57-53,1 0 0,-1-1 0,1 1 0,0 0 0,1-1-1,-1 0 1,1 1 0,0-1 0,0 0 0,8 9 0,-10-13 1,-1 0 0,1 0 0,0 0 0,0-1 0,0 1 0,0 0 0,1 0 0,-1-1 0,0 1 0,0 0 0,0-1 0,1 1 0,-1-1 0,0 0 0,0 1 0,1-1 0,-1 0 0,0 0 0,1 0 0,1 0 0,-1 0 12,-1-1 0,1 0 0,0 0 0,-1 0 0,1 0 0,-1 0 0,0 0 0,1 0 0,-1 0 0,0-1 0,0 1 0,1 0 0,-1-1 0,0 1 0,0-1 0,-1 1 0,1-1 0,0 0 0,0 1 0,0-3 0,7-16-44,0 0 0,-2 0 1,0-1-1,-1 0 1,-1 0-1,2-40 0,29 92-1030,-28-26 1061,1 0 0,-1-1 1,1 1-1,-1-1 0,1-1 1,0 0-1,1 0 0,-1 0 1,1-1-1,-1 0 1,1-1-1,-1 0 0,1 0 1,0-1-1,-1 0 0,1-1 1,0 0-1,-1 0 0,1-1 1,9-3-1,-11 4 17,0-1 0,0 0 0,-1-1 0,1 1 0,-1-1 0,0-1 0,0 1 0,0-1 0,0 0 0,-1-1 0,1 1 0,-1-1-1,0 0 1,0 0 0,-1-1 0,0 1 0,0-1 0,0 0 0,-1 0 0,1 0 0,-1-1 0,-1 1 0,1-1 0,-1 0 0,1-9 0,-2 14-18,-1 0 0,0 0 0,1 1 0,-1-1 0,0 0 0,0 0 0,0 0 0,-1 0 0,1 0 0,0 0 0,-1 0 0,1 0 0,-1 0 0,0 0 0,0 1 0,1-1 0,-1 0 0,0 1 0,0-1 0,-1 0 0,1 1 0,0-1-1,0 1 1,-1 0 0,1-1 0,-1 1 0,1 0 0,-1 0 0,0 0 0,0 0 0,1 0 0,-1 0 0,0 1 0,0-1 0,0 0 0,0 1 0,1 0 0,-1-1 0,0 1 0,0 0 0,0 0 0,0 0 0,0 0 0,0 0 0,0 1 0,-3 0 0,-3 0-5,1 0 0,0 0 0,-1 1 0,1 1 0,0-1 0,0 1 0,0 0 0,0 0 0,0 1 0,1 0 0,-7 5 0,4 1 86,0-1 0,1 1 0,0 1 0,0 0 0,1 0 0,1 0 0,0 1 0,-7 19 0,11-28-72,0 1 1,1 0-1,0 0 0,-1 0 0,1 0 1,1 0-1,-1 0 0,1 0 1,0 0-1,0 0 0,0 1 1,0-1-1,0 0 0,1 0 0,0 0 1,0 0-1,0 0 0,1 0 1,-1 0-1,1-1 0,0 1 0,0 0 1,0-1-1,0 1 0,1-1 1,-1 0-1,1 0 0,0 0 0,0 0 1,6 4-1,2-1-48,0-1 1,0 0-1,1-1 1,-1 0-1,1-1 0,0 0 1,0-1-1,24 2 1,-11-3-1378,-1-1 0,1-1 0,37-6 0,-5-8-6136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3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234 173 9993,'-1'-2'280,"1"0"-1,-1 0 0,0 0 0,0 0 0,0 0 0,0 1 0,0-1 0,0 0 0,-1 1 0,1-1 0,-1 1 0,1 0 0,-1-1 0,1 1 0,-1 0 1,0 0-1,0 0 0,1 0 0,-1 0 0,0 0 0,0 0 0,0 1 0,0-1 0,0 1 0,0 0 0,0-1 0,0 1 0,0 0 0,0 0 0,0 0 1,0 0-1,0 1 0,-3 0 0,0-1-95,-1 1 1,1 1-1,-1-1 1,1 1-1,0 0 0,-1 0 1,1 1-1,0-1 1,1 1-1,-1 0 1,-6 6-1,-1 2-33,2 1-1,0 1 0,0-1 1,1 2-1,1-1 0,0 1 1,1 1-1,1-1 0,0 1 1,1 0-1,0 0 1,1 1-1,1 0 0,0-1 1,2 1-1,0 0 0,1 26 1,0-40-143,0 1 0,1-1 0,-1 0 0,0 0 0,1 0 1,-1-1-1,1 1 0,0 0 0,0 0 0,0 0 0,0 0 1,0-1-1,0 1 0,0 0 0,1-1 0,-1 1 0,0-1 0,1 1 1,-1-1-1,1 0 0,0 0 0,-1 0 0,5 2 0,-3-2 28,0 0-1,1-1 0,-1 1 1,0-1-1,1 0 0,-1 0 1,0 0-1,1-1 0,-1 1 1,1-1-1,-1 1 0,0-1 1,4-2-1,5-2 145,1 0 0,-1-1-1,-1-1 1,1 0 0,-1 0 0,12-11-1,0-3-38,-2-1-1,0-1 0,-1-1 1,-1-1-1,-1 0 0,-2-2 1,-1 0-1,0 0 0,-2-1 0,-2-1 1,0 0-1,-2-1 0,9-48 1,-17 57-36,-1 21-106,0 0 1,0 0-1,0 0 1,0 0-1,0 0 1,-1 0-1,1 0 1,0 0 0,0 0-1,0 0 1,0 0-1,0 0 1,0 0-1,0 0 1,0 0-1,0 0 1,0 0-1,0 0 1,-1 0-1,1 0 1,0 0-1,0 0 1,0 0-1,0 0 1,0 0-1,0 0 1,0 0-1,0 0 1,0 0-1,0 0 1,-1 0-1,1 0 1,0 0-1,0 0 1,0 0-1,0 0 1,0 0-1,0 0 1,0 0-1,0 0 1,0 0-1,0 0 1,0 0-1,0-1 1,0 1-1,0 0 1,0 0-1,0 0 1,-1 0-1,1 0 1,0 0-1,0 0 1,0 0-1,0 0 1,0 0-1,0 0 1,0-1-1,0 1 1,0 0-1,0 0 1,0 0-1,0 0 1,0 0-1,0 0 1,1 0-1,-16 31-247,-3 12 252,2 2 1,2 0-1,2 0 1,2 1 0,2 1-1,-4 68 1,12-113-60,0 0-1,0 0 1,0 0 0,0 0 0,0 0 0,1 1 0,-1-1 0,1 0-1,-1 0 1,1 0 0,0 0 0,0 0 0,0 0 0,0-1 0,0 1-1,0 0 1,0 0 0,1-1 0,-1 1 0,1 0 0,-1-1 0,1 0-1,2 3 1,-1-3-165,-1-1 0,1 1-1,-1-1 1,1 1 0,-1-1-1,1 0 1,-1 0-1,1 0 1,-1 0 0,1 0-1,0-1 1,-1 1 0,1-1-1,-1 0 1,0 1 0,1-1-1,-1 0 1,0 0 0,1-1-1,-1 1 1,2-2-1,5-4-1238,0 0 0,0 0 0,-1-1 0,0 0 0,11-14 0,11-17-6437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16944,'-8'10'1361,"5"-6"-1281,-73 104 3908,69-97-3618,0 0 1,1 0-1,1 0 1,0 1-1,1 0 1,0 0-1,0 1 1,2-1-1,-3 17 1,5-28-367,0 1 0,0-1 0,0 0 1,0 1-1,0-1 0,0 0 0,1 1 0,-1-1 0,0 0 0,1 1 0,-1-1 0,1 0 1,-1 1-1,1-1 0,-1 0 0,1 0 0,0 0 0,0 0 0,0 0 0,0 0 1,0 0-1,0 0 0,0 0 0,0 0 0,0 0 0,0 0 0,0-1 0,0 1 1,1 0-1,-1-1 0,0 1 0,0-1 0,1 0 0,-1 1 0,0-1 0,1 0 1,-1 0-1,1 0 0,-1 0 0,0 0 0,1 0 0,-1 0 0,0 0 0,1 0 1,1-1-1,1 0 37,1 0 1,0-1-1,0 1 1,0-1 0,-1 0-1,1 0 1,-1-1-1,1 1 1,-1-1 0,0 0-1,5-5 1,-1-1 17,1-1 0,-2 0 0,0-1 0,0 0 0,-1 0 0,5-13 0,-7 17-35,-2 0 1,1 0-1,-1-1 0,0 1 0,-1-1 1,0 1-1,0-1 0,0 1 1,-1-1-1,0 0 0,-2-10 0,2 17-30,0 0-1,-1 0 1,1 0-1,0 1 1,-1-1-1,1 0 0,0 0 1,-1 0-1,1 1 1,-1-1-1,1 0 1,-1 0-1,1 1 0,-1-1 1,1 1-1,-1-1 1,0 0-1,0 1 1,1-1-1,-1 1 0,0 0 1,0-1-1,1 1 1,-1-1-1,0 1 1,0 0-1,0 0 1,0-1-1,1 1 0,-1 0 1,0 0-1,0 0 1,0 0-1,0 0 1,0 0-1,0 0 0,1 1 1,-1-1-1,0 0 1,0 0-1,0 1 1,0-1-1,1 0 1,-1 1-1,-1 0 0,0 0-60,-1 0-1,1 0 0,0 1 0,0-1 0,0 1 0,0-1 0,0 1 0,0 0 0,1-1 1,-1 1-1,0 0 0,1 0 0,-1 0 0,1 0 0,-2 4 0,3-5-141,-1 0 0,1 0-1,-1 0 1,1 0-1,0 0 1,0 0-1,-1 1 1,1-1 0,0 0-1,0 0 1,0 0-1,0 0 1,0 0-1,0 0 1,1 1 0,-1-1-1,0 0 1,0 0-1,1 0 1,-1 0 0,1 0-1,-1 0 1,1 0-1,-1 0 1,1 0-1,0 0 1,-1 0 0,1 0-1,0-1 1,0 1-1,0 0 1,1 0 0,1 0-564,0 0 1,0 0 0,1 0-1,-1-1 1,0 1 0,0-1-1,0 0 1,1 0-1,-1-1 1,4 0 0,18-3-5773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34 9705,'0'0'10976,"4"4"-10843,23 14 134,-26-17-214,-1-1 1,1 1 0,-1-1-1,1 0 1,-1 0 0,1 1-1,0-1 1,-1 0 0,1 0 0,-1 1-1,1-1 1,0 0 0,-1 0-1,1 0 1,0 0 0,-1 0-1,1 0 1,-1 0 0,1 0-1,0 0 1,-1 0 0,1 0-1,0-1 1,-1 1 0,1 0-1,-1 0 1,1-1 0,0 1 0,-1 0-1,1-1 1,-1 1 0,1 0-1,-1-1 1,1 1 0,-1-1-1,0 1 1,1-1 0,-1 1-1,0-1 1,1 1 0,-1-1-1,0 1 1,1-1 0,-1 0 0,0 1-1,0-1 1,0 1 0,1-1-1,-1 0 1,0 1 0,0-1-1,0 0 1,0 1 0,0-2-1,0 1-35,0-1-1,0 1 0,1-1 1,-1 1-1,0-1 0,0 1 0,0 0 1,-1-1-1,1 1 0,0-1 0,0 1 1,-1-1-1,1 1 0,-1 0 1,1-1-1,-1 1 0,0 0 0,1-1 1,-1 1-1,0 0 0,0 0 1,0 0-1,0 0 0,0 0 0,0 0 1,0 0-1,0 0 0,-1 0 0,1 0 1,0 1-1,-1-1 0,1 0 1,0 1-1,-1-1 0,1 1 0,0 0 1,-1-1-1,1 1 0,-1 0 1,1 0-1,-1 0 0,1 0 0,-1 0 1,-2 1-1,-1-1-32,0 1 0,0 1 0,0-1 0,0 1 0,1 0 0,-1 0 0,0 0 0,1 1 0,-1 0 0,1-1 0,-8 8 0,5-3 262,0 1 0,0 0 1,0 0-1,1 1 0,-8 14 0,13-21-236,0 0 0,0 0 0,0-1 1,0 1-1,0 0 0,0 0 0,1 0 0,-1 0 0,1 0 1,0 0-1,0 0 0,-1 0 0,1 0 0,0 0 0,1 0 1,-1 0-1,0 0 0,1 0 0,-1 0 0,1 0 0,-1 0 0,1 0 1,0 0-1,0 0 0,0 0 0,0-1 0,0 1 0,0 0 1,0-1-1,1 1 0,-1-1 0,1 1 0,-1-1 0,1 0 1,1 2-1,31 20-1917,42 38 0,-75-61 1761,-1 1-1,1-1 1,0 1 0,-1-1-1,1 1 1,0-1 0,0 0-1,0 1 1,-1-1 0,1 0-1,0 0 1,0 1 0,0-1-1,0 0 1,-1 0-1,1 0 1,0 0 0,0 0-1,0 0 1,0 0 0,0-1-1,-1 1 1,1 0 0,0 0-1,0-1 1,0 1 0,-1 0-1,1-1 1,0 1-1,0-1 1,-1 1 0,1-1-1,0 1 1,-1-1 0,1 1-1,1-2 1,17-28-5743,-18 29 5661,12-26-7557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52 10025,'0'0'4976,"2"-8"-1640,8-25-640,-10 33-2661,0 0 0,0-1-1,0 1 1,1 0 0,-1-1-1,0 1 1,0 0 0,0-1-1,0 1 1,0 0 0,0-1-1,0 1 1,0 0 0,0-1-1,0 1 1,0 0 0,0-1 0,0 1-1,-1 0 1,1-1 0,0 1-1,0 0 1,0 0 0,0-1-1,0 1 1,-1 0 0,1-1-1,0 1 1,0 0 0,-1 0-1,1-1 1,0 1 0,0 0-1,-1 0 1,1 0 0,-1-1-1,-14 2 1270,-14 10 113,6 5-1424,1 1-1,1 1 1,0 1-1,-32 38 1,52-56-4,0 0 1,1-1-1,-1 1 0,0 0 1,0-1-1,1 1 1,-1 0-1,1 0 1,-1 0-1,1 0 0,-1 0 1,1 0-1,-1 0 1,1-1-1,0 1 1,0 0-1,-1 0 0,1 0 1,0 1-1,0-1 1,0 0-1,0 0 1,0 0-1,1 1 0,-1-1 7,1-1-1,0 1 1,0-1-1,0 1 1,0-1-1,-1 1 1,1-1-1,0 0 1,0 1-1,0-1 1,0 0-1,0 0 1,0 0-1,0 0 1,0 0-1,0 0 1,0 0-1,0 0 1,2 0-1,65-16 1,-56 13-32,4-1 2,0 0 0,0 2 0,0 0 0,1 1 1,18 1-1,-34 0 32,0 0 1,-1 0-1,1 0 1,0 0-1,-1 1 1,1-1 0,0 0-1,0 0 1,-1 1-1,1-1 1,0 1-1,-1-1 1,1 1-1,-1-1 1,1 1-1,-1-1 1,1 1 0,-1-1-1,1 1 1,-1 0-1,1-1 1,-1 1-1,0 0 1,1-1-1,-1 1 1,0 0-1,1-1 1,-1 1 0,0 0-1,0 0 1,0-1-1,0 1 1,0 0-1,0 0 1,0-1-1,0 1 1,0 0-1,0 0 1,0 0-1,-1-1 1,1 1 0,0 0-1,0-1 1,-1 1-1,1 0 1,-1-1-1,1 1 1,-1 0-1,-20 35 602,13-28-513,-1 0 0,0 0-1,0-1 1,-1 0-1,0 0 1,0-1 0,-19 8-1,-20-4-3587,28-9-2061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9513,'0'0'11558,"0"13"-11078,-4 212 1063,4-223-1533,0 0 0,0 0 1,0 0-1,0 0 0,0 0 1,0 0-1,0 0 0,1 0 1,-1-1-1,1 1 0,-1 0 1,1 0-1,0 0 0,0 0 0,0-1 1,0 1-1,0 0 0,0-1 1,0 1-1,1-1 0,-1 1 1,1-1-1,-1 0 0,1 1 1,-1-1-1,3 1 0,-1-1 38,-1-1-1,1 0 1,-1 1-1,1-1 1,-1-1-1,1 1 1,-1 0-1,1 0 1,-1-1-1,1 1 1,-1-1-1,1 0 1,-1 0-1,0 0 1,1 0-1,-1 0 1,0-1-1,0 1 1,0-1-1,4-3 1,18-17 174,-1-1-1,-1-1 1,-1-1 0,31-50 0,-25 37-125,-27 38-108,0-1-1,0 1 0,0-1 1,0 1-1,0 0 0,1-1 1,-1 1-1,0-1 0,0 1 1,0 0-1,1-1 0,-1 1 1,0 0-1,0-1 0,1 1 1,-1 0-1,0-1 0,0 1 1,1 0-1,-1 0 0,0-1 1,1 1-1,-1 0 0,1 0 1,-1-1-1,0 1 0,1 0 1,-1 0-1,1 0 0,-1 0 0,0 0 1,1 0-1,-1 0 0,1 0 1,-1 0-1,1 0 0,-1 0 1,0 0-1,1 0 0,-1 0 1,1 0-1,-1 0 0,0 0 1,1 0-1,-1 1 0,1-1 1,-1 0-1,0 0 0,1 1 1,-1-1-1,0 0 0,1 1 1,5 30-147,-9 49 216,3-79-66,-7 100-1764,7-101 1700,0 0 0,0 1 0,0-1 0,0 0 0,0 1 0,0-1 0,0 0 0,0 0 0,0 1 0,1-1 0,-1 0 0,0 1-1,0-1 1,0 0 0,0 0 0,1 1 0,-1-1 0,0 0 0,0 0 0,0 0 0,1 1 0,-1-1 0,0 0 0,1 0 0,-1 0 0,0 0 0,0 0 0,1 1 0,-1-1 0,0 0 0,1 0 0,-1 0 0,0 0 0,0 0 0,1 0 0,-1 0 0,0 0 0,1 0 0,-1 0 0,0 0 0,1 0 0,-1 0 0,0-1 0,0 1 0,1 0 0,-1 0 0,0 0 0,1 0 0,-1 0-1,0-1 1,0 1 0,1 0 0,-1 0 0,0 0 0,0-1 0,1 1 0,16-13-1684,3-12-1756,6-8-2216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112 275 5221,'-8'9'5968,"-4"6"-4942,-46 63 3618,53-71-4164,1 0 0,0 0 0,0 1 0,1-1 0,0 1 0,0 0 0,1-1-1,0 1 1,0 0 0,0 11 0,2-19-472,0 1-1,0 0 1,1 0-1,-1 0 1,0 0-1,1 0 0,-1 0 1,0-1-1,1 1 1,-1 0-1,1 0 1,-1 0-1,1-1 1,-1 1-1,1 0 1,0-1-1,-1 1 1,1-1-1,0 1 0,-1 0 1,1-1-1,0 1 1,0-1-1,0 0 1,0 1-1,-1-1 1,1 0-1,0 0 1,0 1-1,0-1 1,0 0-1,0 0 0,0 0 1,0 0-1,0 0 1,-1 0-1,1 0 1,0 0-1,0-1 1,0 1-1,0 0 1,0 0-1,0-1 1,-1 1-1,1-1 0,1 0 1,4 0 49,-1-1 1,1 0-1,-1-1 1,0 1-1,0-1 1,7-5-1,-2-2-1,0 0 0,0 0 0,-1-1 0,0-1 0,-1 0 0,-1 0 0,1 0 0,-2-1 0,0 0 1,-1 0-1,0-1 0,0 0 0,2-20 0,-6 32-158,-1 28-282,-1-25 379,1 1 0,0-1 0,0 1 0,0-1 0,0 1 0,1-1 0,-1 1 0,0-1 0,1 1 0,-1-1 0,1 0 0,-1 1 1,1-1-1,0 1 0,-1-1 0,1 0 0,0 0 0,0 0 0,0 1 0,0-1 0,0 0 0,0 0 0,0 0 0,2 1 0,0-1 45,-1-1 0,0 1 0,1-1 0,-1 0 0,0 1 0,1-1 0,-1 0 0,0 0 0,1-1-1,-1 1 1,0 0 0,1-1 0,-1 0 0,0 1 0,1-1 0,2-2 0,6-2 186,0-1 1,-1 0-1,0-1 0,0 0 1,-1 0-1,0-1 0,9-11 1,58-69 286,-63 72-509,1-1 21,3-4 6,-1 1 0,0-2 1,-2 0-1,18-36 0,-56 115-515,11-30 592,2 0 0,0 0-1,2 1 1,1 0 0,1 1 0,2 0 0,-3 37 0,8-52-104,1 40 20,-1-52-29,0 0 0,0 1 0,1-1 0,-1 1 0,1-1 0,0 0-1,0 0 1,0 1 0,0-1 0,0 0 0,0 0 0,0 0 0,1 0 0,-1 0-1,1 0 1,0 0 0,3 2 0,-4-10-114,1-1 1,-1 1-1,0-1 0,-1 1 0,1-1 0,-1 1 1,-2-11-1,-2-4-136,-1-1 0,-1 1 1,-15-33-1,-8-32 612,29 86-336,0-1 0,-1 0 0,1 1 1,0-1-1,0 1 0,0-1 0,0 1 0,0-1 0,0 1 0,0-1 0,0 0 1,0 1-1,1-1 0,-1 1 0,0-1 0,0 1 0,0-1 0,1 1 1,-1-1-1,0 1 0,0-1 0,1 1 0,-1-1 0,1 1 0,-1 0 1,0-1-1,1 1 0,-1-1 0,1 1 0,-1 0 0,1 0 0,-1-1 1,1 1-1,0 0 0,27-3 66,38 14-2243,-56-9 1045,28 4-4740,2-2-5690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90 246 6566,'6'-8'5413,"-1"1"-4581,16-28 1378,-15 4 2393,-6 31-4568,0-1 0,0 1-1,-1-1 1,1 1 0,0 0 0,0-1 0,0 1 0,0 0-1,-1-1 1,1 1 0,0 0 0,0-1 0,-1 1 0,1 0-1,0 0 1,-1-1 0,1 1 0,0 0 0,-1 0 0,1 0 0,0 0-1,-1-1 1,1 1 0,0 0 0,-1 0 0,1 0 0,-1 0-1,1 0 1,0 0 0,-1 0 0,1 0 0,-1 0 0,1 0-1,0 0 1,-1 0 0,1 0 0,0 0 0,-1 0 0,1 0-1,-1 1 1,1-1 0,0 0 0,-1 0 0,1 0 0,0 1-1,-1-1 1,1 0 0,0 0 0,-1 1 0,-18 12 139,7 2-26,2 1-1,0 0 1,1 0-1,0 1 0,1 0 1,1 0-1,1 1 1,1 0-1,0 0 1,1 1-1,1 0 0,-1 32 1,3-50-133,1 0 0,0 0 0,0 0-1,0 0 1,0 0 0,0 0 0,0 0 0,1 0 0,-1 0 0,0-1 0,0 1 0,1 0 0,-1 0-1,0 0 1,1 0 0,-1 0 0,1-1 0,-1 1 0,1 0 0,0 0 0,-1-1 0,1 1 0,0-1 0,-1 1-1,1 0 1,0-1 0,0 1 0,-1-1 0,1 1 0,0-1 0,0 0 0,0 1 0,0-1 0,0 0-1,-1 0 1,1 0 0,0 1 0,0-1 0,0 0 0,0 0 0,0 0 0,0 0 0,0-1 0,0 1-1,0 0 1,0 0 0,-1 0 0,1-1 0,2 0 0,3-1 131,0 0 0,0-1 0,-1 0 0,1 0 0,-1 0 0,8-6 0,10-12 164,0-1 1,-1 0-1,-2-2 0,0 0 1,29-49-1,-21 25 30,-3-1 0,27-73 1,-43 98-1041,-15 58 458,-1 0 0,-24 63 0,-7 32 333,35-117-103,-1 2-30,1 0-1,1 0 1,0 0-1,0 0 0,2 0 1,-1 1-1,4 24 1,-2-38-41,-1 0 1,0-1 0,1 1 0,-1 0 0,1 0-1,-1 0 1,1 0 0,0-1 0,-1 1-1,1 0 1,-1-1 0,1 1 0,0 0-1,0-1 1,0 1 0,-1-1 0,1 1-1,0-1 1,0 1 0,0-1 0,0 0 0,0 0-1,0 1 1,-1-1 0,1 0 0,0 0-1,0 0 1,0 0 0,0 0 0,0 0-1,0 0 1,0 0 0,0 0 0,0 0 0,1-1-1,0 0-330,1 1-1,0-1 1,-1 0-1,1 0 1,-1 0-1,0 0 1,1-1-1,-1 1 1,0-1-1,0 1 1,3-4 0,12-19-5529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11659,'0'0'7463,"-3"10"-7356,-8 30 517,1-1 1,3 1 0,-4 50-1,11-89-605,0-1 0,1 1 0,0-1-1,-1 1 1,1-1 0,-1 1 0,1-1 0,-1 1-1,1-1 1,0 0 0,-1 1 0,1-1-1,0 0 1,0 1 0,-1-1 0,1 0 0,0 0-1,-1 0 1,1 0 0,0 0 0,0 0 0,0 0-1,-1 0 1,1 0 0,0 0 0,0 0-1,-1 0 1,1 0 0,0-1 0,-1 1 0,1 0-1,1-1 1,28-7 637,-18 0-596,0 1 0,-1-1 0,0-1 0,0 0 0,-1-1 0,0 0 0,-1 0 0,10-15 0,29-29 222,-51 85-474,0-15 196,-6 47-8,9-62 5,1-1 0,-1 1-1,0-1 1,0 0 0,1 1 0,-1-1-1,0 0 1,1 1 0,-1-1 0,1 0-1,-1 1 1,0-1 0,1 0 0,-1 0-1,1 1 1,-1-1 0,1 0 0,-1 0-1,0 0 1,1 0 0,-1 0 0,1 1 0,-1-1-1,1 0 1,-1 0 0,1 0 0,-1 0-1,1-1 1,-1 1 0,1 0 0,-1 0-1,1 0 1,0 0 0,20-5 171,-8-2-58,0 0 1,0-1-1,-1 0 1,15-13 0,-17 13-107,0 0 0,0 1 0,1 0 0,0 0 0,0 1 0,23-8 0,-33 13-16,-1 1-1,1-1 1,0 1-1,0 0 0,0-1 1,0 1-1,0 0 0,1 0 1,-1 0-1,0 0 0,0 0 1,0 0-1,0 0 0,0 0 1,0 0-1,0 0 0,0 1 1,0-1-1,0 0 1,0 1-1,0-1 0,0 1 1,0-1-1,-1 1 0,1-1 1,0 1-1,0 0 0,0-1 1,-1 1-1,2 1 0,3 30 187,-5-30-172,0 0 0,0 1 0,0-1 0,0 0 0,0 1 0,0-1 0,1 0 0,-1 1 0,1-1 0,0 0 0,0 0 0,-1 0 0,1 0 0,1 0 0,1 3 0,-3-4-1,1-1 1,0 1-1,-1-1 1,1 0-1,0 1 0,0-1 1,0 0-1,0 1 1,-1-1-1,1 0 1,0 0-1,0 0 0,0 0 1,0 0-1,0 0 1,-1 0-1,1 0 1,0 0-1,0 0 1,0 0-1,0-1 0,0 1 1,-1 0-1,1-1 1,0 1-1,0 0 1,-1-1-1,1 1 0,0-1 1,0 1-1,-1-1 1,1 0-1,-1 1 1,1-1-1,0-1 0,10-13-1546,-6 1-3546,-4 4-2216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16400,'0'0'5754,"8"8"-4884,-7-7-860,1 1 42,-1 0-1,1 0 1,0 0-1,0 0 0,0 0 1,0-1-1,1 1 1,-1-1-1,0 1 1,1-1-1,-1 0 1,1 0-1,-1 0 0,1 0 1,-1 0-1,1-1 1,0 1-1,-1-1 1,1 1-1,0-1 0,0 0 1,-1 0-1,1-1 1,0 1-1,-1 0 1,1-1-1,0 0 1,-1 1-1,1-1 0,-1 0 1,1 0-1,-1-1 1,1 1-1,-1-1 1,0 1-1,0-1 1,3-2-1,1 0 33,-2 0 0,1-1 0,0 1 1,-1-1-1,0 0 0,0 0 0,0 0 0,0-1 0,-1 1 0,0-1 1,0 0-1,-1 0 0,0 0 0,0 0 0,0-1 0,-1 1 0,0 0 1,0-1-1,0 1 0,-1-11 0,0 17-86,0 0-1,0-1 1,0 1-1,0 0 1,0-1-1,0 1 1,-1-1-1,1 1 1,0 0 0,0-1-1,0 1 1,-1 0-1,1-1 1,0 1-1,0 0 1,-1 0-1,1-1 1,0 1 0,0 0-1,-1 0 1,1-1-1,0 1 1,-1 0-1,1 0 1,0 0-1,-1-1 1,1 1 0,-1 0-1,1 0 1,0 0-1,-1 0 1,1 0-1,0 0 1,-1 0-1,1 0 1,-1 0 0,1 0-1,0 0 1,-1 0-1,1 0 1,0 0-1,-1 0 1,1 1-1,-1-1 1,1 0 0,0 0-1,-1 0 1,1 1-1,0-1 1,0 0-1,-1 0 1,1 1-1,-1-1 1,-16 16-256,4 1 219,2 1-1,0 0 0,1 1 0,-9 21 0,15-29-4,0 0-1,0 0 0,1 1 0,0-1 0,1 1 0,1-1 0,0 1 0,0 23 0,2-34-41,-1 0 1,0 0-1,1 0 1,-1 0-1,1 0 1,-1 0-1,1 0 1,0 0-1,-1 0 0,1 0 1,0 0-1,0 0 1,0 0-1,-1 0 1,1-1-1,0 1 1,0 0-1,0-1 0,0 1 1,0-1-1,0 1 1,1-1-1,-1 1 1,0-1-1,0 0 0,0 1 1,0-1-1,0 0 1,1 0-1,-1 0 1,0 0-1,0 0 1,0 0-1,1 0 0,-1-1 1,2 0-1,3 1-330,-1-1 0,1-1-1,-1 1 1,1-1-1,-1 0 1,10-5 0,4-7-1731,-1 0 0,0-1 0,-1 0 0,0-2 1,-2 0-1,21-29 0,-6 7-2028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7911,'-5'10'2851,"-23"49"179,2 0-1,3 2 1,-24 96 0,39-117-2299,-5 79 0,8-32 940,10-112-1373,0-1 1,2 1-1,18-41 1,-9 21-276,-8 22-46,53-138-953,-49 134 807,1 0-1,2 0 1,28-38 0,-39 59 5,1 0 0,1 1 0,-1 0 0,1 1 0,0-1 0,0 1 0,0 0 0,1 0 0,-1 1 0,13-5 0,-17 8 154,0-1 0,-1 1-1,1-1 1,0 1 0,0-1-1,-1 1 1,1 0-1,0 0 1,0 0 0,0 0-1,-1 0 1,1 0 0,0 0-1,0 1 1,-1-1 0,1 1-1,0-1 1,-1 1-1,1 0 1,0 0 0,-1-1-1,1 1 1,-1 0 0,1 1-1,-1-1 1,0 0 0,1 0-1,-1 0 1,0 1 0,0-1-1,0 1 1,0-1-1,0 1 1,0-1 0,0 1-1,-1 0 1,1-1 0,0 1-1,-1 0 1,1-1 0,-1 1-1,0 0 1,0 0-1,0 0 1,0-1 0,0 1-1,0 3 1,-1 2 77,0 0 1,0-1-1,0 1 1,-1-1-1,0 1 1,-1-1-1,1 0 1,-1 0-1,0 0 1,-1 0-1,1-1 1,-1 1-1,0-1 1,-1 0-1,1 0 0,-9 7 1,-4 4 256,0-2 1,-1 0-1,-32 19 1,48-32-408,0 1 1,0-1-1,0 0 0,0 0 0,0 0 1,0 0-1,-1 0 0,1-1 0,0 1 1,0-1-1,-1 1 0,1-1 0,-5 0 1,7 0-215,-1-1 0,0 0 0,0 0 1,0 1-1,1-1 0,-1 0 0,0 0 1,1 0-1,-1 0 0,1 1 0,-1-1 1,1 0-1,-1 0 0,1 0 1,0 0-1,-1 0 0,1 0 0,0 0 1,0-1-1,0 1 0,0 0 0,0 0 1,0 0-1,0 0 0,0 0 0,0 0 1,0 0-1,1-2 0,1-21-7342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42 17489,'0'0'3704,"9"-1"-3186,-4 1-447,27-5 58,-31 4-108,0 1 1,0 0-1,1-1 0,-1 0 0,0 1 1,0-1-1,0 0 0,0 1 0,0-1 1,-1 0-1,1 0 0,0 0 1,0 0-1,0 0 0,-1 0 0,1 0 1,0 0-1,-1 0 0,1 0 0,-1 0 1,1 0-1,-1-1 0,0 1 1,0 0-1,1 0 0,-1 0 0,0-3 1,0 4-18,0-1 1,0 1 0,0-1 0,0 1-1,-1 0 1,1-1 0,0 1 0,0 0-1,0-1 1,0 1 0,-1 0 0,1 0-1,0-1 1,0 1 0,0 0 0,-1-1 0,1 1-1,0 0 1,-1 0 0,1 0 0,0-1-1,0 1 1,-1 0 0,1 0 0,0 0-1,-1 0 1,1 0 0,-1-1 0,1 1-1,0 0 1,-1 0 0,1 0 0,0 0-1,-1 0 1,1 0 0,0 0 0,-1 0-1,1 0 1,0 1 0,-1-1 0,1 0 0,0 0-1,-1 0 1,1 0 0,0 0 0,-1 1-1,1-1 1,0 0 0,-1 0 0,1 0-1,0 1 1,0-1 0,-1 1 0,-18 12-214,14-6 193,0 0 1,0 0 0,0 1-1,1-1 1,0 1 0,1 0 0,0 0-1,0 0 1,1 1 0,0-1-1,0 1 1,1-1 0,0 1-1,0 13 1,2-21 32,-1 0-1,1 0 1,0 0-1,-1-1 0,1 1 1,0 0-1,-1-1 1,1 1-1,0 0 1,0-1-1,0 1 1,-1-1-1,1 1 1,0-1-1,0 1 1,0-1-1,0 0 1,0 1-1,0-1 0,0 0 1,0 0-1,0 0 1,0 0-1,0 0 1,0 0-1,0 0 1,0 0-1,0 0 1,0 0-1,0-1 1,0 1-1,0 0 1,1-1-1,37-10 567,-18-1-483,-1 0 1,22-18 0,-31 21-186,0 0 0,1 1-1,0 0 1,1 1 0,-1 0 0,2 1-1,-1 0 1,1 1 0,18-4 0,-31 9 55,0 0 0,1 0 0,-1 0 0,0 0 1,0 0-1,0 0 0,1 0 0,-1 1 0,0-1 1,0 0-1,0 1 0,0-1 0,0 1 1,0 0-1,0-1 0,0 1 0,0 0 0,0-1 1,0 1-1,0 0 0,0 0 0,-1 0 0,1 0 1,0 0-1,0 0 0,-1 0 0,1 0 0,-1 0 1,1 0-1,-1 0 0,1 0 0,-1 0 0,0 0 1,0 1-1,1-1 0,-1 0 0,0 2 0,-1 58 388,-1-36 315,27-31-673,14-16-7393,-16 8-2136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96 272 8520,'9'-10'3048,"-1"2"-2551,33-35 2280,-37 39-2143,0 0-1,-1-1 1,0 1-1,0-1 1,0 0-1,-1 0 1,1 0-1,-1 0 1,2-10-1,-4 15-570,0 0-1,0-1 1,0 1-1,0-1 1,0 1-1,0 0 1,-1-1-1,1 1 1,0 0-1,0-1 1,0 1-1,0 0 1,-1-1-1,1 1 0,0 0 1,0 0-1,-1-1 1,1 1-1,0 0 1,-1 0-1,1-1 1,0 1-1,-1 0 1,1 0-1,0 0 1,-1-1-1,1 1 1,0 0-1,-1 0 1,1 0-1,0 0 1,-1 0-1,1 0 1,-1 0-1,1 0 0,0 0 1,-1 0-1,1 0 1,0 0-1,-1 0 1,1 0-1,-1 0 1,1 1-1,-1-1 1,-20 5 403,9 3-459,1 0-1,-1 0 1,1 1 0,0 0 0,1 1-1,1 1 1,-1-1 0,1 1-1,1 1 1,0 0 0,1 0-1,0 0 1,1 1 0,0 0-1,-5 19 1,10-30-14,1 0 1,-1 0-1,1 1 1,0-1-1,0 0 1,0 1-1,0-1 1,0 0-1,0 0 1,1 1 0,-1-1-1,1 0 1,1 4-1,-2-5 9,1 0 0,-1 0 0,1 0 0,0-1 0,-1 1 0,1 0 0,0 0 0,0-1 0,0 1 0,-1-1-1,1 1 1,0 0 0,0-1 0,0 0 0,0 1 0,0-1 0,0 0 0,0 1 0,0-1 0,0 0 0,2 0 0,2 0 25,-1-1 0,1 1 0,0-1 0,0 0 1,-1-1-1,1 1 0,-1-1 0,0 0 0,1 0 0,-1 0 0,8-6 1,15-12 14,-1-2 0,-1-1 0,-1-1 1,-1-1-1,-1-1 0,-2 0 0,0-2 1,-2-1-1,-1 0 0,-1-1 0,17-47 1,-33 70-774,-11 25 378,-16 37 155,16-30 289,1 1-1,1 0 0,1 0 0,2 1 0,0 0 0,2 0 1,1 0-1,1 51 0,2-75-165,1 1-1,-1 0 1,1-1 0,-1 1 0,1-1 0,0 0-1,1 1 1,-1-1 0,1 0 0,-1 1 0,1-1 0,0 0-1,0 0 1,0-1 0,0 1 0,1 0 0,-1-1-1,1 1 1,0-1 0,4 4 0,-3-5-519,0 1 1,-1 0-1,1-1 1,0 0-1,0 0 1,0 0-1,0 0 0,0-1 1,0 1-1,0-1 1,6-1-1,22-2-10040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2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149 256 6406,'0'0'11398,"0"-8"-9252,0 4-1921,-4-25 1354,4 29-1535,-1-1-1,1 0 1,-1 0 0,1 1-1,0-1 1,-1 1-1,0-1 1,1 0 0,-1 1-1,1-1 1,-1 1-1,0-1 1,1 1 0,-1-1-1,0 1 1,1 0 0,-1-1-1,0 1 1,0 0-1,1 0 1,-1-1 0,0 1-1,0 0 1,1 0-1,-1 0 1,0 0 0,0 0-1,0 0 1,1 0 0,-1 0-1,0 0 1,0 1-1,0-1 1,1 0 0,-1 0-1,0 1 1,1-1-1,-1 0 1,0 1 0,0 0-1,-5 2-8,0 1-1,1 0 0,-1 0 1,1 1-1,0-1 0,0 1 1,1 0-1,-1 0 0,1 1 1,0-1-1,-4 10 0,-2 2-22,1 1 1,-11 32-1,17-42-6,1-1 1,-1 2-1,1-1 0,1 0 1,-1 0-1,2 0 1,-1 1-1,1-1 0,1 11 1,-1-18-1,1 0 1,-1 0 0,1 0 0,-1 0-1,1 0 1,-1 0 0,1 0 0,0 0-1,-1 0 1,1 0 0,0 0 0,0 0-1,0-1 1,0 1 0,0 0 0,0 0-1,0-1 1,0 1 0,0-1-1,0 1 1,0-1 0,0 1 0,0-1-1,0 0 1,1 0 0,-1 1 0,0-1-1,0 0 1,0 0 0,1 0 0,-1 0-1,0 0 1,0-1 0,0 1 0,0 0-1,1-1 1,-1 1 0,0 0-1,0-1 1,0 1 0,1-2 0,5 0 61,1-1 1,-2 0-1,1 0 1,0-1-1,8-5 1,4-6 12,-1-1 0,0-1 0,-1-1 1,21-27-1,-31 36-55,-1 0 0,0 0 1,0-1-1,-1 0 0,0 0 0,-1 0 1,0 0-1,-1-1 0,0 1 0,0-1 1,-1 0-1,0-12 0,-2 23-30,0-1 0,1 1 0,-1 0 0,0 0 0,0 0 0,0 0 0,0 0 0,0 0 0,0 0 0,0-1 0,0 1 0,0 0 0,0 0 0,0 0 0,0 0 0,0 0 0,0-1 0,0 1 0,0 0 0,0 0 0,0 0 0,0 0-1,0 0 1,0 0 0,0-1 0,-1 1 0,1 0 0,0 0 0,0 0 0,0 0 0,0 0 0,0 0 0,0 0 0,0 0 0,0 0 0,0-1 0,-1 1 0,1 0 0,0 0 0,0 0 0,0 0 0,0 0 0,0 0 0,0 0 0,-1 0 0,1 0 0,0 0 0,0 0 0,0 0 0,0 0 0,0 0 0,0 0 0,-1 0 0,1 0 0,0 0 0,0 0 0,0 0 0,0 0 0,0 0-1,0 0 1,-1 0 0,1 1 0,-9 9-276,-7 15 8,13-19 259,0 0 0,0 1 0,0 0 0,1 0 0,0 0 0,1 0 0,-1 0 0,1 0 0,1 0 0,0 0 0,-1 0 0,2 0 0,0 8 1,0-14 18,0 0 1,-1 0 0,1 0 0,0 0 0,0 0 0,0 0 0,0 0 0,0 0 0,0 0 0,0 0 0,0-1 0,0 1 0,0 0 0,0-1 0,0 1-1,1-1 1,-1 1 0,0-1 0,0 0 0,1 0 0,-1 1 0,0-1 0,0 0 0,1 0 0,-1 0 0,0 0 0,1 0 0,-1-1 0,0 1 0,0 0-1,1 0 1,-1-1 0,0 1 0,0-1 0,0 1 0,2-2 0,4 0 72,0-1 0,-1 0 0,0 0 1,0-1-1,10-6 0,4-9 25,-1-1 0,-1-1 0,0-1 0,-2 0 0,0-2 0,-2 1 1,0-2-1,-2 0 0,-1 0 0,0-1 0,6-29 0,-39 142-193,4 1 0,-11 165 0,31-203 135,3-1 0,2 0 0,14 52 0,-12-63-16,-6-26-6,-1 1 0,-1-1 0,1 25 0,-2-35 2,0-1 0,0 1-1,0 0 1,0 0 0,0-1-1,0 1 1,0 0 0,-1 0-1,1-1 1,-1 1 0,1 0-1,-1-1 1,0 1 0,0-1-1,1 1 1,-1-1 0,0 1-1,0-1 1,-1 1 0,1-1-1,0 0 1,0 0 0,-1 0-1,1 0 1,0 0 0,-1 0-1,1 0 1,-1 0 0,1 0-1,-1 0 1,0-1 0,1 1-1,-1-1 1,0 1 0,0-1-1,-1 0 1,1 0 44,0-1-1,0 1 1,0-1 0,0 0-1,0 0 1,0 0 0,0 0-1,0 0 1,1 0 0,-1 0-1,1 0 1,-1-1 0,1 1-1,-1-1 1,1 1 0,-1-1-1,1 0 1,0 1 0,0-1-1,0 0 1,0 0 0,0 0-1,1 0 1,-2-3 0,-14-55 116,15 58-171,-3-23 0,0 0 1,1 0-1,2 0 0,0 0 0,2-1 0,1 1 0,5-25 1,-6 41-140,1 0 1,0 0-1,1 0 1,0 0-1,1 0 1,0 0-1,0 1 1,1 0 0,0 0-1,0 0 1,1 0-1,0 1 1,0 0-1,0 0 1,1 1-1,0 0 1,1 0 0,0 0-1,-1 1 1,2 0-1,14-6 1,80-18-7346,-48 11-1227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62 6342,'3'-14'4962,"5"-16"1194,-5 27-3579,-2 17-284,-14 211-1330,-1 5-153,33-273 87,-10 10-900,-1 0 0,-2 0 1,-1 0-1,-1-1 0,-2-36 1,-2 81-123,0-1 61,0 1 0,0-1 1,1 1-1,0-1 0,1 0 0,5 18 1,-6-25 81,0-1 1,1 1-1,-1-1 1,1 0 0,-1 0-1,1 0 1,0 0-1,0 0 1,0 0 0,0 0-1,0-1 1,0 1-1,0-1 1,1 1 0,-1-1-1,1 0 1,-1 0-1,1 0 1,-1 0 0,1 0-1,-1-1 1,1 1-1,0-1 1,-1 0 0,1 0-1,0 0 1,-1 0-1,1 0 1,0 0 0,-1-1-1,1 1 1,4-2-1,2-1 116,1 0 0,-1-1-1,0 0 1,-1 0 0,1-1-1,-1 0 1,0 0 0,0-1-1,0 0 1,-1-1 0,0 0-1,12-14 1,-3 1 137,-1 0 1,-1 0 0,22-44-1,-30 51-130,-1 0 0,0 0 0,-1 0 0,0-1-1,-1 0 1,-1 1 0,2-27 0,-4 41-146,0-1 1,0 0 0,0 0 0,0 0-1,-1 1 1,1-1 0,0 0-1,0 0 1,0 0 0,-1 0 0,1 1-1,0-1 1,0 0 0,0 0-1,-1 0 1,1 0 0,0 0-1,0 0 1,0 0 0,-1 0 0,1 0-1,0 0 1,0 0 0,-1 0-1,1 0 1,0 0 0,0 0-1,0 0 1,-1 0 0,1 0 0,0 0-1,0 0 1,-1 0 0,1 0-1,0 0 1,0 0 0,0 0 0,-1-1-1,1 1 1,0 0 0,0 0-1,0 0 1,0 0 0,-1-1-1,1 1 1,0 0 0,0 0 0,0 0-1,0 0 1,0-1 0,0 1-1,-1 0 1,1 0 0,0-1 0,0 1-1,0 0 1,0 0 0,0 0-1,0-1 1,0 1 0,0 0-1,0-1 1,-13 19-377,0 6 321,0 2-1,2 0 1,-12 40-1,19-52 76,1 0 0,0 0 0,0 0 0,2 0 0,0 0 0,1 0 1,0 1-1,4 26 0,-3-38-7,1 0 1,-1 1 0,0-1-1,1 0 1,0 0 0,0 0-1,0 0 1,0 0-1,0-1 1,1 1 0,-1 0-1,1-1 1,0 0 0,0 0-1,0 0 1,0 0 0,0 0-1,0 0 1,0-1 0,0 0-1,1 1 1,-1-1-1,1 0 1,-1-1 0,1 1-1,-1-1 1,1 1 0,-1-1-1,1 0 1,-1 0 0,5-1-1,0 0 15,1 1-1,0-1 0,0-1 1,-1 1-1,1-1 0,-1-1 1,0 0-1,0 0 0,0 0 1,0-1-1,13-9 0,-13 6-4,1-1 0,-2 0 0,1-1-1,-1 1 1,8-15 0,-12 19-14,-1 1 0,0-1 0,0 0 1,0 0-1,-1 0 0,1 0 0,-1 0 0,0 0 0,0 0 1,0 0-1,-1 0 0,1-1 0,-1 1 0,0 0 0,0 0 0,-1 0 1,-1-7-1,2 10-13,-1 1 1,1-1-1,-1 0 1,0 0-1,0 0 1,1 1-1,-1-1 1,0 0-1,0 1 1,0-1-1,0 1 1,0-1-1,0 1 1,0 0-1,0-1 1,0 1-1,0 0 1,0-1-1,0 1 1,0 0-1,0 0 1,0 0-1,0 0 1,0 0-1,0 0 1,0 0-1,0 1 1,0-1-1,0 0 0,0 0 1,0 1-1,0-1 1,0 1-1,0-1 1,0 1-1,0-1 1,0 1-1,1 0 1,-2 0-1,-36 26-403,31-20 411,1 1-1,0-1 1,0 1 0,1 0-1,0 1 1,0-1 0,1 1 0,1 0-1,-5 14 1,7-20-4,0-1 0,1 1 1,-1 0-1,1-1 0,0 1 1,-1 0-1,1-1 0,0 1 0,1 0 1,-1-1-1,1 1 0,-1 0 0,1-1 1,0 1-1,-1-1 0,2 1 1,-1-1-1,0 1 0,0-1 0,1 0 1,-1 0-1,1 1 0,0-1 0,-1 0 1,1 0-1,0-1 0,0 1 1,0 0-1,1-1 0,-1 1 0,0-1 1,1 0-1,-1 1 0,0-1 0,1-1 1,0 1-1,-1 0 0,4 0 0,9 2-1178,-1-1 0,1-1-1,24 0 1,-37-1 1032,44 0-6239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11115,'0'-1'9054,"-2"6"-8104,-10 15-394,2 1 0,0 0 0,1 1 0,2 0 0,-9 38 0,8-23-358,3-1-1,-3 72 1,8-105-194,-1-1-1,1 1 1,1-1 0,-1 1 0,0-1 0,0 1 0,1-1 0,0 1-1,-1-1 1,1 1 0,0-1 0,0 1 0,0-1 0,1 0-1,-1 0 1,0 0 0,1 0 0,0 0 0,-1 0 0,1 0 0,0 0-1,0 0 1,0-1 0,0 1 0,0-1 0,4 2 0,-2-2 11,1 1 1,-1-1-1,1-1 1,-1 1-1,1-1 1,-1 0-1,1 0 1,0 0-1,-1 0 1,1-1-1,-1 0 1,1 0-1,-1 0 1,7-3-1,2-1-136,0-2 0,-1 1 0,14-11 0,-19 12 32,1 0-1,-1 0 1,1 0-1,0 1 1,0 0-1,1 1 1,-1 0-1,1 0 1,0 1-1,14-2 1,-22 4 82,0 0 0,-1 0 0,1 0 0,0 0 0,0 0 0,-1 0 0,1 1 0,0-1 0,0 0 0,-1 0 1,1 1-1,0-1 0,-1 1 0,1-1 0,-1 1 0,1-1 0,0 1 0,-1-1 0,1 1 0,-1-1 0,1 1 0,-1 0 0,0-1 0,1 1 0,-1 0 0,1-1 0,-1 1 0,0 0 0,0 0 0,2 31 239,-2-25-121,-1-1-1,-1 1 1,1-1-1,-1 0 1,0 1-1,0-1 1,-5 8-1,-2-4 119,-1-1 0,0 0 0,0-1-1,-1 1 1,0-2 0,-1 0 0,1 0-1,-1-1 1,-1-1 0,1 0 0,-1 0-1,0-1 1,0-1 0,0 0 0,0-1-1,0 0 1,-1-1 0,1-1 0,-25-2-1,37 2-276,-1 0-1,1-1 0,0 1 0,0 0 0,0-1 0,-1 1 1,1-1-1,0 1 0,0-1 0,0 0 0,0 1 0,0-1 1,0 0-1,0 0 0,0 0 0,0 1 0,0-1 0,1 0 1,-1 0-1,0-1 0,1 1 0,-1 0 0,0 0 0,1 0 1,-1 0-1,1 0 0,0-1 0,-1 1 0,1 0 0,0 0 1,0-1-1,0 1 0,0 0 0,0 0 0,0-1 0,0 1 1,1-2-1,-1 1-291,1-1 0,-1 0 0,1 0 1,0 1-1,0-1 0,1 1 0,-1-1 1,0 1-1,1-1 0,0 1 0,-1 0 0,1-1 1,0 1-1,0 0 0,4-2 0,3-2-1347,0 1 0,1 1 0,0 0 1,12-4-1,12-2-4362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39 17457,'0'0'5776,"-10"-7"-5024,6 3-639,-25-18 196,28 21-296,-1 1-1,1-1 1,-1 0-1,1 1 1,-1-1-1,0 1 0,1-1 1,-1 1-1,0 0 1,1 0-1,-1 0 1,1 0-1,-1 0 1,0 0-1,1 0 0,-1 0 1,0 1-1,1-1 1,-1 1-1,1-1 1,-1 1-1,1-1 1,-3 2-1,-4 4 8,1 1-1,-1 0 1,1 0-1,0 0 1,1 1-1,0 0 1,-8 14-1,10-17 17,1 0 1,0 0-1,1 0 0,-1 1 0,1-1 0,0 1 1,1 0-1,-1 0 0,1 0 0,0 0 1,1 0-1,-1 0 0,1 0 0,1 6 0,0-11-24,-1 0-1,1 1 0,0-1 0,0 0 0,0 0 0,0 0 0,0 0 1,0 0-1,0-1 0,0 1 0,0 0 0,0 0 0,1-1 1,-1 1-1,0-1 0,0 1 0,1-1 0,-1 1 0,0-1 0,1 0 1,-1 1-1,0-1 0,1 0 0,-1 0 0,0 0 0,1 0 1,-1 0-1,1-1 0,-1 1 0,0 0 0,1-1 0,-1 1 1,2-1-1,47-17 335,-33 6-295,0 0 0,-1-2 0,0 0 0,-1-1 1,-1 0-1,0-1 0,18-28 0,-18 25-27,-17 54-686,-6 3 594,5-24-191,0 1 0,1 0-1,1 0 1,1 0 0,0 20 0,1-34 6,0 0 0,0 1-1,0-1 1,0 0 0,1 0 0,-1 1 0,0-1-1,1 0 1,-1 0 0,1 0 0,0 1 0,-1-1-1,1 0 1,0 0 0,0 0 0,-1 0 0,1 0 0,0 0-1,0 0 1,0-1 0,0 1 0,0 0 0,1-1-1,-1 1 1,0 0 0,0-1 0,0 1 0,0-1-1,1 0 1,-1 1 0,0-1 0,1 0 0,-1 0-1,0 0 1,0 0 0,1 0 0,-1 0 0,0 0 0,1 0-1,-1 0 1,2-1 0,24 1-6249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12300,'-10'6'2968,"-12"7"-1531,1 2 1,0 0-1,1 1 1,1 1 0,0 1-1,-27 35 1,45-52-1428,1-1 0,-1 1 0,1-1 0,-1 1 0,1-1 0,0 1 1,-1-1-1,1 1 0,0-1 0,-1 1 0,1-1 0,0 1 0,0 0 1,0-1-1,0 1 0,-1 0 0,1-1 0,0 1 0,0-1 0,0 1 1,0 0-1,0-1 0,0 1 0,1 0 0,-1-1 0,0 1 0,0-1 1,0 1-1,0 0 0,1 0 0,19 1 268,37-19-31,-48 14-296,2-1-116,0 1 1,0 1 0,0 0 0,0 0-1,0 1 1,1 0 0,-1 1-1,19 2 1,-29-1 148,1-1 0,-1 1 0,1 0 1,-1 0-1,0-1 0,1 1 0,-1 0 0,0 0 0,0 1 0,1-1 0,-1 0 1,0 0-1,0 1 0,0-1 0,-1 0 0,1 1 0,0-1 0,0 1 1,-1-1-1,1 1 0,-1-1 0,1 1 0,-1 0 0,0-1 0,1 1 0,-1-1 1,0 1-1,0 0 0,0-1 0,-1 1 0,1 0 0,0-1 0,0 1 1,-2 2-1,1 2 33,0 0 0,0 0 1,-1 0-1,0 0 0,0-1 1,-1 1-1,-5 8 1,4-7 89,-1-1 1,0 0 0,-1 0 0,0-1 0,0 0 0,0 0 0,0 0 0,-1-1-1,1 0 1,-1 0 0,0 0 0,-1-1 0,-8 3 0,11-5-520,0 0-1,-1 0 1,1-1 0,0 1-1,0-1 1,-1 0 0,-8-2-1,-3-3-4696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13773,'0'0'4073,"11"4"-2162,0 1-1495,0-2 0,0 1-1,0-2 1,0 1-1,1-2 1,-1 1-1,1-2 1,0 0 0,-1 0-1,1-1 1,-1 0-1,17-4 1,-14 1-326,-1-2 0,1 1 1,-1-2-1,0 1 1,-1-2-1,0 0 0,0 0 1,0-1-1,-1-1 0,-1 1 1,0-2-1,11-13 0,-20 23-80,0-1 0,0 1 1,0 0-1,0-1 0,0 1 0,-1-1 0,1 1 0,0-1 0,-1 1 0,1-1 0,-1 1 0,0-1 0,0 1 1,1-1-1,-1 0 0,0 1 0,0-1 0,0 0 0,-1 1 0,1-1 0,0 1 0,-1-3 0,0 3-15,0 0 0,0 0-1,0 0 1,0 0 0,0 0-1,0 0 1,0 0-1,-1 0 1,1 0 0,0 1-1,-1-1 1,1 1 0,0-1-1,-1 1 1,1-1 0,-1 1-1,1-1 1,-1 1 0,-1 0-1,-4-1-44,0 1 0,0 0 1,0 1-1,0-1 0,0 1 0,0 0 0,0 1 0,0 0 0,-7 3 1,0 2 28,0 2 0,1-1 1,-1 2-1,2 0 1,0 0-1,0 1 0,1 1 1,-17 21-1,19-22 12,1 1 0,0-1 0,1 1 1,0 1-1,1-1 0,1 1 0,0 0 0,0 1 0,2-1 0,-4 19 1,7-29-39,-1-1 0,1 1 0,0-1 1,0 1-1,0-1 0,0 1 0,0-1 1,1 1-1,-1-1 0,1 1 0,0-1 1,0 1-1,0-1 0,0 0 0,0 0 1,0 1-1,0-1 0,1 0 1,-1 0-1,1 0 0,0 0 0,-1 0 1,1-1-1,0 1 0,0-1 0,0 1 1,0-1-1,0 1 0,1-1 0,-1 0 1,0 0-1,1 0 0,-1-1 0,1 1 1,-1 0-1,0-1 0,1 1 0,-1-1 1,1 0-1,3 0 0,6 0-465,-1-1 1,1 0-1,-1 0 0,0-1 0,1-1 0,-1 0 0,20-8 1,28-16-4870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33 13677,'0'0'8461,"-6"11"-8285,0 3-38,1 0-1,1 0 1,0 0-1,1 0 0,0 0 1,-1 25-1,4-35-72,0 0 0,0 0-1,1 0 1,-1 0 0,1 0 0,0 0-1,0 0 1,0-1 0,0 1-1,1 0 1,-1-1 0,1 1 0,0-1-1,4 5 1,-4-5-3,0-1 0,1 0 0,0-1 1,-1 1-1,1 0 0,0-1 0,0 1 0,0-1 0,0 0 0,0 0 0,0 0 0,0-1 1,1 1-1,-1-1 0,0 1 0,0-1 0,0 0 0,1 0 0,-1-1 0,0 1 0,4-1 1,-2 0 17,0-1 1,0 1 0,0-1 0,0 0 0,0 0 0,-1 0 0,1-1-1,-1 1 1,0-1 0,0 0 0,0 0 0,0-1 0,0 1 0,0-1 0,-1 0-1,0 0 1,0 0 0,0 0 0,0-1 0,-1 1 0,4-9 0,-1 0 9,-1 1-1,0-1 1,-1 1 0,0-1 0,-1 0 0,0 0 0,-1-19 0,0 32-96,-1 0 0,0-1 1,0 1-1,0-1 0,0 1 1,0 0-1,0-1 0,0 1 0,0-1 1,0 1-1,0 0 0,0-1 1,0 1-1,0-1 0,0 1 0,0 0 1,0-1-1,0 1 0,-1-1 1,1 1-1,0 0 0,0-1 0,0 1 1,-1 0-1,1-1 0,0 1 1,0 0-1,-1-1 0,1 1 0,0 0 1,-1 0-1,1-1 0,0 1 1,-1 0-1,1 0 0,0 0 0,-1-1 1,1 1-1,-1 0 0,1 0 1,0 0-1,-1 0 0,1 0 0,-1 0 1,1 0-1,0 0 0,-1 0 1,1 0-1,-1 0 0,1 0 0,0 0 1,-1 0-1,1 0 0,-1 1 1,1-1-1,0 0 0,-1 0 0,1 0 1,0 0-1,-1 1 0,1-1 1,0 0-1,-1 1 0,1-1 0,-19 21-215,17-19 216,1 0-1,0 1 0,0 0 1,0-1-1,0 1 0,1-1 1,-1 1-1,1 0 1,0-1-1,-1 1 0,1 0 1,0 0-1,1-1 0,-1 1 1,1 3-1,0-4 7,-1-1 0,1 1 0,0-1 0,0 1 1,0-1-1,0 0 0,0 1 0,0-1 0,0 0 0,1 1 0,-1-1 0,0 0 0,1 0 1,-1 0-1,1 0 0,-1-1 0,1 1 0,2 1 0,2-1 15,1 1-1,-1-1 1,1 0-1,-1 0 1,1-1-1,0 0 1,-1 0 0,1-1-1,-1 0 1,1 0-1,10-3 1,-10 1 0,1 1 1,-1-2 0,0 1-1,0-1 1,0 0 0,0 0-1,-1-1 1,0 0-1,7-6 1,-10 8-19,1-1-1,-1 1 1,0 0-1,-1-1 1,1 0 0,-1 0-1,1 1 1,-1-2-1,0 1 1,-1 0 0,1 0-1,-1 0 1,1-1-1,-1 1 1,-1-1-1,1 1 1,0-7 0,-2 11-6,1-1 0,0 1 0,0-1 0,-1 1 0,1 0 0,0-1 0,0 1 0,-1 0 1,1-1-1,0 1 0,-1 0 0,1-1 0,-1 1 0,1 0 0,0 0 0,-1 0 0,1-1 0,-1 1 1,1 0-1,0 0 0,-1 0 0,1 0 0,-1 0 0,1 0 0,-1 0 0,1 0 0,-1 0 1,1 0-1,-1 0 0,1 0 0,0 0 0,-1 0 0,1 0 0,-1 0 0,1 1 0,-1-1 0,0 0 1,-19 8-217,11-2 199,1 2 0,0-1 0,0 1-1,0 0 1,1 1 0,0-1 0,0 2-1,-5 10 1,8-14 38,1 0 0,-1 0-1,1 1 1,0-1 0,1 1 0,0 0 0,0 0 0,0 0-1,1 0 1,0 0 0,0 0 0,1 0 0,1 13-1,0-17-105,0-1 0,0 0 0,0-1 0,1 1 0,-1 0 0,1 0 0,0-1-1,-1 1 1,1 0 0,0-1 0,0 0 0,0 1 0,0-1 0,0 0 0,0 0-1,0 0 1,0 0 0,0-1 0,1 1 0,-1-1 0,0 1 0,1-1 0,-1 0-1,0 0 1,1 0 0,-1 0 0,0 0 0,3-1 0,6 1-776,0-1-1,-1 0 1,1 0 0,18-7 0,-15 3-515,0-2 0,-1 1 1,0-2-1,12-8 0,14-14-4408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12524,'0'0'9721,"0"8"-9555,-1 28-38,1-34-118,0-1 0,0 1 1,0-1-1,1 0 1,-1 1-1,0-1 1,1 0-1,-1 1 0,0-1 1,1 0-1,0 0 1,-1 1-1,1-1 0,0 0 1,0 0-1,-1 0 1,1 0-1,0 0 1,0 0-1,0 0 0,0 0 1,1 0-1,-1-1 1,0 1-1,0 0 0,0-1 1,1 1-1,-1 0 1,0-1-1,1 0 0,-1 1 1,0-1-1,1 0 1,-1 0-1,0 0 1,1 0-1,-1 0 0,1 0 1,-1 0-1,0 0 1,1 0-1,-1-1 0,0 1 1,1 0-1,1-2 1,6 0 232,0-1 1,0 0 0,0 0 0,17-9-1,8-11-15,0-1-1,-2-1 1,0-2-1,31-35 0,-63 93-317,-62 246 1003,37-182-411,-17 131-1,40-204-356,2-11-194,-1 1 0,-1 0 0,-4 20 0,5-30 121,1-1 1,-1 1-1,1 0 0,-1 0 0,0 0 0,0-1 0,0 1 1,0-1-1,0 1 0,0 0 0,0-1 0,0 0 0,-1 1 0,1-1 1,0 0-1,-1 1 0,1-1 0,-1 0 0,0 0 0,1 0 1,-1-1-1,0 1 0,0 0 0,1-1 0,-1 1 0,0-1 1,0 1-1,0-1 0,-2 0 0,2 0-20,-1-1 1,1 0-1,0 0 0,-1 0 0,1 0 1,0-1-1,-1 1 0,1-1 0,0 1 1,0-1-1,0 0 0,1 1 1,-1-1-1,0 0 0,1 0 0,-1 0 1,1-1-1,-1 1 0,1 0 0,0 0 1,0-1-1,0 1 0,0-1 0,1 1 1,-2-6-1,-12-68 30,10 51-186,2-1-1,1 0 1,1 0-1,1 0 1,5-32-1,-4 49-153,1 0 0,-1 0 0,1 1 0,1-1 0,0 1 0,0 0 0,9-14 0,-8 17-260,-1-1 0,1 1 1,0-1-1,1 1 0,0 1 1,-1-1-1,1 1 0,1 0 0,-1 0 1,13-5-1,54-16-10063,-36 13 235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33 143 11499,'0'0'10415,"8"1"-9475,-1-1-838,0 0 1,0 0 0,0-1-1,0 0 1,0-1-1,-1 0 1,1 0 0,-1 0-1,1-1 1,-1 0 0,0 0-1,0 0 1,0-1 0,0 0-1,-1 0 1,1 0 0,-1-1-1,0 0 1,-1 0-1,1 0 1,5-10 0,-8 12-5,1-1 1,-1 0 0,-1 0-1,1 0 1,-1 0 0,1 0 0,-1 0-1,0 0 1,-1-1 0,2-7-1,-2 11-82,0 0 0,0 1-1,0-1 1,0 0 0,-1 0-1,1 0 1,0 0 0,0 1-1,0-1 1,0 0 0,-1 0-1,1 1 1,0-1 0,-1 0-1,1 0 1,-1 1 0,1-1-1,-1 0 1,1 1 0,-1-1-1,1 1 1,-1-1 0,-1 0-1,1 1-25,-1-1 0,1 1 0,0 0 0,-1 0 0,1 0 0,0 0 0,-1 1 0,1-1-1,-1 0 1,1 0 0,0 1 0,-1-1 0,1 1 0,0-1 0,0 1 0,-1 0 0,1-1 0,0 1 0,-2 2 0,-10 8-22,0 2 1,1 0 0,0 1-1,1 0 1,1 0 0,0 1-1,-16 32 1,14-24 41,10-21-16,-26 55 85,26-54-92,1 0 1,-1 1-1,1-1 1,0 0-1,0 1 1,1-1-1,-1 0 1,1 1-1,0-1 1,0 1-1,0-1 0,0 1 1,0-1-1,1 1 1,0 3-1,0-6-56,0 0-1,1 1 0,-1-1 1,0 0-1,0-1 0,1 1 0,-1 0 1,0 0-1,1 0 0,-1-1 1,1 1-1,-1-1 0,1 1 1,-1-1-1,1 0 0,-1 1 1,1-1-1,-1 0 0,1 0 1,-1 0-1,1 0 0,1-1 1,37-4-2172,-28 1 901,0-1 0,0-1 0,0 0 0,-1 0 0,13-10 0,19-16-5381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95 9129,'0'0'8626,"-7"0"-8428,3-1-136,-1 1 1,1 1-1,0-1 1,-1 0-1,1 1 0,0 0 1,0 0-1,-1 0 1,1 1-1,0-1 1,0 1-1,0 0 0,1 0 1,-1 1-1,0-1 1,1 1-1,-1 0 1,1-1-1,0 2 0,0-1 1,0 0-1,1 0 1,-1 1-1,1 0 0,-4 5 1,4-4 5,0 0 0,0 0 0,0 0 0,1 0 0,0 0 0,0 0 0,0 0 1,0 0-1,1 1 0,0 8 0,0-12-17,1-1-1,-1 1 1,1-1 0,0 1 0,0-1-1,-1 0 1,1 1 0,0-1 0,0 0-1,0 0 1,0 1 0,1-1 0,-1 0-1,0 0 1,0 0 0,1 0-1,-1-1 1,0 1 0,1 0 0,-1-1-1,1 1 1,-1-1 0,1 1 0,-1-1-1,1 1 1,-1-1 0,1 0 0,-1 0-1,1 0 1,0 0 0,-1 0 0,1 0-1,-1 0 1,1-1 0,-1 1 0,4-2-1,5 0 44,0-1 0,-1 0 0,1-1 0,-1 0 0,1 0 0,-1-1 0,-1 0 0,1-1 0,9-7 0,-9 6-25,0 0-1,1 1 1,0 0-1,0 1 1,0 0 0,20-6-1,-28 11 27,-1 0-1,0-1 1,1 1-1,-1 0 0,0 0 1,1-1-1,-1 1 0,0 0 1,0-1-1,1 0 1,-1 1-1,0-1 0,0 0 1,0 1-1,0-1 1,0 0-1,0 0 0,0 0 1,0 0-1,0 0 0,0 0 1,0 0-1,0 0 1,-1 0-1,1-1 0,-1 1 1,1 0-1,-1 0 1,1-1-1,-1 1 0,1 0 1,-1-1-1,0 1 0,0 0 1,0-1-1,0 1 1,0 0-1,0-1 0,0 1 1,-1-2-1,2-3-120,0-17 331,-1 16-281,0 1 0,0-1 0,1 1 0,0-1 0,2-9 0,-2 15-54,-1-1-1,1 1 0,0-1 1,0 1-1,-1 0 1,1-1-1,0 1 1,0 0-1,0 0 1,0-1-1,1 1 1,-1 0-1,0 0 1,0 0-1,1 0 1,-1 1-1,0-1 1,1 0-1,-1 1 0,1-1 1,-1 0-1,1 1 1,0 0-1,-1-1 1,1 1-1,-1 0 1,3 0-1,71-1-4994,-49 1 1327,9 0-2371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 12524,'4'-8'8039,"-4"14"-7238,-2 10-673,-3 5-32,-1 8-64,4-2 0,-3 0 1,2 0-33,1-5 0,0-1-97,2-4-1184,0-7-929,0-6-2050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38 10346,'0'0'8440,"-8"11"-8403,2-4 2,1 1 0,0 0-1,0 0 1,1 0 0,0 0-1,0 1 1,1 0 0,0-1-1,1 1 1,0 1 0,-2 15 0,3-22 29,1-1 1,0 1-1,0 0 1,0 0 0,0-1-1,0 1 1,0 0-1,1-1 1,-1 1 0,1 0-1,0-1 1,0 1 0,0-1-1,0 1 1,0-1-1,1 1 1,-1-1 0,1 0-1,2 3 1,-1-3-5,0-1 1,0 0-1,0 1 0,0-1 1,0 0-1,0-1 0,0 1 1,0-1-1,1 1 0,-1-1 1,0 0-1,1 0 0,-1 0 1,0-1-1,0 1 1,5-2-1,5-2 58,0 0-1,-1-1 1,1-1 0,-1 0 0,-1-1 0,1 0-1,-1 0 1,0-2 0,-1 1 0,0-1-1,0-1 1,-1 1 0,0-2 0,-1 1-1,0-1 1,-1 0 0,0-1 0,0 0-1,-2 0 1,7-17 0,-20 117-137,8-80 46,-1-1-1,2 1 1,-1-1 0,1 1 0,0-1-1,0 0 1,1 1 0,0-1-1,1 0 1,-1 0 0,1 0 0,5 7-1,-6-11 44,0-1-1,0 0 1,0 0-1,0 0 0,0 0 1,1 0-1,-1 0 1,1-1-1,-1 1 0,1-1 1,0 0-1,-1 0 1,1 0-1,0 0 0,0 0 1,0-1-1,0 1 1,0-1-1,0 1 0,0-1 1,0 0-1,0-1 1,0 1-1,0 0 0,0-1 1,-1 0-1,1 1 1,0-1-1,0 0 0,0-1 1,-1 1-1,1 0 0,0-1 1,-1 1-1,1-1 1,-1 0-1,0 0 0,0 0 1,3-3-1,2-2 78,0 0 0,0-1 0,-1 0 0,0 0 0,-1 0 0,0-1 0,0 1 0,-1-1 0,0 0 0,5-15 0,-6 6-95,0 0 0,-2-1 0,0-35 0,-1 54-75,0 1 0,-1 0 1,1-1-1,0 1 0,-1-1 0,1 1 1,0-1-1,-1 1 0,1-1 0,0 0 0,-1 1 1,1-1-1,-1 1 0,1-1 0,-1 0 1,1 1-1,-1-1 0,1 0 0,-1 0 0,0 1 1,1-1-1,-1 0 0,1 0 0,-1 0 1,1 0-1,-1 0 0,0 0 0,1 0 1,-1 0-1,1 0 0,-1 0 0,0 0 0,1 0 1,-1 0-1,1 0 0,-1 0 0,0-1 1,1 1-1,-1 0 0,1 0 0,-1-1 0,1 1 1,-1-1-1,1 1 0,-1 0 0,1-1 1,0 1-1,-1-1 0,1 1 0,-1-1 1,1 1-1,0-1 0,0 1 0,-1-1 0,1 1 1,0-1-1,0 1 0,-1-1 0,1 0 1,-1 3 13,1 0 1,-1 0 0,1 0 0,-1 0 0,1 0-1,0 0 1,-1 0 0,1 0 0,0 1 0,1-1 0,-1 0-1,0 0 1,0 0 0,1 0 0,0 0 0,-1 0-1,1 0 1,0 0 0,0 0 0,0 0 0,0 0 0,0-1-1,0 1 1,1 0 0,-1-1 0,0 1 0,1-1-1,-1 1 1,1-1 0,0 0 0,0 1 0,-1-1 0,1 0-1,3 1 1,0 0-34,1-1 0,0 0 0,-1 0 0,1 0 0,0-1 0,0 0 0,0 0 0,-1 0 0,1-1 0,0 1 0,0-2 0,5-1 0,26-14-2447,-9-13-4319,-16 8-606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52 11179,'0'0'3993,"2"-8"-1741,-1 3-2412,7-28 4410,-6 28-2131,-5 23-1761,-30 89 143,0 4 928,30-99-1283,1 1 1,0-1-1,1 0 1,1 1-1,0-1 1,0 1-1,3 13 0,-2-24-134,-1 0-1,0 0 0,1 0 1,0 0-1,-1 0 0,1 0 1,0-1-1,0 1 0,0 0 0,0 0 1,0-1-1,1 1 0,-1-1 1,0 1-1,1-1 0,-1 0 1,1 1-1,0-1 0,-1 0 1,1 0-1,0 0 0,0 0 1,0 0-1,-1 0 0,1-1 1,0 1-1,0-1 0,0 1 0,0-1 1,0 0-1,0 0 0,0 0 1,0 0-1,0 0 0,0 0 1,0 0-1,0-1 0,3 0 1,2-1-4,0 1 0,0-2 0,-1 1 0,1-1 1,0 0-1,-1 0 0,0 0 0,0-1 0,8-6 0,43-55-413,-54 105-273,-13 25 710,6-50-57,1 1 0,-1 29 0,4-44-530,10-16-2899,0-5-320,1-6-2600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14830,'0'0'5189,"5"7"-3401,-4-4-1682,0-1 0,1 0-1,-1 0 1,1 0 0,-1 0-1,1 0 1,-1 0 0,1 0-1,0 0 1,0-1-1,0 1 1,0-1 0,0 1-1,0-1 1,1 0 0,-1 0-1,0 0 1,1 0 0,-1 0-1,1-1 1,-1 1 0,1-1-1,-1 1 1,1-1 0,-1 0-1,1 0 1,-1 0 0,1 0-1,-1-1 1,1 1-1,-1-1 1,1 1 0,-1-1-1,0 0 1,1 0 0,-1 0-1,0 0 1,1 0 0,-1-1-1,0 1 1,0-1 0,2-2-1,4-1 3,-1-1 0,0 0 0,0 0 0,0-1-1,11-14 1,-16 18-70,1-1 0,0 0 0,-1 0 0,0 0 0,0 0 1,0-1-1,-1 1 0,1-1 0,-1 1 0,0-1 0,0 1 0,-1-1 0,1-8 0,-1 12-42,0 1 1,0-1-1,0 1 1,0-1-1,0 1 1,0-1-1,-1 0 1,1 1-1,0-1 0,0 1 1,0-1-1,0 1 1,-1-1-1,1 1 1,0-1-1,-1 1 0,1-1 1,0 1-1,-1-1 1,1 1-1,-1 0 1,1-1-1,0 1 0,-1-1 1,1 1-1,-1 0 1,1 0-1,-1-1 1,1 1-1,-1 0 0,0 0 1,1 0-1,-2-1 1,-21 8-272,-17 23-60,32-22 325,0 1 1,1 0-1,0 1 1,1-1-1,0 1 1,0 1 0,1-1-1,1 1 1,-1 0-1,2 0 1,0 0-1,-3 18 1,6-29 10,0 1 1,0 0-1,0-1 0,0 1 0,0-1 1,0 1-1,0 0 0,0-1 1,1 1-1,-1-1 0,0 1 1,0-1-1,1 1 0,-1-1 0,0 1 1,1-1-1,-1 1 0,0-1 1,1 1-1,-1-1 0,1 0 1,-1 1-1,1-1 0,-1 0 0,1 1 1,-1-1-1,1 0 0,-1 0 1,1 1-1,0-1 0,24 0 145,23-14 74,-4-9-182,-32 16-54,0 0-1,0 1 0,1 0 0,0 1 1,0 0-1,0 1 0,1 1 0,24-4 1,-36 7 10,-1 0 0,0 0 0,1 1 0,-1-1 0,0 0 0,1 0 0,-1 1 0,0-1 0,0 1 0,1-1 0,-1 1 0,0-1 0,0 1 0,0 0 0,1-1 0,-1 1 0,0 0 0,0 0 0,0 0 0,-1 0 0,1 0 0,0 0 0,0 0 0,0 0 0,-1 1 0,1-1 0,0 2 0,8 42 41,-9-41-12,0 0 0,0 0 0,0 0 1,1 0-1,0 0 0,-1 0 0,2 0 0,-1-1 1,0 1-1,1 0 0,-1-1 0,1 1 1,4 5-1,-5-8 28,0-1-1,0 1 1,-1 0 0,1-1 0,0 1 0,0-1 0,0 1 0,-1-1 0,1 0 0,0 1 0,0-1-1,0 0 1,0 1 0,0-1 0,0 0 0,0 0 0,0 0 0,0 0 0,0 0 0,0 0-1,0 0 1,0 0 0,0-1 0,0 1 0,-1 0 0,1-1 0,0 1 0,2-1 0,-1-1 27,0 0 0,0 1 1,0-1-1,1-1 1,-2 1-1,1 0 0,0 0 1,0-1-1,2-4 1,0-2-6,1 0 0,-1-1 1,-1 0-1,3-14 0,-2-4-80,-2 0 0,-1-42 1,-2 33-390,1 36 340,0 1 0,1-1 1,-1 1-1,0-1 0,1 1 1,-1-1-1,0 1 0,1-1 1,-1 1-1,0-1 0,1 1 1,-1 0-1,1-1 0,-1 1 1,1 0-1,-1-1 0,1 1 1,-1 0-1,1-1 0,-1 1 0,1 0 1,0 0-1,-1 0 0,1 0 1,-1 0-1,1-1 0,-1 1 1,1 0-1,0 0 0,-1 0 1,1 1-1,27-1-1466,-20 0 678,60-5-9304,-27-3-2237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3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12236,'0'0'8392,"13"2"-6535,2 0-1551,1-1-1,0 0 0,0-1 1,0-1-1,-1 0 0,1-1 1,0-1-1,-1 0 0,24-9 1,-38 11-297,17-7 235,0 0 0,22-16 0,-36 22-191,-1 0 1,0 0-1,0 0 0,0-1 0,0 1 0,0-1 0,0 0 0,-1 0 1,0 0-1,1 0 0,-1 0 0,0 0 0,0-1 0,-1 1 0,1-1 1,-1 1-1,0-1 0,0 0 0,1-6 0,-2 9-47,0 1 0,0-1 0,0 0-1,0 0 1,0 1 0,0-1 0,0 0 0,-1 1-1,1-1 1,0 0 0,0 1 0,-1-1 0,1 1-1,-1-1 1,1 0 0,0 1 0,-1-1 0,1 1-1,-1-1 1,0 1 0,1 0 0,-1-1 0,1 1-1,-1-1 1,1 1 0,-1 0 0,0-1 0,1 1-1,-2 0 1,-27-2-46,22 3 4,0 1-1,0-1 1,0 1-1,0 1 0,-12 4 1,9 0 4,0 0 0,1 1 0,0 0 0,0 1 0,0 0 1,1 0-1,1 0 0,-13 20 0,17-23 21,-1 0-1,1-1 1,1 1 0,-1 0-1,1 1 1,0-1 0,0 0-1,0 1 1,1-1 0,0 1-1,1-1 1,-1 1 0,1 0 0,0-1-1,1 1 1,0-1 0,0 1-1,2 6 1,-1-9-10,1 0 1,-1 0-1,1 0 0,0-1 1,0 1-1,0-1 0,1 0 0,-1 0 1,1 0-1,0 0 0,0 0 1,0-1-1,0 0 0,0 0 1,0 0-1,1 0 0,-1-1 1,0 0-1,1 1 0,8-1 1,7 3-984,0-2 1,1 0 0,26-2 0,-3-5-4832,-5-9-5610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58 16848,'0'0'998,"4"-9"759,18-39 3218,-22 48-3993,-4 47-555,-11 26 210,4 1 0,-3 110 0,14-181-590,0 1-1,0-1 1,0 1-1,1-1 1,-1 0-1,1 1 0,0-1 1,0 0-1,0 1 1,0-1-1,1 0 1,-1 0-1,1 0 0,0 0 1,0 0-1,0 0 1,0-1-1,0 1 1,1-1-1,-1 1 0,1-1 1,0 0-1,-1 0 1,7 3-1,-4-2 29,1-2 0,0 1 0,-1 0 0,1-1 0,0 0 0,-1-1 0,1 1 0,0-1 0,0 0 0,0 0-1,-1-1 1,1 0 0,0 0 0,7-2 0,-10 2-108,1-1-1,-1 1 1,0 0-1,0-1 1,-1 0 0,1 1-1,0-1 1,0 0-1,-1-1 1,1 1-1,-1 0 1,0-1 0,4-4-1,-6 6-208,1 0 0,0-1-1,0 1 1,0-1 0,-1 1-1,1-1 1,-1 1 0,1-1 0,-1 1-1,0-1 1,0 0 0,1 1-1,-1-1 1,0 0 0,0 1 0,-1-1-1,1 1 1,0-1 0,0 0-1,-1 1 1,1-1 0,-1 1 0,0-1-1,1 1 1,-1-1 0,0 1 0,0-1-1,0 1 1,0 0 0,0 0-1,-1-2 1,-24-18-7365,-9-1-4218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15887,'0'0'6470,"62"3"-4356,-17-3-608,10 0-866,5 0-512,0-6-128,-3-5-1441,-12-7-3524,-5-7-7238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1 572 8584,'0'0'4292,"4"-70"-3331,24 29 512,9-10 161,9-4-225,5-2-224,2 2-544,-1 6-545,-2 4-32,0 8-32,-3 6-224,-5 4-384,-6 5-674,-8 5-1696,-13 3-1987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10570,'0'0'5285,"-10"3"-4009,9-3-1295,-54 20 1891,52-19-1778,1 0-1,-1 0 1,1 0-1,-1 0 1,1 1-1,0-1 1,0 1-1,-1-1 1,1 1-1,0 0 1,1 0-1,-1 0 1,0 0-1,0 0 1,1 1-1,0-1 1,-1 0-1,1 1 1,0-1-1,0 1 1,0-1-1,-1 6 1,3-8-109,-1 1 1,1 0-1,-1 0 1,1 0-1,-1 0 1,1-1-1,0 1 1,-1 0 0,1-1-1,0 1 1,-1 0-1,1-1 1,0 1-1,0-1 1,0 1-1,0-1 1,0 0-1,-1 1 1,1-1-1,0 0 1,0 0 0,0 1-1,0-1 1,0 0-1,2 0 1,31 4-317,-29-4 232,4 1-64,3 0-140,-1 0-1,1 0 1,-1 2-1,23 6 1,-32-8 317,-1-1 1,1 1 0,-1-1 0,1 1 0,-1 0-1,0 0 1,1 0 0,-1 0 0,0 0 0,1 0 0,-1 0-1,0 0 1,0 0 0,0 0 0,0 1 0,0-1-1,0 0 1,-1 1 0,1-1 0,0 1 0,-1-1 0,1 1-1,-1-1 1,1 1 0,-1 0 0,0-1 0,0 1 0,1-1-1,-1 1 1,0 0 0,-1-1 0,1 1 0,0 0-1,0-1 1,-1 1 0,1-1 0,-1 1 0,1-1 0,-1 1-1,0-1 1,0 1 0,1-1 0,-1 0 0,0 1 0,-2 0-1,-4 9 337,0-2-1,-2 1 1,1-1-1,-1-1 0,0 1 1,-1-1-1,0-1 1,0 0-1,-1 0 1,1-1-1,-1-1 0,-1 0 1,-14 5-1,26-10-440,-1 0-1,1 0 0,-1 0 1,1 1-1,-1-1 0,1 0 1,-1 0-1,1 0 0,-1 0 1,0 0-1,1 0 1,-1 0-1,1-1 0,-1 1 1,1 0-1,-1 0 0,1 0 1,-1 0-1,1-1 0,-1 1 1,1 0-1,0-1 0,-1 1 1,1 0-1,-1-1 1,1 1-1,0 0 0,-1-1 1,1 1-1,0-1 0,-1 0 1,0-18-4700,2 14 3955,1-17-4178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10442,'0'0'13677,"7"10"-13485,2 6-150,0 0-1,-2 0 1,0 1-1,-1 0 1,0 0-1,-1 0 1,-1 1-1,2 27 1,-5-42-44,3 41-1632,-2 50 0,-2-83 1205,-1 1 1,0-1 0,-1 0-1,0 1 1,-1-1-1,0 0 1,-1 0 0,0-1-1,-10 19 1,0-11-2658,-2-7-2279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17008,'0'0'2338,"86"-32"-640,-34 8-289,10 0-31,5-2-193,1 1-417,-6 2-511,-7 2-193,-8 7-321,-14 0-1120,-15 2-897,-11 2-481,-7-2-1473,-12 0-3363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16688,'0'0'6278,"82"-51"-4805,-26 33-192,10-1-672,5 0-417,1 0-160,-6 6-544,-9 4-1987,-15 1-2401,-12 3-4774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11755,'0'0'4815,"-1"10"-3421,1-8-1311,-1 10 454,1 0-1,0 1 1,1-1-1,3 16 0,-4-27-462,0 1 0,0 0 0,0-1 0,0 1 0,1 0 0,-1-1-1,1 1 1,-1-1 0,1 1 0,0 0 0,-1-1 0,1 0 0,0 1-1,0-1 1,0 1 0,0-1 0,0 0 0,1 0 0,-1 0 0,0 0-1,0 0 1,1 0 0,-1 0 0,1 0 0,-1 0 0,1 0 0,-1-1-1,1 1 1,-1-1 0,1 1 0,0-1 0,-1 0 0,1 1 0,0-1-1,-1 0 1,1 0 0,0 0 0,-1 0 0,1-1 0,0 1 0,-1 0-1,1-1 1,-1 1 0,1-1 0,-1 1 0,1-1 0,-1 0 0,2-1-1,10-5 263,-2-1-1,1-1 0,-1 0 1,0 0-1,17-20 1,27-23-69,-54 51-263,-1 0 0,1 0 0,0 1-1,-1-1 1,1 0 0,0 1 0,0-1 0,-1 1 0,1-1 0,0 1 0,0 0 0,0-1-1,0 1 1,-1 0 0,1-1 0,0 1 0,0 0 0,0 0 0,0 0 0,0 0-1,0 0 1,0 0 0,0 0 0,0 0 0,-1 0 0,1 0 0,0 0 0,0 1 0,0-1-1,0 0 1,0 1 0,0-1 0,-1 1 0,1-1 0,0 1 0,0-1 0,-1 1 0,1-1-1,0 1 1,-1 0 0,1-1 0,0 1 0,-1 0 0,1 0 0,-1-1 0,1 1 0,-1 0-1,0 0 1,1 0 0,-1 0 0,0 0 0,1 0 0,1 9 26,0 0-1,0 0 1,-1 0 0,0 11-1,1-2 44,-2-13-72,1 0 0,0 0 0,0 0 0,1 0 1,0-1-1,4 12 0,-5-16 2,0 0 1,-1 0-1,1 0 1,0 0-1,0 0 1,0 0-1,0 0 1,0-1-1,0 1 0,0 0 1,0 0-1,0-1 1,0 1-1,0-1 1,0 1-1,1-1 1,-1 1-1,0-1 0,0 0 1,1 1-1,-1-1 1,0 0-1,0 0 1,1 0-1,-1 0 1,0 0-1,1 0 1,-1-1-1,0 1 0,0 0 1,1-1-1,-1 1 1,0-1-1,0 1 1,0-1-1,0 1 1,0-1-1,0 0 1,0 1-1,2-2 0,6-6 25,1 0 0,-1 0 0,-1 0 0,1-1 0,-1-1 0,-1 1-1,8-14 1,14-16-710,-19 32-2890,-6 16-6730,-4 3 1339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119 208 16335,'0'0'3732,"-10"0"-3422,6 0-298,0 0 1,1 1 0,-1-1 0,0 1 0,0-1 0,1 1 0,-1 0 0,0 1 0,1-1-1,-1 1 1,1-1 0,0 1 0,0 0 0,-1 0 0,1 1 0,0-1 0,1 1 0,-1-1-1,0 1 1,1 0 0,-1 0 0,1 0 0,0 0 0,0 0 0,0 1 0,1-1 0,-1 1-1,-1 5 1,-15 44 890,17-49-841,0 0 0,1 0 0,-1-1 1,1 1-1,-1 0 0,1 0 1,1 0-1,-1 0 0,0 0 0,1 0 1,2 7-1,-2-9-40,0-1 1,0 0-1,0 0 0,0 0 1,0 0-1,0-1 0,1 1 0,-1 0 1,0 0-1,1-1 0,-1 1 1,0-1-1,1 1 0,-1-1 1,1 1-1,-1-1 0,0 0 1,1 0-1,-1 0 0,1 0 1,-1 0-1,1 0 0,-1 0 1,1 0-1,-1-1 0,1 1 1,-1-1-1,0 1 0,1-1 1,-1 1-1,1-1 0,-1 0 1,0 0-1,2-1 0,46-29 553,-28 12-499,-1-1 0,0 0 1,-2-2-1,0 0 0,15-28 1,-23 34 27,-1 0 0,-1 0 0,0-1-1,-1 0 1,-1-1 0,-1 1 0,0-1 0,4-35 0,-12 41 46,-5 18-115,-6 18-124,5-2 166,0 1-1,2-1 0,0 2 1,2-1-1,0 1 0,2 0 1,0 0-1,2 0 0,2 32 1,-1-54-127,0 1-1,1-1 1,-1 1 0,1-1 0,-1 1 0,1-1 0,0 0 0,0 1 0,0-1 0,1 0 0,-1 0 0,1 0 0,-1 0 0,1 0 0,-1 0 0,1 0 0,0 0-1,0 0 1,0-1 0,3 2 0,-3-2-448,0 0 0,0 0 1,0 0-1,1-1 0,-1 1 0,0 0 0,0-1 0,1 0 0,-1 0 0,0 0 0,1 0 0,-1 0 0,0 0 0,4-1 1,13-5-7543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8904,'0'0'12551,"12"2"-11494,-4 0-973,0 0 0,0-1 0,0 0 1,0-1-1,0 1 0,0-1 0,0-1 0,0 0 0,0 0 1,0 0-1,0-1 0,-1 0 0,1-1 0,0 1 0,-1-2 0,13-6 1,-16 7 10,0 1 1,0-1-1,-1 0 1,0 0-1,1 0 1,-1 0 0,0-1-1,0 1 1,-1-1-1,1 0 1,-1 0-1,0 0 1,0 0-1,0 0 1,-1 0 0,1 0-1,-1-1 1,0 1-1,1-9 1,-2 13-82,0-1 1,0 1 0,0-1-1,0 1 1,0-1-1,0 1 1,0 0 0,0-1-1,0 1 1,-1-1-1,1 1 1,0 0 0,0-1-1,0 1 1,-1-1-1,1 1 1,0 0 0,0-1-1,-1 1 1,1 0 0,0-1-1,-1 1 1,1 0-1,0 0 1,-1-1 0,1 1-1,-1 0 1,1 0-1,0 0 1,-1-1 0,1 1-1,-1 0 1,1 0-1,0 0 1,-1 0 0,-21 4 28,-16 16-206,30-11 166,-1-1 0,2 2 1,0-1-1,0 1 1,0 0-1,2 0 1,-1 0-1,1 1 0,1 0 1,-1 0-1,2 0 1,0 1-1,-3 20 1,6-31-13,0 0 0,0-1 0,0 1 0,0 0 0,0-1 0,0 1 0,0 0 0,0 0 0,0-1 0,0 1 0,1 0 0,-1-1 0,0 1 0,1 0 0,-1-1 0,0 1 0,1-1 0,-1 1 0,1-1 0,-1 1 0,1-1 0,-1 1 0,1-1 0,-1 1 0,1-1 0,-1 1 0,1-1 0,0 0 0,-1 1 0,1-1 0,1 1 0,27-4-1068,25-20-2299,23-34-6126,-34 22 2754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8968,'0'0'7122,"-4"14"-4896,-27 51 668,-46 74 0,66-119-2180,-15 42-394,13-84-5711,-7-24-1757,8 19 2749</inkml:trace>
  <inkml:trace contextRef="#ctx0" brushRef="#br0" timeOffset="1">0 117 10154,'0'0'13741,"60"32"-13325,-29-25-192,3-2-128,-1-4-160,6 2-1826,-1-3-1473,-3 0-1153,-3-3-1346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13869,'-8'4'3347,"-3"2"-2846,0 0 0,0 1 0,0 0 0,1 1-1,0 0 1,0 1 0,1 0 0,1 0 0,-1 1-1,-9 14 1,14-18-306,0 0-1,0 0 1,1 1-1,0 0 1,0-1-1,0 1 1,1 0-1,0 0 1,0 0-1,1 1 1,0-1-1,0 0 1,1 1-1,0-1 0,0 0 1,0 1-1,1-1 1,0 0-1,1 0 1,4 14-1,-4-17-164,0 0 0,1 0 0,-1-1 0,1 1 0,0 0 0,0-1 0,0 0-1,0 0 1,1 0 0,-1 0 0,1 0 0,0-1 0,0 1 0,0-1 0,0 0-1,0 0 1,0-1 0,0 1 0,1-1 0,-1 0 0,1 0 0,6 0 0,-5 0-269,0-1 1,0 1-1,0-2 0,0 1 1,1-1-1,-1 0 1,0 0-1,0 0 0,-1-1 1,1 0-1,0 0 1,0 0-1,-1-1 1,1 0-1,-1 0 0,8-6 1,-4 0-1908,-1 0 0,0 0 0,0-1 0,11-17 0,5-15-9572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5381,'-6'10'10917,"-7"10"-9228,1 1-1,1 1 1,1 0-1,-14 43 1,22-57-1410,0-1 0,1 1 0,0 0 0,0 0 1,1 0-1,0 0 0,0 0 0,1 0 0,1 8 0,-1-12-261,1 1 0,-1-1-1,1 0 1,0 0 0,0 0-1,0 0 1,1 0 0,-1 0-1,1 0 1,0-1 0,0 0-1,0 1 1,0-1 0,1 0-1,-1-1 1,1 1 0,5 3-1,-8-6-126,-1 1 0,0-1 0,1 0 0,-1 1 0,1-1-1,-1 1 1,1-1 0,-1 0 0,1 1 0,-1-1 0,1 0 0,-1 0-1,1 0 1,-1 1 0,1-1 0,0 0 0,-1 0 0,1 0 0,-1 0-1,1 0 1,0 0 0,-1 0 0,1 0 0,-1 0 0,1 0 0,-1 0-1,1 0 1,0-1 0,-1 1 0,1 0 0,-1 0 0,1-1 0,-1 1-1,1 0 1,-1 0 0,1-1 0,-1 1 0,1-1 0,-1 1 0,0 0-1,1-2 1,0 1-573,-1-1 0,0 0-1,0 0 1,0 1 0,0-1 0,0 0-1,0 0 1,-1 1 0,1-1-1,-1 0 1,1 1 0,-1-1 0,-1-3-1,-10-16-8611</inkml:trace>
  <inkml:trace contextRef="#ctx0" brushRef="#br0" timeOffset="1">0 159 13741,'0'0'10058,"58"0"-8681,-23 0-769,5 0-447,0 0-129,-5 0-641,2 0-2114,-9-7-1825,-2-4-3716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14638,'0'0'3561,"2"8"-2077,2 1-1119,1 0 0,0 0 0,0-1 1,0 1-1,1-1 0,1 0 0,-1-1 1,1 0-1,0 0 0,1 0 0,10 6 0,-9-4-266,1-1-1,-1 1 0,-1 0 0,0 1 0,0 0 0,0 0 1,-2 1-1,1 0 0,7 18 0,-12-23-88,0 0 1,-1 0-1,1 0 0,-1 0 0,-1 0 0,1 1 1,-1-1-1,0 0 0,0 1 0,-1-1 1,0 0-1,0 0 0,0 0 0,-1 0 0,0 0 1,0 0-1,0 0 0,-1 0 0,0-1 0,0 1 1,-5 5-1,-6 8-66,0 0 0,-22 21 0,29-34-527,1 0 0,-1 0-1,0-1 1,-1 0 0,-11 6-1,-9-3-3980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16944,'0'0'950,"-8"10"433,2-1-1057,0 0 1,0 1-1,1 0 1,0 0 0,0 0-1,1 0 1,1 1-1,0-1 1,0 1-1,1 0 1,-1 20-1,1-1-151,0-7 1,1 0 1,1-1-1,1 1 1,1 0-1,7 33 0,-9-55-155,0 0 1,0-1-1,0 1 0,1 0 0,-1 0 0,0-1 0,0 1 0,0 0 0,1 0 0,-1-1 0,0 1 0,1 0 0,-1-1 0,1 1 0,-1 0 0,1-1 0,-1 1 0,1 0 0,-1-1 0,1 1 0,-1-1 1,1 1-1,1 0 0,4-17 777,-4-30-217,-10 6-857,8 39 240,-1-1-1,0 1 0,1 0 1,-1-1-1,0 1 1,1 0-1,-1 0 0,0-1 1,0 1-1,0 0 0,0 0 1,0 0-1,0 0 1,-1 0-1,1 0 0,0 1 1,0-1-1,-1 0 0,1 0 1,0 1-1,-1-1 1,1 1-1,-1 0 0,1-1 1,-3 1-1,4 0 26,-1 0 1,1 0-1,0 0 1,-1 1-1,1-1 0,-1 0 1,1 1-1,-1-1 0,1 0 1,0 1-1,-1-1 0,1 0 1,0 1-1,-1-1 1,1 1-1,0-1 0,-1 0 1,1 1-1,0-1 0,0 1 1,0-1-1,-1 1 0,1-1 1,0 1-1,0-1 1,0 1-1,0-1 0,0 1 1,0-1-1,0 1 0,0 0 1,0-1-1,0 1 0,0-1 1,1 1-1,-1-1 1,0 1-1,0-1 0,0 0 1,1 1-1,-1-1 0,0 1 1,0-1-1,1 1 1,0-1-1,13 24-141,-9-21 31,0 0-1,0-1 0,0 0 1,0 0-1,0-1 0,1 1 0,-1-1 1,1 0-1,-1 0 0,1-1 0,-1 0 1,1 0-1,-1 0 0,1-1 0,-1 1 1,9-3-1,18-9-4588,-6-7-4227,-19 13 4373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8392,'0'0'13869,"52"29"-12396,-16-27 33,8-1-449,8-1-609,0 0-223,3 0-322,-11 0-831,-10 0-1891,-12 0-929,-17 0-3266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14061,'0'0'6278,"51"1"-4484,-5-14 320,10 0-833,11-4-864,1 0-321,4 3-96,-14-3-1634,-4 0-3651,-10 0-8936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11050,'0'0'3951,"8"-3"-1773,9-3-1674,-1-1 0,-1-1 0,1 0 1,-1-1-1,-1-1 0,0-1 0,0 0 0,18-18 0,7-11 652,51-65 0,-83 96-897,-1 2-129,0 0 1,0-1-1,-1 1 1,1-1-1,-2 0 0,1-1 1,-1 1-1,0-1 0,-1 1 1,0-1-1,-1 0 1,3-15-1,-17 55-370,4-13 218,-3 12-6,2 0 0,1 1 0,2 0-1,1 0 1,1 1 0,1 47 0,3-77-109,0 0 0,0 0 0,0 1 0,0-1-1,1 0 1,-1 0 0,1 0 0,0 0 0,0 1 0,-1-1 0,1 0 0,0 0 0,1 0 0,-1-1 0,0 1 0,1 0 0,-1 0 0,1-1 0,-1 1 0,1-1-1,0 1 1,0-1 0,-1 0 0,1 1 0,0-1 0,0 0 0,0 0 0,0-1 0,4 2 0,-1-1-569,0 0 0,0-1 1,-1 0-1,1 0 0,0 0 1,0 0-1,0-1 0,0 0 0,0 0 1,-1 0-1,1 0 0,0-1 1,4-2-1,28-17-5732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32 12588,'0'0'2749,"-10"0"-416,6 0-2180,0 1 0,0-1 0,0 1 0,1-1 1,-1 1-1,0 0 0,0 1 0,1-1 0,-1 1 0,1-1 0,0 1 0,-1 0 0,-5 5 0,3-1 36,0 1 0,0-1 0,0 1-1,1 1 1,0-1 0,-6 12 0,3-5 49,1 0 0,0 0 0,1 0 0,1 1 0,0 0 0,1 0 0,0 1 0,2-1 0,-2 29 1,4-42-213,0 0 0,0 1 0,1-1 0,-1 0 0,1 1 0,-1-1 0,1 0 0,0 0 0,0 0 0,0 0 0,0 0 0,0 0 0,0 0 0,1 0 0,-1 0 1,1 0-1,0-1 0,-1 1 0,1 0 0,0-1 0,0 0 0,0 1 0,0-1 0,0 0 0,0 0 0,0 0 0,0 0 0,0 0 0,1-1 0,-1 1 0,0-1 0,0 1 0,1-1 1,-1 0-1,0 0 0,1 0 0,3-1 0,2 1 50,-1 0 1,1-1-1,0-1 1,-1 1-1,1-1 0,-1 0 1,0-1-1,0 1 1,0-2-1,11-5 1,-9 2-3,0 0 0,0-1-1,-1 0 1,0 0 0,-1-1 0,0 0 0,0 0 0,-1-1 0,0 1 0,0-1 0,-1-1 0,-1 1 0,0-1 0,0 0 0,-1 0 0,0 0 0,-1 0 0,0 0 0,-1-1 0,-1 1 0,1 0-1,-2-1 1,0 1 0,0-1 0,-1 1 0,-3-11 0,5 20-91,-1 0-1,0 0 1,0 0-1,1 0 1,-1 0 0,0 0-1,-1 1 1,1-1-1,0 0 1,0 1-1,-1-1 1,1 1-1,-1-1 1,1 1 0,-4-2-1,4 2-25,0 1 1,0-1-1,0 1 0,-1 0 0,1 0 0,0-1 1,0 1-1,0 0 0,-1 0 0,1 0 1,0 0-1,0 1 0,-1-1 0,1 0 0,0 0 1,0 1-1,0-1 0,0 0 0,-2 2 1,-1 0-123,0 1 1,1-1-1,-1 1 1,1 0-1,0 0 1,0 1-1,0-1 1,0 0 0,1 1-1,-1 0 1,1-1-1,-3 8 1,2-4-171,1 0 1,-1 0-1,1-1 0,1 1 1,-2 13-1,3-19 60,-1 1 0,1-1-1,0 1 1,0 0 0,0-1 0,1 1-1,-1-1 1,0 1 0,0 0 0,1-1-1,-1 1 1,1-1 0,-1 1 0,1-1-1,0 0 1,0 1 0,0-1 0,0 0-1,-1 1 1,2-1 0,-1 0 0,0 0-1,0 0 1,0 0 0,0 0 0,1 0-1,-1 0 1,1 0 0,-1 0 0,0-1-1,3 2 1,21 2-5581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58 12172,'-8'-1'1852,"0"0"-1533,0 0 0,1 1 0,-1-1 1,0 1-1,0 1 0,0 0 0,0 0 0,0 0 0,0 1 1,1 0-1,-1 1 0,1 0 0,-9 4 0,2 2 312,-1 1 0,2 1 0,-1 0 0,1 0 0,-13 17-1,21-23-466,1 0 0,0 0 0,0 1 0,0-1 0,1 1 0,0 0 0,0 0 0,1 0 0,-1 0-1,1 1 1,1-1 0,-1 1 0,1-1 0,0 1 0,0 0 0,1 10 0,0-15-148,1-1 0,-1 1 0,0 0 0,1 0 0,0-1 0,-1 1 1,1 0-1,0-1 0,0 1 0,0-1 0,0 1 0,0-1 0,0 1 1,0-1-1,0 0 0,1 1 0,-1-1 0,0 0 0,1 0 0,-1 0 0,4 1 1,-1 0 48,0 0 0,1-1 0,-1 0 1,0 0-1,1 0 0,0 0 0,-1-1 1,8 0-1,-2 0 26,1-1 0,-1 0 0,0 0 0,0-2 0,-1 1 0,1-1 1,14-6-1,-12 2-62,0 0-1,-1-1 1,0-1 0,0 0 0,-1 0 0,0-1 0,-1 0 0,0 0 0,9-14 0,-14 19-21,0-1 1,-1 0-1,1-1 1,-1 1-1,-1 0 1,1-1-1,-1 0 1,0 0-1,-1 1 1,1-1-1,-1 0 1,-1 0-1,1 0 1,-1 0-1,0-1 1,-1 1-1,0 0 1,0 0-1,-4-11 1,4 15-21,0 1 1,0-1 0,-1 1-1,1-1 1,-1 1 0,0 0-1,0 0 1,0-1 0,0 1-1,0 1 1,0-1 0,0 0-1,-1 0 1,1 1 0,-1 0-1,1-1 1,-1 1 0,0 0 0,1 0-1,-1 0 1,0 0 0,0 1-1,1-1 1,-1 1 0,0 0-1,0 0 1,0 0 0,0 0-1,0 0 1,1 1 0,-1-1-1,-5 3 1,-1-1-22,0 0 1,0 1-1,1 0 1,-1 0-1,1 1 1,0 0-1,0 1 1,1 0-1,-10 7 0,12-7-55,0 0 0,1 0 0,-1 1 0,1 0 0,0-1 0,-6 14 0,9-18-141,0 1 1,1 0-1,-1 0 1,1-1-1,-1 1 1,1 0 0,0 0-1,-1-1 1,1 1-1,0 0 1,0 0-1,1 0 1,-1 3-1,1-4-110,-1 0-1,1 0 0,0 0 0,-1 0 0,1 0 1,0 0-1,0 0 0,-1 0 0,1 0 0,0 0 1,0 0-1,0 0 0,0-1 0,0 1 0,0 0 1,1-1-1,-1 1 0,0-1 0,0 1 0,0-1 1,3 1-1,19 3-5543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22 673,'0'0'8712,"-55"-17"-8648,45 15 32,5-1 128,3 3 32,-1 0-288,1 0-64,0 0 64,2 3-544,-3 1-1474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2:4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1 911 14926,'0'0'310,"9"6"-236,5 1-15,-1-2-1,1 0 0,-1 0 0,1-2 1,1 1-1,-1-2 0,0 0 0,1-1 1,-1 0-1,15-1 0,662-46 354,1-54 953,-199 26-403,108-5-828,1128-184 799,-1506 218-99,1170-246 526,-1373 287-1736,32-8-231,-49 12 364,-1-1 0,0 1-1,0-1 1,0 0 0,0 0-1,0 0 1,0 0 0,0 0-1,0-1 1,0 1 0,0-1 0,-1 1-1,1-1 1,0 1 0,-1-1-1,3-3 1,-2-9-4770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2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5461 223 10762,'-14'-7'673,"-51"-20"-469,-1 2 1,-86-19 0,-55 2 245,-2 9 0,-409-11 0,530 44-60,-852 14 798,643 3-1232,-340 66 0,395-34 117,-330 113-1,418-106-65,2 6-1,3 7 0,-156 99 1,246-131 11,2 3 0,2 2 1,2 2-1,-64 69 0,91-84-11,2 0 0,1 2 0,2 0 0,0 2 0,3 0-1,0 1 1,3 1 0,1 0 0,-15 57 0,14-26-3,4 1 1,2 0-1,3 0 1,3 1 0,3 0-1,13 96 1,-4-113 24,3 0 1,3-1-1,1 0 1,3-1 0,1-2-1,3 0 1,42 65-1,-14-36-26,3-3-1,3-2 0,95 91 0,-49-68-10,228 158 0,140 43-71,-469-294 78,192 113-35,5-8 0,4-10 0,408 133 0,453 25 257,-652-164-196,-100-26 135,1-14 0,624 19 0,142-103-32,-678-9-395,-2-16 0,391-114 0,1115-433-544,-1789 563 703,416-175 195,-512 208-67,1 0-1,-2-2 1,1 0 0,-2-1 0,0-1 0,0-1 0,-1 0 0,-1-1 0,-1-1 0,0-1 0,-1 0-1,-1 0 1,-1-2 0,0 1 0,-2-2 0,0 1 0,-1-2 0,-1 1 0,-1-1 0,-1 0 0,3-23-1,-3 7-40,-2 1-1,-1-1 0,-2 0 1,-1 1-1,-2-1 0,-2 0 0,-1 1 1,-2 0-1,-2 0 0,-1 1 1,-2 0-1,-1 0 0,-2 2 1,-35-61-1,-4 14 49,-121-140 0,-91-51-76,171 185-45,-4 5 0,-4 3-1,-3 5 1,-2 5 0,-4 5-1,-3 4 1,-2 6 0,-140-45-1,-1049-263 795,-523 32-428,-21 134-5,925 137-587,528 52-3855,222 7 27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0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79 8072,'-8'1'2076,"-50"6"-1047,30-4-356,24-3 178,10-2 525,5 2-1201,0-1 1,1 1-1,-1 1 0,0 0 0,0 1 0,0 0 0,0 1 1,18 6-1,32 7-107,-9-10-16,0-3 1,0-2 0,63-6 0,-57 1-36,0 2-1,69 8 1,-82 2 19,-2 2 0,69 25 0,-62-17 92,73 14-1,-71-25-34,0-1-1,1-3 1,-1-2-1,80-9 1,204-53 47,-186 29-13,1 6 0,1 7 0,158 1 0,127 25 669,98-2-487,-376-16-258,169-35-1,-194 24-39,-8 8 432,-293 25-1053,48-1 446,-124 7-179,79-3 474,-292-13 1,80-23-127,286 22-28,1 4 0,-108 18 0,22 9 9,-201 31 58,280-52-22,-192-3 0,-43-43-24,-8 0-44,234 31 34,0 4-1,-193 23 1,236-15-522,62-7-208,26 1-1110,7 4 2027,-1 3 1,0 0 0,39 16 0,0 1 81,26 2-133,1-4 0,2-5 0,0-3 0,189 1 0,346-29-50,-27-1-74,-38 7-233,-4-37-4888,-416 22 2596,-12 2-769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3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57 111 4132,'0'0'4473,"-9"0"-2754,-25-1-768,21-1 1545,19-2-1381,19 0-589,451 23 2118,-59-1-2138,539-17 497,-476-44-903,-97 4-29,-865 29 420,-1278-35-507,1449 52 91,915 6-214,992-13 374,-2209 35 1217,426-19-1020,143-13-440,7-2-119,1 3-1,1 0 1,-59 16 0,183-23-2067,326-85 2407,-424 89 1144,-27 8-664,35-9-702,0 1 1,0-1-1,0 0 1,0 1-1,0-1 1,0 1-1,0 0 1,1-1-1,-1 1 1,0 0 0,0-1-1,1 1 1,-1 0-1,0 0 1,1 0-1,-1-1 1,1 1-1,-1 0 1,1 0-1,0 0 1,-1 0-1,1 0 1,0 0-1,-1 0 1,1 0-1,0 0 1,0 0 0,0 0-1,0 0 1,0 0-1,0 0 1,0 0-1,1 2 1,2-1 145,0 0 1,0 0-1,0 0 1,0-1 0,0 1-1,0-1 1,0 0-1,1 0 1,-1 0-1,1 0 1,-1-1 0,5 1-1,-8-1-105,0-22-566,-42 9-7649,22 0 3063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0 384,'0'0'9311,"-2"8"-1279,-3 24-4907,5-31-3100,0 0 0,0 0 1,0 0-1,0-1 0,1 1 1,-1 0-1,0 0 0,0 0 1,0 0-1,1 0 0,-1-1 1,1 1-1,-1 0 1,0 0-1,1 0 0,-1-1 1,1 1-1,0 0 0,-1-1 1,1 1-1,-1 0 0,1-1 1,0 1-1,0-1 0,-1 1 1,1-1-1,0 1 0,0-1 1,0 0-1,1 1 0,1 0 22,0-1 1,0 0-1,1 1 0,-1-1 0,0 0 0,1-1 0,-1 1 0,6-2 0,57-21 57,-65 23-116,0-1-1,0 0 1,0 0-1,0 0 1,1 1-1,-1-1 1,0 1 0,1-1-1,-1 1 1,0 0-1,1-1 1,-1 1 0,0 0-1,1 0 1,-1 0-1,1 0 1,-1 0 0,0 0-1,1 0 1,-1 0-1,1 1 1,-1-1-1,0 0 1,1 1 0,-1-1-1,2 2 1,-2 0 55,0 1 1,0-1 0,0 0-1,-1 0 1,1 0 0,-1 0-1,1 1 1,-1-1 0,0 0-1,0 0 1,0 1 0,-1 2-1,1-2 121,0 0-1,0 0 0,0 0 0,0 0 1,1 0-1,-1 0 0,1 0 0,-1 0 0,1 0 1,0 0-1,0 0 0,3 4 0,-3-6-143,1 0-1,0 0 1,-1 0 0,1 0-1,0 0 1,0 0 0,-1-1-1,1 1 1,0-1 0,0 1-1,0-1 1,0 0 0,0 1-1,0-1 1,0 0-1,0 0 1,0-1 0,0 1-1,0 0 1,0-1 0,0 1-1,-1-1 1,4-1 0,42-16 74,-8-6-572,-31 18 287,1 0 0,0 1 0,0 0 1,0 0-1,1 1 0,-1 0 0,1 1 0,0 0 1,17-3-1,-24 57 1712,-3-50-1477,0 0-1,0 0 1,1 0-1,-1 0 1,0 0-1,1 0 1,-1 0-1,1 0 0,-1 0 1,1 0-1,0 0 1,-1 0-1,1 0 1,0-1-1,0 1 1,-1 0-1,1 0 1,0-1-1,0 1 1,0 0-1,0-1 1,0 1-1,0-1 1,0 0-1,0 1 1,0-1-1,0 0 0,0 1 1,0-1-1,1 0 1,-1 0-1,0 0 1,0 0-1,0 0 1,0 0-1,0 0 1,0 0-1,0-1 1,0 1-1,3-1 1,62-15-499,-37 8-483,1 4-1822,-14 8-3507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3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3651,'0'0'-64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3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3844,'0'0'6843,"9"1"-5866,247 4 3882,82 6-3776,213 15-291,2-32 1150,-80-1-1051,-396 8-853,96-3-19,-145 0 62,0-1 1,-1-1-1,0-2 1,28-9-1,-41 6 1505,-23 3-584,-25-1-712,-78 7-1038,1 4 0,-130 22 1,59-5-96,-122 4 594,-403 57-292,696-80 558,-25 5-96,33-4-22,22-2-35,270-24 119,-130 5 13,1412-56-136,-1456 71 82,23 2-129,-330-10 1655,-632 10-2130,663 9-3582,109-8-939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4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33 475 4708,'0'0'7816,"9"0"-7528,286-51 326,50-7-64,25 46-364,-93 5-132,843 16 176,408 44 512,-1080-44-532,256-5 55,-524-24 397,-382 46-807,38-3-378,-716-4-16,447-52 1186,-72-1-114,-622 76-1801,396-3 614,352-32 492,-488 29 2502,847-32-3173,49-3-170,58-5 798,141-25-1,-77 6-40,1124-115-544,-906 101 860,1502-95 634,-369 35-730,-1466 94-34,262-31-590,-253 24 548,-45 10 100,1 0 0,-1 0-1,1 0 1,-1 0 0,1 0 0,-1 0 0,1-1-1,-1 1 1,1 0 0,-1 0 0,1 0-1,-1 0 1,1-1 0,-1 1 0,0 0-1,1-1 1,-1 1 0,1 0 0,-1-1 0,0 1-1,1 0 1,-1-1 0,0 1 0,0-1-1,1 1 1,-1 0 0,0-1 0,0 1 0,0-1-1,1 1 1,-1-1 0,0 0 0,-19-6-165,-71 1-37,-1 5 0,-169 17-1,244-14 204,-409 34-3015,182-23-4015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4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11851,'0'0'16,"9"0"-37,230-21 115,-21-1 468,277-18 396,-71 3 182,-281 22-166,0-6-1,187-53 1,-313 70-706,30-5 1118,-46 9-1023,-33 0 940,-224 0-1356,255 0-34,0 0 0,0 0 1,0 0-1,0 0 0,1 0 0,-1 0 1,0 0-1,0 0 0,0 0 1,1 0-1,-1-1 0,0 1 1,0 0-1,0-1 0,1 1 1,-1-1-1,0 1 0,1-1 0,-1 1 1,0-1-1,1 1 0,-1-1 1,1 1-1,-1-1 0,1 0 1,-1 0-1,1 1 0,-1-1 1,1 0-1,0 1 0,-1-1 0,1 0 1,0 0-1,0 0 0,0 0 1,-1 1-1,1-1 0,0 0 1,0 0-1,0 0 0,0 0 0,0 1 1,1-1-1,-1 0 0,0 0 1,0 0-1,0 1 0,1-1 1,0-1-1,3-23-5123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5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2691,'0'0'10596,"11"3"-10350,36 7 17,0-1 1,80 3-1,275 1 879,29 0 1057,0-35-1008,-409 20-1187,261-26 500,-210 24-262,136 11 1,-161 1-81,86 24 0,-98-20 195,1-3 0,1-1-1,72 6 1,-53-14 3748,-99-9-1847,24 6-2329,0-2 165,17 5-240,1 0 0,0-1 0,0 1-1,0 0 1,-1-1 0,1 1 0,0 0 0,0-1-1,0 1 1,0 0 0,0-1 0,-1 1 0,1-1-1,0 1 1,0 0 0,0-1 0,0 1 0,0-1-1,0 1 1,0 0 0,1-1 0,-1 1 0,0 0-1,0-1 1,0 1 0,0-1 0,0 1-1,1 0 1,-1-1 0,0 1 0,0 0 0,0-1-1,1 1 1,-1 0 0,0 0 0,1-1 0,-1 1-1,0 0 1,1 0 0,-1-1 0,1 1 0,13-19-4392,-1-10-2487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7:5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3199 79 3587,'0'0'5953,"-11"-1"-5804,-129-19 1597,138 20-1767,1 0 1,-1 0-1,1 0 1,-1 0-1,1 0 0,-1 0 1,1 1-1,-1-1 1,1 1-1,-1-1 1,1 1-1,-1-1 0,1 1 1,0 0-1,0 0 1,-1-1-1,1 1 1,0 0-1,0 0 0,0 0 1,0 0-1,0 1 1,0-1-1,0 0 1,0 0-1,0 1 1,1-1-1,-1 0 0,1 1 1,-1-1-1,1 1 1,-1-1-1,1 0 1,-1 3-1,-9 18 559,-101 202 2433,79-152-2192,-2-2-1,-59 87 1,49-93-748,-3-3 0,-3-1 0,-2-3 0,-66 55 0,92-90 2,-1-1 0,-1-2 0,-1-1 0,0-1-1,-1-1 1,-1-2 0,-1-1 0,0-1 0,0-2 0,-1-1 0,-64 8 0,-10-6 157,1 5 0,-207 60 1,255-56-194,0-3 0,-1-2 1,-1-3-1,0-3 0,-63 2 1,68-13-33,1-1 0,0-4 1,1-1-1,-87-26 1,59 8 72,1-4 0,-95-49 0,158 70-38,-1 0 1,2-1 0,-1-1-1,1-1 1,1 0-1,0-1 1,1-1-1,0 0 1,1-1-1,1 0 1,0-1-1,1-1 1,1 0-1,1 0 1,0 0-1,1-1 1,1-1-1,1 1 1,0-1-1,-4-30 1,-6-118 3,16 133-10,-2 0 0,-2 0 0,-1 0 0,-1 0 0,-21-60 0,26 90 88,-1 0 0,1 0 0,-1 0 0,0 1 0,0-1 0,-1 1 0,1 0 0,-1-1 0,0 1 0,-4-4 0,7 7 174,7 20-934,-4-10 613,0 1 1,0 0-1,-1 0 0,-1 0 1,0 0-1,0 20 0,-9 74 606,6-80-479,-7 54 165,2-27-61,2 1 0,3 0 0,4 57 0,-1-100-167,1-1 0,0 1-1,0-1 1,0 0 0,2 1 0,-1-1-1,1 0 1,0-1 0,1 1 0,0-1-1,0 0 1,1 0 0,0 0 0,0-1-1,1 0 1,0 0 0,0-1-1,0 0 1,1 0 0,16 9 0,-7-7-151,1 0-1,0-1 1,0-1 0,1-1 0,0 0 0,0-2-1,0 0 1,0-1 0,30-1 0,821-38 703,-745 22-560,-1-6 0,-1-5 1,-1-6-1,223-89 0,-236 72 289,174-106 1,-242 128-376,-1-2 1,-1-1-1,-2-2 0,-1-2 1,-2-1-1,58-77 1,-85 101 127,-1-1 1,0 0 0,-1 0-1,0 0 1,-1 0 0,0-1 0,-1 0-1,0 0 1,-1 0 0,-1 0-1,0 0 1,-1 0 0,0 0-1,-1 0 1,-5-25 0,-2 18 390,-3 19-664,-13 27-161,20-20 570,-71 101 133,37-50-237,-83 93 0,68-97-59,-2-2 0,-2-3 0,-3-2 0,-1-3 0,-2-3-1,-2-2 1,-1-3 0,-2-4 0,-100 33 0,120-51-170,-1-3 0,0-1 0,-1-3 0,-94 0 0,-203-29-1733,234 12 1950,79 9-66,1-2 1,0-1-1,0-1 0,1-2 0,0-1 1,0-2-1,1-1 0,1-1 1,0-2-1,1-1 0,0-1 0,-36-30 1,-48-49-1813,-136-102 4002,239 191-2102,-2 0-58,1 0-1,0-1 0,0-1 0,1 0 1,-10-11-1,17 16-50,1 1 1,0-1-1,-1 0 0,1 0 0,0 0 1,1 0-1,-1 0 0,1 0 0,0 0 1,0-1-1,0 1 0,0 0 0,1-1 1,0 1-1,0-1 0,0 1 0,0-1 1,1 1-1,1-8 0,2 0-35,1 0-1,0 0 1,0 1 0,1 0-1,1 0 1,0 0-1,0 1 1,1 0 0,0 0-1,17-15 1,-25 25 75,1 0 0,-1-1 0,0 1-1,0 0 1,1-1 0,-1 1 0,0 0 0,1 0 0,-1-1 0,0 1 0,1 0 0,-1 0 0,0 0 0,1-1 0,-1 1 0,0 0 0,1 0-1,-1 0 1,1 0 0,-1 0 0,0 0 0,1 0 0,-1 0 0,1 0 0,-1 0 0,0 0 0,1 0 0,-1 0 0,1 0 0,-1 0 0,0 0-1,1 1 1,-1-1 0,0 0 0,1 0 0,-1 0 0,0 1 0,1-1 0,-1 0 0,0 0 0,1 1 0,-1-1 0,0 0 0,0 1 0,1-1 0,-1 0-1,0 1 1,0-1 0,5 30 549,-9 38 143,-3-14-416,0-8-102,2 1-1,2 80 1,4-112-211,0-1-1,1 1 1,1-1 0,1 0 0,0 0 0,0 0-1,2 0 1,-1-1 0,2 0 0,0 0 0,0-1-1,1 0 1,11 13 0,38 45 115,-33-39-67,1-2-1,41 39 0,-55-59-53,0 0-1,1-1 1,0 0 0,0-1-1,1-1 1,0 0 0,0 0-1,1-1 1,-1-1 0,20 4-1,-3-3-17,1-2 0,0-1 0,-1-2 0,1-1 0,0-1-1,0-1 1,-1-2 0,37-11 0,27-13-117,112-51 1,-113 41 193,100-27 0,-17 21 27,-61 19-44,-2-6 0,195-81 0,-240 78-44,0-2 0,-3-4 0,-1-2 0,-3-4 0,-1-1 0,-3-4 0,-1-1 0,-4-4 0,63-84 0,-57 65 1780,-90 104-1967,-4-1-4022,11-21-3391,14-6 4617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38:0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2947,'0'4'1004,"0"0"0,1-1 1,-1 1-1,1 0 0,0 0 0,1 0 0,-1-1 1,3 7-1,37 49-1231,-8-12-705,33 99 586,-48-101 649,39 70 0,-48-100-201,1 0 0,1-1 1,0 0-1,0-1 0,2 0 0,-1-1 1,2 0-1,19 12 0,-9-9 26,1-2 1,0-1-1,1-1 1,0-2-1,0 0 1,1-2-1,0 0 1,41 3-1,29-2 202,104-5 1,-120-3-344,-50 0 50,231-4-336,-205 0 109,0-3 0,88-21 0,-60 3 232,-2-4 0,-1-3 1,-1-4-1,143-88 1,-99 40-206,-4-5-1,114-109 1,165-132-120,-373 309-1633,-11 7-2339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0:5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59 249 14894,'0'0'3150,"12"-3"-3129,42-4-9,86-1-1,24-2 3,377-27 163,-1 31 655,-520 6-784,156 8 22,203 36-1,94 5-31,-336-48-111,-72-2 0,0 2-1,83 14 0,-140-13 95,-61-4 257,18 2-278,-401-37-244,50 2 242,-510 48 196,296 9-83,327-22-101,281 0-166,-1 1-1,1 1 1,0-1-1,0 1 1,10 4-1,14 4 135,27 0-72,0-1-1,0-4 0,1-2 0,116-10 0,240-56-382,-143 17 505,429-8 47,-90 12-43,-350 7-128,-77 8-956,266-5 0,-446 32 856,0 0-1,0 1 1,0-1-1,0 1 0,0 0 1,0 0-1,-1 1 1,1-1-1,5 4 1,-10-5 158,1 0 0,-1 1 0,1-1 0,0 0-1,-1 1 1,1-1 0,-1 1 0,1-1 0,-1 1 0,0 0 0,1-1 0,-1 1 0,1-1 0,-1 1 0,0 0 0,1-1 0,-1 1 0,0 0 0,0-1 0,0 1 0,0 0 0,1-1 0,-1 1 0,0 0 0,0 1 0,-1-1 44,0 1-1,1 0 1,-1-1-1,0 1 1,0 0-1,0-1 0,0 1 1,0-1-1,0 1 1,-1-1-1,1 0 1,0 0-1,-1 1 1,-2 1-1,-21 12 416,-2-1 0,1 0-1,-2-2 1,1-2 0,-2 0 0,-30 6-1,15-3-210,-247 66-405,-437 61 0,-312-50-333,201-92 444,480-4-974,240 5-496,12 1-1163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 1698,'3'-3'9018,"-1"10"-4513,-2 25-2103,-6 44-2878,-17 165 978,21-134-5269,-4-118-3823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11243,'0'0'5989,"61"-7"-4900,-15-14-160,9-6-448,4-3-321,-1 3-128,2 1 32,-5 8-32,-6 6-833,-6 5-1281,-13 5-2370,-7 2-705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10858,'0'0'6310,"10"-1"-4617,3-1-1286,-1 0 0,1-2 0,-1 1 1,0-2-1,0 1 0,17-10 1,-25 12-326,1-1 0,0 1 1,-1-1-1,0 0 1,0 0-1,0 0 0,0 0 1,0-1-1,-1 0 0,1 1 1,-1-1-1,0-1 1,0 1-1,-1 0 0,1-1 1,-1 1-1,0-1 0,0 0 1,-1 0-1,1 0 1,-1 0-1,1-6 0,-2 10-54,0 1 0,0-1 1,0 1-1,0-1 0,0 1 0,0-1 0,0 1 0,0 0 0,-1-1 0,1 1 0,0-1 0,0 1 0,0-1 0,-1 1 1,1-1-1,0 1 0,0 0 0,-1-1 0,1 1 0,0 0 0,-1-1 0,1 1 0,0 0 0,-1-1 0,1 1 0,-1 0 1,1 0-1,-1-1 0,1 1 0,0 0 0,-1 0 0,1 0 0,-1 0 0,0 0 0,-21 3 62,17-2-127,1 1 1,-1 0-1,1 0 0,0 1 1,0-1-1,0 1 0,-6 5 1,4-1 18,1 1-1,0 0 1,1 0 0,0 1 0,0-1 0,-3 12 0,6-17 9,1 0 0,-1 0 0,0 1 1,1-1-1,0 0 0,0 0 1,0 1-1,0-1 0,1 6 0,-1-8 7,1 0 0,-1 0 0,1 1 0,-1-1 1,1 0-1,0 0 0,-1 0 0,1 1 0,0-1 0,0 0 0,0 0 0,0 0 0,0 0 0,0-1 0,0 1 0,0 0 0,0 0 0,0-1 0,1 1 0,-1 0 0,0-1 0,0 1 0,3 0 0,3 0 27,0 1 0,0-1 0,1-1 0,-1 1-1,1-1 1,-1 0 0,1-1 0,-1 0 0,0 0 0,1 0-1,-1-1 1,11-4 0,6-5 76,-1 0 0,29-19 0,14-6-44,-66 35-65,1 1 0,0-1 0,-1 1 0,1-1 0,0 1 0,0 0 0,-1-1 0,1 1-1,0 0 1,0 0 0,0 0 0,-1-1 0,1 1 0,0 0 0,0 0 0,0 0-1,-1 0 1,1 0 0,0 1 0,0-1 0,0 0 0,-1 0 0,1 0 0,0 1-1,0-1 1,-1 0 0,1 1 0,0-1 0,0 1 0,-1-1 0,1 1 0,-1-1-1,1 1 1,0-1 0,-1 1 0,1 0 0,-1-1 0,1 1 0,-1 1 0,9 39-11,0 6 69,-8-46-54,-1 0 0,1 0-1,-1 1 1,1-1-1,0 0 1,-1 0 0,1 0-1,0 0 1,0 1-1,0-1 1,0-1 0,0 1-1,0 0 1,0 0-1,0 0 1,0 0 0,1-1-1,-1 1 1,0-1-1,0 1 1,1-1 0,-1 1-1,0-1 1,1 0-1,-1 1 1,1-1 0,1 0-1,3-1 14,0 0 0,0 0-1,0-1 1,-1 0 0,1 0-1,-1 0 1,1-1 0,-1 0 0,0 0-1,0 0 1,0-1 0,0 1 0,4-6-1,59-59-227,-63 62 156,12-12-276,-1-2 1,-1 0 0,0-1-1,-2 0 1,0-1-1,-2 0 1,0-1-1,-1-1 1,7-27-1,-29 93-222,4-13 745,0 0-1,2 0 1,-2 35 0,7-54-157,1 0 0,0-1 0,1 1-1,0-1 1,1 1 0,-1-1 0,2 0 0,-1 1 0,1-1 0,1-1-1,0 1 1,0 0 0,1-1 0,10 15 0,-84-69-528,54 36 631,0-1-1,1-1 1,1-1 0,0 0 0,-14-18 0,27 30-104,-1 1 1,1-1-1,0 1 1,0-1-1,0 1 1,0-1-1,-1 1 1,1-1 0,0 0-1,0 1 1,0-1-1,0 1 1,1-1-1,-1 0 1,0 1 0,0-1-1,0 1 1,0-1-1,1 1 1,-1-1-1,0 1 1,0-1-1,1 0 1,-1 1 0,0 0-1,1-1 1,-1 1-1,1-1 1,-1 1-1,0-1 1,1 1 0,-1 0-1,1-1 1,-1 1-1,1 0 1,-1 0-1,1-1 1,0 1-1,-1 0 1,1 0 0,-1 0-1,1 0 1,-1 0-1,1-1 1,0 1-1,-1 0 1,1 0-1,-1 1 1,2-1 0,41-5-241,-33 5 327,131-6-2099,-82 0-2460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11851,'0'0'2579,"-11"2"-1223,4-1-1276,-1 1 1,1 0 0,0 1 0,0-1-1,0 1 1,1 1 0,-1-1 0,1 1-1,-1 0 1,1 1 0,0-1 0,1 1-1,-1 0 1,1 1 0,-4 5-1,-2 3 146,1 0-1,-17 30 1,24-39-167,1 0 0,0 0 0,0 0 1,0 1-1,0-1 0,1 1 1,0-1-1,0 1 0,1-1 0,-1 1 1,1 0-1,1 10 0,0-15-56,-1 1-1,1-1 1,0 0-1,0 1 1,0-1-1,-1 0 1,1 0 0,0 0-1,0 0 1,1 0-1,-1 0 1,0 0-1,0 0 1,0 0-1,1-1 1,-1 1 0,0 0-1,1-1 1,-1 1-1,0-1 1,1 0-1,-1 1 1,1-1-1,-1 0 1,1 0-1,-1 0 1,1 0 0,-1 0-1,1 0 1,-1 0-1,2-1 1,4 1 77,-1-1-1,1 0 1,-1 0 0,0-1 0,13-4 0,-7-1 153,0 0 1,0-1 0,0 0 0,-1-1 0,0-1-1,15-16 1,-21 20-53,1 0 0,-1 0 0,-1 0 0,1 0 0,-1-1 0,0 0 0,-1 0-1,1 0 1,-1 0 0,-1 0 0,1-1 0,-1 1 0,1-14 0,-3 21-126,0-1-1,0 1 1,0-1 0,0 0 0,0 1-1,0-1 1,0 1 0,0-1 0,0 1-1,-1-1 1,1 1 0,0-1-1,0 0 1,-1 1 0,1-1 0,0 1-1,-1 0 1,1-1 0,0 1-1,-1-1 1,1 1 0,-1-1 0,1 1-1,-1 0 1,1-1 0,-1 1 0,1 0-1,-1 0 1,1-1 0,-2 1-1,-20 2 347,18-1-418,-1 0 1,1 1-1,0 0 1,0 0-1,0 0 1,0 1-1,0-1 1,-4 5 0,6-5-151,0 0 0,0 0 0,0 0 0,1 0 0,-1 1 0,1-1 1,0 0-1,0 1 0,0-1 0,0 1 0,0 0 0,0-1 0,0 6 1,1-8 12,0 1 1,0 0 0,0-1 0,0 1 0,0-1 0,0 1 0,1-1-1,-1 1 1,0-1 0,0 1 0,1-1 0,-1 1 0,0-1 0,1 1-1,-1-1 1,1 1 0,-1-1 0,0 0 0,1 1 0,-1-1 0,1 0 0,-1 1-1,1-1 1,0 1 0,24 1-3633,-20-4 3004,1 1 0,0 0 0,-1-1 1,0 0-1,1-1 0,-1 1 0,0-1 1,5-3-1,24-15-5192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104 175 5926,'0'0'10500,"-10"9"-9624,1 2-683,-41 44 995,46-50-1091,0 0 0,0 1-1,1-1 1,-1 1 0,1 0 0,1 0-1,-1 0 1,1 1 0,-3 10 0,5-17-98,0 1-1,0-1 1,0 0 0,0 0 0,0 1 0,0-1 0,0 0 0,0 1 0,0-1 0,0 0 0,0 0 0,0 1 0,0-1 0,0 0 0,0 1 0,0-1 0,1 0 0,-1 0-1,0 1 1,0-1 0,0 0 0,0 0 0,0 1 0,1-1 0,-1 0 0,0 0 0,0 1 0,1-1 0,-1 0 0,0 0 0,0 0 0,0 0 0,1 1 0,-1-1 0,0 0-1,1 0 1,-1 0 0,0 0 0,0 0 0,1 0 0,15-4 43,13-14 162,6-15-50,-2-2 1,-1 0-1,-2-3 0,-1 0 0,-2-2 0,24-47 0,-76 158 791,17-53-920,-2 0 5,1 0 0,1 1 0,1 0-1,1 1 1,0 0 0,1 0 0,2 0 0,-3 26-1,6-45-33,0-1 0,0 1-1,0 0 1,0 0 0,0-1 0,0 1-1,0 0 1,1 0 0,-1-1 0,0 1-1,0 0 1,1 0 0,-1-1-1,0 1 1,1 0 0,-1-1 0,0 1-1,1 0 1,-1-1 0,1 1-1,-1-1 1,1 1 0,0-1 0,-1 1-1,1-1 1,-1 1 0,1-1-1,0 0 1,-1 1 0,1-1 0,0 0-1,1 1 1,0-1 3,0 0-1,1 0 1,-1 0-1,0 0 1,1-1 0,-1 1-1,0-1 1,1 0-1,-1 1 1,0-1 0,2-1-1,4-3 25,0 1 0,0-1 0,0 0 1,13-12-1,30-43-30,-48 56-35,1-1-1,-1 0 0,0 0 1,0 0-1,0-1 1,-1 1-1,0-1 0,0 1 1,0-1-1,-1 0 0,1-6 1,-18 30-636,7-4 625,0 1 0,1-1 0,-10 25 1,15-32-83,0 0 0,0 0 0,1 1 1,0-1-1,1 1 0,0 0 0,0 0 0,0-1 1,2 16-1,-1-22 49,0-1-1,0 1 1,0-1 0,0 1-1,1-1 1,-1 0 0,0 1 0,0-1-1,0 1 1,1-1 0,-1 1-1,0-1 1,1 1 0,-1-1-1,0 0 1,1 1 0,-1-1 0,0 0-1,1 1 1,-1-1 0,1 0-1,-1 0 1,1 1 0,-1-1-1,1 0 1,-1 0 0,1 0 0,-1 1-1,1-1 1,-1 0 0,1 0-1,0 0 1,21-6-1855,16-19-952,-6-3-241,-1-7-1611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3876,'-8'10'5952,"-16"19"-3879,-39 52 1784,56-71-3380,0-1 1,1 1-1,0 1 1,1-1 0,0 1-1,-3 14 1,8-25-481,0-1 1,0 1 0,0 0-1,0 0 1,1-1 0,-1 1-1,0 0 1,0 0 0,1-1-1,-1 1 1,0 0 0,1 0-1,-1 0 1,0-1 0,1 1-1,-1 0 1,0 0 0,1 0-1,-1 0 1,0 0 0,1 0-1,-1 0 1,0 0 0,1 0-1,-1 0 1,0 0 0,1 0-1,-1 0 1,0 0 0,1 0-1,-1 0 1,0 0 0,1 0-1,-1 0 1,0 1 0,1-1-1,-1 0 1,0 0 0,0 0-1,1 1 1,-1-1 0,0 0-1,0 0 1,1 1 0,-1-1-1,0 0 1,0 0 0,0 1-1,1-1 1,-1 0 0,0 1-1,0-1 1,0 0 0,0 1-1,0-1 1,0 0 0,0 1-1,0-1 1,0 0 0,0 1-1,0-1 1,0 0 0,0 1-1,0-1 1,0 0 0,0 1-1,0-1 1,0 1 0,23-17 109,-5-3-29,-1 0-1,0-1 1,-2 0-1,0-1 0,20-40 1,-42 74-39,1 1 0,1-1 0,0 1 0,1 0 0,0 1 0,1-1 0,1 1 0,0-1 0,1 22 0,1-35-40,0 1 1,1-1-1,-1 0 1,0 1-1,1-1 1,-1 0 0,1 1-1,0-1 1,-1 0-1,1 1 1,0-1 0,0 0-1,0 0 1,0 0-1,0 0 1,0 0 0,0 0-1,0 0 1,0 0-1,0-1 1,1 1 0,1 1-1,0-1-1,1 0 0,-1 0 0,1 0 0,0 0 1,-1-1-1,1 0 0,0 0 0,6 0 0,2-1 3,-1-1 0,0 0 0,0-1 0,22-8 0,-26 8-6,0 0-1,1 0 0,-1 0 1,1 1-1,0 0 0,0 1 1,0-1-1,10 1 1,-16 1-10,0 0 1,-1 1-1,1-1 1,0 0 0,0 1-1,-1 0 1,1-1-1,0 1 1,-1 0 0,1 0-1,-1 0 1,1 0-1,-1 0 1,0 0 0,1 0-1,1 3 1,-1-2 0,0 1 0,-1 0 0,1 0-1,-1 0 1,0 0 0,0 0 0,0 1 0,0-1 0,0 0 0,-1 0 0,1 7 0,2 28 54,-2 0 0,-2 0 1,-7 44-1,5-61 370,-1 0 1,-1-1-1,0 1 0,-2-1 0,-1 0 1,0 0-1,-14 23 0,21-42-346,1 0-1,-1 0 1,0 1 0,0-1-1,1 0 1,-1 0 0,0 0-1,0 0 1,0 0 0,0 0-1,0 0 1,0 0 0,-1 0-1,1-1 1,-3 2 0,4-2-44,0 0 0,-1 0 0,1 0 0,-1 0 0,1-1 0,-1 1 0,1 0 0,-1 0-1,1-1 1,0 1 0,-1 0 0,1 0 0,0-1 0,-1 1 0,1-1 0,0 1 0,-1 0 0,1-1 0,0 1 0,0-1 0,-1 1 0,1 0 0,0-1 0,0 1 0,0-1 0,0 1 0,0-1 0,0 1 0,-1-1 0,-3-49 204,4 44-272,0-25-30,-1-8 143,1 0-1,11-72 1,-9 98-386,1 1 0,1-1 0,0 0 0,1 1 0,0 0 0,1 0 0,1 0 0,0 1 0,0 0 0,1 1 0,0-1 0,14-12-1,10-6-2635,1 0-3342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14350,'0'0'7575,"2"9"-7607,8 31-16,-9-39 44,-1 1 0,1-1 0,0 0 0,0 1 0,0-1 0,0 0 0,0 1 0,0-1 0,1 0 0,-1 0 0,0 0 0,1 0 0,-1 0 0,0 0 0,1 0 0,-1-1 0,1 1 0,0 0 0,-1-1 0,1 1 0,-1-1 0,1 0 0,0 0 0,-1 1 0,1-1 0,0 0 0,-1 0 0,1 0 0,0-1 0,-1 1 0,1 0 0,2-1 0,3-1-4,0 0 0,-1 0-1,1-1 1,0 1 0,11-8-1,12-12 64,-1 0 0,-1-3-1,-1 0 1,-1-2 0,-2 0-1,0-2 1,20-33 0,-71 132 852,2-18-814,2 2 0,3 0-1,2 1 1,2 1-1,-15 109 1,34-138-491,-3-27 339,0-1 0,0 1 0,0 0 0,0-1 1,0 1-1,0 0 0,1-1 0,-1 1 0,0 0 0,0 0 0,0-1 0,0 1 0,1 0 0,-1-1 0,0 1 0,0 0 1,0 0-1,1-1 0,-1 1 0,0 0 0,0 0 0,1 0 0,-1 0 0,0-1 0,1 1 0,-1 0 0,0 0 0,1 0 1,-1 0-1,0 0 0,0 0 0,1 0 0,-1 0 0,0 0 0,1 0 0,-1 0 0,0 0 0,1 0 0,-1 0 1,0 0-1,1 0 0,-1 0 0,0 0 0,1 0 0,-1 0 0,0 0 0,1 1 0,-1-1 0,0 0 0,0 0 0,1 0 1,-1 1-1,0-1 0,0 0 0,1 0 0,-1 1 0,0-1 0,0 0 0,0 0 0,0 1 0,1-1 0,-1 0 0,0 1 1,0-1-1,0 0 0,0 1 0,0-1 0,0 0 0,0 1 0,3-13-2979,-2-1-2076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12011,'0'0'7570,"13"-2"-7153,0-1-320,0 0 0,0-2 1,-1 1-1,1-2 0,-1 1 1,0-2-1,-1 0 0,1 0 0,-1-1 1,-1 0-1,0-1 0,16-17 1,8-16-9,-33 40-43,1 0-1,-1 0 1,0 0 0,0 0-1,0 0 1,0 0 0,0 0 0,0-1-1,0 1 1,-1 0 0,1 0 0,-1-1-1,1 1 1,-1 0 0,0-1-1,0 1 1,0 0 0,0-1 0,-1-3-1,0 6 5,0-1 0,-1 1 0,1 0 0,0-1 0,0 1 0,0 0 0,0 0 0,0 0 0,0 0-1,-1 0 1,1 0 0,0 0 0,0 0 0,0 0 0,0 1 0,0-1 0,0 0 0,-1 1 0,1-1-1,0 1 1,0-1 0,-1 2 0,-7 4-28,0 1 0,1 0 0,0 0 0,0 1 0,1 0 0,-12 17-1,-34 59 24,46-74-54,1 1 0,0 0 0,1-1 0,0 2 0,1-1 0,1 1 0,-1-1 0,2 1 1,-1 0-1,2 0 0,-1 13 0,2-24-16,0 0 1,0 1-1,0-1 1,1 0-1,-1 0 1,0 0-1,0 0 1,1 0-1,-1 0 1,1 0-1,-1 0 1,1 0-1,-1 0 1,1-1-1,-1 1 1,1 0-1,0 0 1,0 0-1,-1-1 1,1 1-1,0 0 1,0-1-1,0 1 1,0-1-1,0 1 1,1 0-1,1 0-65,-1-1 0,1 0 0,-1 1 0,1-1 0,0 0 0,-1 0 0,1-1 0,-1 1 0,1 0 0,-1-1 0,3 0 0,4-2-532,-1 0 1,0-1-1,0 1 0,0-1 1,14-10-1,14-20-2971,0-3-950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12876,'-8'10'1730,"-12"14"-570,4-7-131,1 2-1,1-1 1,-17 30-1,31-48-1033,0 0-1,0 0 1,-1 1-1,1-1 1,0 0-1,0 0 1,0 0-1,0 1 1,0-1-1,0 0 1,0 0-1,0 0 1,0 1-1,0-1 1,0 0-1,0 0 1,0 1-1,0-1 1,0 0-1,0 0 1,0 1 0,0-1-1,0 0 1,0 0-1,0 0 1,0 1-1,0-1 1,0 0-1,0 0 1,1 0-1,-1 1 1,0-1-1,0 0 1,0 0-1,0 0 1,0 0-1,1 1 1,-1-1-1,0 0 1,1 0-1,11 0-43,14-9 200,8-12 32,-26 15-178,1 0 0,-1 0 0,1 1 1,1 1-1,-1-1 0,1 1 0,-1 1 1,1 0-1,19-3 0,-28 6-3,0 0-1,0 0 1,0 0-1,-1 0 1,1 0-1,0 0 1,0 0-1,-1 0 1,1 1-1,0-1 1,-1 0-1,1 0 1,0 1-1,-1-1 1,1 1-1,0-1 1,-1 0-1,1 1 0,-1-1 1,1 1-1,0 0 1,-1-1-1,0 1 1,1-1-1,-1 1 1,1 0-1,-1-1 1,0 1-1,1 0 1,-1-1-1,0 1 1,0 0-1,1 1 1,-4 33 525,0-25-332,-1 1 0,0 0 0,0-1 1,-7 11-1,-49 60 1519,54-74-1600,0-1 1,0 1 0,-1-1 0,1 0-1,-1-1 1,-1 0 0,1 0 0,-1 0-1,-9 3 1,17-8-303,0-1 0,0 0 0,0 1 0,-1-1 0,1 1 0,0-1 0,0 1 0,0-1 0,0 0 0,0 1 0,0-1 0,0 1 0,0-1 0,0 0-1,0 1 1,0-1 0,1 1 0,-1-1 0,0 1 0,0-1 0,1 0 0,-1 1 0,0-1 0,0 1 0,1-1 0,-1 1 0,1 0 0,-1-1 0,1 0 0,12-22-3417,7-8-1242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15439,'0'0'3977,"-10"6"-2824,2 1-1032,0-1 0,0 1 0,1 1 0,0-1 0,0 1 0,1 0 0,0 1 0,1 0 0,-1 0 0,2 0 0,-7 16 0,-18 55 163,4 1 0,3 2 1,-16 124-1,40-177-273,-2-30-10,1 0 1,-1 0-1,0 0 1,0 0-1,1 1 1,-1-1-1,0 0 1,0 0-1,1 0 1,-1 0-1,0 0 1,1 0-1,-1 0 1,0 0-1,1 0 1,-1 0-1,0 0 1,1 0-1,-1 0 1,0 0-1,0 0 1,1-1-1,-1 1 1,0 0-1,1 0 1,-1 0-1,0 0 1,0 0-1,1-1 1,-1 1-1,0 0 1,0 0-1,0 0 1,1-1-1,-1 1 1,0 0-1,0 0 0,0-1 1,0 1-1,1 0 1,-1-1-1,27-46 294,-13 10-330,-1 0 0,-2-1 0,-2-1-1,6-51 1,-15 95 28,1-1-1,-1 0 0,0 0 1,1 0-1,0 0 1,0 0-1,0 0 1,1-1-1,-1 1 1,1 0-1,0 0 1,0-1-1,0 1 1,0-1-1,1 0 1,-1 0-1,1 0 1,0 0-1,0 0 0,0 0 1,0-1-1,1 1 1,-1-1-1,1 0 1,-1 0-1,1-1 1,0 1-1,-1-1 1,1 1-1,0-1 1,4 0-1,0 1 19,0-1-1,-1-1 0,1 0 1,0 0-1,-1 0 1,1-1-1,-1 0 0,1 0 1,-1-1-1,1 0 1,-1-1-1,0 1 0,0-1 1,0-1-1,0 1 1,7-6-1,21-23 132,11-7 36,-47 68 175,-9 13-66,6-34-268,2 1-1,-1 0 1,1 0 0,0 0 0,1 0-1,0 0 1,0 0 0,1 1 0,0-1 0,1 0-1,2 14 1,-2-22-16,-1 0 0,1 0-1,0 0 1,-1 0 0,1 0-1,0 0 1,0-1 0,0 1-1,-1 0 1,1 0 0,0-1 0,0 1-1,0-1 1,0 1 0,0-1-1,0 1 1,1-1 0,-1 0-1,0 1 1,0-1 0,0 0 0,0 0-1,0 0 1,0 0 0,1 0-1,-1 0 1,0 0 0,0 0-1,0 0 1,0 0 0,0-1 0,0 1-1,0-1 1,1 1 0,0-1-1,1 0 38,0-1-1,0 1 0,0 0 0,1-1 0,-2 0 1,1 0-1,0 0 0,0 0 0,-1 0 0,5-5 1,-3 0 65,-1 0 1,1 0-1,-1-1 0,0 1 1,-1-1-1,0 0 1,0 0-1,-1 0 1,0 0-1,0 0 0,-1 0 1,0-11-1,-1 11-21,1 1-1,-1 0 0,0 0 1,0 0-1,-1 0 0,0 0 1,0 0-1,-1 1 1,0-1-1,0 1 0,-1 0 1,1-1-1,-1 1 0,-6-6 1,57 12-677,-36 0 546,76-3-1991,-73 2 260,1-1 0,-1-1-1,27-8 1,12-10-7564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4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164 393 8552,'0'-12'2039,"0"5"-1557,2-43 921,-2 47-1077,0-1 1,0 1-1,-1-1 1,1 1-1,-1-1 1,0 1-1,0 0 0,0-1 1,0 1-1,0 0 1,-1 0-1,-3-5 1,4 7-257,1 0 0,-1 0 0,0 1 0,0-1 0,0 0 0,0 1 0,-1-1 0,1 1 0,0-1 0,0 1 0,0-1 0,0 1 0,-1 0 0,1-1 0,0 1 0,0 0 0,-1 0 0,1 0 1,0 0-1,0 0 0,0 0 0,-1 1 0,1-1 0,0 0 0,0 1 0,-1-1 0,1 0 0,0 1 0,0-1 0,0 1 0,0 0 0,0-1 0,0 1 0,0 0 0,0 0 0,0 0 0,-1 1 0,-30 38 253,21-25-231,2 0 0,0 1-1,1 0 1,1 0 0,0 0 0,1 1 0,1 0 0,0 1-1,-3 31 1,8-48-78,-1 1-1,1-1 1,0 1-1,0-1 1,0 0-1,0 1 1,0-1 0,0 0-1,0 1 1,1-1-1,-1 0 1,0 1-1,1-1 1,-1 0-1,1 1 1,-1-1-1,1 0 1,0 0-1,0 0 1,-1 0 0,1 0-1,0 0 1,0 0-1,0 0 1,0 0-1,0 0 1,0 0-1,2 1 1,0-2 4,0 1-1,-1-1 1,1 0 0,-1 0-1,1 0 1,0 0 0,-1 0 0,1-1-1,-1 1 1,1-1 0,-1 0 0,1 1-1,-1-1 1,3-2 0,9-3 154,-1-1 1,0-1-1,0-1 1,14-12 0,11-14 115,-1-2 0,-2-2 0,-1-2 1,-3 0-1,-1-2 0,-2-2 1,42-92-1,-65 125-220,0 0 0,-1 0 0,6-25 0,-10 37-61,-1 0 0,1 1 0,0-1 0,0 0 1,0 0-1,0 0 0,0 0 0,0 0 0,0 0 0,0 1 0,0-1 0,0 0 0,-1 0 0,1 0 0,0 0 1,0 0-1,0 0 0,0 0 0,0 0 0,0 0 0,-1 0 0,1 0 0,0 0 0,0 0 0,0 1 0,0-1 1,0 0-1,0 0 0,-1 0 0,1 0 0,0 0 0,0 0 0,0 0 0,0-1 0,0 1 0,-1 0 1,1 0-1,0 0 0,0 0 0,0 0 0,0 0 0,0 0 0,0 0 0,-1 0 0,1 0 0,0 0 0,0 0 1,0-1-1,0 1 0,0 0 0,0 0 0,0 0 0,0 0 0,0 0 0,-1 0 0,1 0 0,0-1 0,0 1 1,0 0-1,0 0 0,0 0 0,0 0 0,0 0 0,0-1 0,0 1 0,-12 12 150,-20 36-113,2 2 0,2 0 0,-41 106 0,62-140-172,0 1 1,2 0-1,-1 1 0,2 0 1,1-1-1,0 1 1,1 0-1,1 1 1,1 25-1,1-43-13,-1 1 0,0 0 1,1-1-1,-1 1 0,1-1 0,0 1 1,-1-1-1,1 1 0,0-1 0,0 0 0,0 1 1,0-1-1,0 0 0,0 0 0,0 0 1,1 1-1,-1-1 0,0 0 0,1-1 1,-1 1-1,0 0 0,1 0 0,-1-1 0,1 1 1,-1 0-1,1-1 0,0 0 0,-1 1 1,1-1-1,-1 0 0,3 0 0,1 0-333,0 0 0,-1 0 0,1 0-1,0-1 1,-1 0 0,1 0 0,-1 0-1,1 0 1,-1-1 0,5-2 0,24-19-4091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13132,'0'0'1981,"-12"12"-422,-21 20-765,-4 4 705,2 2-1,-33 44 1,66-80-1490,0 0 0,1 1-1,-1-1 1,1 0 0,0 1 0,-1-1-1,1 1 1,0-1 0,0 1 0,1-1-1,-1 1 1,1 0 0,-1-1-1,1 1 1,0 0 0,0-1 0,0 1-1,0 3 1,1-4-17,1-1 0,-1 1-1,0-1 1,0 0 0,1 0-1,-1 1 1,1-1 0,-1 0-1,1-1 1,0 1 0,-1 0-1,1 0 1,0-1 0,0 1-1,-1-1 1,1 1 0,0-1-1,0 0 1,0 0 0,-1 1-1,1-1 1,0-1 0,0 1-1,0 0 1,0 0 0,1-1-1,8-1 35,0 0-1,0-1 0,-1 0 0,1-1 0,-1 0 0,0-1 1,0 0-1,0 0 0,-1-1 0,0 0 0,0-1 0,-1 0 1,9-9-1,3-3 20,-1-2-1,-1 0 1,-1-1 0,15-25 0,-21 22 0,-9 14 2,-7 12 37,-6 9-84,1 1 0,0 0 0,1 0 0,1 1 0,0 1 0,0-1 0,1 1 0,1 0 0,0 1 0,1 0 0,-6 23 0,11-36-5,0 0-1,0 0 1,0 0-1,0 0 1,0 0 0,0 0-1,0 0 1,0 0-1,1 0 1,-1 0 0,0 0-1,1 0 1,-1 0-1,1-1 1,-1 1-1,1 0 1,-1 0 0,1 0-1,0-1 1,-1 1-1,1 0 1,0-1-1,0 1 1,-1 0 0,1-1-1,0 1 1,0-1-1,0 1 1,0-1 0,0 0-1,0 1 1,0-1-1,0 0 1,-1 0-1,1 0 1,0 1 0,0-1-1,0 0 1,0 0-1,0 0 1,0-1 0,2 1-1,44-8 42,-24-3-3,0 0 1,0-2 0,-2 0 0,0-2 0,0 0-1,-1-1 1,18-19 0,14-11 32,-52 46-68,0 0 0,0 0 0,0 0 0,0 0 0,0 0 0,0 0 0,0 0 0,0 0 0,0-1 0,0 1 0,0 0 0,0 0 0,0 0 0,1 0 0,-1 0 0,0 0 0,0 0 0,0 0 0,0 0 0,0 0 0,0 0 0,0 0 0,0-1 0,1 1 0,-1 0 0,0 0 0,0 0 0,0 0 0,0 0 0,0 0 0,0 0 0,0 0 0,1 0 0,-1 0 0,0 0 0,0 0 0,0 0 0,0 0 0,0 1 0,0-1 0,0 0 0,1 0 0,-1 0 0,0 0 0,0 0 0,0 0 0,0 0 0,0 0 0,0 0 0,0 0 0,0 0 0,0 0 0,0 1 0,1-1 0,-1 0 0,0 0 0,0 0 0,0 0 0,0 0 0,0 0 0,0 0 0,0 0 0,0 1 0,0-1 0,0 0 0,0 0 0,0 0 0,-3 14-11,-8 14 98,1-7-3,1-1 1,1 1-1,0 0 1,-7 38-1,14-51-38,0 1-1,0-1 0,1 0 1,0 1-1,0-1 0,1 1 0,0-1 1,1 1-1,-1-1 0,2 0 1,-1 0-1,1 0 0,1 0 0,-1-1 1,8 13-1,7 5 13,-8-11-42,0 0 0,-1 0-1,-1 1 1,0 0 0,10 27 0,-17-38-2,0-1 0,-1 0 0,1 1 0,-1-1 0,0 0 0,1 1 0,-1-1 0,-1 1 0,1-1 0,-1 1 1,1-1-1,-1 0 0,0 1 0,0-1 0,0 0 0,-1 0 0,1 0 0,-1 0 0,0 0 0,1 0 0,-1 0 0,-1-1 0,1 1 0,0 0 0,-1-1 0,1 0 0,-1 0 0,0 0 0,0 0 0,1 0 0,-1 0 0,-1-1 0,1 1 0,-4 0 0,3 0 49,-1 0 0,1 0 0,0 0 0,-1-1 0,0 0 0,1 0 0,-1 0 0,0-1-1,1 1 1,-1-1 0,0 0 0,0-1 0,1 1 0,-7-2 0,8 1-35,0 0 0,0 0 0,0-1 0,1 1-1,-1-1 1,0 0 0,1 0 0,-1 0 0,1 0 0,-1 0 0,1 0 0,0-1 0,0 1 0,0-1 0,0 0 0,1 1 0,-1-1 0,1 0 0,-1 0 0,1 0 0,-1-4 0,-3-13-163,0 0 0,2-1 1,1 1-1,0 0 0,1-1 1,2 0-1,0 1 0,1 0 1,1-1-1,0 1 0,2 0 1,1 0-1,0 1 0,14-29 1,-16 41 136,0-1 1,1 1 0,0 0 0,0 0 0,0 0 0,1 1 0,0 0 0,1 0 0,0 0 0,7-4 0,3 0-529,0 1 0,37-14 0,0 1-3915,-15 3-2609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10 176 7495,'-10'6'9232,"11"-4"-5316,19-4-3864,-2 0 201,-8 1-245,0 0 0,0 0 1,-1-1-1,1-1 0,-1 1 0,0-1 1,0-1-1,0 0 0,0 0 0,-1-1 1,1 0-1,-1-1 0,0 1 0,-1-2 1,1 1-1,-1-1 0,-1 0 0,1 0 1,-1-1-1,-1 0 0,6-9 0,6-12-141,4-7 938,-21 36-796,0 0-1,0 0 1,0 0-1,0 0 0,0-1 1,1 1-1,-1 0 1,0 0-1,0 0 0,0 0 1,0 0-1,0 0 1,0 0-1,0 0 1,0 0-1,0 0 0,0-1 1,1 1-1,-1 0 1,0 0-1,0 0 1,0 0-1,0 0 0,0 0 1,0 0-1,0 0 1,0 0-1,1 0 1,-1 0-1,0 0 0,0 0 1,0 0-1,0 0 1,0 0-1,0 0 1,0 0-1,1 0 0,-1 0 1,0 0-1,0 0 1,0 1-1,0-1 1,0 0-1,0 0 0,0 0 1,0 0-1,0 0 1,1 0-1,-1 0 1,0 0-1,0 0 0,0 0 1,0 0-1,0 1 1,0-1-1,0 0 0,0 0 1,0 0-1,0 0 1,0 0-1,0 0 1,0 0-1,0 1 0,0-1 1,0 0-1,0 0 1,0 0-1,0 0 1,0 0-1,-2 25 572,-8 36-317,3-1-1,2 2 0,3-1 1,3 0-1,14 104 1,-13-156-286,0 0 117,0 0 0,-1 1 0,0-1 1,-1 18-1,0-25-262,0 0-1,0 0 1,-1 0 0,1 0 0,-1 0-1,1-1 1,-1 1 0,0 0 0,0 0 0,1-1-1,-1 1 1,0 0 0,-1-1 0,1 1-1,0-1 1,0 1 0,-1-1 0,1 0-1,-1 0 1,1 1 0,-1-1 0,1 0 0,-1 0-1,0-1 1,0 1 0,1 0 0,-1 0-1,0-1 1,0 1 0,-2-1 0,4 0-10,-1 0 0,1 0 0,-1-1 0,1 1 0,0 0 0,-1-1 0,1 1 0,-1 0 0,1-1 0,0 1 0,-1 0 0,1-1 0,0 1 0,0-1 0,-1 1 0,1-1 0,0 1 0,0-1 0,0 1 0,0-1 1,-1 1-1,1 0 0,0-1 0,0 1 0,0-1 0,0 0 0,0 1 0,0-1 0,0 1 0,0-1 0,1 1 0,-1 0 0,0-1 0,0 1 0,1-2 0,-1-2-1241,0-26-5057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14 140 14798,'0'0'151,"-1"0"1,1 0-1,0 0 0,-1 0 0,1 0 1,-1 0-1,1 0 0,-1 0 1,1 0-1,-1 0 0,1 0 1,-1 0-1,1 0 0,0 0 0,-1 0 1,1-1-1,-1 1 0,1 0 1,0 0-1,-1-1 0,1 1 1,0 0-1,-1 0 0,1-1 0,0 1 1,-1 0-1,1-1 0,0 1 1,-1-1-1,1 1 0,0 0 0,0-1 1,0 1-1,-1-1 0,1 1 1,0 0-1,0-1 0,0 1 1,0-2-1,9-20 1631,24-18-1518,-20 27-181,-4 2-46,1 1-1,0 1 1,16-12 0,-26 21-41,1 0 1,-1 0-1,1 0 0,-1 0 1,1 0-1,-1 0 0,1 0 1,-1 0-1,1 0 0,-1 0 1,1 0-1,-1 0 0,0 0 1,1 0-1,-1 0 1,1 1-1,-1-1 0,1 0 1,-1 0-1,0 1 0,1-1 1,-1 0-1,0 1 0,1-1 1,-1 0-1,0 1 0,1-1 1,-1 0-1,0 1 0,0-1 1,1 1-1,-1-1 0,0 0 1,0 1-1,0-1 1,0 1-1,0-1 0,1 1 1,-1-1-1,0 1 0,0-1 1,0 1-1,0-1 0,0 1 1,-1-1-1,1 0 0,0 1 1,0-1-1,0 1 0,1 36-35,0-26 85,-1-2-50,1 0 1,0 0-1,0 0 0,1-1 1,0 1-1,1 0 1,0-1-1,0 1 1,7 11-1,-8-18 20,0 1-1,0-1 0,0 0 1,0 1-1,0-1 1,1 0-1,-1-1 1,1 1-1,-1 0 1,1-1-1,0 1 1,-1-1-1,1 0 1,0 0-1,0 0 0,0 0 1,0 0-1,0-1 1,0 1-1,0-1 1,0 0-1,0 0 1,0 0-1,0 0 1,0-1-1,0 1 1,0-1-1,0 0 0,0 0 1,0 0-1,5-2 1,2-2 224,0 1 1,-1-2 0,1 1-1,-1-1 1,0-1 0,-1 0-1,1 0 1,-2 0-1,11-13 1,-12 14-179,-1-1 0,0 1 0,-1-1 0,0 0-1,0 0 1,0 0 0,-1-1 0,0 1 0,0-1 0,-1 0 0,0 1 0,0-1-1,0-12 1,-2 41-15233,0-17 7889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1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10570,'0'0'7821,"10"-4"-7159,1-1-578,-2-1 0,1 1 0,-1-1 0,1-1 1,-2 0-1,1 0 0,-1-1 0,0 0 0,-1 0 1,0-1-1,0 0 0,11-19 0,-17 25-74,22-43 72,-22 43-66,0 1-1,0-1 0,0 1 0,0-1 1,0 0-1,-1 0 0,0 1 0,1-1 1,-1 0-1,0 0 0,0 1 0,-1-1 1,1 0-1,0 0 0,-2-3 0,2 5-3,-1 1-1,1-1 1,-1 1 0,1-1-1,-1 1 1,1-1-1,-1 1 1,0 0-1,1-1 1,-1 1-1,1 0 1,-1-1-1,0 1 1,1 0-1,-1 0 1,0 0-1,1-1 1,-1 1 0,0 0-1,0 0 1,1 0-1,-1 0 1,0 0-1,1 0 1,-1 1-1,0-1 1,1 0-1,-1 0 1,0 0-1,1 1 1,-1-1-1,0 0 1,1 1-1,-1-1 1,1 0 0,-1 1-1,0-1 1,1 1-1,-1-1 1,1 1-1,-1 0 1,-23 22 171,12-6-90,1 1 0,1 0 0,0 1 0,1 0 0,1 1 0,1-1 0,1 2 0,1-1 0,0 1 0,2-1 0,0 1 0,1 0 0,2 23 0,0-43-97,0 0-1,0 0 0,0 1 1,0-1-1,0 0 0,0 1 1,0-1-1,1 0 1,-1 0-1,0 0 0,1 1 1,-1-1-1,1 0 0,-1 0 1,1 0-1,0 0 0,0 0 1,-1 0-1,1 0 1,0 0-1,0 0 0,0 0 1,0-1-1,0 1 0,0 0 1,0 0-1,0-1 0,0 1 1,1-1-1,-1 1 1,0-1-1,0 0 0,0 1 1,1-1-1,-1 0 0,0 0 1,0 0-1,1 0 0,-1 0 1,0 0-1,0 0 1,1 0-1,-1 0 0,0-1 1,0 1-1,3-1 0,2-1-103,0-1-1,0 1 0,0-1 1,0 0-1,-1 0 0,1-1 1,-1 0-1,6-4 0,10-14-2281,0 0 0,-1-2 0,22-33-1,-12 9-2835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10410,'0'0'1884,"-6"11"417,-59 101 2867,65-112-5172,0 1-1,-1-1 1,1 1 0,0-1 0,0 0 0,0 1-1,-1-1 1,1 1 0,0-1 0,0 1 0,0-1 0,0 1-1,0-1 1,0 1 0,0-1 0,0 1 0,0-1-1,0 1 1,0-1 0,0 1 0,0-1 0,0 1 0,0-1-1,0 0 1,1 1 0,-1-1 0,0 1 0,0-1 0,0 1-1,1 0 1,15 0-252,33-18-274,-33 11 437,3 1 69,0 1 1,0 1-1,1 1 1,23 0-1,-42 2 25,0 0-1,-1 0 0,1 0 1,0 0-1,0 0 0,-1 0 1,1 0-1,0 0 1,-1 0-1,1 1 0,0-1 1,-1 0-1,1 1 0,0-1 1,-1 0-1,1 1 0,0-1 1,-1 1-1,1-1 0,-1 1 1,1-1-1,-1 1 1,1-1-1,-1 1 0,1-1 1,-1 1-1,0 0 0,1-1 1,-1 1-1,0 0 0,1 0 1,-4 27 412,0-19-231,-1 0 0,0-1 0,0 1 0,-7 9 0,-41 48 338,46-60-529,1 0 1,-1-1-1,0 1 1,0-1-1,0 0 0,-1-1 1,0 0-1,-9 5 1,15-9-76,1 0 1,-1 0-1,1-1 1,-1 1-1,1 0 1,-1 0-1,1-1 1,-1 1-1,1 0 1,-1-1-1,1 1 1,0 0-1,-1-1 1,1 1-1,0 0 1,-1-1-1,1 1 1,0-1-1,-1 1 1,1-1-1,0 1 1,0-1-1,0 1 1,-1-1-1,1 1 1,0-1-1,0 1 1,0-1-1,0 1 1,0-1-1,0 1 1,0-1-1,0 1 0,0-1 1,0 1-1,0-1 1,0 0-1,1 1 1,-1-1-1,2-27-2949,9-15-1104,5-10-1954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2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11819,'0'0'1847,"1"11"321,4 55 246,-4 89 0,-3-101-1642,2 1 0,2 0 0,18 98 0,-20-153-769,0 1-1,0-1 0,0 1 0,0-1 1,0 1-1,0-1 0,0 1 0,0-1 0,0 1 1,0-1-1,0 1 0,0-1 0,0 1 0,1-1 1,-1 1-1,0-1 0,0 1 0,1-1 0,-1 1 1,0-1-1,1 0 0,-1 1 0,0-1 0,1 0 1,-1 1-1,1-1 0,-1 0 0,1 1 0,-1-1 1,1 0-1,5-15 125,-1-30 83,-4-4-38,-2-66-770,0 104 524,0 1 0,-1 0-1,0 0 1,-1 0 0,0 1 0,0-1-1,-1 1 1,-8-16 0,10 55 79,2-26-5,1 0 0,0 0 0,0-1-1,1 1 1,-1 0 0,1-1 0,0 1 0,0-1 0,0 1-1,0-1 1,0 0 0,1 0 0,0 0 0,-1-1-1,1 1 1,0 0 0,0-1 0,4 3 0,-1-2-4,0 0 0,0 0 0,0 0 0,0-1 0,1 0 0,-1 0 0,1-1 0,-1 1 0,1-2 0,9 1 0,-10 0 15,0-2 0,-1 1 0,1 0 0,-1-1 0,1 0 0,-1-1 0,1 1 0,-1-1 0,0 0 0,1 0 0,-1-1 0,5-3 0,-7 4 16,0 0 0,0-1-1,-1 1 1,0 0 0,1-1 0,-1 0-1,0 1 1,0-1 0,0 0-1,-1 0 1,1 0 0,-1 0-1,1 0 1,-1-1 0,0 1-1,0 0 1,-1-1 0,1 1-1,-1 0 1,1-7 0,-14 19 5,7-3-15,1 1 1,-1 1 0,2-1 0,-1 1-1,1 0 1,0 0 0,1 0-1,-1 0 1,2 1 0,-1-1-1,1 1 1,1 0 0,-1 0-1,1-1 1,1 11 0,0-18-19,1 0 0,-1 1 0,1-1 0,-1 0 0,1 0 1,0 0-1,-1 0 0,1 0 0,0 0 0,0-1 0,0 1 0,0 0 0,0 0 1,0-1-1,0 1 0,0 0 0,0-1 0,0 1 0,0-1 0,0 1 0,0-1 1,0 0-1,1 1 0,-1-1 0,0 0 0,0 0 0,0 0 0,1 0 0,-1 0 1,2 0-1,41-3 70,-22-2-50,-1 0 0,0-2-1,0 0 1,23-13-1,40-13 18,-95 27 225,-1 1 1,1-2-1,1 0 1,-1 0-1,1 0 1,1-2 0,-1 1-1,1-1 1,1 0-1,-1-1 1,-8-14 0,17 23-272,0 0 1,0 1-1,0-1 1,-1 0 0,1 0-1,0 0 1,0 0-1,0 1 1,1-1 0,-1 0-1,0 0 1,0 0 0,0 0-1,1 1 1,-1-1-1,0 0 1,1 0 0,-1 1-1,0-1 1,1 0 0,-1 0-1,1 1 1,0-1-1,-1 0 1,1 1 0,-1-1-1,1 1 1,0-1-1,-1 1 1,1-1 0,0 1-1,0 0 1,-1-1 0,1 1-1,0 0 1,0-1-1,0 1 1,0 0 0,1 0-1,44-9-865,-27 7-191,54-19-7081,-36 5-2364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95 424 10282,'0'0'5819,"-8"-5"-4015,5 4-1749,1 0 24,0 0 0,0-1 0,0 1 0,-1 0 0,1 0 0,0 1 0,-1-1 0,1 0 0,-1 1 0,1 0 0,-4-1 0,4 2-44,1-1-1,-1 1 0,0 0 0,1-1 0,-1 1 0,1 0 0,0 0 0,-1 0 0,1 1 0,0-1 0,0 0 0,-1 0 0,1 1 0,0-1 0,0 0 0,0 1 0,1-1 0,-1 1 0,0-1 0,0 1 0,1 0 0,-1-1 0,0 4 0,-4 12 168,0 1-1,1 0 0,0 0 1,2 0-1,0 0 0,1 25 1,1-43-197,0 1 0,-1-1 0,1 1 0,0 0 0,0-1 0,0 1 1,0-1-1,0 1 0,0 0 0,0-1 0,0 1 0,0 0 0,0-1 0,0 1 1,0 0-1,0-1 0,0 1 0,1 0 0,-1-1 0,0 1 0,0-1 1,1 1-1,-1-1 0,0 1 0,1-1 0,-1 1 0,1-1 0,-1 1 0,1-1 1,-1 1-1,1-1 0,-1 1 0,1-1 0,-1 0 0,1 1 0,-1-1 0,1 0 1,0 0-1,-1 1 0,1-1 0,0 0 0,-1 0 0,1 0 0,0 0 1,-1 0-1,1 0 0,-1 0 0,1 0 0,0 0 0,-1 0 0,1 0 0,0 0 1,-1-1-1,1 1 0,0 0 0,-1 0 0,1-1 0,-1 1 0,1 0 1,0-1-1,3-2 31,0 1 0,0-1 1,0-1-1,-1 1 0,1 0 0,-1-1 1,4-5-1,17-27 221,-2 0 0,-2-2 0,-2 0 0,-1-1 1,-2-1-1,-1-1 0,-3 0 0,-1 0 0,-2-1 0,-2 0 0,2-73 0,-8 114-248,0 0-1,0 0 1,0 0-1,0 0 1,1 0-1,-1 0 1,-1 0-1,1 0 0,0 0 1,0 0-1,0 0 1,0 0-1,-1 0 1,1 0-1,0 0 0,-1 0 1,1 0-1,-1 0 1,1 0-1,-1 0 1,0 0-1,1 1 1,-1-1-1,0 0 0,0 0 1,1 1-1,-1-1 1,-1 0-1,0 1 7,1 0-1,0 1 0,0 0 1,0-1-1,-1 1 1,1 0-1,0-1 1,0 1-1,0 0 0,0 0 1,0 0-1,0 0 1,0 0-1,1 0 1,-1 0-1,0 0 0,0 0 1,1 0-1,-1 1 1,1-1-1,-1 0 1,0 3-1,-7 18 48,1 0-1,1 1 1,1 0-1,-5 42 1,3 97 137,7-154-187,0 9 7,0 1 0,1-1 1,1 1-1,6 23 0,-8-38-28,1 0 0,0 0-1,0-1 1,-1 1 0,2 0 0,-1-1-1,0 1 1,0-1 0,1 1 0,-1-1 0,1 0-1,0 0 1,0 0 0,0 0 0,0 0-1,0 0 1,0 0 0,0 0 0,1-1 0,-1 0-1,1 1 1,-1-1 0,1 0 0,-1 0-1,1 0 1,0 0 0,0-1 0,-1 1 0,1-1-1,0 1 1,0-1 0,0 0 0,-1 0-1,1-1 1,4 1 0,-4-2-139,1 1 1,0 0-1,-1-1 0,1 1 0,-1-1 1,1 0-1,-1 0 0,0-1 0,0 1 1,0-1-1,0 1 0,-1-1 1,1 0-1,0 0 0,-1 0 0,0 0 1,0-1-1,0 1 0,2-6 1,4-9-2489,-1 1 1,7-32 0,-11 41 1227,7-34-6402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3:5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32 184 8872,'0'0'3182,"10"-5"-1031,-8 3-1969,54-38 2144,-54 38-2155,1 0 0,0-1 0,-1 1 0,1-1 1,-1 0-1,0 0 0,0 0 0,0 0 0,0 0 0,0 0 1,-1 0-1,1 0 0,-1-1 0,0 1 0,0-1 1,0 1-1,-1-1 0,1 1 0,-1-6 0,0 8-125,0 1 0,-1-1-1,1 1 1,0 0 0,-1-1 0,1 1-1,0 0 1,-1-1 0,1 1-1,-1 0 1,1-1 0,0 1-1,-1 0 1,1 0 0,-1 0 0,1-1-1,-1 1 1,1 0 0,-1 0-1,1 0 1,0 0 0,-1 0-1,1 0 1,-1 0 0,1 0-1,-1 0 1,1 0 0,-1 0 0,1 0-1,-1 0 1,1 0 0,-1 1-1,1-1 1,-1 0 0,1 0-1,0 0 1,-1 1 0,0 0 0,-19 9 72,11-3-109,1 1 0,0 0 0,0 1 0,1 0 0,0 0 0,1 0 1,0 1-1,0 0 0,1 0 0,0 0 0,1 1 0,0 0 0,1 0 0,0 0 0,1 0 1,-2 14-1,4-24-8,0 0 1,0 0-1,0-1 0,0 1 1,0 0-1,0-1 1,0 1-1,0 0 1,0 0-1,0-1 0,0 1 1,1 0-1,-1-1 1,0 1-1,0 0 1,1-1-1,-1 1 0,1-1 1,-1 1-1,0 0 1,1-1-1,-1 1 1,1-1-1,-1 1 0,1-1 1,-1 1-1,1-1 1,0 0-1,-1 1 1,1-1-1,0 0 0,-1 1 1,2-1-1,0 0 8,0 0 0,0 0 0,0 0 0,0-1 0,0 1 0,0-1 0,0 1 0,0-1 0,0 0 0,0 0 0,3-2 0,3-2 47,1-1 1,-1 0-1,-1 0 0,10-10 0,5-10 76,34-55 0,-48 68-113,-1 0 1,0 0 0,-1-1-1,0 0 1,-2 0-1,7-25 1,-29 106-220,13-53 144,1 0 0,0 0 0,1 1-1,-1 19 1,3-32 56,1-1 0,0 1-1,0 0 1,0-1-1,0 1 1,0 0 0,0-1-1,1 1 1,-1-1 0,0 1-1,1 0 1,-1-1-1,1 1 1,0-1 0,-1 1-1,1-1 1,0 0 0,0 1-1,0-1 1,0 0 0,0 1-1,0-1 1,1 0-1,1 1 1,-2-1 3,1-1 0,0 0 0,-1 0 1,1 0-1,0 0 0,-1 0 0,1 0 0,0 0 0,-1 0 0,1-1 1,0 1-1,-1-1 0,1 1 0,-1-1 0,1 0 0,-1 1 1,1-1-1,-1 0 0,1 0 0,-1 0 0,0 0 0,1 0 0,-1 0 1,2-3-1,11-11 67,0-1 1,0-1 0,15-25 0,-19 26-151,2-1 0,0 2-1,0 0 1,17-15 0,-29 30 74,0 0-1,0 0 1,0 0-1,1 0 1,-1-1 0,0 1-1,0 0 1,0 0-1,1 0 1,-1 0-1,0 0 1,0 0-1,0 0 1,1 0 0,-1 0-1,0 0 1,0 0-1,0 0 1,1 0-1,-1 0 1,0 0-1,0 0 1,0 1-1,1-1 1,-1 0 0,0 0-1,0 0 1,0 0-1,0 0 1,1 0-1,-1 0 1,0 1-1,0-1 1,0 0 0,0 0-1,0 0 1,0 0-1,1 1 1,-1-1-1,0 0 1,0 0-1,0 0 1,0 0 0,0 1-1,0-1 1,0 0-1,0 0 1,0 0-1,0 1 1,0-1-1,0 0 1,0 0-1,0 0 1,0 1 0,3 22 31,-5 25 315,2-43-338,-2 13 386,0 0 0,2 1 1,0-1-1,4 29 0,-2-41-319,-1 0-1,1 1 1,1-1-1,-1 0 1,1 0-1,0-1 0,0 1 1,1-1-1,-1 1 1,1-1-1,1 0 1,-1 0-1,1-1 1,0 0-1,0 1 0,8 4 1,17 11 16,-14-11-120,-1 1 0,0 1 1,0 0-1,-2 1 0,19 19 1,-29-27 31,-1-1 1,0 0 0,1 1 0,-1 0 0,0-1 0,0 1 0,-1 0 0,1 0-1,-1 0 1,0 0 0,0 1 0,0-1 0,-1 0 0,0 0 0,1 0 0,-1 1 0,-1-1-1,1 0 1,-1 0 0,1 0 0,-1 1 0,0-1 0,-1 0 0,1 0 0,-1 0 0,0-1-1,0 1 1,0 0 0,-3 3 0,0 2 48,-2-1 0,1-1 0,-1 1 0,0-1 0,-1 0 0,1-1 0,-2 1 0,1-2 0,0 1 0,-1-1 0,-17 7 0,23-10-24,-1-1 1,0 1 0,0-1-1,0 0 1,0 0-1,0-1 1,0 1-1,0-1 1,0 1 0,0-1-1,0-1 1,0 1-1,0 0 1,0-1 0,0 0-1,0 0 1,0 0-1,1-1 1,-1 1 0,0-1-1,1 0 1,-1 0-1,1 0 1,-1 0 0,1-1-1,0 1 1,0-1-1,0 0 1,1 0 0,-1 0-1,1 0 1,-3-4-1,0 0-36,1 0-1,1 0 1,-1-1-1,1 1 1,0-1-1,1 0 1,0 0-1,0 0 1,1 0-1,0 0 1,0 0-1,1 0 1,1-12-1,0 9 18,1-1-1,1 1 0,0-1 0,1 1 0,0 0 0,0 1 0,1-1 0,10-14 1,6-5-100,1 2 0,2 0 0,1 1 1,55-45-1,33-28-6117,-56 42-2808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34 3812,'0'0'11910,"-4"-3"-11062,-1-1-695,0 0 242,7 5 48,5 4-278,-1-1 0,1 0 0,0-1 0,13 6-1,5-6-23,0 0 0,1-1 0,-1-2 0,1-1-1,-1 0 1,0-2 0,46-11 0,-32 6-29,-1 2 0,51-1 0,-22 10 609,121 22-1,18 2 1053,158 11-1571,35 1 114,-216-30-245,466 13 333,390-14-351,-950-13 372,174-33-1,-164 21-296,-67 9-73,0-1 0,-1-2 0,0-1 0,50-26-1,4-2 19,-89 39-1143,-10-1-4517,-13-5-3355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178 300 7655,'0'-11'118,"4"-22"927,1 1 0,1 0 0,19-53 1,4-22 7056,-46 124-5845,-10 22-729,-17 40-1487,-43 107 0,72-149-29,2 2 0,1 0 0,2 0 1,2 1-1,-4 51 0,11-85-16,1-1-1,0 0 1,0 0 0,0 0-1,1 1 1,-1-1 0,1 0-1,0 0 1,1 0 0,-1 0-1,5 9 1,-4-12 2,0 0 0,-1 0 0,1-1 0,0 1 0,0 0 0,1-1 0,-1 1 0,0-1 0,0 0 0,1 1 0,-1-1 0,1 0 0,-1-1 0,1 1 0,-1 0 0,1-1 0,-1 1 0,1-1 0,0 0 0,-1 0 1,1 0-1,-1 0 0,1 0 0,4-2 0,5 0 40,-1-1 0,1 0 0,-1-1 0,0 0 0,0-1 0,-1 0 0,1-1 0,-1 0 0,0-1 0,-1 0 0,16-14 0,-12 8 4,0 0 0,0 0 1,-2-1-1,0-1 1,0 0-1,-1 0 1,8-18-1,-16 29-3,0 0-1,-1 0 0,1 0 1,-1 0-1,0 0 1,0 0-1,0 0 1,0 0-1,-1-1 1,0 1-1,0 0 1,0 0-1,0-1 1,-1 1-1,1 0 1,-2-4-1,0 5-3,1 1-1,0 0 1,-1 0-1,0-1 1,1 1 0,-1 0-1,0 1 1,0-1-1,0 0 1,0 0 0,-1 1-1,1-1 1,0 1-1,-1 0 1,1 0 0,0 0-1,-1 0 1,0 0-1,1 0 1,-1 1 0,1-1-1,-1 1 1,0 0-1,1 0 1,-5 0-1,-3 0-27,0 0-1,0 1 1,0 0-1,0 1 1,0 0-1,1 1 1,-1 0-1,0 0 1,1 1-1,-15 8 1,18-9-12,1 1 0,-1-1 0,1 1 0,0 0 0,0 0 0,1 0 1,-1 1-1,1 0 0,0 0 0,0 0 0,1 0 0,-1 0 0,1 1 0,1 0 1,-1 0-1,1-1 0,0 1 0,-2 8 0,4-14 2,0 1-1,0 0 1,0-1-1,0 1 0,0 0 1,0-1-1,0 1 1,0-1-1,0 1 1,0 0-1,0-1 1,0 1-1,0 0 0,1-1 1,-1 1-1,0 0 1,1-1-1,-1 1 1,0-1-1,1 1 1,-1-1-1,1 1 1,-1-1-1,1 1 0,-1-1 1,1 1-1,-1-1 1,1 0-1,-1 1 1,2-1-1,24 4-35,30-13 44,-29-1 10,0-1 1,-1-1-1,-1-2 1,31-21-1,30-15-215,-86 50 190,0 0-1,1-1 0,-1 1 1,1 0-1,-1-1 0,1 1 0,-1 0 1,1 0-1,-1-1 0,1 1 1,-1 0-1,1 0 0,-1 0 1,1 0-1,-1 0 0,1-1 1,-1 1-1,1 0 0,-1 0 1,1 0-1,0 1 0,-1-1 1,1 0-1,-1 0 0,1 0 1,-1 0-1,1 0 0,-1 1 0,1-1 1,-1 0-1,1 1 0,-1-1 1,1 0-1,-1 1 0,0-1 1,1 0-1,-1 1 0,1-1 1,-1 1-1,0-1 0,1 0 1,-1 2-1,0 31-94,-20 40 281,20-72-172,-10 27 65,2-6-10,0 0 0,2 0-1,0 1 1,2 0 0,-3 33 0,7-55-85,0-1 0,0 1 0,0 0 0,0-1 1,0 1-1,0-1 0,0 1 0,0 0 0,1-1 1,-1 1-1,0-1 0,0 1 0,1-1 0,-1 1 1,0-1-1,1 1 0,-1-1 0,0 1 0,1-1 1,-1 1-1,1-1 0,-1 0 0,1 1 1,-1-1-1,1 0 0,-1 1 0,1-1 0,-1 0 1,1 0-1,0 1 0,-1-1 0,1 0 0,-1 0 1,1 0-1,0 0 0,-1 0 0,1 0 0,-1 0 1,1 0-1,0 0 0,-1 0 0,1 0 0,-1 0 1,1-1-1,0 1 0,-1 0 0,1 0 0,-1 0 1,1-1-1,-1 1 0,1 0 0,-1-1 0,1 1 1,-1-1-1,1 1 0,0-1 0,31-24-3329,-12-7-2902,-1-7-6187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14318,'0'0'8552,"21"83"-8232,-21-28-192,0 3-64,-3-1-64,-1-4 32,0-8-128,3-7-1121,1-8-673,0-10-128,0-11-1505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18 134 5862,'0'0'9416,"-4"-4"-9277,2 2-139,-10-15 375,14 17-222,0-1-1,-1 0 1,1 0 0,0 1-1,0-1 1,0 1-1,-1-1 1,1 1 0,0 0-1,0 0 1,0 0-1,0 0 1,0 0 0,2 1-1,-1-3-11,0 1-1,0-1 1,0 0-1,0 0 1,0 0 0,0 0-1,-1 0 1,0-1-1,1 1 1,-1-1 0,0 0-1,0 0 1,2-3-1,12-13 65,-8 12-169,0 2-1,0-1 1,1 1 0,-1 1-1,1-1 1,0 1 0,0 1 0,1 0-1,-1 0 1,1 1 0,0 0-1,-1 0 1,1 1 0,0 1 0,0 0-1,0 0 1,0 1 0,-1 0-1,1 0 1,0 1 0,-1 1 0,1 0-1,-1 0 1,0 0 0,0 1-1,0 1 1,0 0 0,-1 0 0,0 0-1,0 1 1,0 1 0,-1-1-1,0 1 1,0 0 0,-1 1 0,1-1-1,-2 1 1,1 1 0,-1-1-1,0 1 1,6 18 0,-8-17 116,-1 0 1,0 1-1,-1-1 1,0 0-1,0 1 1,-2 0-1,1-1 1,-1 1-1,0-1 1,-1 0-1,-1 1 0,1-1 1,-2 0-1,1 0 1,-1-1-1,-1 1 1,0-1-1,0 0 1,-1 0-1,0 0 1,-13 14-1,6-9 156,0-1 0,-1-1 1,0 0-1,-1-1 0,0-1 0,-1 0 0,0-1 0,0 0 0,-1-2 1,0 0-1,-32 9 0,42-15-254,0 1 0,0-2 1,1 1-1,-1 0 0,0-1 1,0-1-1,0 1 0,0-1 0,0 0 1,1-1-1,-12-3 0,15 4-136,0 0-1,1 0 0,-1-1 0,0 0 1,0 1-1,1-1 0,-1 0 0,1 0 1,0 0-1,0-1 0,-1 1 0,1-1 1,1 1-1,-1-1 0,0 1 0,1-1 1,-1 0-1,1 0 0,0 0 0,0 0 1,0 0-1,0 0 0,1 0 0,-1 0 1,1 0-1,0 0 0,0-4 0,0 6-124,0-1 0,1 1-1,-1 0 1,1-1-1,-1 1 1,1 0 0,0 0-1,-1 0 1,1-1-1,0 1 1,0 0 0,0 0-1,0 0 1,0 0-1,0 0 1,0 1 0,0-1-1,1 0 1,-1 0-1,0 1 1,0-1 0,1 1-1,-1-1 1,0 1-1,2-1 1,45-11-4138,-27 7 848,12-6-1152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2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15983,'0'0'5253,"7"46"-4965,-6-7 129,1 4-161,-2 5-224,1 5 32,-1-3 0,0-2 0,0-4-64,0-2 0,0-10-224,0-6-1281,0-8-1026,0-5-1184,0-9-802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30 10666,'0'0'5499,"8"-4"-3006,0 0-1942,0 0 1,0 0-1,0 1 1,1 0 0,14-3-1,-21 5-524,-1 1 0,1 0-1,-1-1 1,1 1 0,0 0-1,-1 0 1,1 0 0,0 0-1,-1 1 1,1-1 0,-1 0-1,1 1 1,-1-1 0,1 1 0,-1-1-1,1 1 1,-1 0 0,1 0-1,-1 0 1,0 0 0,1 0-1,-1 0 1,0 0 0,0 0 0,0 0-1,0 0 1,0 1 0,0-1-1,0 0 1,0 1 0,0-1-1,-1 1 1,1-1 0,-1 1 0,1-1-1,-1 1 1,1 0 0,-1-1-1,0 1 1,0-1 0,0 1-1,0 0 1,0-1 0,0 1 0,-1 2-1,1 1 3,0 0 0,-1 0 1,0-1-1,0 1 0,0 0 0,0 0 0,-1 0 0,0-1 0,0 1 0,0-1 0,0 1 0,-5 5 0,-43 44 572,42-48-559,0 1 0,1 1 0,0-1 0,0 1 0,1 0 0,0 1 0,1-1 0,-1 1 0,-3 10 0,9-18-44,-1 0 0,1 0 0,0 0 0,-1 0 0,1 0 0,0 0 0,0 0 0,0 0 0,0-1 0,0 1 0,0 0 0,0 0 0,0 0 0,0 0 0,0 0 0,1 0 0,-1 0 0,0 0 0,1 0 0,-1 0 0,0 0 0,1-1 0,-1 1 1,1 0-1,0 0 0,-1 0 0,1-1 0,-1 1 0,1 0 0,1 0 0,1 0-9,-1 1 1,1-1 0,0 0-1,0 0 1,-1 0-1,1-1 1,0 1 0,0-1-1,0 1 1,4-1-1,6 0-429,0-1 0,0 0 0,-1-1 0,14-4 0,-15 3-1222,-1-1 0,0 0-1,0 0 1,15-11-1,2-4-6734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13421,'0'0'4244,"6"-10"-2616,1 0-1382,0 0 1,1 1-1,0 0 0,1 1 1,0 0-1,0 0 1,1 1-1,0 0 0,0 1 1,1 0-1,-1 0 1,15-4-1,8-5-63,2 3-1,-1 0 1,1 2-1,0 2 1,1 1-1,0 2 1,0 2 0,1 1-1,36 2 1,-69 0-174,1 1 0,0-1 0,-1 1 0,1 0 0,-1 0 0,1 0 0,-1 0 0,1 1 0,-1 0 0,0 0 0,0 0 0,0 0 0,0 1 0,0 0 0,0 0 0,-1 0 0,1 0 0,-1 0 0,0 1 0,0-1 0,0 1 0,0 0 0,-1 0 1,1 0-1,-1 0 0,0 0 0,-1 1 0,1-1 0,-1 1 0,0-1 0,0 1 0,0-1 0,0 1 0,-1 0 0,0-1 0,0 1 0,0 0 0,0 0 0,-1-1 0,0 1 0,0-1 0,0 1 0,-1-1 0,1 1 0,-1-1 0,0 0 0,0 0 0,-1 0 0,1 0 0,-1 0 0,-4 4 0,-10 13 289,-1-1-1,0-1 0,-2-1 1,-29 21-1,38-30-174,0-1-1,-1-1 1,0 0-1,0-1 1,-1 0-1,0-1 1,0-1-1,0 0 1,0 0 0,-17 2-1,28-6-195,1 0-1,-1 0 1,1 0 0,-1 0-1,0 0 1,1-1-1,-1 1 1,1 0 0,-1-1-1,1 1 1,-1-1 0,1 1-1,-1-1 1,1 0-1,0 0 1,-1 1 0,1-1-1,0 0 1,0 0 0,-1-1-1,1 1 1,0 0-1,0 0 1,0 0 0,0-1-1,1 1 1,-1 0-1,0-1 1,1 1 0,-1-1-1,0 1 1,1-1 0,0 1-1,-1-1 1,1-2-1,-1-2-1168,1 0 0,0 0 0,0 0 0,0 0 0,1 0 0,0 0-1,0 0 1,3-8 0,9-16-11506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20 537 10282,'0'0'1126,"-5"-10"-325,3 7-778,0-1 0,0 0 0,0 0 0,1 0 0,0 0 0,-1 0 0,1 0 0,1 0 1,-1-1-1,1 1 0,-1 0 0,1 0 0,0-1 0,1 1 0,-1 0 0,1 0 0,0 0 0,0-1 0,0 1 0,0 0 0,1 0 0,0 0 0,0 1 1,0-1-1,0 0 0,0 1 0,4-4 0,21-27 206,1 2 1,2 1 0,1 1-1,2 1 1,1 2-1,71-43 1,-61 44-355,2 3-1,0 1 0,2 3 1,0 1-1,77-16 1,-98 28-208,-1 2 0,1 0-1,0 2 1,36 1 0,-54 2 275,-1 0 0,1 0 1,0 0-1,-1 1 0,1 0 0,-1 1 0,0 0 1,0 0-1,0 1 0,0 0 0,-1 1 0,0-1 0,1 1 1,-2 1-1,1-1 0,-1 1 0,8 9 0,-3 2 149,0 1 0,-2 0-1,0 1 1,-1 0-1,-1 0 1,9 40-1,-10-33 392,2 1-1,1-1 1,19 36-1,-25-55-427,1-1 1,1 1-1,-1-1 0,1 0 0,0 0 0,1 0 0,-1-1 1,1 0-1,0 0 0,1 0 0,-1-1 0,1 0 0,0 0 1,0-1-1,0 1 0,11 2 0,-3-2-18,0-1 1,0 0-1,1-1 1,-1-1-1,1-1 1,-1 0-1,28-4 1,1-3 22,56-19 1,-68 16-13,1 1 0,0 2-1,65-5 1,-93 12 5,-1 0 0,1 1 0,0-1 0,-1 1-1,1 0 1,0 0 0,-1 1 0,1-1 0,-1 1 0,0 0 0,0 0 0,0 1 0,0-1 0,0 1 0,0 0-1,0 0 1,-1 0 0,1 0 0,-1 1 0,0 0 0,0-1 0,-1 1 0,4 5 0,3 10 394,0-1 0,-1 1 0,-1 0 0,5 24 0,-1-5 82,-7-24-408,1-1 0,0 0 0,1 0 0,0 0 0,1-1 0,1 0 0,0 0 1,19 21-1,-21-27-82,1 0 0,1 0-1,-1-1 1,1 0 0,0 0 0,0-1 0,0 0 0,1-1 0,0 1 0,-1-1 0,1-1 0,0 0-1,0 0 1,18 0 0,4-2 39,1-2 0,-1-1-1,1-1 1,-1-1 0,0-3 0,43-15-1,19-3-90,-77 22-30,-1 1-1,1 0 0,27-1 1,-39 4 37,0 0 0,1 0 0,-1 1 0,0-1 0,0 1 0,0 0 0,1 0 1,-1 1-1,0-1 0,0 1 0,-1 0 0,1 0 0,0 0 0,-1 0 0,1 1 0,-1-1 1,1 1-1,3 4 0,45 71 549,-46-66-490,0-1 0,1 1 0,1-1 0,0-1 0,0 1 1,1-1-1,0-1 0,1 1 0,0-2 0,22 15 1,-19-16-37,1-2 1,0 0-1,0 0 1,0-1 0,0-1-1,1 0 1,-1-1 0,1-1-1,0 0 1,0-1-1,-1 0 1,27-5 0,10-5 31,1-2 0,58-22 0,-72 21-56,-15 5-205,1 2 0,-1 0 0,1 1-1,32-2 1,-49 7 167,0 0 0,0 0 0,1 1 0,-1-1-1,0 2 1,0-1 0,0 1 0,0 0 0,0 0-1,0 1 1,-1 0 0,1 0 0,-1 1 0,0-1-1,0 1 1,0 1 0,0-1 0,8 10 0,32 45 486,-34-41-185,1 0 0,23 23 0,-30-36-462,-1 0 1,1-1 0,-1 0-1,1 0 1,0 0 0,1-1 0,-1 0-1,1 0 1,-1 0 0,1-1-1,13 3 1,34-2-6216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121 111 9001,'0'0'4767,"2"-10"-2461,-2 9-2202,12-42 1766,-11 41-1710,-1 0-1,1 0 1,-1 0 0,1 0 0,-1 0-1,0-1 1,0 1 0,0 0 0,0 0-1,0 0 1,0 0 0,-1 0 0,1 0-1,-1 0 1,1 0 0,-1 0-1,0 0 1,0 0 0,0 0 0,0 0-1,0 1 1,-2-4 0,1 4-132,0 0 0,0 0 0,1 0 1,-1 1-1,0-1 0,0 0 0,0 1 0,0 0 1,0-1-1,0 1 0,-1 0 0,1 0 0,0 0 1,0 0-1,0 0 0,0 0 0,0 1 0,0-1 1,0 1-1,0-1 0,-3 3 0,1-1-29,1 0-1,0 0 0,0 1 1,0 0-1,0-1 0,0 1 1,1 0-1,-1 1 0,1-1 1,-4 6-1,0 4 12,-1 1 0,2 0 0,0 0 0,1 0 0,-3 15 0,3-11 104,1 1 1,-1 35-1,4-49-99,1 0 0,-1 0-1,1 0 1,0 0 0,0-1 0,0 1 0,3 6 0,-3-9-14,0-1 1,0 1-1,0-1 1,0 1 0,0-1-1,0 1 1,0-1 0,0 0-1,1 0 1,-1 1 0,0-1-1,1 0 1,-1 0 0,1-1-1,-1 1 1,1 0 0,-1 0-1,1-1 1,0 1 0,3 0-1,2-1 89,0 1-1,1-2 0,-1 1 0,1-1 0,-1 0 1,1-1-1,-1 0 0,0 0 0,0 0 1,0-1-1,0 0 0,0 0 0,-1-1 0,1 0 1,-1 0-1,0-1 0,0 1 0,-1-1 1,1-1-1,-1 1 0,0-1 0,4-6 0,-1 2 32,-1 0 0,0 0 0,0-1 0,-1 0 0,0 0 0,-1 0 0,-1-1 0,0 1 0,0-1 0,-1 0 0,0-1 0,1-20 0,-4 31-110,0 0-1,0 0 1,0 1 0,0-1-1,0 0 1,0 0 0,-1 1-1,1-1 1,-1 0 0,1 1 0,-1-1-1,1 0 1,-1 1 0,0-1-1,0 1 1,0-1 0,0 1-1,0 0 1,0-1 0,0 1-1,-1 0 1,1 0 0,0-1-1,-1 1 1,1 0 0,-1 0-1,1 1 1,-1-1 0,1 0-1,-1 0 1,0 1 0,1-1-1,-1 1 1,0 0 0,1-1-1,-1 1 1,0 0 0,0 0-1,1 0 1,-1 0 0,0 0 0,0 1-1,1-1 1,-1 0 0,-2 2-1,3-2-45,0 0-1,0 0 0,0 1 0,0-1 1,0 0-1,1 1 0,-1-1 1,0 1-1,0-1 0,1 1 0,-1 0 1,0-1-1,1 1 0,-1 0 1,0-1-1,1 1 0,-1 0 1,1 0-1,-1-1 0,1 1 0,0 0 1,-1 0-1,1 0 0,0 0 1,-1-1-1,1 1 0,0 0 0,0 0 1,0 0-1,0 0 0,0 0 1,0 0-1,0 0 0,0 0 1,0 0-1,1-1 0,-1 1 0,0 0 1,1 1-1,-1 0-267,1 0-1,0 0 1,-1 0-1,1 0 1,0 0-1,0-1 1,1 1-1,-1 0 1,0 0-1,0-1 1,1 1-1,-1-1 1,1 1-1,-1-1 1,1 0-1,2 2 1,17 2-3829,3-5-1671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21 103 13229,'0'0'5365,"-2"11"-4004,-2 8-920,-1 6 407,1 1 0,-1 49 0,5-71-824,-1 1 1,1 0-1,0-1 0,1 1 1,-1 0-1,1-1 0,0 1 0,0 0 1,1-1-1,-1 1 0,1-1 1,0 0-1,0 0 0,0 1 1,1-1-1,0-1 0,-1 1 0,1 0 1,1-1-1,-1 1 0,0-1 1,1 0-1,0 0 0,4 3 1,-5-5 26,-1 0 1,1 0 0,0 0 0,-1 0-1,1-1 1,0 1 0,0-1 0,-1 0 0,1 1-1,0-1 1,0 0 0,0-1 0,-1 1-1,1 0 1,0-1 0,0 0 0,-1 1-1,1-1 1,0 0 0,4-3 0,-3 1 37,0 0 0,0-1 0,0 1 0,0-1 0,0 0 0,-1 0 0,0 0 0,0 0 0,0-1 1,3-7-1,0 0 128,-1-1 0,0 0 1,-1 0-1,0-1 1,-1 1-1,-1-1 0,2-22 1,-10 4 76,6 32-292,-1-1 1,1 0-1,-1 0 0,1 1 1,-1-1-1,1 0 0,-1 1 1,1-1-1,-1 1 1,0-1-1,1 1 0,-1-1 1,0 1-1,1-1 0,-1 1 1,0 0-1,0-1 0,1 1 1,-1 0-1,0 0 0,0 0 1,0-1-1,1 1 1,-1 0-1,0 0 0,0 0 1,0 0-1,1 0 0,-1 0 1,0 1-1,0-1 0,0 0 1,1 0-1,-1 1 1,-1-1-1,1 1-9,1-1 1,-1 1 0,0-1-1,1 1 1,-1-1-1,1 1 1,-1-1-1,1 1 1,-1-1-1,1 1 1,-1 0-1,1-1 1,-1 1-1,1-1 1,0 1-1,0 0 1,-1 0-1,1-1 1,0 1 0,0 0-1,0 0 1,0-1-1,0 1 1,0 0-1,0 0 1,0-1-1,0 1 1,0 0-1,0 0 1,0-1-1,0 1 1,1 0-1,-1 0 1,0-1 0,0 1-1,1 0 1,-1-1-1,1 2 1,0 0-3,0 0 0,0 0 1,0-1-1,0 1 0,1 0 1,-1 0-1,0-1 0,1 1 1,-1-1-1,1 1 0,-1-1 1,1 0-1,2 2 0,6 0 15,0-1 0,0 0-1,0-1 1,0 0-1,0 0 1,0-1 0,0-1-1,0 0 1,0 0 0,0 0-1,-1-2 1,1 1 0,16-7-1,-11 3 0,-1 0-1,0-1 0,0 0 0,-1-2 1,0 1-1,-1-1 0,0-1 0,14-14 1,-24 22-5,0 0 0,0 0 0,0 0 0,0 0 0,-1-1 0,1 1 0,0-1 0,-1 1 0,0-1 0,0 1 0,1-1 0,-2 0 0,1 0 0,0 1 0,0-4 0,-1 5 0,-1 1 0,1-1 0,-1 1 1,1-1-1,-1 1 0,0-1 0,1 1 1,-1-1-1,1 1 0,-1 0 0,0-1 1,1 1-1,-1 0 0,0 0 0,1 0 1,-1-1-1,0 1 0,1 0 0,-1 0 1,0 0-1,1 0 0,-1 0 0,0 0 1,0 0-1,1 0 0,-1 1 0,0-1 1,1 0-1,-1 0 0,0 0 0,1 1 1,-1-1-1,0 0 0,0 2 0,-27 8-115,21-4 133,0-1 1,0 1-1,0 0 1,1 0 0,-10 13-1,14-16-7,0-1 1,0 1-1,0-1 0,0 1 0,1 0 1,-1 0-1,1 0 0,0 0 0,0 0 1,0 0-1,0 0 0,1 0 0,-1 1 1,1-1-1,0 0 0,0 0 0,0 0 1,0 1-1,1 4 0,0-6-12,0-1 0,0 0 0,0 0 0,-1 0 0,1 0 0,1 0 0,-1 0 0,0 0 0,0 0 1,0 0-1,0-1 0,1 1 0,-1 0 0,0-1 0,0 1 0,1-1 0,-1 1 0,1-1 0,-1 0 0,0 0 0,1 1 0,1-1 0,39 1 28,-31-2-48,24 0-343,57-11-1,14-1-272,-103 8 2383,-10-6-877,-18-17-548,13 15-188,8 8-232,-1 0 1,1-1-1,0 0 0,0 1 0,1-1 1,0-1-1,0 1 0,0 0 0,1-1 1,0 1-1,-1-10 0,3 15-48,1 0 1,0 0-1,-1 0 1,1 0-1,0 0 1,0 0-1,0 0 1,0 1-1,-1-1 1,1 0-1,0 1 1,1-1-1,-1 1 0,0-1 1,0 1-1,0-1 1,0 1-1,0 0 1,0-1-1,0 1 1,1 0-1,-1 0 1,0 0-1,0 0 1,0 0-1,1 0 0,-1 0 1,0 1-1,0-1 1,2 1-1,4-1-643,171-12-13068,-127 6 6571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 9929,'0'0'4869,"-11"1"-1992,0 1-2463,0 0-1,0 0 0,0 2 1,1-1-1,0 1 0,-1 1 0,-13 8 1,20-11-269,0 1 0,0 0 0,0-1-1,1 1 1,-1 1 0,1-1 0,0 0 0,-1 1 0,2 0 0,-1 0 0,0 0 0,1 0 0,0 0 0,0 0 0,0 0 0,0 1 0,1-1 0,-1 1 0,1 0 0,0-1 0,1 1 0,-1 0 0,1 7-1,0-11-143,0 0-1,0 0 0,1 0 0,-1 0 0,0 0 1,0 0-1,1 0 0,-1-1 0,1 1 0,-1 0 0,1 0 1,-1 0-1,1 0 0,-1 0 0,1-1 0,0 1 1,-1 0-1,1 0 0,0-1 0,0 1 0,0-1 0,-1 1 1,1-1-1,0 1 0,1 0 0,31 2 132,-26-4-89,-1 0 0,1 0 0,0 0 0,-1-1 0,0-1 0,1 1 0,9-6 0,-7 1-32,0 0 0,0-1 0,-1 0-1,0 0 1,11-16 0,-15 19-42,0-1-1,-1 1 0,0-1 0,0 0 1,0 1-1,-1-1 0,0 0 1,0-1-1,0 1 0,-1 0 1,1-11-1,-21 43-208,15-18 276,0 0 0,1 0 1,0 1-1,0-1 0,1 1 0,0 0 1,0 0-1,0 15 0,2-22-54,0 0-1,0 0 1,0 1-1,1-1 1,-1 0-1,1 0 1,-1 0-1,1 0 1,0 0-1,0 0 1,-1 0-1,2 0 1,-1 0-1,0 0 1,0 0-1,1 0 1,-1-1-1,1 1 1,-1-1-1,1 1 1,0-1-1,-1 0 1,1 1-1,0-1 1,0 0-1,0 0 1,0 0-1,0 0 1,0-1-1,0 1 1,0-1-1,1 1 1,-1-1-1,0 1 1,0-1-1,0 0 1,1 0-1,3-1 1,-1 1-363,0 0 0,0 0 0,0-1 0,-1 0 0,1 0 0,0 0 0,0 0 0,-1-1 1,1 0-1,-1 0 0,1 0 0,-1 0 0,0-1 0,0 0 0,0 0 0,6-5 0,17-21-5155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3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34 14221,'-6'13'2627,"2"-7"-2377,-10 21 2508,-19 54 1,30-74-2530,1 1-1,-1 0 1,2 0 0,-1 0-1,1 0 1,0 0 0,1 0-1,-1 1 1,2-1 0,-1 0-1,1 0 1,1 0 0,4 16-1,-5-22-244,0 1 0,1 0 0,-1-1 0,1 1-1,0-1 1,0 1 0,0-1 0,0 0-1,0 0 1,0 0 0,1 0 0,-1 0-1,1-1 1,-1 1 0,1-1 0,0 1 0,0-1-1,-1 0 1,1 0 0,0 0 0,0-1-1,0 1 1,0-1 0,0 1 0,0-1-1,0 0 1,0 0 0,0 0 0,0-1 0,0 1-1,0-1 1,0 0 0,0 0 0,0 0-1,0 0 1,0 0 0,-1 0 0,1-1 0,0 1-1,-1-1 1,0 0 0,1 0 0,-1 0-1,0 0 1,0 0 0,0-1 0,0 1-1,0 0 1,2-4 0,16-31-466,-1 0 0,-2-2-1,22-68 1,-13 33 19,-35 147 2182,4-51-1464,-5 13-50,2-1 1,2 1-1,1 1 0,2-1 1,1 1-1,3 35 1,6-49-2131,5-14-3341,5-6-5977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0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8360,'-3'0'9385,"10"0"-8809,9 0 65,8 0 288,7 0-417,7 0-416,3 0-320,2 1-1570,-3-1-3843,-2 0-7111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9449,'0'0'8253,"0"10"-7383,-20 305 2369,4-142-3200,16-161 17,-1 13 156,-2-1-1,0 0 1,-12 45-1,15-69-175,0 0-1,0 0 0,0 0 0,0-1 1,0 1-1,0 0 0,0 0 1,0 0-1,0 0 0,0-1 1,0 1-1,-1 0 0,1 0 1,0 0-1,0 0 0,0 0 1,0 0-1,0 0 0,0-1 1,0 1-1,-1 0 0,1 0 1,0 0-1,0 0 0,0 0 1,0 0-1,0 0 0,-1 0 1,1 0-1,0 0 0,0 0 1,0 0-1,0 0 0,0 0 1,-1 0-1,1 0 0,0 0 0,0 0 1,0 0-1,0 0 0,-1 0 1,1 0-1,0 0 0,0 0 1,0 0-1,0 0 0,0 0 1,-1 0-1,1 0 0,0 0 1,0 1-1,0-1 0,0 0 1,0 0-1,-4-17 782,2-34-1051,3 0 0,1 1-1,2-1 1,3 1 0,2 0-1,2 0 1,3 1 0,28-70-1,-40 113 212,1 1 0,0 0-1,0 0 1,1-1 0,0 2-1,0-1 1,0 0 0,0 1-1,0 0 1,1 0 0,0 0-1,0 1 1,0-1 0,0 1-1,1 0 1,-1 1 0,1-1-1,7-1 1,-10 3 13,1 1 0,0-1 0,0 1 0,0 0 0,0 0-1,0 0 1,0 0 0,0 1 0,0-1 0,0 1 0,-1 0 0,1 1 0,0-1 0,-1 0-1,1 1 1,-1 0 0,1 0 0,-1 0 0,0 0 0,0 1 0,0-1 0,0 1-1,0 0 1,0 0 0,-1 0 0,1 0 0,-1 0 0,3 7 0,-2-7-9,-1 1 1,0 0 0,0 0-1,-1 1 1,1-1 0,-1 0-1,0 0 1,0 1 0,-1-1-1,1 0 1,-1 1-1,0-1 1,0 1 0,0-1-1,-1 0 1,1 1 0,-3 6-1,1-4 98,-1 0-1,0-1 1,0 1-1,-1 0 0,0-1 1,0 0-1,0 0 1,-1 0-1,-10 9 0,6-6 82,0-1-1,-1-1 0,0 1 1,0-2-1,-1 1 0,0-1 1,0-1-1,0 0 0,-1-1 1,0 0-1,0-1 0,-17 3 1,28-5-208,1-1 0,-1 0-1,0 0 1,0 1 0,0-1 0,0 0 0,0 0 0,0 0 0,0 0 0,0 0 0,0 0-1,0 0 1,0 0 0,0-1 0,1 1 0,-1 0 0,0 0 0,0-1 0,0 1-1,0-1 1,0 1 0,1-1 0,-1 1 0,0-1 0,0 1 0,1-1 0,-1 0-1,0 1 1,1-1 0,-1 0 0,1 0 0,-1 1 0,1-1 0,-1 0 0,1 0 0,0 0-1,-1 0 1,1 0 0,0 0 0,-1 1 0,1-1 0,0 0 0,0 0 0,0-2-1,1 0-310,-1 0 0,1 0 0,0 0 0,0 0 0,1 1 0,-1-1 0,0 0 0,1 1 0,0-1 0,-1 1 0,1-1 0,4-3 0,14-11-3359,1 1 0,30-18 0,-51 34 3677,33-22-4176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1249,'0'0'3422,"11"-8"-224,-5 2-2360,41-30 2040,-44 34-2142,0 0-1,0 1 1,0-1-1,0 1 1,1 0 0,-1 0-1,0 0 1,0 0-1,7 0 1,-9 1-639,-1 1 0,1-1 0,0 1 0,0-1 0,0 1 0,-1 0 0,1-1 1,0 1-1,-1 0 0,1 0 0,-1-1 0,1 1 0,-1 0 0,1 0 0,-1 0 1,0 0-1,1 0 0,-1 0 0,0 0 0,0 0 0,1 0 0,-1 0 0,0 0 1,0 0-1,0 0 0,0-1 0,-1 3 0,1 39 200,0-31-4,-6 149 957,7-160-1214,0 0 1,1 0-1,-1-1 1,0 1-1,0 0 1,0-1-1,0 1 1,0-1-1,0 0 1,0 1-1,0-1 1,0 0-1,0 0 1,0 1-1,0-1 1,0 0 0,-1 0-1,2-2 1,4-7 20,0-1 1,-2 1-1,1-1 1,-1-1 0,-1 1-1,0 0 1,3-22-1,-3 3-98,-3-56 1,-1 77-120,-2 18 79,-1 19 183,4-26-86,0-1 0,0 1 0,0 0-1,0 0 1,1 0 0,-1 0 0,0 0 0,1 0 0,-1-1 0,1 1 0,0 0 0,0 0 0,0-1 0,0 1 0,0-1-1,0 1 1,0-1 0,0 1 0,0-1 0,1 1 0,-1-1 0,1 0 0,-1 0 0,1 0 0,-1 0 0,1 0 0,0 0-1,-1 0 1,1 0 0,0-1 0,0 1 0,0-1 0,-1 1 0,1-1 0,0 0 0,0 0 0,0 0 0,0 0-1,0 0 1,0 0 0,0 0 0,-1-1 0,1 1 0,3-1 0,3-1 25,1 0 1,-1-1-1,0 1 1,0-1-1,-1-1 1,1 0-1,-1 0 0,14-9 1,-10 3-35,0 0 0,0-1 0,-1 0 0,0-1 0,-1 0 1,-1 0-1,1-1 0,8-19 0,-29 59 233,2 1 0,0 0 1,2 1-1,2 0 0,0 0 0,-1 32 0,7-59-260,0-1-1,0 1 0,0-1 0,1 1 1,-1-1-1,1 1 0,-1-1 0,1 1 0,-1-1 1,1 0-1,0 1 0,-1-1 0,1 0 0,0 1 1,0-1-1,0 0 0,0 0 0,0 0 1,0 0-1,1 0 0,-1 0 0,0 0 0,1 0 1,-1 0-1,0-1 0,1 1 0,-1-1 0,1 1 1,-1-1-1,1 1 0,2 0 0,22-4-3011,-24 3 2512,0-1 0,0 0 0,-1 1 0,1-1 0,-1 0 0,1 0 0,0 0 0,-1-1 0,0 1 0,1 0 0,-1 0 0,2-3 0,9-15-8091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18321,'0'0'5221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31 13453,'0'0'4495,"9"-6"-2776,-3 2-1524,0 1 1,0 0-1,0 0 1,0 0-1,0 1 1,1 0 0,8-1-1,-14 2-152,1 1 0,-1 0 0,1 0 0,-1 0 0,1 0 0,-1 0 0,1 0 0,-1 1-1,1-1 1,-1 1 0,0-1 0,1 1 0,-1-1 0,1 1 0,-1 0 0,0-1 0,0 1 0,2 1 0,-1 0-29,-1 0 1,0 0-1,0 0 1,1 0-1,-1 0 1,0 0-1,-1 0 1,1 0-1,0 0 1,-1 1-1,1-1 1,-1 0-1,0 1 1,1-1-1,-1 0 1,-1 4-1,1-2 109,0 1-1,-1-1 1,1 1-1,-1-1 1,0 0-1,-1 1 1,1-1 0,-1 0-1,0 0 1,0 0-1,0 0 1,0 0-1,-4 4 1,-44 42 1418,42-44-1424,0 1-1,1 0 1,-1 0 0,2 1 0,-1 0-1,1 0 1,-7 13 0,12-21-115,1 1 0,0 0 0,-1 0 0,1 0 0,0 0 0,0-1 0,-1 1 0,1 0 0,0 0 0,0 0 0,0 0 0,0 0 0,0 0 0,0-1 0,0 1 0,1 0 0,-1 0 0,0 0 0,0 0 0,1 0 0,-1-1 0,0 1 0,1 0 0,-1 0 0,1-1 0,-1 1 0,1 0 0,-1-1 0,1 1 0,0 0 0,-1-1 0,1 1 0,0-1 0,-1 1 0,1-1 0,0 1 0,0-1-1,0 1 1,-1-1 0,1 0 0,0 0 0,0 1 0,0-1 0,0 0 0,0 0 0,-1 0 0,1 0 0,0 0 0,2 0 0,58 0-808,-42-1-532,37-3-3512,-17-2-1350,-2 0-847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13549,'0'0'2760,"-9"3"-555,-3 3-1605,-1 1 0,1 0 1,0 1-1,1 0 1,0 0-1,0 1 1,-17 20-1,23-25-481,1 1-1,0 0 1,1 0-1,-1 0 1,1 0-1,0 1 0,0-1 1,0 1-1,1 0 1,0 0-1,0-1 1,1 2-1,0-1 1,0 0-1,0 0 0,1 0 1,-1 0-1,2 1 1,-1-1-1,1 0 1,2 11-1,-2-14-127,1-1-1,-1 1 1,1-1-1,0 0 1,0 0-1,0 0 1,0 0 0,0 0-1,0 0 1,1 0-1,-1-1 1,0 1-1,1-1 1,-1 1-1,1-1 1,0 0-1,0 0 1,-1 0-1,1-1 1,0 1 0,0-1-1,0 1 1,3-1-1,2 1-692,0-1 0,-1 1-1,1-1 1,0-1 0,0 0-1,0 0 1,11-3 0,8-11-4429,-1-3-2193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9 111 10474,'0'0'11120,"9"2"-10063,-2 0-967,1-1 0,-1-1 0,1 1 0,-1-1 0,0 0 1,1-1-1,-1 0 0,1 0 0,-1-1 0,0 0 0,0 0 0,0-1 0,0 1 1,0-1-1,-1-1 0,11-6 0,-16 9-87,46-30 104,-44 29-95,0 0-1,0-1 1,0 1 0,0-1-1,-1 0 1,0 0 0,1 0-1,-1 0 1,0 0 0,0 0-1,-1 0 1,3-7-1,-4 9-2,0 1 0,0-1-1,0 0 1,-1 1-1,1-1 1,0 1 0,-1-1-1,1 1 1,-1-1-1,1 1 1,0-1 0,-1 1-1,1-1 1,-1 1-1,1 0 1,-1-1-1,0 1 1,1 0 0,-1-1-1,1 1 1,-1 0-1,0 0 1,1 0 0,-1-1-1,1 1 1,-1 0-1,0 0 1,1 0-1,-1 0 1,0 0 0,1 0-1,-1 0 1,0 0-1,1 1 1,-1-1 0,1 0-1,-2 1 1,-28 3 11,17 1 32,1 0 1,0 1-1,0 0 0,1 1 0,-1 0 0,1 1 0,1 0 0,0 1 0,0 0 0,1 1 0,0 0 0,0 0 0,1 1 0,0 0 0,-7 15 0,14-23-36,0-1 0,-1 0 0,1 1 0,0-1 0,1 1 0,-1-1-1,0 1 1,1-1 0,-1 1 0,1 0 0,0-1 0,0 1 0,0-1 0,0 1-1,0 0 1,1-1 0,-1 1 0,1-1 0,0 1 0,-1-1 0,1 1 0,0-1-1,1 0 1,-1 1 0,0-1 0,1 0 0,-1 0 0,1 0 0,0 0 0,-1 0-1,1 0 1,0 0 0,0-1 0,0 1 0,1-1 0,-1 1 0,0-1 0,1 0-1,-1 0 1,0 0 0,1 0 0,-1 0 0,1-1 0,3 1 0,9 2-519,0 0 1,0-2-1,0 0 1,1 0-1,-1-2 1,21-2 0,5-9-4495,-3-10-5237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14798,'0'0'7239,"76"-14"-6438,-37 6-33,6 2-543,5-1-193,0 3-193,-1 4-1088,-2 0-1345,-8 0-1794,-4-1-3139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15855,'0'0'5413,"-35"59"-5221,29-26 129,4 3-225,2-1-96,0 0 0,0-4-609,2-5-704,4-5-1506,-2-9-1633,1-9-1570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45 12011,'0'0'10229,"-1"4"-10160,-7 60 748,13-66-605,0 1 1,0-2-1,-1 1 1,1 0-1,-1-1 1,1 0-1,-1 0 1,0 0-1,0 0 1,0-1-1,0 0 1,5-7-1,11-8-43,-16 15-158,43-30 63,-44 32-79,-1 1 1,1-1-1,-1 1 0,1 0 0,0 0 1,-1 0-1,1 0 0,0 0 0,0 1 1,0-1-1,0 1 0,0 0 0,0 0 1,-1 0-1,1 0 0,0 1 0,4 0 1,-6 0-8,0-1 1,-1 1 0,1 0 0,0 0-1,0-1 1,0 1 0,-1 0 0,1 0-1,0 0 1,-1 0 0,1 0 0,-1 0-1,1 0 1,-1 0 0,1 0 0,-1 1-1,0-1 1,0 0 0,1 0 0,-1 0-1,0 0 1,0 2 0,-1 34 58,1-25 21,-17 97 818,18-109-877,-1 0-1,1 1 1,-1-1 0,0 0 0,1 0 0,-1 0 0,1 0 0,-1 0 0,1 0 0,-1 0-1,1 0 1,-1 0 0,0 0 0,1 0 0,-1 0 0,1 0 0,-1 0 0,1 0 0,-1 0-1,0 0 1,1 0 0,-1-1 0,1 1 0,-1 0 0,0 0 0,1-1 0,-1 1 0,1 0 0,-1 0-1,0-1 1,0 1 0,1 0 0,-1-1 0,15-9 158,11-15 4,-19 17-198,0 0 0,1 1 1,-1 0-1,1 0 1,1 1-1,-1 0 0,1 0 1,1 1-1,16-8 0,-25 14-9,0-1 0,0 1 0,-1 0 0,1-1-1,0 1 1,-1 0 0,1-1 0,-1 1 0,1 0-1,-1 0 1,1 0 0,-1-1 0,1 1 0,-1 0-1,0 0 1,1 0 0,-1 0 0,0 0-1,0 0 1,0 0 0,0 0 0,0 0 0,0 0-1,0-1 1,0 1 0,0 0 0,0 0 0,-1 1-1,0 32-850,-1-21 325,0 27-2717,3-40 3069,-1 1 1,0 0-1,0 0 0,1 0 1,-1-1-1,1 1 1,-1 0-1,1-1 0,-1 1 1,1 0-1,-1-1 0,1 1 1,-1-1-1,1 1 0,0 0 1,-1-1-1,1 0 1,0 1-1,0-1 0,-1 1 1,1-1-1,0 0 0,0 0 1,-1 1-1,1-1 0,0 0 1,0 0-1,0 0 1,0 0-1,-1 0 0,1 0 1,0 0-1,0 0 0,0 0 1,0 0-1,-1-1 1,1 1-1,0 0 0,0 0 1,-1-1-1,1 1 0,1-1 1,18-9-5893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167 153 7079,'0'0'6107,"-10"7"-2931,-9 5-2294,0 1-1,1 1 1,1 0 0,0 1-1,1 1 1,-27 35-1,43-51-867,-1 1 1,0-1-1,1 1 0,-1 0 0,1 0 0,-1-1 0,1 1 1,-1 0-1,1 0 0,-1 0 0,1-1 0,0 1 0,-1 0 1,1 0-1,0 0 0,0 0 0,0 0 0,0 0 0,0 0 1,0-1-1,0 1 0,0 0 0,0 0 0,0 0 0,0 0 1,1 0-1,-1 0 0,0 0 0,0-1 0,1 1 0,-1 0 1,1 0-1,-1 0 0,1-1 0,-1 1 0,1 0 0,0-1 1,-1 1-1,1 0 0,0-1 0,-1 1 0,1-1 0,0 1 1,0-1-1,-1 1 0,1-1 0,0 0 0,0 1 0,0-1 1,0 0-1,1 1 0,0-1 56,1 0 0,-1 0 1,1 0-1,-1 0 0,1 0 0,-1 0 1,1-1-1,-1 1 0,1-1 0,-1 0 1,1 0-1,-1 0 0,0 0 0,1 0 1,-1 0-1,0-1 0,0 1 0,2-3 1,22-23-36,-2-2 0,-1-1 1,-1-1-1,-2-1 0,-1-1 1,-2 0-1,25-69 1,-44 109-44,-2-1 1,1 0-1,-1 0 1,1-1 0,-8 9-1,-12 17 58,13-14 98,0 1 1,1 0 0,1 0-1,1 1 1,1-1-1,0 2 1,2-1 0,0 0-1,1 1 1,0 0-1,2 29 1,1-46-143,0-1 0,1 0 1,-1 1-1,1-1 0,-1 0 1,1 1-1,0-1 0,0 0 0,0 0 1,0 1-1,0-1 0,1 0 0,-1 0 1,0 0-1,1-1 0,0 1 0,-1 0 1,1-1-1,0 1 0,0-1 1,0 1-1,0-1 0,0 0 0,0 0 1,0 0-1,1 0 0,-1 0 0,0 0 1,1-1-1,-1 1 0,0-1 1,1 0-1,-1 1 0,1-1 0,-1 0 1,1 0-1,-1-1 0,0 1 0,4-1 1,3-1 17,0 1 0,0-2 0,-1 1 0,1-1 0,-1 0 0,0-1 0,0 0 0,0 0 0,12-9 0,-6 1 15,1-1-1,-1 0 1,22-30 0,-31 36-15,0 1 0,-1-1 0,0 1 1,0-1-1,-1-1 0,0 1 0,0 0 1,-1-1-1,0 1 0,0-1 0,-1 0 1,1-10-1,-2 18-20,0-1 0,0 1 0,0-1 0,0 1-1,0-1 1,0 1 0,0-1 0,0 1 0,0-1 0,0 1 0,0-1 0,0 1 0,-1 0 0,1-1 0,0 1 0,0-1 0,0 1 0,-1-1-1,1 1 1,0 0 0,-1-1 0,1 1 0,0 0 0,-1-1 0,1 1 0,0 0 0,-1-1 0,1 1 0,-1 0 0,1 0 0,-1-1 0,1 1-1,0 0 1,-1 0 0,0 0 0,-20 6-22,-16 20-62,26-14 198,0 1 0,1 0 1,-12 19-1,20-28-88,-1 0 1,0 1-1,1-1 0,0 1 0,0 0 0,1 0 0,-1 0 0,1 0 0,0-1 0,0 2 1,1-1-1,0 0 0,0 0 0,0 0 0,1 5 0,-1-9-91,1 1 0,0-1-1,0 0 1,0-1 0,-1 1 0,1 0-1,0 0 1,0 0 0,0 0 0,1-1-1,-1 1 1,0-1 0,0 1 0,0-1 0,0 1-1,1-1 1,-1 1 0,0-1 0,0 0-1,1 0 1,-1 0 0,0 0 0,0 0-1,1 0 1,1 0 0,35-2-3253,-31 0 2040,-1 1 0,0-1 0,1 0 0,-1 0 0,0-1 0,0 0-1,-1 0 1,10-7 0,21-15-8874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4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5894,'0'0'14531,"-8"10"-12433,-14 19-1214,-5 5 1272,-27 44 0,47-68-2413,2 1-1,-1-1 1,1 1-1,1-1 1,0 1-1,1 1 0,0-1 1,0 0-1,-1 24 1,5-40-5006,4-17-631,-5 1-470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5701,'0'0'20115,"65"35"-19058,-38-23-608,6-1-289,-1 5-160,1-2 32,-4 0-673,-4-3-2113,-5-7-2531,-5-4-9801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132 250 4036,'0'0'18310,"-10"0"-18203,6 0-105,0 1-1,0 0 1,-1-1-1,1 1 0,0 1 1,0-1-1,0 1 1,0-1-1,1 1 1,-1 0-1,0 0 0,1 1 1,-1-1-1,1 1 1,0 0-1,0 0 1,0 0-1,0 0 1,0 0-1,1 1 0,0-1 1,-1 1-1,1 0 1,0-1-1,-2 8 1,-23 63 39,25-68-37,1 1 1,0-1-1,0 0 1,0 0-1,1 1 1,0-1-1,0 1 1,1-1-1,-1 0 1,3 8-1,-2-13 2,-1 0 1,1 0-1,0 0 0,-1 0 0,1 0 0,0-1 0,0 1 0,0 0 0,0 0 0,0-1 0,0 1 0,0-1 0,0 1 0,0-1 0,0 1 1,0-1-1,0 1 0,0-1 0,0 0 0,0 0 0,1 0 0,-1 0 0,0 0 0,0 0 0,0 0 0,0 0 0,1 0 0,-1 0 0,0 0 1,0-1-1,0 1 0,0-1 0,0 1 0,0-1 0,0 1 0,0-1 0,0 1 0,0-1 0,1-1 0,40-25 349,-22 9-279,-2-1 0,0-1 0,28-40 0,-39 50-3,-1 0 0,0 0-1,-1-1 1,0 0 0,0 0 0,-1 0 0,-1-1 0,0 0 0,0 1-1,1-24 1,-4 35-70,0 0 0,0-1-1,0 1 1,0 0-1,1-1 1,-1 1 0,0 0-1,0-1 1,0 1-1,0 0 1,0-1 0,0 1-1,0-1 1,-1 1-1,1 0 1,0-1 0,0 1-1,0 0 1,0 0-1,0-1 1,0 1 0,-1 0-1,1-1 1,0 1-1,0 0 1,0 0 0,-1-1-1,1 1 1,0 0 0,0 0-1,-1-1 1,1 1-1,0 0 1,-1 0 0,1 0-1,0 0 1,-1-1-1,1 1 1,-12 9-80,-7 22-49,16-25 116,1 0 1,0 0-1,1 1 1,-1-1-1,1 0 0,1 1 1,-1 8-1,1-14 10,0 0-1,0 0 0,1 0 0,-1 0 1,0 0-1,1 0 0,-1 0 0,0 0 1,1 0-1,-1 0 0,1 0 0,0 0 1,-1 0-1,1-1 0,-1 1 0,1 0 1,0 0-1,0-1 0,0 1 1,0 0-1,1 0 9,0 0 0,0-1 1,0 1-1,0-1 0,0 0 0,0 1 1,0-1-1,0 0 0,0 0 1,0 0-1,0 0 0,0-1 0,0 1 1,2-1-1,5-2 23,0 0 0,-1 0 1,0-1-1,0 0 0,0-1 0,0 0 1,-1 0-1,0 0 0,0-1 1,10-11-1,5-6 10,31-43 1,-43 53-6,0-1 0,-1 0 0,0 0 0,-1-1 0,-1 0 0,0 0 0,8-31 0,-25 92 132,-24 61 0,-5 20 516,28-72-452,2 1 1,3 0 0,2 1-1,3-1 1,2 1-1,10 61 1,-38-212 488,24 77-786,1-1 1,0 1-1,2-1 1,0 1-1,1-1 1,4-22-1,-3 32-189,0 0 1,0 0-1,1 0 0,0 1 1,0-1-1,1 1 0,0 0 0,1 0 1,-1 0-1,1 0 0,0 1 1,1 0-1,0 0 0,0 0 1,10-6-1,49-27-5597,-28 19 118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91 3395,'6'-23'3066,"1"-9"14642,-14 55-17812,-6 17 476,0-2-8,1 0 1,3 0-1,1 1 1,-6 67 0,24-112-51,-3-5-247,-1 0 0,0 0-1,0 0 1,-1-1 0,0 0-1,-1 0 1,0 0 0,2-16-1,-1 3-296,-2 0 0,2-30 0,-5 60 220,0-1-1,1 1 1,-1 0 0,1 0 0,0 0 0,1-1 0,-1 1 0,1-1 0,0 1-1,0-1 1,0 1 0,1-1 0,0 0 0,-1 0 0,1 0 0,1-1-1,-1 1 1,1-1 0,-1 1 0,1-1 0,0 0 0,0-1 0,0 1 0,0-1-1,1 0 1,-1 0 0,6 2 0,-5-2 21,1-1 0,0 1 0,-1-1 0,1 0 0,0 0 0,0-1 0,0 0 0,0 0 0,0 0-1,0-1 1,-1 0 0,1 0 0,0 0 0,0-1 0,-1 0 0,1 0 0,-1 0 0,0-1 0,1 0 0,-1 0 0,0 0 0,5-5 0,-2 1 13,-1-1 0,0 0 0,0 0 0,-1-1 0,0 1 0,-1-1 0,0-1 0,0 1 0,-1-1 0,0 1 0,-1-1 0,0 0 0,0-1 0,-1 1 0,-1 0 0,1-1 0,-2 1 0,1-1 0,-3-17 0,-2 25-456,-3 10 204,-4 12 34,3 5 169,0 1 0,2 0 0,1 1-1,1-1 1,1 1 0,0 47 0,3-71 21,0 0 1,0 0-1,0 0 1,1 0-1,-1 0 1,1 0-1,-1 0 0,1 0 1,-1 0-1,1 0 1,0 0-1,0-1 1,0 1-1,0 0 1,0 0-1,0-1 1,1 1-1,-1-1 0,0 1 1,1-1-1,-1 0 1,1 0-1,2 2 1,-1-2 9,0 0 0,0 0 1,0 0-1,0-1 0,0 1 1,0-1-1,0 0 0,1 0 1,-1 0-1,0 0 0,0 0 1,0-1-1,4 0 0,4-2 21,0-1 0,-1 0 0,0 0 0,0-1 0,0 0 0,0-1 0,11-8 0,-11 6-46,-1-1 0,0 0 0,13-17 0,-20 23 24,0 1-1,0-1 0,0 1 1,-1-1-1,1 0 0,-1 0 1,0 0-1,1 0 0,-1 0 1,-1 0-1,1 0 1,0 0-1,-1 0 0,1 0 1,-1-1-1,0 1 0,0 0 1,0 0-1,-1 0 0,0-4 1,0 6-5,1 0 1,-1 0-1,0 1 1,1-1-1,-1 0 1,0 1-1,0-1 1,1 1-1,-1-1 0,0 1 1,0-1-1,0 1 1,0 0-1,1-1 1,-1 1-1,0 0 1,0 0-1,0-1 1,0 1-1,0 0 1,0 0-1,0 0 1,0 0-1,0 0 1,0 1-1,0-1 0,0 0 1,0 0-1,1 1 1,-1-1-1,0 0 1,0 1-1,0-1 1,0 1-1,0 0 1,-31 18-50,25-12 70,1 0 0,0 1 0,1-1 0,0 1 0,-7 13 0,10-17 10,1 0-1,-1 0 0,1 0 1,-1 0-1,1 0 1,0 0-1,1 1 0,-1-1 1,1 0-1,0 0 0,0 1 1,0-1-1,1 0 0,0 6 1,0-7-36,1-1 1,-1 0-1,1 0 0,-1 0 1,1 0-1,0 0 1,0 0-1,-1 0 1,1 0-1,1-1 1,-1 1-1,0-1 1,0 1-1,1-1 0,-1 0 1,0 0-1,1 0 1,-1 0-1,1-1 1,-1 1-1,1-1 1,0 1-1,3-1 1,72 3-1909,-63-3 732,25-2-3555,0-10-5620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8:5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12332,'0'0'13452,"-3"11"-13356,-2 2-71,0 0-1,0-1 0,-1 0 0,-1 0 0,0-1 0,-1 0 0,-13 16 0,-7 1-5,16-16-757,0 0 0,-16 23 1,35-44-5895,1 1 3927,5-11-3445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84 3748,'0'0'11071,"7"-8"-8482,20-28-619,-26 35-1748,0-1 0,1 0 0,-2 1 0,1-1 0,0 0 0,0 0-1,0 1 1,-1-1 0,1 0 0,-1 0 0,1 0 0,-1-2 0,0 3-135,0 1 0,0-1 0,0 1 0,0-1 0,0 1 0,-1-1 0,1 1 0,0-1 0,0 0-1,-1 1 1,1-1 0,0 1 0,0 0 0,-1-1 0,1 1 0,-1-1 0,1 1 0,0-1 0,-1 1 0,1 0 0,-1-1 0,1 1 0,-1 0 0,1-1 0,-1 1 0,-2-1 3,1 1 0,0-1-1,0 1 1,0 0 0,0 0-1,-1 0 1,1 0 0,0 0 0,0 0-1,0 1 1,0-1 0,-1 1-1,1-1 1,-3 3 0,-4 2-82,0 0 0,1 1 0,0 0 0,0 0 0,1 1 0,0 0 0,0 0 0,-7 11 0,2-1 9,0-1-1,1 2 1,-9 21 0,16-31 2,1 1-1,0-1 1,0 0 0,1 1 0,0-1 0,-1 16 0,3-22-22,0 0 0,0 0 0,0 0 0,0 0 0,0 0 0,0-1-1,1 1 1,-1 0 0,1 0 0,-1 0 0,1 0 0,0 0 0,-1-1 0,1 1 0,0 0 0,0 0 0,0-1 0,1 1-1,-1-1 1,0 1 0,1-1 0,-1 0 0,1 1 0,-1-1 0,1 0 0,-1 0 0,1 0 0,0 0 0,-1 0 0,1-1-1,0 1 1,0 0 0,0-1 0,0 1 0,3-1 0,4 1-344,1 0 0,-1-1 0,0 0 0,1-1 1,-1 0-1,0-1 0,0 0 0,0 0 0,12-5 0,42-25-5649,-22 3-2049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11627,'0'0'6684,"-10"8"-6086,-8 7-469,-83 66 584,43-21 3052,56-58-3703,1-1 1,0 0 0,0 1 0,-1-1 0,1 1 0,0-1 0,1 1 0,-1 0 0,0-1-1,0 1 1,1 0 0,-1-1 0,1 1 0,-1 0 0,1 0 0,0 0 0,0 0-1,0 2 1,1-3-39,-1 0 0,1 0-1,0 0 1,0 0-1,1-1 1,-1 1 0,0 0-1,0 0 1,0-1 0,0 1-1,1-1 1,-1 1-1,0-1 1,0 0 0,1 0-1,-1 1 1,0-1 0,1 0-1,-1 0 1,0 0-1,1 0 1,-1 0 0,2-1-1,5 1-486,12 0 854,-15-7-8540,-5-1 2111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3844,'0'0'15022,"10"3"-13618,0 1-1083,1-1 0,-1-1 0,0 0 0,1 0 0,0-1 0,-1-1 0,1 0 0,0 0 0,-1-1 1,1 0-1,0-1 0,-1 0 0,19-6 0,-7 0-123,-1-1-1,37-20 1,-52 25-178,0 1 0,0-1 0,-1 0 0,0 0 0,1-1-1,-1 0 1,-1 0 0,1 0 0,-1 0 0,0-1 0,0 1 0,0-1 0,-1 0-1,3-7 1,-6 12-11,1 0 0,-1 0 0,0 0 0,1 0 0,-1 0 0,0 1 0,0-1 0,0 0 0,0 0 0,0 0 0,0 0 0,0 0 0,0 0 0,-1 0 0,1 0 0,0 0 0,-1 0 0,1 0 0,0 0 0,-1 0 0,1 1 0,-1-1 0,1 0 0,-1 0 0,1 0 0,-1 1 0,0-1 0,0 0 0,-2-1-4,1 1-1,0 0 1,-1 0-1,1 0 0,0 0 1,-1 0-1,0 0 1,1 1-1,-1-1 0,-3 1 1,-5-1-11,-1 1 1,1 1 0,0 0 0,-12 2-1,12 0-2,0 1 0,0 0 0,0 1 0,1 0-1,0 1 1,0 0 0,0 1 0,1-1 0,0 2 0,0 0 0,-9 10-1,10-10 37,1 0 0,0 0-1,1 1 1,-1 0 0,2 0-1,-1 0 1,1 1 0,1 0-1,-1 0 1,2 0 0,0 1-1,-3 10 1,6-19-26,0 1 0,0-1 0,-1 0 1,1 0-1,1 0 0,-1 1 0,0-1 1,0 0-1,1 0 0,0 0 0,-1 1 1,1-1-1,0 0 0,0 0 0,0 0 0,0 0 1,0-1-1,0 1 0,1 0 0,2 3 1,-1-3-1,0 0 0,0 0 0,0 0 0,0-1 0,1 1 0,-1-1-1,0 0 1,1 0 0,-1 0 0,1 0 0,-1 0 0,5-1 0,4 1-321,1-1 0,0-1 0,0 0-1,-1-1 1,1 0 0,20-7 0,-17 4-1766,0-2 0,-1 0 1,20-13-1,0-3-6825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4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14350,'0'0'7447,"-11"0"-6438,4-1-894,1 1 0,0 1 0,-1-1 1,1 1-1,0 0 0,-1 1 0,1-1 1,0 1-1,0 0 0,0 1 0,1-1 1,-1 1-1,0 1 0,1-1 0,0 1 1,-9 8-1,-3 4 223,0 1 0,-22 31 0,35-42-282,-1 1 0,1-1 0,0 1 0,1 0 0,-1 0 0,1 1 0,1-1 0,-1 1 0,2-1 1,-1 1-1,-1 13 0,3-20-54,0 0-1,1-1 1,-1 1 0,0 0 0,0 0 0,0-1 0,1 1 0,-1 0 0,0 0 0,1-1 0,-1 1-1,0-1 1,1 1 0,-1 0 0,1-1 0,-1 1 0,1-1 0,-1 1 0,1-1 0,0 1 0,-1-1-1,1 1 1,0-1 0,-1 0 0,1 1 0,0-1 0,-1 0 0,1 0 0,1 1 0,33 1-404,30-15-2878,0-14-5560,-36 12 811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11 10762,'0'0'10677,"-11"6"-10015,0 0-250,0 1 0,1 0 0,0 1 0,-14 13 0,20-17-220,0 0-1,0 0 1,0 1-1,1 0 1,0-1-1,0 1 1,0 0-1,0 1 1,1-1-1,-1 0 1,2 1-1,-1-1 1,0 1-1,0 9 1,2-15-188,0 1 1,0 0-1,1-1 1,-1 1 0,0-1-1,1 1 1,-1-1 0,0 1-1,1-1 1,-1 0 0,0 1-1,1-1 1,-1 1-1,1-1 1,-1 0 0,1 1-1,-1-1 1,1 0 0,-1 0-1,1 1 1,0-1 0,-1 0-1,1 0 1,-1 0-1,1 0 1,-1 0 0,1 1-1,0-1 1,-1 0 0,1 0-1,-1-1 1,1 1 0,0 0-1,-1 0 1,1 0-1,-1 0 1,1 0 0,-1-1-1,1 1 1,-1 0 0,1-1-1,0 1 1,27-11 137,46-39-507,1-2-112,-69 48 435,1 1 1,0 0-1,0 0 0,0 0 0,1 1 0,-1 0 1,1 1-1,-1 0 0,13-1 0,-19 3 37,0-1 0,0 1 0,-1-1-1,1 1 1,0-1 0,-1 1 0,1-1-1,0 1 1,-1 0 0,1 0 0,-1-1-1,1 1 1,-1 0 0,1 0-1,-1 0 1,1-1 0,-1 1 0,0 0-1,1 0 1,-1 0 0,0 0 0,0 0-1,0 0 1,0 0 0,0 0 0,0-1-1,0 1 1,0 2 0,-1 36 151,1-30-70,0-9-64,0 1 1,0 0-1,0-1 1,0 1-1,0-1 1,0 1-1,0 0 0,0-1 1,0 1-1,0 0 1,1-1-1,-1 1 1,0-1-1,0 1 1,1-1-1,-1 1 1,0 0-1,1-1 0,-1 1 1,0-1-1,1 0 1,-1 1-1,1-1 1,-1 1-1,1-1 1,-1 0-1,1 1 1,-1-1-1,1 0 0,1 1 1,21-4 158,29-26-306,-45 24 38,22-13-373,-21 11 233,1 1-1,0 0 1,0 1 0,1 0 0,-1 0-1,1 1 1,0 0 0,0 1 0,1 0-1,10-2 1,-20 6 242,0-1 0,-1 1-1,1-1 1,-1 1 0,1 0-1,-1-1 1,1 1 0,-1 0-1,1-1 1,-1 1 0,1 0-1,-1 0 1,0-1 0,0 1 0,1 0-1,-1 0 1,0 0 0,0-1-1,0 1 1,0 0 0,0 0-1,0 0 1,0 0 0,0-1-1,0 1 1,-1 2 0,-2 35 605,2-24 116,3-13-698,-1-1 1,1 1 0,-1-1-1,1 0 1,0 0-1,-1 0 1,1 0-1,0 0 1,-1 0 0,1-1-1,-1 1 1,1 0-1,-1-1 1,1 1 0,-1-1-1,2 0 1,40-24-682,-37 20 277,0 0 0,1 1 0,-1 1 0,1-1 0,0 1 0,0 0 0,0 0 0,0 1 0,0 0 0,11-2 0,-17 6 422,-1-1 1,1 1-1,0-1 0,-1 1 0,1 0 0,-1-1 1,0 1-1,1 0 0,-1-1 0,0 1 0,0 0 1,0 0-1,0-1 0,0 1 0,-1 0 0,0 2 0,-3 4-9153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75 4292,'1'0'560,"22"-15"6230,-22 14-6468,-1 1 1,1-1-1,0 1 0,-1-1 1,1 1-1,0-1 0,-1 1 1,1-1-1,-1 0 1,1 1-1,-1-1 0,0 0 1,1 0-1,-1 1 0,0-1 1,1 0-1,-1 0 0,0 1 1,0-1-1,0 0 1,1 0-1,-1 0 0,0 0 1,0 1-1,0-1 0,-1 0 1,1 0-1,0-1 1,-4 1-14,-1 0 0,1 1 0,-1-1 0,1 1 0,-1 0 0,1 0 0,-1 1 0,-5 0 0,1 1-289,0 1 0,0-1 0,0 2 0,1-1 1,-1 1-1,1 0 0,0 1 0,0 0 0,-13 11 0,16-13-26,1 1-1,-1 0 0,1 0 0,0 0 0,0 0 0,0 1 1,1 0-1,-1 0 0,1 0 0,1 0 0,-1 0 0,1 0 1,-1 1-1,2 0 0,-1-1 0,-1 9 0,3-13 6,0 0-1,1 0 1,-1-1 0,0 1-1,1 0 1,-1-1 0,1 1-1,-1 0 1,1-1 0,-1 1-1,1-1 1,-1 1-1,1-1 1,0 1 0,-1-1-1,1 0 1,0 1 0,-1-1-1,1 0 1,0 1 0,-1-1-1,1 0 1,0 0-1,0 1 1,-1-1 0,1 0-1,0 0 1,0 0 0,-1 0-1,1 0 1,0 0-1,0 0 1,-1-1 0,1 1-1,0 0 1,0 0 0,-1-1-1,1 1 1,1-1 0,33-8 141,-18 0-131,-1 0 1,23-17-1,-30 19-43,-1 0 1,1 1-1,1 0 1,-1 1-1,1 0 1,0 0-1,0 1 1,0 1-1,1-1 1,-1 1-1,22-2 1,-31 5 37,-1 0-1,1 0 1,0 0 0,0 1-1,0-1 1,0 0 0,-1 0-1,1 1 1,0-1 0,0 0 0,-1 1-1,1-1 1,0 1 0,0-1-1,-1 1 1,1-1 0,-1 1-1,1 0 1,-1-1 0,1 1-1,-1 0 1,1-1 0,-1 1-1,1 0 1,-1 0 0,0-1-1,1 1 1,-1 1 0,5 30 552,-5-30-510,0 1 1,0-1-1,0 1 0,0-1 1,0 1-1,0-1 1,1 0-1,-1 1 0,1-1 1,0 0-1,0 1 1,0-1-1,0 0 0,0 0 1,0 0-1,0 0 1,1 0-1,-1 0 0,4 3 1,-2-4-15,0 0 1,0 0-1,0 0 0,0-1 1,1 1-1,-1-1 0,0 0 1,0 0-1,0 0 1,0-1-1,0 1 0,0-1 1,1 1-1,-1-1 1,0 0-1,-1 0 0,1-1 1,0 1-1,0 0 1,0-1-1,-1 0 0,5-3 1,7-6-150,0-1 0,22-25 0,-15 16-325,-20 19 398,0 0 0,1 0 0,-1 0-1,1 1 1,-1-1 0,1 0 0,0 1 0,0 0 0,-1-1 0,1 1 0,0 0 0,0 0 0,0 0 0,0 0 0,1 0-1,-1 1 1,0-1 0,0 1 0,0-1 0,1 1 0,-1 0 0,0 0 0,0 0 0,1 0 0,-1 0 0,0 0 0,0 1 0,1-1-1,-1 1 1,0-1 0,0 1 0,0 0 0,0 0 0,2 1 0,0 0 56,-1-1 0,1 1 0,0-1 0,-1 0 0,1 0 0,0-1 0,0 1 0,0-1 0,0 1 0,-1-1 0,1-1 0,0 1 1,0 0-1,0-1 0,5-1 0,3-2 54,0-1 0,-1 0 1,16-10-1,-22 11-398,0 1 0,1 0 1,-1 0-1,1 0 0,0 0 0,-1 1 0,1 0 1,0 0-1,0 0 0,1 1 0,-1 0 0,0 0 0,0 1 1,1 0-1,-1 0 0,0 0 0,7 2 0,-11-1 297,-1 0 0,1 0 0,-1 0 0,1 0-1,-1 1 1,1-1 0,-1 0 0,1 1 0,-1-1-1,0 1 1,0 0 0,0-1 0,0 1 0,0 0-1,0 0 1,-1-1 0,1 1 0,0 0 0,0 3 0,7 46 1353,-5-33-870,5 17 73,2-1-1,1-1 1,2 1 0,1-2 0,1 0 0,30 45 0,-42-73-576,-1 0 0,0-1 0,0 1 0,-1 0 0,1 0 0,-1 0 0,0 0 0,1 0 0,-2 0 0,1 0 0,0 8 0,-2-10 64,1 0 0,-1 0 0,1 0 0,-1 0 0,0 0 1,0 0-1,0-1 0,0 1 0,0 0 0,0 0 1,-1-1-1,1 1 0,-1-1 0,1 1 0,-1-1 0,1 0 1,-1 1-1,0-1 0,0 0 0,1 0 0,-1 0 0,0 0 1,0-1-1,0 1 0,-2 0 0,-3 2 228,0-1 0,0 0 0,0 0 0,0-1 1,0 0-1,0 0 0,0 0 0,0-1 0,0 0 0,-1-1 0,1 1 0,0-1 0,0-1 0,-9-2 0,12 2-189,-1 0 0,1 0 0,0 0 0,1-1 0,-1 1 0,0-1 0,1 0 0,-1 0 0,1 0 0,0-1 0,0 1 0,1-1 0,-1 0 0,1 0 0,-1 1 1,1-2-1,0 1 0,1 0 0,-1 0 0,1-1 0,0 1 0,0 0 0,-1-9 0,1 6-51,1 0 1,-1 0-1,1 1 0,1-1 1,-1 0-1,1 0 1,1 0-1,-1 0 1,1 1-1,0-1 1,0 1-1,1-1 1,0 1-1,0 0 1,1 0-1,0 0 1,0 1-1,0-1 0,0 1 1,10-9-1,6-3-461,2 1 0,0 0 0,1 2 0,27-13 0,7-6-3371,-6 1-2400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12524,'0'0'9438,"9"-7"-8525,9-4-563,0 2 0,1 0 0,1 1 0,-1 2 0,1-1 0,0 2 0,1 1 0,26-3 0,-15 2-437,1 1 1,0 1-1,0 2 1,58 6-1,-90-5-20,0 0 0,0 0-1,1 0 1,-1 0 0,0 0 0,0 1-1,0-1 1,0 0 0,0 1-1,0-1 1,0 0 0,0 1 0,0-1-1,0 1 1,0 0 0,0-1-1,0 1 1,0 0 0,-1-1 0,1 1-1,0 0 1,0 0 0,-1 0-1,1 0 1,0 0 0,-1 0-1,1 0 1,-1 0 0,0 0 0,1 0-1,-1 0 1,0 0 0,1 0-1,-1 0 1,0 0 0,0 0 0,0 1-1,0-1 1,0 0 0,0 0-1,0 0 1,-1 0 0,1 2 0,-2 0-390,1 0 0,-1 1 0,0-1 1,0 0-1,0 0 0,0 0 0,-1 0 0,1-1 1,-1 1-1,1-1 0,-1 1 0,-3 1 1,-28 15-4736,-5-1-3726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13741,'0'0'5125,"49"7"-3716,-6-19 97,9-2-353,4-2-321,0 3-511,-1 0-257,-7 5-32,-12 6-769,-10 2-896,-14 0-994,-10 5-1601,-2 4-1153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4:5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2787,'0'0'14317,"0"49"-12875,-10-10 255,-10 11-576,-4 11-128,-6 11-512,-2 3-225,-1 0-192,-2 1 32,5-5-64,3-4-32,4-2 0,11-5-705,4-6-992,6-10-1891,2-8-4419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80 6086,'0'0'6550,"9"-8"-4340,-7 6-1731,34-27 749,-34 27-803,0 0 1,1 0-1,-1 0 0,0-1 0,0 1 1,0-1-1,0 1 0,0-1 0,-1 0 1,1 0-1,-1 1 0,0-1 0,2-5 1,-6 8-234,1-1 0,-1 1 0,1 0 0,0 0 1,-1 0-1,1 0 0,-1 1 0,1-1 0,-1 1 0,1-1 1,-1 1-1,1 0 0,-4 1 0,-12 7-67,0 0 0,0 1 0,1 1 0,0 0-1,1 1 1,0 1 0,1 0 0,1 2 0,0-1 0,0 2-1,2 0 1,-20 32 0,30-45-99,1-1 0,0 1 0,-1 0 0,1 0 0,0 0 0,0 0 1,0 0-1,1 0 0,-1 0 0,1 1 0,0-1 0,0 0 0,0 0 0,0 0 0,0 0 0,1 1 0,-1-1 0,1 0 0,1 4 0,0-5-36,0 0-1,0 0 0,0 0 0,0 0 0,0 0 0,0-1 1,1 1-1,-1-1 0,1 1 0,-1-1 0,1 0 0,-1 0 1,1 0-1,0 0 0,0 0 0,-1-1 0,1 1 0,0-1 1,0 0-1,0 0 0,4 0 0,16 0-1366,-1 0-1,30-4 1,13-12-5088,-27 1-336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0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45 7399,'0'0'4853,"-8"-4"-2414,2 2-2197,-1-1 0,1 1 0,-1 0 0,1 0-1,-1 0 1,0 1 0,1 0 0,-1 1 0,0 0 0,0 0-1,0 0 1,0 1 0,1-1 0,-1 2 0,0-1-1,1 1 1,-1 0 0,1 0 0,-9 5 0,-14 14 1970,33-14-813,20-5-1482,-17-2 141,0-1 0,1 1-1,-1-2 1,0 1-1,7-3 1,-13 4-46,0 0 0,0 0 0,0-1 0,-1 1 0,1 0 0,0 0 0,0-1 0,0 1 0,0-1 0,-1 1 0,1 0 0,0-1 0,0 1 0,-1-1 1,1 0-1,0 1 0,-1-1 0,1 0 0,-1 1 0,1-1 0,-1 0 0,1 1 0,-1-1 0,1 0 0,-1 0 0,0 0 0,0 0 0,1 1 0,-1-1 0,0 0 0,0 0 0,0 0 0,0 0 0,0 0 0,0 0 0,0 1 0,0-1 0,0 0 0,0 0 0,0 0 1,-1 0-1,1 0 0,0 1 0,-1-1 0,1 0 0,-1 0 0,1 0 0,0 1 0,-1-1 0,0 0 0,1 1 0,-1-1 0,1 0 0,-1 1 0,-1-2 0,-1-1 14,0 1 0,-1-1 0,1 1 0,0 0 0,-1-1 1,0 2-1,1-1 0,-1 0 0,0 1 0,0-1 0,0 1 0,0 0 0,0 1 0,0-1 0,0 1 0,0-1 0,-1 1 0,1 1 1,0-1-1,0 0 0,0 1 0,0 0 0,0 0 0,0 0 0,0 1 0,0-1 0,0 1 0,1 0 0,-1 0 0,1 0 0,-1 0 1,1 1-1,0-1 0,0 1 0,0 0 0,0 0 0,0 0 0,1 1 0,-1-1 0,1 0 0,0 1 0,0 0 0,0-1 0,1 1 1,-1 0-1,1 0 0,0 0 0,0 0 0,0 0 0,0 0 0,1 5 0,0-6-19,1-1 0,-1 1 0,1-1 0,0 0 0,0 1 0,0-1 0,0 0 0,0 1 0,0-1 0,0 0 0,1 0 1,-1 0-1,1 0 0,0-1 0,0 1 0,-1 0 0,1-1 0,0 1 0,0-1 0,1 1 0,-1-1 0,0 0 0,0 0 0,0 0 0,1 0 0,-1-1 0,1 1 0,-1 0 0,1-1 0,3 1 0,-2-1 13,1 1 0,-1 0 0,0-1 0,0 0 0,0 0 0,0 0 0,1 0 0,-1-1-1,0 0 1,0 0 0,0 0 0,0 0 0,0-1 0,0 1 0,0-1 0,-1 0 0,7-4 0,-9 5-10,0 0 1,0 0-1,1 0 1,-1 0-1,0 0 1,0 0 0,0 0-1,0-1 1,-1 1-1,1 0 1,0-1 0,-1 1-1,1 0 1,0-1-1,-1 1 1,0-1-1,1 1 1,-1-1 0,0 1-1,0-1 1,1 1-1,-1-1 1,-1 1-1,1-1 1,0 1 0,0-1-1,0 1 1,-2-4-1,1 4-118,0 0-1,0 0 1,0 0-1,-1 0 0,1 0 1,0 1-1,-1-1 1,1 0-1,-1 1 1,1-1-1,0 0 0,-1 1 1,0 0-1,1-1 1,-1 1-1,1 0 1,-1 0-1,1 0 0,-1 0 1,1 0-1,-1 0 1,1 1-1,-1-1 1,0 0-1,1 1 1,0-1-1,-3 2 0,0 0-942,1 0-1,0 0 0,0 0 1,-1 0-1,2 0 1,-1 1-1,0 0 0,-3 4 1,3-5-679,-3 5-2952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 12940,'0'0'5056,"-10"0"-3930,6-1-1001,0 1 0,-1 0 0,1 0 1,0 0-1,-1 1 0,1-1 0,0 1 0,0 0 0,0 0 0,-1 1 1,1-1-1,1 1 0,-1 0 0,0 0 0,0 0 0,1 1 0,-1-1 0,1 1 1,0 0-1,-1 0 0,1 0 0,1 0 0,-1 0 0,-3 5 0,1-1 136,-1 0 0,1 0 0,0 0-1,0 1 1,1 0 0,0 0 0,1 0-1,0 0 1,0 0 0,1 1 0,-1-1 0,0 14-1,4-21-241,-1 0 0,1 0 0,-1 0 0,1 0 0,0 0 0,0 0 0,0-1 0,-1 1 0,1 0 0,0 0-1,0-1 1,0 1 0,0-1 0,0 1 0,0-1 0,0 1 0,0-1 0,0 0 0,0 1 0,1-1 0,-1 0 0,0 0 0,0 0 0,0 0-1,0 0 1,0 0 0,0 0 0,1 0 0,-1 0 0,2-1 0,39-6 270,-35 4-272,0 0-1,-1 0 1,1-1 0,-1 0 0,0 0 0,0 0-1,-1-1 1,1 0 0,-1 0 0,6-8 0,-8 10 2,-1 0 0,1 0 0,-1 0 1,0-1-1,0 1 0,-1-1 0,1 1 1,-1-1-1,0 0 0,0 1 0,0-1 1,0 0-1,0 0 0,-1 0 0,0 0 1,0 0-1,0 1 0,0-1 1,-1 0-1,1 0 0,-2-5 0,1 8-13,0-1 0,-1 0 0,1 1 0,0-1 0,0 1-1,-1-1 1,1 1 0,-1 0 0,0 0 0,1 0 0,-1 0-1,0 0 1,1 0 0,-1 0 0,0 0 0,0 0 0,0 1-1,0-1 1,0 1 0,0 0 0,0 0 0,1-1 0,-1 1-1,0 0 1,0 0 0,0 1 0,-4 0 0,1-1 1,5 0-4,0 0 0,0 0 0,0 0-1,0 0 1,0 0 0,0 0 0,0 0 0,0 0-1,1 0 1,-1 1 0,0-1 0,0 0 0,0 0-1,0 0 1,0 0 0,0 0 0,0 0 0,0 0-1,0 0 1,0 0 0,0 1 0,0-1 0,0 0-1,0 0 1,0 0 0,0 0 0,0 0 0,0 0-1,0 0 1,0 0 0,0 1 0,0-1 0,0 0-1,0 0 1,0 0 0,0 0 0,0 0 0,0 0-1,0 0 1,0 0 0,0 1 0,0-1 0,-1 0-1,1 0 1,0 0 0,14 4 44,89-6-29,-50 1-2114,-1 0-4880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5157,'0'0'17504,"-4"10"-17247,-13 25-78,8-18-22,0 0 1,1 1-1,1 0 1,-5 22-1,13-40-147,0 0 0,-1 0 1,1 1-1,0-1 0,-1 0 0,1 0 0,0 0 1,-1 0-1,1 0 0,0 0 0,0 0 0,-1 0 1,1 0-1,0 0 0,-1 0 0,1 0 0,0 0 1,0-1-1,-1 1 0,1 0 0,0 0 0,-1-1 1,1 1-1,-1-1 0,1 1 0,0 0 0,0-2 1,23-9 162,14-15-72,31-16-68,-63 39-38,0 0 1,-1 1 0,1-1 0,1 1-1,-1 1 1,0-1 0,0 1-1,1 0 1,9 0 0,-15 2 3,0-1 1,0 1-1,-1 0 1,1 0-1,0 0 1,-1 0-1,1 0 1,-1 0-1,1 0 1,-1 0-1,1 0 0,-1 0 1,0 0-1,1 0 1,-1 0-1,0 0 1,0 0-1,0 0 1,0 0-1,0 0 1,0 0-1,0 1 1,0-1-1,0 0 1,0 0-1,-1 0 1,0 2-1,-6 33 379,-38 54-117,45-89-933,3-3-98,-1-1 1,1 0-1,-1 0 1,1 0-1,-1 0 1,0 0-1,0-1 1,1-3 0,0 3-591,11-23-4459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10602,'0'0'15097,"-8"0"-15044,5 0-47,0 0-1,0 1 0,0-1 0,0 1 0,0-1 1,0 1-1,0 0 0,0 0 0,0 1 0,0-1 0,0 0 1,1 1-1,-1 0 0,1 0 0,-1 0 0,1 0 1,0 0-1,-1 0 0,1 0 0,0 1 0,1-1 1,-1 1-1,0 0 0,1-1 0,-1 1 0,1 0 1,0 0-1,0 0 0,0 0 0,0 0 0,1 0 1,-1 0-1,1 0 0,0 0 0,0 0 0,0 4 1,2-5-11,0-1 1,0 0 0,0 0 0,0 0-1,0 0 1,0 0 0,0 0 0,0-1-1,0 1 1,0-1 0,1 1 0,-1-1 0,0 0-1,0 0 1,1 0 0,-1 0 0,0 0-1,3-1 1,3 1-129,2 1-92,0 0 0,1 0-1,-1 1 1,0 0 0,0 1 0,-1 0-1,11 5 1,-18-7 216,0 0 1,0 0-1,0 0 1,0 1-1,0-1 0,0 1 1,0-1-1,-1 1 0,1 0 1,-1 0-1,1-1 0,-1 1 1,0 0-1,0 0 1,0 1-1,0-1 0,0 0 1,0 0-1,0 0 0,-1 1 1,1-1-1,-1 0 0,0 1 1,1-1-1,-1 0 1,0 1-1,-1-1 0,1 1 1,0-1-1,-1 0 0,1 1 1,-1-1-1,0 0 1,1 0-1,-1 0 0,0 1 1,-2 1-1,0 1 137,0 0 0,0 0 0,-1 0 1,0 0-1,1-1 0,-2 1 0,1-1 0,0 0 0,-1-1 0,0 1 1,0-1-1,0 0 0,0 0 0,0 0 0,-10 2 0,5-1 115,-1 0 0,0-1 0,0-1 0,0 1 0,0-2-1,0 0 1,-15 0 0,25-1-311,1 0 0,-1 0-1,0 0 1,1 0 0,-1 0 0,1-1-1,-1 1 1,0 0 0,1 0 0,-1 0-1,0-1 1,1 1 0,-1 0 0,1-1-1,-1 1 1,1-1 0,-1 1-1,1-1 1,-1 1 0,1-1 0,-1 1-1,1-1 1,0 1 0,-1-1 0,1 1-1,0-1 1,-1 0 0,1 1 0,0-1-1,0 1 1,0-1 0,0 0 0,-1 1-1,1-1 1,0 0 0,0 1 0,0-1-1,0 0 1,0 1 0,1-1 0,-1 0-1,0 1 1,0-2 0,14-27-10899,-4 17 3365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 3972,'0'0'16949,"-4"11"-16314,1-3-519,-17 49 482,19-52-498,0 0-1,0 0 0,0 0 0,0 1 0,1-1 0,0 0 0,0 0 0,0 1 1,1-1-1,1 9 0,-1-13-84,0 0 0,0 0-1,0-1 1,0 1 0,0 0 0,0 0 0,0-1 0,0 1 0,1 0 0,-1-1-1,0 1 1,0-1 0,1 0 0,-1 1 0,0-1 0,0 0 0,1 0 0,-1 0-1,0 0 1,1 0 0,-1 0 0,0 0 0,1 0 0,1-1 0,34-6 259,12-21-507,-42 23 148,-1 0 0,1 1-1,0 0 1,0 0 0,0 0 0,1 1 0,-1 0 0,1 1 0,0 0 0,10-2 0,-17 4 96,-1 1 0,1-1 0,-1 0 1,1 0-1,-1 1 0,0-1 0,1 0 1,-1 0-1,0 1 0,1-1 0,-1 0 1,0 1-1,1-1 0,-1 1 0,0-1 1,0 0-1,0 1 0,1-1 0,-1 1 0,0-1 1,0 0-1,0 1 0,0-1 0,0 1 1,0-1-1,0 1 0,1-1 0,-2 1 1,1-1-1,0 1 0,0 0 0,-1 27 542,1-26-492,-1 1 0,1 0-1,0 0 1,0 0 0,0 0-1,0 0 1,0 0 0,1 0-1,-1 0 1,2 4 0,-1-6-41,0-1 0,1 1 0,-1 0 0,0-1-1,1 1 1,-1-1 0,0 1 0,1-1 0,-1 1 0,1-1 0,-1 0 0,0 0 0,1 0 0,-1 0 0,1 0 0,-1 0 0,1 0 0,-1 0 0,0-1 0,1 1-1,-1 0 1,1-1 0,-1 1 0,0-1 0,0 0 0,3-1 0,38-25-88,-30 17-381,-10 9 387,4-3-95,-1 0 0,1 0 0,0 0 0,0 1 0,1 0 0,-1 1 0,1-1 1,-1 1-1,1 0 0,11-1 0,-18 4 153,1 0-1,0-1 1,0 1 0,-1 0 0,1 0 0,-1 0-1,1 0 1,-1 0 0,1 1 0,-1-1 0,0 0-1,1 0 1,-1 0 0,0 0 0,0 0-1,0 0 1,0 1 0,0-1 0,0 0 0,0 2-1,-1 35 210,1-30-230,0-7 23,0-1 1,0 1 0,0-1 0,0 0 0,0 1 0,0-1 0,1 0 0,-1 1 0,0-1 0,0 0 0,0 1 0,0-1 0,1 0 0,-1 1 0,0-1 0,0 0-1,1 1 1,-1-1 0,0 0 0,0 0 0,1 0 0,-1 1 0,0-1 0,1 0 0,-1 0 0,0 0 0,1 1 0,-1-1 0,1 0 0,-1 0 0,0 0 0,1 0-1,-1 0 1,0 0 0,1 0 0,20-2-452,18-12-1778,-12 1 832,-13 7 2399,-1-1-1,0 0 1,23-17-1,-32 22-958,-1-1 1,0 0-1,-1 0 0,1 0 0,0 0 0,-1-1 0,0 1 0,1 0 0,-2-1 1,1 0-1,0 0 0,-1 1 0,1-1 0,-1 0 0,0 0 0,0 0 0,-1 0 1,1 0-1,-1-5 0,0 9-44,0 0-1,0 0 1,0 0 0,-1 0 0,1-1-1,0 1 1,0 0 0,0 0 0,0 0-1,0 0 1,-1-1 0,1 1 0,0 0-1,0 0 1,0 0 0,-1 0 0,1 0-1,0 0 1,0 0 0,0 0 0,-1-1-1,1 1 1,0 0 0,0 0 0,0 0-1,-1 0 1,1 0 0,0 0 0,0 0 0,-1 0-1,1 1 1,0-1 0,0 0 0,0 0-1,-1 0 1,1 0 0,0 0 0,0 0-1,0 0 1,-1 0 0,1 0 0,0 1-1,0-1 1,0 0 0,0 0 0,-1 0-1,1 0 1,0 1 0,0-1 0,0 0-1,0 0 1,0 0 0,0 1 0,0-1-1,0 0 1,-1 0 0,1 1 0,-10 9-145,8-8 162,1 1 1,0-1 0,-1 1-1,1 0 1,0 0 0,0 0-1,0 0 1,1 0 0,-1 0-1,1 0 1,-1 0 0,1 0-1,0 0 1,0 0 0,1 0-1,0 5 1,0-7-4,0 1 0,-1 0-1,2-1 1,-1 1 0,0-1-1,0 1 1,0-1 0,1 1 0,-1-1-1,1 0 1,-1 0 0,1 1 0,0-1-1,-1 0 1,1-1 0,0 1-1,0 0 1,-1 0 0,1-1 0,0 1-1,0-1 1,0 0 0,0 1 0,0-1-1,0 0 1,2 0 0,124 12 1975,-127-12-1920,0-1 0,0 0 1,-1 1-1,1-1 1,-1 0-1,1 0 0,0 1 1,-1-1-1,1 0 1,-1 0-1,0 0 1,1 0-1,-1 0 0,0 0 1,1 0-1,-1 0 1,0 1-1,0-1 0,0 0 1,0 0-1,0 0 1,0 0-1,0-2 0,0-30-99,0 29 165,-2-64 7,32 68-2648,25 0-4116,-22 0-555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4036,'0'0'326,"1"0"0,-1 0 0,1 1 0,-1-1 1,0 0-1,1 0 0,-1 1 0,0-1 0,1 0 1,-1 0-1,0 1 0,1-1 0,-1 1 0,0-1 0,0 0 1,1 1-1,-1-1 0,0 1 0,0-1 0,0 0 0,0 1 1,1-1-1,-1 1 0,0-1 0,0 1 0,0-1 0,0 0 1,0 1-1,0-1 0,0 1 0,0-1 0,-1 1 0,1-1 1,0 1-1,3 42 2462,-1 45-1820,-3-14 487,-4 0 1,-18 95-1,21-163-697,2-12-282,1-27-127,8-48-336,-4 52-3,19-87 8,-21 103-35,1 1 0,1 0 0,0 0 0,1 0 0,0 1 1,14-21-1,-17 29 0,1-1 1,-1 1-1,1 0 0,0 1 1,-1-1-1,2 0 1,-1 1-1,0 0 0,0 0 1,1 0-1,-1 1 1,1 0-1,-1-1 1,1 1-1,6 0 0,-9 1 0,-1-1-1,1 1 0,0 0 0,0 0 0,0 0 1,0 0-1,-1 0 0,1 1 0,0-1 1,0 1-1,0-1 0,-1 1 0,1-1 0,0 1 1,-1 0-1,1 0 0,-1 0 0,1 0 0,-1 0 1,1 0-1,-1 0 0,0 0 0,1 1 0,-1-1 1,0 1-1,0-1 0,0 1 0,0-1 0,0 1 1,0-1-1,-1 1 0,1 0 0,0-1 1,-1 1-1,1 0 0,-1 0 0,0 0 0,0-1 1,1 5-1,-2 0 16,0 0 0,0 0 0,-1 0 0,1-1 0,-1 1 0,0 0 0,-1-1 0,1 1 0,-1-1 1,-1 0-1,1 0 0,0 0 0,-1 0 0,0 0 0,0-1 0,-1 0 0,1 0 0,-6 4 0,2-2 65,0 0 0,0-1 0,0 1 0,-1-2 0,0 1 0,1-1 0,-2-1 0,1 1 0,0-2 0,-16 4 0,24-6-130,-1 0 0,1 0 0,0 0-1,0 0 1,0 0 0,0 0-1,-1 0 1,1-1 0,0 1 0,0 0-1,0-1 1,0 1 0,0 0-1,0-1 1,0 0 0,0 1-1,0-1 1,0 1 0,0-1 0,0 0-1,0 0 1,0 0 0,0 0-1,1 0 1,-1 1 0,0-1 0,1 0-1,-1-1 1,0 1 0,1 0-1,0 0 1,-1 0 0,1 0 0,0 0-1,-1 0 1,1-1 0,0 1-1,0 0 1,0 0 0,0 0 0,0 0-1,0-1 1,0 1 0,1 0-1,-1 0 1,0 0 0,1 0-1,-1 0 1,1-2 0,1-3-1022,-1-1 0,2 1 0,-1 0 0,0-1 1,1 1-1,0 1 0,8-11 0,12-9-4484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6118,'0'0'11883,"7"11"-10666,-6-10-1200,3 5 120,0-1 0,-1 1 0,0 0-1,0 0 1,0 0 0,-1 0 0,0 0 0,0 1 0,0-1 0,-1 1 0,0-1-1,0 1 1,-1 0 0,0-1 0,0 1 0,-1 7 0,-3 52 984,6-67-1054,0 0 0,0 1 1,0-1-1,-1 0 1,1 0-1,0 0 0,0-1 1,-1 1-1,1 0 0,-1 0 1,1-1-1,1-2 0,16-26 6,-1-2 0,25-63 0,-43 113-44,0-11 24,-1 0 1,1 0 0,1 0 0,-1 0-1,1 0 1,0 0 0,4 9 0,-4-14-43,-1-1 1,2 1-1,-1-1 1,0 1-1,0-1 1,0 1-1,1-1 1,-1 0-1,1 0 0,-1 0 1,1 1-1,-1-1 1,1-1-1,0 1 1,-1 0-1,1 0 1,0-1-1,0 1 1,-1-1-1,1 1 1,0-1-1,0 0 1,0 0-1,0 0 1,0 0-1,0 0 1,-1 0-1,1 0 1,0 0-1,0-1 1,0 1-1,0-1 1,1-1-1,3 1 8,-1-1 1,-1 0-1,1 0 0,0 0 0,0-1 1,-1 1-1,1-1 0,-1 0 1,0-1-1,0 1 0,0-1 1,0 0-1,-1 1 0,5-8 0,3-5 35,0-2 0,11-25 0,-14 27 23,-25 91-349,12-58-35,1-1-1,0 1 1,1 0-1,-1 31 1,9-49-6078,2-10 507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13965,'0'0'4516,"50"24"-7206,-27-24-897,0 0-2211</inkml:trace>
  <inkml:trace contextRef="#ctx0" brushRef="#br0" timeOffset="1">207 60 11435,'0'0'5669,"-6"9"-4206,-9 10-876,-35 48 3067,46-62-3478,1 1 0,0 0 0,0-1 0,0 1 0,0 1 0,1-1 0,0 0 0,1 1 0,-1-1-1,0 7 1,3-12-217,-1 0-1,1 0 0,-1 0 1,1 0-1,-1 0 0,1-1 1,0 1-1,-1 0 0,1 0 1,0-1-1,0 1 0,0 0 1,-1-1-1,1 1 0,0-1 1,0 1-1,0-1 0,0 0 0,0 1 1,0-1-1,0 0 0,0 0 1,0 1-1,0-1 0,0 0 1,0 0-1,0 0 0,0 0 1,0 0-1,0-1 0,0 1 1,0 0-1,0 0 0,0-1 1,2 0-1,38-10-3561,1-20-4906,-24 15 2759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8936,'0'0'11852,"10"2"-11233,-3 0-563,-1-1 0,1 0 0,-1 0 0,1-1 0,0 1 0,-1-1 0,1-1 0,-1 0 0,1 1 0,-1-2 1,1 1-1,-1-1 0,0 0 0,1 0 0,-1-1 0,0 0 0,-1 0 0,1 0 0,8-7 0,13-21 1349,-26 30-1371,-1 1 1,0 0-1,0-1 0,0 1 0,1-1 1,-1 1-1,0-1 0,0 1 0,0 0 1,0-1-1,0 1 0,0-1 0,0 1 1,0-1-1,0 1 0,0-1 0,0 1 1,0-1-1,0 1 0,0-1 0,0 1 1,-1 0-1,1-1 0,0 1 0,0-1 1,0 1-1,-1-1 0,-20-3 442,14 5-464,0 1 0,0 0 0,1 0 1,-1 1-1,1 0 0,-1 0 0,1 1 0,0-1 0,0 1 0,1 1 0,-1-1 1,-8 9-1,8-7 55,1-1 0,-1 1 1,1 0-1,0 1 1,0-1-1,1 1 0,0 0 1,0 0-1,1 0 1,-1 1-1,-1 8 0,5-15-63,0 0 0,0 0-1,-1 0 1,1 0-1,0 0 1,1 0 0,-1 0-1,0 0 1,0 0-1,0 0 1,1 0 0,-1-1-1,0 1 1,1 0 0,-1 0-1,1 0 1,-1 0-1,1 0 1,-1 0 0,1-1-1,0 1 1,-1 0 0,1 0-1,0-1 1,0 1-1,0-1 1,-1 1 0,3 0-1,0 1-54,1 0 0,0-1 0,0 0 0,0 0 0,0 0 0,0 0-1,7 0 1,5 0-1002,0-1 0,0-1 0,17-3 0,3-7-4216,4-7-4041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6278,'0'0'17638,"6"11"-16666,0-3-799,-4-4-135,1-1 1,-1 1 0,0-1 0,0 1-1,0 0 1,-1 0 0,1-1 0,-1 1-1,0 1 1,0-1 0,0 0-1,0 0 1,-1 0 0,0 0 0,0 0-1,0 1 1,-1 5 0,-15 84 233,6-30-4356,10-63 3544,0 1 0,-1-1 0,1 1 1,0-1-1,-1 0 0,1 1 0,-1-1 0,0 1 0,1-1 0,-1 0 0,0 0 0,0 1 1,0-1-1,-2 2 0,-7 2-6069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7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11851,'0'0'9834,"72"-40"-8425,-36 25-480,1-1-481,1-1-352,1 0-96,-5 2-448,-6 2-801,-7 0-481,-7 1-800,-9 1-1666,-5-2-2499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0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66 17424,'0'0'8264,"-11"-1"-8226,5 0-31,0 1 0,0 0 0,0 0-1,0 1 1,0 0 0,0 0 0,0 0 0,-7 3 0,10-3 5,1 0 0,-1 1 1,0-1-1,0 1 0,1 0 0,-1-1 0,1 1 0,0 0 0,-1 1 1,1-1-1,0 0 0,0 1 0,0-1 0,1 1 0,-1 0 0,1-1 1,-1 1-1,1 0 0,0 0 0,0 0 0,0 0 0,0 5 0,0-8-7,1 1 0,0 0 0,0-1 0,0 1 0,0 0-1,0-1 1,0 1 0,0 0 0,0-1 0,0 1 0,1-1-1,-1 1 1,0 0 0,0-1 0,1 1 0,-1-1 0,0 1 0,0 0-1,1-1 1,-1 1 0,1-1 0,-1 1 0,1-1 0,-1 1-1,1-1 1,-1 0 0,1 1 0,-1-1 0,1 0 0,-1 1 0,2-1-1,26 5 198,29-14 135,-46 5-301,0 0-1,0-1 0,-1 0 0,0-1 0,0 0 1,9-7-1,-15 10-21,0 0 0,-1 0 0,1-1 1,-1 1-1,0-1 0,1 0 0,-2 1 0,1-1 1,0-1-1,-1 1 0,0 0 0,0-1 0,0 1 0,0-1 1,-1 1-1,0-1 0,1-5 0,-2 9-90,0 0 1,-1 0-1,1 0 0,0 0 1,-1 0-1,1 0 0,-1 0 1,1 0-1,-1 0 0,1 0 1,-1 0-1,1 0 0,-1 1 1,0-1-1,0 0 0,0 0 1,1 1-1,-1-1 0,0 0 1,0 1-1,0-1 0,0 1 1,0-1-1,0 1 0,0-1 0,0 1 1,0 0-1,0 0 0,0-1 1,0 1-1,0 0 0,-1 0 1,1 0-1,0 0 0,-1 0 1,-48 2-7997,44-1 5987,-18 2-6980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5765,'0'0'15887,"56"-11"-15182,-18 0-545,2 2-160,1 1-1057,-2 0-1665,-7 3-2435,-5 4-1602</inkml:trace>
  <inkml:trace contextRef="#ctx0" brushRef="#br0" timeOffset="1">308 73 7335,'0'0'3155,"-4"11"-726,2-6-2105,-3 6 592,1 1-1,0 0 0,1 0 1,0 0-1,1 0 0,-1 13 1,3-25-877,0 0 1,0 1 0,0-1 0,0 1-1,0-1 1,1 1 0,-1-1 0,0 0-1,0 1 1,0-1 0,0 1 0,0-1 0,1 0-1,-1 1 1,0-1 0,0 0 0,1 1-1,-1-1 1,0 0 0,1 1 0,-1-1-1,0 0 1,1 0 0,-1 1 0,0-1 0,1 0-1,-1 0 1,1 0 0,-1 0 0,0 1-1,1-1 1,-1 0 0,1 0 0,-1 0-1,1 0 1,22-3 513,18-14-124,-12-2-312,29-17-67,-54 34-70,-1 1 0,1-1 0,0 1 0,0-1 0,0 1 0,0 0 0,0 1 0,0-1 0,0 1 0,0 0 0,0 0 0,0 0 0,5 1 0,-8 0 18,0-1 0,0 1 0,-1 0 0,1 0 0,0-1 0,-1 1 0,1 0 0,-1 0 0,1 0 0,-1 0 0,1 0 0,-1-1 0,0 1 0,1 0 0,-1 0 0,0 0 0,0 0 0,0 0 0,1 0 0,-1 0 0,0 0 0,-1 2 1,1 31 269,-1-25-165,5 15 107,-4-23-254,0-1 1,0 0 0,0 1 0,1-1-1,-1 0 1,0 1 0,0-1 0,1 0 0,-1 1-1,0-1 1,0 0 0,1 1 0,-1-1 0,0 0-1,1 0 1,-1 0 0,0 1 0,1-1 0,-1 0-1,0 0 1,1 0 0,-1 0 0,0 0 0,1 0-1,-1 1 1,0-1 0,1 0 0,-1 0 0,1 0-1,0 0 1,2-2-798,0 1 0,0-1 0,0 0 0,0 0 0,0 0 0,0 0 0,-1-1 0,1 1 0,4-6 0,10-9-6547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53 4100,'0'0'14312,"-11"8"-13303,6-4-1022,-11 6 653,1 2-1,-23 22 0,35-32-548,0 1 0,0 0 0,0 0-1,1 0 1,-1 1 0,1-1 0,0 1 0,0-1-1,0 1 1,0 0 0,1-1 0,-1 1-1,1 0 1,0 0 0,0 0 0,1 0 0,-1 1-1,1-1 1,0 0 0,0 0 0,0 5-1,1-8-87,0 0 0,-1-1 0,1 1 0,0 0-1,0 0 1,0 0 0,0-1 0,0 1 0,0 0 0,0-1-1,0 1 1,0-1 0,0 1 0,0-1 0,0 0-1,1 1 1,-1-1 0,0 0 0,0 0 0,0 0 0,0 0-1,1 0 1,-1 0 0,0 0 0,2 0 0,31-6 19,-26 2-77,0-1 0,-1 0 0,1 0 0,-1-1 0,0 0 0,-1 0-1,1-1 1,-1 1 0,0-2 0,-1 1 0,0-1 0,5-8 0,1-3 52,-1 0 1,-1-1 0,12-41-1,-21 58 159,-3 7-67,-11 16-26,-12 30 233,22-41-103,1 0 0,0 0 0,0 0 1,1 0-1,0 0 0,1 0 0,0 1 1,0-1-1,1 19 0,1-27-286,0 1 0,0-1 0,-1 0 0,1 0 0,0 1 0,0-1 0,0 0 0,0 0 0,1 0 0,-1 0 0,0 0 0,0 0 0,0 0 0,1-1-1,-1 1 1,1 0 0,-1-1 0,0 1 0,1-1 0,-1 1 0,1-1 0,-1 0 0,1 0 0,-1 0 0,1 0 0,1 0 0,43-3-7815,-23-8 498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39 6246,'0'0'18914,"10"4"-18658,32 11-117,-40-15-129,-1 0 0,1 0 1,-1 0-1,0 0 0,1 0 1,-1-1-1,1 1 0,-1-1 0,0 1 1,1-1-1,-1 1 0,0-1 1,1 0-1,-1 1 0,0-1 0,0 0 1,0 0-1,0 0 0,0 0 1,0 0-1,0 0 0,0 0 0,0 0 1,0-1-1,0 1 0,-1 0 1,1 0-1,-1-1 0,1 1 1,0-2-1,-1 2-4,1 0 1,-1 0 0,1 0-1,-1 1 1,1-1-1,-1 0 1,0 0-1,0 0 1,1 0 0,-1 0-1,0 0 1,0 0-1,0 0 1,0 0-1,0 0 1,0 1 0,0-1-1,-1 0 1,1 0-1,0 0 1,0 0-1,-1 0 1,1 0 0,-1 0-1,1 1 1,0-1-1,-1 0 1,0 0-1,1 0 1,-1 1 0,1-1-1,-1 0 1,0 1-1,0-1 1,1 1-1,-1-1 1,0 1 0,0-1-1,-1 0 1,-4 2-8,0-1 1,0 1 0,0 0-1,0 1 1,0-1 0,0 1-1,0 0 1,0 1 0,1-1-1,-1 1 1,1 0 0,0 1-1,0-1 1,0 1 0,0 0-1,0 1 1,1-1 0,0 1-1,0-1 1,0 1 0,1 0-1,-1 1 1,1-1-1,1 1 1,-1-1 0,1 1-1,0 0 1,0 0 0,0 0-1,0 6 1,2-11-6,0-1 0,0 1 0,0 0 0,0-1 0,0 1 0,1-1 0,-1 1 0,0-1 0,0 1 0,0 0 0,1-1 0,-1 1 0,0-1 0,1 1 0,-1-1 0,1 0 1,-1 1-1,0-1 0,1 1 0,-1-1 0,1 0 0,-1 1 0,1-1 0,-1 0 0,1 1 0,-1-1 0,1 0 0,0 0 0,0 1 0,25 0-520,25-13-1492,26-27-7916,-33 14 3223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0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13389,'0'0'5092,"-80"72"-3298,44-39-417,3-2 33,5-1-97,6-4-704,10-4-513,3-4-64,6-5-32,3-4-577,0-4-864,0-2-609,1-11-8104,2-7 5606</inkml:trace>
  <inkml:trace contextRef="#ctx0" brushRef="#br0" timeOffset="1">1 48 10346,'0'0'10666,"7"52"-9193,21-31-31,6-2-578,10-1-415,2-3-225,1-1-160,0-3-512,-7-1-2019,-6-4-2497,-10-1-5734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5:2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3427,'0'0'6967,"11"-2"-6882,8-2-155,3-2 316,1 1 0,-1 1-1,1 2 1,0 0 0,0 1-1,28 3 1,6 9-120,-11-2 244,0-1 1,77 2 0,-48-11-245,-17-1 373,0 3 1,0 2 0,98 19 0,-94-10-415,0-2-1,67 2 1,130-8 210,4 0-150,76 2-118,-27-2 5,-23 25 52,21 1-72,535-24 69,-508-8 249,673-18-101,-37-25-201,-892 40-29,301-35 16,205-6 1118,541 3-418,-660 26-686,-254 12-79,-175 4-883,0-2 0,0-1 0,60-15 0,-51 2-3711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6:12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2050 48 3587,'-273'-30'9878,"-369"12"-8620,575 22-1144,0 2-1,0 3 0,0 4 1,1 2-1,1 3 0,-115 48 1,138-47-6,1 2 1,2 2 0,0 1 0,1 2-1,2 2 1,1 1 0,1 2-1,1 1 1,2 1 0,1 2 0,-25 41-1,40-53-91,1 2 0,2 0 0,0 0 0,2 1-1,1 1 1,1-1 0,1 2 0,1-1 0,2 0 0,0 1-1,2 0 1,4 55 0,-1-71 11,2 0 0,0-1 0,0 1 0,1-1 0,1 0-1,0 0 1,0 0 0,1-1 0,0 0 0,1 0 0,0 0 0,1-1 0,0 0 0,0-1 0,1 1-1,0-2 1,1 1 0,12 7 0,7 3 39,0-1-1,1-1 1,1-1-1,0-2 1,41 11-1,-9-8-39,1-2 0,97 7 0,135-6 46,-202-12-67,66 2-5,1529 25 30,-1489-34-9,260-38-1,-440 39 39,-1-1-1,0-1 1,0 0-1,0-2 1,21-10 0,-35 15-37,0-1 1,0 0 0,0 0 0,0 0 0,-1-1 0,0 1 0,1-1 0,-1 0 0,-1 0 0,1-1 0,0 1-1,-1-1 1,0 0 0,0 0 0,-1 0 0,1 0 0,-1 0 0,0-1 0,0 1 0,-1 0 0,0-1 0,1-7-1,-2-13 34,-1 0-1,-2 0 0,0 0 0,-2 0 0,0 1 0,-2 0 0,-1 0 0,-1 1 0,-1 0 1,-1 0-1,-1 1 0,-2 0 0,-17-23 0,0 4-150,-2 1-1,-1 2 1,-2 1-1,-2 2 1,-70-52-1,51 51 115,-1 2 0,-2 2-1,0 4 1,-3 1 0,0 4-1,-1 2 1,-1 4 0,-100-17 0,-46 8-139,-290 0 1,338 22-586,-26-6-2196,63-2-2053,-33-10-5761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26:4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6854,'0'0'2664,"9"3"-2674,12 1 58,1-1 0,-1-1 0,1-1 0,-1-1 0,1-1 0,22-3 0,74-6 665,193 7 0,-148 6-351,502 19 1128,179 27-561,737-104 234,-969-2-862,147-11-319,-738 67 22,110-8 80,220 12-1,-275 14 450,-62-12-740,0-1 0,1-1 0,-1-1 0,18 2 0,-22-7-3129,-8-9-2376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1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64 153 2370,'0'0'1233,"-8"4"903,-2 2-1420,7-4-488,-1 0 0,1 0 0,0 0 0,-1 0 0,1-1 0,-1 1 0,0-1 0,1 0 0,-1 0 0,-6 0 0,82-2 2032,-38 2-2269,49-6 0,117-34 25,-124 22-9,0 3 0,148-7 1,-199 21-1,572-22 1582,-419 0-1530,124-12-25,-227 29-31,0 4 0,76 8-1,-109-1 65,-1 1 0,0 3 0,61 21 0,115 59 45,-142-55-88,1-4 1,116 32 0,-125-50 31,1-3 0,0-3 0,0-3 0,131-9 1,268-62 36,-355 49-81,1 5 1,135 2-1,-226 12-36,-14 0-19,1-1 0,-1 0 0,1 0 0,-1 0 0,0-1 0,1-1 0,12-3 0,-68-7 107,-35 2-417,-148 1 0,-86 24-923,-19 0 530,-8-19 930,76-1 269,-330 35-1,222 25 52,-180 20-33,448-68-276,0-4 1,-1-4-1,-129-19 0,93 3 1172,-172 2-1,652-14-2184,-20 0 505,736 23 307,-428 45 359,-32 0-487,-109-39-4078,-251-10-891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1:3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0 671 6278,'0'0'6459,"9"0"-6325,-7 0-130,125 0 269,147-19 0,582-48 1509,-266 30-1514,508-40 874,46-35-736,-322-12-334,4 48-475,-391 43-88,-195 11 277,-185 20-131,-55 2 260,-24 0 3,-65 7 139,-108 22 0,-1 1-11,-488 19-9,275-24-26,-1282 136-625,442 58 490,474-72 98,614-119 173,-317 11 0,502-40-431,1-1-1,0-1 0,27-8 1,4-1 221,275-48-1183,1001-162 1227,-522 114 190,991-143-59,-1583 217-161,814-91-404,-974 122-1063,-20 0-1548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1:0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1 681 14478,'0'0'1879,"11"5"-1676,12 1-232,0 0 1,0-1-1,0-1 1,1-1 0,-1-2-1,1 0 1,29-3-1,183-29 270,-83 8-244,-14 13 129,188 11 0,-193 4 546,221-20 1,200-101 851,-110 17-1255,-266 75-255,1 7 0,0 8 0,1 8 0,205 25 0,189 11 70,-424-36-65,271-37 0,123-65 18,-85 14-13,4 31 33,620-15 519,-762 70 1021,-298 5-1389,-1 2 0,0 1 1,0 1-1,27 10 0,-27-8-243,-1-1 0,1-1-1,1-1 1,29 3-1,-38-7-371,-1-1 0,0-1-1,1 0 1,-1-1-1,0-1 1,0 0 0,25-9-1,-25 6-764,0 0 1,0-2-1,-1 0 0,16-11 0,48-45-9334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07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6470,'0'0'10250,"-17"84"-10122,17-19-352,0 6 96,14 1 96,8-3 32,6-9 0,9-8 0,6-14 0,-3-10 0,-1-10 0,-5-4-32,-10-6-449,-10 1-1313,-14 8-1601,0 6-1377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1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1417 59 8392,'0'0'256,"-9"-5"-133,-3-3-65,-1 1 0,0 0 1,-1 1-1,1 1 0,-1 0 0,-1 1 0,1 0 0,0 1 1,-17-1-1,3 6-384,0 1-1,1 1 1,0 1 0,0 1 0,-51 20 0,32-10-829,-82 19 1516,-250 34 1,350-65-221,6-1-70,0 1-1,0 1 1,1 1 0,0 1-1,-27 12 1,37-13-25,0 1 1,0 0-1,0 0 0,0 1 1,1 1-1,1 0 1,0 0-1,0 1 1,0 0-1,-9 15 1,-18 30 565,-56 118-1,81-148-505,2 1 0,0 1 0,2 0 0,0 0 0,2 0 0,1 1 0,0 38 0,4-52-33,0 1-1,2-1 1,-1 0 0,2 1-1,0-1 1,1 0 0,7 17-1,-8-24-75,0-1 1,0 1-1,1-1 0,0 0 0,0 0 0,1 0 1,-1-1-1,1 1 0,1-1 0,-1 0 0,1-1 1,0 1-1,0-1 0,0 0 0,0-1 1,12 5-1,-1-2 27,1-1 0,0 0 0,1-2 0,-1 0 0,21 0 0,99-4-6,-67-1 17,157-14 100,10 1-2619,-230 15 2223,37-1-2603,51 8 0,-51-1 456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1:1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428 0 15375,'0'0'555,"-4"14"-710,-5 17 171,2 0 0,1 1 0,2 0 0,-1 35 0,3 109 116,2 10 29,-31 221 0,-134 336 519,58-313 621,33 5-576,67-386-597,3 0 1,2 1-1,2-1 0,9 74 0,-6-112-142,-1-1 0,2 1 1,0-1-1,0 0 0,0 0 0,2-1 1,-1 1-1,1-1 0,0 0 0,1-1 1,0 1-1,0-2 0,1 1 1,0-1-1,1 0 0,-1 0 0,1-1 1,0 0-1,1-1 0,0 0 0,19 7 1,13 2-68,2-1 0,-1-3-1,90 10 1,-101-16 83,919 77 249,409 2-85,-512-33-66,3-69 205,1735-2-192,-1706 64-85,423 7 50,-314-11 56,-917-30-115,612 44-225,-42-65 328,-542 10-116,-77 1-2,1-1 0,-1-2 1,0 0-1,0-1 0,0-1 0,-1-1 0,0-2 1,42-21-1,-35 13 10,0-2 1,-1-1-1,-1-2 1,0 0-1,32-38 1,7-20 25,-4-4 0,-3-2 1,48-97-1,-98 169-38,79-147 52,-6-4 0,-8-4 1,60-202-1,-92 224-110,-6-2-1,-7-1 1,-6-1 0,4-182 0,-26 320 99,-1-1-1,0 0 1,-1 0-1,-1 0 1,0 1-1,0-1 0,-2 0 1,0 1-1,0 0 1,-1 0-1,-1 0 1,0 1-1,0 0 1,-2 0-1,1 0 1,-1 1-1,-1 0 0,0 1 1,-1 0-1,-18-15 1,10 11-128,-1 1 1,-1 1-1,0 1 1,0 1-1,-1 0 1,0 2-1,-28-7 1,-162-31-52,162 38 35,-808-81-2080,617 72 2211,-1100-49 359,492 30-213,-453-16-600,-1 54 186,-1532 31-226,821-106 1372,1316 42-636,-26 39 118,708-6-592,4-1-541,-1 0 0,1 0-1,0-1 1,-16-3-1,2-6-4808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41:4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690 264 3267,'0'0'6246,"-11"-8"-4666,5 4-1378,-1-1 1,1 1-1,-1 0 0,0 1 1,0 0-1,0 0 0,-1 0 1,1 1-1,-1 0 0,0 0 0,1 1 1,-1 0-1,0 1 0,0-1 1,1 2-1,-1-1 0,0 1 0,-11 2 1,-2 4 16,1 0 0,-1 2 0,1 0-1,1 1 1,0 1 0,0 1 0,1 0 0,0 1 0,2 1 0,-1 1 0,2 1 0,0 0 0,1 1 0,-16 23-1,-3 10-144,2 2-1,2 1 0,-43 112 1,54-118-3,3 2 1,1 0 0,3 1 0,-10 99 0,20-113 22,1-1 0,1 0 0,2 0 0,1 0 1,2 0-1,2-1 0,1 0 0,14 35 0,-6-27-81,2-1-1,1-1 1,35 49-1,-44-73-12,0 0-1,1-1 0,1-1 1,1 0-1,0-1 0,1 0 1,0-1-1,1-1 0,0 0 0,22 10 1,-29-17 1,0-1 0,1 0 1,-1 0-1,1-1 1,-1 0-1,1-1 0,0 0 1,0-1-1,0 0 1,-1 0-1,1-1 0,0 0 1,0-1-1,-1 0 0,1 0 1,-1-1-1,0-1 1,0 0-1,0 0 0,0 0 1,-1-1-1,1 0 1,-1-1-1,14-12 0,2-5 107,-1-1 0,-1 0 0,0-2 0,-2-1 0,-2 0 0,18-33 0,8-24 254,-5-1 1,-3-2-1,-4-1 1,-3-2-1,-5 0 1,-4-2-1,-3-1 1,-5 0-1,0-161 1,-12 213-331,-2 1 1,-2 0-1,-2 0 1,-1 1-1,-20-60 1,22 84-17,-1 0 0,-1 0 1,-1 1-1,0 0 0,0 1 1,-1 0-1,-16-17 0,18 23-7,0 0 0,0 1-1,-1 0 1,0 0 0,0 1 0,-1 0-1,0 0 1,0 1 0,0 0 0,0 1 0,0 0-1,-1 0 1,-9-1 0,0 1-5,1 2 0,-1 0 0,0 1 0,1 0 0,-1 2 0,1 0 0,-1 1 0,1 1 0,0 1 0,-21 8 0,-11 9-61,2 1 1,-53 34-1,-25 14-2048,119-68 687,5-5-717,4-2-4108,9-10-6068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0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16528,'0'0'320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4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4324,'0'0'13714,"7"-8"-13367,3-3-277,0 1 0,1 0 0,1 0 0,0 2 0,0-1 0,0 1 0,1 1 0,0 1 0,18-7 0,219-73 1041,24-9-578,-103 22-352,-169 72-457,-6 1 1027,-14 3-2592,12-2-7133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13901,'0'0'10309,"4"8"-10096,-1 1-125,-1-1-1,1 1 1,-1 0-1,-1 0 0,1 0 1,-2 0-1,1 0 1,-1 0-1,-1 0 1,1 0-1,-1-1 1,-3 12-1,1-13 214,1 1-1,1 0 1,0 0-1,0-1 1,0 1-1,1 13 1,1-20-296,-1 0 0,1-1 1,-1 1-1,1-1 1,-1 0-1,1 1 0,-1-1 1,1 1-1,-1-1 1,1 0-1,0 1 1,-1-1-1,1 0 0,0 0 1,-1 1-1,1-1 1,0 0-1,-1 0 0,1 0 1,0 0-1,-1 0 1,1 0-1,0 0 1,-1 0-1,1 0 0,0 0 1,-1-1-1,1 1 1,0 0-1,-1 0 1,1-1-1,0 1 0,24-9 126,-13 1-2009,-1 0 1,0-1-1,16-15 0,-23 20 1020,0-1 0,0 1 0,0-1-1,-1 1 1,0-1 0,0 0 0,0 0 0,0 0 0,-1-1 0,0 1-1,2-8 1,-3 4-5270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5830,'0'0'12427,"-32"52"-10505,28-34-384,-1 0-289,0 1-224,0-3-417,4 1-351,1-3-193,0-2-64,0-3-64,0-2-865,1-4-769,6-3-928,-1 0-1795,-2-5-1728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39 7815,'-8'0'534,"2"-1"-318,0 1 1,-1 0-1,1 0 0,0 0 0,0 1 0,0 0 1,-1 0-1,1 1 0,0 0 0,0 0 0,1 0 1,-1 1-1,0 0 0,1 0 0,0 0 1,0 1-1,-8 6 0,1 5 171,0-1-1,1 2 1,1-1-1,1 2 1,0-1 0,1 1-1,1 0 1,0 1-1,1 0 1,1 0 0,1 0-1,1 1 1,0-1-1,1 1 1,2 0 0,-1 0-1,2-1 1,3 22 0,-3-35-339,0-1 0,0 1 1,0-1-1,1 0 0,-1 1 1,1-1-1,0 0 1,0 0-1,1 0 0,-1 0 1,1-1-1,0 1 0,0-1 1,0 0-1,0 1 1,1-1-1,4 3 0,-2-3 112,0 0 0,0 0 0,-1-1-1,2 0 1,-1 0 0,0 0-1,0-1 1,0 0 0,1 0 0,-1-1-1,8 0 1,3-1 223,-1 0-1,0-2 1,0 0-1,0 0 0,-1-2 1,1 0-1,-1-1 1,28-14-1,-19 6-134,-1-1 0,-1-1 0,0-1 1,-1-1-1,33-36 0,-46 45-122,0 0 1,-1-1 0,0 0 0,-1-1 0,0 0 0,0 0 0,-1 0-1,-1 0 1,0-1 0,-1 1 0,0-1 0,0 0 0,-1 0 0,-1-1 0,0-15-1,-1 22-132,-1 0 0,0 1 0,0-1 0,-1 0 0,0 1 0,0-1 0,0 1 0,0 0-1,-1 0 1,0-1 0,0 2 0,0-1 0,-1 0 0,0 1 0,0-1 0,0 1 0,0 0-1,-1 1 1,1-1 0,-1 1 0,0 0 0,0 0 0,0 0 0,0 1 0,-1-1 0,-9-1 0,-1-2-619,0 2 1,-1 0-1,-20-2 1,-45 1-5762,57 5 898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 35 6022,'0'0'-758,"-11"-3"3470,-30-7-1320,-2 2 1,1 2 0,-57-1 0,86 7-1315,0 0 0,0 1 0,0 1 0,0 0 0,0 0 0,0 1 0,1 1 0,0 0 0,-1 1 0,2 0 0,-1 1 0,1 1 0,-1-1 0,2 2 0,-1 0 0,-11 10 0,9-3 60,0-1 0,1 2-1,1 0 1,0 0 0,1 1 0,1 0 0,1 0 0,0 1 0,1 1 0,1-1 0,1 1 0,0 0 0,2 0-1,0 0 1,1 1 0,1-1 0,2 33 0,0-43-107,1 0 0,0-1 0,1 1 0,-1-1 0,2 0 0,-1 0 0,1 0 0,0 0 0,1-1 0,0 1 0,0-1 0,6 7 1,-1-4-11,0-1 1,0 0-1,1-1 1,0 0-1,1 0 1,-1-2 0,15 7-1,7 0-3,0-1 0,1-2 0,0-1 0,1-2 0,39 4-1,12-3 23,0-4-1,119-9 0,-188 4-12,-1-2 0,0 0-1,0 0 1,0-2 0,-1 0 0,1-1 0,-1 0 0,0-1 0,-1-1-1,0 0 1,0-1 0,-1-1 0,0 0 0,15-15 0,-22 18 87,1 0 1,-1-1 0,0 0-1,-1 0 1,0 0 0,0-1-1,-1 0 1,0 0 0,0 0 0,-1 0-1,-1 0 1,1-1 0,-1 1-1,-1-1 1,0 0 0,0 0-1,-1 1 1,0-1 0,-1 0-1,0 0 1,0 1 0,-1-1-1,-1 1 1,1-1 0,-5-8-1,1 4-72,0 1 0,-1-1 1,-1 2-1,0-1 0,0 1 0,-1 0 0,-1 1 0,0 0 0,0 1 0,-1 0 0,-1 0 0,0 1 0,-17-10 0,12 10-252,0 0 0,-1 1 0,0 1 0,0 0 0,-1 2 0,0 0 0,1 1 1,-2 1-1,-33-2 0,49 5 30,-7 0-1451,0 0-1,1-1 1,-21-4 0,9-5-4039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317 328 5221,'0'0'9636,"-8"-3"-7698,3 2-1747,1-1 0,0 1 1,0-1-1,0 0 1,0-1-1,0 1 1,0-1-1,1 1 1,-1-1-1,1 0 1,0 0-1,0-1 1,0 1-1,-5-7 1,-36-50 1813,-87-91-1,111 129-1978,-14-9 598,15 15-2863,31 16-9662,5 6 6680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254 390 7175,'0'0'10799,"-9"-7"-9624,2 2-978,1 0 0,-1-1 0,1 0 0,0 0 0,1-1 0,0 1 0,0-1 0,0 0 0,1-1 1,0 1-1,-4-11 0,-13-28 86,-1 0 0,-2 2-1,-3 0 1,-56-70 0,92 122-252,0-1 0,1 0 0,-1 0 0,1-1 0,0 0-1,1 0 1,0-1 0,0-1 0,0 0 0,0 0 0,0-2-1,1 1 1,0-1 0,12 0 0,18 3-184,-1-3 0,1-2 0,43-4 0,-61 1-755,-1 0-1,25-8 1,11-11-5741,-24 3-3040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49:1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223 768 5125,'40'-17'-126,"11"-5"967,92-54 1,-130 68-602,-1 0 1,0-1-1,0-1 0,-1 0 1,-1 0-1,0-1 0,0 0 1,-1-1-1,0 0 0,-1 0 1,-1-1-1,9-17 1,-13 21-201,-1 0 0,0 0 0,0-1 0,0 1 0,-2 0 0,1-1 0,-1 1 0,0-1 0,-1 1 0,0 0-1,0-1 1,-1 1 0,-1 0 0,1 0 0,-1 0 0,-1 0 0,0 1 0,0-1 0,0 1 0,-1 0 0,-1 0 0,1 1 0,-11-11 0,-6-6-2,-2 0-1,0 2 1,-2 1 0,0 1-1,-41-23 1,33 24-432,-1 2 1,0 2 0,-1 1 0,-1 1-1,-64-12 1,22 8-1769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10218,'0'0'8872,"2"9"-8616,2 6-129,1 0 0,1 0 0,0-1 0,0 0 1,2 0-1,0-1 0,11 16 0,-2-8 770,1 0 1,0-1 0,35 30-1,-65-55-1748,-1 1 0,0 1 0,0 0 0,0 1 0,0 0 0,-16 0 0,14 2 112,10 0 1020,-1 0 1,1 0-1,0-1 1,0 0-1,0 0 0,-7-2 1,11 3-216,1 0 1,-1 0 0,1-1-1,-1 1 1,1 0-1,-1 0 1,1-1 0,-1 1-1,1-1 1,-1 1-1,1 0 1,0-1 0,-1 1-1,1-1 1,0 1-1,-1-1 1,1 1 0,0-1-1,0 1 1,-1-1-1,1 0 1,0 1 0,0-1-1,0 0 1,9-21 1030,3 9-782,0 0 1,0 1-1,2 0 0,15-11 1,22-19-3724,-43 28-3543,-7 7 1880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8968,'0'0'2937,"-3"8"-3012,1-5 118,1-2-16,1 0 0,-1 0 0,0 0 0,1 0 0,-1 0 0,0 1 0,1-1 0,-1 0 0,1 0 0,0 1 0,-1-1 0,1 0 0,0 1 0,0-1 0,0 0 0,0 1 0,0-1 0,0 0 0,0 1 0,0-1 0,1 0 0,-1 1 0,1-1 0,-1 0 0,1 1 0,-1-1 0,1 0 0,-1 0 0,1 0 0,0 0 0,0 0 0,0 1 0,0-1 0,0-1 0,0 1 0,0 0 0,0 0 0,0 0 0,0 0 0,0-1 0,0 1 0,1-1 0,-1 1 0,0-1 0,0 1 0,1-1 0,-1 0 0,0 1 0,1-1 0,-1 0 0,3 0 0,0 1 398,1-1 0,-1 1 0,1-1 0,-1 0 0,1 0 0,0 0 0,-1-1 0,1 1 0,8-4 0,5-10-1200,-17 12 185,0 0-1,0 0 1,-1 0 0,1 0-1,0 0 1,-1 0 0,1-1-1,-1 1 1,0 0-1,0 0 1,1-3 0,-1-4-4946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11499,'0'0'4132,"42"-1"-6631,-31-3 674,0-9-353,0 0-1250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315 113 6662,'0'0'8264,"-10"-4"-6903,5 2-1307,0 1 0,0-1 0,0 1 0,0 0 0,0 0 0,0 0 0,0 1 0,0 0-1,0 0 1,0 0 0,-1 1 0,1-1 0,0 1 0,0 0 0,0 1 0,0-1 0,1 1-1,-1 0 1,0 1 0,-7 4 0,-5 3-27,2 1-1,0 1 0,0 0 1,1 1-1,0 0 0,1 1 1,1 1-1,-20 30 1,25-32 11,0-1 0,2 1 1,-1 0-1,2 0 1,-1 1-1,2-1 0,0 1 1,1 0-1,0 0 1,1 0-1,0 0 0,3 25 1,-2-34-34,1 0 1,-1 0 0,1 0-1,1 0 1,-1 0-1,1 0 1,-1-1-1,1 1 1,1 0-1,-1-1 1,1 1-1,-1-1 1,1 0 0,0 0-1,1 0 1,-1 0-1,1-1 1,0 1-1,0-1 1,0 0-1,0 0 1,0 0 0,1-1-1,-1 0 1,1 1-1,8 1 1,-5-2 17,0-1 1,0 1-1,0-2 1,0 1-1,0-1 1,0 0-1,0-1 1,1 0-1,-1 0 1,0-1 0,-1 0-1,1-1 1,0 1-1,-1-1 1,1-1-1,8-5 1,6-5 332,0 0 0,-1-2 1,-1-1-1,0 0 1,-1-2-1,-1 0 0,23-32 1,-30 36-69,-1 0-1,-1-1 1,0 0 0,-1-1 0,-1 0 0,0 0-1,-1-1 1,-1 1 0,-1-1 0,0-1 0,1-27-1,-5 39-269,-1 1 0,1-1 0,-1 1 0,0-1 0,-1 1 0,0-1-1,0 1 1,0 0 0,-1 0 0,0 0 0,0 0 0,0 1 0,-1-1 0,0 1-1,0 0 1,0 0 0,-1 0 0,1 0 0,-1 1 0,0 0 0,-1 0 0,1 0-1,-1 1 1,0-1 0,1 1 0,-1 1 0,-1-1 0,1 1 0,0 0 0,-1 1 0,1-1-1,0 1 1,-1 1 0,0-1 0,1 1 0,-1 0 0,1 0 0,-1 1 0,1 0-1,-1 0 1,1 1 0,-11 3 0,12-3-225,1 0 1,-1 1-1,1-1 1,-1 1-1,1 0 0,0 0 1,0 0-1,0 0 1,0 1-1,1 0 0,-4 4 1,4-4-488,1-1 0,-1 1 1,1 0-1,0 0 0,0 0 0,1 0 1,-1 0-1,0 4 0,1 3-5920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654 60 2915,'0'0'1131,"-2"-9"2286,2 7-3289,0 0 0,-1-1-1,0 1 1,1 0 0,-1 0 0,0 0-1,0 0 1,0 0 0,0 0 0,-1 0-1,1 0 1,0 0 0,-1 0 0,1 1-1,-1-1 1,0 0 0,0 1 0,-2-2 0,-2 0 141,1 1 0,-1 1 1,0-1-1,1 1 1,-1 0-1,0 0 1,0 0-1,-8 1 1,-18-1-1,1 2 1,0 1 0,-1 1-1,1 2 1,1 1-1,-1 2 1,1 1 0,-45 19-1,58-20-150,0 0 0,1 1 0,0 1 0,1 0 0,0 1 0,1 1 0,0 0 0,1 1 0,0 0 0,1 1-1,0 1 1,2 0 0,-1 0 0,2 1 0,-15 32 0,21-40-102,0 0 0,1 0 1,-1 0-1,2 0 0,-1 0 0,1 1 0,0-1 1,1 0-1,0 1 0,0-1 0,1 0 0,0 0 0,0 1 1,1-1-1,0 0 0,6 14 0,-3-13-14,0-1-1,0 1 0,1-1 1,1 0-1,-1 0 1,1-1-1,1 0 0,-1 0 1,1-1-1,0 1 1,1-2-1,-1 1 0,14 5 1,5 1 21,0-1 1,1-1-1,0-2 1,1 0-1,0-2 1,0-2-1,54 3 1,-34-7 10,-1-1 1,0-3-1,0-1 1,50-14-1,-42 5 270,79-30 0,-113 35-123,-1 0 1,0-2-1,0 0 0,-1-2 0,0 0 0,23-22 0,-39 32-120,-1-1 0,1 1 0,-1-1 1,0 1-1,-1-1 0,1 0 0,0 0 0,-1 0 1,0-1-1,0 1 0,-1 0 0,1-1 0,-1 0 1,0 1-1,1-8 0,-2 10-26,0-1 1,0 0-1,-1 0 0,1 0 0,-1 1 1,1-1-1,-1 0 0,0 0 1,0 1-1,-1-1 0,1 1 1,0-1-1,-1 1 0,0 0 0,1-1 1,-1 1-1,0 0 0,0 0 1,0 0-1,-1 0 0,1 1 1,0-1-1,-1 1 0,1-1 0,-1 1 1,-2-2-1,-24-8-48,0 1-1,0 1 1,-1 1-1,-44-5 1,47 9-351,0-1 1,1-1-1,-1-1 1,1-1-1,1-2 1,-28-13-1,48 20-173,0 0-1,1 0 1,-1 0-1,1-1 1,0 1-1,0-1 1,0 0-1,0 0 1,1-1-1,-1 1 1,-3-9-1,-4-15-5703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238 330 3683,'0'0'16880,"-6"-10"-15881,0 0-808,-20-31 517,-1 2 1,-43-47 0,39 59-713,-20-19 212,49 44-265,0 0 0,0-1 0,0 1 0,0-1 0,1 1 0,-1-1 0,1 1 0,0-1 0,0 0 0,0 0 0,0 0 0,0 0 0,1 0 0,-1 0 0,1 0 0,-1 0 0,2-5-1,-1 7-94,0 0 0,1 0 0,-1 0 0,1 0 0,-1 0 0,1 0 0,0 0 0,0 1 0,-1-1 0,1 0 1,0 0-1,0 1 0,0-1 0,-1 0 0,1 1 0,0-1 0,0 1 0,0-1 0,0 1 0,0 0 0,0-1 0,0 1 0,0 0 0,0 0 0,1 0 0,-1 0 0,2 0 0,33 0-5227,-32 0 3830,11 2-2605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130 309 5285,'0'0'13869,"3"-7"-12956,0-2-809,0 0 0,-1 0 0,0 0-1,0 0 1,-1 0 0,0 0 0,-1-1 0,0 1 0,0 0 0,-1-1 0,0 1-1,-1 0 1,0 0 0,0 0 0,-1 0 0,0 0 0,-1 0 0,0 1 0,0 0 0,-1 0-1,0 0 1,0 0 0,-7-7 0,3 4-84,0 0 0,-1 1-1,0 0 1,-1 1 0,0 0 0,-22-13 0,32 21-26,35 21-272,-31-18 258,105 41 229,-16-7-1797,-35-4-4865,-46-24 346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22 24151,'0'0'-513,"-63"4"-63,88-4-6983,18-4 2882,3-17 577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10378,'0'0'5498,"0"11"-4676,0-4-732,1 1 0,0 0-1,0 0 1,0 0-1,1-1 1,0 1-1,1 0 1,-1-1 0,2 0-1,-1 0 1,1 0-1,0 0 1,0 0-1,1-1 1,0 0 0,0 0-1,9 8 1,28 18 67,18 16 47,-56-44-254,-1-1 0,1 2 0,0-1 0,-1 0 0,0 1-1,0-1 1,-1 1 0,1 0 0,-1 0 0,0 0 0,2 5-1,-4-10-44,0 1-1,0-1 0,0 0 0,0 0 1,0 0-1,0 0 0,0 0 0,0 0 1,0 0-1,0 0 0,0 1 0,0-1 1,0 0-1,0 0 0,0 0 0,0 0 1,1 0-1,-1 0 0,0 0 0,0 1 0,-1-1 1,1 0-1,0 0 0,0 0 0,0 0 1,0 0-1,0 0 0,0 0 0,0 1 1,0-1-1,0 0 0,0 0 0,0 0 1,0 0-1,0 0 0,0 0 0,0 0 1,0 0-1,-1 0 0,1 0 0,0 1 1,0-1-1,0 0 0,0 0 0,0 0 1,0 0-1,0 0 0,0 0 0,-1 0 1,1 0-1,0 0 0,0 0 0,0 0 0,0 0 1,0 0-1,0 0 0,0 0 0,-1 0 1,1 0-1,0 0 0,0 0 0,0 0 1,0 0-1,0 0 0,0 0 0,-9-5-1891,7 3 1155,-13-7-2398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7623,'0'0'10570,"51"-74"-10089,-14 40-225,5-4-160,1 2-64,0 4-160,-7 5-1570,-7 4-4099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12780,'0'0'6977,"-1"9"-6512,-37 353 2156,28-392-13538,7 3 4981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13933,'0'0'5371,"9"-8"-4549,22-20-612,0-1 0,-2-1 0,-2-1 1,-1-2-1,-1-1 0,-2-1 0,32-62 0,-73 134 2234,7-16-2272,1 0 1,0 1-1,2 1 1,0 0 0,2 0-1,-6 40 1,13-20-160,-1 10-236,-5-21-4409,4-29 2644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86 4260,'0'0'32</inkml:trace>
  <inkml:trace contextRef="#ctx0" brushRef="#br0" timeOffset="1">55 0 8168,'0'0'1601,"-47"21"-2978,39-14-4004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1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38 12236,'0'0'1943,"-9"-4"128,2 0-1908,-1 1-1,1 0 1,-1 0-1,0 1 1,0 0-1,0 0 1,0 1-1,0 0 1,0 1-1,-1 0 1,1 0-1,0 0 1,0 1-1,0 0 1,0 1-1,0 0 1,-13 5-1,9 0-105,0 1-1,0 0 0,1 0 1,0 1-1,1 1 0,0 0 0,0 0 1,1 1-1,1 0 0,-1 0 0,2 1 1,0 0-1,0 1 0,-5 15 0,3-4 127,1 0 0,0 0 0,2 0 0,2 1-1,0 0 1,1 0 0,1 26 0,1-47-178,1 0-1,0 0 1,1-1 0,-1 1 0,1 0 0,-1 0 0,1 0 0,0-1 0,1 1 0,-1 0-1,1-1 1,-1 0 0,1 1 0,0-1 0,0 0 0,1 0 0,-1 0 0,6 5 0,-4-5 43,1 0 1,-1 0-1,1-1 1,0 0 0,0 0-1,0 0 1,0 0 0,0-1-1,0 0 1,0 0 0,1-1-1,-1 1 1,7-1 0,-1 0 113,1-1 0,-1 0 0,1-1 0,-1 0 0,0 0 0,0-2 0,0 1 0,0-1 0,-1-1 0,1 0 0,13-9 0,-9 4 2,-1 0 0,0-2 0,-1 1 0,0-2 0,-1 0 0,0 0 0,10-17 0,-10 13-39,-1-1 1,-1 0-1,0 0 1,-2-1-1,0 0 1,-1-1-1,-1 1 1,-1-1-1,0 0 1,-2-1-1,-1 1 1,0-1-1,-2-31 0,0 50-117,0 0 0,0 0 0,0-1 0,0 1 0,-1 0 0,1 0 0,-1 0 0,0 0 0,0-1 0,0 1 0,1 0-1,-2 0 1,1 1 0,0-1 0,0 0 0,-1 0 0,1 0 0,-1 1 0,1-1 0,-1 1 0,0-1 0,0 1 0,1 0-1,-1 0 1,0 0 0,0 0 0,0 0 0,0 0 0,-1 0 0,1 1 0,0-1 0,0 1 0,0-1 0,-1 1 0,-1 0-1,-9 1-608,1 0-1,0 0 0,1 1 0,-1 1 0,-17 6 0,-10 2-6380,16-8-1522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9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68 303 6278,'0'0'8958,"-8"9"-7410,3-4-1049,-34 39 1124,37-42-1014,0 1 1,0 0-1,1-1 0,-1 1 0,1 0 0,0 0 1,0 0-1,0 0 0,0 0 0,0 0 1,1 4 437,19-17 303,66-74-365,124-160 0,-164 184-238,-45 59-731,0 4-15,-1 0 1,0 0-1,0 0 0,0 0 0,0-1 0,0 1 0,0 0 0,-1-1 0,1 1 0,-1-1 0,-3 4 0,2-1 8,-22 37 32,2 2 0,2 0 0,2 2-1,2 0 1,-18 74 0,22-49-3,13-71 47,7-26-90,4 7-1168,8-21-4209,-12 13-4121,-7 18 3983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3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90 391 5862,'0'0'1729,"-8"6"166,1-2-1695,-34 25 3579,38-27-3024,0 1 0,-1 0 0,1 0 1,0 0-1,0 0 0,0 1 0,1 0 1,-1-1-1,-3 8 0,6-11-691,0 1 1,0-1-1,0 0 0,0 0 0,0 0 1,0 0-1,0 0 0,0 0 0,0 0 1,0 0-1,0 0 0,0 1 0,0-1 1,0 0-1,0 0 0,0 0 0,0 0 1,0 0-1,0 0 0,0 0 0,0 1 1,0-1-1,0 0 0,0 0 0,0 0 1,0 0-1,0 0 0,0 0 0,0 0 1,0 0-1,0 1 0,0-1 0,0 0 1,0 0-1,0 0 0,0 0 0,0 0 1,0 0-1,1 0 0,-1 0 0,0 0 1,0 0-1,0 0 0,0 0 0,0 1 1,0-1-1,0 0 0,0 0 0,1 0 1,-1 0-1,0 0 0,0 0 0,0 0 1,0 0-1,0 0 0,0 0 0,0 0 1,0 0-1,1 0 0,-1 0 0,0 0 1,0 0-1,0 0 0,0 0 0,0-1 1,0 1-1,0 0 0,0 0 0,1 0 1,11-7 1266,14-14-567,49-64-125,-3-4 0,98-159 0,-156 226-623,-14 21 10,-7 32-95,-48 116 133,-55 234 0,100-322 37,10-58-74,9-38 48,8-4-1224,-2 4-1766,-2 1-4787,-9 20 1520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30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1 401 11691,'0'0'13068,"9"-10"-11877,310-380 603,-319 390-1796,0 0 0,0 0 0,1 0 0,-1 0 1,0 0-1,0 0 0,0 0 0,1 0 0,-1 0 1,0 0-1,0 0 0,0 0 0,0 0 0,1 0 1,-1 0-1,0 0 0,0 0 0,0 1 0,0-1 1,1 0-1,-1 0 0,0 0 0,0 0 1,0 0-1,0 1 0,0-1 0,1 0 0,-1 0 1,0 0-1,0 0 0,0 1 0,0-1 0,0 0 1,0 0-1,0 0 0,0 1 0,0-1 0,0 0 1,0 0-1,0 0 0,0 1 0,0-1 0,0 0 1,0 0-1,0 0 0,0 0 0,0 1 0,0-1 1,0 0-1,0 0 0,0 0 0,-1 1 0,1-1 1,0 0-1,1 28-3,-5 31 45,-49 131 73,29-115-444,-22 124-1,48-204-5606,1-7 3394,-1 4 82,5-17-7286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0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34 2851,'0'0'13105,"3"-6"-12512,7-16-214,-8 17-101,2 61 1062,-22 293-449,18-319-849,0-22-13,1 0 0,-1 0 0,-1 0 0,0-1 1,0 1-1,0 0 0,-1 0 0,-4 12 0,-22-24-12440,21 4 7131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0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5765,'0'0'9439,"-2"10"-9066,-3 17-173,1 1 0,2 0 0,1 0 0,1 0 0,1 0 0,2 0 0,0 0 0,2-1 0,1 0 0,18 50 0,-23-76-195,-1-1-1,0 0 1,0 1 0,0-1-1,0 0 1,0 1 0,1-1 0,-1 0-1,0 1 1,0-1 0,1 0 0,-1 1-1,0-1 1,0 0 0,1 1-1,-1-1 1,0 0 0,1 0 0,-1 0-1,0 1 1,1-1 0,-1 0 0,0 0-1,1 0 1,-1 0 0,1 0-1,-1 0 1,0 1 0,1-1 0,-1 0-1,0 0 1,1 0 0,-1 0 0,1-1-1,-1 1 1,0 0 0,1 0 0,-1 0-1,1 0 1,-1 0 0,0 0-1,1 0 1,-1-1 0,0 1 0,1 0-1,-1 0 1,0-1 0,1 1 0,-1 0-1,0 0 1,0-1 0,1 1-1,-1 0 1,0-1 0,0 1 0,0 0-1,1-1 1,-1 1 0,0 0 0,0-1-1,0 1 1,0-1 0,0 1-1,0 0 1,0-1 0,0 0 0,13-30 819,-13 29-737,18-50 621,33-67 0,-23 65-2716,5 1-3449,-18 28-1862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2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 11435,'0'0'10815,"9"-4"-9859,-4 1-808,1 1-1,0 0 1,0 1 0,-1-1-1,1 1 1,0 0 0,13 0-1,-18 1-113,1 0 0,-1 0-1,1 1 1,-1-1 0,0 0-1,1 1 1,-1-1 0,1 1-1,-1-1 1,0 1 0,1 0 0,-1 0-1,0 0 1,0-1 0,1 1-1,-1 0 1,0 0 0,1 2-1,-1-1-12,0 0 0,0 0-1,0 0 1,0 0 0,-1 1-1,1-1 1,-1 0 0,1 0-1,-1 1 1,0-1 0,0 0-1,0 0 1,0 1 0,0-1-1,-1 0 1,0 4 0,0-3 8,0 1 1,-1-1 0,1 1 0,-1-1-1,0 1 1,1-1 0,-2 0-1,1 0 1,0 0 0,-1 0 0,1-1-1,-1 1 1,-4 3 0,-49 32 128,33-23-129,69-22-222,-31 6 151,-11 0 7,0 0 0,1 1 0,-1 0 0,1-1 0,-1 2 0,1-1 0,-1 1 0,0-1 0,1 1 0,5 2 0,-8-2 26,-1 0 1,0 0-1,0 0 0,0 0 1,1 0-1,-1 1 0,0-1 1,0 0-1,-1 0 0,1 1 1,0-1-1,0 1 1,-1-1-1,1 1 0,0-1 1,-1 1-1,0-1 0,1 1 1,-1-1-1,0 1 0,0 0 1,0-1-1,0 1 0,0-1 1,0 1-1,0 0 0,-1-1 1,1 1-1,0-1 0,-1 1 1,-1 2-1,1 1 90,-1-1 1,0 0-1,0 1 0,0-1 0,-1 0 0,1 0 1,-1 0-1,0-1 0,0 1 0,-1-1 1,1 1-1,-1-1 0,1 0 0,-1-1 0,0 1 1,0 0-1,0-1 0,-6 2 0,1 0 164,0 0 0,0-1 0,0 0 0,-1-1 0,1 0-1,-1-1 1,-17 1 0,26-2-363,1 0 0,-1 0 0,0-1-1,1 1 1,-1 0 0,1-1 0,-1 1 0,1 0 0,-1-1 0,1 1 0,-1-1-1,1 1 1,-1-1 0,1 1 0,-1-1 0,1 1 0,0-1 0,-1 0-1,1 1 1,0-1 0,0 1 0,-1-1 0,1 0 0,0 1 0,0-1-1,0 0 1,0 1 0,0-1 0,0 0 0,0 1 0,0-1 0,0 0 0,0 1-1,0-1 1,0 0 0,1 1 0,-1-1 0,0 0 0,0 1 0,1-1-1,-1 1 1,1-2 0,11-27-7342,2 7-1893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3:2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5 12043,'-8'0'705,"3"0"-655,-5-1 302,-1 1 1,0 0 0,0 1-1,1 0 1,-1 1 0,1 0-1,-1 0 1,1 1 0,0 1-1,0 0 1,-16 9-1,16-5-207,0 0 0,1 1 0,0 0 0,1 1 0,0 0 0,1 0 0,0 1 0,1 0 0,0 0-1,0 0 1,1 1 0,1 0 0,0 0 0,0 0 0,1 1 0,1-1 0,0 1 0,1 0 0,0-1-1,2 17 1,-1-24-142,0 0 0,0 0 0,1 0 0,0 0 0,0 0 0,1 0-1,-1-1 1,1 1 0,0 0 0,0-1 0,0 1 0,1-1 0,0 0 0,0 1-1,0-1 1,6 6 0,-3-5 51,1 0-1,-1 0 1,1-1-1,0 0 1,0 0-1,0-1 1,0 1-1,1-1 1,15 3-1,-10-3 121,1-1-1,0 0 0,0-1 0,0 0 0,0-1 0,0-1 0,0 0 0,0-1 1,0-1-1,-1 0 0,1-1 0,14-5 0,-13 1 136,-1 0 1,1-1-1,-1 0 0,-1-1 1,0 0-1,-1-1 0,0-1 1,0 0-1,14-20 0,-20 23-159,0 1 0,0-2 0,-1 1 0,0 0 0,-1-1 0,0 0 0,0 0 0,-1 0 0,0-1 0,-1 1 0,0-1 0,-1 1 0,0-1 0,-1 1 0,-2-21 0,1 27-152,0 0 0,0-1 1,-1 1-1,1 0 0,-1 0 0,0 0 0,0 0 0,-1 0 0,1 0 0,-1 1 0,0-1 0,0 1 1,0 0-1,0 0 0,-1 0 0,1 0 0,-1 0 0,0 1 0,0 0 0,1-1 0,-2 1 1,1 1-1,0-1 0,-5-1 0,-52-10-2059,3 9-3534,30 4-432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9097,'0'0'15214,"66"-26"-14766,-38 18-255,1 2-129,2-1-32,-1 1-128,-4 2-801,-2 1-673,-7 3-448,-5 0-320,-9 0-1281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32 8840,'-1'0'118,"-42"6"3464,42-6-3469,0 0 0,1 0 0,-1 0 1,0 0-1,0 0 0,0 0 1,0 0-1,0 1 0,1-1 0,-1 0 1,0 0-1,0 1 0,1-1 0,-1 1 1,0-1-1,0 0 0,1 1 1,-1-1-1,0 1 0,1 0 0,-1-1 1,1 1-1,-1 0 0,1-1 0,-1 1 1,1 0-1,-1-1 0,1 1 1,0 0-1,-1 0 0,1 0 0,0-1 1,0 1-1,0 0 0,-1 0 0,1 0 1,0 0-1,0-1 0,0 1 1,0 0-1,0 0 0,1 0 0,-1 0 1,0-1-1,1 2 0,2 0 20,0 0 0,0 0-1,1 0 1,-1 0 0,1-1 0,-1 1-1,1-1 1,0 0 0,0 0 0,-1-1-1,1 1 1,0-1 0,0 0 0,0 0-1,7-1 1,-1 2 113,493-7 1508,-229-3-1687,386-8 1155,-987 20-1017,-587-22 482,881 14-556,22 1-46,22-1-56,52-2-74,0 3 0,88 5-1,-50 1 65,358 11 21,82-1 37,-514-15-32,-27 3-43,0 0 0,0 0 0,0-1-1,0 1 1,0 0 0,0 0 0,0 0 0,0-1 0,0 1 0,0 0 0,0 0 0,0 0 0,0-1 0,0 1 0,0 0-1,0 0 1,0 0 0,0 0 0,0-1 0,0 1 0,0 0 0,0 0 0,0 0 0,0 0 0,-1-1 0,1 1 0,0 0-1,0 0 1,0 0 0,0 0 0,0 0 0,-1 0 0,1-1 0,0 1 0,0 0 0,0 0 0,0 0 0,-1 0-1,1 0 1,0 0 0,0 0 0,0 0 0,-1 0 0,1 0 0,0 0 0,0 0 0,0 0 0,0 0 0,-1 0 0,1 0-1,0 0 1,0 0 0,-1 0 0,-50-10 48,-145 1-83,-249 21 0,-192 54 72,1285-117-3027,-205 22-8555,-385 24 6504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4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70 1057,'0'0'5296,"-8"-1"-4122,-1 0-2296,-13 0 6861,42-1-421,453-9-446,633-43-3952,-1093 55-1130,-30 2 11,-11 2-1815,9-3-3640,13-2-1932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1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51 6919,'0'0'14589,"-8"-6"-14114,-26-13-288,33 18-184,0 1 0,-1 0 1,1 0-1,0 0 0,0 0 0,0 0 0,0 0 0,0 1 0,0-1 0,-1 0 0,1 0 0,0 1 0,0-1 1,0 1-1,0-1 0,0 1 0,0-1 0,0 1 0,0 0 0,1-1 0,-1 1 0,0 0 0,0 0 0,0 0 1,1-1-1,-1 1 0,0 0 0,1 0 0,-1 0 0,1 0 0,-1 0 0,1 0 0,0 0 0,-1 1 0,1 1 1,-10 37 194,10-38-194,0 1 0,0-1 0,0 1 0,1-1 0,-1 0 0,1 1 1,-1-1-1,1 0 0,0 0 0,0 0 0,0 1 0,0-1 0,0 0 0,1 0 0,-1 0 0,1 0 0,-1-1 0,1 1 0,0 0 1,-1-1-1,5 3 0,54 28 145,-53-29-137,0 0 0,0 0 0,0 0-1,0 1 1,0 0 0,-1 0-1,0 1 1,0 0 0,0 0 0,5 6-1,-10-8 4,1 0-1,-1 0 0,0 0 0,1 0 0,-2 0 1,1 0-1,0 1 0,-1-1 0,1 0 1,-1 0-1,0 1 0,0-1 0,0 0 0,-1 0 1,1 1-1,-1-1 0,1 0 0,-1 0 1,0 0-1,-1 0 0,1 0 0,0 0 0,-1 0 1,0 0-1,1 0 0,-1-1 0,0 1 1,0-1-1,-1 1 0,1-1 0,-4 3 0,0 0 43,0 1 0,0-2-1,0 1 1,-1-1-1,1 0 1,-1 0-1,0 0 1,0-1-1,-1 0 1,1-1 0,-1 0-1,-9 2 1,12-3 37,1-1 0,0 0 0,0 0 0,0 0 0,0 0 0,-1 0 0,1-1 1,0 0-1,0 0 0,0 0 0,0 0 0,0-1 0,0 1 0,1-1 0,-1 0 0,0 0 1,-3-3-1,5 2-79,0 0 1,0 0 0,0 1-1,0-1 1,0-1 0,0 1-1,1 0 1,0 0 0,0-1-1,0 1 1,0 0 0,0-1 0,0 1-1,1-1 1,0 1 0,0-1-1,0 1 1,0-1 0,0 1-1,2-8 1,0 5-28,-1 0 0,1 0 1,1-1-1,-1 1 0,1 0 0,0 1 0,1-1 1,-1 0-1,1 1 0,0 0 0,1 0 1,-1 0-1,1 1 0,0-1 0,0 1 0,0 0 1,1 0-1,9-4 0,13-7-21,1 1 0,50-16 0,-36 15 137,-38 13-45,0 0 1,0 0-1,-1-1 0,1 1 0,-1-1 1,7-6-1,-10 9-30,-1 0 0,0-1 1,1 1-1,-1 0 0,0-1 0,0 1 0,1-1 0,-1 1 1,0 0-1,0-1 0,1 1 0,-1-1 0,0 1 0,0-1 1,0 1-1,0 0 0,0-1 0,0 1 0,0-1 0,0 1 1,0-1-1,0 1 0,0-1 0,0 1 0,0-1 0,0 1 1,0-1-1,-1 0 0,0 0 18,0 0-1,0 0 1,0 0-1,0 0 1,0 0-1,-1 0 1,1 1-1,0-1 1,-1 0 0,1 1-1,-1-1 1,1 1-1,0-1 1,-3 1-1,-19-5 28,0 2 0,0 0 0,-23 1-1,-23-3-581,69 5 399,0 0 0,0 0 0,0 0 0,-1 0 0,1 0 0,0 0 0,0-1 0,0 1 0,0 0 0,-1 0 0,1 0 0,0 0 0,0 0 0,0-1 0,0 1 1,0 0-1,0 0 0,0 0 0,0-1 0,0 1 0,0 0 0,0 0 0,0 0 0,0-1 0,0 1 0,0 0 0,0 0 0,0 0 0,0-1 0,0 1 0,0 0 0,0 0 0,0 0 0,0 0 0,0-1 0,0 1 0,0 0 1,0 0-1,0 0 0,0-1 0,1 1 0,-1 0 0,0 0 0,0 0 0,0 0 0,0 0 0,0 0 0,1-1 0,-1 1 0,0 0 0,0 0 0,0 0 0,0 0 0,1 0 0,8-9-5685,10-3-7253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2:2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3 4356,'-11'0'4212,"-3"-1"-3735,1 1-1,0 1 0,-1 0 1,1 1-1,0 0 1,0 1-1,0 0 1,0 1-1,1 1 1,0 0-1,-19 10 1,19-6-199,1 1 0,0 0 0,1 1 0,0 0 0,1 0 0,0 1 0,0 1 0,1-1 0,1 1 0,0 1 0,1-1 0,-7 24 0,6-15-176,2 0 0,0 0 0,2 0 0,0 1 0,2-1 0,0 1 0,4 38 0,-2-54-100,0 0-1,1 1 1,-1-1-1,1 0 1,1 0-1,-1 0 1,1 0-1,1-1 1,-1 1-1,1-1 1,0 0-1,0 0 1,1 0-1,0 0 1,0-1-1,7 6 1,-4-5 34,0 0 1,1-1 0,0 0 0,0-1-1,0 0 1,0 0 0,1-1-1,0 0 1,-1-1 0,20 2 0,-10-2 126,0-1-1,-1-2 1,1 0 0,-1 0 0,1-2 0,-1 0 0,1-1 0,-1-1-1,-1-1 1,1-1 0,-1 0 0,23-14 0,-25 12-13,0-2 0,-1 0 0,-1 0 0,0-1 0,-1-1 0,0 0 1,0-1-1,-2 0 0,0-1 0,0 0 0,-2-1 0,0 1 0,0-2 0,-2 1 1,0-1-1,-1 0 0,0 0 0,-1 0 0,-2-1 0,1 0 0,-2 1 0,-1-1 0,0 0 1,-3-21-1,2 33-135,0-1-1,0 0 1,-1 1 0,0-1 0,-1 1 0,1 0 0,-1 0 0,0 0 0,0 0 0,-1 0 0,0 0 0,0 1 0,-1 0-1,1 0 1,-1 0 0,0 0 0,0 1 0,0 0 0,-1 0 0,-8-4 0,5 4-36,0 0 1,-1 0-1,1 1 1,-1 1 0,1 0-1,-1 0 1,0 1-1,0 0 1,0 1-1,0 0 1,0 0-1,1 1 1,-14 3-1,17-3-71,1 0-1,-1 1 0,1 0 0,-1 0 0,1 0 0,0 1 1,0 0-1,-6 4 0,9-5-231,0 0 0,0-1 0,0 1 1,0 0-1,0 0 0,1 0 0,-1 1 1,1-1-1,-1 0 0,1 1 0,0-1 0,-1 3 1,0 11-5069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6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66 4356,'0'0'12572,"8"-9"-10266,3-1-1699,-5 5-189,-1 0 1,0-1-1,0 0 1,0 1-1,4-9 1,-9 14-371,0 0 0,0 0 1,0 0-1,0 0 0,0 0 1,-1 0-1,1 0 0,0 0 1,0 0-1,0-1 0,0 1 1,0 0-1,0 0 0,0 0 1,0 0-1,0 0 0,-1 0 1,1 0-1,0 0 0,0 0 1,0 0-1,0 0 0,0 0 1,0 0-1,0 0 0,0 0 1,0-1-1,0 1 0,0 0 1,0 0-1,0 0 0,0 0 1,-1 0-1,1 0 0,0 0 1,0 0-1,0-1 0,0 1 1,0 0-1,0 0 0,0 0 1,0 0-1,0 0 0,0 0 1,0 0-1,1 0 0,-1-1 1,0 1-1,0 0 0,0 0 1,0 0-1,0 0 0,0 0 1,0 0-1,0 0 0,0 0 1,0 0-1,0-1 0,0 1 1,0 0-1,0 0 0,0 0 1,1 0-1,-1 0 0,0 0 1,0 0-1,0 0 0,-13 5 550,-13 12-799,9-1 240,1 0 0,0 0-1,-24 36 1,34-43-45,0 1 0,0 0 0,1 0 0,0 1 1,1 0-1,0 0 0,1 0 0,0 0 0,-2 16 0,5-25 4,0-1 0,0 0-1,0 0 1,0 0-1,0 0 1,0 0-1,0 0 1,0 0 0,0 1-1,1-1 1,-1 0-1,0 0 1,1 0 0,-1 0-1,1 0 1,-1 0-1,1 0 1,-1 0 0,1 0-1,0-1 1,0 1-1,-1 0 1,1 0-1,0-1 1,0 1 0,0 0-1,1 0 1,0 0 13,0 0 0,1-1 0,-1 1 0,1 0 0,-1-1 0,1 0 0,-1 0 0,1 0 0,-1 0 0,1 0 0,4-1 0,0 0 25,0-1-1,-1 0 1,1 0-1,0 0 1,-1-1-1,1 0 1,-1 0-1,8-6 1,-9 5 121,0-1-1,0 1 1,-1-1 0,0 0 0,0 0 0,5-8 0,-9 12-115,1 0 1,-1 0 0,0 0 0,1 1 0,-1-1 0,0 0 0,1 0-1,-1 0 1,0 1 0,0-1 0,0 0 0,0 0 0,0 0 0,0 0-1,0 0 1,0 1 0,0-1 0,-1 0 0,1 0 0,0 0-1,0 0 1,-1 0 0,0 0-17,0 0 0,0 0 0,0 0 0,-1 0 0,1 1 1,0-1-1,0 0 0,-1 1 0,1-1 0,0 1 0,-1-1 0,1 1 0,0 0 0,-1-1 0,1 1 0,-1 0 0,1 0 0,-3 0 0,-7 0-39,-1 0 0,1 1-1,-1 0 1,-21 5 0,30-5-14,-1 0 0,0 0 0,1 0 0,-1 1 0,1-1 1,0 1-1,-1 0 0,1 0 0,0 0 0,0 0 0,0 1 1,0-1-1,1 1 0,-1 0 0,1-1 0,0 1 0,-1 0 1,1 1-1,-2 3 0,4-6-62,0-1 0,0 0 0,-1 0 0,1 1 0,0-1 0,0 0 1,0 0-1,0 1 0,0-1 0,0 0 0,0 1 0,0-1 0,-1 0 0,1 0 0,0 1 0,0-1 0,0 0 1,1 1-1,-1-1 0,0 0 0,0 0 0,0 1 0,0-1 0,0 0 0,0 1 0,0-1 0,0 0 0,0 0 0,1 1 1,-1-1-1,0 0 0,0 0 0,0 1 0,1-1 0,-1 0 0,0 0 0,0 0 0,1 1 0,-1-1 0,0 0 1,0 0-1,1 0 0,16-1-2807,17-14-2962,-7-3-1760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9:3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26 13229,'-8'-4'1297,"-1"0"-1149,1 1 0,-1 0 0,1 0 0,-1 1 0,0 0 0,0 0 0,0 1 0,-1 0 0,1 1 0,0 0 0,0 0 0,0 1-1,0 0 1,0 1 0,0 0 0,0 0 0,0 1 0,1 0 0,-1 1 0,1 0 0,0 0 0,0 1 0,0-1 0,-10 10 0,6-2-55,0 0-1,0 1 0,2 1 1,-1 0-1,2 1 0,0-1 1,0 2-1,2-1 0,0 1 1,0 0-1,2 1 0,0 0 1,1 0-1,1 0 1,0 0-1,1 0 0,1 1 1,1-1-1,1 19 0,0-30-69,0 0 0,0-1 0,0 1 0,1-1 0,-1 1-1,1-1 1,1 0 0,-1 1 0,1-1 0,0 0 0,0-1-1,0 1 1,1 0 0,-1-1 0,1 0 0,0 0 0,1 0-1,-1 0 1,1-1 0,-1 0 0,1 0 0,0 0 0,0 0-1,1-1 1,-1 0 0,0 0 0,1 0 0,-1-1 0,1 1-1,7-1 1,1 1 88,-1-1 0,1 0 0,-1-2 0,1 1 0,0-2 0,-1 0 0,0 0 0,1-1 0,-1-1 0,0 0 0,23-11 0,-19 6 171,0-1 0,-1-1 1,0 0-1,-1-1 1,0-1-1,-1 0 1,-1-1-1,0 0 0,17-25 1,-23 28-73,0 0 1,-1 0-1,0-1 1,-1 0-1,-1 0 1,0 0-1,0 0 1,-1-1-1,-1 1 1,0-1 0,0 0-1,-2 0 1,0 0-1,0 1 1,-3-18-1,2 25-181,0-1 0,0 1 0,-1 0 0,1 0-1,-1 0 1,0 0 0,-1 0 0,1 0 0,-1 1 0,0-1 0,0 1-1,-1 0 1,1 0 0,-1 0 0,0 0 0,0 1 0,0-1 0,-1 1-1,1 0 1,-5-2 0,2 1-403,0 1 0,0 1 0,0-1 0,0 1 0,-14-2 0,11 3-1602,0 0-1,0 1 1,0 0-1,-11 2 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3876,'0'0'21812,"5"1"-21513,1 0-259,1 0-1,0-1 0,0 0 1,0-1-1,-1 1 0,1-1 0,0-1 1,0 1-1,-1-1 0,1 0 1,-1-1-1,0 1 0,8-5 1,-5 2-25,1 1 0,-1 1 0,1-1 0,0 2 1,0-1-1,13 0 0,-22 3-16,0 1 1,-1 0-1,1-1 0,0 1 1,0 0-1,-1 0 0,1-1 1,0 1-1,-1 0 0,1 0 1,-1 0-1,1 0 0,-1 0 1,0 0-1,1 0 0,-1 0 1,0 0-1,0 0 1,0 0-1,1 0 0,-1 0 1,0 1-1,0-1 0,-1 0 1,1 0-1,0 0 0,-1 1 1,-2 36 205,-5-2-543,-2-1 0,-27 66-1,36-99-342,0 0 0,0-1 0,0 1-1,0 0 1,0 0 0,0 0 0,0-1-1,-1 1 1,1-1 0,-1 1 0,1-1-1,-4 3 1,-3-2-5261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11435,'0'0'11499,"60"-27"-11916,-35 17-1120,0-3-1410,-1-3-3043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1:36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21 10666,'-13'-3'609,"-7"-2"16,0 1 1,0 0 0,-39 0-1,50 3-518,0 2 0,0-1 0,0 1 0,0 1 0,1 0-1,-1 0 1,0 0 0,1 1 0,-1 1 0,1-1 0,0 1-1,0 1 1,-9 6 0,8-2 94,-1 0 0,2 0-1,-1 1 1,1 0 0,1 1-1,0 0 1,1 0 0,0 1 0,0-1-1,1 1 1,1 1 0,0-1-1,1 0 1,0 1 0,1 0 0,0 0-1,1 0 1,0 15 0,1-19-184,0 0 0,0 0-1,1-1 1,0 1 0,1 0 0,0-1 0,0 1 0,1-1 0,0 1 0,1-1 0,-1 0-1,1-1 1,1 1 0,0-1 0,0 1 0,0-1 0,1-1 0,0 1 0,0-1 0,1 0 0,-1-1-1,2 1 1,-1-1 0,0-1 0,1 1 0,0-1 0,10 4 0,0-4 185,-1 0 0,1-1-1,0-1 1,0 0 0,0-1 0,0-2 0,0 1 0,0-2 0,0-1-1,0 0 1,-1-1 0,1-1 0,-1 0 0,32-16 0,-25 10 169,0-2 1,-1 0-1,0-2 0,-1 0 1,-1-2-1,0 0 1,-2-2-1,0 0 1,23-30-1,-36 41-244,0-1 0,-1 1-1,0-1 1,0-1 0,-1 1 0,-1-1-1,5-15 1,-7 22-109,0-1-1,-1 1 1,1-1-1,-1 1 1,0-1-1,0 1 1,0-1-1,0 1 1,-1-1-1,0 1 1,1-1 0,-1 1-1,0-1 1,-1 1-1,1 0 1,-1 0-1,1 0 1,-1-1-1,0 1 1,0 1-1,0-1 1,0 0-1,-1 1 1,-4-5-1,-3 1-56,0 0-1,0 1 0,-1 0 0,1 0 0,-1 1 1,0 0-1,-1 1 0,1 1 0,-1 0 1,1 0-1,-20 0 0,7 1-624,0 2 1,-1 0-1,1 2 0,-41 9 1,5 9-2315,24-4-2426,7 1-6842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3:1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6758,'0'0'5579,"-5"14"-4912,-8 38-105,3 1-1,2 1 0,-3 85 1,17 181 75,7 484-500,-46-1-909,6-220 921,24-534-8,1-24-96,0 0-1,2 0 1,1 0-1,6 38 0,-6-61-30,0 0 0,-1 0-1,1 0 1,0-1-1,0 1 1,1 0 0,-1 0-1,0-1 1,0 1 0,1-1-1,-1 1 1,1-1 0,-1 0-1,1 0 1,0 1 0,0-1-1,-1 0 1,1 0 0,0-1-1,0 1 1,0 0 0,0-1-1,0 1 1,0-1-1,0 1 1,3-1 0,9 1 80,-1 0 0,1-1 0,16-2 0,1 0-166,164 11 127,14 0-240,-172-10 183,0-1-1,0-2 1,63-16 0,-50 8 5,1 2 1,0 2-1,92-1 0,-49 10-23,108 17 0,-169-14 40,-1-1 0,0-2 0,1-1 0,-1-2 0,42-7 0,-55 5 13,0-1 0,-1-1 1,1 0-1,-1-1 0,0-2 1,-1 1-1,0-2 0,0 0 1,-1-1-1,15-14 0,-30 24-21,-1 0 0,1 0-1,0 0 1,0 0 0,-1 1 0,1-1-1,0 0 1,0 0 0,0 0 0,0 1-1,0-1 1,0 1 0,1-1 0,-1 1 0,0-1-1,0 1 1,0 0 0,0-1 0,1 1-1,-1 0 1,0 0 0,0 0 0,1 0-1,-1 0 1,2 0 0,-2 2 63,0-1 1,-1 1-1,1-1 1,0 1 0,-1 0-1,1-1 1,-1 1-1,1 0 1,-1-1-1,0 1 1,0 0-1,0 0 1,0 1-1,3 22 244,2-18-128,1-16 58,0-12-11,10-111-219,-3-178 1,-10 179-22,1-68 35,40-590 404,-32 688-322,-4-1 1,-5 0-1,-4 0 0,-24-174 0,-49-227-328,72 492 232,2 3 44,-1-1 0,0 1-1,-1 0 1,0 0 0,0 0 0,-1 0 0,0 1 0,0-1-1,-1 1 1,-8-14 0,10 21-66,0 0-1,0-1 1,0 1 0,0 0-1,0 0 1,0 0 0,0 0 0,0 0-1,0 0 1,0 1 0,0-1-1,0 1 1,0-1 0,0 1-1,1 0 1,-1 0 0,0 0 0,0 0-1,-1 1 1,-9 3 10,-23 2 18,-1-2-1,0-1 0,-61-2 1,-30 3-27,-154 31 39,-195 13 44,389-48-80,-35 0-10,0 5-1,-212 38 1,337-51-1635,46-62-5691,-16 11 1639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43 13773,'0'0'8040,"80"17"-6599,-36-33-640,4 0-609,-1 2-128,-5 5-801,-10 4-1345,-13 5-1729,-14 0-2179</inkml:trace>
  <inkml:trace contextRef="#ctx0" brushRef="#br0" timeOffset="1">1 294 14125,'0'0'6855,"55"-2"-4453,-19-16-864,10-2-1058,2 0-416,4 1-32,-3 2-1025,-4 3-1505,-5 0-2435,-7 0-2626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6598,'0'0'17654,"-1"9"-17504,-18 121 976,54-151-619,-32 19-507,-1 0 0,1 0 0,0 1 0,-1-1 0,1 1 0,0-1-1,0 1 1,0 0 0,0 0 0,0 1 0,0-1 0,0 1 0,0-1 0,0 1-1,0 0 1,1 0 0,-1 0 0,0 1 0,0-1 0,3 2 0,-4-1 3,1 0 0,-1 0 0,0 1 0,0-1 0,0 1 0,0 0 0,-1 0 0,1 0 1,0 0-1,-1 0 0,1 0 0,-1 0 0,0 0 0,0 0 0,0 1 0,0-1 0,0 0 0,0 1 0,0-1 1,-1 1-1,1-1 0,-1 1 0,0-1 0,0 6 0,0-4 58,-1 1 0,0 0 0,1 0 0,-2-1-1,1 1 1,-1 0 0,1-1 0,-1 1 0,-1-1 0,1 0 0,-1 0 0,1 0-1,-1 0 1,0 0 0,0 0 0,-1-1 0,1 1 0,-1-1 0,0 0 0,-4 2 0,2 0 28,-1 0 0,0-1 0,0 0 0,0 0 1,0-1-1,-1 0 0,1 0 0,-1-1 0,0 0 1,0 0-1,-14 1 0,21-3-216,0 0 1,0-1-1,0 1 1,0 0-1,0 0 1,0 0-1,0-1 1,0 1-1,0-1 1,0 1-1,0-1 1,1 1-1,-1-1 1,0 1-1,0-1 1,0 0-1,1 1 1,-1-1-1,1 0 1,-1 0-1,0 0 1,1 1-1,-1-1 1,1 0-1,-1 0 1,1 0-1,0 0 1,-1 0-1,1 0 1,0-2-1,-3-34-7112,3 29 4670,0-17-5626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15214,'0'0'7816,"50"-27"-7336,-30 23-256,2-1-159,3-3-33,2 0-673,-3 0-832,-4 1-962,-5 0-2369,-8 2-2051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8:3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11723,'-8'1'1239,"-3"0"-977,1 0-1,0 1 1,0 1 0,1 0 0,-1 0 0,0 1 0,1 0 0,0 1 0,0 0 0,0 0 0,1 1 0,-1 0-1,1 0 1,1 1 0,-12 12 0,7-5-181,0 1-1,1 1 0,1-1 1,0 2-1,1-1 0,0 1 1,2 1-1,0 0 0,1 0 1,1 0-1,1 0 1,0 1-1,1 0 0,1 0 1,1 0-1,1 0 0,0 0 1,4 20-1,-3-34-64,0 1-1,0-1 1,1 0 0,-1 0 0,1 0-1,0 0 1,0-1 0,1 1 0,0 0-1,0-1 1,0 0 0,0 0 0,0 0-1,1 0 1,0 0 0,0-1 0,0 1-1,0-1 1,1 0 0,-1 0 0,1-1-1,-1 1 1,1-1 0,0 0 0,0-1-1,0 1 1,0-1 0,1 0 0,8 1-1,-2-1 228,-1-1 0,0-1-1,0 1 1,1-2 0,-1 0 0,0 0-1,0-1 1,0 0 0,-1-1-1,1 0 1,-1-1 0,0 0 0,11-7-1,1-3 259,-1-1 0,-1-1 0,0-1 0,-2 0 0,0-2 0,21-28 0,-31 37-233,-1 0-1,1-1 0,-2 0 1,0 0-1,0-1 0,-1 0 1,-1 0-1,0 0 0,-1 0 1,0-1-1,-1 0 0,0 1 1,-1-26-1,-2 33-245,0 0 1,-1 0 0,1 0-1,-1 0 1,0 1 0,-1-1-1,1 1 1,-1-1-1,0 1 1,-1 0 0,1 0-1,-1 0 1,0 1-1,0-1 1,0 1 0,-1 0-1,1 0 1,-1 1 0,0-1-1,0 1 1,-1 0-1,1 0 1,0 1 0,-8-3-1,0 1-296,1-1 1,-1 2-1,-1 0 0,1 1 0,0 0 0,-1 1 1,1 0-1,0 1 0,-27 3 0,4 12-2399,13-4-5475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1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65 4004,'0'0'8584,"-7"1"-5584,-24 4-1708,25-1 172,14 2-893,12 1 10,65 3 434,1-3 0,111-6 1,-118-2-651,492-46 118,-196 8-235,-700 58 551,-213 14-824,251-12-49,787-43 125,-224 6-12,191-18-268,-447 28 32,-23 3 40,-13 0 25,-153-4-236,-173 15 0,319-7 357,-195 11 331,-247 45 0,418-44-362,1022-56-620,-953 41 661,107-11 7,-105 5 42,-24 8-44,1 0-1,-1 0 0,0 0 0,0 0 0,0-1 1,0 1-1,0 0 0,0 0 0,0 0 0,1 0 1,-1 0-1,0-1 0,0 1 0,0 0 0,0 0 0,0 0 1,0 0-1,0-1 0,0 1 0,0 0 0,0 0 1,0 0-1,0 0 0,0-1 0,0 1 0,0 0 1,0 0-1,0 0 0,0 0 0,0-1 0,0 1 0,0 0 1,0 0-1,0 0 0,-1 0 0,1 0 0,0-1 1,0 1-1,0 0 0,0 0 0,0 0 0,0 0 1,0 0-1,-1 0 0,1-1 0,0 1 0,0 0 1,0 0-1,0 0 0,-1 0 0,1 0 0,0 0 0,0 0 1,0 0-1,-43-10 291,-99 4-155,-252 21-1,109 1-6672,198-15-3555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4:2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9769,'0'0'6059,"14"-2"-5397,693-46 3101,59-7-3292,-723 49-401,-7 2 53,0-1 1,0-2 0,0-1-1,-1-2 1,51-22-1,-85 32-64,-1 0 1,1 0-1,0 0 1,-1-1-1,1 1 1,-1 0-1,1 0 0,-1-1 1,0 1-1,1 0 1,-1-1-1,1 1 0,-1 0 1,1-1-1,-1 1 1,0 0-1,1-1 0,-1 1 1,0-1-1,1 1 1,-1-1-1,0 1 1,0-1-1,0 1 0,1-1 1,-1 1-1,0-1 1,0 0-1,-13-6 743,-27 3-524,39 4-268,-633 19 290,140 2-2500,809-35 1655,-35 1-859,243 12-918,-904-11 3806,-473 43 177,749-13-2713,96-17-2263,14-3-2686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46:0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 4132,'0'0'641,"-8"6"-449,-173 127 3059,180-133-3165,0 1 0,0-1 1,0 1-1,1-1 1,-1 1-1,0 0 0,0-1 1,1 1-1,-1 0 0,1-1 1,-1 1-1,0 0 0,1 0 1,-1 0-1,1 0 0,0 0 1,-1-1-1,1 1 0,0 0 1,0 0-1,-1 0 0,1 0 1,0 0-1,0 0 1,0 0-1,0 0 0,0 1 1,1-1-35,0 0 0,0 0 0,0 0 0,0 0 0,0-1 0,0 1 0,0 0 0,0 0 0,0-1 1,0 1-1,0-1 0,1 1 0,-1-1 0,0 1 0,0-1 0,1 0 0,0 0 0,65 4 249,-63-4-199,20-2-62,-1-2-1,1 0 1,-1-2 0,0 0 0,40-18-1,-30 12 234,56-14 1,-125 37 3245,-19 15-2885,4-2-485,-249 81 584,192-70 616,212-56-1172,65-34-857,87-23 105,-412 121 1287,-95 24 1368,294-80-2649,0-1 0,-1-2 0,56-31 0,-4 3-780,181-60-2831,-332 124 4835,1 3 0,-63 36 0,65-31-594,-1-3-1,-71 24 0,68-38-3321,15-12-4960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17521,'0'0'5172,"-4"8"-4195,-26 53 172,-18 36-444,43-85-684,1-1 0,0 1 1,1 0-1,1 0 0,0 0 0,-1 21 0,2-32-8,1 1-1,0-1 0,0 0 1,0 0-1,0 1 1,1-1-1,-1 0 0,0 0 1,0 0-1,1 1 1,-1-1-1,1 0 0,-1 0 1,1 0-1,-1 0 1,1 0-1,0 0 0,0 0 1,-1 0-1,1 0 1,0 0-1,0 0 0,0 0 1,0-1-1,0 1 1,0 0-1,0-1 0,0 1 1,0-1-1,2 1 1,0 0 19,1-1 1,-1 1 0,1-1 0,-1 0-1,1 0 1,-1-1 0,1 1 0,-1-1 0,1 1-1,5-3 1,6-3-260,0 0-1,-1 0 0,26-17 1,12-17-4179,-22 8-3936,-16 10-2207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16912,'0'0'2114,"-33"49"0,23-22-320,3-5-673,4-1 32,3-4-577,3-4-480,13-3-128,5-7-1441,7-3-1410,-3-2-2017,0-12-4133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05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7 10666,'-15'-2'224,"7"2"-188,-84-4 1392,81 4-1243,0 1 1,0 1-1,1-1 1,-1 2-1,1-1 0,-1 2 1,-18 8-1,12-2 210,0 1 0,1 0 0,0 2 0,1 0 0,0 1 0,1 0 0,1 1 0,1 0 0,0 1 0,0 1 0,2 0 0,0 0 0,-10 27 0,9-18-235,2 1 1,1 0-1,1 0 0,1 0 0,1 1 0,2 0 1,0 0-1,4 55 0,0-71-145,1 0-1,0 0 0,0 0 1,1 0-1,1 0 1,0-1-1,1 1 1,0-1-1,1 0 1,0-1-1,12 17 1,-12-20-7,0 0-1,1-1 1,-1 0 0,1 0-1,1 0 1,-1-1 0,1 0-1,0 0 1,0-1 0,0 0-1,1 0 1,-1-1 0,1 0-1,0-1 1,0 0 0,9 1-1,5-1 107,0-2-1,0 0 0,0-1 1,0-2-1,0 0 0,0-2 1,-1 0-1,0-1 0,0-2 1,0 0-1,33-19 0,-26 11 64,0-1-1,-2-1 0,0-2 1,-1-1-1,-1 0 0,-1-2 1,32-40-1,-45 49-6,-1 0 0,-1-1 0,0 0 1,-1 0-1,-1-1 0,0 0 0,-1 0 0,0-1 0,2-19 1,-6 30-160,-1 0 1,-1 0 0,1 0 0,-1 0 0,0 0-1,0 0 1,-1 0 0,0 0 0,0 0 0,0 0 0,-1 0-1,0 0 1,0 1 0,-1-1 0,1 1 0,-1-1 0,0 1-1,-1 0 1,1 0 0,-1 0 0,0 1 0,0-1 0,0 1-1,-1 0 1,0 0 0,0 0 0,0 1 0,-9-5 0,-5-1-159,0 2 0,0 0 1,0 1-1,-1 1 0,0 1 1,0 1-1,0 1 0,-21-1 1,17 3-876,0 0 0,0 2 0,0 0 1,0 2-1,1 1 0,-34 10 1,9 4-6507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59 4004,'3'-2'1130,"1"0"-255,0 0-1,-1-1 0,1 1 0,-1-1 0,1 0 1,-1 1-1,0-1 0,0-1 0,0 1 1,-1 0-1,1-1 0,-1 1 0,0-1 1,0 0-1,2-5 0,-6 8-644,-1 0-1,0 1 1,0-1-1,0 1 1,0 0-1,1 0 1,-1 0 0,0 1-1,0-1 1,-4 2-1,-4 2-226,0 0 0,1 1 1,-1 1-1,1 0 0,1 0 0,-1 1 0,1 0 0,-11 11 1,2-1-10,2 0 0,1 1 0,-15 22 0,21-26 8,0 1-1,-12 28 0,18-37 4,1 0 0,0 0 0,1 0 0,-1 0 0,1 0 0,0 1 0,0-1 0,1 0 0,0 1 0,1 8 0,0-13-2,0 0 0,-1-1-1,1 1 1,0-1 0,0 1-1,0-1 1,0 0 0,1 1-1,-1-1 1,0 0 0,1 0-1,-1 0 1,1 0 0,-1 0-1,1 0 1,-1 0 0,1 0-1,-1 0 1,1-1 0,0 1-1,0-1 1,-1 1 0,1-1-1,0 0 1,0 0 0,-1 0-1,1 0 1,0 0 0,0 0-1,-1 0 1,1 0 0,0-1-1,3 0 1,6-1 26,0 0 0,0-1 0,0 0-1,11-5 1,0-2 30,0-1 0,-1-1 0,22-17 0,-34 23-44,0-1 0,-1 0 0,0-1-1,0 0 1,0 0 0,-1 0 0,-1-1 0,1 0 0,5-12-1,-11 19-2,0 0 0,0 0 0,0 0 0,0 0 0,0 0 0,-1 0 0,1 0 0,-1-1 0,0 1-1,1 0 1,-1 0 0,0-1 0,0 1 0,0 0 0,0-1 0,-1 1 0,1 0 0,-1 0 0,0-3 0,0 4-12,0 0 1,0 0-1,0 0 1,0 0 0,0 0-1,0 0 1,0 1-1,0-1 1,0 0 0,0 1-1,-1-1 1,1 0 0,0 1-1,-1-1 1,1 1-1,0 0 1,-1-1 0,1 1-1,0 0 1,-1 0 0,1 0-1,-3 0 1,-1 1-77,0-1 1,0 1-1,0 0 1,0 0-1,0 1 1,1-1-1,-1 1 1,0 0-1,1 1 1,-1-1-1,1 1 1,0 0-1,0 0 1,0 0-1,-6 6 1,8-6-248,0 0 1,0 0-1,1 0 1,-1 0-1,0 0 1,1 0-1,0 0 1,-1 5-1,0 15-6287,3-12-223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15663,'0'0'4420,"-49"57"-3491,21-20-289,-6 6-447,-4 5-97,-2-1-32,5-7-64,3-4 32,7-10-64,9-9-256,8-10-513,7-7-641,1-6-511,1-16-3204,7-5-1538</inkml:trace>
  <inkml:trace contextRef="#ctx0" brushRef="#br0" timeOffset="1">80 111 10698,'0'0'9321,"29"62"-8584,-21-45-257,6 0-288,5-7-160,5-4-512,8-6-1634,3 0-1538,1-11-2337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14446,'0'0'2498,"-1"48"-640,-8-25-321,3-1-832,0 0-513,5-4-96,1-5-64,3-5-416,12-8-2307,1 0-3234,3-17-898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13549,'0'0'3198,"-11"3"-1586,-2 2-1292,-1 0 0,1 1 1,1 0-1,-1 1 1,-15 12-1,23-16-204,1 0 0,-1 1 0,1 0 0,-1-1 0,1 1 0,0 1 0,1-1 0,-1 1 0,1-1 0,0 1 0,0 0 0,0 0 0,1 0 0,-1 1 0,1-1 0,1 1 0,-1-1 0,-1 11 0,4-15-109,-1 0 0,1 0 0,0-1 0,-1 1-1,1 0 1,0-1 0,0 1 0,-1 0 0,1-1 0,0 1-1,0-1 1,0 1 0,0-1 0,0 1 0,0-1 0,0 0-1,0 1 1,0-1 0,0 0 0,0 0 0,0 0 0,0 0-1,0 0 1,0 0 0,0 0 0,0 0 0,0 0 0,0-1-1,0 1 1,0 0 0,0-1 0,1 0 0,39-9 173,-26 2-335,0-1 0,0 0 1,0-1-1,-2-1 0,1 0 0,-1 0 0,-1-2 0,20-25 1,-44 95-129,-1 5 1100,2 0 1,-3 70 0,12-113-837,1-16 122,1 1 1,-1-1-1,0 0 1,0 0-1,-1 0 0,1 0 1,-1 0-1,1 0 1,-1-1-1,0 1 0,0 0 1,0-1-1,-1 1 1,1-1-1,0 0 0,-1 0 1,1 0-1,-1 0 1,0 0-1,0-1 0,0 1 1,0-1-1,0 0 1,0 1-1,0-2 0,0 1 1,-5 1-1,-3 0 92,1 0-1,0-1 1,-1 0 0,0-1-1,1 0 1,-1 0 0,-13-3-1,22 2-224,0 1-1,0 0 1,0-1-1,0 0 1,0 0-1,0 1 0,0-1 1,0 0-1,1 0 1,-1-1-1,0 1 1,0 0-1,1-1 1,-1 1-1,1-1 1,-1 1-1,1-1 1,0 0-1,0 1 1,0-1-1,0 0 0,0 0 1,0 0-1,0 0 1,0 0-1,1 0 1,-1 0-1,0-4 1,1 2-464,0 1 0,0-1 0,0 1 0,0-1 1,1 0-1,0 1 0,-1-1 0,1 1 0,0-1 0,1 1 0,-1 0 1,1-1-1,-1 1 0,1 0 0,4-6 0,17-16-6360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7239,'0'0'18674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14350,'0'0'10724,"13"-12"-10313,48-43-257,161-153-233,-257 274-1230,22-38 1113,8-19-4,1 2 1,0-1 0,0 0 0,1 1-1,0 0 1,1-1 0,0 1-1,0 18 1,2-28 39,1 1 0,-1-1-1,0 0 1,0 0 0,0 0 0,1 0 0,-1 0-1,1 0 1,-1 0 0,1 0 0,-1 0 0,1 0-1,0 0 1,-1 0 0,1 0 0,0 0 0,0 0-1,-1 0 1,1-1 0,0 1 0,0 0 0,0-1-1,0 1 1,0-1 0,0 1 0,0-1 0,0 1-1,1-1 1,-1 0 0,0 1 0,0-1 0,0 0-1,0 0 1,0 0 0,1 0 0,-1 0 0,0 0-1,0 0 1,0 0 0,0-1 0,0 1-1,2-1 1,4 0-885,-1 0 0,0-1 0,1 0-1,-1 0 1,0-1 0,9-4 0,15-13-7011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4 4132,'0'0'15914,"-10"3"-15167,4-2-690,1 0-1,0 1 1,0-1 0,0 2-1,0-1 1,0 0 0,0 1-1,0 0 1,1 0 0,-1 0-1,1 0 1,0 1 0,0 0-1,0 0 1,1 0 0,-1 0-1,1 1 1,0-1 0,0 1-1,1 0 1,-1 0 0,1 0-1,0 0 1,1 0 0,-3 10-1,3-12-28,0 0 0,1 0-1,-1 1 1,1-1-1,0 0 1,-1 1-1,2-1 1,-1 0 0,0 0-1,1 1 1,-1-1-1,1 0 1,0 0-1,0 0 1,0 0 0,0 1-1,1-2 1,-1 1-1,1 0 1,0 0-1,0 0 1,0-1 0,0 1-1,0-1 1,1 0-1,-1 1 1,1-1 0,4 3-1,-1-2-11,0-1 0,-1 0 0,1 0 0,0 0 0,0-1 1,0 0-1,0 0 0,0 0 0,0-1 0,0 1 0,1-2 0,-1 1 0,0-1 0,0 0 0,6-2 0,-7 2 4,-1-1 0,0 0 0,1-1-1,-1 1 1,0-1 0,0 0 0,0 0-1,-1 0 1,1 0 0,-1 0 0,0-1-1,0 0 1,0 0 0,0 0 0,-1 0-1,1 0 1,-1 0 0,0-1 0,0 1-1,1-7 1,-1 6 28,0-1 0,0 1 1,-1-1-1,0 0 0,0 1 0,-1-1 0,1 0 0,-1 0 0,-1 0 1,1 1-1,-1-1 0,0 0 0,0 1 0,0-1 0,-1 0 0,-3-7 1,3 11-59,1 0 0,0 0-1,-1 0 1,1 1 0,-1-1 0,0 0 0,1 1 0,-1 0 0,0-1 0,0 1 0,0 0 0,0 0 0,0 0 0,0 0 0,0 0 0,0 1 0,0-1 0,-1 1 0,1-1 0,0 1 0,0 0 0,-1 0 0,1 0 0,0 0 0,0 0 0,-1 0 0,1 1 0,0-1 0,0 1 0,0 0 0,-1-1 0,1 1 0,0 0 0,0 0-1,0 0 1,0 1 0,1-1 0,-1 0 0,0 1 0,0-1 0,1 1 0,-3 3 0,3-4-133,0 1-1,0 0 1,0 0 0,0 0-1,0-1 1,1 1-1,-1 0 1,0 0-1,1 0 1,0 1 0,0-1-1,-1 0 1,1 0-1,1 0 1,-1 0-1,0 0 1,0 0 0,1 0-1,-1 0 1,2 3-1,-1-3-217,1 0 0,-1 0-1,0 0 1,1 0 0,0 0-1,-1 0 1,1 0 0,0-1 0,0 1-1,0-1 1,0 0 0,0 1-1,1-1 1,-1 0 0,0 0-1,1 0 1,-1-1 0,0 1-1,1 0 1,-1-1 0,4 1-1,23 1-4026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16 3619,'0'0'13870,"-12"4"-12237,0 2-1095,0-1 0,0 2 0,1 0 0,0 0 0,-13 11 0,19-14-313,1 0 0,0 0 0,0 0 0,0 0 0,1 0 0,-1 1 0,1 0-1,0 0 1,0 0 0,1 0 0,0 0 0,-1 0 0,2 1 0,-1-1 0,1 0 0,0 1-1,-1 9 1,2-14-218,0 0-1,0-1 1,0 1-1,1 0 1,-1 0-1,0 0 1,0-1-1,1 1 1,-1 0-1,1-1 1,-1 1-1,0 0 0,1-1 1,0 1-1,-1 0 1,1-1-1,-1 1 1,1-1-1,0 1 1,-1-1-1,1 1 1,0-1-1,-1 1 1,1-1-1,0 0 1,0 0-1,1 1 1,32 4 146,31-10 35,-52 2-185,-1-1 0,0 0 0,0-1 0,0 0 0,-1 0 0,0-1 0,11-8-1,-17 11 38,-1 0 0,0 0 0,0 0-1,0-1 1,0 1 0,-1-1-1,0 0 1,1 0 0,-1 0-1,-1-1 1,1 1 0,-1-1-1,1 1 1,-1-1 0,-1 0-1,1 0 1,-1 0 0,1 0 0,0-9-1,-2 12 15,0 1 1,-1-1-1,1 1 0,0 0 0,0-1 0,-1 1 0,1-1 1,-1 1-1,1 0 0,-1-1 0,0 1 0,1 0 0,-1 0 0,0-1 1,0 1-1,0 0 0,0 0 0,0 0 0,0 0 0,0 0 1,-2-1-1,-1 0-26,0 0-1,0 0 1,0 1 0,0-1 0,0 1 0,0 0 0,-7-1 0,-4 0-100,-1 1 0,0 1 0,-17 2 0,-2 8-1482,25-4-2034,2 2-4269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6534,'0'0'15118,"3"9"-14504,27 111 1043,11 37-4045,-60-174-15528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8136,'0'0'12075,"65"-21"-10954,-31 20-256,5-1-417,1 0-384,-2 0-128,-4-2-1793,-8-4-4261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1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3908,'0'0'14072,"0"-8"-12759,-1 5-1235,1 1 0,0 0 1,1-1-1,-1 1 0,0 0 0,0 0 1,1-1-1,0 1 0,-1 0 0,1 0 1,0 0-1,0-1 0,0 1 0,0 0 1,2-2-1,0 2 4,0 0 0,-1 0 0,1 0 0,0 1 0,0-1 0,0 1 0,0-1 0,0 1 0,0 0 0,0 1 0,0-1 0,1 0 0,-1 1 0,4 0 0,8-2 130,0 1 0,0 0 0,0 1-1,0 1 1,1 1 0,15 3 0,-28-4-200,0-1 1,-1 1 0,1-1-1,-1 1 1,1 0-1,-1 0 1,0 0 0,1 0-1,-1 1 1,0-1 0,0 0-1,0 1 1,0 0 0,0 0-1,0-1 1,0 1 0,0 0-1,-1 0 1,1 0 0,-1 1-1,1-1 1,-1 0 0,0 1-1,0-1 1,0 1 0,0-1-1,-1 1 1,1-1 0,-1 1-1,1-1 1,-1 1 0,0-1-1,0 1 1,0 0 0,0-1-1,-1 1 1,1-1 0,-1 1-1,1 0 1,-1-1 0,0 1-1,0-1 1,-2 5 0,-1 0 17,0 1 0,-1 0 0,0-1 0,0 0 0,0 0 0,-1-1 0,0 1 1,-7 5-1,-63 48 56,38-32-38,33-24-45,0 0 1,1 0-1,-1 0 0,1 0 0,0 1 0,-4 5 0,8-10-5,0 1-1,0-1 1,0 0-1,-1 1 0,1-1 1,0 1-1,0-1 1,0 1-1,0-1 1,0 1-1,-1-1 0,1 1 1,0-1-1,0 1 1,0-1-1,1 1 1,-1-1-1,0 1 1,0-1-1,0 1 0,0-1 1,0 0-1,0 1 1,1-1-1,-1 1 1,0-1-1,0 1 1,1-1-1,-1 1 0,2 0 3,0 0-1,-1 0 0,1 0 1,0-1-1,-1 1 0,1 0 0,0-1 1,0 1-1,0-1 0,0 0 1,-1 0-1,4 1 0,104 1-782,-39-13-4541,-31-1-1418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16335,'0'0'10635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13389,'0'0'4382,"-4"8"-3634,-12 24-163,3 1 0,0 0 1,2 1-1,2 0 0,1 0 1,1 1-1,2 0 0,2 1 0,1-1 1,3 38-1,-1-72-556,-1 0 1,1 0-1,0 0 0,0 0 0,0 1 1,0-1-1,0 0 0,0 0 1,0 0-1,1 1 0,-1-1 1,0 0-1,1 0 0,-1 0 1,1 0-1,-1 0 0,1 0 0,-1 0 1,1 0-1,0 0 0,0 0 1,-1 0-1,1 0 0,0 0 1,0-1-1,0 1 0,0 0 1,0-1-1,1 2 0,-1-3 1,0 0-1,1 0 0,-1 1 1,0-1-1,0 0 1,0 0-1,-1 0 1,1 0-1,0 0 0,0 0 1,0 0-1,-1-1 1,1 1-1,-1 0 1,1 0-1,-1-1 0,1 1 1,-1 0-1,0 0 1,0-1-1,1 1 1,-1 0-1,0-1 0,0 1 1,-1-2-1,3-9-7,2-56 22,-4 65-122,0-1 0,0 0 0,0 0 0,-1 0 0,1 1 0,-1-1 0,0 0 0,0 1 1,0-1-1,-1 0 0,1 1 0,-1 0 0,-4-7 0,6 10 60,0-1 0,0 1 0,0 0 0,-1-1 1,1 1-1,0 0 0,-1-1 0,1 1 0,0 0 0,-1 0 0,1-1 0,0 1 0,-1 0 0,1 0 0,-1 0 0,1-1 0,0 1 0,-1 0 1,1 0-1,-1 0 0,1 0 0,-1 0 0,1 0 0,0 0 0,-1 0 0,1 0 0,-1 0 0,1 0 0,-1 0 0,1 0 0,0 0 1,-1 0-1,1 1 0,-1-1 0,1 0 0,0 0 0,-1 0 0,1 1 0,-1-1 0,1 0 0,0 0 0,-1 1 0,1-1 0,0 0 0,0 1 1,-1-1-1,1 0 0,0 1 0,0-1 0,0 1 0,-1-1 0,1 0 0,0 1 0,0-1 0,0 1 0,0-1 0,0 1 0,0-1 0,0 0 1,0 1-1,0-1 0,0 1 0,0-1 0,0 1 0,0 0 0,0 0 2,0 1-1,0-1 1,0 1 0,0-1-1,0 1 1,0-1 0,0 1-1,1-1 1,-1 0 0,1 1-1,-1-1 1,1 1 0,-1-1-1,1 0 1,0 0 0,0 1-1,0-1 1,-1 0 0,1 0-1,0 0 1,1 0 0,1 2-1,5 0 14,1 0 0,0 0-1,0-1 1,1 0 0,-1 0 0,0-1-1,0-1 1,1 1 0,-1-1-1,0-1 1,1 0 0,12-3-1,-15 3 22,-1 0 0,1-1 0,-1 0 0,0 0 0,0 0 0,1-1 0,-2 0 0,1 0 0,0 0 0,-1-1 0,1 0 0,-1 0 0,0 0 0,0-1 0,-1 0 0,1 0 0,-1 0 0,5-7 0,-8 10 17,0 0 0,0 0 0,-1 0-1,1 0 1,0 0 0,-1 0 0,1 0 0,-1 0-1,0 0 1,0 0 0,0 0 0,0-3-1,0 5-17,0-1-1,0 1 0,0-1 1,0 1-1,-1-1 0,1 1 0,0-1 1,0 1-1,-1-1 0,1 1 0,0-1 1,-1 1-1,1-1 0,0 1 1,-1 0-1,1-1 0,-1 1 0,1 0 1,-1-1-1,1 1 0,-1 0 0,1 0 1,-1-1-1,1 1 0,-1 0 0,1 0 1,-1 0-1,0 0 0,-1 0 4,-1 0-1,1 0 0,-1 1 1,1-1-1,0 1 0,-1 0 1,1-1-1,0 1 1,0 0-1,-1 0 0,1 1 1,0-1-1,0 0 0,0 1 1,0-1-1,1 1 0,-1 0 1,-2 2-1,-1 0 53,1 1 0,0 0 0,-1 0 1,1 1-1,1-1 0,-1 1 0,1-1 0,0 1 0,0 0 0,1 0 0,0 1 0,0-1 0,-1 9 0,5-14-65,0 0 1,1 0-1,-1 0 0,1-1 0,-1 1 0,1 0 1,-1-1-1,1 0 0,-1 0 0,1 1 0,0-2 1,-1 1-1,1 0 0,-1 0 0,4-2 1,-5 2 4,12-2 25,1-1 1,-1-1-1,0 0 0,21-10 0,-26 10-53,0 0 1,1 0-1,-1 1 1,0 0-1,1 0 1,0 1-1,0 1 1,-1-1-1,1 1 0,0 1 1,0-1-1,0 2 1,13 1-1,-21-2 11,1 1 1,-1 0-1,0 0 0,0 0 0,0 0 0,0 0 0,0 0 1,0 0-1,0 0 0,-1 0 0,1 0 0,0 0 0,0 0 1,-1 1-1,1-1 0,-1 0 0,1 1 0,-1-1 0,0 0 0,1 1 1,-1-1-1,0 0 0,0 1 0,0 1 0,0 42 432,-1-30-92,2-15-330,-1 1-1,1-1 1,-1 1 0,1-1 0,-1 1 0,1-1-1,-1 1 1,1-1 0,0 0 0,-1 1 0,1-1-1,0 0 1,0 0 0,-1 0 0,1 1 0,0-1-1,-1 0 1,1 0 0,0 0 0,0 0 0,-1 0-1,1 0 1,0 0 0,-1-1 0,1 1 0,0 0-1,0 0 1,-1 0 0,1-1 0,0 0 0,27-6 161,22-17-65,-40 18-290,0 0 0,1 1 0,-1 1-1,1 0 1,0 0 0,0 1 0,0 0 0,22-2-1,-33 5 155,1 0-1,0 0 0,-1 0 0,1 0 0,0 0 1,-1 0-1,1 0 0,0 0 0,-1 1 0,1-1 1,-1 0-1,1 0 0,0 0 0,-1 1 1,1-1-1,-1 0 0,1 1 0,-1-1 0,1 1 1,-1-1-1,1 1 0,-1-1 0,1 0 1,-1 1-1,0 0 0,1-1 0,-1 1 0,0-1 1,1 1-1,-1-1 0,0 1 0,0 0 0,0-1 1,1 1-1,-1 0 0,0-1 0,0 1 1,0-1-1,0 1 0,0 0 0,0-1 0,0 1 1,0 0-1,-1-1 0,1 1 0,0 0 0,1 13-2222,-1-13 1994,1 0 0,-1-1-1,1 1 1,-1-1 0,0 1 0,1-1-1,-1 1 1,1-1 0,-1 0 0,1 1 0,-1-1-1,1 0 1,-1 1 0,1-1 0,-1 0-1,1 1 1,0-1 0,-1 0 0,1 0 0,0 0-1,-1 0 1,1 0 0,0 0 0,12 1-5593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42 8264,'0'0'13538,"10"-7"-12908,0 2-477,1 0 0,1 0 1,-1 1-1,0 0 0,15-2 1,-19 4-99,0 1 0,0 0 1,0 0-1,0 1 0,0 0 1,0 0-1,0 0 0,0 1 1,0 0-1,0 1 0,0 0 0,9 3 1,-15-5-54,1 1 1,-1 0-1,0-1 0,1 1 1,-1 0-1,0 0 1,0 0-1,1-1 1,-1 1-1,0 1 1,0-1-1,0 0 0,0 0 1,-1 0-1,1 0 1,0 1-1,0-1 1,-1 0-1,1 1 0,-1-1 1,1 1-1,-1-1 1,1 1-1,-1-1 1,0 2-1,0 0 12,-1 0 0,1 0-1,-1 0 1,0 0 0,0 0 0,0 0 0,0-1 0,0 1 0,-1 0-1,1-1 1,-1 1 0,-2 2 0,-7 8 63,-1-1 0,0 0 1,-20 15-1,26-22-74,-45 33 96,35-27 184,-1 1 1,1 0-1,1 2 0,1 0 1,-15 17-1,28-30-256,0 0 0,0 1 0,0-1 0,0 1 0,0-1 0,0 1 0,0-1 0,0 1 0,1-1 0,-1 1 0,1 0 0,-1-1 0,1 1 0,0 0 0,0-1 0,0 1 0,0 0 0,0 2-1,0-3-12,1 0 0,-1 0-1,1 0 1,-1-1 0,1 1-1,0 0 1,-1 0 0,1 0-1,0-1 1,0 1-1,0 0 1,-1-1 0,1 1-1,0 0 1,0-1 0,0 1-1,0-1 1,0 0 0,0 1-1,0-1 1,2 1 0,7 0 4,1 0 1,-1 0 0,0-1 0,19-2-1,-19 2-59,56-11-2297,0-8-3791,-21 5-1323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3908,'0'0'20542,"9"0"-20094,3-3-436,0 0 0,0-1 0,0 0 0,-1 0 0,0-1-1,1-1 1,-2 0 0,1-1 0,-1 0 0,0 0 0,16-16 0,-7 6-258,-2 0 1,0-2 0,-1 0 0,-1-1-1,17-28 1,-57 86-216,-41 71 889,60-98-512,0 0-1,1 0 0,1 1 0,0-1 1,0 1-1,2 0 0,-1 1 0,0 16 1,4-23-2943,7-5-2595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 4612,'0'0'14734,"-8"-1"-14120,5 1-562,0 0-1,0 0 1,0 0-1,0 0 0,0 0 1,0 0-1,0 1 1,1 0-1,-1-1 1,0 1-1,0 0 1,0 0-1,1 1 1,-4 1-1,1 1 91,0 0 1,0 0-1,1 1 1,0-1-1,-1 1 1,2 0-1,-6 9 0,3-4 205,0 0 0,1 1-1,0 0 1,0 0-1,-4 19 1,8-28-305,0 1 0,1-1 0,-1 0-1,1 1 1,-1-1 0,1 0 0,0 1 0,0-1 0,0 1-1,0-1 1,0 1 0,0-1 0,1 0 0,-1 1 0,1-1-1,0 0 1,-1 1 0,1-1 0,0 0 0,1 0-1,-1 0 1,0 1 0,0-1 0,1-1 0,0 1 0,-1 0-1,1 0 1,0 0 0,0-1 0,0 1 0,0-1 0,0 0-1,2 2 1,5-1 3,-1 0 0,1 0-1,0-1 1,0 0-1,0-1 1,0 0-1,0 0 1,0-1 0,0 0-1,0 0 1,0-1-1,-1-1 1,1 1-1,-1-1 1,16-8 0,-18 8-39,0 0 0,0 0 1,0-1-1,-1 1 1,1-1-1,-1-1 0,0 1 1,0-1-1,-1 0 1,1 0-1,-1 0 0,0-1 1,-1 1-1,1-1 1,-1 0-1,0 0 0,0 0 1,-1 0-1,0-1 1,0 1-1,2-13 0,-4 17-15,0-1-1,0 1 0,0-1 0,0 1 0,-1-1 0,1 1 1,-1 0-1,1-1 0,-1 1 0,0 0 0,0-1 0,0 1 0,0 0 1,0 0-1,-1 0 0,1 0 0,0 0 0,-1 0 0,0 0 0,1 0 1,-3-1-1,0 0 40,0 1 0,0-1 0,-1 1 0,1 0 1,0 1-1,-1-1 0,1 1 0,-1-1 0,1 1 0,-9 0 0,4 0-244,0 1-1,1 0 0,-1 0 0,0 1 1,-13 3-1,17-3-349,0 1 0,0-1-1,0 1 1,0 0 0,0 0 0,1 1 0,-1-1-1,-7 7 1,5-3-5126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14990,'0'0'9321,"49"5"-8424,-2-5-257,13 0-479,7-7-97,1-1-705,-2-2-1665,-14 4-1025,-15-1-1570,-18 2-2017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10602,'0'0'7367,"55"9"-6022,-11-9-256,9 0-320,7 0-513,-1 0-192,-2 0-160,-8 0-1665,-10 0-3492,-8-4-5446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4324,'0'0'16651,"6"9"-15947,-2-4-579,-2-3-89,0 0 0,-1 0 1,1 0-1,-1 0 0,0 0 0,0 0 0,0 0 0,0 0 0,0 0 1,0 1-1,0-1 0,-1 0 0,1 1 0,-1-1 0,1 0 0,-1 1 1,0-1-1,0 0 0,0 1 0,-1-1 0,1 1 0,0-1 1,-1 0-1,1 1 0,-1-1 0,0 0 0,-1 3 0,-5 6 154,0 1 0,1 0 0,0 0 0,1 1 0,0-1 1,1 1-1,1 0 0,0 0 0,-2 26 0,5-38-177,0 0 1,0 1-1,0-1 0,1 0 1,-1 0-1,0 0 0,1 0 1,-1 0-1,0 0 1,1 0-1,0 0 0,-1 0 1,1 0-1,-1 0 1,1 0-1,0 0 0,0-1 1,-1 1-1,1 0 1,0 0-1,0-1 0,0 1 1,0-1-1,2 2 0,0-1 37,0 0-1,1 1 0,-1-1 1,1-1-1,-1 1 0,1 0 1,0-1-1,3 0 0,-1 0-275,0 0 0,0 0 0,0-1 0,0 0 0,0 0 0,-1 0 0,1-1 0,0 0 0,-1 0 0,8-4-1,-10 3-561,1 0-1,-1 0 1,0-1 0,0 1-1,0-1 1,0 1-1,-1-1 1,0 0-1,3-6 1,5-16-7065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13997,'0'0'3780,"-40"74"-1794,27-44-481,2 0-128,2-1-512,4 0-512,5-1-289,0-2-32,13-5-1121,7-6-2018,4-7-5798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20 3619,'-14'-16'9198,"-3"13"-3500,14 4-5356,0 0 0,0 0 0,0 0 0,0 1 0,0-1 0,1 1 0,-1 0 0,0 0 0,1 0 0,0 0 0,-4 4 0,-3 4-97,1 0-1,1 0 1,-1 1 0,2 0-1,-8 15 1,13-25-237,0 1-1,1-1 1,-1 0 0,1 0 0,-1 0 0,1 0 0,-1 0-1,1 0 1,0 1 0,0-1 0,-1 0 0,1 0 0,0 1-1,0-1 1,0 0 0,0 0 0,1 1 0,-1-1-1,0 0 1,0 0 0,1 0 0,-1 1 0,1-1 0,-1 0-1,1 0 1,-1 0 0,1 0 0,0 0 0,-1 0 0,1 0-1,0 0 1,0 0 0,0 0 0,0-1 0,0 1-1,0 0 1,1 1 0,4 0 5,1 0 1,-1-1-1,0 1 0,0-1 0,1-1 1,8 1-1,16 2 13,-15 0-80,0 1 0,0 1 0,-1 0 1,0 1-1,24 13 0,-36-18 44,-1 0 1,1 0 0,-1 1 0,0-1-1,0 1 1,0 0 0,0-1 0,0 1-1,0 0 1,0 0 0,0 0-1,-1 0 1,1 0 0,-1 1 0,1-1-1,-1 0 1,0 1 0,0-1 0,0 1-1,0-1 1,-1 1 0,1 0 0,-1-1-1,1 1 1,-1 0 0,0-1-1,0 1 1,0 0 0,-1-1 0,1 1-1,-1 0 1,1-1 0,-1 1 0,0-1-1,0 1 1,0-1 0,0 1-1,0-1 1,0 0 0,-1 1 0,1-1-1,-1 0 1,-3 3 0,-5 6 186,1-2 0,-2 1 1,1-1-1,-1-1 0,-1 0 0,1 0 0,-1-1 1,-1-1-1,1 0 0,-1 0 0,0-1 1,-1-1-1,1-1 0,-1 0 0,1 0 1,-1-1-1,0-1 0,0 0 0,-15-2 1,27 1-165,1 0 1,-1-1 0,0 1 0,0 0-1,0-1 1,0 0 0,1 1 0,-1-1-1,0 0 1,0 0 0,1 0 0,-1 0-1,1 0 1,-1-1 0,1 1 0,0 0-1,-1-1 1,1 1 0,0-1 0,0 1-1,-1-3 1,0 1-166,0-1-1,1 0 1,0 0-1,0 0 1,0 0 0,0 0-1,1 0 1,-1 0-1,1-6 1,1-2-1233,0 0 1,1 0-1,0 0 1,1 0-1,7-20 0,6-6-4940,1 0-1454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6951,'0'0'13036,"68"-33"-12075,-35 31-353,4 1-383,5 1-193,2 0-160,-3 0-1794,-1-3-2787,-5-2-2690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14221,'0'0'8937,"9"-3"-7875,29-12-1078,0-1 0,-1-2 0,-1-1 0,-1-2 0,-1-2 0,0-1 0,42-40 0,-57 38-288,-18 20 61,-14 15 117,2 2 116,1-1 0,0 2 0,1-1 0,0 1 0,-8 16 0,13-22 7,1 1 0,-1 0-1,2 0 1,-1 0 0,1 0 0,0 0 0,0 1 0,1-1 0,0 1-1,0-1 1,0 1 0,2 8 0,-1-15-69,1 1 0,-1-1 0,1 1 0,0-1 0,-1 0 0,1 1-1,0-1 1,0 0 0,0 0 0,0 0 0,0 0 0,0 0 0,0 0 0,0 0 0,0 0 0,1 0-1,-1 0 1,0 0 0,1-1 0,-1 1 0,0-1 0,1 1 0,-1-1 0,1 1 0,-1-1 0,1 0 0,-1 0-1,1 0 1,2 0 0,48-3-4838,-14-8-765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108 204 8360,'0'0'6833,"-10"1"-3742,9-1-3037,-55 14 2414,53-13-2386,1 0 0,0 0-1,0 0 1,-1 0 0,1 0 0,0 0 0,0 1 0,0-1-1,0 1 1,1 0 0,-1-1 0,0 1 0,1 0 0,-1 0-1,1 0 1,-1 0 0,1 0 0,0 0 0,0 0 0,0 1-1,0-1 1,1 0 0,-1 1 0,0-1 0,0 5 0,2-6-81,-1-1 1,1 1 0,-1 0 0,1 0-1,-1-1 1,1 1 0,0 0-1,-1-1 1,1 1 0,0-1 0,-1 1-1,1 0 1,0-1 0,0 0-1,0 1 1,-1-1 0,1 1-1,0-1 1,0 0 0,0 0 0,0 0-1,0 1 1,0-1 0,-1 0-1,1 0 1,0 0 0,0 0 0,0 0-1,0-1 1,0 1 0,0 0-1,1-1 1,32-4 246,-20-2-191,0 0 1,0 0-1,-1-1 1,0-1-1,-1 0 0,0-1 1,17-17-1,-52 47 354,-26 29 1080,47-46-1388,0 0 1,0-1-1,0 1 0,0 0 0,0 0 1,1 1-1,0-1 0,-1 0 0,1 0 0,1 1 1,-1-1-1,0 1 0,1-1 0,-1 0 0,1 1 1,1 6-1,-1-9-93,1 0 1,0 0-1,0 0 0,0 1 0,0-1 1,0 0-1,0 0 0,0-1 1,0 1-1,0 0 0,0 0 1,1 0-1,-1-1 0,0 1 1,0 0-1,1-1 0,-1 0 1,0 1-1,1-1 0,-1 0 1,1 1-1,-1-1 0,3 0 1,38 3 114,-38-3-146,11 0-341,-3 1-23,1-1 0,0 0 1,0-1-1,20-4 0,-27 3 377,0 0 0,-1-1 0,1 0 0,0 1 0,-1-2 0,0 1-1,0-1 1,0 0 0,0 0 0,0 0 0,-1 0 0,5-7 0,37-42 63,-2-2 0,50-81 0,-92 134-35,-1 1 0,-1 0 0,1-1 0,0 1 0,0-1 0,0 1 0,-1-1 0,1 1 0,-1-1 0,1 0 0,-1 1 0,0-1 0,1 0 0,-1 1 0,0-1-1,0 0 1,0 1 0,0-1 0,-1-2 0,0 3-8,1 1-1,-1-1 1,0 1 0,1-1-1,-1 1 1,0-1-1,0 1 1,1-1-1,-1 1 1,0 0-1,0 0 1,0-1 0,1 1-1,-1 0 1,0 0-1,0 0 1,0 0-1,0 0 1,0 0 0,0 0-1,1 0 1,-1 0-1,0 0 1,0 0-1,-1 1 1,-5 1-9,1 0 0,-1 0 0,1 1 0,0 0-1,0 0 1,0 0 0,0 1 0,-6 4 0,0 3 155,0 1 1,1 0-1,0 1 0,1 0 0,0 1 1,-12 24-1,20-34-135,0 0-1,0 0 1,1 0 0,0 0 0,0 0 0,0 0-1,1 0 1,-1 0 0,1 0 0,0 0 0,0 1-1,0-1 1,2 7 0,-1-8-97,0 0 0,1 0-1,-1 0 1,1 0 0,0 0-1,-1 0 1,2-1 0,-1 1-1,0-1 1,0 0 0,1 1-1,-1-1 1,1 0 0,0 0 0,-1-1-1,1 1 1,0-1 0,0 1-1,0-1 1,4 1 0,21 5-3236,0-6-3150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6:2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38 6406,'-9'6'7068,"-12"8"-5481,0 2 1,-33 32-1,48-42-1230,0 1-1,1 0 1,-1-1-1,1 2 1,0-1-1,1 0 1,0 1-1,0 0 1,1 0-1,0 0 1,0 1-1,1-1 1,-3 15-1,5-21-321,0 0 0,0 1 0,0-1 0,1 1 0,-1-1 0,0 0 0,1 1 0,0-1-1,-1 0 1,1 0 0,0 1 0,0-1 0,0 0 0,1 0 0,-1 0 0,0 0 0,1 0 0,0-1 0,-1 1-1,1 0 1,3 2 0,0-1-4,-1 0 1,1-1-1,0 0 0,0 1 0,0-2 0,0 1 0,0-1 1,0 1-1,10 0 0,-7-1-17,-1-1 1,0 1-1,1-1 0,-1-1 0,0 1 1,1-1-1,-1-1 0,0 1 0,0-1 1,0 0-1,0-1 0,0 0 0,0 0 1,-1 0-1,8-6 0,-8 3-8,-1 0 0,-1 0 0,1 0 0,-1-1 0,0 1 0,0-1 0,-1 0 0,0-1 0,0 1 0,-1 0 0,0-1 0,0 1 0,-1-1 0,0 0 0,0 0 0,-1 1 0,0-1 0,0 0 0,-1 0 0,0 1 0,-2-11 0,2 12-53,-1 0 0,1 1-1,-1-1 1,0 0-1,-1 1 1,1-1-1,-1 1 1,0 0 0,0 0-1,-1 0 1,0 0-1,0 0 1,0 1-1,0 0 1,0 0 0,-1 0-1,0 0 1,0 1-1,0 0 1,0 0-1,-1 0 1,1 0 0,-1 1-1,1 0 1,-1 0-1,0 1 1,-10-2-1,-38 2-4975,31 1-2146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16784,'0'0'3230,"12"-4"-2419,28-15-623,0-2 0,-1-2 1,46-37-1,-76 54-180,-4 2-15,1 0 1,-1 0-1,1 1 1,0-1-1,0 2 1,8-4-1,-13 6 2,0 1-1,-1 0 1,1 0-1,0 0 1,-1-1-1,1 1 1,-1 0-1,1 0 1,-1 0 0,0 0-1,1 0 1,-1 0-1,0 0 1,0 0-1,0 0 1,0 0-1,0 0 1,0 0-1,0 0 1,0 0-1,0 0 1,0 0-1,0 0 1,-1 2-1,-3 31 186,-13 34 46,11-47-214,0 2 1,2-1-1,0 1 1,0 25-1,4-48-56,0 0-1,0 0 1,0 0 0,0 0-1,0-1 1,0 1-1,0 0 1,0 0-1,0 0 1,0 0 0,0 0-1,0 0 1,0-1-1,0 1 1,0 0-1,0 0 1,0 0 0,1 0-1,-1 0 1,0 0-1,0 0 1,0 0-1,0 0 1,0 0 0,0 0-1,0-1 1,1 1-1,-1 0 1,0 0-1,0 0 1,0 0 0,0 0-1,0 0 1,0 0-1,1 0 1,-1 0-1,0 0 1,0 0 0,0 0-1,0 0 1,0 0-1,0 0 1,1 0-1,-1 1 1,0-1 0,0 0-1,0 0 1,0 0-1,0 0 1,0 0-1,1 0 1,-1 0 0,0 0-1,0 0 1,0 0-1,0 1 1,0-1-1,0 0 1,0 0 0,0 0-1,0 0 1,0 0-1,8-11-2830,0-11-2624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0 12332,'-15'2'384,"-12"2"-13,0 1 0,0 1 1,0 1-1,-31 13 0,47-15-154,0 0-1,0 0 1,0 1 0,1 1 0,0-1-1,1 2 1,-1-1 0,2 1-1,-1 1 1,1 0 0,0 0 0,1 0-1,-13 21 1,13-15-50,0 1 1,1 0-1,0 1 1,1-1-1,1 1 0,1 0 1,0 0-1,1 0 0,1 0 1,1 1-1,0-1 1,5 28-1,-4-36-157,1-1-1,0 1 1,1-1-1,0 1 1,0-1-1,0 0 1,1 0 0,1 0-1,-1-1 1,1 0-1,0 1 1,1-2-1,0 1 1,0-1 0,0 0-1,1 0 1,0 0-1,0-1 1,1 0-1,-1-1 1,1 1-1,0-2 1,0 1 0,0-1-1,1 0 1,8 2-1,-1-2 97,-1-1 0,1 0 0,0-1 0,-1-1-1,1 0 1,0-1 0,0-1 0,-1 0 0,1-1 0,-1-1-1,0 0 1,0-1 0,0-1 0,-1 0 0,1-1-1,-2 0 1,1-2 0,-1 1 0,0-2 0,21-19 0,-21 16-44,-1 0 1,0 0-1,-1-1 1,-1-1-1,0 0 1,-1 0 0,-1-1-1,0 0 1,-1 0-1,-1-1 1,0 0 0,-1 0-1,-1-1 1,-1 1-1,0-1 1,-2 0-1,0 1 1,-1-22 0,0 33-107,-1 0 1,0 0-1,0 1 1,0-1 0,-1 0-1,1 1 1,-1-1 0,-1 1-1,1 0 1,-1 0 0,0 0-1,0 0 1,0 0 0,-1 0-1,0 1 1,1 0 0,-2 0-1,1 0 1,0 0 0,-1 0-1,0 1 1,-10-6-1,8 7-111,0-1 0,0 1 0,0 0 0,0 1 0,0-1 0,-1 1-1,1 1 1,0 0 0,-1 0 0,1 0 0,-1 1 0,1 0-1,0 0 1,0 1 0,-1 0 0,1 0 0,0 1 0,-7 3-1,-8 6-1681,1 1-1,0 1 0,-27 23 0,-9 10-6634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7175,'0'0'12401,"-9"12"-12075,2-4-287,0-2-2,1 1 0,1 0-1,-1 0 1,1 0 0,0 1 0,1 0-1,0-1 1,0 2 0,1-1 0,0 0-1,-4 17 1,7-24-47,0 0 0,1 0 0,-1 0-1,0 0 1,1 0 0,-1 0 0,1 1 0,-1-1 0,1 0-1,-1-1 1,1 1 0,0 0 0,0 0 0,-1 0 0,1 0 0,0 0-1,0-1 1,0 1 0,0 0 0,0-1 0,0 1 0,0-1 0,0 1-1,0-1 1,0 1 0,0-1 0,0 0 0,0 0 0,0 1 0,2-1-1,46 5-412,-28-3 344,-17-1 89,1 0 0,-1 0 0,1 1 0,-1-1 0,0 1 0,0 0 0,0 1 0,0-1 0,0 1 0,0 0 0,-1-1-1,1 1 1,-1 1 0,0-1 0,0 1 0,0-1 0,0 1 0,2 5 0,-3-7 70,-1 1 0,0 0 0,0-1-1,0 1 1,0 0 0,-1 0 0,1 0 0,-1-1 0,1 1-1,-1 0 1,0 0 0,0 0 0,-1 0 0,1 0 0,0-1-1,-1 1 1,0 0 0,0 0 0,1 0 0,-2-1 0,1 1-1,0-1 1,0 1 0,-1-1 0,0 1 0,1-1 0,-1 0-1,0 1 1,0-1 0,-3 2 0,-2 2 103,1-1-1,-1-1 1,0 1-1,0-1 1,0 0-1,0-1 1,-1 0-1,0 0 1,1 0-1,-1-1 1,-14 2-1,19-3-322,-1-1 0,1 0 0,-1 0 1,1 0-1,-1 0 0,1 0 0,0-1 0,-1 0 0,1 1 0,0-1 0,-1 0 0,1-1 0,0 1 0,0-1 1,0 1-1,0-1 0,0 0 0,0 0 0,1 0 0,-1 0 0,1-1 0,-1 1 0,1-1 0,0 1 0,0-1 0,0 0 1,0 0-1,1 0 0,-3-6 0,-9-31-4254,3-7-1921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13421,'0'0'4068,"65"4"-1954,-32 1-577,2-2-768,2-2-577,2 1-192,-1-2-1538,-1 0-1889,-7 0-3011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5445,'0'0'12770,"6"11"-12429,-2-4-232,-2-4-68,0-1-1,-1 1 1,1 0-1,-1-1 1,1 1-1,-1 0 1,0 0-1,0 0 1,0 0-1,-1 0 1,1 0-1,-1 0 1,1 1-1,-1-1 1,0 0 0,0 0-1,-1 0 1,1 0-1,-1 0 1,1 0-1,-1 0 1,-2 5-1,-45 64 2019,37-58-1487,0 1 1,1 0 0,1 0-1,-9 21 1,18-36-572,-1 1-1,1 0 1,0-1 0,0 1-1,-1 0 1,1 0 0,0-1-1,0 1 1,0 0 0,0 0-1,0-1 1,0 1 0,0 0-1,0 0 1,0-1-1,0 1 1,0 0 0,0 0-1,1-1 1,-1 1 0,0 0-1,1 0 1,-1-1 0,0 1-1,1 0 1,-1-1 0,1 1-1,-1-1 1,1 1-1,-1-1 1,1 1 0,-1-1-1,2 2 1,1-1-44,-1 0 1,1 0-1,-1-1 0,1 1 1,0 0-1,0-1 1,-1 1-1,1-1 0,0 0 1,2 0-1,8-1-913,-1 0 0,0-1 0,21-6 0,4-7-3186,1-5-2899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45 15791,'0'0'1788,"-12"5"1,7-2-1702,-5 1 316,0 0 0,1 1 1,0 0-1,-13 9 0,19-12-274,1 1-1,-1-1 1,1 0 0,-1 1-1,1-1 1,0 1-1,0 0 1,0 0 0,0-1-1,1 1 1,-1 0-1,1 1 1,-1-1 0,1 0-1,0 0 1,1 1-1,-1-1 1,0 0 0,1 1-1,0-1 1,0 6-1,1-8-109,0 1 0,0 0 0,0-1-1,0 1 1,0-1 0,0 0 0,1 1-1,-1-1 1,0 0 0,1 1 0,-1-1 0,1 0-1,0 0 1,-1 0 0,1-1 0,0 1-1,-1 0 1,1-1 0,0 1 0,0-1-1,0 1 1,-1-1 0,1 0 0,0 0-1,0 0 1,0 0 0,0 0 0,2 0 0,57-3 301,-53 1-303,0 0 1,0-1-1,0 0 0,-1 0 1,1-1-1,-1 1 0,1-2 1,-1 1-1,-1-1 0,9-7 1,-12 10-5,-1 0 0,1 0 1,-1-1-1,1 1 0,-1-1 1,0 1-1,0-1 0,0 1 0,-1-1 1,1 0-1,0 0 0,-1 0 1,0 0-1,0 0 0,0-1 1,0 1-1,0 0 0,-1 0 1,1 0-1,-1-1 0,0 1 1,0 0-1,0-1 0,0 1 0,-1 0 1,0-1-1,1 1 0,-3-5 1,1 5-28,-1 0 0,1 0 0,-1 0 1,0 0-1,1 0 0,-2 1 0,1-1 0,0 1 1,0 0-1,-1 0 0,1 0 0,-1 1 0,1-1 1,-1 1-1,0 0 0,1 0 0,-1 0 0,0 0 1,0 1-1,0-1 0,0 1 0,0 0 1,0 0-1,-4 1 0,-1 0-345,1-1 0,-1 1 0,0 1 0,0 0 0,1 0 0,-1 1 0,1 0 0,0 0 0,-13 8 0,-7 9-3538,2 3-2738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9801,'0'0'5349,"9"3"-3763,12 3-692,1-2 0,0 0 0,0-1 1,0-1-1,33-2 0,127-15 1601,-25 1-2198,71 18-3002,-77 11-4082,-126-13 2559,-6-1-1244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35 13741,'0'0'6828,"8"-7"-5040,26-19-501,-34 26-1264,1-1 0,-1 1 0,0 0 0,0 0 0,1 0 0,-1 0 0,0 0 0,1 0 0,-1-1 0,0 1 0,1 0 0,-1 0 0,0 0 0,0 0 0,1 0 0,-1 0 0,0 0 0,1 0 0,-1 1 1,0-1-1,0 0 0,1 0 0,-1 0 0,0 0 0,1 0 0,-1 0 0,0 0 0,0 1 0,1-1 0,-1 0 0,0 0 0,0 0 0,0 1 0,1-1 0,-1 0 0,0 0 0,0 1 0,0-1 0,0 0 0,1 0 0,-1 1 0,0-1 0,0 0 0,0 1 1,0-1-1,0 0 0,0 0 0,0 1 0,0-1 0,0 0 0,0 1 0,0-1 0,0 0 0,0 1 0,0-1 0,0 0 0,0 0 0,0 1 0,0-1 0,-1 0 0,1 1 0,-1 21 248,1-22-219,-3 18 31,-1-1 0,-1 0 0,-1-1 0,0 1 0,-9 16 1,8-21-88,1 1 1,0 0 0,1 1 0,1-1-1,0 1 1,1 0 0,1 0 0,-2 26-1,4-40 0,0 1 0,1-1 0,-1 1 0,0-1-1,1 1 1,-1-1 0,1 1 0,-1-1 0,1 0-1,-1 1 1,1-1 0,-1 0 0,1 1-1,0-1 1,-1 0 0,1 0 0,-1 1 0,1-1-1,0 0 1,-1 0 0,1 0 0,-1 0-1,1 0 1,0 0 0,-1 0 0,1 0 0,-1 0-1,1 0 1,0 0 0,-1-1 0,1 1 0,22-4-102,-12-1-761,-1-1-1,-1 0 1,1 0-1,-1-1 1,0 0-1,-1 0 1,16-18-1,6-8-5773</inkml:trace>
  <inkml:trace contextRef="#ctx0" brushRef="#br0" timeOffset="1">232 177 14990,'0'0'1538,"-36"81"383,23-44-255,2-2-257,7-8-352,4-6-544,1-10-417,18-6-96,3-5-993,3-7-1698,2-16-2177,-2-11-4485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16111,'-10'7'433,"-5"5"-282,-68 58 2643,76-64-2491,1 0 0,0 1 0,0 0 0,0 0 0,1 0 0,0 0 0,0 1 0,1 0 0,0 0 0,-3 10 0,7-18-308,0 0 0,0 1 0,0-1 0,-1 0 0,1 1 0,0-1 0,0 0 1,0 1-1,0-1 0,0 1 0,0-1 0,0 0 0,0 1 0,0-1 0,1 1 0,-1-1 1,0 0-1,0 1 0,0-1 0,0 0 0,0 1 0,1-1 0,-1 0 0,0 1 1,0-1-1,1 0 0,-1 0 0,0 1 0,0-1 0,1 0 0,-1 0 0,0 1 1,1-1-1,-1 0 0,0 0 0,1 0 0,-1 1 0,0-1 0,1 0 0,0 0 0,20-2-382,20-16-440,-12-3-950,32-33-1,-37 33 1452,-24 20 342,0 1 0,1-1 0,-1 0 0,1 1-1,-1-1 1,1 1 0,-1 0 0,1-1 0,-1 1 0,1-1 0,-1 1 0,1 0 0,-1-1 0,1 1 0,0 0-1,-1 0 1,1-1 0,0 1 0,-1 0 0,1 0 0,0 0 0,-1 0 0,1 0 0,0 0 0,-1 0 0,1 0-1,0 0 1,-1 0 0,1 0 0,0 0 0,0 1 0,4 20 1032,-13 36 1018,7-54-1979,-3 24 934,1 0 0,1 1-1,3 45 1,1-15-929,-3-56-64,0 0 0,1-1 0,-1 1-1,0-1 1,1 1 0,-1-1 0,0 0 0,0 1 0,0-1 0,0 0 0,-1 1 0,1-1 0,0 0 0,0 0 0,-1 0 0,1 0 0,-1 0 0,1-1-1,-1 1 1,1 0 0,-1-1 0,1 1 0,-1-1 0,1 1 0,-1-1 0,0 0 0,1 0 0,-3 1 0,-51 3 982,47-4-874,0-1-1,0 1 1,0-2 0,1 1-1,-15-5 1,21 5-229,-1 1 0,1 0-1,0-1 1,0 1 0,0-1 0,0 1 0,0-1-1,0 1 1,0-1 0,0 0 0,0 1 0,0-1-1,0 0 1,0 0 0,0 0 0,1 0 0,-1 0-1,0 0 1,1 0 0,-1 0 0,0 0-1,1 0 1,-1 0 0,1 0 0,0 0 0,-1-1-1,1 1 1,0 0 0,0 0 0,0 0 0,0-1-1,0 1 1,0 0 0,0 0 0,0 0 0,0-1-1,1 1 1,-1 0 0,0 0 0,1 0-1,-1 0 1,1 0 0,-1 0 0,1 0 0,0 0-1,-1 0 1,1 0 0,0 0 0,0 0 0,1-1-1,29-21-5852,-26 20 4995,18-10-4713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7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98 10442,'3'-2'508,"-1"0"-1,0 0 1,0 0 0,-1-1-1,1 1 1,0-1 0,-1 1 0,0-1-1,1 0 1,-1 1 0,0-1-1,0 0 1,-1 0 0,1 0 0,-1 0-1,1 0 1,-1 0 0,0 0 0,0 0-1,0 0 1,0 0 0,-2-4-1,1 5-352,0 0-1,-1-1 0,1 1 1,-1 0-1,0 0 0,1 1 1,-1-1-1,0 0 0,0 1 0,0-1 1,-1 1-1,1-1 0,0 1 1,0 0-1,-1 0 0,1 0 1,-1 0-1,1 0 0,-1 1 1,1-1-1,-1 1 0,1 0 0,-1 0 1,1 0-1,-6 0 0,3 0-140,-1-1 0,0 2 0,0-1 0,1 0 0,-1 1 0,0 0 0,1 1-1,-1-1 1,1 1 0,-1 0 0,1 0 0,0 1 0,0-1 0,0 1 0,0 0-1,0 1 1,1-1 0,-1 1 0,1 0 0,0 0 0,0 0 0,1 1 0,-1-1 0,1 1-1,0 0 1,0 0 0,0 0 0,1 1 0,-3 8 0,3-9-19,0 0 0,0 1 0,1-1 0,0 0-1,0 0 1,0 1 0,1-1 0,-1 1 0,1-1 0,1 0 0,-1 1 0,3 9 0,-2-12-64,0-1 0,0 0 0,0 1-1,1-1 1,-1 0 0,1 1 0,0-1 0,0 0 0,0 0 0,0 0-1,0-1 1,0 1 0,0 0 0,0-1 0,1 0 0,-1 1 0,0-1-1,1 0 1,-1 0 0,1 0 0,0-1 0,-1 1 0,1 0-1,0-1 1,-1 0 0,1 0 0,3 0 0,6 1-720,0-1 0,0-1 0,1 1 0,-1-2 0,21-5 0,28-16-6024,-26 5 668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15 18257,'0'0'2760,"-9"0"-2076,5 0-615,0 0 1,0 0 0,0 0 0,0 1 0,0-1 0,0 1 0,0 0 0,0 0 0,0 0 0,1 0 0,-1 1 0,0 0 0,1 0 0,0 0 0,-1 0-1,1 0 1,0 1 0,0-1 0,0 1 0,0 0 0,0 0 0,1 0 0,0 0 0,-1 0 0,1 1 0,0-1 0,0 1 0,1-1 0,-3 8 0,1-4 48,1-1 1,0 1 0,1-1-1,-1 1 1,1-1 0,1 1-1,-1 0 1,1 0 0,0-1-1,2 13 1,-1-16-101,-1-1-1,1 1 1,0-1 0,0 1-1,0-1 1,0 1 0,0-1-1,1 0 1,-1 0 0,1 1 0,-1-1-1,1 0 1,0 0 0,0-1-1,0 1 1,0 0 0,0-1-1,0 1 1,1-1 0,-1 0 0,0 0-1,1 1 1,-1-2 0,1 1-1,-1 0 1,1 0 0,-1-1 0,1 1-1,4-1 1,0 0 14,0 0 0,0 0 0,-1 0 1,1-1-1,0 0 0,0-1 0,-1 1 0,1-1 0,-1-1 0,1 1 1,-1-1-1,0 0 0,0-1 0,0 1 0,0-1 0,9-9 1,-11 9-17,0 0 0,0 0 1,0-1-1,-1 1 1,0-1-1,0 0 0,0 1 1,0-2-1,-1 1 1,0 0-1,0 0 0,0-1 1,-1 1-1,0-1 1,0 1-1,0-1 0,-1 1 1,0-1-1,0 0 1,0 1-1,-2-8 0,2 11-20,-1-1-1,1 1 0,-1-1 1,0 1-1,0 0 0,0-1 1,0 1-1,-1 0 0,1 0 0,-1 0 1,1 0-1,-1 0 0,0 0 1,0 0-1,0 1 0,0-1 0,0 0 1,0 1-1,0 0 0,0 0 1,0-1-1,-1 1 0,1 0 1,-4 0-1,-28-6-2267,0 6-5081,25 1-1503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12268,'0'0'9352,"72"18"-8230,-27-18-450,10 0-255,4-9-257,1 1-96,-4 3-353,-6 1-992,-14 4-1537,-13 0-1218,-14 0-1217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6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12139,'0'0'5958,"73"7"-4324,-29-9-225,6-7-672,7 1-417,1-1-288,-6-1-833,-5 2-1985,-12 3-4934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15791,'0'0'7239,"9"-3"-7004,-6 2-214,0 0 0,0 0 1,0 0-1,0 1 0,1-1 1,-1 1-1,0 0 1,0 0-1,1 0 0,-1 0 1,0 0-1,0 1 0,1 0 1,-1-1-1,0 1 0,0 0 1,0 1-1,0-1 0,0 0 1,0 1-1,-1 0 0,1 0 1,0 0-1,-1 0 1,1 0-1,3 5 0,72 68-152,-28-24-3282,-36-33 990,-14-18 2215,0 0 1,1 1 0,-1-1-1,0 1 1,1-1-1,-1 1 1,0-1-1,0 0 1,1 1 0,-1-1-1,0 1 1,0-1-1,0 1 1,0-1-1,0 1 1,0-1-1,0 1 1,0-1 0,0 1-1,0-1 1,0 1-1,0-1 1,0 1-1,0-1 1,0 1-1,0-1 1,-1 1 0,1-1-1,0 1 1,0-1-1,-1 1 1,1-1-1,0 0 1,0 1 0,-1-1-1,1 1 1,-1-1-1,1 0 1,0 1-1,-1-1 1,-14 5-3941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8360,'0'0'10986,"67"-53"-10345,-24 34-193,7-1-127,2 2-161,1-1-128,-1 3-961,-11 3-929,-10 5-3459,-11 1-2242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8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13004,'0'0'2755,"67"-19"-417,-23 2-1217,10-3 0,7 0-384,3 4-481,0 2-256,-4 7-865,-6 5-512,-11 2-769,-9 0-3011,-13 9-1025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13293,'0'0'8488,"15"-12"-7068,370-331-903,-364 330-1199,-21 27 268,-23 35 233,20-44 220,-12 24-41,2-7-5,1 1 1,1 0-1,1 1 1,1 0-1,2 0 0,-10 47 1,17-71-64,0 1 0,0-1 0,0 1 0,0-1 0,-1 1-1,1-1 1,0 0 0,0 1 0,0-1 0,0 1 0,0-1 0,1 1 0,-1-1 0,0 1 0,0-1 0,0 1 0,0-1 0,0 0 0,1 1 0,-1-1-1,0 1 1,0-1 0,1 0 0,-1 1 0,0-1 0,1 0 0,-1 1 0,0-1 0,1 0 0,-1 1 0,0-1 0,1 0 0,-1 0 0,1 0 0,-1 1-1,18-7-2783,13-21-2937,-2-8-1373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13485,'-9'13'2156,"-15"24"-532,-29 56-1,46-80-1131,1 1-1,1-1 1,0 1-1,1 0 1,0 0-1,1 0 1,1 0 0,0 1-1,0 24 1,2-37-471,0 0 0,1-1 1,-1 1-1,1-1 0,-1 1 1,1 0-1,-1-1 0,1 1 0,0-1 1,0 1-1,-1-1 0,1 1 0,0-1 1,0 0-1,1 1 0,-1-1 1,0 0-1,0 0 0,1 0 0,-1 0 1,3 1-1,-1 0-5,1-1 0,-1 1 0,1-1 0,0 0 0,0 0 0,0-1 0,-1 1 0,1-1 0,5 0 0,1 0 23,-1-1 0,1 0 0,-1 0 0,1-1 0,-1 0-1,0-1 1,10-4 0,-9 2-5,-1 0-1,0-1 0,-1 0 0,1 0 0,-1-1 0,0 0 0,-1 0 1,11-14-1,-14 16-7,0 0 0,-1 0 0,0 0 0,0-1 0,0 1 0,0-1 0,-1 0 0,0 0 0,0 0 0,-1 0 0,0 0 0,0 0 1,0 0-1,-1-1 0,0-11 0,-1 16-26,0-1 0,0 0 0,0 0 0,0 0 0,0 1 0,-1-1 1,1 1-1,-1-1 0,0 1 0,1-1 0,-1 1 0,0 0 0,0 0 0,-1 0 0,1 0 1,0 0-1,-1 0 0,1 1 0,-1-1 0,0 1 0,1 0 0,-1 0 0,0 0 0,0 0 1,0 0-1,0 1 0,0-1 0,0 1 0,1 0 0,-1-1 0,0 2 0,0-1 0,0 0 1,0 0-1,-4 2 0,2-2-82,1 1 1,0-1-1,0 1 1,0 0-1,0 0 1,0 0 0,0 1-1,0-1 1,1 1-1,-1 0 1,0 0-1,1 0 1,0 1-1,-1-1 1,1 1-1,0 0 1,0 0-1,0 0 1,1 0 0,-1 0-1,1 1 1,0-1-1,0 1 1,0-1-1,-2 8 1,3-11-39,1 0 1,0 1-1,0-1 1,0 1-1,0-1 1,0 1-1,0-1 1,0 1-1,0-1 0,0 0 1,0 1-1,0-1 1,0 1-1,0-1 1,0 1-1,0-1 1,0 0-1,1 1 1,-1-1-1,0 1 1,0-1-1,1 0 1,-1 1-1,0-1 0,0 0 1,1 1-1,-1-1 1,0 0-1,1 1 1,-1-1-1,0 0 1,1 0-1,-1 1 1,1-1-1,-1 0 1,1 0-1,17 1-5722,-15-2 5254,24-3-6363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1:2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8840,'-9'10'2344,"-1"1"-1960,-11 12 2087,-36 52 0,52-69-2185,1 1 1,0-1 0,0 1-1,1 0 1,-1 0 0,2 1-1,-1-1 1,1 1-1,0-1 1,1 1 0,-1 0-1,2 0 1,-1-1-1,2 15 1,-1-20-277,1-1 0,0 1 1,0-1-1,0 0 0,0 1 0,0-1 1,0 1-1,0-1 0,1 0 0,-1 0 0,0 0 1,1 0-1,-1 0 0,1 0 0,-1 0 0,1 0 1,0-1-1,-1 1 0,1-1 0,-1 1 0,1-1 1,0 1-1,0-1 0,-1 0 0,1 0 1,0 0-1,0 0 0,-1 0 0,1 0 0,3-1 1,4 0 44,-1 0 1,0 0 0,1-1 0,-1 0 0,9-4-1,-5 1-16,0-2-1,-1 1 1,0-1-1,0-1 1,0 0-1,-1-1 1,17-18-1,-22 21-17,0 1 0,0-1-1,-1 0 1,0 0 0,0-1 0,-1 1 0,1-1-1,-2 0 1,1 1 0,-1-1 0,0 0 0,0-1 0,0 1-1,-1 0 1,0-12 0,-1 17-17,0 1 0,-1 0-1,1-1 1,0 1 0,-1-1 0,1 1 0,-1 0 0,1-1-1,-1 1 1,0 0 0,1 0 0,-1-1 0,0 1-1,0 0 1,0 0 0,0 0 0,0 0 0,0 0 0,0 0-1,-1 0 1,1 1 0,-1-2 0,-2 0 7,0 1 0,0 0 0,0-1 0,1 1-1,-1 0 1,0 1 0,0-1 0,-5 1 0,1-1-138,0 2-1,0-1 1,0 1-1,0 0 1,1 0-1,-1 1 1,0 0-1,-7 4 1,-8 7-1607,9-3-2404,4-1-5685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13 15439,'0'0'4628,"6"8"-4094,3 4-302,52 59 369,-54-63-581,0-1 1,1 1-1,0-2 1,1 1 0,0-1-1,18 10 1,-17-16-1493,-19-11 1055,-18-13 197,15 18 130,0 0-1,0 1 1,-1 0 0,0 1 0,-21-4-1,-18 1 2571,65 6-2422,-1-1 0,0 0 0,0-1 0,0 0 0,-1-1 0,1-1 0,-1 0 0,0 0 1,11-8-1,-11 7-53,0 0-1,0 1 1,0 0 0,0 0 0,1 1 0,0 1 0,0 0 0,0 1 0,13-1 0,-25 2-6,1 1 1,-1 0 0,0 0-1,1 0 1,-1 0 0,0 1-1,1-1 1,-1 0 0,1 0-1,-1 0 1,0 0-1,1 0 1,-1 0 0,0 0-1,1 1 1,-1-1 0,0 0-1,1 0 1,-1 1-1,0-1 1,0 0 0,1 0-1,-1 1 1,0-1 0,0 0-1,1 1 1,-1-1 0,0 0-1,0 1 1,0-1-1,0 0 1,0 1 0,1-1-1,-1 0 1,0 1 0,0-1-1,0 1 1,-5 18 105,-15 16 28,7-19-162,-1 0-1,-1-2 1,0 1 0,-1-2-1,-1 0 1,0-1 0,-1 0-1,0-1 1,0-2-1,-1 0 1,-24 8 0,42-16 9,1-1 0,-1 0 0,1 0 0,-1 1 0,1-1 0,-1 0 0,0 0 0,1 0 0,-1 0 1,1 0-1,-1 0 0,1 0 0,-1 0 0,0 0 0,1 0 0,-1 0 0,1 0 0,-1 0 0,1-1 0,-1 1 0,0 0 0,1 0 1,-1-1-1,1 1 0,-1 0 0,1-1 0,-1 1 0,1 0 0,0-1 0,-1 1 0,1-1 0,-1 1 0,1 0 0,0-1 0,-1 0 1,5-24-72,26-33-447,-26 51 74,44-74-7608,-33 53 3476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50:1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52 274 12588,'0'0'6475,"-7"11"-5108,0-2-1006,3-4-131,-1 1-1,1 0 1,0 0 0,0 0 0,1 1-1,0 0 1,0-1 0,1 1 0,-4 13 0,6-19-230,0-1 1,0 0 0,0 1 0,0-1 0,0 1 0,0-1 0,0 0 0,0 1 0,0-1-1,1 1 1,-1-1 0,0 0 0,0 1 0,0-1 0,0 0 0,1 1 0,-1-1 0,0 0-1,0 1 1,1-1 0,-1 0 0,0 0 0,1 1 0,-1-1 0,0 0 0,1 0 0,-1 1 0,0-1-1,1 0 1,-1 0 0,0 0 0,1 0 0,-1 0 0,1 1 0,21-1 117,20-11 112,14-17-122,-47 22-110,-1 1 1,1 0 0,0 1-1,0 0 1,0 0 0,0 1-1,1 0 1,-1 0 0,1 1-1,0 1 1,0 0 0,12 0-1,-21 1-1,0 0 1,0 1-1,0 0 0,0-1 0,0 1 0,0 0 1,0-1-1,-1 1 0,1 0 0,0 0 0,0 0 1,-1-1-1,1 1 0,0 0 0,-1 0 0,1 0 1,-1 0-1,1 0 0,-1 1 0,0-1 0,1 0 1,-1 0-1,0 0 0,0 0 0,0 0 0,0 0 1,0 2-1,0 40 88,0-31-257,1-13-4,0 1 1,1 0-1,-1-1 1,0 1-1,1-1 1,-1 1-1,0-1 0,0 0 1,1 0-1,-1 1 1,0-1-1,0 0 1,0 0-1,0 0 1,0 0-1,1-2 1,25-34-3508,-3-1 1,-1-1 0,33-78-1,-23 48 3351,1 3 4482,-51 91 3570,-2 2-5737,-19 39 0,34-59-1960,1 0 1,0 0 0,0 0 0,0 0 0,1 0 0,0 1-1,1-1 1,-1 1 0,1 0 0,1-1 0,0 1 0,0 9-1,1-16-19,-1 1-1,1-1 0,0 0 0,-1 0 0,1 0 1,0 0-1,0 0 0,0 0 0,-1 0 1,1 0-1,0 0 0,0-1 0,0 1 0,1 0 1,-1-1-1,0 1 0,0 0 0,0-1 1,0 0-1,1 1 0,-1-1 0,0 0 0,0 1 1,3-1-1,38 4 269,-28-4-219,-10 0-57,0 0 0,0 1-1,0-1 1,-1 1 0,1 0-1,0 0 1,-1 0 0,1 1 0,0-1-1,-1 1 1,0 0 0,1 0 0,-1 0-1,0 0 1,0 0 0,0 1 0,0 0-1,-1-1 1,5 7 0,-4-3 116,0 0 1,-1 0-1,0 1 1,0-1 0,0 1-1,-1-1 1,0 1-1,0 0 1,-1-1 0,0 12-1,0-18-87,0 0 0,0 0 0,0 0 0,1 0 0,-1 0 0,0 0 1,0 0-1,0 0 0,0 0 0,0 0 0,0-1 0,1 1 0,-1 0 0,0 0 0,0 0 0,0 0 0,0 0 0,0 0 0,1 0 0,-1 1 0,0-1 0,0 0 0,0 0 0,0 0 0,0 0 1,1 0-1,-1 0 0,0 0 0,0 0 0,0 0 0,0 0 0,0 0 0,0 0 0,0 0 0,1 1 0,-1-1 0,0 0 0,0 0 0,0 0 0,0 0 0,0 0 0,0 0 0,0 1 0,0-1 0,0 0 1,0 0-1,0 0 0,0 0 0,0 0 0,0 1 0,12-25 801,10-36-47,-11-7-443,-11 65-363,5 38-432,-3-34 456,0 0 0,0-1 0,1 1 0,-1-1 0,0 0-1,1 1 1,-1-1 0,1 0 0,0 0 0,-1-1 0,1 1-1,0 0 1,-1-1 0,1 0 0,0 1 0,0-1 0,-1-1-1,6 1 1,-1-1 18,1 1 0,-1-1-1,0 0 1,0 0 0,0-1-1,9-3 1,-10 2 13,1-1 1,-1 0-1,0 0 0,0 0 0,0 0 0,-1-1 1,0 0-1,0 0 0,0-1 0,0 0 0,-1 1 1,0-1-1,4-7 0,-30 63-382,17-41 193,0 1 0,1 0-1,0 0 1,1 0 0,0 1-1,0-1 1,-1 22 0,4-32-23,0 1 0,0-1 0,0 1 0,0-1 0,0 1 1,0 0-1,0-1 0,0 1 0,0-1 0,0 1 0,1-1 0,-1 1 0,0-1 0,0 1 1,1-1-1,-1 1 0,0-1 0,1 1 0,-1-1 0,0 0 0,1 1 0,-1-1 0,1 0 1,-1 1-1,1-1 0,-1 0 0,1 1 0,-1-1 0,1 0 0,-1 0 0,1 1 0,-1-1 1,1 0-1,-1 0 0,1 0 0,0 0 0,-1 0 0,1 0 0,-1 0 0,1 0 0,-1 0 1,1 0-1,-1 0 0,1 0 0,0-1 0,0 1 0,11-2-5726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8616,'0'0'7383,"9"3"-6742,17 9-232,0 1 1,-2 2 0,38 27-1,-28-18-542,-8-7-1358,-8-8-2255,-2 0-4229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7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64 10090,'0'0'4543,"3"-8"-1773,8-24-651,-11 31-2025,0 0 0,0 1 0,0-1-1,0 0 1,0 0 0,0 1-1,0-1 1,0 0 0,0 0-1,0 1 1,0-1 0,0 0-1,-1 0 1,1 1 0,0-1-1,-1 0 1,1 1 0,0-1-1,-1 0 1,1 1 0,-1-1-1,1 1 1,-1-1 0,1 1-1,-1-1 1,0 1 0,1-1-1,-1 1 1,0-1 0,1 1 0,-1 0-1,0-1 1,1 1 0,-1 0-1,0 0 1,1 0 0,-1-1-1,0 1 1,0 0 0,0 0-1,0 0 1,-37-1 986,33 1-847,2 0-211,0 1 0,0-1 0,0 1 0,0 0 0,0-1 0,0 1 0,0 1 0,1-1 0,-1 0 0,0 1 0,1-1 0,-1 1 0,1 0 0,0 0 0,-1 0 0,1 0 0,0 0 0,0 0 0,0 1 0,1-1 0,-1 1 0,0-1 0,1 1 0,0 0 0,-1 0 0,1-1 0,-1 5 0,0-1-6,0 1 1,1 0-1,0-1 0,0 1 0,0 0 1,0 0-1,1 0 0,1-1 1,-1 1-1,1 0 0,2 10 1,-2-15-12,0 0 1,1 0 0,-1 0 0,0 0-1,1 0 1,-1 0 0,1-1-1,0 1 1,0-1 0,-1 1 0,1-1-1,0 1 1,0-1 0,0 0 0,1 0-1,-1 0 1,0 0 0,0-1 0,0 1-1,1 0 1,-1-1 0,0 0 0,1 1-1,-1-1 1,0 0 0,4-1 0,3 2 29,0-2 1,0 1-1,-1-1 1,1-1-1,16-4 1,-13 2-7,-1-1 0,1-1 1,-2 0-1,12-7 0,-19 11-16,0 0-1,0 0 1,0 0-1,-1-1 1,1 1-1,0-1 1,-1 1-1,0-1 1,0 0-1,0 0 1,0 0-1,0 0 1,0 0 0,-1 0-1,1 0 1,-1-1-1,0 1 1,1-6-1,-2 8-32,-1 0 0,1 0-1,-1 0 1,1 0 0,-1 1 0,0-1-1,1 0 1,-1 0 0,0 1 0,1-1-1,-1 0 1,0 1 0,0-1 0,0 1-1,0-1 1,1 1 0,-1 0 0,0-1-1,0 1 1,0 0 0,0-1 0,0 1-1,0 0 1,0 0 0,0 0 0,0 0-1,0 0 1,0 0 0,0 0 0,-1 1-1,-15 2-2099,16-3 1955,1 0-1,0 0 0,-1 0 1,1 1-1,0-1 0,-1 0 0,1 0 1,0 0-1,0 1 0,-1-1 1,1 0-1,0 0 0,0 0 1,-1 1-1,1-1 0,0 0 1,0 1-1,0-1 0,0 0 0,-1 0 1,1 1-1,0-1 0,0 0 1,0 1-1,0-1 0,0 0 1,0 1-1,0-1 0,0 0 1,0 1-1,0-1 0,0 1 0,4 2-3896,9-1-1122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11627,'0'0'7911,"-10"62"-6021,5-43-416,-2 1-449,1-1-449,3 2-416,3-2-96,0-2-96,13-8-448,6-2-1250,4-7-960,5-7-962,-3-12-1889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16143,'0'0'2253,"-10"3"-507,-5 0-1409,1 2 0,-1 0 1,-17 9-1,27-12-194,0 0 1,1 1-1,-1 0 1,1 0 0,-1 0-1,1 0 1,0 1-1,0 0 1,0 0-1,1 0 1,-1 0 0,1 0-1,0 1 1,0-1-1,-2 7 1,5-11-145,-1 0 1,1 1-1,0-1 1,0 0 0,0 1-1,0-1 1,0 0-1,0 0 1,0 1-1,0-1 1,0 0-1,0 1 1,0-1-1,0 0 1,0 1-1,0-1 1,0 0 0,0 1-1,0-1 1,0 0-1,0 1 1,0-1-1,1 0 1,-1 1-1,0-1 1,0 0-1,0 0 1,0 1-1,1-1 1,-1 0 0,0 0-1,0 1 1,1-1-1,-1 0 1,0 0-1,1 0 1,-1 0-1,1 1 1,16-1 83,17-12 44,85-64-1825,-119 76 1698,1 0-1,-1-1 1,0 1-1,1 0 1,-1 0-1,1 0 0,-1 0 1,0 0-1,1 0 1,-1 0-1,1-1 1,-1 1-1,1 0 0,-1 0 1,0 1-1,1-1 1,-1 0-1,1 0 1,-1 0-1,0 0 0,1 0 1,-1 0-1,1 0 1,-1 1-1,0-1 0,1 0 1,-1 0-1,0 1 1,1-1-1,-1 0 1,0 0-1,1 1 0,-1-1 1,0 0-1,1 1 1,5 20-40,-5 35 37,-1-42 72,8 83 1335,-9-96-1309,1 1 0,-1-1 1,0 0-1,0 0 0,0 0 0,0 0 1,0 0-1,0 0 0,0 0 0,-1 0 1,1 0-1,0 0 0,-1 0 0,1-1 1,0 1-1,-1 0 0,1-1 0,0 0 1,-1 1-1,1-1 0,-1 0 0,1 1 1,-1-1-1,1 0 0,-4-1 1,-41 4 740,46-3-818,-16 1 336,-34 0 383,48-1-730,0 0 0,0 0 0,0 0-1,0-1 1,0 1 0,0 0 0,0-1 0,0 0 0,0 1 0,1-1 0,-1 0 0,0 0 0,0 0 0,1 0 0,-1 0 0,0 0 0,1 0-1,-2-2 1,7 0-673,1 0 0,0 1 0,0 0 0,1 0 0,-1 1-1,0 0 1,6-1 0,-8 1 54,63-18-8784,-28 5-117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16656,'0'0'9545,"15"13"-20660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1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12139,'0'0'9647,"11"-9"-9444,13-12-137,0-1-54,0 1-1,2 1 1,46-27-1,-72 47-17,0 0-1,0 0 1,0 0 0,1 0 0,-1 0-1,0-1 1,0 1 0,0 0-1,0 0 1,1 0 0,-1 0 0,0 0-1,0 0 1,0 0 0,1 0 0,-1 0-1,0 0 1,0 0 0,0 0 0,0 0-1,1 0 1,-1 0 0,0 0-1,0 0 1,0 0 0,1 1 0,-1-1-1,0 0 1,0 0 0,0 0 0,0 0-1,1 0 1,-1 0 0,0 0-1,0 1 1,0-1 0,0 0 0,0 0-1,0 0 1,0 0 0,1 1 0,-1-1-1,0 0 1,0 0 0,0 0 0,0 0-1,0 1 1,0-1 0,0 0-1,0 0 1,0 1 0,-2 15-62,-9 17 136,8-26-65,-20 58 66,21-60-91,1-1 0,0 1 0,0 0 0,0-1 0,1 1 0,-1 0 0,1 0 0,1 0 0,-1-1 0,1 1 0,1 8 0,-2-13-38,1 1-1,-1-1 1,1 1-1,-1-1 1,1 1 0,-1-1-1,1 0 1,-1 1-1,1-1 1,-1 0-1,1 1 1,0-1 0,-1 0-1,1 0 1,0 1-1,-1-1 1,1 0 0,-1 0-1,1 0 1,0 0-1,-1 0 1,1 0-1,0 0 1,-1 0 0,1 0-1,0 0 1,-1 0-1,1-1 1,0 1 0,-1 0-1,1 0 1,-1-1-1,1 1 1,0-1-1,21-10-2228,0-11-2163,2-5-2638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0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14926,'-8'11'1708,"1"0"-1524,-39 61 2327,42-65-2004,0 1 0,1 0-1,-1 0 1,2 0 0,-1 0-1,1 1 1,0-1 0,0 16-1,2-23-480,0 0-1,0 0 0,0 1 0,0-1 1,0 0-1,1 0 0,-1 0 0,0 0 1,1 0-1,-1 1 0,1-1 0,0 0 1,-1 0-1,1 0 0,0 0 0,-1 0 1,1 0-1,0-1 0,0 1 1,0 0-1,0 0 0,0 0 0,0-1 1,1 2-1,1-1 14,1 0-1,-1 0 1,0 0 0,1 0-1,-1 0 1,1-1 0,-1 1 0,7-1-1,-2 0 3,0-1 0,0 0 0,0 0 0,0-1 0,0 0 0,0 0 0,11-5 0,-10 2-30,0-1-1,0 0 1,-1-1 0,1 1-1,-1-1 1,12-15-1,-18 19-8,1 1-1,-1 0 0,0-1 0,-1 0 0,1 1 1,0-1-1,-1 0 0,0 0 0,1 0 0,-1 0 1,0 0-1,-1 0 0,1-1 0,0 1 1,-1 0-1,0 0 0,0 0 0,0-1 0,0 1 1,0 0-1,-1 0 0,1-1 0,-1 1 0,0 0 1,0 0-1,-3-6 0,2 7 1,0 0 1,0-1 0,-1 1-1,1 0 1,-1 0-1,0 1 1,0-1-1,0 1 1,1-1-1,-1 1 1,-1 0-1,1 0 1,0 0-1,0 0 1,0 1 0,0-1-1,-1 1 1,1 0-1,0 0 1,0 0-1,-1 0 1,-4 1-1,6-1-6,0 0-1,-1 0 0,1 1 1,0-1-1,0 1 0,-1-1 1,1 1-1,0 0 0,0-1 1,0 1-1,0 0 0,0 1 1,0-1-1,0 0 0,0 0 1,0 1-1,0-1 0,1 1 1,-1 0-1,0 0 0,1-1 1,0 1-1,-1 0 0,1 0 1,0 0-1,0 0 0,0 0 1,0 1-1,1-1 0,-1 0 1,0 4-1,1-5-132,1 0 0,0-1 0,-1 1 0,1 0 0,0 0-1,0-1 1,0 1 0,-1-1 0,1 1 0,0-1 0,0 1 0,0-1 0,0 0-1,0 1 1,0-1 0,0 0 0,0 0 0,0 1 0,0-1 0,0 0 0,0 0-1,0 0 1,0 0 0,0-1 0,2 1 0,30-2-3788,-3-4-2011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7687,'0'0'6663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 11435,'0'0'12860,"-8"-2"-12550,6 1-304,0 1 0,1-1 1,-1 1-1,0-1 0,0 1 1,0 0-1,0 0 1,0 0-1,0 0 0,0 0 1,0 1-1,0-1 0,0 1 1,0-1-1,0 1 1,0 0-1,0-1 0,1 1 1,-1 0-1,0 0 0,1 0 1,-1 1-1,-2 1 1,0 2 38,1-1 1,-1 1-1,1-1 1,0 1-1,1 0 1,-1 0 0,1 1-1,0-1 1,-2 9-1,3-10 0,0 1 0,-1-1-1,2 1 1,-1-1 0,0 1 0,1-1-1,0 1 1,0-1 0,0 1 0,1-1-1,-1 1 1,3 6 0,-2-9-31,0 0 1,0 0-1,0-1 1,1 1-1,-1 0 1,1-1-1,-1 1 1,1-1-1,-1 1 1,1-1-1,0 0 1,0 1-1,-1-1 1,1 0-1,0 0 1,0-1-1,0 1 1,0 0-1,0-1 1,0 1-1,1-1 1,-1 1-1,0-1 1,0 0-1,0 0 1,0 0-1,3-1 1,1 1 13,0 0 0,0-1 1,0 0-1,-1 0 1,1 0-1,0-1 0,0 0 1,-1 0-1,1 0 0,-1-1 1,0 0-1,0 0 0,6-5 1,-8 6-20,0-1 0,0 0 1,0 1-1,0-1 1,-1 0-1,0-1 0,1 1 1,-1 0-1,-1-1 0,1 1 1,0-1-1,-1 0 1,1 1-1,-1-1 0,0 0 1,-1 0-1,1 0 0,-1 0 1,1 0-1,-1 0 1,-1-4-1,1 6-32,0 0-1,-1 0 1,0 0 0,1 0-1,-1-1 1,0 1 0,0 0-1,0 1 1,-1-1 0,1 0-1,0 0 1,-1 0 0,1 1-1,-1-1 1,1 1 0,-1-1-1,0 1 1,0-1 0,1 1-1,-1 0 1,-3-1 0,0 0-630,1 0 1,-1 0 0,0 0-1,1 1 1,-1 0-1,0 0 1,0 0 0,-8 0-1,11 6-6340,2 2 1190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32:2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18802,'0'0'3940,"-6"8"-2451,-1 1-995,1 0 1,-1 1-1,2 0 0,-8 16 1,12-23-474,-1 1 0,1 0 0,0-1 0,0 1 0,1 0 0,-1 0 0,1 0 0,0 0 1,0 0-1,0-1 0,0 1 0,1 0 0,-1 0 0,1 0 0,0-1 0,0 1 0,1 0 0,-1-1 0,1 1 1,2 4-1,13 21-2716,-14-7-2442,-6-20-102,-12-3-690,3-5-1737</inkml:trace>
  <inkml:trace contextRef="#ctx0" brushRef="#br0" timeOffset="1">0 114 10442,'0'0'10730,"58"-38"-10634,-22 36-64,3-1 0,2-2-1281,-4-3-3363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719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7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D3BA4-C826-496B-816E-FA612258FAF1}" type="slidenum">
              <a:rPr lang="de-DE"/>
              <a:pPr/>
              <a:t>17</a:t>
            </a:fld>
            <a:endParaRPr lang="de-DE"/>
          </a:p>
        </p:txBody>
      </p:sp>
      <p:sp>
        <p:nvSpPr>
          <p:cNvPr id="481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1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36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4BF954-DCBE-409C-AF58-1F1EC3553479}" type="slidenum">
              <a:rPr lang="de-DE"/>
              <a:pPr/>
              <a:t>18</a:t>
            </a:fld>
            <a:endParaRPr lang="de-DE"/>
          </a:p>
        </p:txBody>
      </p:sp>
      <p:sp>
        <p:nvSpPr>
          <p:cNvPr id="4833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33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577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3533A-9447-4D4D-8C68-7162F12C3DD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6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B57CA6-6D5E-4E11-AD6B-B5417ACA0A3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97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290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592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139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FE1B2D-07F3-499D-9B85-08002EEE54C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45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7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00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8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0616EB-C823-4719-AC60-1E9A01BCEA34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545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447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C91F46-67A2-4F50-BC16-FE131C3E178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852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68201D-C911-4012-9DD8-43E7A284D29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79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23A066-B1CF-4DC4-A7A9-D6EE4AB30EB8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81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E041A3-935E-4547-BFC8-42EC311BE9EB}" type="slidenum">
              <a:rPr lang="de-DE"/>
              <a:pPr/>
              <a:t>32</a:t>
            </a:fld>
            <a:endParaRPr lang="de-DE"/>
          </a:p>
        </p:txBody>
      </p:sp>
      <p:sp>
        <p:nvSpPr>
          <p:cNvPr id="4874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74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678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23B00-B333-47C3-8628-9022D13D7F02}" type="slidenum">
              <a:rPr lang="de-DE"/>
              <a:pPr/>
              <a:t>33</a:t>
            </a:fld>
            <a:endParaRPr lang="de-DE"/>
          </a:p>
        </p:txBody>
      </p:sp>
      <p:sp>
        <p:nvSpPr>
          <p:cNvPr id="489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94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618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9139B9-EBBB-4FD7-9E6A-D792144CFDCA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48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52045-57BA-4681-B080-A72A34E7F599}" type="slidenum">
              <a:rPr lang="de-DE"/>
              <a:pPr/>
              <a:t>8</a:t>
            </a:fld>
            <a:endParaRPr lang="de-DE"/>
          </a:p>
        </p:txBody>
      </p:sp>
      <p:sp>
        <p:nvSpPr>
          <p:cNvPr id="479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9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794984-4538-4862-B949-D8817848F90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65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37C616-BD52-49BA-B1BF-8A8B2D075DB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656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1575C7-254A-4E97-98EC-CFDC4EE472B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192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FE689E-BF72-4A8C-B8F6-C3A8F960CB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381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00AD6E-65F9-4309-9C0C-9ED38E9DA83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838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61AB3E-DD77-44D9-AC97-2928F5F87C6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457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DEB884-CAFA-4896-A5C0-9B0ED68CD25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553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9DE523-4DDA-40D6-A56B-428D0E04655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48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F0B7FD-EAB7-41D6-9601-A77E8113FF78}" type="slidenum">
              <a:rPr lang="de-DE"/>
              <a:pPr/>
              <a:t>43</a:t>
            </a:fld>
            <a:endParaRPr lang="de-DE"/>
          </a:p>
        </p:txBody>
      </p:sp>
      <p:sp>
        <p:nvSpPr>
          <p:cNvPr id="4915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15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757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B53AC3-F79C-4526-A9B2-B64A4DED83AC}" type="slidenum">
              <a:rPr lang="de-DE"/>
              <a:pPr/>
              <a:t>44</a:t>
            </a:fld>
            <a:endParaRPr lang="de-DE"/>
          </a:p>
        </p:txBody>
      </p:sp>
      <p:sp>
        <p:nvSpPr>
          <p:cNvPr id="4935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35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74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07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520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625151-3D25-46E5-8C05-3F39028BCDD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4F38AA-52C0-4EBE-B07A-1615AFCDD3F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48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8075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8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96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21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3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298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95.xml"/><Relationship Id="rId299" Type="http://schemas.openxmlformats.org/officeDocument/2006/relationships/customXml" Target="../ink/ink786.xml"/><Relationship Id="rId21" Type="http://schemas.openxmlformats.org/officeDocument/2006/relationships/customXml" Target="../ink/ink647.xml"/><Relationship Id="rId63" Type="http://schemas.openxmlformats.org/officeDocument/2006/relationships/customXml" Target="../ink/ink668.xml"/><Relationship Id="rId159" Type="http://schemas.openxmlformats.org/officeDocument/2006/relationships/customXml" Target="../ink/ink716.xml"/><Relationship Id="rId324" Type="http://schemas.openxmlformats.org/officeDocument/2006/relationships/image" Target="../media/image1661.png"/><Relationship Id="rId366" Type="http://schemas.openxmlformats.org/officeDocument/2006/relationships/image" Target="../media/image43.png"/><Relationship Id="rId170" Type="http://schemas.openxmlformats.org/officeDocument/2006/relationships/image" Target="../media/image1584.png"/><Relationship Id="rId226" Type="http://schemas.openxmlformats.org/officeDocument/2006/relationships/image" Target="../media/image1612.png"/><Relationship Id="rId268" Type="http://schemas.openxmlformats.org/officeDocument/2006/relationships/image" Target="../media/image1633.png"/><Relationship Id="rId32" Type="http://schemas.openxmlformats.org/officeDocument/2006/relationships/image" Target="../media/image1515.png"/><Relationship Id="rId74" Type="http://schemas.openxmlformats.org/officeDocument/2006/relationships/image" Target="../media/image1536.png"/><Relationship Id="rId128" Type="http://schemas.openxmlformats.org/officeDocument/2006/relationships/image" Target="../media/image1563.png"/><Relationship Id="rId335" Type="http://schemas.openxmlformats.org/officeDocument/2006/relationships/customXml" Target="../ink/ink804.xml"/><Relationship Id="rId377" Type="http://schemas.openxmlformats.org/officeDocument/2006/relationships/customXml" Target="../ink/ink825.xml"/><Relationship Id="rId5" Type="http://schemas.openxmlformats.org/officeDocument/2006/relationships/customXml" Target="../ink/ink639.xml"/><Relationship Id="rId181" Type="http://schemas.openxmlformats.org/officeDocument/2006/relationships/customXml" Target="../ink/ink727.xml"/><Relationship Id="rId237" Type="http://schemas.openxmlformats.org/officeDocument/2006/relationships/customXml" Target="../ink/ink755.xml"/><Relationship Id="rId279" Type="http://schemas.openxmlformats.org/officeDocument/2006/relationships/customXml" Target="../ink/ink776.xml"/><Relationship Id="rId43" Type="http://schemas.openxmlformats.org/officeDocument/2006/relationships/customXml" Target="../ink/ink658.xml"/><Relationship Id="rId139" Type="http://schemas.openxmlformats.org/officeDocument/2006/relationships/customXml" Target="../ink/ink706.xml"/><Relationship Id="rId290" Type="http://schemas.openxmlformats.org/officeDocument/2006/relationships/image" Target="../media/image1644.png"/><Relationship Id="rId304" Type="http://schemas.openxmlformats.org/officeDocument/2006/relationships/image" Target="../media/image1651.png"/><Relationship Id="rId346" Type="http://schemas.openxmlformats.org/officeDocument/2006/relationships/image" Target="../media/image1672.png"/><Relationship Id="rId85" Type="http://schemas.openxmlformats.org/officeDocument/2006/relationships/customXml" Target="../ink/ink679.xml"/><Relationship Id="rId150" Type="http://schemas.openxmlformats.org/officeDocument/2006/relationships/image" Target="../media/image1574.png"/><Relationship Id="rId192" Type="http://schemas.openxmlformats.org/officeDocument/2006/relationships/image" Target="../media/image1595.png"/><Relationship Id="rId206" Type="http://schemas.openxmlformats.org/officeDocument/2006/relationships/image" Target="../media/image1602.png"/><Relationship Id="rId248" Type="http://schemas.openxmlformats.org/officeDocument/2006/relationships/image" Target="../media/image1623.png"/><Relationship Id="rId12" Type="http://schemas.openxmlformats.org/officeDocument/2006/relationships/image" Target="../media/image1506.png"/><Relationship Id="rId108" Type="http://schemas.openxmlformats.org/officeDocument/2006/relationships/image" Target="../media/image1553.png"/><Relationship Id="rId315" Type="http://schemas.openxmlformats.org/officeDocument/2006/relationships/customXml" Target="../ink/ink794.xml"/><Relationship Id="rId357" Type="http://schemas.openxmlformats.org/officeDocument/2006/relationships/customXml" Target="../ink/ink815.xml"/><Relationship Id="rId54" Type="http://schemas.openxmlformats.org/officeDocument/2006/relationships/image" Target="../media/image1526.png"/><Relationship Id="rId96" Type="http://schemas.openxmlformats.org/officeDocument/2006/relationships/image" Target="../media/image1547.png"/><Relationship Id="rId161" Type="http://schemas.openxmlformats.org/officeDocument/2006/relationships/customXml" Target="../ink/ink717.xml"/><Relationship Id="rId217" Type="http://schemas.openxmlformats.org/officeDocument/2006/relationships/customXml" Target="../ink/ink745.xml"/><Relationship Id="rId259" Type="http://schemas.openxmlformats.org/officeDocument/2006/relationships/customXml" Target="../ink/ink766.xml"/><Relationship Id="rId23" Type="http://schemas.openxmlformats.org/officeDocument/2006/relationships/customXml" Target="../ink/ink648.xml"/><Relationship Id="rId119" Type="http://schemas.openxmlformats.org/officeDocument/2006/relationships/customXml" Target="../ink/ink696.xml"/><Relationship Id="rId270" Type="http://schemas.openxmlformats.org/officeDocument/2006/relationships/image" Target="../media/image1634.png"/><Relationship Id="rId326" Type="http://schemas.openxmlformats.org/officeDocument/2006/relationships/image" Target="../media/image1662.png"/><Relationship Id="rId65" Type="http://schemas.openxmlformats.org/officeDocument/2006/relationships/customXml" Target="../ink/ink669.xml"/><Relationship Id="rId130" Type="http://schemas.openxmlformats.org/officeDocument/2006/relationships/image" Target="../media/image1564.png"/><Relationship Id="rId368" Type="http://schemas.openxmlformats.org/officeDocument/2006/relationships/image" Target="../media/image44.png"/><Relationship Id="rId172" Type="http://schemas.openxmlformats.org/officeDocument/2006/relationships/image" Target="../media/image1585.png"/><Relationship Id="rId228" Type="http://schemas.openxmlformats.org/officeDocument/2006/relationships/image" Target="../media/image1613.png"/><Relationship Id="rId281" Type="http://schemas.openxmlformats.org/officeDocument/2006/relationships/customXml" Target="../ink/ink777.xml"/><Relationship Id="rId337" Type="http://schemas.openxmlformats.org/officeDocument/2006/relationships/customXml" Target="../ink/ink805.xml"/><Relationship Id="rId34" Type="http://schemas.openxmlformats.org/officeDocument/2006/relationships/image" Target="../media/image1516.png"/><Relationship Id="rId76" Type="http://schemas.openxmlformats.org/officeDocument/2006/relationships/image" Target="../media/image1537.png"/><Relationship Id="rId141" Type="http://schemas.openxmlformats.org/officeDocument/2006/relationships/customXml" Target="../ink/ink707.xml"/><Relationship Id="rId379" Type="http://schemas.openxmlformats.org/officeDocument/2006/relationships/customXml" Target="../ink/ink826.xml"/><Relationship Id="rId7" Type="http://schemas.openxmlformats.org/officeDocument/2006/relationships/customXml" Target="../ink/ink640.xml"/><Relationship Id="rId183" Type="http://schemas.openxmlformats.org/officeDocument/2006/relationships/customXml" Target="../ink/ink728.xml"/><Relationship Id="rId239" Type="http://schemas.openxmlformats.org/officeDocument/2006/relationships/customXml" Target="../ink/ink756.xml"/><Relationship Id="rId250" Type="http://schemas.openxmlformats.org/officeDocument/2006/relationships/image" Target="../media/image1624.png"/><Relationship Id="rId292" Type="http://schemas.openxmlformats.org/officeDocument/2006/relationships/image" Target="../media/image1645.png"/><Relationship Id="rId306" Type="http://schemas.openxmlformats.org/officeDocument/2006/relationships/image" Target="../media/image1652.png"/><Relationship Id="rId45" Type="http://schemas.openxmlformats.org/officeDocument/2006/relationships/customXml" Target="../ink/ink659.xml"/><Relationship Id="rId87" Type="http://schemas.openxmlformats.org/officeDocument/2006/relationships/customXml" Target="../ink/ink680.xml"/><Relationship Id="rId110" Type="http://schemas.openxmlformats.org/officeDocument/2006/relationships/image" Target="../media/image1554.png"/><Relationship Id="rId348" Type="http://schemas.openxmlformats.org/officeDocument/2006/relationships/image" Target="../media/image1673.png"/><Relationship Id="rId152" Type="http://schemas.openxmlformats.org/officeDocument/2006/relationships/image" Target="../media/image1575.png"/><Relationship Id="rId194" Type="http://schemas.openxmlformats.org/officeDocument/2006/relationships/image" Target="../media/image1596.png"/><Relationship Id="rId208" Type="http://schemas.openxmlformats.org/officeDocument/2006/relationships/image" Target="../media/image1603.png"/><Relationship Id="rId261" Type="http://schemas.openxmlformats.org/officeDocument/2006/relationships/customXml" Target="../ink/ink767.xml"/><Relationship Id="rId14" Type="http://schemas.openxmlformats.org/officeDocument/2006/relationships/image" Target="../media/image930.png"/><Relationship Id="rId56" Type="http://schemas.openxmlformats.org/officeDocument/2006/relationships/image" Target="../media/image1527.png"/><Relationship Id="rId317" Type="http://schemas.openxmlformats.org/officeDocument/2006/relationships/customXml" Target="../ink/ink795.xml"/><Relationship Id="rId359" Type="http://schemas.openxmlformats.org/officeDocument/2006/relationships/customXml" Target="../ink/ink816.xml"/><Relationship Id="rId98" Type="http://schemas.openxmlformats.org/officeDocument/2006/relationships/image" Target="../media/image1548.png"/><Relationship Id="rId121" Type="http://schemas.openxmlformats.org/officeDocument/2006/relationships/customXml" Target="../ink/ink697.xml"/><Relationship Id="rId163" Type="http://schemas.openxmlformats.org/officeDocument/2006/relationships/customXml" Target="../ink/ink718.xml"/><Relationship Id="rId219" Type="http://schemas.openxmlformats.org/officeDocument/2006/relationships/customXml" Target="../ink/ink746.xml"/><Relationship Id="rId370" Type="http://schemas.openxmlformats.org/officeDocument/2006/relationships/image" Target="../media/image45.png"/><Relationship Id="rId230" Type="http://schemas.openxmlformats.org/officeDocument/2006/relationships/image" Target="../media/image1614.png"/><Relationship Id="rId25" Type="http://schemas.openxmlformats.org/officeDocument/2006/relationships/customXml" Target="../ink/ink649.xml"/><Relationship Id="rId67" Type="http://schemas.openxmlformats.org/officeDocument/2006/relationships/customXml" Target="../ink/ink670.xml"/><Relationship Id="rId272" Type="http://schemas.openxmlformats.org/officeDocument/2006/relationships/image" Target="../media/image1635.png"/><Relationship Id="rId328" Type="http://schemas.openxmlformats.org/officeDocument/2006/relationships/image" Target="../media/image1663.png"/><Relationship Id="rId132" Type="http://schemas.openxmlformats.org/officeDocument/2006/relationships/image" Target="../media/image1565.png"/><Relationship Id="rId174" Type="http://schemas.openxmlformats.org/officeDocument/2006/relationships/image" Target="../media/image1586.png"/><Relationship Id="rId381" Type="http://schemas.openxmlformats.org/officeDocument/2006/relationships/customXml" Target="../ink/ink827.xml"/><Relationship Id="rId241" Type="http://schemas.openxmlformats.org/officeDocument/2006/relationships/customXml" Target="../ink/ink757.xml"/><Relationship Id="rId36" Type="http://schemas.openxmlformats.org/officeDocument/2006/relationships/image" Target="../media/image1517.png"/><Relationship Id="rId283" Type="http://schemas.openxmlformats.org/officeDocument/2006/relationships/customXml" Target="../ink/ink778.xml"/><Relationship Id="rId339" Type="http://schemas.openxmlformats.org/officeDocument/2006/relationships/customXml" Target="../ink/ink806.xml"/><Relationship Id="rId78" Type="http://schemas.openxmlformats.org/officeDocument/2006/relationships/image" Target="../media/image1538.png"/><Relationship Id="rId101" Type="http://schemas.openxmlformats.org/officeDocument/2006/relationships/customXml" Target="../ink/ink687.xml"/><Relationship Id="rId143" Type="http://schemas.openxmlformats.org/officeDocument/2006/relationships/customXml" Target="../ink/ink708.xml"/><Relationship Id="rId185" Type="http://schemas.openxmlformats.org/officeDocument/2006/relationships/customXml" Target="../ink/ink729.xml"/><Relationship Id="rId350" Type="http://schemas.openxmlformats.org/officeDocument/2006/relationships/image" Target="../media/image1674.png"/><Relationship Id="rId9" Type="http://schemas.openxmlformats.org/officeDocument/2006/relationships/customXml" Target="../ink/ink641.xml"/><Relationship Id="rId210" Type="http://schemas.openxmlformats.org/officeDocument/2006/relationships/image" Target="../media/image1604.png"/><Relationship Id="rId26" Type="http://schemas.openxmlformats.org/officeDocument/2006/relationships/image" Target="../media/image1512.png"/><Relationship Id="rId231" Type="http://schemas.openxmlformats.org/officeDocument/2006/relationships/customXml" Target="../ink/ink752.xml"/><Relationship Id="rId252" Type="http://schemas.openxmlformats.org/officeDocument/2006/relationships/image" Target="../media/image1625.png"/><Relationship Id="rId273" Type="http://schemas.openxmlformats.org/officeDocument/2006/relationships/customXml" Target="../ink/ink773.xml"/><Relationship Id="rId294" Type="http://schemas.openxmlformats.org/officeDocument/2006/relationships/image" Target="../media/image1646.png"/><Relationship Id="rId308" Type="http://schemas.openxmlformats.org/officeDocument/2006/relationships/image" Target="../media/image1653.png"/><Relationship Id="rId329" Type="http://schemas.openxmlformats.org/officeDocument/2006/relationships/customXml" Target="../ink/ink801.xml"/><Relationship Id="rId47" Type="http://schemas.openxmlformats.org/officeDocument/2006/relationships/customXml" Target="../ink/ink660.xml"/><Relationship Id="rId68" Type="http://schemas.openxmlformats.org/officeDocument/2006/relationships/image" Target="../media/image1533.png"/><Relationship Id="rId89" Type="http://schemas.openxmlformats.org/officeDocument/2006/relationships/customXml" Target="../ink/ink681.xml"/><Relationship Id="rId112" Type="http://schemas.openxmlformats.org/officeDocument/2006/relationships/image" Target="../media/image1555.png"/><Relationship Id="rId133" Type="http://schemas.openxmlformats.org/officeDocument/2006/relationships/customXml" Target="../ink/ink703.xml"/><Relationship Id="rId154" Type="http://schemas.openxmlformats.org/officeDocument/2006/relationships/image" Target="../media/image1576.png"/><Relationship Id="rId175" Type="http://schemas.openxmlformats.org/officeDocument/2006/relationships/customXml" Target="../ink/ink724.xml"/><Relationship Id="rId340" Type="http://schemas.openxmlformats.org/officeDocument/2006/relationships/image" Target="../media/image1669.png"/><Relationship Id="rId361" Type="http://schemas.openxmlformats.org/officeDocument/2006/relationships/customXml" Target="../ink/ink817.xml"/><Relationship Id="rId196" Type="http://schemas.openxmlformats.org/officeDocument/2006/relationships/image" Target="../media/image1597.png"/><Relationship Id="rId200" Type="http://schemas.openxmlformats.org/officeDocument/2006/relationships/image" Target="../media/image1599.png"/><Relationship Id="rId382" Type="http://schemas.openxmlformats.org/officeDocument/2006/relationships/image" Target="../media/image51.png"/><Relationship Id="rId16" Type="http://schemas.openxmlformats.org/officeDocument/2006/relationships/image" Target="../media/image1507.png"/><Relationship Id="rId221" Type="http://schemas.openxmlformats.org/officeDocument/2006/relationships/customXml" Target="../ink/ink747.xml"/><Relationship Id="rId242" Type="http://schemas.openxmlformats.org/officeDocument/2006/relationships/image" Target="../media/image1620.png"/><Relationship Id="rId263" Type="http://schemas.openxmlformats.org/officeDocument/2006/relationships/customXml" Target="../ink/ink768.xml"/><Relationship Id="rId284" Type="http://schemas.openxmlformats.org/officeDocument/2006/relationships/image" Target="../media/image1641.png"/><Relationship Id="rId319" Type="http://schemas.openxmlformats.org/officeDocument/2006/relationships/customXml" Target="../ink/ink796.xml"/><Relationship Id="rId37" Type="http://schemas.openxmlformats.org/officeDocument/2006/relationships/customXml" Target="../ink/ink655.xml"/><Relationship Id="rId58" Type="http://schemas.openxmlformats.org/officeDocument/2006/relationships/image" Target="../media/image1528.png"/><Relationship Id="rId79" Type="http://schemas.openxmlformats.org/officeDocument/2006/relationships/customXml" Target="../ink/ink676.xml"/><Relationship Id="rId102" Type="http://schemas.openxmlformats.org/officeDocument/2006/relationships/image" Target="../media/image1550.png"/><Relationship Id="rId123" Type="http://schemas.openxmlformats.org/officeDocument/2006/relationships/customXml" Target="../ink/ink698.xml"/><Relationship Id="rId144" Type="http://schemas.openxmlformats.org/officeDocument/2006/relationships/image" Target="../media/image1571.png"/><Relationship Id="rId330" Type="http://schemas.openxmlformats.org/officeDocument/2006/relationships/image" Target="../media/image1664.png"/><Relationship Id="rId90" Type="http://schemas.openxmlformats.org/officeDocument/2006/relationships/image" Target="../media/image1544.png"/><Relationship Id="rId165" Type="http://schemas.openxmlformats.org/officeDocument/2006/relationships/customXml" Target="../ink/ink719.xml"/><Relationship Id="rId186" Type="http://schemas.openxmlformats.org/officeDocument/2006/relationships/image" Target="../media/image1592.png"/><Relationship Id="rId351" Type="http://schemas.openxmlformats.org/officeDocument/2006/relationships/customXml" Target="../ink/ink812.xml"/><Relationship Id="rId372" Type="http://schemas.openxmlformats.org/officeDocument/2006/relationships/image" Target="../media/image46.png"/><Relationship Id="rId211" Type="http://schemas.openxmlformats.org/officeDocument/2006/relationships/customXml" Target="../ink/ink742.xml"/><Relationship Id="rId232" Type="http://schemas.openxmlformats.org/officeDocument/2006/relationships/image" Target="../media/image1615.png"/><Relationship Id="rId253" Type="http://schemas.openxmlformats.org/officeDocument/2006/relationships/customXml" Target="../ink/ink763.xml"/><Relationship Id="rId274" Type="http://schemas.openxmlformats.org/officeDocument/2006/relationships/image" Target="../media/image1636.png"/><Relationship Id="rId295" Type="http://schemas.openxmlformats.org/officeDocument/2006/relationships/customXml" Target="../ink/ink784.xml"/><Relationship Id="rId309" Type="http://schemas.openxmlformats.org/officeDocument/2006/relationships/customXml" Target="../ink/ink791.xml"/><Relationship Id="rId27" Type="http://schemas.openxmlformats.org/officeDocument/2006/relationships/customXml" Target="../ink/ink650.xml"/><Relationship Id="rId48" Type="http://schemas.openxmlformats.org/officeDocument/2006/relationships/image" Target="../media/image1523.png"/><Relationship Id="rId69" Type="http://schemas.openxmlformats.org/officeDocument/2006/relationships/customXml" Target="../ink/ink671.xml"/><Relationship Id="rId113" Type="http://schemas.openxmlformats.org/officeDocument/2006/relationships/customXml" Target="../ink/ink693.xml"/><Relationship Id="rId134" Type="http://schemas.openxmlformats.org/officeDocument/2006/relationships/image" Target="../media/image1566.png"/><Relationship Id="rId320" Type="http://schemas.openxmlformats.org/officeDocument/2006/relationships/image" Target="../media/image1659.png"/><Relationship Id="rId80" Type="http://schemas.openxmlformats.org/officeDocument/2006/relationships/image" Target="../media/image1539.png"/><Relationship Id="rId155" Type="http://schemas.openxmlformats.org/officeDocument/2006/relationships/customXml" Target="../ink/ink714.xml"/><Relationship Id="rId176" Type="http://schemas.openxmlformats.org/officeDocument/2006/relationships/image" Target="../media/image1587.png"/><Relationship Id="rId197" Type="http://schemas.openxmlformats.org/officeDocument/2006/relationships/customXml" Target="../ink/ink735.xml"/><Relationship Id="rId341" Type="http://schemas.openxmlformats.org/officeDocument/2006/relationships/customXml" Target="../ink/ink807.xml"/><Relationship Id="rId362" Type="http://schemas.openxmlformats.org/officeDocument/2006/relationships/image" Target="../media/image1680.png"/><Relationship Id="rId201" Type="http://schemas.openxmlformats.org/officeDocument/2006/relationships/customXml" Target="../ink/ink737.xml"/><Relationship Id="rId222" Type="http://schemas.openxmlformats.org/officeDocument/2006/relationships/image" Target="../media/image1610.png"/><Relationship Id="rId243" Type="http://schemas.openxmlformats.org/officeDocument/2006/relationships/customXml" Target="../ink/ink758.xml"/><Relationship Id="rId264" Type="http://schemas.openxmlformats.org/officeDocument/2006/relationships/image" Target="../media/image1631.png"/><Relationship Id="rId285" Type="http://schemas.openxmlformats.org/officeDocument/2006/relationships/customXml" Target="../ink/ink779.xml"/><Relationship Id="rId17" Type="http://schemas.openxmlformats.org/officeDocument/2006/relationships/customXml" Target="../ink/ink645.xml"/><Relationship Id="rId38" Type="http://schemas.openxmlformats.org/officeDocument/2006/relationships/image" Target="../media/image1518.png"/><Relationship Id="rId59" Type="http://schemas.openxmlformats.org/officeDocument/2006/relationships/customXml" Target="../ink/ink666.xml"/><Relationship Id="rId103" Type="http://schemas.openxmlformats.org/officeDocument/2006/relationships/customXml" Target="../ink/ink688.xml"/><Relationship Id="rId124" Type="http://schemas.openxmlformats.org/officeDocument/2006/relationships/image" Target="../media/image1561.png"/><Relationship Id="rId310" Type="http://schemas.openxmlformats.org/officeDocument/2006/relationships/image" Target="../media/image1654.png"/><Relationship Id="rId70" Type="http://schemas.openxmlformats.org/officeDocument/2006/relationships/image" Target="../media/image1534.png"/><Relationship Id="rId91" Type="http://schemas.openxmlformats.org/officeDocument/2006/relationships/customXml" Target="../ink/ink682.xml"/><Relationship Id="rId145" Type="http://schemas.openxmlformats.org/officeDocument/2006/relationships/customXml" Target="../ink/ink709.xml"/><Relationship Id="rId166" Type="http://schemas.openxmlformats.org/officeDocument/2006/relationships/image" Target="../media/image1582.png"/><Relationship Id="rId187" Type="http://schemas.openxmlformats.org/officeDocument/2006/relationships/customXml" Target="../ink/ink730.xml"/><Relationship Id="rId331" Type="http://schemas.openxmlformats.org/officeDocument/2006/relationships/customXml" Target="../ink/ink802.xml"/><Relationship Id="rId352" Type="http://schemas.openxmlformats.org/officeDocument/2006/relationships/image" Target="../media/image1675.png"/><Relationship Id="rId373" Type="http://schemas.openxmlformats.org/officeDocument/2006/relationships/customXml" Target="../ink/ink82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05.png"/><Relationship Id="rId233" Type="http://schemas.openxmlformats.org/officeDocument/2006/relationships/customXml" Target="../ink/ink753.xml"/><Relationship Id="rId254" Type="http://schemas.openxmlformats.org/officeDocument/2006/relationships/image" Target="../media/image1626.png"/><Relationship Id="rId28" Type="http://schemas.openxmlformats.org/officeDocument/2006/relationships/image" Target="../media/image1513.png"/><Relationship Id="rId49" Type="http://schemas.openxmlformats.org/officeDocument/2006/relationships/customXml" Target="../ink/ink661.xml"/><Relationship Id="rId114" Type="http://schemas.openxmlformats.org/officeDocument/2006/relationships/image" Target="../media/image1556.png"/><Relationship Id="rId275" Type="http://schemas.openxmlformats.org/officeDocument/2006/relationships/customXml" Target="../ink/ink774.xml"/><Relationship Id="rId296" Type="http://schemas.openxmlformats.org/officeDocument/2006/relationships/image" Target="../media/image1647.png"/><Relationship Id="rId300" Type="http://schemas.openxmlformats.org/officeDocument/2006/relationships/image" Target="../media/image1649.png"/><Relationship Id="rId60" Type="http://schemas.openxmlformats.org/officeDocument/2006/relationships/image" Target="../media/image1529.png"/><Relationship Id="rId81" Type="http://schemas.openxmlformats.org/officeDocument/2006/relationships/customXml" Target="../ink/ink677.xml"/><Relationship Id="rId135" Type="http://schemas.openxmlformats.org/officeDocument/2006/relationships/customXml" Target="../ink/ink704.xml"/><Relationship Id="rId156" Type="http://schemas.openxmlformats.org/officeDocument/2006/relationships/image" Target="../media/image1577.png"/><Relationship Id="rId177" Type="http://schemas.openxmlformats.org/officeDocument/2006/relationships/customXml" Target="../ink/ink725.xml"/><Relationship Id="rId198" Type="http://schemas.openxmlformats.org/officeDocument/2006/relationships/image" Target="../media/image1598.png"/><Relationship Id="rId321" Type="http://schemas.openxmlformats.org/officeDocument/2006/relationships/customXml" Target="../ink/ink797.xml"/><Relationship Id="rId342" Type="http://schemas.openxmlformats.org/officeDocument/2006/relationships/image" Target="../media/image1670.png"/><Relationship Id="rId363" Type="http://schemas.openxmlformats.org/officeDocument/2006/relationships/customXml" Target="../ink/ink818.xml"/><Relationship Id="rId202" Type="http://schemas.openxmlformats.org/officeDocument/2006/relationships/image" Target="../media/image1600.png"/><Relationship Id="rId223" Type="http://schemas.openxmlformats.org/officeDocument/2006/relationships/customXml" Target="../ink/ink748.xml"/><Relationship Id="rId244" Type="http://schemas.openxmlformats.org/officeDocument/2006/relationships/image" Target="../media/image1621.png"/><Relationship Id="rId18" Type="http://schemas.openxmlformats.org/officeDocument/2006/relationships/image" Target="../media/image1508.png"/><Relationship Id="rId39" Type="http://schemas.openxmlformats.org/officeDocument/2006/relationships/customXml" Target="../ink/ink656.xml"/><Relationship Id="rId265" Type="http://schemas.openxmlformats.org/officeDocument/2006/relationships/customXml" Target="../ink/ink769.xml"/><Relationship Id="rId286" Type="http://schemas.openxmlformats.org/officeDocument/2006/relationships/image" Target="../media/image1642.png"/><Relationship Id="rId50" Type="http://schemas.openxmlformats.org/officeDocument/2006/relationships/image" Target="../media/image1524.png"/><Relationship Id="rId104" Type="http://schemas.openxmlformats.org/officeDocument/2006/relationships/image" Target="../media/image1551.png"/><Relationship Id="rId125" Type="http://schemas.openxmlformats.org/officeDocument/2006/relationships/customXml" Target="../ink/ink699.xml"/><Relationship Id="rId146" Type="http://schemas.openxmlformats.org/officeDocument/2006/relationships/image" Target="../media/image1572.png"/><Relationship Id="rId167" Type="http://schemas.openxmlformats.org/officeDocument/2006/relationships/customXml" Target="../ink/ink720.xml"/><Relationship Id="rId188" Type="http://schemas.openxmlformats.org/officeDocument/2006/relationships/image" Target="../media/image1593.png"/><Relationship Id="rId311" Type="http://schemas.openxmlformats.org/officeDocument/2006/relationships/customXml" Target="../ink/ink792.xml"/><Relationship Id="rId332" Type="http://schemas.openxmlformats.org/officeDocument/2006/relationships/image" Target="../media/image1665.png"/><Relationship Id="rId353" Type="http://schemas.openxmlformats.org/officeDocument/2006/relationships/customXml" Target="../ink/ink813.xml"/><Relationship Id="rId374" Type="http://schemas.openxmlformats.org/officeDocument/2006/relationships/image" Target="../media/image47.png"/><Relationship Id="rId71" Type="http://schemas.openxmlformats.org/officeDocument/2006/relationships/customXml" Target="../ink/ink672.xml"/><Relationship Id="rId92" Type="http://schemas.openxmlformats.org/officeDocument/2006/relationships/image" Target="../media/image1545.png"/><Relationship Id="rId213" Type="http://schemas.openxmlformats.org/officeDocument/2006/relationships/customXml" Target="../ink/ink743.xml"/><Relationship Id="rId234" Type="http://schemas.openxmlformats.org/officeDocument/2006/relationships/image" Target="../media/image1616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651.xml"/><Relationship Id="rId255" Type="http://schemas.openxmlformats.org/officeDocument/2006/relationships/customXml" Target="../ink/ink764.xml"/><Relationship Id="rId276" Type="http://schemas.openxmlformats.org/officeDocument/2006/relationships/image" Target="../media/image1637.png"/><Relationship Id="rId297" Type="http://schemas.openxmlformats.org/officeDocument/2006/relationships/customXml" Target="../ink/ink785.xml"/><Relationship Id="rId40" Type="http://schemas.openxmlformats.org/officeDocument/2006/relationships/image" Target="../media/image1519.png"/><Relationship Id="rId115" Type="http://schemas.openxmlformats.org/officeDocument/2006/relationships/customXml" Target="../ink/ink694.xml"/><Relationship Id="rId136" Type="http://schemas.openxmlformats.org/officeDocument/2006/relationships/image" Target="../media/image1567.png"/><Relationship Id="rId157" Type="http://schemas.openxmlformats.org/officeDocument/2006/relationships/customXml" Target="../ink/ink715.xml"/><Relationship Id="rId178" Type="http://schemas.openxmlformats.org/officeDocument/2006/relationships/image" Target="../media/image1588.png"/><Relationship Id="rId301" Type="http://schemas.openxmlformats.org/officeDocument/2006/relationships/customXml" Target="../ink/ink787.xml"/><Relationship Id="rId322" Type="http://schemas.openxmlformats.org/officeDocument/2006/relationships/image" Target="../media/image1660.png"/><Relationship Id="rId343" Type="http://schemas.openxmlformats.org/officeDocument/2006/relationships/customXml" Target="../ink/ink808.xml"/><Relationship Id="rId364" Type="http://schemas.openxmlformats.org/officeDocument/2006/relationships/image" Target="../media/image42.png"/><Relationship Id="rId61" Type="http://schemas.openxmlformats.org/officeDocument/2006/relationships/customXml" Target="../ink/ink667.xml"/><Relationship Id="rId82" Type="http://schemas.openxmlformats.org/officeDocument/2006/relationships/image" Target="../media/image1540.png"/><Relationship Id="rId199" Type="http://schemas.openxmlformats.org/officeDocument/2006/relationships/customXml" Target="../ink/ink736.xml"/><Relationship Id="rId203" Type="http://schemas.openxmlformats.org/officeDocument/2006/relationships/customXml" Target="../ink/ink738.xml"/><Relationship Id="rId19" Type="http://schemas.openxmlformats.org/officeDocument/2006/relationships/customXml" Target="../ink/ink646.xml"/><Relationship Id="rId224" Type="http://schemas.openxmlformats.org/officeDocument/2006/relationships/image" Target="../media/image1611.png"/><Relationship Id="rId245" Type="http://schemas.openxmlformats.org/officeDocument/2006/relationships/customXml" Target="../ink/ink759.xml"/><Relationship Id="rId266" Type="http://schemas.openxmlformats.org/officeDocument/2006/relationships/image" Target="../media/image1632.png"/><Relationship Id="rId287" Type="http://schemas.openxmlformats.org/officeDocument/2006/relationships/customXml" Target="../ink/ink780.xml"/><Relationship Id="rId30" Type="http://schemas.openxmlformats.org/officeDocument/2006/relationships/image" Target="../media/image1514.png"/><Relationship Id="rId105" Type="http://schemas.openxmlformats.org/officeDocument/2006/relationships/customXml" Target="../ink/ink689.xml"/><Relationship Id="rId126" Type="http://schemas.openxmlformats.org/officeDocument/2006/relationships/image" Target="../media/image1562.png"/><Relationship Id="rId147" Type="http://schemas.openxmlformats.org/officeDocument/2006/relationships/customXml" Target="../ink/ink710.xml"/><Relationship Id="rId168" Type="http://schemas.openxmlformats.org/officeDocument/2006/relationships/image" Target="../media/image1583.png"/><Relationship Id="rId312" Type="http://schemas.openxmlformats.org/officeDocument/2006/relationships/image" Target="../media/image1655.png"/><Relationship Id="rId333" Type="http://schemas.openxmlformats.org/officeDocument/2006/relationships/customXml" Target="../ink/ink803.xml"/><Relationship Id="rId354" Type="http://schemas.openxmlformats.org/officeDocument/2006/relationships/image" Target="../media/image1676.png"/><Relationship Id="rId51" Type="http://schemas.openxmlformats.org/officeDocument/2006/relationships/customXml" Target="../ink/ink662.xml"/><Relationship Id="rId72" Type="http://schemas.openxmlformats.org/officeDocument/2006/relationships/image" Target="../media/image1535.png"/><Relationship Id="rId93" Type="http://schemas.openxmlformats.org/officeDocument/2006/relationships/customXml" Target="../ink/ink683.xml"/><Relationship Id="rId189" Type="http://schemas.openxmlformats.org/officeDocument/2006/relationships/customXml" Target="../ink/ink731.xml"/><Relationship Id="rId375" Type="http://schemas.openxmlformats.org/officeDocument/2006/relationships/customXml" Target="../ink/ink824.xml"/><Relationship Id="rId3" Type="http://schemas.openxmlformats.org/officeDocument/2006/relationships/customXml" Target="../ink/ink638.xml"/><Relationship Id="rId214" Type="http://schemas.openxmlformats.org/officeDocument/2006/relationships/image" Target="../media/image1606.png"/><Relationship Id="rId235" Type="http://schemas.openxmlformats.org/officeDocument/2006/relationships/customXml" Target="../ink/ink754.xml"/><Relationship Id="rId256" Type="http://schemas.openxmlformats.org/officeDocument/2006/relationships/image" Target="../media/image1627.png"/><Relationship Id="rId277" Type="http://schemas.openxmlformats.org/officeDocument/2006/relationships/customXml" Target="../ink/ink775.xml"/><Relationship Id="rId298" Type="http://schemas.openxmlformats.org/officeDocument/2006/relationships/image" Target="../media/image1648.png"/><Relationship Id="rId116" Type="http://schemas.openxmlformats.org/officeDocument/2006/relationships/image" Target="../media/image1557.png"/><Relationship Id="rId137" Type="http://schemas.openxmlformats.org/officeDocument/2006/relationships/customXml" Target="../ink/ink705.xml"/><Relationship Id="rId158" Type="http://schemas.openxmlformats.org/officeDocument/2006/relationships/image" Target="../media/image1578.png"/><Relationship Id="rId302" Type="http://schemas.openxmlformats.org/officeDocument/2006/relationships/image" Target="../media/image1650.png"/><Relationship Id="rId323" Type="http://schemas.openxmlformats.org/officeDocument/2006/relationships/customXml" Target="../ink/ink798.xml"/><Relationship Id="rId344" Type="http://schemas.openxmlformats.org/officeDocument/2006/relationships/image" Target="../media/image1671.png"/><Relationship Id="rId20" Type="http://schemas.openxmlformats.org/officeDocument/2006/relationships/image" Target="../media/image1509.png"/><Relationship Id="rId41" Type="http://schemas.openxmlformats.org/officeDocument/2006/relationships/customXml" Target="../ink/ink657.xml"/><Relationship Id="rId62" Type="http://schemas.openxmlformats.org/officeDocument/2006/relationships/image" Target="../media/image1530.png"/><Relationship Id="rId83" Type="http://schemas.openxmlformats.org/officeDocument/2006/relationships/customXml" Target="../ink/ink678.xml"/><Relationship Id="rId179" Type="http://schemas.openxmlformats.org/officeDocument/2006/relationships/customXml" Target="../ink/ink726.xml"/><Relationship Id="rId365" Type="http://schemas.openxmlformats.org/officeDocument/2006/relationships/customXml" Target="../ink/ink819.xml"/><Relationship Id="rId190" Type="http://schemas.openxmlformats.org/officeDocument/2006/relationships/image" Target="../media/image1594.png"/><Relationship Id="rId204" Type="http://schemas.openxmlformats.org/officeDocument/2006/relationships/image" Target="../media/image1601.png"/><Relationship Id="rId225" Type="http://schemas.openxmlformats.org/officeDocument/2006/relationships/customXml" Target="../ink/ink749.xml"/><Relationship Id="rId246" Type="http://schemas.openxmlformats.org/officeDocument/2006/relationships/image" Target="../media/image1622.png"/><Relationship Id="rId267" Type="http://schemas.openxmlformats.org/officeDocument/2006/relationships/customXml" Target="../ink/ink770.xml"/><Relationship Id="rId288" Type="http://schemas.openxmlformats.org/officeDocument/2006/relationships/image" Target="../media/image1643.png"/><Relationship Id="rId106" Type="http://schemas.openxmlformats.org/officeDocument/2006/relationships/image" Target="../media/image1552.png"/><Relationship Id="rId127" Type="http://schemas.openxmlformats.org/officeDocument/2006/relationships/customXml" Target="../ink/ink700.xml"/><Relationship Id="rId313" Type="http://schemas.openxmlformats.org/officeDocument/2006/relationships/customXml" Target="../ink/ink793.xml"/><Relationship Id="rId10" Type="http://schemas.openxmlformats.org/officeDocument/2006/relationships/image" Target="../media/image1505.png"/><Relationship Id="rId31" Type="http://schemas.openxmlformats.org/officeDocument/2006/relationships/customXml" Target="../ink/ink652.xml"/><Relationship Id="rId52" Type="http://schemas.openxmlformats.org/officeDocument/2006/relationships/image" Target="../media/image1525.png"/><Relationship Id="rId73" Type="http://schemas.openxmlformats.org/officeDocument/2006/relationships/customXml" Target="../ink/ink673.xml"/><Relationship Id="rId94" Type="http://schemas.openxmlformats.org/officeDocument/2006/relationships/image" Target="../media/image1546.png"/><Relationship Id="rId148" Type="http://schemas.openxmlformats.org/officeDocument/2006/relationships/image" Target="../media/image1573.png"/><Relationship Id="rId169" Type="http://schemas.openxmlformats.org/officeDocument/2006/relationships/customXml" Target="../ink/ink721.xml"/><Relationship Id="rId334" Type="http://schemas.openxmlformats.org/officeDocument/2006/relationships/image" Target="../media/image1666.png"/><Relationship Id="rId355" Type="http://schemas.openxmlformats.org/officeDocument/2006/relationships/customXml" Target="../ink/ink814.xml"/><Relationship Id="rId376" Type="http://schemas.openxmlformats.org/officeDocument/2006/relationships/image" Target="../media/image48.png"/><Relationship Id="rId4" Type="http://schemas.openxmlformats.org/officeDocument/2006/relationships/image" Target="../media/image1502.png"/><Relationship Id="rId180" Type="http://schemas.openxmlformats.org/officeDocument/2006/relationships/image" Target="../media/image1589.png"/><Relationship Id="rId215" Type="http://schemas.openxmlformats.org/officeDocument/2006/relationships/customXml" Target="../ink/ink744.xml"/><Relationship Id="rId236" Type="http://schemas.openxmlformats.org/officeDocument/2006/relationships/image" Target="../media/image1617.png"/><Relationship Id="rId257" Type="http://schemas.openxmlformats.org/officeDocument/2006/relationships/customXml" Target="../ink/ink765.xml"/><Relationship Id="rId278" Type="http://schemas.openxmlformats.org/officeDocument/2006/relationships/image" Target="../media/image1638.png"/><Relationship Id="rId303" Type="http://schemas.openxmlformats.org/officeDocument/2006/relationships/customXml" Target="../ink/ink788.xml"/><Relationship Id="rId42" Type="http://schemas.openxmlformats.org/officeDocument/2006/relationships/image" Target="../media/image1520.png"/><Relationship Id="rId84" Type="http://schemas.openxmlformats.org/officeDocument/2006/relationships/image" Target="../media/image1541.png"/><Relationship Id="rId138" Type="http://schemas.openxmlformats.org/officeDocument/2006/relationships/image" Target="../media/image1568.png"/><Relationship Id="rId345" Type="http://schemas.openxmlformats.org/officeDocument/2006/relationships/customXml" Target="../ink/ink809.xml"/><Relationship Id="rId191" Type="http://schemas.openxmlformats.org/officeDocument/2006/relationships/customXml" Target="../ink/ink732.xml"/><Relationship Id="rId205" Type="http://schemas.openxmlformats.org/officeDocument/2006/relationships/customXml" Target="../ink/ink739.xml"/><Relationship Id="rId247" Type="http://schemas.openxmlformats.org/officeDocument/2006/relationships/customXml" Target="../ink/ink760.xml"/><Relationship Id="rId107" Type="http://schemas.openxmlformats.org/officeDocument/2006/relationships/customXml" Target="../ink/ink690.xml"/><Relationship Id="rId289" Type="http://schemas.openxmlformats.org/officeDocument/2006/relationships/customXml" Target="../ink/ink781.xml"/><Relationship Id="rId11" Type="http://schemas.openxmlformats.org/officeDocument/2006/relationships/customXml" Target="../ink/ink642.xml"/><Relationship Id="rId53" Type="http://schemas.openxmlformats.org/officeDocument/2006/relationships/customXml" Target="../ink/ink663.xml"/><Relationship Id="rId149" Type="http://schemas.openxmlformats.org/officeDocument/2006/relationships/customXml" Target="../ink/ink711.xml"/><Relationship Id="rId314" Type="http://schemas.openxmlformats.org/officeDocument/2006/relationships/image" Target="../media/image1656.png"/><Relationship Id="rId356" Type="http://schemas.openxmlformats.org/officeDocument/2006/relationships/image" Target="../media/image1677.png"/><Relationship Id="rId95" Type="http://schemas.openxmlformats.org/officeDocument/2006/relationships/customXml" Target="../ink/ink684.xml"/><Relationship Id="rId160" Type="http://schemas.openxmlformats.org/officeDocument/2006/relationships/image" Target="../media/image1579.png"/><Relationship Id="rId216" Type="http://schemas.openxmlformats.org/officeDocument/2006/relationships/image" Target="../media/image1607.png"/><Relationship Id="rId258" Type="http://schemas.openxmlformats.org/officeDocument/2006/relationships/image" Target="../media/image1628.png"/><Relationship Id="rId22" Type="http://schemas.openxmlformats.org/officeDocument/2006/relationships/image" Target="../media/image1510.png"/><Relationship Id="rId64" Type="http://schemas.openxmlformats.org/officeDocument/2006/relationships/image" Target="../media/image1531.png"/><Relationship Id="rId118" Type="http://schemas.openxmlformats.org/officeDocument/2006/relationships/image" Target="../media/image1558.png"/><Relationship Id="rId325" Type="http://schemas.openxmlformats.org/officeDocument/2006/relationships/customXml" Target="../ink/ink799.xml"/><Relationship Id="rId367" Type="http://schemas.openxmlformats.org/officeDocument/2006/relationships/customXml" Target="../ink/ink820.xml"/><Relationship Id="rId171" Type="http://schemas.openxmlformats.org/officeDocument/2006/relationships/customXml" Target="../ink/ink722.xml"/><Relationship Id="rId227" Type="http://schemas.openxmlformats.org/officeDocument/2006/relationships/customXml" Target="../ink/ink750.xml"/><Relationship Id="rId269" Type="http://schemas.openxmlformats.org/officeDocument/2006/relationships/customXml" Target="../ink/ink771.xml"/><Relationship Id="rId33" Type="http://schemas.openxmlformats.org/officeDocument/2006/relationships/customXml" Target="../ink/ink653.xml"/><Relationship Id="rId129" Type="http://schemas.openxmlformats.org/officeDocument/2006/relationships/customXml" Target="../ink/ink701.xml"/><Relationship Id="rId280" Type="http://schemas.openxmlformats.org/officeDocument/2006/relationships/image" Target="../media/image1639.png"/><Relationship Id="rId336" Type="http://schemas.openxmlformats.org/officeDocument/2006/relationships/image" Target="../media/image1667.png"/><Relationship Id="rId75" Type="http://schemas.openxmlformats.org/officeDocument/2006/relationships/customXml" Target="../ink/ink674.xml"/><Relationship Id="rId140" Type="http://schemas.openxmlformats.org/officeDocument/2006/relationships/image" Target="../media/image1569.png"/><Relationship Id="rId182" Type="http://schemas.openxmlformats.org/officeDocument/2006/relationships/image" Target="../media/image1590.png"/><Relationship Id="rId378" Type="http://schemas.openxmlformats.org/officeDocument/2006/relationships/image" Target="../media/image49.png"/><Relationship Id="rId6" Type="http://schemas.openxmlformats.org/officeDocument/2006/relationships/image" Target="../media/image1503.png"/><Relationship Id="rId238" Type="http://schemas.openxmlformats.org/officeDocument/2006/relationships/image" Target="../media/image1618.png"/><Relationship Id="rId291" Type="http://schemas.openxmlformats.org/officeDocument/2006/relationships/customXml" Target="../ink/ink782.xml"/><Relationship Id="rId305" Type="http://schemas.openxmlformats.org/officeDocument/2006/relationships/customXml" Target="../ink/ink789.xml"/><Relationship Id="rId347" Type="http://schemas.openxmlformats.org/officeDocument/2006/relationships/customXml" Target="../ink/ink810.xml"/><Relationship Id="rId44" Type="http://schemas.openxmlformats.org/officeDocument/2006/relationships/image" Target="../media/image1521.png"/><Relationship Id="rId86" Type="http://schemas.openxmlformats.org/officeDocument/2006/relationships/image" Target="../media/image1542.png"/><Relationship Id="rId151" Type="http://schemas.openxmlformats.org/officeDocument/2006/relationships/customXml" Target="../ink/ink712.xml"/><Relationship Id="rId193" Type="http://schemas.openxmlformats.org/officeDocument/2006/relationships/customXml" Target="../ink/ink733.xml"/><Relationship Id="rId207" Type="http://schemas.openxmlformats.org/officeDocument/2006/relationships/customXml" Target="../ink/ink740.xml"/><Relationship Id="rId249" Type="http://schemas.openxmlformats.org/officeDocument/2006/relationships/customXml" Target="../ink/ink761.xml"/><Relationship Id="rId13" Type="http://schemas.openxmlformats.org/officeDocument/2006/relationships/customXml" Target="../ink/ink643.xml"/><Relationship Id="rId109" Type="http://schemas.openxmlformats.org/officeDocument/2006/relationships/customXml" Target="../ink/ink691.xml"/><Relationship Id="rId260" Type="http://schemas.openxmlformats.org/officeDocument/2006/relationships/image" Target="../media/image1629.png"/><Relationship Id="rId316" Type="http://schemas.openxmlformats.org/officeDocument/2006/relationships/image" Target="../media/image1657.png"/><Relationship Id="rId55" Type="http://schemas.openxmlformats.org/officeDocument/2006/relationships/customXml" Target="../ink/ink664.xml"/><Relationship Id="rId97" Type="http://schemas.openxmlformats.org/officeDocument/2006/relationships/customXml" Target="../ink/ink685.xml"/><Relationship Id="rId120" Type="http://schemas.openxmlformats.org/officeDocument/2006/relationships/image" Target="../media/image1559.png"/><Relationship Id="rId358" Type="http://schemas.openxmlformats.org/officeDocument/2006/relationships/image" Target="../media/image1678.png"/><Relationship Id="rId162" Type="http://schemas.openxmlformats.org/officeDocument/2006/relationships/image" Target="../media/image1580.png"/><Relationship Id="rId218" Type="http://schemas.openxmlformats.org/officeDocument/2006/relationships/image" Target="../media/image1608.png"/><Relationship Id="rId271" Type="http://schemas.openxmlformats.org/officeDocument/2006/relationships/customXml" Target="../ink/ink772.xml"/><Relationship Id="rId24" Type="http://schemas.openxmlformats.org/officeDocument/2006/relationships/image" Target="../media/image1511.png"/><Relationship Id="rId66" Type="http://schemas.openxmlformats.org/officeDocument/2006/relationships/image" Target="../media/image1532.png"/><Relationship Id="rId131" Type="http://schemas.openxmlformats.org/officeDocument/2006/relationships/customXml" Target="../ink/ink702.xml"/><Relationship Id="rId327" Type="http://schemas.openxmlformats.org/officeDocument/2006/relationships/customXml" Target="../ink/ink800.xml"/><Relationship Id="rId369" Type="http://schemas.openxmlformats.org/officeDocument/2006/relationships/customXml" Target="../ink/ink821.xml"/><Relationship Id="rId173" Type="http://schemas.openxmlformats.org/officeDocument/2006/relationships/customXml" Target="../ink/ink723.xml"/><Relationship Id="rId229" Type="http://schemas.openxmlformats.org/officeDocument/2006/relationships/customXml" Target="../ink/ink751.xml"/><Relationship Id="rId380" Type="http://schemas.openxmlformats.org/officeDocument/2006/relationships/image" Target="../media/image50.png"/><Relationship Id="rId240" Type="http://schemas.openxmlformats.org/officeDocument/2006/relationships/image" Target="../media/image1619.png"/><Relationship Id="rId35" Type="http://schemas.openxmlformats.org/officeDocument/2006/relationships/customXml" Target="../ink/ink654.xml"/><Relationship Id="rId77" Type="http://schemas.openxmlformats.org/officeDocument/2006/relationships/customXml" Target="../ink/ink675.xml"/><Relationship Id="rId100" Type="http://schemas.openxmlformats.org/officeDocument/2006/relationships/image" Target="../media/image1549.png"/><Relationship Id="rId282" Type="http://schemas.openxmlformats.org/officeDocument/2006/relationships/image" Target="../media/image1640.png"/><Relationship Id="rId338" Type="http://schemas.openxmlformats.org/officeDocument/2006/relationships/image" Target="../media/image1668.png"/><Relationship Id="rId8" Type="http://schemas.openxmlformats.org/officeDocument/2006/relationships/image" Target="../media/image1504.png"/><Relationship Id="rId142" Type="http://schemas.openxmlformats.org/officeDocument/2006/relationships/image" Target="../media/image1570.png"/><Relationship Id="rId184" Type="http://schemas.openxmlformats.org/officeDocument/2006/relationships/image" Target="../media/image1591.png"/><Relationship Id="rId251" Type="http://schemas.openxmlformats.org/officeDocument/2006/relationships/customXml" Target="../ink/ink762.xml"/><Relationship Id="rId46" Type="http://schemas.openxmlformats.org/officeDocument/2006/relationships/image" Target="../media/image1522.png"/><Relationship Id="rId293" Type="http://schemas.openxmlformats.org/officeDocument/2006/relationships/customXml" Target="../ink/ink783.xml"/><Relationship Id="rId307" Type="http://schemas.openxmlformats.org/officeDocument/2006/relationships/customXml" Target="../ink/ink790.xml"/><Relationship Id="rId349" Type="http://schemas.openxmlformats.org/officeDocument/2006/relationships/customXml" Target="../ink/ink811.xml"/><Relationship Id="rId88" Type="http://schemas.openxmlformats.org/officeDocument/2006/relationships/image" Target="../media/image1543.png"/><Relationship Id="rId111" Type="http://schemas.openxmlformats.org/officeDocument/2006/relationships/customXml" Target="../ink/ink692.xml"/><Relationship Id="rId153" Type="http://schemas.openxmlformats.org/officeDocument/2006/relationships/customXml" Target="../ink/ink713.xml"/><Relationship Id="rId195" Type="http://schemas.openxmlformats.org/officeDocument/2006/relationships/customXml" Target="../ink/ink734.xml"/><Relationship Id="rId209" Type="http://schemas.openxmlformats.org/officeDocument/2006/relationships/customXml" Target="../ink/ink741.xml"/><Relationship Id="rId360" Type="http://schemas.openxmlformats.org/officeDocument/2006/relationships/image" Target="../media/image1679.png"/><Relationship Id="rId220" Type="http://schemas.openxmlformats.org/officeDocument/2006/relationships/image" Target="../media/image1609.png"/><Relationship Id="rId15" Type="http://schemas.openxmlformats.org/officeDocument/2006/relationships/customXml" Target="../ink/ink644.xml"/><Relationship Id="rId57" Type="http://schemas.openxmlformats.org/officeDocument/2006/relationships/customXml" Target="../ink/ink665.xml"/><Relationship Id="rId262" Type="http://schemas.openxmlformats.org/officeDocument/2006/relationships/image" Target="../media/image1630.png"/><Relationship Id="rId318" Type="http://schemas.openxmlformats.org/officeDocument/2006/relationships/image" Target="../media/image1658.png"/><Relationship Id="rId99" Type="http://schemas.openxmlformats.org/officeDocument/2006/relationships/customXml" Target="../ink/ink686.xml"/><Relationship Id="rId122" Type="http://schemas.openxmlformats.org/officeDocument/2006/relationships/image" Target="../media/image1560.png"/><Relationship Id="rId164" Type="http://schemas.openxmlformats.org/officeDocument/2006/relationships/image" Target="../media/image1581.png"/><Relationship Id="rId371" Type="http://schemas.openxmlformats.org/officeDocument/2006/relationships/customXml" Target="../ink/ink82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85.xml"/><Relationship Id="rId21" Type="http://schemas.openxmlformats.org/officeDocument/2006/relationships/customXml" Target="../ink/ink837.xml"/><Relationship Id="rId42" Type="http://schemas.openxmlformats.org/officeDocument/2006/relationships/image" Target="../media/image1700.png"/><Relationship Id="rId63" Type="http://schemas.openxmlformats.org/officeDocument/2006/relationships/customXml" Target="../ink/ink858.xml"/><Relationship Id="rId84" Type="http://schemas.openxmlformats.org/officeDocument/2006/relationships/image" Target="../media/image1720.png"/><Relationship Id="rId138" Type="http://schemas.openxmlformats.org/officeDocument/2006/relationships/image" Target="../media/image1747.png"/><Relationship Id="rId107" Type="http://schemas.openxmlformats.org/officeDocument/2006/relationships/customXml" Target="../ink/ink880.xml"/><Relationship Id="rId11" Type="http://schemas.openxmlformats.org/officeDocument/2006/relationships/customXml" Target="../ink/ink832.xml"/><Relationship Id="rId32" Type="http://schemas.openxmlformats.org/officeDocument/2006/relationships/image" Target="../media/image1695.png"/><Relationship Id="rId53" Type="http://schemas.openxmlformats.org/officeDocument/2006/relationships/customXml" Target="../ink/ink853.xml"/><Relationship Id="rId74" Type="http://schemas.openxmlformats.org/officeDocument/2006/relationships/image" Target="../media/image1715.png"/><Relationship Id="rId128" Type="http://schemas.openxmlformats.org/officeDocument/2006/relationships/image" Target="../media/image1742.png"/><Relationship Id="rId149" Type="http://schemas.openxmlformats.org/officeDocument/2006/relationships/customXml" Target="../ink/ink901.xml"/><Relationship Id="rId5" Type="http://schemas.openxmlformats.org/officeDocument/2006/relationships/customXml" Target="../ink/ink829.xml"/><Relationship Id="rId95" Type="http://schemas.openxmlformats.org/officeDocument/2006/relationships/customXml" Target="../ink/ink874.xml"/><Relationship Id="rId22" Type="http://schemas.openxmlformats.org/officeDocument/2006/relationships/image" Target="../media/image1690.png"/><Relationship Id="rId27" Type="http://schemas.openxmlformats.org/officeDocument/2006/relationships/customXml" Target="../ink/ink840.xml"/><Relationship Id="rId43" Type="http://schemas.openxmlformats.org/officeDocument/2006/relationships/customXml" Target="../ink/ink848.xml"/><Relationship Id="rId48" Type="http://schemas.openxmlformats.org/officeDocument/2006/relationships/image" Target="../media/image1703.png"/><Relationship Id="rId64" Type="http://schemas.openxmlformats.org/officeDocument/2006/relationships/image" Target="../media/image1711.png"/><Relationship Id="rId69" Type="http://schemas.openxmlformats.org/officeDocument/2006/relationships/customXml" Target="../ink/ink861.xml"/><Relationship Id="rId113" Type="http://schemas.openxmlformats.org/officeDocument/2006/relationships/customXml" Target="../ink/ink883.xml"/><Relationship Id="rId118" Type="http://schemas.openxmlformats.org/officeDocument/2006/relationships/image" Target="../media/image1737.png"/><Relationship Id="rId134" Type="http://schemas.openxmlformats.org/officeDocument/2006/relationships/image" Target="../media/image1745.png"/><Relationship Id="rId139" Type="http://schemas.openxmlformats.org/officeDocument/2006/relationships/customXml" Target="../ink/ink896.xml"/><Relationship Id="rId80" Type="http://schemas.openxmlformats.org/officeDocument/2006/relationships/image" Target="../media/image1718.png"/><Relationship Id="rId85" Type="http://schemas.openxmlformats.org/officeDocument/2006/relationships/customXml" Target="../ink/ink869.xml"/><Relationship Id="rId150" Type="http://schemas.openxmlformats.org/officeDocument/2006/relationships/image" Target="../media/image56.png"/><Relationship Id="rId12" Type="http://schemas.openxmlformats.org/officeDocument/2006/relationships/image" Target="../media/image1685.png"/><Relationship Id="rId17" Type="http://schemas.openxmlformats.org/officeDocument/2006/relationships/customXml" Target="../ink/ink835.xml"/><Relationship Id="rId33" Type="http://schemas.openxmlformats.org/officeDocument/2006/relationships/customXml" Target="../ink/ink843.xml"/><Relationship Id="rId38" Type="http://schemas.openxmlformats.org/officeDocument/2006/relationships/image" Target="../media/image1698.png"/><Relationship Id="rId59" Type="http://schemas.openxmlformats.org/officeDocument/2006/relationships/customXml" Target="../ink/ink856.xml"/><Relationship Id="rId103" Type="http://schemas.openxmlformats.org/officeDocument/2006/relationships/customXml" Target="../ink/ink878.xml"/><Relationship Id="rId108" Type="http://schemas.openxmlformats.org/officeDocument/2006/relationships/image" Target="../media/image1732.png"/><Relationship Id="rId124" Type="http://schemas.openxmlformats.org/officeDocument/2006/relationships/image" Target="../media/image1740.png"/><Relationship Id="rId129" Type="http://schemas.openxmlformats.org/officeDocument/2006/relationships/customXml" Target="../ink/ink891.xml"/><Relationship Id="rId54" Type="http://schemas.openxmlformats.org/officeDocument/2006/relationships/image" Target="../media/image1706.png"/><Relationship Id="rId70" Type="http://schemas.openxmlformats.org/officeDocument/2006/relationships/image" Target="../media/image1713.png"/><Relationship Id="rId75" Type="http://schemas.openxmlformats.org/officeDocument/2006/relationships/customXml" Target="../ink/ink864.xml"/><Relationship Id="rId91" Type="http://schemas.openxmlformats.org/officeDocument/2006/relationships/customXml" Target="../ink/ink872.xml"/><Relationship Id="rId96" Type="http://schemas.openxmlformats.org/officeDocument/2006/relationships/image" Target="../media/image1726.png"/><Relationship Id="rId140" Type="http://schemas.openxmlformats.org/officeDocument/2006/relationships/image" Target="../media/image1748.png"/><Relationship Id="rId145" Type="http://schemas.openxmlformats.org/officeDocument/2006/relationships/customXml" Target="../ink/ink89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2.png"/><Relationship Id="rId23" Type="http://schemas.openxmlformats.org/officeDocument/2006/relationships/customXml" Target="../ink/ink838.xml"/><Relationship Id="rId28" Type="http://schemas.openxmlformats.org/officeDocument/2006/relationships/image" Target="../media/image1693.png"/><Relationship Id="rId49" Type="http://schemas.openxmlformats.org/officeDocument/2006/relationships/customXml" Target="../ink/ink851.xml"/><Relationship Id="rId114" Type="http://schemas.openxmlformats.org/officeDocument/2006/relationships/image" Target="../media/image1735.png"/><Relationship Id="rId119" Type="http://schemas.openxmlformats.org/officeDocument/2006/relationships/customXml" Target="../ink/ink886.xml"/><Relationship Id="rId44" Type="http://schemas.openxmlformats.org/officeDocument/2006/relationships/image" Target="../media/image1701.png"/><Relationship Id="rId60" Type="http://schemas.openxmlformats.org/officeDocument/2006/relationships/image" Target="../media/image1709.png"/><Relationship Id="rId65" Type="http://schemas.openxmlformats.org/officeDocument/2006/relationships/customXml" Target="../ink/ink859.xml"/><Relationship Id="rId81" Type="http://schemas.openxmlformats.org/officeDocument/2006/relationships/customXml" Target="../ink/ink867.xml"/><Relationship Id="rId86" Type="http://schemas.openxmlformats.org/officeDocument/2006/relationships/image" Target="../media/image1721.png"/><Relationship Id="rId130" Type="http://schemas.openxmlformats.org/officeDocument/2006/relationships/image" Target="../media/image1743.png"/><Relationship Id="rId135" Type="http://schemas.openxmlformats.org/officeDocument/2006/relationships/customXml" Target="../ink/ink894.xml"/><Relationship Id="rId13" Type="http://schemas.openxmlformats.org/officeDocument/2006/relationships/customXml" Target="../ink/ink833.xml"/><Relationship Id="rId18" Type="http://schemas.openxmlformats.org/officeDocument/2006/relationships/image" Target="../media/image1688.png"/><Relationship Id="rId39" Type="http://schemas.openxmlformats.org/officeDocument/2006/relationships/customXml" Target="../ink/ink846.xml"/><Relationship Id="rId109" Type="http://schemas.openxmlformats.org/officeDocument/2006/relationships/customXml" Target="../ink/ink881.xml"/><Relationship Id="rId34" Type="http://schemas.openxmlformats.org/officeDocument/2006/relationships/image" Target="../media/image1696.png"/><Relationship Id="rId50" Type="http://schemas.openxmlformats.org/officeDocument/2006/relationships/image" Target="../media/image1704.png"/><Relationship Id="rId55" Type="http://schemas.openxmlformats.org/officeDocument/2006/relationships/customXml" Target="../ink/ink854.xml"/><Relationship Id="rId76" Type="http://schemas.openxmlformats.org/officeDocument/2006/relationships/image" Target="../media/image1716.png"/><Relationship Id="rId97" Type="http://schemas.openxmlformats.org/officeDocument/2006/relationships/customXml" Target="../ink/ink875.xml"/><Relationship Id="rId104" Type="http://schemas.openxmlformats.org/officeDocument/2006/relationships/image" Target="../media/image1730.png"/><Relationship Id="rId120" Type="http://schemas.openxmlformats.org/officeDocument/2006/relationships/image" Target="../media/image1738.png"/><Relationship Id="rId125" Type="http://schemas.openxmlformats.org/officeDocument/2006/relationships/customXml" Target="../ink/ink889.xml"/><Relationship Id="rId141" Type="http://schemas.openxmlformats.org/officeDocument/2006/relationships/customXml" Target="../ink/ink897.xml"/><Relationship Id="rId146" Type="http://schemas.openxmlformats.org/officeDocument/2006/relationships/image" Target="../media/image54.png"/><Relationship Id="rId7" Type="http://schemas.openxmlformats.org/officeDocument/2006/relationships/customXml" Target="../ink/ink830.xml"/><Relationship Id="rId71" Type="http://schemas.openxmlformats.org/officeDocument/2006/relationships/customXml" Target="../ink/ink862.xml"/><Relationship Id="rId92" Type="http://schemas.openxmlformats.org/officeDocument/2006/relationships/image" Target="../media/image1724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841.xml"/><Relationship Id="rId24" Type="http://schemas.openxmlformats.org/officeDocument/2006/relationships/image" Target="../media/image1691.png"/><Relationship Id="rId40" Type="http://schemas.openxmlformats.org/officeDocument/2006/relationships/image" Target="../media/image1699.png"/><Relationship Id="rId45" Type="http://schemas.openxmlformats.org/officeDocument/2006/relationships/customXml" Target="../ink/ink849.xml"/><Relationship Id="rId66" Type="http://schemas.openxmlformats.org/officeDocument/2006/relationships/image" Target="../media/image930.png"/><Relationship Id="rId87" Type="http://schemas.openxmlformats.org/officeDocument/2006/relationships/customXml" Target="../ink/ink870.xml"/><Relationship Id="rId110" Type="http://schemas.openxmlformats.org/officeDocument/2006/relationships/image" Target="../media/image1733.png"/><Relationship Id="rId115" Type="http://schemas.openxmlformats.org/officeDocument/2006/relationships/customXml" Target="../ink/ink884.xml"/><Relationship Id="rId131" Type="http://schemas.openxmlformats.org/officeDocument/2006/relationships/customXml" Target="../ink/ink892.xml"/><Relationship Id="rId136" Type="http://schemas.openxmlformats.org/officeDocument/2006/relationships/image" Target="../media/image1746.png"/><Relationship Id="rId61" Type="http://schemas.openxmlformats.org/officeDocument/2006/relationships/customXml" Target="../ink/ink857.xml"/><Relationship Id="rId82" Type="http://schemas.openxmlformats.org/officeDocument/2006/relationships/image" Target="../media/image1719.png"/><Relationship Id="rId19" Type="http://schemas.openxmlformats.org/officeDocument/2006/relationships/customXml" Target="../ink/ink836.xml"/><Relationship Id="rId14" Type="http://schemas.openxmlformats.org/officeDocument/2006/relationships/image" Target="../media/image1686.png"/><Relationship Id="rId30" Type="http://schemas.openxmlformats.org/officeDocument/2006/relationships/image" Target="../media/image1694.png"/><Relationship Id="rId35" Type="http://schemas.openxmlformats.org/officeDocument/2006/relationships/customXml" Target="../ink/ink844.xml"/><Relationship Id="rId56" Type="http://schemas.openxmlformats.org/officeDocument/2006/relationships/image" Target="../media/image1707.png"/><Relationship Id="rId77" Type="http://schemas.openxmlformats.org/officeDocument/2006/relationships/customXml" Target="../ink/ink865.xml"/><Relationship Id="rId100" Type="http://schemas.openxmlformats.org/officeDocument/2006/relationships/image" Target="../media/image1728.png"/><Relationship Id="rId105" Type="http://schemas.openxmlformats.org/officeDocument/2006/relationships/customXml" Target="../ink/ink879.xml"/><Relationship Id="rId126" Type="http://schemas.openxmlformats.org/officeDocument/2006/relationships/image" Target="../media/image1741.png"/><Relationship Id="rId147" Type="http://schemas.openxmlformats.org/officeDocument/2006/relationships/customXml" Target="../ink/ink900.xml"/><Relationship Id="rId8" Type="http://schemas.openxmlformats.org/officeDocument/2006/relationships/image" Target="../media/image1683.png"/><Relationship Id="rId51" Type="http://schemas.openxmlformats.org/officeDocument/2006/relationships/customXml" Target="../ink/ink852.xml"/><Relationship Id="rId72" Type="http://schemas.openxmlformats.org/officeDocument/2006/relationships/image" Target="../media/image1714.png"/><Relationship Id="rId93" Type="http://schemas.openxmlformats.org/officeDocument/2006/relationships/customXml" Target="../ink/ink873.xml"/><Relationship Id="rId98" Type="http://schemas.openxmlformats.org/officeDocument/2006/relationships/image" Target="../media/image1727.png"/><Relationship Id="rId121" Type="http://schemas.openxmlformats.org/officeDocument/2006/relationships/customXml" Target="../ink/ink887.xml"/><Relationship Id="rId142" Type="http://schemas.openxmlformats.org/officeDocument/2006/relationships/image" Target="../media/image52.png"/><Relationship Id="rId3" Type="http://schemas.openxmlformats.org/officeDocument/2006/relationships/customXml" Target="../ink/ink828.xml"/><Relationship Id="rId25" Type="http://schemas.openxmlformats.org/officeDocument/2006/relationships/customXml" Target="../ink/ink839.xml"/><Relationship Id="rId46" Type="http://schemas.openxmlformats.org/officeDocument/2006/relationships/image" Target="../media/image1702.png"/><Relationship Id="rId67" Type="http://schemas.openxmlformats.org/officeDocument/2006/relationships/customXml" Target="../ink/ink860.xml"/><Relationship Id="rId116" Type="http://schemas.openxmlformats.org/officeDocument/2006/relationships/image" Target="../media/image1736.png"/><Relationship Id="rId137" Type="http://schemas.openxmlformats.org/officeDocument/2006/relationships/customXml" Target="../ink/ink895.xml"/><Relationship Id="rId20" Type="http://schemas.openxmlformats.org/officeDocument/2006/relationships/image" Target="../media/image1689.png"/><Relationship Id="rId41" Type="http://schemas.openxmlformats.org/officeDocument/2006/relationships/customXml" Target="../ink/ink847.xml"/><Relationship Id="rId62" Type="http://schemas.openxmlformats.org/officeDocument/2006/relationships/image" Target="../media/image1710.png"/><Relationship Id="rId83" Type="http://schemas.openxmlformats.org/officeDocument/2006/relationships/customXml" Target="../ink/ink868.xml"/><Relationship Id="rId88" Type="http://schemas.openxmlformats.org/officeDocument/2006/relationships/image" Target="../media/image1722.png"/><Relationship Id="rId111" Type="http://schemas.openxmlformats.org/officeDocument/2006/relationships/customXml" Target="../ink/ink882.xml"/><Relationship Id="rId132" Type="http://schemas.openxmlformats.org/officeDocument/2006/relationships/image" Target="../media/image1744.png"/><Relationship Id="rId15" Type="http://schemas.openxmlformats.org/officeDocument/2006/relationships/customXml" Target="../ink/ink834.xml"/><Relationship Id="rId36" Type="http://schemas.openxmlformats.org/officeDocument/2006/relationships/image" Target="../media/image1697.png"/><Relationship Id="rId57" Type="http://schemas.openxmlformats.org/officeDocument/2006/relationships/customXml" Target="../ink/ink855.xml"/><Relationship Id="rId106" Type="http://schemas.openxmlformats.org/officeDocument/2006/relationships/image" Target="../media/image1731.png"/><Relationship Id="rId127" Type="http://schemas.openxmlformats.org/officeDocument/2006/relationships/customXml" Target="../ink/ink890.xml"/><Relationship Id="rId10" Type="http://schemas.openxmlformats.org/officeDocument/2006/relationships/image" Target="../media/image1684.png"/><Relationship Id="rId31" Type="http://schemas.openxmlformats.org/officeDocument/2006/relationships/customXml" Target="../ink/ink842.xml"/><Relationship Id="rId52" Type="http://schemas.openxmlformats.org/officeDocument/2006/relationships/image" Target="../media/image1705.png"/><Relationship Id="rId73" Type="http://schemas.openxmlformats.org/officeDocument/2006/relationships/customXml" Target="../ink/ink863.xml"/><Relationship Id="rId78" Type="http://schemas.openxmlformats.org/officeDocument/2006/relationships/image" Target="../media/image1717.png"/><Relationship Id="rId94" Type="http://schemas.openxmlformats.org/officeDocument/2006/relationships/image" Target="../media/image1725.png"/><Relationship Id="rId99" Type="http://schemas.openxmlformats.org/officeDocument/2006/relationships/customXml" Target="../ink/ink876.xml"/><Relationship Id="rId101" Type="http://schemas.openxmlformats.org/officeDocument/2006/relationships/customXml" Target="../ink/ink877.xml"/><Relationship Id="rId122" Type="http://schemas.openxmlformats.org/officeDocument/2006/relationships/image" Target="../media/image1739.png"/><Relationship Id="rId143" Type="http://schemas.openxmlformats.org/officeDocument/2006/relationships/customXml" Target="../ink/ink898.xml"/><Relationship Id="rId148" Type="http://schemas.openxmlformats.org/officeDocument/2006/relationships/image" Target="../media/image55.png"/><Relationship Id="rId4" Type="http://schemas.openxmlformats.org/officeDocument/2006/relationships/image" Target="../media/image1681.png"/><Relationship Id="rId9" Type="http://schemas.openxmlformats.org/officeDocument/2006/relationships/customXml" Target="../ink/ink831.xml"/><Relationship Id="rId26" Type="http://schemas.openxmlformats.org/officeDocument/2006/relationships/image" Target="../media/image1692.png"/><Relationship Id="rId47" Type="http://schemas.openxmlformats.org/officeDocument/2006/relationships/customXml" Target="../ink/ink850.xml"/><Relationship Id="rId68" Type="http://schemas.openxmlformats.org/officeDocument/2006/relationships/image" Target="../media/image1712.png"/><Relationship Id="rId89" Type="http://schemas.openxmlformats.org/officeDocument/2006/relationships/customXml" Target="../ink/ink871.xml"/><Relationship Id="rId112" Type="http://schemas.openxmlformats.org/officeDocument/2006/relationships/image" Target="../media/image1734.png"/><Relationship Id="rId133" Type="http://schemas.openxmlformats.org/officeDocument/2006/relationships/customXml" Target="../ink/ink893.xml"/><Relationship Id="rId16" Type="http://schemas.openxmlformats.org/officeDocument/2006/relationships/image" Target="../media/image1687.png"/><Relationship Id="rId37" Type="http://schemas.openxmlformats.org/officeDocument/2006/relationships/customXml" Target="../ink/ink845.xml"/><Relationship Id="rId58" Type="http://schemas.openxmlformats.org/officeDocument/2006/relationships/image" Target="../media/image1708.png"/><Relationship Id="rId79" Type="http://schemas.openxmlformats.org/officeDocument/2006/relationships/customXml" Target="../ink/ink866.xml"/><Relationship Id="rId102" Type="http://schemas.openxmlformats.org/officeDocument/2006/relationships/image" Target="../media/image1729.png"/><Relationship Id="rId123" Type="http://schemas.openxmlformats.org/officeDocument/2006/relationships/customXml" Target="../ink/ink888.xml"/><Relationship Id="rId144" Type="http://schemas.openxmlformats.org/officeDocument/2006/relationships/image" Target="../media/image53.png"/><Relationship Id="rId90" Type="http://schemas.openxmlformats.org/officeDocument/2006/relationships/image" Target="../media/image17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757.png"/><Relationship Id="rId170" Type="http://schemas.openxmlformats.org/officeDocument/2006/relationships/customXml" Target="../ink/ink985.xml"/><Relationship Id="rId268" Type="http://schemas.openxmlformats.org/officeDocument/2006/relationships/image" Target="../media/image1879.png"/><Relationship Id="rId475" Type="http://schemas.openxmlformats.org/officeDocument/2006/relationships/customXml" Target="../ink/ink1138.xml"/><Relationship Id="rId682" Type="http://schemas.openxmlformats.org/officeDocument/2006/relationships/image" Target="../media/image2086.png"/><Relationship Id="rId128" Type="http://schemas.openxmlformats.org/officeDocument/2006/relationships/customXml" Target="../ink/ink964.xml"/><Relationship Id="rId335" Type="http://schemas.openxmlformats.org/officeDocument/2006/relationships/customXml" Target="../ink/ink1068.xml"/><Relationship Id="rId542" Type="http://schemas.openxmlformats.org/officeDocument/2006/relationships/image" Target="../media/image2016.png"/><Relationship Id="rId987" Type="http://schemas.openxmlformats.org/officeDocument/2006/relationships/customXml" Target="../ink/ink1394.xml"/><Relationship Id="rId1172" Type="http://schemas.openxmlformats.org/officeDocument/2006/relationships/customXml" Target="../ink/ink1487.xml"/><Relationship Id="rId402" Type="http://schemas.openxmlformats.org/officeDocument/2006/relationships/image" Target="../media/image1946.png"/><Relationship Id="rId847" Type="http://schemas.openxmlformats.org/officeDocument/2006/relationships/customXml" Target="../ink/ink1324.xml"/><Relationship Id="rId1032" Type="http://schemas.openxmlformats.org/officeDocument/2006/relationships/image" Target="../media/image2260.png"/><Relationship Id="rId707" Type="http://schemas.openxmlformats.org/officeDocument/2006/relationships/customXml" Target="../ink/ink1254.xml"/><Relationship Id="rId914" Type="http://schemas.openxmlformats.org/officeDocument/2006/relationships/image" Target="../media/image2202.png"/><Relationship Id="rId43" Type="http://schemas.openxmlformats.org/officeDocument/2006/relationships/image" Target="../media/image1768.png"/><Relationship Id="rId192" Type="http://schemas.openxmlformats.org/officeDocument/2006/relationships/customXml" Target="../ink/ink996.xml"/><Relationship Id="rId497" Type="http://schemas.openxmlformats.org/officeDocument/2006/relationships/customXml" Target="../ink/ink1149.xml"/><Relationship Id="rId357" Type="http://schemas.openxmlformats.org/officeDocument/2006/relationships/customXml" Target="../ink/ink1079.xml"/><Relationship Id="rId217" Type="http://schemas.openxmlformats.org/officeDocument/2006/relationships/customXml" Target="../ink/ink1009.xml"/><Relationship Id="rId564" Type="http://schemas.openxmlformats.org/officeDocument/2006/relationships/image" Target="../media/image2027.png"/><Relationship Id="rId771" Type="http://schemas.openxmlformats.org/officeDocument/2006/relationships/customXml" Target="../ink/ink1286.xml"/><Relationship Id="rId869" Type="http://schemas.openxmlformats.org/officeDocument/2006/relationships/customXml" Target="../ink/ink1335.xml"/><Relationship Id="rId424" Type="http://schemas.openxmlformats.org/officeDocument/2006/relationships/image" Target="../media/image1957.png"/><Relationship Id="rId631" Type="http://schemas.openxmlformats.org/officeDocument/2006/relationships/customXml" Target="../ink/ink1216.xml"/><Relationship Id="rId729" Type="http://schemas.openxmlformats.org/officeDocument/2006/relationships/customXml" Target="../ink/ink1265.xml"/><Relationship Id="rId1054" Type="http://schemas.openxmlformats.org/officeDocument/2006/relationships/image" Target="../media/image2271.png"/><Relationship Id="rId936" Type="http://schemas.openxmlformats.org/officeDocument/2006/relationships/image" Target="../media/image2212.png"/><Relationship Id="rId1121" Type="http://schemas.openxmlformats.org/officeDocument/2006/relationships/image" Target="../media/image2304.png"/><Relationship Id="rId65" Type="http://schemas.openxmlformats.org/officeDocument/2006/relationships/image" Target="../media/image1779.png"/><Relationship Id="rId281" Type="http://schemas.openxmlformats.org/officeDocument/2006/relationships/customXml" Target="../ink/ink1041.xml"/><Relationship Id="rId141" Type="http://schemas.openxmlformats.org/officeDocument/2006/relationships/image" Target="../media/image1816.png"/><Relationship Id="rId379" Type="http://schemas.openxmlformats.org/officeDocument/2006/relationships/customXml" Target="../ink/ink1090.xml"/><Relationship Id="rId586" Type="http://schemas.openxmlformats.org/officeDocument/2006/relationships/image" Target="../media/image2038.png"/><Relationship Id="rId793" Type="http://schemas.openxmlformats.org/officeDocument/2006/relationships/customXml" Target="../ink/ink1297.xml"/><Relationship Id="rId7" Type="http://schemas.openxmlformats.org/officeDocument/2006/relationships/image" Target="../media/image930.png"/><Relationship Id="rId239" Type="http://schemas.openxmlformats.org/officeDocument/2006/relationships/customXml" Target="../ink/ink1020.xml"/><Relationship Id="rId446" Type="http://schemas.openxmlformats.org/officeDocument/2006/relationships/image" Target="../media/image1968.png"/><Relationship Id="rId653" Type="http://schemas.openxmlformats.org/officeDocument/2006/relationships/customXml" Target="../ink/ink1227.xml"/><Relationship Id="rId1076" Type="http://schemas.openxmlformats.org/officeDocument/2006/relationships/image" Target="../media/image2282.png"/><Relationship Id="rId306" Type="http://schemas.openxmlformats.org/officeDocument/2006/relationships/image" Target="../media/image1898.png"/><Relationship Id="rId860" Type="http://schemas.openxmlformats.org/officeDocument/2006/relationships/image" Target="../media/image2175.png"/><Relationship Id="rId958" Type="http://schemas.openxmlformats.org/officeDocument/2006/relationships/image" Target="../media/image2223.png"/><Relationship Id="rId1143" Type="http://schemas.openxmlformats.org/officeDocument/2006/relationships/image" Target="../media/image2315.png"/><Relationship Id="rId87" Type="http://schemas.openxmlformats.org/officeDocument/2006/relationships/image" Target="../media/image1790.png"/><Relationship Id="rId513" Type="http://schemas.openxmlformats.org/officeDocument/2006/relationships/customXml" Target="../ink/ink1157.xml"/><Relationship Id="rId720" Type="http://schemas.openxmlformats.org/officeDocument/2006/relationships/image" Target="../media/image2105.png"/><Relationship Id="rId818" Type="http://schemas.openxmlformats.org/officeDocument/2006/relationships/image" Target="../media/image2154.png"/><Relationship Id="rId1003" Type="http://schemas.openxmlformats.org/officeDocument/2006/relationships/customXml" Target="../ink/ink1402.xml"/><Relationship Id="rId14" Type="http://schemas.openxmlformats.org/officeDocument/2006/relationships/customXml" Target="../ink/ink906.xml"/><Relationship Id="rId163" Type="http://schemas.openxmlformats.org/officeDocument/2006/relationships/image" Target="../media/image1827.png"/><Relationship Id="rId370" Type="http://schemas.openxmlformats.org/officeDocument/2006/relationships/image" Target="../media/image1930.png"/><Relationship Id="rId230" Type="http://schemas.openxmlformats.org/officeDocument/2006/relationships/image" Target="../media/image1860.png"/><Relationship Id="rId468" Type="http://schemas.openxmlformats.org/officeDocument/2006/relationships/image" Target="../media/image1979.png"/><Relationship Id="rId675" Type="http://schemas.openxmlformats.org/officeDocument/2006/relationships/customXml" Target="../ink/ink1238.xml"/><Relationship Id="rId882" Type="http://schemas.openxmlformats.org/officeDocument/2006/relationships/image" Target="../media/image2186.png"/><Relationship Id="rId1098" Type="http://schemas.openxmlformats.org/officeDocument/2006/relationships/image" Target="../media/image2293.png"/><Relationship Id="rId328" Type="http://schemas.openxmlformats.org/officeDocument/2006/relationships/image" Target="../media/image1909.png"/><Relationship Id="rId535" Type="http://schemas.openxmlformats.org/officeDocument/2006/relationships/customXml" Target="../ink/ink1168.xml"/><Relationship Id="rId742" Type="http://schemas.openxmlformats.org/officeDocument/2006/relationships/image" Target="../media/image2116.png"/><Relationship Id="rId1165" Type="http://schemas.openxmlformats.org/officeDocument/2006/relationships/image" Target="../media/image2326.png"/><Relationship Id="rId602" Type="http://schemas.openxmlformats.org/officeDocument/2006/relationships/image" Target="../media/image2046.png"/><Relationship Id="rId1025" Type="http://schemas.openxmlformats.org/officeDocument/2006/relationships/customXml" Target="../ink/ink1413.xml"/><Relationship Id="rId907" Type="http://schemas.openxmlformats.org/officeDocument/2006/relationships/customXml" Target="../ink/ink1354.xml"/><Relationship Id="rId36" Type="http://schemas.openxmlformats.org/officeDocument/2006/relationships/customXml" Target="../ink/ink917.xml"/><Relationship Id="rId185" Type="http://schemas.openxmlformats.org/officeDocument/2006/relationships/image" Target="../media/image1838.png"/><Relationship Id="rId392" Type="http://schemas.openxmlformats.org/officeDocument/2006/relationships/image" Target="../media/image1941.png"/><Relationship Id="rId697" Type="http://schemas.openxmlformats.org/officeDocument/2006/relationships/customXml" Target="../ink/ink1249.xml"/><Relationship Id="rId252" Type="http://schemas.openxmlformats.org/officeDocument/2006/relationships/image" Target="../media/image1871.png"/><Relationship Id="rId112" Type="http://schemas.openxmlformats.org/officeDocument/2006/relationships/image" Target="../media/image1802.png"/><Relationship Id="rId557" Type="http://schemas.openxmlformats.org/officeDocument/2006/relationships/customXml" Target="../ink/ink1179.xml"/><Relationship Id="rId764" Type="http://schemas.openxmlformats.org/officeDocument/2006/relationships/image" Target="../media/image2127.png"/><Relationship Id="rId971" Type="http://schemas.openxmlformats.org/officeDocument/2006/relationships/customXml" Target="../ink/ink1386.xml"/><Relationship Id="rId417" Type="http://schemas.openxmlformats.org/officeDocument/2006/relationships/customXml" Target="../ink/ink1109.xml"/><Relationship Id="rId624" Type="http://schemas.openxmlformats.org/officeDocument/2006/relationships/image" Target="../media/image2057.png"/><Relationship Id="rId831" Type="http://schemas.openxmlformats.org/officeDocument/2006/relationships/customXml" Target="../ink/ink1316.xml"/><Relationship Id="rId1047" Type="http://schemas.openxmlformats.org/officeDocument/2006/relationships/customXml" Target="../ink/ink1424.xml"/><Relationship Id="rId929" Type="http://schemas.openxmlformats.org/officeDocument/2006/relationships/customXml" Target="../ink/ink1365.xml"/><Relationship Id="rId1114" Type="http://schemas.openxmlformats.org/officeDocument/2006/relationships/image" Target="../media/image2301.png"/><Relationship Id="rId58" Type="http://schemas.openxmlformats.org/officeDocument/2006/relationships/customXml" Target="../ink/ink928.xml"/><Relationship Id="rId274" Type="http://schemas.openxmlformats.org/officeDocument/2006/relationships/image" Target="../media/image1882.png"/><Relationship Id="rId481" Type="http://schemas.openxmlformats.org/officeDocument/2006/relationships/customXml" Target="../ink/ink1141.xml"/><Relationship Id="rId69" Type="http://schemas.openxmlformats.org/officeDocument/2006/relationships/image" Target="../media/image1781.png"/><Relationship Id="rId134" Type="http://schemas.openxmlformats.org/officeDocument/2006/relationships/customXml" Target="../ink/ink967.xml"/><Relationship Id="rId579" Type="http://schemas.openxmlformats.org/officeDocument/2006/relationships/customXml" Target="../ink/ink1190.xml"/><Relationship Id="rId786" Type="http://schemas.openxmlformats.org/officeDocument/2006/relationships/image" Target="../media/image2138.png"/><Relationship Id="rId993" Type="http://schemas.openxmlformats.org/officeDocument/2006/relationships/customXml" Target="../ink/ink1397.xml"/><Relationship Id="rId341" Type="http://schemas.openxmlformats.org/officeDocument/2006/relationships/customXml" Target="../ink/ink1071.xml"/><Relationship Id="rId439" Type="http://schemas.openxmlformats.org/officeDocument/2006/relationships/customXml" Target="../ink/ink1120.xml"/><Relationship Id="rId646" Type="http://schemas.openxmlformats.org/officeDocument/2006/relationships/image" Target="../media/image2068.png"/><Relationship Id="rId1069" Type="http://schemas.openxmlformats.org/officeDocument/2006/relationships/customXml" Target="../ink/ink1435.xml"/><Relationship Id="rId201" Type="http://schemas.openxmlformats.org/officeDocument/2006/relationships/customXml" Target="../ink/ink1001.xml"/><Relationship Id="rId285" Type="http://schemas.openxmlformats.org/officeDocument/2006/relationships/customXml" Target="../ink/ink1043.xml"/><Relationship Id="rId506" Type="http://schemas.openxmlformats.org/officeDocument/2006/relationships/image" Target="../media/image1998.png"/><Relationship Id="rId853" Type="http://schemas.openxmlformats.org/officeDocument/2006/relationships/customXml" Target="../ink/ink1327.xml"/><Relationship Id="rId1136" Type="http://schemas.openxmlformats.org/officeDocument/2006/relationships/customXml" Target="../ink/ink1469.xml"/><Relationship Id="rId492" Type="http://schemas.openxmlformats.org/officeDocument/2006/relationships/image" Target="../media/image1991.png"/><Relationship Id="rId713" Type="http://schemas.openxmlformats.org/officeDocument/2006/relationships/customXml" Target="../ink/ink1257.xml"/><Relationship Id="rId797" Type="http://schemas.openxmlformats.org/officeDocument/2006/relationships/customXml" Target="../ink/ink1299.xml"/><Relationship Id="rId920" Type="http://schemas.openxmlformats.org/officeDocument/2006/relationships/image" Target="../media/image2205.png"/><Relationship Id="rId145" Type="http://schemas.openxmlformats.org/officeDocument/2006/relationships/image" Target="../media/image1818.png"/><Relationship Id="rId352" Type="http://schemas.openxmlformats.org/officeDocument/2006/relationships/image" Target="../media/image1921.png"/><Relationship Id="rId212" Type="http://schemas.openxmlformats.org/officeDocument/2006/relationships/image" Target="../media/image1851.png"/><Relationship Id="rId657" Type="http://schemas.openxmlformats.org/officeDocument/2006/relationships/customXml" Target="../ink/ink1229.xml"/><Relationship Id="rId864" Type="http://schemas.openxmlformats.org/officeDocument/2006/relationships/image" Target="../media/image2177.png"/><Relationship Id="rId296" Type="http://schemas.openxmlformats.org/officeDocument/2006/relationships/image" Target="../media/image1893.png"/><Relationship Id="rId517" Type="http://schemas.openxmlformats.org/officeDocument/2006/relationships/customXml" Target="../ink/ink1159.xml"/><Relationship Id="rId724" Type="http://schemas.openxmlformats.org/officeDocument/2006/relationships/image" Target="../media/image2107.png"/><Relationship Id="rId931" Type="http://schemas.openxmlformats.org/officeDocument/2006/relationships/customXml" Target="../ink/ink1366.xml"/><Relationship Id="rId1147" Type="http://schemas.openxmlformats.org/officeDocument/2006/relationships/image" Target="../media/image2317.png"/><Relationship Id="rId60" Type="http://schemas.openxmlformats.org/officeDocument/2006/relationships/customXml" Target="../ink/ink929.xml"/><Relationship Id="rId156" Type="http://schemas.openxmlformats.org/officeDocument/2006/relationships/customXml" Target="../ink/ink978.xml"/><Relationship Id="rId363" Type="http://schemas.openxmlformats.org/officeDocument/2006/relationships/customXml" Target="../ink/ink1082.xml"/><Relationship Id="rId570" Type="http://schemas.openxmlformats.org/officeDocument/2006/relationships/image" Target="../media/image2030.png"/><Relationship Id="rId1007" Type="http://schemas.openxmlformats.org/officeDocument/2006/relationships/customXml" Target="../ink/ink1404.xml"/><Relationship Id="rId223" Type="http://schemas.openxmlformats.org/officeDocument/2006/relationships/customXml" Target="../ink/ink1012.xml"/><Relationship Id="rId430" Type="http://schemas.openxmlformats.org/officeDocument/2006/relationships/image" Target="../media/image1960.png"/><Relationship Id="rId668" Type="http://schemas.openxmlformats.org/officeDocument/2006/relationships/image" Target="../media/image2079.png"/><Relationship Id="rId875" Type="http://schemas.openxmlformats.org/officeDocument/2006/relationships/customXml" Target="../ink/ink1338.xml"/><Relationship Id="rId1060" Type="http://schemas.openxmlformats.org/officeDocument/2006/relationships/image" Target="../media/image2274.png"/><Relationship Id="rId18" Type="http://schemas.openxmlformats.org/officeDocument/2006/relationships/customXml" Target="../ink/ink908.xml"/><Relationship Id="rId528" Type="http://schemas.openxmlformats.org/officeDocument/2006/relationships/image" Target="../media/image2009.png"/><Relationship Id="rId735" Type="http://schemas.openxmlformats.org/officeDocument/2006/relationships/customXml" Target="../ink/ink1268.xml"/><Relationship Id="rId942" Type="http://schemas.openxmlformats.org/officeDocument/2006/relationships/image" Target="../media/image2215.png"/><Relationship Id="rId1158" Type="http://schemas.openxmlformats.org/officeDocument/2006/relationships/customXml" Target="../ink/ink1480.xml"/><Relationship Id="rId167" Type="http://schemas.openxmlformats.org/officeDocument/2006/relationships/image" Target="../media/image1829.png"/><Relationship Id="rId374" Type="http://schemas.openxmlformats.org/officeDocument/2006/relationships/image" Target="../media/image1932.png"/><Relationship Id="rId581" Type="http://schemas.openxmlformats.org/officeDocument/2006/relationships/customXml" Target="../ink/ink1191.xml"/><Relationship Id="rId1018" Type="http://schemas.openxmlformats.org/officeDocument/2006/relationships/image" Target="../media/image2253.png"/><Relationship Id="rId71" Type="http://schemas.openxmlformats.org/officeDocument/2006/relationships/image" Target="../media/image1782.png"/><Relationship Id="rId234" Type="http://schemas.openxmlformats.org/officeDocument/2006/relationships/image" Target="../media/image1862.png"/><Relationship Id="rId679" Type="http://schemas.openxmlformats.org/officeDocument/2006/relationships/customXml" Target="../ink/ink1240.xml"/><Relationship Id="rId802" Type="http://schemas.openxmlformats.org/officeDocument/2006/relationships/image" Target="../media/image2146.png"/><Relationship Id="rId886" Type="http://schemas.openxmlformats.org/officeDocument/2006/relationships/image" Target="../media/image2188.pn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1761.png"/><Relationship Id="rId441" Type="http://schemas.openxmlformats.org/officeDocument/2006/relationships/customXml" Target="../ink/ink1121.xml"/><Relationship Id="rId539" Type="http://schemas.openxmlformats.org/officeDocument/2006/relationships/customXml" Target="../ink/ink1170.xml"/><Relationship Id="rId746" Type="http://schemas.openxmlformats.org/officeDocument/2006/relationships/image" Target="../media/image2118.png"/><Relationship Id="rId1071" Type="http://schemas.openxmlformats.org/officeDocument/2006/relationships/customXml" Target="../ink/ink1436.xml"/><Relationship Id="rId1169" Type="http://schemas.openxmlformats.org/officeDocument/2006/relationships/image" Target="../media/image60.png"/><Relationship Id="rId178" Type="http://schemas.openxmlformats.org/officeDocument/2006/relationships/customXml" Target="../ink/ink989.xml"/><Relationship Id="rId301" Type="http://schemas.openxmlformats.org/officeDocument/2006/relationships/customXml" Target="../ink/ink1051.xml"/><Relationship Id="rId953" Type="http://schemas.openxmlformats.org/officeDocument/2006/relationships/customXml" Target="../ink/ink1377.xml"/><Relationship Id="rId1029" Type="http://schemas.openxmlformats.org/officeDocument/2006/relationships/customXml" Target="../ink/ink1415.xml"/><Relationship Id="rId82" Type="http://schemas.openxmlformats.org/officeDocument/2006/relationships/customXml" Target="../ink/ink940.xml"/><Relationship Id="rId385" Type="http://schemas.openxmlformats.org/officeDocument/2006/relationships/customXml" Target="../ink/ink1093.xml"/><Relationship Id="rId592" Type="http://schemas.openxmlformats.org/officeDocument/2006/relationships/image" Target="../media/image2041.png"/><Relationship Id="rId606" Type="http://schemas.openxmlformats.org/officeDocument/2006/relationships/image" Target="../media/image2048.png"/><Relationship Id="rId813" Type="http://schemas.openxmlformats.org/officeDocument/2006/relationships/customXml" Target="../ink/ink1307.xml"/><Relationship Id="rId245" Type="http://schemas.openxmlformats.org/officeDocument/2006/relationships/customXml" Target="../ink/ink1023.xml"/><Relationship Id="rId452" Type="http://schemas.openxmlformats.org/officeDocument/2006/relationships/image" Target="../media/image1971.png"/><Relationship Id="rId897" Type="http://schemas.openxmlformats.org/officeDocument/2006/relationships/customXml" Target="../ink/ink1349.xml"/><Relationship Id="rId1082" Type="http://schemas.openxmlformats.org/officeDocument/2006/relationships/image" Target="../media/image2285.png"/><Relationship Id="rId105" Type="http://schemas.openxmlformats.org/officeDocument/2006/relationships/image" Target="../media/image1799.png"/><Relationship Id="rId312" Type="http://schemas.openxmlformats.org/officeDocument/2006/relationships/image" Target="../media/image1901.png"/><Relationship Id="rId757" Type="http://schemas.openxmlformats.org/officeDocument/2006/relationships/customXml" Target="../ink/ink1279.xml"/><Relationship Id="rId964" Type="http://schemas.openxmlformats.org/officeDocument/2006/relationships/image" Target="../media/image2226.png"/><Relationship Id="rId93" Type="http://schemas.openxmlformats.org/officeDocument/2006/relationships/image" Target="../media/image1793.png"/><Relationship Id="rId189" Type="http://schemas.openxmlformats.org/officeDocument/2006/relationships/image" Target="../media/image1840.png"/><Relationship Id="rId396" Type="http://schemas.openxmlformats.org/officeDocument/2006/relationships/image" Target="../media/image1943.png"/><Relationship Id="rId617" Type="http://schemas.openxmlformats.org/officeDocument/2006/relationships/customXml" Target="../ink/ink1209.xml"/><Relationship Id="rId824" Type="http://schemas.openxmlformats.org/officeDocument/2006/relationships/image" Target="../media/image2157.png"/><Relationship Id="rId256" Type="http://schemas.openxmlformats.org/officeDocument/2006/relationships/image" Target="../media/image1873.png"/><Relationship Id="rId463" Type="http://schemas.openxmlformats.org/officeDocument/2006/relationships/customXml" Target="../ink/ink1132.xml"/><Relationship Id="rId670" Type="http://schemas.openxmlformats.org/officeDocument/2006/relationships/image" Target="../media/image2080.png"/><Relationship Id="rId1093" Type="http://schemas.openxmlformats.org/officeDocument/2006/relationships/customXml" Target="../ink/ink1447.xml"/><Relationship Id="rId1107" Type="http://schemas.openxmlformats.org/officeDocument/2006/relationships/customXml" Target="../ink/ink1454.xml"/><Relationship Id="rId116" Type="http://schemas.openxmlformats.org/officeDocument/2006/relationships/image" Target="../media/image1804.png"/><Relationship Id="rId323" Type="http://schemas.openxmlformats.org/officeDocument/2006/relationships/customXml" Target="../ink/ink1062.xml"/><Relationship Id="rId530" Type="http://schemas.openxmlformats.org/officeDocument/2006/relationships/image" Target="../media/image2010.png"/><Relationship Id="rId768" Type="http://schemas.openxmlformats.org/officeDocument/2006/relationships/image" Target="../media/image2129.png"/><Relationship Id="rId975" Type="http://schemas.openxmlformats.org/officeDocument/2006/relationships/customXml" Target="../ink/ink1388.xml"/><Relationship Id="rId1160" Type="http://schemas.openxmlformats.org/officeDocument/2006/relationships/customXml" Target="../ink/ink1481.xml"/><Relationship Id="rId20" Type="http://schemas.openxmlformats.org/officeDocument/2006/relationships/customXml" Target="../ink/ink909.xml"/><Relationship Id="rId628" Type="http://schemas.openxmlformats.org/officeDocument/2006/relationships/image" Target="../media/image2059.png"/><Relationship Id="rId835" Type="http://schemas.openxmlformats.org/officeDocument/2006/relationships/customXml" Target="../ink/ink1318.xml"/><Relationship Id="rId267" Type="http://schemas.openxmlformats.org/officeDocument/2006/relationships/customXml" Target="../ink/ink1034.xml"/><Relationship Id="rId474" Type="http://schemas.openxmlformats.org/officeDocument/2006/relationships/image" Target="../media/image1982.png"/><Relationship Id="rId1020" Type="http://schemas.openxmlformats.org/officeDocument/2006/relationships/image" Target="../media/image2254.png"/><Relationship Id="rId1118" Type="http://schemas.openxmlformats.org/officeDocument/2006/relationships/customXml" Target="../ink/ink1460.xml"/><Relationship Id="rId127" Type="http://schemas.openxmlformats.org/officeDocument/2006/relationships/image" Target="../media/image1809.png"/><Relationship Id="rId681" Type="http://schemas.openxmlformats.org/officeDocument/2006/relationships/customXml" Target="../ink/ink1241.xml"/><Relationship Id="rId779" Type="http://schemas.openxmlformats.org/officeDocument/2006/relationships/customXml" Target="../ink/ink1290.xml"/><Relationship Id="rId902" Type="http://schemas.openxmlformats.org/officeDocument/2006/relationships/image" Target="../media/image2196.png"/><Relationship Id="rId986" Type="http://schemas.openxmlformats.org/officeDocument/2006/relationships/image" Target="../media/image2237.png"/><Relationship Id="rId31" Type="http://schemas.openxmlformats.org/officeDocument/2006/relationships/image" Target="../media/image1762.png"/><Relationship Id="rId334" Type="http://schemas.openxmlformats.org/officeDocument/2006/relationships/image" Target="../media/image1912.png"/><Relationship Id="rId541" Type="http://schemas.openxmlformats.org/officeDocument/2006/relationships/customXml" Target="../ink/ink1171.xml"/><Relationship Id="rId639" Type="http://schemas.openxmlformats.org/officeDocument/2006/relationships/customXml" Target="../ink/ink1220.xml"/><Relationship Id="rId1171" Type="http://schemas.openxmlformats.org/officeDocument/2006/relationships/image" Target="../media/image61.png"/><Relationship Id="rId180" Type="http://schemas.openxmlformats.org/officeDocument/2006/relationships/customXml" Target="../ink/ink990.xml"/><Relationship Id="rId278" Type="http://schemas.openxmlformats.org/officeDocument/2006/relationships/image" Target="../media/image1884.png"/><Relationship Id="rId401" Type="http://schemas.openxmlformats.org/officeDocument/2006/relationships/customXml" Target="../ink/ink1101.xml"/><Relationship Id="rId846" Type="http://schemas.openxmlformats.org/officeDocument/2006/relationships/image" Target="../media/image2168.png"/><Relationship Id="rId1031" Type="http://schemas.openxmlformats.org/officeDocument/2006/relationships/customXml" Target="../ink/ink1416.xml"/><Relationship Id="rId1129" Type="http://schemas.openxmlformats.org/officeDocument/2006/relationships/image" Target="../media/image2308.png"/><Relationship Id="rId485" Type="http://schemas.openxmlformats.org/officeDocument/2006/relationships/customXml" Target="../ink/ink1143.xml"/><Relationship Id="rId692" Type="http://schemas.openxmlformats.org/officeDocument/2006/relationships/image" Target="../media/image2091.png"/><Relationship Id="rId706" Type="http://schemas.openxmlformats.org/officeDocument/2006/relationships/image" Target="../media/image2098.png"/><Relationship Id="rId913" Type="http://schemas.openxmlformats.org/officeDocument/2006/relationships/customXml" Target="../ink/ink1357.xml"/><Relationship Id="rId42" Type="http://schemas.openxmlformats.org/officeDocument/2006/relationships/customXml" Target="../ink/ink920.xml"/><Relationship Id="rId138" Type="http://schemas.openxmlformats.org/officeDocument/2006/relationships/customXml" Target="../ink/ink969.xml"/><Relationship Id="rId345" Type="http://schemas.openxmlformats.org/officeDocument/2006/relationships/customXml" Target="../ink/ink1073.xml"/><Relationship Id="rId552" Type="http://schemas.openxmlformats.org/officeDocument/2006/relationships/image" Target="../media/image2021.png"/><Relationship Id="rId997" Type="http://schemas.openxmlformats.org/officeDocument/2006/relationships/customXml" Target="../ink/ink1399.xml"/><Relationship Id="rId191" Type="http://schemas.openxmlformats.org/officeDocument/2006/relationships/image" Target="../media/image1841.png"/><Relationship Id="rId205" Type="http://schemas.openxmlformats.org/officeDocument/2006/relationships/customXml" Target="../ink/ink1003.xml"/><Relationship Id="rId412" Type="http://schemas.openxmlformats.org/officeDocument/2006/relationships/image" Target="../media/image1951.png"/><Relationship Id="rId857" Type="http://schemas.openxmlformats.org/officeDocument/2006/relationships/customXml" Target="../ink/ink1329.xml"/><Relationship Id="rId1042" Type="http://schemas.openxmlformats.org/officeDocument/2006/relationships/image" Target="../media/image2265.png"/><Relationship Id="rId289" Type="http://schemas.openxmlformats.org/officeDocument/2006/relationships/customXml" Target="../ink/ink1045.xml"/><Relationship Id="rId496" Type="http://schemas.openxmlformats.org/officeDocument/2006/relationships/image" Target="../media/image1993.png"/><Relationship Id="rId717" Type="http://schemas.openxmlformats.org/officeDocument/2006/relationships/customXml" Target="../ink/ink1259.xml"/><Relationship Id="rId924" Type="http://schemas.openxmlformats.org/officeDocument/2006/relationships/image" Target="../media/image299.png"/><Relationship Id="rId53" Type="http://schemas.openxmlformats.org/officeDocument/2006/relationships/image" Target="../media/image1773.png"/><Relationship Id="rId149" Type="http://schemas.openxmlformats.org/officeDocument/2006/relationships/image" Target="../media/image1820.png"/><Relationship Id="rId356" Type="http://schemas.openxmlformats.org/officeDocument/2006/relationships/image" Target="../media/image1923.png"/><Relationship Id="rId563" Type="http://schemas.openxmlformats.org/officeDocument/2006/relationships/customXml" Target="../ink/ink1182.xml"/><Relationship Id="rId770" Type="http://schemas.openxmlformats.org/officeDocument/2006/relationships/image" Target="../media/image2130.png"/><Relationship Id="rId216" Type="http://schemas.openxmlformats.org/officeDocument/2006/relationships/image" Target="../media/image1853.png"/><Relationship Id="rId423" Type="http://schemas.openxmlformats.org/officeDocument/2006/relationships/customXml" Target="../ink/ink1112.xml"/><Relationship Id="rId868" Type="http://schemas.openxmlformats.org/officeDocument/2006/relationships/image" Target="../media/image2179.png"/><Relationship Id="rId1053" Type="http://schemas.openxmlformats.org/officeDocument/2006/relationships/customXml" Target="../ink/ink1427.xml"/><Relationship Id="rId630" Type="http://schemas.openxmlformats.org/officeDocument/2006/relationships/image" Target="../media/image2060.png"/><Relationship Id="rId728" Type="http://schemas.openxmlformats.org/officeDocument/2006/relationships/image" Target="../media/image2109.png"/><Relationship Id="rId935" Type="http://schemas.openxmlformats.org/officeDocument/2006/relationships/customXml" Target="../ink/ink1368.xml"/><Relationship Id="rId64" Type="http://schemas.openxmlformats.org/officeDocument/2006/relationships/customXml" Target="../ink/ink931.xml"/><Relationship Id="rId367" Type="http://schemas.openxmlformats.org/officeDocument/2006/relationships/customXml" Target="../ink/ink1084.xml"/><Relationship Id="rId574" Type="http://schemas.openxmlformats.org/officeDocument/2006/relationships/image" Target="../media/image2032.png"/><Relationship Id="rId1120" Type="http://schemas.openxmlformats.org/officeDocument/2006/relationships/customXml" Target="../ink/ink1461.xml"/><Relationship Id="rId227" Type="http://schemas.openxmlformats.org/officeDocument/2006/relationships/customXml" Target="../ink/ink1014.xml"/><Relationship Id="rId781" Type="http://schemas.openxmlformats.org/officeDocument/2006/relationships/customXml" Target="../ink/ink1291.xml"/><Relationship Id="rId879" Type="http://schemas.openxmlformats.org/officeDocument/2006/relationships/customXml" Target="../ink/ink1340.xml"/><Relationship Id="rId434" Type="http://schemas.openxmlformats.org/officeDocument/2006/relationships/image" Target="../media/image1962.png"/><Relationship Id="rId641" Type="http://schemas.openxmlformats.org/officeDocument/2006/relationships/customXml" Target="../ink/ink1221.xml"/><Relationship Id="rId739" Type="http://schemas.openxmlformats.org/officeDocument/2006/relationships/customXml" Target="../ink/ink1270.xml"/><Relationship Id="rId1064" Type="http://schemas.openxmlformats.org/officeDocument/2006/relationships/image" Target="../media/image2276.png"/><Relationship Id="rId280" Type="http://schemas.openxmlformats.org/officeDocument/2006/relationships/image" Target="../media/image1885.png"/><Relationship Id="rId501" Type="http://schemas.openxmlformats.org/officeDocument/2006/relationships/customXml" Target="../ink/ink1151.xml"/><Relationship Id="rId946" Type="http://schemas.openxmlformats.org/officeDocument/2006/relationships/image" Target="../media/image2217.png"/><Relationship Id="rId1131" Type="http://schemas.openxmlformats.org/officeDocument/2006/relationships/image" Target="../media/image2309.png"/><Relationship Id="rId75" Type="http://schemas.openxmlformats.org/officeDocument/2006/relationships/image" Target="../media/image1784.png"/><Relationship Id="rId140" Type="http://schemas.openxmlformats.org/officeDocument/2006/relationships/customXml" Target="../ink/ink970.xml"/><Relationship Id="rId378" Type="http://schemas.openxmlformats.org/officeDocument/2006/relationships/image" Target="../media/image1934.png"/><Relationship Id="rId585" Type="http://schemas.openxmlformats.org/officeDocument/2006/relationships/customXml" Target="../ink/ink1193.xml"/><Relationship Id="rId792" Type="http://schemas.openxmlformats.org/officeDocument/2006/relationships/image" Target="../media/image2141.png"/><Relationship Id="rId806" Type="http://schemas.openxmlformats.org/officeDocument/2006/relationships/image" Target="../media/image2148.png"/><Relationship Id="rId6" Type="http://schemas.openxmlformats.org/officeDocument/2006/relationships/customXml" Target="../ink/ink902.xml"/><Relationship Id="rId238" Type="http://schemas.openxmlformats.org/officeDocument/2006/relationships/image" Target="../media/image1864.png"/><Relationship Id="rId445" Type="http://schemas.openxmlformats.org/officeDocument/2006/relationships/customXml" Target="../ink/ink1123.xml"/><Relationship Id="rId652" Type="http://schemas.openxmlformats.org/officeDocument/2006/relationships/image" Target="../media/image2071.png"/><Relationship Id="rId1075" Type="http://schemas.openxmlformats.org/officeDocument/2006/relationships/customXml" Target="../ink/ink1438.xml"/><Relationship Id="rId291" Type="http://schemas.openxmlformats.org/officeDocument/2006/relationships/customXml" Target="../ink/ink1046.xml"/><Relationship Id="rId305" Type="http://schemas.openxmlformats.org/officeDocument/2006/relationships/customXml" Target="../ink/ink1053.xml"/><Relationship Id="rId512" Type="http://schemas.openxmlformats.org/officeDocument/2006/relationships/image" Target="../media/image2001.png"/><Relationship Id="rId957" Type="http://schemas.openxmlformats.org/officeDocument/2006/relationships/customXml" Target="../ink/ink1379.xml"/><Relationship Id="rId1142" Type="http://schemas.openxmlformats.org/officeDocument/2006/relationships/customXml" Target="../ink/ink1472.xml"/><Relationship Id="rId86" Type="http://schemas.openxmlformats.org/officeDocument/2006/relationships/customXml" Target="../ink/ink942.xml"/><Relationship Id="rId151" Type="http://schemas.openxmlformats.org/officeDocument/2006/relationships/image" Target="../media/image1821.png"/><Relationship Id="rId389" Type="http://schemas.openxmlformats.org/officeDocument/2006/relationships/customXml" Target="../ink/ink1095.xml"/><Relationship Id="rId596" Type="http://schemas.openxmlformats.org/officeDocument/2006/relationships/image" Target="../media/image2043.png"/><Relationship Id="rId817" Type="http://schemas.openxmlformats.org/officeDocument/2006/relationships/customXml" Target="../ink/ink1309.xml"/><Relationship Id="rId1002" Type="http://schemas.openxmlformats.org/officeDocument/2006/relationships/image" Target="../media/image2245.png"/><Relationship Id="rId249" Type="http://schemas.openxmlformats.org/officeDocument/2006/relationships/customXml" Target="../ink/ink1025.xml"/><Relationship Id="rId456" Type="http://schemas.openxmlformats.org/officeDocument/2006/relationships/image" Target="../media/image1973.png"/><Relationship Id="rId663" Type="http://schemas.openxmlformats.org/officeDocument/2006/relationships/customXml" Target="../ink/ink1232.xml"/><Relationship Id="rId870" Type="http://schemas.openxmlformats.org/officeDocument/2006/relationships/image" Target="../media/image2180.png"/><Relationship Id="rId1086" Type="http://schemas.openxmlformats.org/officeDocument/2006/relationships/image" Target="../media/image2287.png"/><Relationship Id="rId13" Type="http://schemas.openxmlformats.org/officeDocument/2006/relationships/image" Target="../media/image1753.png"/><Relationship Id="rId109" Type="http://schemas.openxmlformats.org/officeDocument/2006/relationships/customXml" Target="../ink/ink954.xml"/><Relationship Id="rId316" Type="http://schemas.openxmlformats.org/officeDocument/2006/relationships/image" Target="../media/image1903.png"/><Relationship Id="rId523" Type="http://schemas.openxmlformats.org/officeDocument/2006/relationships/customXml" Target="../ink/ink1162.xml"/><Relationship Id="rId968" Type="http://schemas.openxmlformats.org/officeDocument/2006/relationships/image" Target="../media/image2228.png"/><Relationship Id="rId1153" Type="http://schemas.openxmlformats.org/officeDocument/2006/relationships/image" Target="../media/image2320.png"/><Relationship Id="rId97" Type="http://schemas.openxmlformats.org/officeDocument/2006/relationships/image" Target="../media/image1795.png"/><Relationship Id="rId730" Type="http://schemas.openxmlformats.org/officeDocument/2006/relationships/image" Target="../media/image2110.png"/><Relationship Id="rId828" Type="http://schemas.openxmlformats.org/officeDocument/2006/relationships/image" Target="../media/image2159.png"/><Relationship Id="rId1013" Type="http://schemas.openxmlformats.org/officeDocument/2006/relationships/customXml" Target="../ink/ink1407.xml"/><Relationship Id="rId162" Type="http://schemas.openxmlformats.org/officeDocument/2006/relationships/customXml" Target="../ink/ink981.xml"/><Relationship Id="rId467" Type="http://schemas.openxmlformats.org/officeDocument/2006/relationships/customXml" Target="../ink/ink1134.xml"/><Relationship Id="rId1097" Type="http://schemas.openxmlformats.org/officeDocument/2006/relationships/customXml" Target="../ink/ink1449.xml"/><Relationship Id="rId674" Type="http://schemas.openxmlformats.org/officeDocument/2006/relationships/image" Target="../media/image2082.png"/><Relationship Id="rId881" Type="http://schemas.openxmlformats.org/officeDocument/2006/relationships/customXml" Target="../ink/ink1341.xml"/><Relationship Id="rId979" Type="http://schemas.openxmlformats.org/officeDocument/2006/relationships/customXml" Target="../ink/ink1390.xml"/><Relationship Id="rId24" Type="http://schemas.openxmlformats.org/officeDocument/2006/relationships/customXml" Target="../ink/ink911.xml"/><Relationship Id="rId327" Type="http://schemas.openxmlformats.org/officeDocument/2006/relationships/customXml" Target="../ink/ink1064.xml"/><Relationship Id="rId534" Type="http://schemas.openxmlformats.org/officeDocument/2006/relationships/image" Target="../media/image2012.png"/><Relationship Id="rId741" Type="http://schemas.openxmlformats.org/officeDocument/2006/relationships/customXml" Target="../ink/ink1271.xml"/><Relationship Id="rId839" Type="http://schemas.openxmlformats.org/officeDocument/2006/relationships/customXml" Target="../ink/ink1320.xml"/><Relationship Id="rId1164" Type="http://schemas.openxmlformats.org/officeDocument/2006/relationships/customXml" Target="../ink/ink1483.xml"/><Relationship Id="rId173" Type="http://schemas.openxmlformats.org/officeDocument/2006/relationships/image" Target="../media/image1832.png"/><Relationship Id="rId380" Type="http://schemas.openxmlformats.org/officeDocument/2006/relationships/image" Target="../media/image1935.png"/><Relationship Id="rId601" Type="http://schemas.openxmlformats.org/officeDocument/2006/relationships/customXml" Target="../ink/ink1201.xml"/><Relationship Id="rId1024" Type="http://schemas.openxmlformats.org/officeDocument/2006/relationships/image" Target="../media/image2256.png"/><Relationship Id="rId240" Type="http://schemas.openxmlformats.org/officeDocument/2006/relationships/image" Target="../media/image1865.png"/><Relationship Id="rId478" Type="http://schemas.openxmlformats.org/officeDocument/2006/relationships/image" Target="../media/image1984.png"/><Relationship Id="rId685" Type="http://schemas.openxmlformats.org/officeDocument/2006/relationships/customXml" Target="../ink/ink1243.xml"/><Relationship Id="rId892" Type="http://schemas.openxmlformats.org/officeDocument/2006/relationships/image" Target="../media/image2191.png"/><Relationship Id="rId906" Type="http://schemas.openxmlformats.org/officeDocument/2006/relationships/image" Target="../media/image2198.png"/><Relationship Id="rId35" Type="http://schemas.openxmlformats.org/officeDocument/2006/relationships/image" Target="../media/image1764.png"/><Relationship Id="rId100" Type="http://schemas.openxmlformats.org/officeDocument/2006/relationships/customXml" Target="../ink/ink949.xml"/><Relationship Id="rId338" Type="http://schemas.openxmlformats.org/officeDocument/2006/relationships/image" Target="../media/image1914.png"/><Relationship Id="rId545" Type="http://schemas.openxmlformats.org/officeDocument/2006/relationships/customXml" Target="../ink/ink1173.xml"/><Relationship Id="rId752" Type="http://schemas.openxmlformats.org/officeDocument/2006/relationships/image" Target="../media/image2121.png"/><Relationship Id="rId1175" Type="http://schemas.openxmlformats.org/officeDocument/2006/relationships/image" Target="../media/image63.png"/><Relationship Id="rId184" Type="http://schemas.openxmlformats.org/officeDocument/2006/relationships/customXml" Target="../ink/ink992.xml"/><Relationship Id="rId391" Type="http://schemas.openxmlformats.org/officeDocument/2006/relationships/customXml" Target="../ink/ink1096.xml"/><Relationship Id="rId405" Type="http://schemas.openxmlformats.org/officeDocument/2006/relationships/customXml" Target="../ink/ink1103.xml"/><Relationship Id="rId612" Type="http://schemas.openxmlformats.org/officeDocument/2006/relationships/image" Target="../media/image2051.png"/><Relationship Id="rId1035" Type="http://schemas.openxmlformats.org/officeDocument/2006/relationships/customXml" Target="../ink/ink1418.xml"/><Relationship Id="rId251" Type="http://schemas.openxmlformats.org/officeDocument/2006/relationships/customXml" Target="../ink/ink1026.xml"/><Relationship Id="rId489" Type="http://schemas.openxmlformats.org/officeDocument/2006/relationships/customXml" Target="../ink/ink1145.xml"/><Relationship Id="rId696" Type="http://schemas.openxmlformats.org/officeDocument/2006/relationships/image" Target="../media/image2093.png"/><Relationship Id="rId917" Type="http://schemas.openxmlformats.org/officeDocument/2006/relationships/customXml" Target="../ink/ink1359.xml"/><Relationship Id="rId1102" Type="http://schemas.openxmlformats.org/officeDocument/2006/relationships/image" Target="../media/image2295.png"/><Relationship Id="rId46" Type="http://schemas.openxmlformats.org/officeDocument/2006/relationships/customXml" Target="../ink/ink922.xml"/><Relationship Id="rId349" Type="http://schemas.openxmlformats.org/officeDocument/2006/relationships/customXml" Target="../ink/ink1075.xml"/><Relationship Id="rId556" Type="http://schemas.openxmlformats.org/officeDocument/2006/relationships/image" Target="../media/image2023.png"/><Relationship Id="rId763" Type="http://schemas.openxmlformats.org/officeDocument/2006/relationships/customXml" Target="../ink/ink1282.xml"/><Relationship Id="rId111" Type="http://schemas.openxmlformats.org/officeDocument/2006/relationships/customXml" Target="../ink/ink955.xml"/><Relationship Id="rId195" Type="http://schemas.openxmlformats.org/officeDocument/2006/relationships/customXml" Target="../ink/ink998.xml"/><Relationship Id="rId209" Type="http://schemas.openxmlformats.org/officeDocument/2006/relationships/customXml" Target="../ink/ink1005.xml"/><Relationship Id="rId416" Type="http://schemas.openxmlformats.org/officeDocument/2006/relationships/image" Target="../media/image1953.png"/><Relationship Id="rId970" Type="http://schemas.openxmlformats.org/officeDocument/2006/relationships/image" Target="../media/image2229.png"/><Relationship Id="rId1046" Type="http://schemas.openxmlformats.org/officeDocument/2006/relationships/image" Target="../media/image2267.png"/><Relationship Id="rId623" Type="http://schemas.openxmlformats.org/officeDocument/2006/relationships/customXml" Target="../ink/ink1212.xml"/><Relationship Id="rId830" Type="http://schemas.openxmlformats.org/officeDocument/2006/relationships/image" Target="../media/image2160.png"/><Relationship Id="rId928" Type="http://schemas.openxmlformats.org/officeDocument/2006/relationships/image" Target="../media/image2208.png"/><Relationship Id="rId57" Type="http://schemas.openxmlformats.org/officeDocument/2006/relationships/image" Target="../media/image1775.png"/><Relationship Id="rId262" Type="http://schemas.openxmlformats.org/officeDocument/2006/relationships/image" Target="../media/image1876.png"/><Relationship Id="rId567" Type="http://schemas.openxmlformats.org/officeDocument/2006/relationships/customXml" Target="../ink/ink1184.xml"/><Relationship Id="rId1113" Type="http://schemas.openxmlformats.org/officeDocument/2006/relationships/customXml" Target="../ink/ink1457.xml"/><Relationship Id="rId122" Type="http://schemas.openxmlformats.org/officeDocument/2006/relationships/customXml" Target="../ink/ink961.xml"/><Relationship Id="rId774" Type="http://schemas.openxmlformats.org/officeDocument/2006/relationships/image" Target="../media/image2132.png"/><Relationship Id="rId981" Type="http://schemas.openxmlformats.org/officeDocument/2006/relationships/customXml" Target="../ink/ink1391.xml"/><Relationship Id="rId1057" Type="http://schemas.openxmlformats.org/officeDocument/2006/relationships/customXml" Target="../ink/ink1429.xml"/><Relationship Id="rId427" Type="http://schemas.openxmlformats.org/officeDocument/2006/relationships/customXml" Target="../ink/ink1114.xml"/><Relationship Id="rId634" Type="http://schemas.openxmlformats.org/officeDocument/2006/relationships/image" Target="../media/image2062.png"/><Relationship Id="rId841" Type="http://schemas.openxmlformats.org/officeDocument/2006/relationships/customXml" Target="../ink/ink1321.xml"/><Relationship Id="rId273" Type="http://schemas.openxmlformats.org/officeDocument/2006/relationships/customXml" Target="../ink/ink1037.xml"/><Relationship Id="rId480" Type="http://schemas.openxmlformats.org/officeDocument/2006/relationships/image" Target="../media/image1985.png"/><Relationship Id="rId701" Type="http://schemas.openxmlformats.org/officeDocument/2006/relationships/customXml" Target="../ink/ink1251.xml"/><Relationship Id="rId939" Type="http://schemas.openxmlformats.org/officeDocument/2006/relationships/customXml" Target="../ink/ink1370.xml"/><Relationship Id="rId1124" Type="http://schemas.openxmlformats.org/officeDocument/2006/relationships/customXml" Target="../ink/ink1463.xml"/><Relationship Id="rId68" Type="http://schemas.openxmlformats.org/officeDocument/2006/relationships/customXml" Target="../ink/ink933.xml"/><Relationship Id="rId133" Type="http://schemas.openxmlformats.org/officeDocument/2006/relationships/image" Target="../media/image1812.png"/><Relationship Id="rId340" Type="http://schemas.openxmlformats.org/officeDocument/2006/relationships/image" Target="../media/image1915.png"/><Relationship Id="rId578" Type="http://schemas.openxmlformats.org/officeDocument/2006/relationships/image" Target="../media/image2034.png"/><Relationship Id="rId785" Type="http://schemas.openxmlformats.org/officeDocument/2006/relationships/customXml" Target="../ink/ink1293.xml"/><Relationship Id="rId992" Type="http://schemas.openxmlformats.org/officeDocument/2006/relationships/image" Target="../media/image2240.png"/><Relationship Id="rId200" Type="http://schemas.openxmlformats.org/officeDocument/2006/relationships/image" Target="../media/image1845.png"/><Relationship Id="rId438" Type="http://schemas.openxmlformats.org/officeDocument/2006/relationships/image" Target="../media/image1964.png"/><Relationship Id="rId645" Type="http://schemas.openxmlformats.org/officeDocument/2006/relationships/customXml" Target="../ink/ink1223.xml"/><Relationship Id="rId852" Type="http://schemas.openxmlformats.org/officeDocument/2006/relationships/image" Target="../media/image2171.png"/><Relationship Id="rId1068" Type="http://schemas.openxmlformats.org/officeDocument/2006/relationships/image" Target="../media/image2278.png"/><Relationship Id="rId284" Type="http://schemas.openxmlformats.org/officeDocument/2006/relationships/image" Target="../media/image1887.png"/><Relationship Id="rId491" Type="http://schemas.openxmlformats.org/officeDocument/2006/relationships/customXml" Target="../ink/ink1146.xml"/><Relationship Id="rId505" Type="http://schemas.openxmlformats.org/officeDocument/2006/relationships/customXml" Target="../ink/ink1153.xml"/><Relationship Id="rId712" Type="http://schemas.openxmlformats.org/officeDocument/2006/relationships/image" Target="../media/image2101.png"/><Relationship Id="rId1135" Type="http://schemas.openxmlformats.org/officeDocument/2006/relationships/image" Target="../media/image2311.png"/><Relationship Id="rId79" Type="http://schemas.openxmlformats.org/officeDocument/2006/relationships/image" Target="../media/image1786.png"/><Relationship Id="rId144" Type="http://schemas.openxmlformats.org/officeDocument/2006/relationships/customXml" Target="../ink/ink972.xml"/><Relationship Id="rId589" Type="http://schemas.openxmlformats.org/officeDocument/2006/relationships/customXml" Target="../ink/ink1195.xml"/><Relationship Id="rId796" Type="http://schemas.openxmlformats.org/officeDocument/2006/relationships/image" Target="../media/image2143.png"/><Relationship Id="rId351" Type="http://schemas.openxmlformats.org/officeDocument/2006/relationships/customXml" Target="../ink/ink1076.xml"/><Relationship Id="rId449" Type="http://schemas.openxmlformats.org/officeDocument/2006/relationships/customXml" Target="../ink/ink1125.xml"/><Relationship Id="rId656" Type="http://schemas.openxmlformats.org/officeDocument/2006/relationships/image" Target="../media/image2073.png"/><Relationship Id="rId863" Type="http://schemas.openxmlformats.org/officeDocument/2006/relationships/customXml" Target="../ink/ink1332.xml"/><Relationship Id="rId1079" Type="http://schemas.openxmlformats.org/officeDocument/2006/relationships/customXml" Target="../ink/ink1440.xml"/><Relationship Id="rId211" Type="http://schemas.openxmlformats.org/officeDocument/2006/relationships/customXml" Target="../ink/ink1006.xml"/><Relationship Id="rId295" Type="http://schemas.openxmlformats.org/officeDocument/2006/relationships/customXml" Target="../ink/ink1048.xml"/><Relationship Id="rId309" Type="http://schemas.openxmlformats.org/officeDocument/2006/relationships/customXml" Target="../ink/ink1055.xml"/><Relationship Id="rId516" Type="http://schemas.openxmlformats.org/officeDocument/2006/relationships/image" Target="../media/image2003.png"/><Relationship Id="rId1146" Type="http://schemas.openxmlformats.org/officeDocument/2006/relationships/customXml" Target="../ink/ink1474.xml"/><Relationship Id="rId723" Type="http://schemas.openxmlformats.org/officeDocument/2006/relationships/customXml" Target="../ink/ink1262.xml"/><Relationship Id="rId930" Type="http://schemas.openxmlformats.org/officeDocument/2006/relationships/image" Target="../media/image2209.png"/><Relationship Id="rId1006" Type="http://schemas.openxmlformats.org/officeDocument/2006/relationships/image" Target="../media/image2247.png"/><Relationship Id="rId155" Type="http://schemas.openxmlformats.org/officeDocument/2006/relationships/image" Target="../media/image1823.png"/><Relationship Id="rId362" Type="http://schemas.openxmlformats.org/officeDocument/2006/relationships/image" Target="../media/image1926.png"/><Relationship Id="rId222" Type="http://schemas.openxmlformats.org/officeDocument/2006/relationships/image" Target="../media/image1856.png"/><Relationship Id="rId667" Type="http://schemas.openxmlformats.org/officeDocument/2006/relationships/customXml" Target="../ink/ink1234.xml"/><Relationship Id="rId874" Type="http://schemas.openxmlformats.org/officeDocument/2006/relationships/image" Target="../media/image2182.png"/><Relationship Id="rId17" Type="http://schemas.openxmlformats.org/officeDocument/2006/relationships/image" Target="../media/image1755.png"/><Relationship Id="rId527" Type="http://schemas.openxmlformats.org/officeDocument/2006/relationships/customXml" Target="../ink/ink1164.xml"/><Relationship Id="rId734" Type="http://schemas.openxmlformats.org/officeDocument/2006/relationships/image" Target="../media/image2112.png"/><Relationship Id="rId941" Type="http://schemas.openxmlformats.org/officeDocument/2006/relationships/customXml" Target="../ink/ink1371.xml"/><Relationship Id="rId1157" Type="http://schemas.openxmlformats.org/officeDocument/2006/relationships/image" Target="../media/image2322.png"/><Relationship Id="rId70" Type="http://schemas.openxmlformats.org/officeDocument/2006/relationships/customXml" Target="../ink/ink934.xml"/><Relationship Id="rId166" Type="http://schemas.openxmlformats.org/officeDocument/2006/relationships/customXml" Target="../ink/ink983.xml"/><Relationship Id="rId373" Type="http://schemas.openxmlformats.org/officeDocument/2006/relationships/customXml" Target="../ink/ink1087.xml"/><Relationship Id="rId580" Type="http://schemas.openxmlformats.org/officeDocument/2006/relationships/image" Target="../media/image2035.png"/><Relationship Id="rId801" Type="http://schemas.openxmlformats.org/officeDocument/2006/relationships/customXml" Target="../ink/ink1301.xml"/><Relationship Id="rId1017" Type="http://schemas.openxmlformats.org/officeDocument/2006/relationships/customXml" Target="../ink/ink1409.xml"/><Relationship Id="rId1" Type="http://schemas.openxmlformats.org/officeDocument/2006/relationships/vmlDrawing" Target="../drawings/vmlDrawing1.vml"/><Relationship Id="rId233" Type="http://schemas.openxmlformats.org/officeDocument/2006/relationships/customXml" Target="../ink/ink1017.xml"/><Relationship Id="rId440" Type="http://schemas.openxmlformats.org/officeDocument/2006/relationships/image" Target="../media/image1965.png"/><Relationship Id="rId678" Type="http://schemas.openxmlformats.org/officeDocument/2006/relationships/image" Target="../media/image2084.png"/><Relationship Id="rId885" Type="http://schemas.openxmlformats.org/officeDocument/2006/relationships/customXml" Target="../ink/ink1343.xml"/><Relationship Id="rId1070" Type="http://schemas.openxmlformats.org/officeDocument/2006/relationships/image" Target="../media/image2279.png"/><Relationship Id="rId28" Type="http://schemas.openxmlformats.org/officeDocument/2006/relationships/customXml" Target="../ink/ink913.xml"/><Relationship Id="rId300" Type="http://schemas.openxmlformats.org/officeDocument/2006/relationships/image" Target="../media/image1895.png"/><Relationship Id="rId538" Type="http://schemas.openxmlformats.org/officeDocument/2006/relationships/image" Target="../media/image2014.png"/><Relationship Id="rId745" Type="http://schemas.openxmlformats.org/officeDocument/2006/relationships/customXml" Target="../ink/ink1273.xml"/><Relationship Id="rId952" Type="http://schemas.openxmlformats.org/officeDocument/2006/relationships/image" Target="../media/image2220.png"/><Relationship Id="rId1168" Type="http://schemas.openxmlformats.org/officeDocument/2006/relationships/customXml" Target="../ink/ink1485.xml"/><Relationship Id="rId81" Type="http://schemas.openxmlformats.org/officeDocument/2006/relationships/image" Target="../media/image1787.png"/><Relationship Id="rId177" Type="http://schemas.openxmlformats.org/officeDocument/2006/relationships/image" Target="../media/image1834.png"/><Relationship Id="rId384" Type="http://schemas.openxmlformats.org/officeDocument/2006/relationships/image" Target="../media/image1937.png"/><Relationship Id="rId591" Type="http://schemas.openxmlformats.org/officeDocument/2006/relationships/customXml" Target="../ink/ink1196.xml"/><Relationship Id="rId605" Type="http://schemas.openxmlformats.org/officeDocument/2006/relationships/customXml" Target="../ink/ink1203.xml"/><Relationship Id="rId812" Type="http://schemas.openxmlformats.org/officeDocument/2006/relationships/image" Target="../media/image2151.png"/><Relationship Id="rId1028" Type="http://schemas.openxmlformats.org/officeDocument/2006/relationships/image" Target="../media/image2258.png"/><Relationship Id="rId244" Type="http://schemas.openxmlformats.org/officeDocument/2006/relationships/image" Target="../media/image1867.png"/><Relationship Id="rId689" Type="http://schemas.openxmlformats.org/officeDocument/2006/relationships/customXml" Target="../ink/ink1245.xml"/><Relationship Id="rId896" Type="http://schemas.openxmlformats.org/officeDocument/2006/relationships/image" Target="../media/image2193.png"/><Relationship Id="rId1081" Type="http://schemas.openxmlformats.org/officeDocument/2006/relationships/customXml" Target="../ink/ink1441.xml"/><Relationship Id="rId39" Type="http://schemas.openxmlformats.org/officeDocument/2006/relationships/image" Target="../media/image1766.png"/><Relationship Id="rId451" Type="http://schemas.openxmlformats.org/officeDocument/2006/relationships/customXml" Target="../ink/ink1126.xml"/><Relationship Id="rId549" Type="http://schemas.openxmlformats.org/officeDocument/2006/relationships/customXml" Target="../ink/ink1175.xml"/><Relationship Id="rId756" Type="http://schemas.openxmlformats.org/officeDocument/2006/relationships/image" Target="../media/image2123.png"/><Relationship Id="rId104" Type="http://schemas.openxmlformats.org/officeDocument/2006/relationships/customXml" Target="../ink/ink951.xml"/><Relationship Id="rId188" Type="http://schemas.openxmlformats.org/officeDocument/2006/relationships/customXml" Target="../ink/ink994.xml"/><Relationship Id="rId311" Type="http://schemas.openxmlformats.org/officeDocument/2006/relationships/customXml" Target="../ink/ink1056.xml"/><Relationship Id="rId395" Type="http://schemas.openxmlformats.org/officeDocument/2006/relationships/customXml" Target="../ink/ink1098.xml"/><Relationship Id="rId409" Type="http://schemas.openxmlformats.org/officeDocument/2006/relationships/customXml" Target="../ink/ink1105.xml"/><Relationship Id="rId963" Type="http://schemas.openxmlformats.org/officeDocument/2006/relationships/customXml" Target="../ink/ink1382.xml"/><Relationship Id="rId1039" Type="http://schemas.openxmlformats.org/officeDocument/2006/relationships/customXml" Target="../ink/ink1420.xml"/><Relationship Id="rId92" Type="http://schemas.openxmlformats.org/officeDocument/2006/relationships/customXml" Target="../ink/ink945.xml"/><Relationship Id="rId616" Type="http://schemas.openxmlformats.org/officeDocument/2006/relationships/image" Target="../media/image2053.png"/><Relationship Id="rId823" Type="http://schemas.openxmlformats.org/officeDocument/2006/relationships/customXml" Target="../ink/ink1312.xml"/><Relationship Id="rId255" Type="http://schemas.openxmlformats.org/officeDocument/2006/relationships/customXml" Target="../ink/ink1028.xml"/><Relationship Id="rId462" Type="http://schemas.openxmlformats.org/officeDocument/2006/relationships/image" Target="../media/image1976.png"/><Relationship Id="rId1092" Type="http://schemas.openxmlformats.org/officeDocument/2006/relationships/image" Target="../media/image2290.png"/><Relationship Id="rId1106" Type="http://schemas.openxmlformats.org/officeDocument/2006/relationships/image" Target="../media/image2297.png"/><Relationship Id="rId115" Type="http://schemas.openxmlformats.org/officeDocument/2006/relationships/customXml" Target="../ink/ink957.xml"/><Relationship Id="rId322" Type="http://schemas.openxmlformats.org/officeDocument/2006/relationships/image" Target="../media/image1906.png"/><Relationship Id="rId767" Type="http://schemas.openxmlformats.org/officeDocument/2006/relationships/customXml" Target="../ink/ink1284.xml"/><Relationship Id="rId974" Type="http://schemas.openxmlformats.org/officeDocument/2006/relationships/image" Target="../media/image2231.png"/><Relationship Id="rId199" Type="http://schemas.openxmlformats.org/officeDocument/2006/relationships/customXml" Target="../ink/ink1000.xml"/><Relationship Id="rId627" Type="http://schemas.openxmlformats.org/officeDocument/2006/relationships/customXml" Target="../ink/ink1214.xml"/><Relationship Id="rId834" Type="http://schemas.openxmlformats.org/officeDocument/2006/relationships/image" Target="../media/image2162.png"/><Relationship Id="rId266" Type="http://schemas.openxmlformats.org/officeDocument/2006/relationships/image" Target="../media/image1878.png"/><Relationship Id="rId473" Type="http://schemas.openxmlformats.org/officeDocument/2006/relationships/customXml" Target="../ink/ink1137.xml"/><Relationship Id="rId680" Type="http://schemas.openxmlformats.org/officeDocument/2006/relationships/image" Target="../media/image2085.png"/><Relationship Id="rId901" Type="http://schemas.openxmlformats.org/officeDocument/2006/relationships/customXml" Target="../ink/ink1351.xml"/><Relationship Id="rId1117" Type="http://schemas.openxmlformats.org/officeDocument/2006/relationships/image" Target="../media/image2302.png"/><Relationship Id="rId30" Type="http://schemas.openxmlformats.org/officeDocument/2006/relationships/customXml" Target="../ink/ink914.xml"/><Relationship Id="rId126" Type="http://schemas.openxmlformats.org/officeDocument/2006/relationships/customXml" Target="../ink/ink963.xml"/><Relationship Id="rId333" Type="http://schemas.openxmlformats.org/officeDocument/2006/relationships/customXml" Target="../ink/ink1067.xml"/><Relationship Id="rId540" Type="http://schemas.openxmlformats.org/officeDocument/2006/relationships/image" Target="../media/image2015.png"/><Relationship Id="rId778" Type="http://schemas.openxmlformats.org/officeDocument/2006/relationships/image" Target="../media/image2134.png"/><Relationship Id="rId985" Type="http://schemas.openxmlformats.org/officeDocument/2006/relationships/customXml" Target="../ink/ink1393.xml"/><Relationship Id="rId1170" Type="http://schemas.openxmlformats.org/officeDocument/2006/relationships/customXml" Target="../ink/ink1486.xml"/><Relationship Id="rId638" Type="http://schemas.openxmlformats.org/officeDocument/2006/relationships/image" Target="../media/image2064.png"/><Relationship Id="rId845" Type="http://schemas.openxmlformats.org/officeDocument/2006/relationships/customXml" Target="../ink/ink1323.xml"/><Relationship Id="rId1030" Type="http://schemas.openxmlformats.org/officeDocument/2006/relationships/image" Target="../media/image2259.png"/><Relationship Id="rId277" Type="http://schemas.openxmlformats.org/officeDocument/2006/relationships/customXml" Target="../ink/ink1039.xml"/><Relationship Id="rId400" Type="http://schemas.openxmlformats.org/officeDocument/2006/relationships/image" Target="../media/image1945.png"/><Relationship Id="rId484" Type="http://schemas.openxmlformats.org/officeDocument/2006/relationships/image" Target="../media/image1987.png"/><Relationship Id="rId705" Type="http://schemas.openxmlformats.org/officeDocument/2006/relationships/customXml" Target="../ink/ink1253.xml"/><Relationship Id="rId1128" Type="http://schemas.openxmlformats.org/officeDocument/2006/relationships/customXml" Target="../ink/ink1465.xml"/><Relationship Id="rId137" Type="http://schemas.openxmlformats.org/officeDocument/2006/relationships/image" Target="../media/image1814.png"/><Relationship Id="rId344" Type="http://schemas.openxmlformats.org/officeDocument/2006/relationships/image" Target="../media/image1917.png"/><Relationship Id="rId691" Type="http://schemas.openxmlformats.org/officeDocument/2006/relationships/customXml" Target="../ink/ink1246.xml"/><Relationship Id="rId789" Type="http://schemas.openxmlformats.org/officeDocument/2006/relationships/customXml" Target="../ink/ink1295.xml"/><Relationship Id="rId912" Type="http://schemas.openxmlformats.org/officeDocument/2006/relationships/image" Target="../media/image2201.png"/><Relationship Id="rId996" Type="http://schemas.openxmlformats.org/officeDocument/2006/relationships/image" Target="../media/image2242.png"/><Relationship Id="rId41" Type="http://schemas.openxmlformats.org/officeDocument/2006/relationships/image" Target="../media/image1767.png"/><Relationship Id="rId551" Type="http://schemas.openxmlformats.org/officeDocument/2006/relationships/customXml" Target="../ink/ink1176.xml"/><Relationship Id="rId649" Type="http://schemas.openxmlformats.org/officeDocument/2006/relationships/customXml" Target="../ink/ink1225.xml"/><Relationship Id="rId856" Type="http://schemas.openxmlformats.org/officeDocument/2006/relationships/image" Target="../media/image2173.png"/><Relationship Id="rId190" Type="http://schemas.openxmlformats.org/officeDocument/2006/relationships/customXml" Target="../ink/ink995.xml"/><Relationship Id="rId204" Type="http://schemas.openxmlformats.org/officeDocument/2006/relationships/image" Target="../media/image1847.png"/><Relationship Id="rId288" Type="http://schemas.openxmlformats.org/officeDocument/2006/relationships/image" Target="../media/image1889.png"/><Relationship Id="rId411" Type="http://schemas.openxmlformats.org/officeDocument/2006/relationships/customXml" Target="../ink/ink1106.xml"/><Relationship Id="rId509" Type="http://schemas.openxmlformats.org/officeDocument/2006/relationships/customXml" Target="../ink/ink1155.xml"/><Relationship Id="rId1041" Type="http://schemas.openxmlformats.org/officeDocument/2006/relationships/customXml" Target="../ink/ink1421.xml"/><Relationship Id="rId1139" Type="http://schemas.openxmlformats.org/officeDocument/2006/relationships/image" Target="../media/image2313.png"/><Relationship Id="rId495" Type="http://schemas.openxmlformats.org/officeDocument/2006/relationships/customXml" Target="../ink/ink1148.xml"/><Relationship Id="rId716" Type="http://schemas.openxmlformats.org/officeDocument/2006/relationships/image" Target="../media/image2103.png"/><Relationship Id="rId923" Type="http://schemas.openxmlformats.org/officeDocument/2006/relationships/customXml" Target="../ink/ink1362.xml"/><Relationship Id="rId52" Type="http://schemas.openxmlformats.org/officeDocument/2006/relationships/customXml" Target="../ink/ink925.xml"/><Relationship Id="rId148" Type="http://schemas.openxmlformats.org/officeDocument/2006/relationships/customXml" Target="../ink/ink974.xml"/><Relationship Id="rId355" Type="http://schemas.openxmlformats.org/officeDocument/2006/relationships/customXml" Target="../ink/ink1078.xml"/><Relationship Id="rId562" Type="http://schemas.openxmlformats.org/officeDocument/2006/relationships/image" Target="../media/image2026.png"/><Relationship Id="rId215" Type="http://schemas.openxmlformats.org/officeDocument/2006/relationships/customXml" Target="../ink/ink1008.xml"/><Relationship Id="rId422" Type="http://schemas.openxmlformats.org/officeDocument/2006/relationships/image" Target="../media/image1956.png"/><Relationship Id="rId867" Type="http://schemas.openxmlformats.org/officeDocument/2006/relationships/customXml" Target="../ink/ink1334.xml"/><Relationship Id="rId1052" Type="http://schemas.openxmlformats.org/officeDocument/2006/relationships/image" Target="../media/image2270.png"/><Relationship Id="rId299" Type="http://schemas.openxmlformats.org/officeDocument/2006/relationships/customXml" Target="../ink/ink1050.xml"/><Relationship Id="rId727" Type="http://schemas.openxmlformats.org/officeDocument/2006/relationships/customXml" Target="../ink/ink1264.xml"/><Relationship Id="rId934" Type="http://schemas.openxmlformats.org/officeDocument/2006/relationships/image" Target="../media/image2211.png"/><Relationship Id="rId63" Type="http://schemas.openxmlformats.org/officeDocument/2006/relationships/image" Target="../media/image1778.png"/><Relationship Id="rId159" Type="http://schemas.openxmlformats.org/officeDocument/2006/relationships/image" Target="../media/image1825.png"/><Relationship Id="rId366" Type="http://schemas.openxmlformats.org/officeDocument/2006/relationships/image" Target="../media/image1928.png"/><Relationship Id="rId573" Type="http://schemas.openxmlformats.org/officeDocument/2006/relationships/customXml" Target="../ink/ink1187.xml"/><Relationship Id="rId780" Type="http://schemas.openxmlformats.org/officeDocument/2006/relationships/image" Target="../media/image2135.png"/><Relationship Id="rId226" Type="http://schemas.openxmlformats.org/officeDocument/2006/relationships/image" Target="../media/image1858.png"/><Relationship Id="rId433" Type="http://schemas.openxmlformats.org/officeDocument/2006/relationships/customXml" Target="../ink/ink1117.xml"/><Relationship Id="rId878" Type="http://schemas.openxmlformats.org/officeDocument/2006/relationships/image" Target="../media/image2184.png"/><Relationship Id="rId1063" Type="http://schemas.openxmlformats.org/officeDocument/2006/relationships/customXml" Target="../ink/ink1432.xml"/><Relationship Id="rId640" Type="http://schemas.openxmlformats.org/officeDocument/2006/relationships/image" Target="../media/image2065.png"/><Relationship Id="rId738" Type="http://schemas.openxmlformats.org/officeDocument/2006/relationships/image" Target="../media/image2114.png"/><Relationship Id="rId945" Type="http://schemas.openxmlformats.org/officeDocument/2006/relationships/customXml" Target="../ink/ink1373.xml"/><Relationship Id="rId74" Type="http://schemas.openxmlformats.org/officeDocument/2006/relationships/customXml" Target="../ink/ink936.xml"/><Relationship Id="rId377" Type="http://schemas.openxmlformats.org/officeDocument/2006/relationships/customXml" Target="../ink/ink1089.xml"/><Relationship Id="rId500" Type="http://schemas.openxmlformats.org/officeDocument/2006/relationships/image" Target="../media/image1995.png"/><Relationship Id="rId584" Type="http://schemas.openxmlformats.org/officeDocument/2006/relationships/image" Target="../media/image2037.png"/><Relationship Id="rId805" Type="http://schemas.openxmlformats.org/officeDocument/2006/relationships/customXml" Target="../ink/ink1303.xml"/><Relationship Id="rId1130" Type="http://schemas.openxmlformats.org/officeDocument/2006/relationships/customXml" Target="../ink/ink1466.xml"/><Relationship Id="rId5" Type="http://schemas.openxmlformats.org/officeDocument/2006/relationships/image" Target="../media/image58.emf"/><Relationship Id="rId237" Type="http://schemas.openxmlformats.org/officeDocument/2006/relationships/customXml" Target="../ink/ink1019.xml"/><Relationship Id="rId791" Type="http://schemas.openxmlformats.org/officeDocument/2006/relationships/customXml" Target="../ink/ink1296.xml"/><Relationship Id="rId889" Type="http://schemas.openxmlformats.org/officeDocument/2006/relationships/customXml" Target="../ink/ink1345.xml"/><Relationship Id="rId1074" Type="http://schemas.openxmlformats.org/officeDocument/2006/relationships/image" Target="../media/image2281.png"/><Relationship Id="rId444" Type="http://schemas.openxmlformats.org/officeDocument/2006/relationships/image" Target="../media/image1967.png"/><Relationship Id="rId651" Type="http://schemas.openxmlformats.org/officeDocument/2006/relationships/customXml" Target="../ink/ink1226.xml"/><Relationship Id="rId749" Type="http://schemas.openxmlformats.org/officeDocument/2006/relationships/customXml" Target="../ink/ink1275.xml"/><Relationship Id="rId290" Type="http://schemas.openxmlformats.org/officeDocument/2006/relationships/image" Target="../media/image1890.png"/><Relationship Id="rId304" Type="http://schemas.openxmlformats.org/officeDocument/2006/relationships/image" Target="../media/image1897.png"/><Relationship Id="rId388" Type="http://schemas.openxmlformats.org/officeDocument/2006/relationships/image" Target="../media/image1939.png"/><Relationship Id="rId511" Type="http://schemas.openxmlformats.org/officeDocument/2006/relationships/customXml" Target="../ink/ink1156.xml"/><Relationship Id="rId609" Type="http://schemas.openxmlformats.org/officeDocument/2006/relationships/customXml" Target="../ink/ink1205.xml"/><Relationship Id="rId956" Type="http://schemas.openxmlformats.org/officeDocument/2006/relationships/image" Target="../media/image2222.png"/><Relationship Id="rId1141" Type="http://schemas.openxmlformats.org/officeDocument/2006/relationships/image" Target="../media/image2314.png"/><Relationship Id="rId85" Type="http://schemas.openxmlformats.org/officeDocument/2006/relationships/image" Target="../media/image1789.png"/><Relationship Id="rId150" Type="http://schemas.openxmlformats.org/officeDocument/2006/relationships/customXml" Target="../ink/ink975.xml"/><Relationship Id="rId595" Type="http://schemas.openxmlformats.org/officeDocument/2006/relationships/customXml" Target="../ink/ink1198.xml"/><Relationship Id="rId816" Type="http://schemas.openxmlformats.org/officeDocument/2006/relationships/image" Target="../media/image2153.png"/><Relationship Id="rId1001" Type="http://schemas.openxmlformats.org/officeDocument/2006/relationships/customXml" Target="../ink/ink1401.xml"/><Relationship Id="rId248" Type="http://schemas.openxmlformats.org/officeDocument/2006/relationships/image" Target="../media/image1869.png"/><Relationship Id="rId455" Type="http://schemas.openxmlformats.org/officeDocument/2006/relationships/customXml" Target="../ink/ink1128.xml"/><Relationship Id="rId662" Type="http://schemas.openxmlformats.org/officeDocument/2006/relationships/image" Target="../media/image2076.png"/><Relationship Id="rId1085" Type="http://schemas.openxmlformats.org/officeDocument/2006/relationships/customXml" Target="../ink/ink1443.xml"/><Relationship Id="rId12" Type="http://schemas.openxmlformats.org/officeDocument/2006/relationships/customXml" Target="../ink/ink905.xml"/><Relationship Id="rId108" Type="http://schemas.openxmlformats.org/officeDocument/2006/relationships/image" Target="../media/image1800.png"/><Relationship Id="rId315" Type="http://schemas.openxmlformats.org/officeDocument/2006/relationships/customXml" Target="../ink/ink1058.xml"/><Relationship Id="rId522" Type="http://schemas.openxmlformats.org/officeDocument/2006/relationships/image" Target="../media/image2006.png"/><Relationship Id="rId967" Type="http://schemas.openxmlformats.org/officeDocument/2006/relationships/customXml" Target="../ink/ink1384.xml"/><Relationship Id="rId1152" Type="http://schemas.openxmlformats.org/officeDocument/2006/relationships/customXml" Target="../ink/ink1477.xml"/><Relationship Id="rId96" Type="http://schemas.openxmlformats.org/officeDocument/2006/relationships/customXml" Target="../ink/ink947.xml"/><Relationship Id="rId161" Type="http://schemas.openxmlformats.org/officeDocument/2006/relationships/image" Target="../media/image1826.png"/><Relationship Id="rId399" Type="http://schemas.openxmlformats.org/officeDocument/2006/relationships/customXml" Target="../ink/ink1100.xml"/><Relationship Id="rId827" Type="http://schemas.openxmlformats.org/officeDocument/2006/relationships/customXml" Target="../ink/ink1314.xml"/><Relationship Id="rId1012" Type="http://schemas.openxmlformats.org/officeDocument/2006/relationships/image" Target="../media/image2250.png"/><Relationship Id="rId259" Type="http://schemas.openxmlformats.org/officeDocument/2006/relationships/customXml" Target="../ink/ink1030.xml"/><Relationship Id="rId466" Type="http://schemas.openxmlformats.org/officeDocument/2006/relationships/image" Target="../media/image1978.png"/><Relationship Id="rId673" Type="http://schemas.openxmlformats.org/officeDocument/2006/relationships/customXml" Target="../ink/ink1237.xml"/><Relationship Id="rId880" Type="http://schemas.openxmlformats.org/officeDocument/2006/relationships/image" Target="../media/image2185.png"/><Relationship Id="rId1096" Type="http://schemas.openxmlformats.org/officeDocument/2006/relationships/image" Target="../media/image2292.png"/><Relationship Id="rId23" Type="http://schemas.openxmlformats.org/officeDocument/2006/relationships/image" Target="../media/image1758.png"/><Relationship Id="rId119" Type="http://schemas.openxmlformats.org/officeDocument/2006/relationships/customXml" Target="../ink/ink959.xml"/><Relationship Id="rId326" Type="http://schemas.openxmlformats.org/officeDocument/2006/relationships/image" Target="../media/image1908.png"/><Relationship Id="rId533" Type="http://schemas.openxmlformats.org/officeDocument/2006/relationships/customXml" Target="../ink/ink1167.xml"/><Relationship Id="rId978" Type="http://schemas.openxmlformats.org/officeDocument/2006/relationships/image" Target="../media/image2233.png"/><Relationship Id="rId1163" Type="http://schemas.openxmlformats.org/officeDocument/2006/relationships/image" Target="../media/image2325.png"/><Relationship Id="rId740" Type="http://schemas.openxmlformats.org/officeDocument/2006/relationships/image" Target="../media/image2115.png"/><Relationship Id="rId838" Type="http://schemas.openxmlformats.org/officeDocument/2006/relationships/image" Target="../media/image2164.png"/><Relationship Id="rId1023" Type="http://schemas.openxmlformats.org/officeDocument/2006/relationships/customXml" Target="../ink/ink1412.xml"/><Relationship Id="rId172" Type="http://schemas.openxmlformats.org/officeDocument/2006/relationships/customXml" Target="../ink/ink986.xml"/><Relationship Id="rId477" Type="http://schemas.openxmlformats.org/officeDocument/2006/relationships/customXml" Target="../ink/ink1139.xml"/><Relationship Id="rId600" Type="http://schemas.openxmlformats.org/officeDocument/2006/relationships/image" Target="../media/image2045.png"/><Relationship Id="rId684" Type="http://schemas.openxmlformats.org/officeDocument/2006/relationships/image" Target="../media/image2087.png"/><Relationship Id="rId337" Type="http://schemas.openxmlformats.org/officeDocument/2006/relationships/customXml" Target="../ink/ink1069.xml"/><Relationship Id="rId891" Type="http://schemas.openxmlformats.org/officeDocument/2006/relationships/customXml" Target="../ink/ink1346.xml"/><Relationship Id="rId905" Type="http://schemas.openxmlformats.org/officeDocument/2006/relationships/customXml" Target="../ink/ink1353.xml"/><Relationship Id="rId989" Type="http://schemas.openxmlformats.org/officeDocument/2006/relationships/customXml" Target="../ink/ink1395.xml"/><Relationship Id="rId34" Type="http://schemas.openxmlformats.org/officeDocument/2006/relationships/customXml" Target="../ink/ink916.xml"/><Relationship Id="rId544" Type="http://schemas.openxmlformats.org/officeDocument/2006/relationships/image" Target="../media/image2017.png"/><Relationship Id="rId751" Type="http://schemas.openxmlformats.org/officeDocument/2006/relationships/customXml" Target="../ink/ink1276.xml"/><Relationship Id="rId849" Type="http://schemas.openxmlformats.org/officeDocument/2006/relationships/customXml" Target="../ink/ink1325.xml"/><Relationship Id="rId1174" Type="http://schemas.openxmlformats.org/officeDocument/2006/relationships/customXml" Target="../ink/ink1488.xml"/><Relationship Id="rId183" Type="http://schemas.openxmlformats.org/officeDocument/2006/relationships/image" Target="../media/image1837.png"/><Relationship Id="rId390" Type="http://schemas.openxmlformats.org/officeDocument/2006/relationships/image" Target="../media/image1940.png"/><Relationship Id="rId404" Type="http://schemas.openxmlformats.org/officeDocument/2006/relationships/image" Target="../media/image1947.png"/><Relationship Id="rId611" Type="http://schemas.openxmlformats.org/officeDocument/2006/relationships/customXml" Target="../ink/ink1206.xml"/><Relationship Id="rId1034" Type="http://schemas.openxmlformats.org/officeDocument/2006/relationships/image" Target="../media/image2261.png"/><Relationship Id="rId250" Type="http://schemas.openxmlformats.org/officeDocument/2006/relationships/image" Target="../media/image1870.png"/><Relationship Id="rId488" Type="http://schemas.openxmlformats.org/officeDocument/2006/relationships/image" Target="../media/image1989.png"/><Relationship Id="rId695" Type="http://schemas.openxmlformats.org/officeDocument/2006/relationships/customXml" Target="../ink/ink1248.xml"/><Relationship Id="rId709" Type="http://schemas.openxmlformats.org/officeDocument/2006/relationships/customXml" Target="../ink/ink1255.xml"/><Relationship Id="rId916" Type="http://schemas.openxmlformats.org/officeDocument/2006/relationships/image" Target="../media/image2203.png"/><Relationship Id="rId1101" Type="http://schemas.openxmlformats.org/officeDocument/2006/relationships/customXml" Target="../ink/ink1451.xml"/><Relationship Id="rId45" Type="http://schemas.openxmlformats.org/officeDocument/2006/relationships/image" Target="../media/image1769.png"/><Relationship Id="rId110" Type="http://schemas.openxmlformats.org/officeDocument/2006/relationships/image" Target="../media/image1801.png"/><Relationship Id="rId348" Type="http://schemas.openxmlformats.org/officeDocument/2006/relationships/image" Target="../media/image1919.png"/><Relationship Id="rId555" Type="http://schemas.openxmlformats.org/officeDocument/2006/relationships/customXml" Target="../ink/ink1178.xml"/><Relationship Id="rId762" Type="http://schemas.openxmlformats.org/officeDocument/2006/relationships/image" Target="../media/image2126.png"/><Relationship Id="rId194" Type="http://schemas.openxmlformats.org/officeDocument/2006/relationships/customXml" Target="../ink/ink997.xml"/><Relationship Id="rId208" Type="http://schemas.openxmlformats.org/officeDocument/2006/relationships/image" Target="../media/image1849.png"/><Relationship Id="rId415" Type="http://schemas.openxmlformats.org/officeDocument/2006/relationships/customXml" Target="../ink/ink1108.xml"/><Relationship Id="rId622" Type="http://schemas.openxmlformats.org/officeDocument/2006/relationships/image" Target="../media/image2056.png"/><Relationship Id="rId1045" Type="http://schemas.openxmlformats.org/officeDocument/2006/relationships/customXml" Target="../ink/ink1423.xml"/><Relationship Id="rId261" Type="http://schemas.openxmlformats.org/officeDocument/2006/relationships/customXml" Target="../ink/ink1031.xml"/><Relationship Id="rId499" Type="http://schemas.openxmlformats.org/officeDocument/2006/relationships/customXml" Target="../ink/ink1150.xml"/><Relationship Id="rId927" Type="http://schemas.openxmlformats.org/officeDocument/2006/relationships/customXml" Target="../ink/ink1364.xml"/><Relationship Id="rId1112" Type="http://schemas.openxmlformats.org/officeDocument/2006/relationships/image" Target="../media/image2300.png"/><Relationship Id="rId56" Type="http://schemas.openxmlformats.org/officeDocument/2006/relationships/customXml" Target="../ink/ink927.xml"/><Relationship Id="rId359" Type="http://schemas.openxmlformats.org/officeDocument/2006/relationships/customXml" Target="../ink/ink1080.xml"/><Relationship Id="rId566" Type="http://schemas.openxmlformats.org/officeDocument/2006/relationships/image" Target="../media/image2028.png"/><Relationship Id="rId773" Type="http://schemas.openxmlformats.org/officeDocument/2006/relationships/customXml" Target="../ink/ink1287.xml"/><Relationship Id="rId121" Type="http://schemas.openxmlformats.org/officeDocument/2006/relationships/image" Target="../media/image1806.png"/><Relationship Id="rId219" Type="http://schemas.openxmlformats.org/officeDocument/2006/relationships/customXml" Target="../ink/ink1010.xml"/><Relationship Id="rId426" Type="http://schemas.openxmlformats.org/officeDocument/2006/relationships/image" Target="../media/image1958.png"/><Relationship Id="rId633" Type="http://schemas.openxmlformats.org/officeDocument/2006/relationships/customXml" Target="../ink/ink1217.xml"/><Relationship Id="rId980" Type="http://schemas.openxmlformats.org/officeDocument/2006/relationships/image" Target="../media/image2234.png"/><Relationship Id="rId1056" Type="http://schemas.openxmlformats.org/officeDocument/2006/relationships/image" Target="../media/image2272.png"/><Relationship Id="rId840" Type="http://schemas.openxmlformats.org/officeDocument/2006/relationships/image" Target="../media/image2165.png"/><Relationship Id="rId938" Type="http://schemas.openxmlformats.org/officeDocument/2006/relationships/image" Target="../media/image2213.png"/><Relationship Id="rId67" Type="http://schemas.openxmlformats.org/officeDocument/2006/relationships/image" Target="../media/image1780.png"/><Relationship Id="rId272" Type="http://schemas.openxmlformats.org/officeDocument/2006/relationships/image" Target="../media/image1881.png"/><Relationship Id="rId577" Type="http://schemas.openxmlformats.org/officeDocument/2006/relationships/customXml" Target="../ink/ink1189.xml"/><Relationship Id="rId700" Type="http://schemas.openxmlformats.org/officeDocument/2006/relationships/image" Target="../media/image2095.png"/><Relationship Id="rId1123" Type="http://schemas.openxmlformats.org/officeDocument/2006/relationships/image" Target="../media/image2305.png"/><Relationship Id="rId132" Type="http://schemas.openxmlformats.org/officeDocument/2006/relationships/customXml" Target="../ink/ink966.xml"/><Relationship Id="rId784" Type="http://schemas.openxmlformats.org/officeDocument/2006/relationships/image" Target="../media/image2137.png"/><Relationship Id="rId991" Type="http://schemas.openxmlformats.org/officeDocument/2006/relationships/customXml" Target="../ink/ink1396.xml"/><Relationship Id="rId1067" Type="http://schemas.openxmlformats.org/officeDocument/2006/relationships/customXml" Target="../ink/ink1434.xml"/><Relationship Id="rId437" Type="http://schemas.openxmlformats.org/officeDocument/2006/relationships/customXml" Target="../ink/ink1119.xml"/><Relationship Id="rId644" Type="http://schemas.openxmlformats.org/officeDocument/2006/relationships/image" Target="../media/image2067.png"/><Relationship Id="rId851" Type="http://schemas.openxmlformats.org/officeDocument/2006/relationships/customXml" Target="../ink/ink1326.xml"/><Relationship Id="rId283" Type="http://schemas.openxmlformats.org/officeDocument/2006/relationships/customXml" Target="../ink/ink1042.xml"/><Relationship Id="rId490" Type="http://schemas.openxmlformats.org/officeDocument/2006/relationships/image" Target="../media/image1990.png"/><Relationship Id="rId504" Type="http://schemas.openxmlformats.org/officeDocument/2006/relationships/image" Target="../media/image1997.png"/><Relationship Id="rId711" Type="http://schemas.openxmlformats.org/officeDocument/2006/relationships/customXml" Target="../ink/ink1256.xml"/><Relationship Id="rId949" Type="http://schemas.openxmlformats.org/officeDocument/2006/relationships/customXml" Target="../ink/ink1375.xml"/><Relationship Id="rId1134" Type="http://schemas.openxmlformats.org/officeDocument/2006/relationships/customXml" Target="../ink/ink1468.xml"/><Relationship Id="rId78" Type="http://schemas.openxmlformats.org/officeDocument/2006/relationships/customXml" Target="../ink/ink938.xml"/><Relationship Id="rId143" Type="http://schemas.openxmlformats.org/officeDocument/2006/relationships/image" Target="../media/image1817.png"/><Relationship Id="rId350" Type="http://schemas.openxmlformats.org/officeDocument/2006/relationships/image" Target="../media/image1920.png"/><Relationship Id="rId588" Type="http://schemas.openxmlformats.org/officeDocument/2006/relationships/image" Target="../media/image2039.png"/><Relationship Id="rId795" Type="http://schemas.openxmlformats.org/officeDocument/2006/relationships/customXml" Target="../ink/ink1298.xml"/><Relationship Id="rId809" Type="http://schemas.openxmlformats.org/officeDocument/2006/relationships/customXml" Target="../ink/ink1305.xml"/><Relationship Id="rId9" Type="http://schemas.openxmlformats.org/officeDocument/2006/relationships/image" Target="../media/image1751.png"/><Relationship Id="rId210" Type="http://schemas.openxmlformats.org/officeDocument/2006/relationships/image" Target="../media/image1850.png"/><Relationship Id="rId448" Type="http://schemas.openxmlformats.org/officeDocument/2006/relationships/image" Target="../media/image1969.png"/><Relationship Id="rId655" Type="http://schemas.openxmlformats.org/officeDocument/2006/relationships/customXml" Target="../ink/ink1228.xml"/><Relationship Id="rId862" Type="http://schemas.openxmlformats.org/officeDocument/2006/relationships/image" Target="../media/image2176.png"/><Relationship Id="rId1078" Type="http://schemas.openxmlformats.org/officeDocument/2006/relationships/image" Target="../media/image2283.png"/><Relationship Id="rId294" Type="http://schemas.openxmlformats.org/officeDocument/2006/relationships/image" Target="../media/image1892.png"/><Relationship Id="rId308" Type="http://schemas.openxmlformats.org/officeDocument/2006/relationships/image" Target="../media/image1899.png"/><Relationship Id="rId515" Type="http://schemas.openxmlformats.org/officeDocument/2006/relationships/customXml" Target="../ink/ink1158.xml"/><Relationship Id="rId722" Type="http://schemas.openxmlformats.org/officeDocument/2006/relationships/image" Target="../media/image2106.png"/><Relationship Id="rId1145" Type="http://schemas.openxmlformats.org/officeDocument/2006/relationships/image" Target="../media/image2316.png"/><Relationship Id="rId89" Type="http://schemas.openxmlformats.org/officeDocument/2006/relationships/image" Target="../media/image1791.png"/><Relationship Id="rId154" Type="http://schemas.openxmlformats.org/officeDocument/2006/relationships/customXml" Target="../ink/ink977.xml"/><Relationship Id="rId361" Type="http://schemas.openxmlformats.org/officeDocument/2006/relationships/customXml" Target="../ink/ink1081.xml"/><Relationship Id="rId599" Type="http://schemas.openxmlformats.org/officeDocument/2006/relationships/customXml" Target="../ink/ink1200.xml"/><Relationship Id="rId1005" Type="http://schemas.openxmlformats.org/officeDocument/2006/relationships/customXml" Target="../ink/ink1403.xml"/><Relationship Id="rId459" Type="http://schemas.openxmlformats.org/officeDocument/2006/relationships/customXml" Target="../ink/ink1130.xml"/><Relationship Id="rId666" Type="http://schemas.openxmlformats.org/officeDocument/2006/relationships/image" Target="../media/image2078.png"/><Relationship Id="rId873" Type="http://schemas.openxmlformats.org/officeDocument/2006/relationships/customXml" Target="../ink/ink1337.xml"/><Relationship Id="rId1089" Type="http://schemas.openxmlformats.org/officeDocument/2006/relationships/customXml" Target="../ink/ink1445.xml"/><Relationship Id="rId16" Type="http://schemas.openxmlformats.org/officeDocument/2006/relationships/customXml" Target="../ink/ink907.xml"/><Relationship Id="rId221" Type="http://schemas.openxmlformats.org/officeDocument/2006/relationships/customXml" Target="../ink/ink1011.xml"/><Relationship Id="rId319" Type="http://schemas.openxmlformats.org/officeDocument/2006/relationships/customXml" Target="../ink/ink1060.xml"/><Relationship Id="rId526" Type="http://schemas.openxmlformats.org/officeDocument/2006/relationships/image" Target="../media/image2008.png"/><Relationship Id="rId1156" Type="http://schemas.openxmlformats.org/officeDocument/2006/relationships/customXml" Target="../ink/ink1479.xml"/><Relationship Id="rId733" Type="http://schemas.openxmlformats.org/officeDocument/2006/relationships/customXml" Target="../ink/ink1267.xml"/><Relationship Id="rId940" Type="http://schemas.openxmlformats.org/officeDocument/2006/relationships/image" Target="../media/image2214.png"/><Relationship Id="rId1016" Type="http://schemas.openxmlformats.org/officeDocument/2006/relationships/image" Target="../media/image2252.png"/><Relationship Id="rId165" Type="http://schemas.openxmlformats.org/officeDocument/2006/relationships/image" Target="../media/image1828.png"/><Relationship Id="rId372" Type="http://schemas.openxmlformats.org/officeDocument/2006/relationships/image" Target="../media/image1931.png"/><Relationship Id="rId677" Type="http://schemas.openxmlformats.org/officeDocument/2006/relationships/customXml" Target="../ink/ink1239.xml"/><Relationship Id="rId800" Type="http://schemas.openxmlformats.org/officeDocument/2006/relationships/image" Target="../media/image2145.png"/><Relationship Id="rId232" Type="http://schemas.openxmlformats.org/officeDocument/2006/relationships/image" Target="../media/image1861.png"/><Relationship Id="rId884" Type="http://schemas.openxmlformats.org/officeDocument/2006/relationships/image" Target="../media/image2187.png"/><Relationship Id="rId27" Type="http://schemas.openxmlformats.org/officeDocument/2006/relationships/image" Target="../media/image1760.png"/><Relationship Id="rId537" Type="http://schemas.openxmlformats.org/officeDocument/2006/relationships/customXml" Target="../ink/ink1169.xml"/><Relationship Id="rId744" Type="http://schemas.openxmlformats.org/officeDocument/2006/relationships/image" Target="../media/image2117.png"/><Relationship Id="rId951" Type="http://schemas.openxmlformats.org/officeDocument/2006/relationships/customXml" Target="../ink/ink1376.xml"/><Relationship Id="rId1167" Type="http://schemas.openxmlformats.org/officeDocument/2006/relationships/image" Target="../media/image59.png"/><Relationship Id="rId80" Type="http://schemas.openxmlformats.org/officeDocument/2006/relationships/customXml" Target="../ink/ink939.xml"/><Relationship Id="rId176" Type="http://schemas.openxmlformats.org/officeDocument/2006/relationships/customXml" Target="../ink/ink988.xml"/><Relationship Id="rId383" Type="http://schemas.openxmlformats.org/officeDocument/2006/relationships/customXml" Target="../ink/ink1092.xml"/><Relationship Id="rId590" Type="http://schemas.openxmlformats.org/officeDocument/2006/relationships/image" Target="../media/image2040.png"/><Relationship Id="rId604" Type="http://schemas.openxmlformats.org/officeDocument/2006/relationships/image" Target="../media/image2047.png"/><Relationship Id="rId811" Type="http://schemas.openxmlformats.org/officeDocument/2006/relationships/customXml" Target="../ink/ink1306.xml"/><Relationship Id="rId1027" Type="http://schemas.openxmlformats.org/officeDocument/2006/relationships/customXml" Target="../ink/ink1414.xml"/><Relationship Id="rId243" Type="http://schemas.openxmlformats.org/officeDocument/2006/relationships/customXml" Target="../ink/ink1022.xml"/><Relationship Id="rId450" Type="http://schemas.openxmlformats.org/officeDocument/2006/relationships/image" Target="../media/image1970.png"/><Relationship Id="rId688" Type="http://schemas.openxmlformats.org/officeDocument/2006/relationships/image" Target="../media/image2089.png"/><Relationship Id="rId895" Type="http://schemas.openxmlformats.org/officeDocument/2006/relationships/customXml" Target="../ink/ink1348.xml"/><Relationship Id="rId909" Type="http://schemas.openxmlformats.org/officeDocument/2006/relationships/customXml" Target="../ink/ink1355.xml"/><Relationship Id="rId1080" Type="http://schemas.openxmlformats.org/officeDocument/2006/relationships/image" Target="../media/image2284.png"/><Relationship Id="rId38" Type="http://schemas.openxmlformats.org/officeDocument/2006/relationships/customXml" Target="../ink/ink918.xml"/><Relationship Id="rId103" Type="http://schemas.openxmlformats.org/officeDocument/2006/relationships/image" Target="../media/image1798.png"/><Relationship Id="rId310" Type="http://schemas.openxmlformats.org/officeDocument/2006/relationships/image" Target="../media/image1900.png"/><Relationship Id="rId548" Type="http://schemas.openxmlformats.org/officeDocument/2006/relationships/image" Target="../media/image2019.png"/><Relationship Id="rId755" Type="http://schemas.openxmlformats.org/officeDocument/2006/relationships/customXml" Target="../ink/ink1278.xml"/><Relationship Id="rId962" Type="http://schemas.openxmlformats.org/officeDocument/2006/relationships/image" Target="../media/image2225.png"/><Relationship Id="rId91" Type="http://schemas.openxmlformats.org/officeDocument/2006/relationships/image" Target="../media/image1792.png"/><Relationship Id="rId187" Type="http://schemas.openxmlformats.org/officeDocument/2006/relationships/image" Target="../media/image1839.png"/><Relationship Id="rId394" Type="http://schemas.openxmlformats.org/officeDocument/2006/relationships/image" Target="../media/image1942.png"/><Relationship Id="rId408" Type="http://schemas.openxmlformats.org/officeDocument/2006/relationships/image" Target="../media/image1949.png"/><Relationship Id="rId615" Type="http://schemas.openxmlformats.org/officeDocument/2006/relationships/customXml" Target="../ink/ink1208.xml"/><Relationship Id="rId822" Type="http://schemas.openxmlformats.org/officeDocument/2006/relationships/image" Target="../media/image2156.png"/><Relationship Id="rId1038" Type="http://schemas.openxmlformats.org/officeDocument/2006/relationships/image" Target="../media/image2263.png"/><Relationship Id="rId254" Type="http://schemas.openxmlformats.org/officeDocument/2006/relationships/image" Target="../media/image1872.png"/><Relationship Id="rId699" Type="http://schemas.openxmlformats.org/officeDocument/2006/relationships/customXml" Target="../ink/ink1250.xml"/><Relationship Id="rId1091" Type="http://schemas.openxmlformats.org/officeDocument/2006/relationships/customXml" Target="../ink/ink1446.xml"/><Relationship Id="rId1105" Type="http://schemas.openxmlformats.org/officeDocument/2006/relationships/customXml" Target="../ink/ink1453.xml"/><Relationship Id="rId49" Type="http://schemas.openxmlformats.org/officeDocument/2006/relationships/image" Target="../media/image1771.png"/><Relationship Id="rId114" Type="http://schemas.openxmlformats.org/officeDocument/2006/relationships/image" Target="../media/image1803.png"/><Relationship Id="rId461" Type="http://schemas.openxmlformats.org/officeDocument/2006/relationships/customXml" Target="../ink/ink1131.xml"/><Relationship Id="rId559" Type="http://schemas.openxmlformats.org/officeDocument/2006/relationships/customXml" Target="../ink/ink1180.xml"/><Relationship Id="rId766" Type="http://schemas.openxmlformats.org/officeDocument/2006/relationships/image" Target="../media/image2128.png"/><Relationship Id="rId198" Type="http://schemas.openxmlformats.org/officeDocument/2006/relationships/image" Target="../media/image1844.png"/><Relationship Id="rId321" Type="http://schemas.openxmlformats.org/officeDocument/2006/relationships/customXml" Target="../ink/ink1061.xml"/><Relationship Id="rId419" Type="http://schemas.openxmlformats.org/officeDocument/2006/relationships/customXml" Target="../ink/ink1110.xml"/><Relationship Id="rId626" Type="http://schemas.openxmlformats.org/officeDocument/2006/relationships/image" Target="../media/image2058.png"/><Relationship Id="rId973" Type="http://schemas.openxmlformats.org/officeDocument/2006/relationships/customXml" Target="../ink/ink1387.xml"/><Relationship Id="rId1049" Type="http://schemas.openxmlformats.org/officeDocument/2006/relationships/customXml" Target="../ink/ink1425.xml"/><Relationship Id="rId833" Type="http://schemas.openxmlformats.org/officeDocument/2006/relationships/customXml" Target="../ink/ink1317.xml"/><Relationship Id="rId1116" Type="http://schemas.openxmlformats.org/officeDocument/2006/relationships/customXml" Target="../ink/ink1459.xml"/><Relationship Id="rId265" Type="http://schemas.openxmlformats.org/officeDocument/2006/relationships/customXml" Target="../ink/ink1033.xml"/><Relationship Id="rId472" Type="http://schemas.openxmlformats.org/officeDocument/2006/relationships/image" Target="../media/image1981.png"/><Relationship Id="rId900" Type="http://schemas.openxmlformats.org/officeDocument/2006/relationships/image" Target="../media/image2195.png"/><Relationship Id="rId125" Type="http://schemas.openxmlformats.org/officeDocument/2006/relationships/image" Target="../media/image1808.png"/><Relationship Id="rId332" Type="http://schemas.openxmlformats.org/officeDocument/2006/relationships/image" Target="../media/image1911.png"/><Relationship Id="rId777" Type="http://schemas.openxmlformats.org/officeDocument/2006/relationships/customXml" Target="../ink/ink1289.xml"/><Relationship Id="rId984" Type="http://schemas.openxmlformats.org/officeDocument/2006/relationships/image" Target="../media/image2236.png"/><Relationship Id="rId637" Type="http://schemas.openxmlformats.org/officeDocument/2006/relationships/customXml" Target="../ink/ink1219.xml"/><Relationship Id="rId844" Type="http://schemas.openxmlformats.org/officeDocument/2006/relationships/image" Target="../media/image2167.png"/><Relationship Id="rId276" Type="http://schemas.openxmlformats.org/officeDocument/2006/relationships/image" Target="../media/image1883.png"/><Relationship Id="rId483" Type="http://schemas.openxmlformats.org/officeDocument/2006/relationships/customXml" Target="../ink/ink1142.xml"/><Relationship Id="rId690" Type="http://schemas.openxmlformats.org/officeDocument/2006/relationships/image" Target="../media/image2090.png"/><Relationship Id="rId704" Type="http://schemas.openxmlformats.org/officeDocument/2006/relationships/image" Target="../media/image2097.png"/><Relationship Id="rId911" Type="http://schemas.openxmlformats.org/officeDocument/2006/relationships/customXml" Target="../ink/ink1356.xml"/><Relationship Id="rId1127" Type="http://schemas.openxmlformats.org/officeDocument/2006/relationships/image" Target="../media/image2307.png"/><Relationship Id="rId40" Type="http://schemas.openxmlformats.org/officeDocument/2006/relationships/customXml" Target="../ink/ink919.xml"/><Relationship Id="rId136" Type="http://schemas.openxmlformats.org/officeDocument/2006/relationships/customXml" Target="../ink/ink968.xml"/><Relationship Id="rId343" Type="http://schemas.openxmlformats.org/officeDocument/2006/relationships/customXml" Target="../ink/ink1072.xml"/><Relationship Id="rId550" Type="http://schemas.openxmlformats.org/officeDocument/2006/relationships/image" Target="../media/image2020.png"/><Relationship Id="rId788" Type="http://schemas.openxmlformats.org/officeDocument/2006/relationships/image" Target="../media/image2139.png"/><Relationship Id="rId995" Type="http://schemas.openxmlformats.org/officeDocument/2006/relationships/customXml" Target="../ink/ink1398.xml"/><Relationship Id="rId203" Type="http://schemas.openxmlformats.org/officeDocument/2006/relationships/customXml" Target="../ink/ink1002.xml"/><Relationship Id="rId648" Type="http://schemas.openxmlformats.org/officeDocument/2006/relationships/image" Target="../media/image2069.png"/><Relationship Id="rId855" Type="http://schemas.openxmlformats.org/officeDocument/2006/relationships/customXml" Target="../ink/ink1328.xml"/><Relationship Id="rId1040" Type="http://schemas.openxmlformats.org/officeDocument/2006/relationships/image" Target="../media/image2264.png"/><Relationship Id="rId287" Type="http://schemas.openxmlformats.org/officeDocument/2006/relationships/customXml" Target="../ink/ink1044.xml"/><Relationship Id="rId410" Type="http://schemas.openxmlformats.org/officeDocument/2006/relationships/image" Target="../media/image1950.png"/><Relationship Id="rId494" Type="http://schemas.openxmlformats.org/officeDocument/2006/relationships/image" Target="../media/image1992.png"/><Relationship Id="rId508" Type="http://schemas.openxmlformats.org/officeDocument/2006/relationships/image" Target="../media/image1999.png"/><Relationship Id="rId715" Type="http://schemas.openxmlformats.org/officeDocument/2006/relationships/customXml" Target="../ink/ink1258.xml"/><Relationship Id="rId922" Type="http://schemas.openxmlformats.org/officeDocument/2006/relationships/image" Target="../media/image2206.png"/><Relationship Id="rId1138" Type="http://schemas.openxmlformats.org/officeDocument/2006/relationships/customXml" Target="../ink/ink1470.xml"/><Relationship Id="rId147" Type="http://schemas.openxmlformats.org/officeDocument/2006/relationships/image" Target="../media/image1819.png"/><Relationship Id="rId354" Type="http://schemas.openxmlformats.org/officeDocument/2006/relationships/image" Target="../media/image1922.png"/><Relationship Id="rId799" Type="http://schemas.openxmlformats.org/officeDocument/2006/relationships/customXml" Target="../ink/ink1300.xml"/><Relationship Id="rId51" Type="http://schemas.openxmlformats.org/officeDocument/2006/relationships/image" Target="../media/image1772.png"/><Relationship Id="rId561" Type="http://schemas.openxmlformats.org/officeDocument/2006/relationships/customXml" Target="../ink/ink1181.xml"/><Relationship Id="rId659" Type="http://schemas.openxmlformats.org/officeDocument/2006/relationships/customXml" Target="../ink/ink1230.xml"/><Relationship Id="rId866" Type="http://schemas.openxmlformats.org/officeDocument/2006/relationships/image" Target="../media/image2178.png"/><Relationship Id="rId214" Type="http://schemas.openxmlformats.org/officeDocument/2006/relationships/image" Target="../media/image1852.png"/><Relationship Id="rId298" Type="http://schemas.openxmlformats.org/officeDocument/2006/relationships/image" Target="../media/image1894.png"/><Relationship Id="rId421" Type="http://schemas.openxmlformats.org/officeDocument/2006/relationships/customXml" Target="../ink/ink1111.xml"/><Relationship Id="rId519" Type="http://schemas.openxmlformats.org/officeDocument/2006/relationships/customXml" Target="../ink/ink1160.xml"/><Relationship Id="rId1051" Type="http://schemas.openxmlformats.org/officeDocument/2006/relationships/customXml" Target="../ink/ink1426.xml"/><Relationship Id="rId1149" Type="http://schemas.openxmlformats.org/officeDocument/2006/relationships/image" Target="../media/image2318.png"/><Relationship Id="rId158" Type="http://schemas.openxmlformats.org/officeDocument/2006/relationships/customXml" Target="../ink/ink979.xml"/><Relationship Id="rId726" Type="http://schemas.openxmlformats.org/officeDocument/2006/relationships/image" Target="../media/image2108.png"/><Relationship Id="rId933" Type="http://schemas.openxmlformats.org/officeDocument/2006/relationships/customXml" Target="../ink/ink1367.xml"/><Relationship Id="rId1009" Type="http://schemas.openxmlformats.org/officeDocument/2006/relationships/customXml" Target="../ink/ink1405.xml"/><Relationship Id="rId62" Type="http://schemas.openxmlformats.org/officeDocument/2006/relationships/customXml" Target="../ink/ink930.xml"/><Relationship Id="rId365" Type="http://schemas.openxmlformats.org/officeDocument/2006/relationships/customXml" Target="../ink/ink1083.xml"/><Relationship Id="rId572" Type="http://schemas.openxmlformats.org/officeDocument/2006/relationships/image" Target="../media/image2031.png"/><Relationship Id="rId225" Type="http://schemas.openxmlformats.org/officeDocument/2006/relationships/customXml" Target="../ink/ink1013.xml"/><Relationship Id="rId432" Type="http://schemas.openxmlformats.org/officeDocument/2006/relationships/image" Target="../media/image1961.png"/><Relationship Id="rId877" Type="http://schemas.openxmlformats.org/officeDocument/2006/relationships/customXml" Target="../ink/ink1339.xml"/><Relationship Id="rId1062" Type="http://schemas.openxmlformats.org/officeDocument/2006/relationships/image" Target="../media/image2275.png"/><Relationship Id="rId737" Type="http://schemas.openxmlformats.org/officeDocument/2006/relationships/customXml" Target="../ink/ink1269.xml"/><Relationship Id="rId944" Type="http://schemas.openxmlformats.org/officeDocument/2006/relationships/image" Target="../media/image2216.png"/><Relationship Id="rId73" Type="http://schemas.openxmlformats.org/officeDocument/2006/relationships/image" Target="../media/image1783.png"/><Relationship Id="rId169" Type="http://schemas.openxmlformats.org/officeDocument/2006/relationships/image" Target="../media/image1830.png"/><Relationship Id="rId376" Type="http://schemas.openxmlformats.org/officeDocument/2006/relationships/image" Target="../media/image1933.png"/><Relationship Id="rId583" Type="http://schemas.openxmlformats.org/officeDocument/2006/relationships/customXml" Target="../ink/ink1192.xml"/><Relationship Id="rId790" Type="http://schemas.openxmlformats.org/officeDocument/2006/relationships/image" Target="../media/image2140.png"/><Relationship Id="rId804" Type="http://schemas.openxmlformats.org/officeDocument/2006/relationships/image" Target="../media/image2147.png"/><Relationship Id="rId4" Type="http://schemas.openxmlformats.org/officeDocument/2006/relationships/package" Target="../embeddings/Microsoft_Excel_Worksheet.xlsx"/><Relationship Id="rId236" Type="http://schemas.openxmlformats.org/officeDocument/2006/relationships/image" Target="../media/image1863.png"/><Relationship Id="rId443" Type="http://schemas.openxmlformats.org/officeDocument/2006/relationships/customXml" Target="../ink/ink1122.xml"/><Relationship Id="rId650" Type="http://schemas.openxmlformats.org/officeDocument/2006/relationships/image" Target="../media/image2070.png"/><Relationship Id="rId888" Type="http://schemas.openxmlformats.org/officeDocument/2006/relationships/image" Target="../media/image2189.png"/><Relationship Id="rId1073" Type="http://schemas.openxmlformats.org/officeDocument/2006/relationships/customXml" Target="../ink/ink1437.xml"/><Relationship Id="rId303" Type="http://schemas.openxmlformats.org/officeDocument/2006/relationships/customXml" Target="../ink/ink1052.xml"/><Relationship Id="rId748" Type="http://schemas.openxmlformats.org/officeDocument/2006/relationships/image" Target="../media/image2119.png"/><Relationship Id="rId955" Type="http://schemas.openxmlformats.org/officeDocument/2006/relationships/customXml" Target="../ink/ink1378.xml"/><Relationship Id="rId1140" Type="http://schemas.openxmlformats.org/officeDocument/2006/relationships/customXml" Target="../ink/ink1471.xml"/><Relationship Id="rId84" Type="http://schemas.openxmlformats.org/officeDocument/2006/relationships/customXml" Target="../ink/ink941.xml"/><Relationship Id="rId387" Type="http://schemas.openxmlformats.org/officeDocument/2006/relationships/customXml" Target="../ink/ink1094.xml"/><Relationship Id="rId510" Type="http://schemas.openxmlformats.org/officeDocument/2006/relationships/image" Target="../media/image2000.png"/><Relationship Id="rId594" Type="http://schemas.openxmlformats.org/officeDocument/2006/relationships/image" Target="../media/image2042.png"/><Relationship Id="rId608" Type="http://schemas.openxmlformats.org/officeDocument/2006/relationships/image" Target="../media/image2049.png"/><Relationship Id="rId815" Type="http://schemas.openxmlformats.org/officeDocument/2006/relationships/customXml" Target="../ink/ink1308.xml"/><Relationship Id="rId247" Type="http://schemas.openxmlformats.org/officeDocument/2006/relationships/customXml" Target="../ink/ink1024.xml"/><Relationship Id="rId899" Type="http://schemas.openxmlformats.org/officeDocument/2006/relationships/customXml" Target="../ink/ink1350.xml"/><Relationship Id="rId1000" Type="http://schemas.openxmlformats.org/officeDocument/2006/relationships/image" Target="../media/image2244.png"/><Relationship Id="rId1084" Type="http://schemas.openxmlformats.org/officeDocument/2006/relationships/image" Target="../media/image2286.png"/><Relationship Id="rId107" Type="http://schemas.openxmlformats.org/officeDocument/2006/relationships/customXml" Target="../ink/ink953.xml"/><Relationship Id="rId454" Type="http://schemas.openxmlformats.org/officeDocument/2006/relationships/image" Target="../media/image1972.png"/><Relationship Id="rId661" Type="http://schemas.openxmlformats.org/officeDocument/2006/relationships/customXml" Target="../ink/ink1231.xml"/><Relationship Id="rId759" Type="http://schemas.openxmlformats.org/officeDocument/2006/relationships/customXml" Target="../ink/ink1280.xml"/><Relationship Id="rId966" Type="http://schemas.openxmlformats.org/officeDocument/2006/relationships/image" Target="../media/image2227.png"/><Relationship Id="rId11" Type="http://schemas.openxmlformats.org/officeDocument/2006/relationships/image" Target="../media/image1752.png"/><Relationship Id="rId314" Type="http://schemas.openxmlformats.org/officeDocument/2006/relationships/image" Target="../media/image1902.png"/><Relationship Id="rId398" Type="http://schemas.openxmlformats.org/officeDocument/2006/relationships/image" Target="../media/image1944.png"/><Relationship Id="rId521" Type="http://schemas.openxmlformats.org/officeDocument/2006/relationships/customXml" Target="../ink/ink1161.xml"/><Relationship Id="rId619" Type="http://schemas.openxmlformats.org/officeDocument/2006/relationships/customXml" Target="../ink/ink1210.xml"/><Relationship Id="rId1151" Type="http://schemas.openxmlformats.org/officeDocument/2006/relationships/image" Target="../media/image2319.png"/><Relationship Id="rId95" Type="http://schemas.openxmlformats.org/officeDocument/2006/relationships/image" Target="../media/image1794.png"/><Relationship Id="rId160" Type="http://schemas.openxmlformats.org/officeDocument/2006/relationships/customXml" Target="../ink/ink980.xml"/><Relationship Id="rId826" Type="http://schemas.openxmlformats.org/officeDocument/2006/relationships/image" Target="../media/image2158.png"/><Relationship Id="rId1011" Type="http://schemas.openxmlformats.org/officeDocument/2006/relationships/customXml" Target="../ink/ink1406.xml"/><Relationship Id="rId1109" Type="http://schemas.openxmlformats.org/officeDocument/2006/relationships/customXml" Target="../ink/ink1455.xml"/><Relationship Id="rId258" Type="http://schemas.openxmlformats.org/officeDocument/2006/relationships/image" Target="../media/image1874.png"/><Relationship Id="rId465" Type="http://schemas.openxmlformats.org/officeDocument/2006/relationships/customXml" Target="../ink/ink1133.xml"/><Relationship Id="rId672" Type="http://schemas.openxmlformats.org/officeDocument/2006/relationships/image" Target="../media/image2081.png"/><Relationship Id="rId1095" Type="http://schemas.openxmlformats.org/officeDocument/2006/relationships/customXml" Target="../ink/ink1448.xml"/><Relationship Id="rId22" Type="http://schemas.openxmlformats.org/officeDocument/2006/relationships/customXml" Target="../ink/ink910.xml"/><Relationship Id="rId118" Type="http://schemas.openxmlformats.org/officeDocument/2006/relationships/image" Target="../media/image1805.png"/><Relationship Id="rId325" Type="http://schemas.openxmlformats.org/officeDocument/2006/relationships/customXml" Target="../ink/ink1063.xml"/><Relationship Id="rId532" Type="http://schemas.openxmlformats.org/officeDocument/2006/relationships/image" Target="../media/image2011.png"/><Relationship Id="rId977" Type="http://schemas.openxmlformats.org/officeDocument/2006/relationships/customXml" Target="../ink/ink1389.xml"/><Relationship Id="rId1162" Type="http://schemas.openxmlformats.org/officeDocument/2006/relationships/customXml" Target="../ink/ink1482.xml"/><Relationship Id="rId171" Type="http://schemas.openxmlformats.org/officeDocument/2006/relationships/image" Target="../media/image1831.png"/><Relationship Id="rId837" Type="http://schemas.openxmlformats.org/officeDocument/2006/relationships/customXml" Target="../ink/ink1319.xml"/><Relationship Id="rId1022" Type="http://schemas.openxmlformats.org/officeDocument/2006/relationships/image" Target="../media/image2255.png"/><Relationship Id="rId269" Type="http://schemas.openxmlformats.org/officeDocument/2006/relationships/customXml" Target="../ink/ink1035.xml"/><Relationship Id="rId476" Type="http://schemas.openxmlformats.org/officeDocument/2006/relationships/image" Target="../media/image1983.png"/><Relationship Id="rId683" Type="http://schemas.openxmlformats.org/officeDocument/2006/relationships/customXml" Target="../ink/ink1242.xml"/><Relationship Id="rId890" Type="http://schemas.openxmlformats.org/officeDocument/2006/relationships/image" Target="../media/image2190.png"/><Relationship Id="rId904" Type="http://schemas.openxmlformats.org/officeDocument/2006/relationships/image" Target="../media/image2197.png"/><Relationship Id="rId33" Type="http://schemas.openxmlformats.org/officeDocument/2006/relationships/image" Target="../media/image1763.png"/><Relationship Id="rId129" Type="http://schemas.openxmlformats.org/officeDocument/2006/relationships/image" Target="../media/image1810.png"/><Relationship Id="rId336" Type="http://schemas.openxmlformats.org/officeDocument/2006/relationships/image" Target="../media/image1913.png"/><Relationship Id="rId543" Type="http://schemas.openxmlformats.org/officeDocument/2006/relationships/customXml" Target="../ink/ink1172.xml"/><Relationship Id="rId988" Type="http://schemas.openxmlformats.org/officeDocument/2006/relationships/image" Target="../media/image2238.png"/><Relationship Id="rId1173" Type="http://schemas.openxmlformats.org/officeDocument/2006/relationships/image" Target="../media/image62.png"/><Relationship Id="rId182" Type="http://schemas.openxmlformats.org/officeDocument/2006/relationships/customXml" Target="../ink/ink991.xml"/><Relationship Id="rId403" Type="http://schemas.openxmlformats.org/officeDocument/2006/relationships/customXml" Target="../ink/ink1102.xml"/><Relationship Id="rId750" Type="http://schemas.openxmlformats.org/officeDocument/2006/relationships/image" Target="../media/image2120.png"/><Relationship Id="rId848" Type="http://schemas.openxmlformats.org/officeDocument/2006/relationships/image" Target="../media/image2169.png"/><Relationship Id="rId1033" Type="http://schemas.openxmlformats.org/officeDocument/2006/relationships/customXml" Target="../ink/ink1417.xml"/><Relationship Id="rId487" Type="http://schemas.openxmlformats.org/officeDocument/2006/relationships/customXml" Target="../ink/ink1144.xml"/><Relationship Id="rId610" Type="http://schemas.openxmlformats.org/officeDocument/2006/relationships/image" Target="../media/image2050.png"/><Relationship Id="rId694" Type="http://schemas.openxmlformats.org/officeDocument/2006/relationships/image" Target="../media/image2092.png"/><Relationship Id="rId708" Type="http://schemas.openxmlformats.org/officeDocument/2006/relationships/image" Target="../media/image2099.png"/><Relationship Id="rId915" Type="http://schemas.openxmlformats.org/officeDocument/2006/relationships/customXml" Target="../ink/ink1358.xml"/><Relationship Id="rId347" Type="http://schemas.openxmlformats.org/officeDocument/2006/relationships/customXml" Target="../ink/ink1074.xml"/><Relationship Id="rId999" Type="http://schemas.openxmlformats.org/officeDocument/2006/relationships/customXml" Target="../ink/ink1400.xml"/><Relationship Id="rId1100" Type="http://schemas.openxmlformats.org/officeDocument/2006/relationships/image" Target="../media/image2294.png"/><Relationship Id="rId44" Type="http://schemas.openxmlformats.org/officeDocument/2006/relationships/customXml" Target="../ink/ink921.xml"/><Relationship Id="rId554" Type="http://schemas.openxmlformats.org/officeDocument/2006/relationships/image" Target="../media/image2022.png"/><Relationship Id="rId761" Type="http://schemas.openxmlformats.org/officeDocument/2006/relationships/customXml" Target="../ink/ink1281.xml"/><Relationship Id="rId859" Type="http://schemas.openxmlformats.org/officeDocument/2006/relationships/customXml" Target="../ink/ink1330.xml"/><Relationship Id="rId193" Type="http://schemas.openxmlformats.org/officeDocument/2006/relationships/image" Target="../media/image1842.png"/><Relationship Id="rId207" Type="http://schemas.openxmlformats.org/officeDocument/2006/relationships/customXml" Target="../ink/ink1004.xml"/><Relationship Id="rId414" Type="http://schemas.openxmlformats.org/officeDocument/2006/relationships/image" Target="../media/image1952.png"/><Relationship Id="rId498" Type="http://schemas.openxmlformats.org/officeDocument/2006/relationships/image" Target="../media/image1994.png"/><Relationship Id="rId621" Type="http://schemas.openxmlformats.org/officeDocument/2006/relationships/customXml" Target="../ink/ink1211.xml"/><Relationship Id="rId1044" Type="http://schemas.openxmlformats.org/officeDocument/2006/relationships/image" Target="../media/image2266.png"/><Relationship Id="rId260" Type="http://schemas.openxmlformats.org/officeDocument/2006/relationships/image" Target="../media/image1875.png"/><Relationship Id="rId719" Type="http://schemas.openxmlformats.org/officeDocument/2006/relationships/customXml" Target="../ink/ink1260.xml"/><Relationship Id="rId926" Type="http://schemas.openxmlformats.org/officeDocument/2006/relationships/image" Target="../media/image2207.png"/><Relationship Id="rId1111" Type="http://schemas.openxmlformats.org/officeDocument/2006/relationships/customXml" Target="../ink/ink1456.xml"/><Relationship Id="rId55" Type="http://schemas.openxmlformats.org/officeDocument/2006/relationships/image" Target="../media/image1774.png"/><Relationship Id="rId120" Type="http://schemas.openxmlformats.org/officeDocument/2006/relationships/customXml" Target="../ink/ink960.xml"/><Relationship Id="rId358" Type="http://schemas.openxmlformats.org/officeDocument/2006/relationships/image" Target="../media/image1924.png"/><Relationship Id="rId565" Type="http://schemas.openxmlformats.org/officeDocument/2006/relationships/customXml" Target="../ink/ink1183.xml"/><Relationship Id="rId772" Type="http://schemas.openxmlformats.org/officeDocument/2006/relationships/image" Target="../media/image2131.png"/><Relationship Id="rId218" Type="http://schemas.openxmlformats.org/officeDocument/2006/relationships/image" Target="../media/image1854.png"/><Relationship Id="rId425" Type="http://schemas.openxmlformats.org/officeDocument/2006/relationships/customXml" Target="../ink/ink1113.xml"/><Relationship Id="rId632" Type="http://schemas.openxmlformats.org/officeDocument/2006/relationships/image" Target="../media/image2061.png"/><Relationship Id="rId1055" Type="http://schemas.openxmlformats.org/officeDocument/2006/relationships/customXml" Target="../ink/ink1428.xml"/><Relationship Id="rId271" Type="http://schemas.openxmlformats.org/officeDocument/2006/relationships/customXml" Target="../ink/ink1036.xml"/><Relationship Id="rId937" Type="http://schemas.openxmlformats.org/officeDocument/2006/relationships/customXml" Target="../ink/ink1369.xml"/><Relationship Id="rId1122" Type="http://schemas.openxmlformats.org/officeDocument/2006/relationships/customXml" Target="../ink/ink1462.xml"/><Relationship Id="rId66" Type="http://schemas.openxmlformats.org/officeDocument/2006/relationships/customXml" Target="../ink/ink932.xml"/><Relationship Id="rId131" Type="http://schemas.openxmlformats.org/officeDocument/2006/relationships/image" Target="../media/image1811.png"/><Relationship Id="rId369" Type="http://schemas.openxmlformats.org/officeDocument/2006/relationships/customXml" Target="../ink/ink1085.xml"/><Relationship Id="rId576" Type="http://schemas.openxmlformats.org/officeDocument/2006/relationships/image" Target="../media/image2033.png"/><Relationship Id="rId783" Type="http://schemas.openxmlformats.org/officeDocument/2006/relationships/customXml" Target="../ink/ink1292.xml"/><Relationship Id="rId990" Type="http://schemas.openxmlformats.org/officeDocument/2006/relationships/image" Target="../media/image2239.png"/><Relationship Id="rId229" Type="http://schemas.openxmlformats.org/officeDocument/2006/relationships/customXml" Target="../ink/ink1015.xml"/><Relationship Id="rId436" Type="http://schemas.openxmlformats.org/officeDocument/2006/relationships/image" Target="../media/image1963.png"/><Relationship Id="rId643" Type="http://schemas.openxmlformats.org/officeDocument/2006/relationships/customXml" Target="../ink/ink1222.xml"/><Relationship Id="rId1066" Type="http://schemas.openxmlformats.org/officeDocument/2006/relationships/image" Target="../media/image2277.png"/><Relationship Id="rId850" Type="http://schemas.openxmlformats.org/officeDocument/2006/relationships/image" Target="../media/image2170.png"/><Relationship Id="rId948" Type="http://schemas.openxmlformats.org/officeDocument/2006/relationships/image" Target="../media/image2218.png"/><Relationship Id="rId1133" Type="http://schemas.openxmlformats.org/officeDocument/2006/relationships/image" Target="../media/image2310.png"/><Relationship Id="rId77" Type="http://schemas.openxmlformats.org/officeDocument/2006/relationships/image" Target="../media/image1785.png"/><Relationship Id="rId282" Type="http://schemas.openxmlformats.org/officeDocument/2006/relationships/image" Target="../media/image1886.png"/><Relationship Id="rId503" Type="http://schemas.openxmlformats.org/officeDocument/2006/relationships/customXml" Target="../ink/ink1152.xml"/><Relationship Id="rId587" Type="http://schemas.openxmlformats.org/officeDocument/2006/relationships/customXml" Target="../ink/ink1194.xml"/><Relationship Id="rId710" Type="http://schemas.openxmlformats.org/officeDocument/2006/relationships/image" Target="../media/image2100.png"/><Relationship Id="rId808" Type="http://schemas.openxmlformats.org/officeDocument/2006/relationships/image" Target="../media/image2149.png"/><Relationship Id="rId8" Type="http://schemas.openxmlformats.org/officeDocument/2006/relationships/customXml" Target="../ink/ink903.xml"/><Relationship Id="rId142" Type="http://schemas.openxmlformats.org/officeDocument/2006/relationships/customXml" Target="../ink/ink971.xml"/><Relationship Id="rId447" Type="http://schemas.openxmlformats.org/officeDocument/2006/relationships/customXml" Target="../ink/ink1124.xml"/><Relationship Id="rId794" Type="http://schemas.openxmlformats.org/officeDocument/2006/relationships/image" Target="../media/image2142.png"/><Relationship Id="rId1077" Type="http://schemas.openxmlformats.org/officeDocument/2006/relationships/customXml" Target="../ink/ink1439.xml"/><Relationship Id="rId654" Type="http://schemas.openxmlformats.org/officeDocument/2006/relationships/image" Target="../media/image2072.png"/><Relationship Id="rId861" Type="http://schemas.openxmlformats.org/officeDocument/2006/relationships/customXml" Target="../ink/ink1331.xml"/><Relationship Id="rId959" Type="http://schemas.openxmlformats.org/officeDocument/2006/relationships/customXml" Target="../ink/ink1380.xml"/><Relationship Id="rId293" Type="http://schemas.openxmlformats.org/officeDocument/2006/relationships/customXml" Target="../ink/ink1047.xml"/><Relationship Id="rId307" Type="http://schemas.openxmlformats.org/officeDocument/2006/relationships/customXml" Target="../ink/ink1054.xml"/><Relationship Id="rId514" Type="http://schemas.openxmlformats.org/officeDocument/2006/relationships/image" Target="../media/image2002.png"/><Relationship Id="rId721" Type="http://schemas.openxmlformats.org/officeDocument/2006/relationships/customXml" Target="../ink/ink1261.xml"/><Relationship Id="rId1144" Type="http://schemas.openxmlformats.org/officeDocument/2006/relationships/customXml" Target="../ink/ink1473.xml"/><Relationship Id="rId88" Type="http://schemas.openxmlformats.org/officeDocument/2006/relationships/customXml" Target="../ink/ink943.xml"/><Relationship Id="rId153" Type="http://schemas.openxmlformats.org/officeDocument/2006/relationships/image" Target="../media/image1822.png"/><Relationship Id="rId360" Type="http://schemas.openxmlformats.org/officeDocument/2006/relationships/image" Target="../media/image1925.png"/><Relationship Id="rId598" Type="http://schemas.openxmlformats.org/officeDocument/2006/relationships/image" Target="../media/image2044.png"/><Relationship Id="rId819" Type="http://schemas.openxmlformats.org/officeDocument/2006/relationships/customXml" Target="../ink/ink1310.xml"/><Relationship Id="rId1004" Type="http://schemas.openxmlformats.org/officeDocument/2006/relationships/image" Target="../media/image2246.png"/><Relationship Id="rId220" Type="http://schemas.openxmlformats.org/officeDocument/2006/relationships/image" Target="../media/image1855.png"/><Relationship Id="rId458" Type="http://schemas.openxmlformats.org/officeDocument/2006/relationships/image" Target="../media/image1974.png"/><Relationship Id="rId665" Type="http://schemas.openxmlformats.org/officeDocument/2006/relationships/customXml" Target="../ink/ink1233.xml"/><Relationship Id="rId872" Type="http://schemas.openxmlformats.org/officeDocument/2006/relationships/image" Target="../media/image2181.png"/><Relationship Id="rId1088" Type="http://schemas.openxmlformats.org/officeDocument/2006/relationships/image" Target="../media/image2288.png"/><Relationship Id="rId15" Type="http://schemas.openxmlformats.org/officeDocument/2006/relationships/image" Target="../media/image1754.png"/><Relationship Id="rId318" Type="http://schemas.openxmlformats.org/officeDocument/2006/relationships/image" Target="../media/image1904.png"/><Relationship Id="rId525" Type="http://schemas.openxmlformats.org/officeDocument/2006/relationships/customXml" Target="../ink/ink1163.xml"/><Relationship Id="rId732" Type="http://schemas.openxmlformats.org/officeDocument/2006/relationships/image" Target="../media/image2111.png"/><Relationship Id="rId1155" Type="http://schemas.openxmlformats.org/officeDocument/2006/relationships/image" Target="../media/image2321.png"/><Relationship Id="rId99" Type="http://schemas.openxmlformats.org/officeDocument/2006/relationships/image" Target="../media/image1796.png"/><Relationship Id="rId164" Type="http://schemas.openxmlformats.org/officeDocument/2006/relationships/customXml" Target="../ink/ink982.xml"/><Relationship Id="rId371" Type="http://schemas.openxmlformats.org/officeDocument/2006/relationships/customXml" Target="../ink/ink1086.xml"/><Relationship Id="rId1015" Type="http://schemas.openxmlformats.org/officeDocument/2006/relationships/customXml" Target="../ink/ink1408.xml"/><Relationship Id="rId469" Type="http://schemas.openxmlformats.org/officeDocument/2006/relationships/customXml" Target="../ink/ink1135.xml"/><Relationship Id="rId676" Type="http://schemas.openxmlformats.org/officeDocument/2006/relationships/image" Target="../media/image2083.png"/><Relationship Id="rId883" Type="http://schemas.openxmlformats.org/officeDocument/2006/relationships/customXml" Target="../ink/ink1342.xml"/><Relationship Id="rId1099" Type="http://schemas.openxmlformats.org/officeDocument/2006/relationships/customXml" Target="../ink/ink1450.xml"/><Relationship Id="rId26" Type="http://schemas.openxmlformats.org/officeDocument/2006/relationships/customXml" Target="../ink/ink912.xml"/><Relationship Id="rId231" Type="http://schemas.openxmlformats.org/officeDocument/2006/relationships/customXml" Target="../ink/ink1016.xml"/><Relationship Id="rId329" Type="http://schemas.openxmlformats.org/officeDocument/2006/relationships/customXml" Target="../ink/ink1065.xml"/><Relationship Id="rId536" Type="http://schemas.openxmlformats.org/officeDocument/2006/relationships/image" Target="../media/image2013.png"/><Relationship Id="rId1166" Type="http://schemas.openxmlformats.org/officeDocument/2006/relationships/customXml" Target="../ink/ink1484.xml"/><Relationship Id="rId175" Type="http://schemas.openxmlformats.org/officeDocument/2006/relationships/image" Target="../media/image1833.png"/><Relationship Id="rId743" Type="http://schemas.openxmlformats.org/officeDocument/2006/relationships/customXml" Target="../ink/ink1272.xml"/><Relationship Id="rId950" Type="http://schemas.openxmlformats.org/officeDocument/2006/relationships/image" Target="../media/image2219.png"/><Relationship Id="rId1026" Type="http://schemas.openxmlformats.org/officeDocument/2006/relationships/image" Target="../media/image2257.png"/><Relationship Id="rId382" Type="http://schemas.openxmlformats.org/officeDocument/2006/relationships/image" Target="../media/image1936.png"/><Relationship Id="rId603" Type="http://schemas.openxmlformats.org/officeDocument/2006/relationships/customXml" Target="../ink/ink1202.xml"/><Relationship Id="rId687" Type="http://schemas.openxmlformats.org/officeDocument/2006/relationships/customXml" Target="../ink/ink1244.xml"/><Relationship Id="rId810" Type="http://schemas.openxmlformats.org/officeDocument/2006/relationships/image" Target="../media/image2150.png"/><Relationship Id="rId908" Type="http://schemas.openxmlformats.org/officeDocument/2006/relationships/image" Target="../media/image2199.png"/><Relationship Id="rId242" Type="http://schemas.openxmlformats.org/officeDocument/2006/relationships/image" Target="../media/image1866.png"/><Relationship Id="rId894" Type="http://schemas.openxmlformats.org/officeDocument/2006/relationships/image" Target="../media/image2192.png"/><Relationship Id="rId1177" Type="http://schemas.openxmlformats.org/officeDocument/2006/relationships/image" Target="../media/image64.png"/><Relationship Id="rId37" Type="http://schemas.openxmlformats.org/officeDocument/2006/relationships/image" Target="../media/image1765.png"/><Relationship Id="rId102" Type="http://schemas.openxmlformats.org/officeDocument/2006/relationships/customXml" Target="../ink/ink950.xml"/><Relationship Id="rId547" Type="http://schemas.openxmlformats.org/officeDocument/2006/relationships/customXml" Target="../ink/ink1174.xml"/><Relationship Id="rId754" Type="http://schemas.openxmlformats.org/officeDocument/2006/relationships/image" Target="../media/image2122.png"/><Relationship Id="rId961" Type="http://schemas.openxmlformats.org/officeDocument/2006/relationships/customXml" Target="../ink/ink1381.xml"/><Relationship Id="rId90" Type="http://schemas.openxmlformats.org/officeDocument/2006/relationships/customXml" Target="../ink/ink944.xml"/><Relationship Id="rId186" Type="http://schemas.openxmlformats.org/officeDocument/2006/relationships/customXml" Target="../ink/ink993.xml"/><Relationship Id="rId393" Type="http://schemas.openxmlformats.org/officeDocument/2006/relationships/customXml" Target="../ink/ink1097.xml"/><Relationship Id="rId407" Type="http://schemas.openxmlformats.org/officeDocument/2006/relationships/customXml" Target="../ink/ink1104.xml"/><Relationship Id="rId614" Type="http://schemas.openxmlformats.org/officeDocument/2006/relationships/image" Target="../media/image2052.png"/><Relationship Id="rId821" Type="http://schemas.openxmlformats.org/officeDocument/2006/relationships/customXml" Target="../ink/ink1311.xml"/><Relationship Id="rId1037" Type="http://schemas.openxmlformats.org/officeDocument/2006/relationships/customXml" Target="../ink/ink1419.xml"/><Relationship Id="rId253" Type="http://schemas.openxmlformats.org/officeDocument/2006/relationships/customXml" Target="../ink/ink1027.xml"/><Relationship Id="rId460" Type="http://schemas.openxmlformats.org/officeDocument/2006/relationships/image" Target="../media/image1975.png"/><Relationship Id="rId698" Type="http://schemas.openxmlformats.org/officeDocument/2006/relationships/image" Target="../media/image2094.png"/><Relationship Id="rId919" Type="http://schemas.openxmlformats.org/officeDocument/2006/relationships/customXml" Target="../ink/ink1360.xml"/><Relationship Id="rId1090" Type="http://schemas.openxmlformats.org/officeDocument/2006/relationships/image" Target="../media/image2289.png"/><Relationship Id="rId1104" Type="http://schemas.openxmlformats.org/officeDocument/2006/relationships/image" Target="../media/image2296.png"/><Relationship Id="rId48" Type="http://schemas.openxmlformats.org/officeDocument/2006/relationships/customXml" Target="../ink/ink923.xml"/><Relationship Id="rId113" Type="http://schemas.openxmlformats.org/officeDocument/2006/relationships/customXml" Target="../ink/ink956.xml"/><Relationship Id="rId320" Type="http://schemas.openxmlformats.org/officeDocument/2006/relationships/image" Target="../media/image1905.png"/><Relationship Id="rId558" Type="http://schemas.openxmlformats.org/officeDocument/2006/relationships/image" Target="../media/image2024.png"/><Relationship Id="rId765" Type="http://schemas.openxmlformats.org/officeDocument/2006/relationships/customXml" Target="../ink/ink1283.xml"/><Relationship Id="rId972" Type="http://schemas.openxmlformats.org/officeDocument/2006/relationships/image" Target="../media/image2230.png"/><Relationship Id="rId197" Type="http://schemas.openxmlformats.org/officeDocument/2006/relationships/customXml" Target="../ink/ink999.xml"/><Relationship Id="rId418" Type="http://schemas.openxmlformats.org/officeDocument/2006/relationships/image" Target="../media/image1954.png"/><Relationship Id="rId625" Type="http://schemas.openxmlformats.org/officeDocument/2006/relationships/customXml" Target="../ink/ink1213.xml"/><Relationship Id="rId832" Type="http://schemas.openxmlformats.org/officeDocument/2006/relationships/image" Target="../media/image2161.png"/><Relationship Id="rId1048" Type="http://schemas.openxmlformats.org/officeDocument/2006/relationships/image" Target="../media/image2268.png"/><Relationship Id="rId264" Type="http://schemas.openxmlformats.org/officeDocument/2006/relationships/image" Target="../media/image1877.png"/><Relationship Id="rId471" Type="http://schemas.openxmlformats.org/officeDocument/2006/relationships/customXml" Target="../ink/ink1136.xml"/><Relationship Id="rId1115" Type="http://schemas.openxmlformats.org/officeDocument/2006/relationships/customXml" Target="../ink/ink1458.xml"/><Relationship Id="rId59" Type="http://schemas.openxmlformats.org/officeDocument/2006/relationships/image" Target="../media/image1776.png"/><Relationship Id="rId124" Type="http://schemas.openxmlformats.org/officeDocument/2006/relationships/customXml" Target="../ink/ink962.xml"/><Relationship Id="rId569" Type="http://schemas.openxmlformats.org/officeDocument/2006/relationships/customXml" Target="../ink/ink1185.xml"/><Relationship Id="rId776" Type="http://schemas.openxmlformats.org/officeDocument/2006/relationships/image" Target="../media/image2133.png"/><Relationship Id="rId983" Type="http://schemas.openxmlformats.org/officeDocument/2006/relationships/customXml" Target="../ink/ink1392.xml"/><Relationship Id="rId331" Type="http://schemas.openxmlformats.org/officeDocument/2006/relationships/customXml" Target="../ink/ink1066.xml"/><Relationship Id="rId429" Type="http://schemas.openxmlformats.org/officeDocument/2006/relationships/customXml" Target="../ink/ink1115.xml"/><Relationship Id="rId636" Type="http://schemas.openxmlformats.org/officeDocument/2006/relationships/image" Target="../media/image2063.png"/><Relationship Id="rId1059" Type="http://schemas.openxmlformats.org/officeDocument/2006/relationships/customXml" Target="../ink/ink1430.xml"/><Relationship Id="rId843" Type="http://schemas.openxmlformats.org/officeDocument/2006/relationships/customXml" Target="../ink/ink1322.xml"/><Relationship Id="rId1126" Type="http://schemas.openxmlformats.org/officeDocument/2006/relationships/customXml" Target="../ink/ink1464.xml"/><Relationship Id="rId275" Type="http://schemas.openxmlformats.org/officeDocument/2006/relationships/customXml" Target="../ink/ink1038.xml"/><Relationship Id="rId482" Type="http://schemas.openxmlformats.org/officeDocument/2006/relationships/image" Target="../media/image1986.png"/><Relationship Id="rId703" Type="http://schemas.openxmlformats.org/officeDocument/2006/relationships/customXml" Target="../ink/ink1252.xml"/><Relationship Id="rId910" Type="http://schemas.openxmlformats.org/officeDocument/2006/relationships/image" Target="../media/image2200.png"/><Relationship Id="rId135" Type="http://schemas.openxmlformats.org/officeDocument/2006/relationships/image" Target="../media/image1813.png"/><Relationship Id="rId342" Type="http://schemas.openxmlformats.org/officeDocument/2006/relationships/image" Target="../media/image1916.png"/><Relationship Id="rId787" Type="http://schemas.openxmlformats.org/officeDocument/2006/relationships/customXml" Target="../ink/ink1294.xml"/><Relationship Id="rId994" Type="http://schemas.openxmlformats.org/officeDocument/2006/relationships/image" Target="../media/image2241.png"/><Relationship Id="rId202" Type="http://schemas.openxmlformats.org/officeDocument/2006/relationships/image" Target="../media/image1846.png"/><Relationship Id="rId647" Type="http://schemas.openxmlformats.org/officeDocument/2006/relationships/customXml" Target="../ink/ink1224.xml"/><Relationship Id="rId854" Type="http://schemas.openxmlformats.org/officeDocument/2006/relationships/image" Target="../media/image2172.png"/><Relationship Id="rId286" Type="http://schemas.openxmlformats.org/officeDocument/2006/relationships/image" Target="../media/image1888.png"/><Relationship Id="rId493" Type="http://schemas.openxmlformats.org/officeDocument/2006/relationships/customXml" Target="../ink/ink1147.xml"/><Relationship Id="rId507" Type="http://schemas.openxmlformats.org/officeDocument/2006/relationships/customXml" Target="../ink/ink1154.xml"/><Relationship Id="rId714" Type="http://schemas.openxmlformats.org/officeDocument/2006/relationships/image" Target="../media/image2102.png"/><Relationship Id="rId921" Type="http://schemas.openxmlformats.org/officeDocument/2006/relationships/customXml" Target="../ink/ink1361.xml"/><Relationship Id="rId1137" Type="http://schemas.openxmlformats.org/officeDocument/2006/relationships/image" Target="../media/image2312.png"/><Relationship Id="rId50" Type="http://schemas.openxmlformats.org/officeDocument/2006/relationships/customXml" Target="../ink/ink924.xml"/><Relationship Id="rId146" Type="http://schemas.openxmlformats.org/officeDocument/2006/relationships/customXml" Target="../ink/ink973.xml"/><Relationship Id="rId353" Type="http://schemas.openxmlformats.org/officeDocument/2006/relationships/customXml" Target="../ink/ink1077.xml"/><Relationship Id="rId560" Type="http://schemas.openxmlformats.org/officeDocument/2006/relationships/image" Target="../media/image2025.png"/><Relationship Id="rId798" Type="http://schemas.openxmlformats.org/officeDocument/2006/relationships/image" Target="../media/image2144.png"/><Relationship Id="rId213" Type="http://schemas.openxmlformats.org/officeDocument/2006/relationships/customXml" Target="../ink/ink1007.xml"/><Relationship Id="rId420" Type="http://schemas.openxmlformats.org/officeDocument/2006/relationships/image" Target="../media/image1955.png"/><Relationship Id="rId658" Type="http://schemas.openxmlformats.org/officeDocument/2006/relationships/image" Target="../media/image2074.png"/><Relationship Id="rId865" Type="http://schemas.openxmlformats.org/officeDocument/2006/relationships/customXml" Target="../ink/ink1333.xml"/><Relationship Id="rId1050" Type="http://schemas.openxmlformats.org/officeDocument/2006/relationships/image" Target="../media/image2269.png"/><Relationship Id="rId297" Type="http://schemas.openxmlformats.org/officeDocument/2006/relationships/customXml" Target="../ink/ink1049.xml"/><Relationship Id="rId518" Type="http://schemas.openxmlformats.org/officeDocument/2006/relationships/image" Target="../media/image2004.png"/><Relationship Id="rId725" Type="http://schemas.openxmlformats.org/officeDocument/2006/relationships/customXml" Target="../ink/ink1263.xml"/><Relationship Id="rId932" Type="http://schemas.openxmlformats.org/officeDocument/2006/relationships/image" Target="../media/image2210.png"/><Relationship Id="rId1148" Type="http://schemas.openxmlformats.org/officeDocument/2006/relationships/customXml" Target="../ink/ink1475.xml"/><Relationship Id="rId157" Type="http://schemas.openxmlformats.org/officeDocument/2006/relationships/image" Target="../media/image1824.png"/><Relationship Id="rId364" Type="http://schemas.openxmlformats.org/officeDocument/2006/relationships/image" Target="../media/image1927.png"/><Relationship Id="rId1008" Type="http://schemas.openxmlformats.org/officeDocument/2006/relationships/image" Target="../media/image2248.png"/><Relationship Id="rId61" Type="http://schemas.openxmlformats.org/officeDocument/2006/relationships/image" Target="../media/image1777.png"/><Relationship Id="rId571" Type="http://schemas.openxmlformats.org/officeDocument/2006/relationships/customXml" Target="../ink/ink1186.xml"/><Relationship Id="rId669" Type="http://schemas.openxmlformats.org/officeDocument/2006/relationships/customXml" Target="../ink/ink1235.xml"/><Relationship Id="rId876" Type="http://schemas.openxmlformats.org/officeDocument/2006/relationships/image" Target="../media/image2183.png"/><Relationship Id="rId19" Type="http://schemas.openxmlformats.org/officeDocument/2006/relationships/image" Target="../media/image1756.png"/><Relationship Id="rId224" Type="http://schemas.openxmlformats.org/officeDocument/2006/relationships/image" Target="../media/image1857.png"/><Relationship Id="rId431" Type="http://schemas.openxmlformats.org/officeDocument/2006/relationships/customXml" Target="../ink/ink1116.xml"/><Relationship Id="rId529" Type="http://schemas.openxmlformats.org/officeDocument/2006/relationships/customXml" Target="../ink/ink1165.xml"/><Relationship Id="rId736" Type="http://schemas.openxmlformats.org/officeDocument/2006/relationships/image" Target="../media/image2113.png"/><Relationship Id="rId1061" Type="http://schemas.openxmlformats.org/officeDocument/2006/relationships/customXml" Target="../ink/ink1431.xml"/><Relationship Id="rId1159" Type="http://schemas.openxmlformats.org/officeDocument/2006/relationships/image" Target="../media/image2323.png"/><Relationship Id="rId168" Type="http://schemas.openxmlformats.org/officeDocument/2006/relationships/customXml" Target="../ink/ink984.xml"/><Relationship Id="rId943" Type="http://schemas.openxmlformats.org/officeDocument/2006/relationships/customXml" Target="../ink/ink1372.xml"/><Relationship Id="rId1019" Type="http://schemas.openxmlformats.org/officeDocument/2006/relationships/customXml" Target="../ink/ink1410.xml"/><Relationship Id="rId72" Type="http://schemas.openxmlformats.org/officeDocument/2006/relationships/customXml" Target="../ink/ink935.xml"/><Relationship Id="rId375" Type="http://schemas.openxmlformats.org/officeDocument/2006/relationships/customXml" Target="../ink/ink1088.xml"/><Relationship Id="rId582" Type="http://schemas.openxmlformats.org/officeDocument/2006/relationships/image" Target="../media/image2036.png"/><Relationship Id="rId803" Type="http://schemas.openxmlformats.org/officeDocument/2006/relationships/customXml" Target="../ink/ink1302.xml"/><Relationship Id="rId3" Type="http://schemas.openxmlformats.org/officeDocument/2006/relationships/notesSlide" Target="../notesSlides/notesSlide8.xml"/><Relationship Id="rId235" Type="http://schemas.openxmlformats.org/officeDocument/2006/relationships/customXml" Target="../ink/ink1018.xml"/><Relationship Id="rId442" Type="http://schemas.openxmlformats.org/officeDocument/2006/relationships/image" Target="../media/image1966.png"/><Relationship Id="rId887" Type="http://schemas.openxmlformats.org/officeDocument/2006/relationships/customXml" Target="../ink/ink1344.xml"/><Relationship Id="rId1072" Type="http://schemas.openxmlformats.org/officeDocument/2006/relationships/image" Target="../media/image2280.png"/><Relationship Id="rId302" Type="http://schemas.openxmlformats.org/officeDocument/2006/relationships/image" Target="../media/image1896.png"/><Relationship Id="rId747" Type="http://schemas.openxmlformats.org/officeDocument/2006/relationships/customXml" Target="../ink/ink1274.xml"/><Relationship Id="rId954" Type="http://schemas.openxmlformats.org/officeDocument/2006/relationships/image" Target="../media/image2221.png"/><Relationship Id="rId83" Type="http://schemas.openxmlformats.org/officeDocument/2006/relationships/image" Target="../media/image1788.png"/><Relationship Id="rId179" Type="http://schemas.openxmlformats.org/officeDocument/2006/relationships/image" Target="../media/image1835.png"/><Relationship Id="rId386" Type="http://schemas.openxmlformats.org/officeDocument/2006/relationships/image" Target="../media/image1938.png"/><Relationship Id="rId593" Type="http://schemas.openxmlformats.org/officeDocument/2006/relationships/customXml" Target="../ink/ink1197.xml"/><Relationship Id="rId607" Type="http://schemas.openxmlformats.org/officeDocument/2006/relationships/customXml" Target="../ink/ink1204.xml"/><Relationship Id="rId814" Type="http://schemas.openxmlformats.org/officeDocument/2006/relationships/image" Target="../media/image2152.png"/><Relationship Id="rId246" Type="http://schemas.openxmlformats.org/officeDocument/2006/relationships/image" Target="../media/image1868.png"/><Relationship Id="rId453" Type="http://schemas.openxmlformats.org/officeDocument/2006/relationships/customXml" Target="../ink/ink1127.xml"/><Relationship Id="rId660" Type="http://schemas.openxmlformats.org/officeDocument/2006/relationships/image" Target="../media/image2075.png"/><Relationship Id="rId898" Type="http://schemas.openxmlformats.org/officeDocument/2006/relationships/image" Target="../media/image2194.png"/><Relationship Id="rId1083" Type="http://schemas.openxmlformats.org/officeDocument/2006/relationships/customXml" Target="../ink/ink1442.xml"/><Relationship Id="rId106" Type="http://schemas.openxmlformats.org/officeDocument/2006/relationships/customXml" Target="../ink/ink952.xml"/><Relationship Id="rId313" Type="http://schemas.openxmlformats.org/officeDocument/2006/relationships/customXml" Target="../ink/ink1057.xml"/><Relationship Id="rId758" Type="http://schemas.openxmlformats.org/officeDocument/2006/relationships/image" Target="../media/image2124.png"/><Relationship Id="rId965" Type="http://schemas.openxmlformats.org/officeDocument/2006/relationships/customXml" Target="../ink/ink1383.xml"/><Relationship Id="rId1150" Type="http://schemas.openxmlformats.org/officeDocument/2006/relationships/customXml" Target="../ink/ink1476.xml"/><Relationship Id="rId10" Type="http://schemas.openxmlformats.org/officeDocument/2006/relationships/customXml" Target="../ink/ink904.xml"/><Relationship Id="rId94" Type="http://schemas.openxmlformats.org/officeDocument/2006/relationships/customXml" Target="../ink/ink946.xml"/><Relationship Id="rId397" Type="http://schemas.openxmlformats.org/officeDocument/2006/relationships/customXml" Target="../ink/ink1099.xml"/><Relationship Id="rId520" Type="http://schemas.openxmlformats.org/officeDocument/2006/relationships/image" Target="../media/image2005.png"/><Relationship Id="rId618" Type="http://schemas.openxmlformats.org/officeDocument/2006/relationships/image" Target="../media/image2054.png"/><Relationship Id="rId825" Type="http://schemas.openxmlformats.org/officeDocument/2006/relationships/customXml" Target="../ink/ink1313.xml"/><Relationship Id="rId257" Type="http://schemas.openxmlformats.org/officeDocument/2006/relationships/customXml" Target="../ink/ink1029.xml"/><Relationship Id="rId464" Type="http://schemas.openxmlformats.org/officeDocument/2006/relationships/image" Target="../media/image1977.png"/><Relationship Id="rId1010" Type="http://schemas.openxmlformats.org/officeDocument/2006/relationships/image" Target="../media/image2249.png"/><Relationship Id="rId1094" Type="http://schemas.openxmlformats.org/officeDocument/2006/relationships/image" Target="../media/image2291.png"/><Relationship Id="rId1108" Type="http://schemas.openxmlformats.org/officeDocument/2006/relationships/image" Target="../media/image2298.png"/><Relationship Id="rId117" Type="http://schemas.openxmlformats.org/officeDocument/2006/relationships/customXml" Target="../ink/ink958.xml"/><Relationship Id="rId671" Type="http://schemas.openxmlformats.org/officeDocument/2006/relationships/customXml" Target="../ink/ink1236.xml"/><Relationship Id="rId769" Type="http://schemas.openxmlformats.org/officeDocument/2006/relationships/customXml" Target="../ink/ink1285.xml"/><Relationship Id="rId976" Type="http://schemas.openxmlformats.org/officeDocument/2006/relationships/image" Target="../media/image2232.png"/><Relationship Id="rId324" Type="http://schemas.openxmlformats.org/officeDocument/2006/relationships/image" Target="../media/image1907.png"/><Relationship Id="rId531" Type="http://schemas.openxmlformats.org/officeDocument/2006/relationships/customXml" Target="../ink/ink1166.xml"/><Relationship Id="rId629" Type="http://schemas.openxmlformats.org/officeDocument/2006/relationships/customXml" Target="../ink/ink1215.xml"/><Relationship Id="rId1161" Type="http://schemas.openxmlformats.org/officeDocument/2006/relationships/image" Target="../media/image2324.png"/><Relationship Id="rId836" Type="http://schemas.openxmlformats.org/officeDocument/2006/relationships/image" Target="../media/image2163.png"/><Relationship Id="rId1021" Type="http://schemas.openxmlformats.org/officeDocument/2006/relationships/customXml" Target="../ink/ink1411.xml"/><Relationship Id="rId1119" Type="http://schemas.openxmlformats.org/officeDocument/2006/relationships/image" Target="../media/image2303.png"/><Relationship Id="rId903" Type="http://schemas.openxmlformats.org/officeDocument/2006/relationships/customXml" Target="../ink/ink1352.xml"/><Relationship Id="rId32" Type="http://schemas.openxmlformats.org/officeDocument/2006/relationships/customXml" Target="../ink/ink915.xml"/><Relationship Id="rId181" Type="http://schemas.openxmlformats.org/officeDocument/2006/relationships/image" Target="../media/image1836.png"/><Relationship Id="rId279" Type="http://schemas.openxmlformats.org/officeDocument/2006/relationships/customXml" Target="../ink/ink1040.xml"/><Relationship Id="rId486" Type="http://schemas.openxmlformats.org/officeDocument/2006/relationships/image" Target="../media/image1988.png"/><Relationship Id="rId693" Type="http://schemas.openxmlformats.org/officeDocument/2006/relationships/customXml" Target="../ink/ink1247.xml"/><Relationship Id="rId139" Type="http://schemas.openxmlformats.org/officeDocument/2006/relationships/image" Target="../media/image1815.png"/><Relationship Id="rId346" Type="http://schemas.openxmlformats.org/officeDocument/2006/relationships/image" Target="../media/image1918.png"/><Relationship Id="rId553" Type="http://schemas.openxmlformats.org/officeDocument/2006/relationships/customXml" Target="../ink/ink1177.xml"/><Relationship Id="rId760" Type="http://schemas.openxmlformats.org/officeDocument/2006/relationships/image" Target="../media/image2125.png"/><Relationship Id="rId998" Type="http://schemas.openxmlformats.org/officeDocument/2006/relationships/image" Target="../media/image2243.png"/><Relationship Id="rId206" Type="http://schemas.openxmlformats.org/officeDocument/2006/relationships/image" Target="../media/image1848.png"/><Relationship Id="rId413" Type="http://schemas.openxmlformats.org/officeDocument/2006/relationships/customXml" Target="../ink/ink1107.xml"/><Relationship Id="rId858" Type="http://schemas.openxmlformats.org/officeDocument/2006/relationships/image" Target="../media/image2174.png"/><Relationship Id="rId1043" Type="http://schemas.openxmlformats.org/officeDocument/2006/relationships/customXml" Target="../ink/ink1422.xml"/><Relationship Id="rId620" Type="http://schemas.openxmlformats.org/officeDocument/2006/relationships/image" Target="../media/image2055.png"/><Relationship Id="rId718" Type="http://schemas.openxmlformats.org/officeDocument/2006/relationships/image" Target="../media/image2104.png"/><Relationship Id="rId925" Type="http://schemas.openxmlformats.org/officeDocument/2006/relationships/customXml" Target="../ink/ink1363.xml"/><Relationship Id="rId1110" Type="http://schemas.openxmlformats.org/officeDocument/2006/relationships/image" Target="../media/image2299.png"/><Relationship Id="rId54" Type="http://schemas.openxmlformats.org/officeDocument/2006/relationships/customXml" Target="../ink/ink926.xml"/><Relationship Id="rId270" Type="http://schemas.openxmlformats.org/officeDocument/2006/relationships/image" Target="../media/image1880.png"/><Relationship Id="rId130" Type="http://schemas.openxmlformats.org/officeDocument/2006/relationships/customXml" Target="../ink/ink965.xml"/><Relationship Id="rId368" Type="http://schemas.openxmlformats.org/officeDocument/2006/relationships/image" Target="../media/image1929.png"/><Relationship Id="rId575" Type="http://schemas.openxmlformats.org/officeDocument/2006/relationships/customXml" Target="../ink/ink1188.xml"/><Relationship Id="rId782" Type="http://schemas.openxmlformats.org/officeDocument/2006/relationships/image" Target="../media/image2136.png"/><Relationship Id="rId228" Type="http://schemas.openxmlformats.org/officeDocument/2006/relationships/image" Target="../media/image1859.png"/><Relationship Id="rId435" Type="http://schemas.openxmlformats.org/officeDocument/2006/relationships/customXml" Target="../ink/ink1118.xml"/><Relationship Id="rId642" Type="http://schemas.openxmlformats.org/officeDocument/2006/relationships/image" Target="../media/image2066.png"/><Relationship Id="rId1065" Type="http://schemas.openxmlformats.org/officeDocument/2006/relationships/customXml" Target="../ink/ink1433.xml"/><Relationship Id="rId502" Type="http://schemas.openxmlformats.org/officeDocument/2006/relationships/image" Target="../media/image1996.png"/><Relationship Id="rId947" Type="http://schemas.openxmlformats.org/officeDocument/2006/relationships/customXml" Target="../ink/ink1374.xml"/><Relationship Id="rId1132" Type="http://schemas.openxmlformats.org/officeDocument/2006/relationships/customXml" Target="../ink/ink1467.xml"/><Relationship Id="rId76" Type="http://schemas.openxmlformats.org/officeDocument/2006/relationships/customXml" Target="../ink/ink937.xml"/><Relationship Id="rId807" Type="http://schemas.openxmlformats.org/officeDocument/2006/relationships/customXml" Target="../ink/ink1304.xml"/><Relationship Id="rId292" Type="http://schemas.openxmlformats.org/officeDocument/2006/relationships/image" Target="../media/image1891.png"/><Relationship Id="rId597" Type="http://schemas.openxmlformats.org/officeDocument/2006/relationships/customXml" Target="../ink/ink1199.xml"/><Relationship Id="rId152" Type="http://schemas.openxmlformats.org/officeDocument/2006/relationships/customXml" Target="../ink/ink976.xml"/><Relationship Id="rId457" Type="http://schemas.openxmlformats.org/officeDocument/2006/relationships/customXml" Target="../ink/ink1129.xml"/><Relationship Id="rId1087" Type="http://schemas.openxmlformats.org/officeDocument/2006/relationships/customXml" Target="../ink/ink1444.xml"/><Relationship Id="rId664" Type="http://schemas.openxmlformats.org/officeDocument/2006/relationships/image" Target="../media/image2077.png"/><Relationship Id="rId871" Type="http://schemas.openxmlformats.org/officeDocument/2006/relationships/customXml" Target="../ink/ink1336.xml"/><Relationship Id="rId969" Type="http://schemas.openxmlformats.org/officeDocument/2006/relationships/customXml" Target="../ink/ink1385.xml"/><Relationship Id="rId317" Type="http://schemas.openxmlformats.org/officeDocument/2006/relationships/customXml" Target="../ink/ink1059.xml"/><Relationship Id="rId524" Type="http://schemas.openxmlformats.org/officeDocument/2006/relationships/image" Target="../media/image2007.png"/><Relationship Id="rId731" Type="http://schemas.openxmlformats.org/officeDocument/2006/relationships/customXml" Target="../ink/ink1266.xml"/><Relationship Id="rId1154" Type="http://schemas.openxmlformats.org/officeDocument/2006/relationships/customXml" Target="../ink/ink1478.xml"/><Relationship Id="rId98" Type="http://schemas.openxmlformats.org/officeDocument/2006/relationships/customXml" Target="../ink/ink948.xml"/><Relationship Id="rId829" Type="http://schemas.openxmlformats.org/officeDocument/2006/relationships/customXml" Target="../ink/ink1315.xml"/><Relationship Id="rId1014" Type="http://schemas.openxmlformats.org/officeDocument/2006/relationships/image" Target="../media/image2251.png"/><Relationship Id="rId25" Type="http://schemas.openxmlformats.org/officeDocument/2006/relationships/image" Target="../media/image1759.png"/><Relationship Id="rId174" Type="http://schemas.openxmlformats.org/officeDocument/2006/relationships/customXml" Target="../ink/ink987.xml"/><Relationship Id="rId381" Type="http://schemas.openxmlformats.org/officeDocument/2006/relationships/customXml" Target="../ink/ink1091.xml"/><Relationship Id="rId241" Type="http://schemas.openxmlformats.org/officeDocument/2006/relationships/customXml" Target="../ink/ink1021.xml"/><Relationship Id="rId479" Type="http://schemas.openxmlformats.org/officeDocument/2006/relationships/customXml" Target="../ink/ink1140.xml"/><Relationship Id="rId686" Type="http://schemas.openxmlformats.org/officeDocument/2006/relationships/image" Target="../media/image2088.png"/><Relationship Id="rId893" Type="http://schemas.openxmlformats.org/officeDocument/2006/relationships/customXml" Target="../ink/ink1347.xml"/><Relationship Id="rId339" Type="http://schemas.openxmlformats.org/officeDocument/2006/relationships/customXml" Target="../ink/ink1070.xml"/><Relationship Id="rId546" Type="http://schemas.openxmlformats.org/officeDocument/2006/relationships/image" Target="../media/image2018.png"/><Relationship Id="rId753" Type="http://schemas.openxmlformats.org/officeDocument/2006/relationships/customXml" Target="../ink/ink1277.xml"/><Relationship Id="rId1176" Type="http://schemas.openxmlformats.org/officeDocument/2006/relationships/customXml" Target="../ink/ink1489.xml"/><Relationship Id="rId101" Type="http://schemas.openxmlformats.org/officeDocument/2006/relationships/image" Target="../media/image1797.png"/><Relationship Id="rId406" Type="http://schemas.openxmlformats.org/officeDocument/2006/relationships/image" Target="../media/image1948.png"/><Relationship Id="rId960" Type="http://schemas.openxmlformats.org/officeDocument/2006/relationships/image" Target="../media/image2224.png"/><Relationship Id="rId1036" Type="http://schemas.openxmlformats.org/officeDocument/2006/relationships/image" Target="../media/image2262.png"/><Relationship Id="rId613" Type="http://schemas.openxmlformats.org/officeDocument/2006/relationships/customXml" Target="../ink/ink1207.xml"/><Relationship Id="rId820" Type="http://schemas.openxmlformats.org/officeDocument/2006/relationships/image" Target="../media/image2155.png"/><Relationship Id="rId918" Type="http://schemas.openxmlformats.org/officeDocument/2006/relationships/image" Target="../media/image2204.png"/><Relationship Id="rId1103" Type="http://schemas.openxmlformats.org/officeDocument/2006/relationships/customXml" Target="../ink/ink1452.xml"/><Relationship Id="rId47" Type="http://schemas.openxmlformats.org/officeDocument/2006/relationships/image" Target="../media/image1770.png"/><Relationship Id="rId196" Type="http://schemas.openxmlformats.org/officeDocument/2006/relationships/image" Target="../media/image1843.png"/><Relationship Id="rId263" Type="http://schemas.openxmlformats.org/officeDocument/2006/relationships/customXml" Target="../ink/ink1032.xml"/><Relationship Id="rId470" Type="http://schemas.openxmlformats.org/officeDocument/2006/relationships/image" Target="../media/image1980.png"/><Relationship Id="rId123" Type="http://schemas.openxmlformats.org/officeDocument/2006/relationships/image" Target="../media/image1807.png"/><Relationship Id="rId330" Type="http://schemas.openxmlformats.org/officeDocument/2006/relationships/image" Target="../media/image1910.png"/><Relationship Id="rId568" Type="http://schemas.openxmlformats.org/officeDocument/2006/relationships/image" Target="../media/image2029.png"/><Relationship Id="rId775" Type="http://schemas.openxmlformats.org/officeDocument/2006/relationships/customXml" Target="../ink/ink1288.xml"/><Relationship Id="rId982" Type="http://schemas.openxmlformats.org/officeDocument/2006/relationships/image" Target="../media/image2235.png"/><Relationship Id="rId428" Type="http://schemas.openxmlformats.org/officeDocument/2006/relationships/image" Target="../media/image1959.png"/><Relationship Id="rId635" Type="http://schemas.openxmlformats.org/officeDocument/2006/relationships/customXml" Target="../ink/ink1218.xml"/><Relationship Id="rId842" Type="http://schemas.openxmlformats.org/officeDocument/2006/relationships/image" Target="../media/image2166.png"/><Relationship Id="rId1058" Type="http://schemas.openxmlformats.org/officeDocument/2006/relationships/image" Target="../media/image2273.png"/><Relationship Id="rId702" Type="http://schemas.openxmlformats.org/officeDocument/2006/relationships/image" Target="../media/image2096.png"/><Relationship Id="rId1125" Type="http://schemas.openxmlformats.org/officeDocument/2006/relationships/image" Target="../media/image2306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48.xml"/><Relationship Id="rId299" Type="http://schemas.openxmlformats.org/officeDocument/2006/relationships/customXml" Target="../ink/ink1640.xml"/><Relationship Id="rId21" Type="http://schemas.openxmlformats.org/officeDocument/2006/relationships/image" Target="../media/image73.png"/><Relationship Id="rId63" Type="http://schemas.openxmlformats.org/officeDocument/2006/relationships/image" Target="../media/image94.png"/><Relationship Id="rId159" Type="http://schemas.openxmlformats.org/officeDocument/2006/relationships/customXml" Target="../ink/ink1570.xml"/><Relationship Id="rId170" Type="http://schemas.openxmlformats.org/officeDocument/2006/relationships/image" Target="../media/image145.png"/><Relationship Id="rId226" Type="http://schemas.openxmlformats.org/officeDocument/2006/relationships/image" Target="../media/image173.png"/><Relationship Id="rId268" Type="http://schemas.openxmlformats.org/officeDocument/2006/relationships/image" Target="../media/image194.png"/><Relationship Id="rId32" Type="http://schemas.openxmlformats.org/officeDocument/2006/relationships/customXml" Target="../ink/ink1504.xml"/><Relationship Id="rId74" Type="http://schemas.openxmlformats.org/officeDocument/2006/relationships/image" Target="../media/image99.png"/><Relationship Id="rId128" Type="http://schemas.openxmlformats.org/officeDocument/2006/relationships/image" Target="../media/image125.png"/><Relationship Id="rId5" Type="http://schemas.openxmlformats.org/officeDocument/2006/relationships/image" Target="../media/image66.png"/><Relationship Id="rId181" Type="http://schemas.openxmlformats.org/officeDocument/2006/relationships/customXml" Target="../ink/ink1581.xml"/><Relationship Id="rId237" Type="http://schemas.openxmlformats.org/officeDocument/2006/relationships/customXml" Target="../ink/ink1609.xml"/><Relationship Id="rId279" Type="http://schemas.openxmlformats.org/officeDocument/2006/relationships/customXml" Target="../ink/ink1630.xml"/><Relationship Id="rId43" Type="http://schemas.openxmlformats.org/officeDocument/2006/relationships/image" Target="../media/image84.png"/><Relationship Id="rId139" Type="http://schemas.openxmlformats.org/officeDocument/2006/relationships/image" Target="../media/image130.png"/><Relationship Id="rId290" Type="http://schemas.openxmlformats.org/officeDocument/2006/relationships/image" Target="../media/image205.png"/><Relationship Id="rId304" Type="http://schemas.openxmlformats.org/officeDocument/2006/relationships/image" Target="../media/image212.png"/><Relationship Id="rId85" Type="http://schemas.openxmlformats.org/officeDocument/2006/relationships/customXml" Target="../ink/ink1531.xml"/><Relationship Id="rId150" Type="http://schemas.openxmlformats.org/officeDocument/2006/relationships/image" Target="../media/image135.png"/><Relationship Id="rId192" Type="http://schemas.openxmlformats.org/officeDocument/2006/relationships/image" Target="../media/image156.png"/><Relationship Id="rId206" Type="http://schemas.openxmlformats.org/officeDocument/2006/relationships/image" Target="../media/image163.png"/><Relationship Id="rId248" Type="http://schemas.openxmlformats.org/officeDocument/2006/relationships/image" Target="../media/image184.png"/><Relationship Id="rId12" Type="http://schemas.openxmlformats.org/officeDocument/2006/relationships/customXml" Target="../ink/ink1494.xml"/><Relationship Id="rId108" Type="http://schemas.openxmlformats.org/officeDocument/2006/relationships/image" Target="../media/image116.png"/><Relationship Id="rId54" Type="http://schemas.openxmlformats.org/officeDocument/2006/relationships/customXml" Target="../ink/ink1515.xml"/><Relationship Id="rId96" Type="http://schemas.openxmlformats.org/officeDocument/2006/relationships/image" Target="../media/image110.png"/><Relationship Id="rId161" Type="http://schemas.openxmlformats.org/officeDocument/2006/relationships/customXml" Target="../ink/ink1571.xml"/><Relationship Id="rId217" Type="http://schemas.openxmlformats.org/officeDocument/2006/relationships/customXml" Target="../ink/ink1599.xml"/><Relationship Id="rId259" Type="http://schemas.openxmlformats.org/officeDocument/2006/relationships/customXml" Target="../ink/ink1620.xml"/><Relationship Id="rId23" Type="http://schemas.openxmlformats.org/officeDocument/2006/relationships/image" Target="../media/image74.png"/><Relationship Id="rId119" Type="http://schemas.openxmlformats.org/officeDocument/2006/relationships/customXml" Target="../ink/ink1549.xml"/><Relationship Id="rId270" Type="http://schemas.openxmlformats.org/officeDocument/2006/relationships/image" Target="../media/image195.png"/><Relationship Id="rId291" Type="http://schemas.openxmlformats.org/officeDocument/2006/relationships/customXml" Target="../ink/ink1636.xml"/><Relationship Id="rId305" Type="http://schemas.openxmlformats.org/officeDocument/2006/relationships/customXml" Target="../ink/ink1643.xml"/><Relationship Id="rId44" Type="http://schemas.openxmlformats.org/officeDocument/2006/relationships/customXml" Target="../ink/ink1510.xml"/><Relationship Id="rId65" Type="http://schemas.openxmlformats.org/officeDocument/2006/relationships/image" Target="../media/image95.png"/><Relationship Id="rId86" Type="http://schemas.openxmlformats.org/officeDocument/2006/relationships/image" Target="../media/image105.png"/><Relationship Id="rId130" Type="http://schemas.openxmlformats.org/officeDocument/2006/relationships/image" Target="../media/image126.png"/><Relationship Id="rId151" Type="http://schemas.openxmlformats.org/officeDocument/2006/relationships/customXml" Target="../ink/ink1566.xml"/><Relationship Id="rId172" Type="http://schemas.openxmlformats.org/officeDocument/2006/relationships/image" Target="../media/image146.png"/><Relationship Id="rId193" Type="http://schemas.openxmlformats.org/officeDocument/2006/relationships/customXml" Target="../ink/ink1587.xml"/><Relationship Id="rId207" Type="http://schemas.openxmlformats.org/officeDocument/2006/relationships/customXml" Target="../ink/ink1594.xml"/><Relationship Id="rId228" Type="http://schemas.openxmlformats.org/officeDocument/2006/relationships/image" Target="../media/image174.png"/><Relationship Id="rId249" Type="http://schemas.openxmlformats.org/officeDocument/2006/relationships/customXml" Target="../ink/ink1615.xml"/><Relationship Id="rId13" Type="http://schemas.openxmlformats.org/officeDocument/2006/relationships/image" Target="../media/image70.png"/><Relationship Id="rId109" Type="http://schemas.openxmlformats.org/officeDocument/2006/relationships/customXml" Target="../ink/ink1543.xml"/><Relationship Id="rId260" Type="http://schemas.openxmlformats.org/officeDocument/2006/relationships/image" Target="../media/image190.png"/><Relationship Id="rId281" Type="http://schemas.openxmlformats.org/officeDocument/2006/relationships/customXml" Target="../ink/ink1631.xml"/><Relationship Id="rId34" Type="http://schemas.openxmlformats.org/officeDocument/2006/relationships/customXml" Target="../ink/ink1505.xml"/><Relationship Id="rId55" Type="http://schemas.openxmlformats.org/officeDocument/2006/relationships/image" Target="../media/image90.png"/><Relationship Id="rId76" Type="http://schemas.openxmlformats.org/officeDocument/2006/relationships/image" Target="../media/image100.png"/><Relationship Id="rId97" Type="http://schemas.openxmlformats.org/officeDocument/2006/relationships/customXml" Target="../ink/ink1537.xml"/><Relationship Id="rId120" Type="http://schemas.openxmlformats.org/officeDocument/2006/relationships/image" Target="../media/image121.png"/><Relationship Id="rId141" Type="http://schemas.openxmlformats.org/officeDocument/2006/relationships/image" Target="../media/image131.png"/><Relationship Id="rId7" Type="http://schemas.openxmlformats.org/officeDocument/2006/relationships/image" Target="../media/image67.png"/><Relationship Id="rId162" Type="http://schemas.openxmlformats.org/officeDocument/2006/relationships/image" Target="../media/image141.png"/><Relationship Id="rId183" Type="http://schemas.openxmlformats.org/officeDocument/2006/relationships/customXml" Target="../ink/ink1582.xml"/><Relationship Id="rId218" Type="http://schemas.openxmlformats.org/officeDocument/2006/relationships/image" Target="../media/image169.png"/><Relationship Id="rId239" Type="http://schemas.openxmlformats.org/officeDocument/2006/relationships/customXml" Target="../ink/ink1610.xml"/><Relationship Id="rId250" Type="http://schemas.openxmlformats.org/officeDocument/2006/relationships/image" Target="../media/image185.png"/><Relationship Id="rId271" Type="http://schemas.openxmlformats.org/officeDocument/2006/relationships/customXml" Target="../ink/ink1626.xml"/><Relationship Id="rId292" Type="http://schemas.openxmlformats.org/officeDocument/2006/relationships/image" Target="../media/image206.png"/><Relationship Id="rId306" Type="http://schemas.openxmlformats.org/officeDocument/2006/relationships/image" Target="../media/image213.png"/><Relationship Id="rId24" Type="http://schemas.openxmlformats.org/officeDocument/2006/relationships/customXml" Target="../ink/ink1500.xml"/><Relationship Id="rId45" Type="http://schemas.openxmlformats.org/officeDocument/2006/relationships/image" Target="../media/image85.png"/><Relationship Id="rId66" Type="http://schemas.openxmlformats.org/officeDocument/2006/relationships/customXml" Target="../ink/ink1521.xml"/><Relationship Id="rId87" Type="http://schemas.openxmlformats.org/officeDocument/2006/relationships/customXml" Target="../ink/ink1532.xml"/><Relationship Id="rId110" Type="http://schemas.openxmlformats.org/officeDocument/2006/relationships/image" Target="../media/image117.png"/><Relationship Id="rId131" Type="http://schemas.openxmlformats.org/officeDocument/2006/relationships/customXml" Target="../ink/ink1555.xml"/><Relationship Id="rId152" Type="http://schemas.openxmlformats.org/officeDocument/2006/relationships/image" Target="../media/image136.png"/><Relationship Id="rId173" Type="http://schemas.openxmlformats.org/officeDocument/2006/relationships/customXml" Target="../ink/ink1577.xml"/><Relationship Id="rId194" Type="http://schemas.openxmlformats.org/officeDocument/2006/relationships/image" Target="../media/image157.png"/><Relationship Id="rId208" Type="http://schemas.openxmlformats.org/officeDocument/2006/relationships/image" Target="../media/image164.png"/><Relationship Id="rId229" Type="http://schemas.openxmlformats.org/officeDocument/2006/relationships/customXml" Target="../ink/ink1605.xml"/><Relationship Id="rId240" Type="http://schemas.openxmlformats.org/officeDocument/2006/relationships/image" Target="../media/image180.png"/><Relationship Id="rId261" Type="http://schemas.openxmlformats.org/officeDocument/2006/relationships/customXml" Target="../ink/ink1621.xml"/><Relationship Id="rId14" Type="http://schemas.openxmlformats.org/officeDocument/2006/relationships/customXml" Target="../ink/ink1495.xml"/><Relationship Id="rId35" Type="http://schemas.openxmlformats.org/officeDocument/2006/relationships/image" Target="../media/image80.png"/><Relationship Id="rId56" Type="http://schemas.openxmlformats.org/officeDocument/2006/relationships/customXml" Target="../ink/ink1516.xml"/><Relationship Id="rId77" Type="http://schemas.openxmlformats.org/officeDocument/2006/relationships/customXml" Target="../ink/ink1527.xml"/><Relationship Id="rId100" Type="http://schemas.openxmlformats.org/officeDocument/2006/relationships/image" Target="../media/image112.png"/><Relationship Id="rId282" Type="http://schemas.openxmlformats.org/officeDocument/2006/relationships/image" Target="../media/image201.png"/><Relationship Id="rId8" Type="http://schemas.openxmlformats.org/officeDocument/2006/relationships/customXml" Target="../ink/ink1492.xml"/><Relationship Id="rId98" Type="http://schemas.openxmlformats.org/officeDocument/2006/relationships/image" Target="../media/image111.png"/><Relationship Id="rId121" Type="http://schemas.openxmlformats.org/officeDocument/2006/relationships/customXml" Target="../ink/ink1550.xml"/><Relationship Id="rId142" Type="http://schemas.openxmlformats.org/officeDocument/2006/relationships/customXml" Target="../ink/ink1561.xml"/><Relationship Id="rId163" Type="http://schemas.openxmlformats.org/officeDocument/2006/relationships/customXml" Target="../ink/ink1572.xml"/><Relationship Id="rId184" Type="http://schemas.openxmlformats.org/officeDocument/2006/relationships/image" Target="../media/image152.png"/><Relationship Id="rId219" Type="http://schemas.openxmlformats.org/officeDocument/2006/relationships/customXml" Target="../ink/ink1600.xml"/><Relationship Id="rId230" Type="http://schemas.openxmlformats.org/officeDocument/2006/relationships/image" Target="../media/image175.png"/><Relationship Id="rId251" Type="http://schemas.openxmlformats.org/officeDocument/2006/relationships/customXml" Target="../ink/ink1616.xml"/><Relationship Id="rId25" Type="http://schemas.openxmlformats.org/officeDocument/2006/relationships/image" Target="../media/image75.png"/><Relationship Id="rId46" Type="http://schemas.openxmlformats.org/officeDocument/2006/relationships/customXml" Target="../ink/ink1511.xml"/><Relationship Id="rId67" Type="http://schemas.openxmlformats.org/officeDocument/2006/relationships/image" Target="../media/image96.png"/><Relationship Id="rId272" Type="http://schemas.openxmlformats.org/officeDocument/2006/relationships/image" Target="../media/image196.png"/><Relationship Id="rId293" Type="http://schemas.openxmlformats.org/officeDocument/2006/relationships/customXml" Target="../ink/ink1637.xml"/><Relationship Id="rId307" Type="http://schemas.openxmlformats.org/officeDocument/2006/relationships/customXml" Target="../ink/ink1644.xml"/><Relationship Id="rId88" Type="http://schemas.openxmlformats.org/officeDocument/2006/relationships/image" Target="../media/image106.png"/><Relationship Id="rId111" Type="http://schemas.openxmlformats.org/officeDocument/2006/relationships/customXml" Target="../ink/ink1544.xml"/><Relationship Id="rId132" Type="http://schemas.openxmlformats.org/officeDocument/2006/relationships/image" Target="../media/image127.png"/><Relationship Id="rId153" Type="http://schemas.openxmlformats.org/officeDocument/2006/relationships/customXml" Target="../ink/ink1567.xml"/><Relationship Id="rId174" Type="http://schemas.openxmlformats.org/officeDocument/2006/relationships/image" Target="../media/image147.png"/><Relationship Id="rId195" Type="http://schemas.openxmlformats.org/officeDocument/2006/relationships/customXml" Target="../ink/ink1588.xml"/><Relationship Id="rId209" Type="http://schemas.openxmlformats.org/officeDocument/2006/relationships/customXml" Target="../ink/ink1595.xml"/><Relationship Id="rId220" Type="http://schemas.openxmlformats.org/officeDocument/2006/relationships/image" Target="../media/image170.png"/><Relationship Id="rId241" Type="http://schemas.openxmlformats.org/officeDocument/2006/relationships/customXml" Target="../ink/ink1611.xml"/><Relationship Id="rId15" Type="http://schemas.openxmlformats.org/officeDocument/2006/relationships/image" Target="../media/image71.png"/><Relationship Id="rId36" Type="http://schemas.openxmlformats.org/officeDocument/2006/relationships/customXml" Target="../ink/ink1506.xml"/><Relationship Id="rId57" Type="http://schemas.openxmlformats.org/officeDocument/2006/relationships/image" Target="../media/image91.png"/><Relationship Id="rId262" Type="http://schemas.openxmlformats.org/officeDocument/2006/relationships/image" Target="../media/image191.png"/><Relationship Id="rId283" Type="http://schemas.openxmlformats.org/officeDocument/2006/relationships/customXml" Target="../ink/ink1632.xml"/><Relationship Id="rId78" Type="http://schemas.openxmlformats.org/officeDocument/2006/relationships/image" Target="../media/image101.png"/><Relationship Id="rId99" Type="http://schemas.openxmlformats.org/officeDocument/2006/relationships/customXml" Target="../ink/ink1538.xml"/><Relationship Id="rId101" Type="http://schemas.openxmlformats.org/officeDocument/2006/relationships/customXml" Target="../ink/ink1539.xml"/><Relationship Id="rId122" Type="http://schemas.openxmlformats.org/officeDocument/2006/relationships/image" Target="../media/image122.png"/><Relationship Id="rId143" Type="http://schemas.openxmlformats.org/officeDocument/2006/relationships/image" Target="../media/image132.png"/><Relationship Id="rId164" Type="http://schemas.openxmlformats.org/officeDocument/2006/relationships/image" Target="../media/image142.png"/><Relationship Id="rId185" Type="http://schemas.openxmlformats.org/officeDocument/2006/relationships/customXml" Target="../ink/ink1583.xml"/><Relationship Id="rId9" Type="http://schemas.openxmlformats.org/officeDocument/2006/relationships/image" Target="../media/image68.png"/><Relationship Id="rId210" Type="http://schemas.openxmlformats.org/officeDocument/2006/relationships/image" Target="../media/image165.png"/><Relationship Id="rId26" Type="http://schemas.openxmlformats.org/officeDocument/2006/relationships/customXml" Target="../ink/ink1501.xml"/><Relationship Id="rId231" Type="http://schemas.openxmlformats.org/officeDocument/2006/relationships/customXml" Target="../ink/ink1606.xml"/><Relationship Id="rId252" Type="http://schemas.openxmlformats.org/officeDocument/2006/relationships/image" Target="../media/image186.png"/><Relationship Id="rId273" Type="http://schemas.openxmlformats.org/officeDocument/2006/relationships/customXml" Target="../ink/ink1627.xml"/><Relationship Id="rId294" Type="http://schemas.openxmlformats.org/officeDocument/2006/relationships/image" Target="../media/image207.png"/><Relationship Id="rId308" Type="http://schemas.openxmlformats.org/officeDocument/2006/relationships/image" Target="../media/image214.png"/><Relationship Id="rId47" Type="http://schemas.openxmlformats.org/officeDocument/2006/relationships/image" Target="../media/image86.png"/><Relationship Id="rId68" Type="http://schemas.openxmlformats.org/officeDocument/2006/relationships/customXml" Target="../ink/ink1522.xml"/><Relationship Id="rId89" Type="http://schemas.openxmlformats.org/officeDocument/2006/relationships/customXml" Target="../ink/ink1533.xml"/><Relationship Id="rId112" Type="http://schemas.openxmlformats.org/officeDocument/2006/relationships/image" Target="../media/image118.png"/><Relationship Id="rId133" Type="http://schemas.openxmlformats.org/officeDocument/2006/relationships/customXml" Target="../ink/ink1556.xml"/><Relationship Id="rId154" Type="http://schemas.openxmlformats.org/officeDocument/2006/relationships/image" Target="../media/image137.png"/><Relationship Id="rId175" Type="http://schemas.openxmlformats.org/officeDocument/2006/relationships/customXml" Target="../ink/ink1578.xml"/><Relationship Id="rId196" Type="http://schemas.openxmlformats.org/officeDocument/2006/relationships/image" Target="../media/image158.png"/><Relationship Id="rId200" Type="http://schemas.openxmlformats.org/officeDocument/2006/relationships/image" Target="../media/image160.png"/><Relationship Id="rId16" Type="http://schemas.openxmlformats.org/officeDocument/2006/relationships/customXml" Target="../ink/ink1496.xml"/><Relationship Id="rId221" Type="http://schemas.openxmlformats.org/officeDocument/2006/relationships/customXml" Target="../ink/ink1601.xml"/><Relationship Id="rId242" Type="http://schemas.openxmlformats.org/officeDocument/2006/relationships/image" Target="../media/image181.png"/><Relationship Id="rId263" Type="http://schemas.openxmlformats.org/officeDocument/2006/relationships/customXml" Target="../ink/ink1622.xml"/><Relationship Id="rId284" Type="http://schemas.openxmlformats.org/officeDocument/2006/relationships/image" Target="../media/image202.png"/><Relationship Id="rId37" Type="http://schemas.openxmlformats.org/officeDocument/2006/relationships/image" Target="../media/image81.png"/><Relationship Id="rId58" Type="http://schemas.openxmlformats.org/officeDocument/2006/relationships/customXml" Target="../ink/ink1517.xml"/><Relationship Id="rId79" Type="http://schemas.openxmlformats.org/officeDocument/2006/relationships/customXml" Target="../ink/ink1528.xml"/><Relationship Id="rId102" Type="http://schemas.openxmlformats.org/officeDocument/2006/relationships/image" Target="../media/image113.png"/><Relationship Id="rId123" Type="http://schemas.openxmlformats.org/officeDocument/2006/relationships/customXml" Target="../ink/ink1551.xml"/><Relationship Id="rId144" Type="http://schemas.openxmlformats.org/officeDocument/2006/relationships/customXml" Target="../ink/ink1562.xml"/><Relationship Id="rId90" Type="http://schemas.openxmlformats.org/officeDocument/2006/relationships/image" Target="../media/image107.png"/><Relationship Id="rId165" Type="http://schemas.openxmlformats.org/officeDocument/2006/relationships/customXml" Target="../ink/ink1573.xml"/><Relationship Id="rId186" Type="http://schemas.openxmlformats.org/officeDocument/2006/relationships/image" Target="../media/image153.png"/><Relationship Id="rId211" Type="http://schemas.openxmlformats.org/officeDocument/2006/relationships/customXml" Target="../ink/ink1596.xml"/><Relationship Id="rId232" Type="http://schemas.openxmlformats.org/officeDocument/2006/relationships/image" Target="../media/image176.png"/><Relationship Id="rId253" Type="http://schemas.openxmlformats.org/officeDocument/2006/relationships/customXml" Target="../ink/ink1617.xml"/><Relationship Id="rId274" Type="http://schemas.openxmlformats.org/officeDocument/2006/relationships/image" Target="../media/image197.png"/><Relationship Id="rId295" Type="http://schemas.openxmlformats.org/officeDocument/2006/relationships/customXml" Target="../ink/ink1638.xml"/><Relationship Id="rId27" Type="http://schemas.openxmlformats.org/officeDocument/2006/relationships/image" Target="../media/image76.png"/><Relationship Id="rId48" Type="http://schemas.openxmlformats.org/officeDocument/2006/relationships/customXml" Target="../ink/ink1512.xml"/><Relationship Id="rId69" Type="http://schemas.openxmlformats.org/officeDocument/2006/relationships/image" Target="../media/image97.png"/><Relationship Id="rId113" Type="http://schemas.openxmlformats.org/officeDocument/2006/relationships/customXml" Target="../ink/ink1545.xml"/><Relationship Id="rId134" Type="http://schemas.openxmlformats.org/officeDocument/2006/relationships/image" Target="../media/image128.png"/><Relationship Id="rId80" Type="http://schemas.openxmlformats.org/officeDocument/2006/relationships/image" Target="../media/image102.png"/><Relationship Id="rId155" Type="http://schemas.openxmlformats.org/officeDocument/2006/relationships/customXml" Target="../ink/ink1568.xml"/><Relationship Id="rId176" Type="http://schemas.openxmlformats.org/officeDocument/2006/relationships/image" Target="../media/image148.png"/><Relationship Id="rId197" Type="http://schemas.openxmlformats.org/officeDocument/2006/relationships/customXml" Target="../ink/ink1589.xml"/><Relationship Id="rId201" Type="http://schemas.openxmlformats.org/officeDocument/2006/relationships/customXml" Target="../ink/ink1591.xml"/><Relationship Id="rId222" Type="http://schemas.openxmlformats.org/officeDocument/2006/relationships/image" Target="../media/image171.png"/><Relationship Id="rId243" Type="http://schemas.openxmlformats.org/officeDocument/2006/relationships/customXml" Target="../ink/ink1612.xml"/><Relationship Id="rId264" Type="http://schemas.openxmlformats.org/officeDocument/2006/relationships/image" Target="../media/image192.png"/><Relationship Id="rId285" Type="http://schemas.openxmlformats.org/officeDocument/2006/relationships/customXml" Target="../ink/ink1633.xml"/><Relationship Id="rId17" Type="http://schemas.openxmlformats.org/officeDocument/2006/relationships/image" Target="../media/image44.png"/><Relationship Id="rId38" Type="http://schemas.openxmlformats.org/officeDocument/2006/relationships/customXml" Target="../ink/ink1507.xml"/><Relationship Id="rId59" Type="http://schemas.openxmlformats.org/officeDocument/2006/relationships/image" Target="../media/image92.png"/><Relationship Id="rId103" Type="http://schemas.openxmlformats.org/officeDocument/2006/relationships/customXml" Target="../ink/ink1540.xml"/><Relationship Id="rId124" Type="http://schemas.openxmlformats.org/officeDocument/2006/relationships/image" Target="../media/image123.png"/><Relationship Id="rId70" Type="http://schemas.openxmlformats.org/officeDocument/2006/relationships/customXml" Target="../ink/ink1523.xml"/><Relationship Id="rId91" Type="http://schemas.openxmlformats.org/officeDocument/2006/relationships/customXml" Target="../ink/ink1534.xml"/><Relationship Id="rId145" Type="http://schemas.openxmlformats.org/officeDocument/2006/relationships/image" Target="../media/image133.png"/><Relationship Id="rId166" Type="http://schemas.openxmlformats.org/officeDocument/2006/relationships/image" Target="../media/image143.png"/><Relationship Id="rId187" Type="http://schemas.openxmlformats.org/officeDocument/2006/relationships/customXml" Target="../ink/ink158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6.png"/><Relationship Id="rId233" Type="http://schemas.openxmlformats.org/officeDocument/2006/relationships/customXml" Target="../ink/ink1607.xml"/><Relationship Id="rId254" Type="http://schemas.openxmlformats.org/officeDocument/2006/relationships/image" Target="../media/image187.png"/><Relationship Id="rId28" Type="http://schemas.openxmlformats.org/officeDocument/2006/relationships/customXml" Target="../ink/ink1502.xml"/><Relationship Id="rId49" Type="http://schemas.openxmlformats.org/officeDocument/2006/relationships/image" Target="../media/image87.png"/><Relationship Id="rId114" Type="http://schemas.openxmlformats.org/officeDocument/2006/relationships/customXml" Target="../ink/ink1546.xml"/><Relationship Id="rId275" Type="http://schemas.openxmlformats.org/officeDocument/2006/relationships/customXml" Target="../ink/ink1628.xml"/><Relationship Id="rId296" Type="http://schemas.openxmlformats.org/officeDocument/2006/relationships/image" Target="../media/image208.png"/><Relationship Id="rId300" Type="http://schemas.openxmlformats.org/officeDocument/2006/relationships/image" Target="../media/image210.png"/><Relationship Id="rId60" Type="http://schemas.openxmlformats.org/officeDocument/2006/relationships/customXml" Target="../ink/ink1518.xml"/><Relationship Id="rId81" Type="http://schemas.openxmlformats.org/officeDocument/2006/relationships/customXml" Target="../ink/ink1529.xml"/><Relationship Id="rId135" Type="http://schemas.openxmlformats.org/officeDocument/2006/relationships/customXml" Target="../ink/ink1557.xml"/><Relationship Id="rId156" Type="http://schemas.openxmlformats.org/officeDocument/2006/relationships/image" Target="../media/image138.png"/><Relationship Id="rId177" Type="http://schemas.openxmlformats.org/officeDocument/2006/relationships/customXml" Target="../ink/ink1579.xml"/><Relationship Id="rId198" Type="http://schemas.openxmlformats.org/officeDocument/2006/relationships/image" Target="../media/image159.png"/><Relationship Id="rId202" Type="http://schemas.openxmlformats.org/officeDocument/2006/relationships/image" Target="../media/image161.png"/><Relationship Id="rId223" Type="http://schemas.openxmlformats.org/officeDocument/2006/relationships/customXml" Target="../ink/ink1602.xml"/><Relationship Id="rId244" Type="http://schemas.openxmlformats.org/officeDocument/2006/relationships/image" Target="../media/image182.png"/><Relationship Id="rId18" Type="http://schemas.openxmlformats.org/officeDocument/2006/relationships/customXml" Target="../ink/ink1497.xml"/><Relationship Id="rId39" Type="http://schemas.openxmlformats.org/officeDocument/2006/relationships/image" Target="../media/image82.png"/><Relationship Id="rId265" Type="http://schemas.openxmlformats.org/officeDocument/2006/relationships/customXml" Target="../ink/ink1623.xml"/><Relationship Id="rId286" Type="http://schemas.openxmlformats.org/officeDocument/2006/relationships/image" Target="../media/image203.png"/><Relationship Id="rId50" Type="http://schemas.openxmlformats.org/officeDocument/2006/relationships/customXml" Target="../ink/ink1513.xml"/><Relationship Id="rId104" Type="http://schemas.openxmlformats.org/officeDocument/2006/relationships/image" Target="../media/image114.png"/><Relationship Id="rId125" Type="http://schemas.openxmlformats.org/officeDocument/2006/relationships/customXml" Target="../ink/ink1552.xml"/><Relationship Id="rId146" Type="http://schemas.openxmlformats.org/officeDocument/2006/relationships/customXml" Target="../ink/ink1563.xml"/><Relationship Id="rId167" Type="http://schemas.openxmlformats.org/officeDocument/2006/relationships/customXml" Target="../ink/ink1574.xml"/><Relationship Id="rId188" Type="http://schemas.openxmlformats.org/officeDocument/2006/relationships/image" Target="../media/image154.png"/><Relationship Id="rId71" Type="http://schemas.openxmlformats.org/officeDocument/2006/relationships/image" Target="../media/image98.png"/><Relationship Id="rId92" Type="http://schemas.openxmlformats.org/officeDocument/2006/relationships/image" Target="../media/image108.png"/><Relationship Id="rId213" Type="http://schemas.openxmlformats.org/officeDocument/2006/relationships/customXml" Target="../ink/ink1597.xml"/><Relationship Id="rId234" Type="http://schemas.openxmlformats.org/officeDocument/2006/relationships/image" Target="../media/image177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77.png"/><Relationship Id="rId255" Type="http://schemas.openxmlformats.org/officeDocument/2006/relationships/customXml" Target="../ink/ink1618.xml"/><Relationship Id="rId276" Type="http://schemas.openxmlformats.org/officeDocument/2006/relationships/image" Target="../media/image198.png"/><Relationship Id="rId297" Type="http://schemas.openxmlformats.org/officeDocument/2006/relationships/customXml" Target="../ink/ink1639.xml"/><Relationship Id="rId40" Type="http://schemas.openxmlformats.org/officeDocument/2006/relationships/customXml" Target="../ink/ink1508.xml"/><Relationship Id="rId115" Type="http://schemas.openxmlformats.org/officeDocument/2006/relationships/image" Target="../media/image119.png"/><Relationship Id="rId136" Type="http://schemas.openxmlformats.org/officeDocument/2006/relationships/image" Target="../media/image129.png"/><Relationship Id="rId157" Type="http://schemas.openxmlformats.org/officeDocument/2006/relationships/customXml" Target="../ink/ink1569.xml"/><Relationship Id="rId178" Type="http://schemas.openxmlformats.org/officeDocument/2006/relationships/image" Target="../media/image149.png"/><Relationship Id="rId301" Type="http://schemas.openxmlformats.org/officeDocument/2006/relationships/customXml" Target="../ink/ink1641.xml"/><Relationship Id="rId61" Type="http://schemas.openxmlformats.org/officeDocument/2006/relationships/image" Target="../media/image93.png"/><Relationship Id="rId82" Type="http://schemas.openxmlformats.org/officeDocument/2006/relationships/image" Target="../media/image103.png"/><Relationship Id="rId199" Type="http://schemas.openxmlformats.org/officeDocument/2006/relationships/customXml" Target="../ink/ink1590.xml"/><Relationship Id="rId203" Type="http://schemas.openxmlformats.org/officeDocument/2006/relationships/customXml" Target="../ink/ink1592.xml"/><Relationship Id="rId19" Type="http://schemas.openxmlformats.org/officeDocument/2006/relationships/image" Target="../media/image72.png"/><Relationship Id="rId224" Type="http://schemas.openxmlformats.org/officeDocument/2006/relationships/image" Target="../media/image172.png"/><Relationship Id="rId245" Type="http://schemas.openxmlformats.org/officeDocument/2006/relationships/customXml" Target="../ink/ink1613.xml"/><Relationship Id="rId266" Type="http://schemas.openxmlformats.org/officeDocument/2006/relationships/image" Target="../media/image193.png"/><Relationship Id="rId287" Type="http://schemas.openxmlformats.org/officeDocument/2006/relationships/customXml" Target="../ink/ink1634.xml"/><Relationship Id="rId30" Type="http://schemas.openxmlformats.org/officeDocument/2006/relationships/customXml" Target="../ink/ink1503.xml"/><Relationship Id="rId105" Type="http://schemas.openxmlformats.org/officeDocument/2006/relationships/customXml" Target="../ink/ink1541.xml"/><Relationship Id="rId126" Type="http://schemas.openxmlformats.org/officeDocument/2006/relationships/image" Target="../media/image124.png"/><Relationship Id="rId147" Type="http://schemas.openxmlformats.org/officeDocument/2006/relationships/customXml" Target="../ink/ink1564.xml"/><Relationship Id="rId168" Type="http://schemas.openxmlformats.org/officeDocument/2006/relationships/image" Target="../media/image144.png"/><Relationship Id="rId51" Type="http://schemas.openxmlformats.org/officeDocument/2006/relationships/image" Target="../media/image88.png"/><Relationship Id="rId72" Type="http://schemas.openxmlformats.org/officeDocument/2006/relationships/customXml" Target="../ink/ink1524.xml"/><Relationship Id="rId93" Type="http://schemas.openxmlformats.org/officeDocument/2006/relationships/customXml" Target="../ink/ink1535.xml"/><Relationship Id="rId189" Type="http://schemas.openxmlformats.org/officeDocument/2006/relationships/customXml" Target="../ink/ink1585.xml"/><Relationship Id="rId3" Type="http://schemas.openxmlformats.org/officeDocument/2006/relationships/image" Target="../media/image65.png"/><Relationship Id="rId214" Type="http://schemas.openxmlformats.org/officeDocument/2006/relationships/image" Target="../media/image167.png"/><Relationship Id="rId235" Type="http://schemas.openxmlformats.org/officeDocument/2006/relationships/customXml" Target="../ink/ink1608.xml"/><Relationship Id="rId256" Type="http://schemas.openxmlformats.org/officeDocument/2006/relationships/image" Target="../media/image188.png"/><Relationship Id="rId277" Type="http://schemas.openxmlformats.org/officeDocument/2006/relationships/customXml" Target="../ink/ink1629.xml"/><Relationship Id="rId298" Type="http://schemas.openxmlformats.org/officeDocument/2006/relationships/image" Target="../media/image209.png"/><Relationship Id="rId116" Type="http://schemas.openxmlformats.org/officeDocument/2006/relationships/customXml" Target="../ink/ink1547.xml"/><Relationship Id="rId137" Type="http://schemas.openxmlformats.org/officeDocument/2006/relationships/customXml" Target="../ink/ink1558.xml"/><Relationship Id="rId158" Type="http://schemas.openxmlformats.org/officeDocument/2006/relationships/image" Target="../media/image139.png"/><Relationship Id="rId302" Type="http://schemas.openxmlformats.org/officeDocument/2006/relationships/image" Target="../media/image211.png"/><Relationship Id="rId20" Type="http://schemas.openxmlformats.org/officeDocument/2006/relationships/customXml" Target="../ink/ink1498.xml"/><Relationship Id="rId41" Type="http://schemas.openxmlformats.org/officeDocument/2006/relationships/image" Target="../media/image83.png"/><Relationship Id="rId62" Type="http://schemas.openxmlformats.org/officeDocument/2006/relationships/customXml" Target="../ink/ink1519.xml"/><Relationship Id="rId83" Type="http://schemas.openxmlformats.org/officeDocument/2006/relationships/customXml" Target="../ink/ink1530.xml"/><Relationship Id="rId179" Type="http://schemas.openxmlformats.org/officeDocument/2006/relationships/customXml" Target="../ink/ink1580.xml"/><Relationship Id="rId190" Type="http://schemas.openxmlformats.org/officeDocument/2006/relationships/image" Target="../media/image155.png"/><Relationship Id="rId204" Type="http://schemas.openxmlformats.org/officeDocument/2006/relationships/image" Target="../media/image162.png"/><Relationship Id="rId225" Type="http://schemas.openxmlformats.org/officeDocument/2006/relationships/customXml" Target="../ink/ink1603.xml"/><Relationship Id="rId246" Type="http://schemas.openxmlformats.org/officeDocument/2006/relationships/image" Target="../media/image183.png"/><Relationship Id="rId267" Type="http://schemas.openxmlformats.org/officeDocument/2006/relationships/customXml" Target="../ink/ink1624.xml"/><Relationship Id="rId288" Type="http://schemas.openxmlformats.org/officeDocument/2006/relationships/image" Target="../media/image204.png"/><Relationship Id="rId106" Type="http://schemas.openxmlformats.org/officeDocument/2006/relationships/image" Target="../media/image115.png"/><Relationship Id="rId127" Type="http://schemas.openxmlformats.org/officeDocument/2006/relationships/customXml" Target="../ink/ink1553.xml"/><Relationship Id="rId10" Type="http://schemas.openxmlformats.org/officeDocument/2006/relationships/customXml" Target="../ink/ink1493.xml"/><Relationship Id="rId31" Type="http://schemas.openxmlformats.org/officeDocument/2006/relationships/image" Target="../media/image78.png"/><Relationship Id="rId52" Type="http://schemas.openxmlformats.org/officeDocument/2006/relationships/customXml" Target="../ink/ink1514.xml"/><Relationship Id="rId73" Type="http://schemas.openxmlformats.org/officeDocument/2006/relationships/customXml" Target="../ink/ink1525.xml"/><Relationship Id="rId94" Type="http://schemas.openxmlformats.org/officeDocument/2006/relationships/image" Target="../media/image109.png"/><Relationship Id="rId148" Type="http://schemas.openxmlformats.org/officeDocument/2006/relationships/image" Target="../media/image134.png"/><Relationship Id="rId169" Type="http://schemas.openxmlformats.org/officeDocument/2006/relationships/customXml" Target="../ink/ink1575.xml"/><Relationship Id="rId4" Type="http://schemas.openxmlformats.org/officeDocument/2006/relationships/customXml" Target="../ink/ink1490.xml"/><Relationship Id="rId180" Type="http://schemas.openxmlformats.org/officeDocument/2006/relationships/image" Target="../media/image150.png"/><Relationship Id="rId215" Type="http://schemas.openxmlformats.org/officeDocument/2006/relationships/customXml" Target="../ink/ink1598.xml"/><Relationship Id="rId236" Type="http://schemas.openxmlformats.org/officeDocument/2006/relationships/image" Target="../media/image178.png"/><Relationship Id="rId257" Type="http://schemas.openxmlformats.org/officeDocument/2006/relationships/customXml" Target="../ink/ink1619.xml"/><Relationship Id="rId278" Type="http://schemas.openxmlformats.org/officeDocument/2006/relationships/image" Target="../media/image199.png"/><Relationship Id="rId303" Type="http://schemas.openxmlformats.org/officeDocument/2006/relationships/customXml" Target="../ink/ink1642.xml"/><Relationship Id="rId42" Type="http://schemas.openxmlformats.org/officeDocument/2006/relationships/customXml" Target="../ink/ink1509.xml"/><Relationship Id="rId84" Type="http://schemas.openxmlformats.org/officeDocument/2006/relationships/image" Target="../media/image104.png"/><Relationship Id="rId138" Type="http://schemas.openxmlformats.org/officeDocument/2006/relationships/customXml" Target="../ink/ink1559.xml"/><Relationship Id="rId191" Type="http://schemas.openxmlformats.org/officeDocument/2006/relationships/customXml" Target="../ink/ink1586.xml"/><Relationship Id="rId205" Type="http://schemas.openxmlformats.org/officeDocument/2006/relationships/customXml" Target="../ink/ink1593.xml"/><Relationship Id="rId247" Type="http://schemas.openxmlformats.org/officeDocument/2006/relationships/customXml" Target="../ink/ink1614.xml"/><Relationship Id="rId107" Type="http://schemas.openxmlformats.org/officeDocument/2006/relationships/customXml" Target="../ink/ink1542.xml"/><Relationship Id="rId289" Type="http://schemas.openxmlformats.org/officeDocument/2006/relationships/customXml" Target="../ink/ink1635.xml"/><Relationship Id="rId11" Type="http://schemas.openxmlformats.org/officeDocument/2006/relationships/image" Target="../media/image69.png"/><Relationship Id="rId53" Type="http://schemas.openxmlformats.org/officeDocument/2006/relationships/image" Target="../media/image89.png"/><Relationship Id="rId149" Type="http://schemas.openxmlformats.org/officeDocument/2006/relationships/customXml" Target="../ink/ink1565.xml"/><Relationship Id="rId95" Type="http://schemas.openxmlformats.org/officeDocument/2006/relationships/customXml" Target="../ink/ink1536.xml"/><Relationship Id="rId160" Type="http://schemas.openxmlformats.org/officeDocument/2006/relationships/image" Target="../media/image140.png"/><Relationship Id="rId216" Type="http://schemas.openxmlformats.org/officeDocument/2006/relationships/image" Target="../media/image168.png"/><Relationship Id="rId258" Type="http://schemas.openxmlformats.org/officeDocument/2006/relationships/image" Target="../media/image189.png"/><Relationship Id="rId22" Type="http://schemas.openxmlformats.org/officeDocument/2006/relationships/customXml" Target="../ink/ink1499.xml"/><Relationship Id="rId64" Type="http://schemas.openxmlformats.org/officeDocument/2006/relationships/customXml" Target="../ink/ink1520.xml"/><Relationship Id="rId118" Type="http://schemas.openxmlformats.org/officeDocument/2006/relationships/image" Target="../media/image120.png"/><Relationship Id="rId171" Type="http://schemas.openxmlformats.org/officeDocument/2006/relationships/customXml" Target="../ink/ink1576.xml"/><Relationship Id="rId227" Type="http://schemas.openxmlformats.org/officeDocument/2006/relationships/customXml" Target="../ink/ink1604.xml"/><Relationship Id="rId269" Type="http://schemas.openxmlformats.org/officeDocument/2006/relationships/customXml" Target="../ink/ink1625.xml"/><Relationship Id="rId33" Type="http://schemas.openxmlformats.org/officeDocument/2006/relationships/image" Target="../media/image79.png"/><Relationship Id="rId129" Type="http://schemas.openxmlformats.org/officeDocument/2006/relationships/customXml" Target="../ink/ink1554.xml"/><Relationship Id="rId280" Type="http://schemas.openxmlformats.org/officeDocument/2006/relationships/image" Target="../media/image200.png"/><Relationship Id="rId75" Type="http://schemas.openxmlformats.org/officeDocument/2006/relationships/customXml" Target="../ink/ink1526.xml"/><Relationship Id="rId140" Type="http://schemas.openxmlformats.org/officeDocument/2006/relationships/customXml" Target="../ink/ink1560.xml"/><Relationship Id="rId182" Type="http://schemas.openxmlformats.org/officeDocument/2006/relationships/image" Target="../media/image151.png"/><Relationship Id="rId6" Type="http://schemas.openxmlformats.org/officeDocument/2006/relationships/customXml" Target="../ink/ink1491.xml"/><Relationship Id="rId238" Type="http://schemas.openxmlformats.org/officeDocument/2006/relationships/image" Target="../media/image179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56.xml"/><Relationship Id="rId21" Type="http://schemas.openxmlformats.org/officeDocument/2006/relationships/image" Target="../media/image224.png"/><Relationship Id="rId42" Type="http://schemas.openxmlformats.org/officeDocument/2006/relationships/customXml" Target="../ink/ink1664.xml"/><Relationship Id="rId47" Type="http://schemas.openxmlformats.org/officeDocument/2006/relationships/image" Target="../media/image236.png"/><Relationship Id="rId63" Type="http://schemas.openxmlformats.org/officeDocument/2006/relationships/image" Target="../media/image244.png"/><Relationship Id="rId68" Type="http://schemas.openxmlformats.org/officeDocument/2006/relationships/customXml" Target="../ink/ink1677.xml"/><Relationship Id="rId7" Type="http://schemas.openxmlformats.org/officeDocument/2006/relationships/image" Target="../media/image217.png"/><Relationship Id="rId71" Type="http://schemas.openxmlformats.org/officeDocument/2006/relationships/image" Target="../media/image248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651.xml"/><Relationship Id="rId29" Type="http://schemas.openxmlformats.org/officeDocument/2006/relationships/image" Target="../media/image228.png"/><Relationship Id="rId11" Type="http://schemas.openxmlformats.org/officeDocument/2006/relationships/image" Target="../media/image219.png"/><Relationship Id="rId24" Type="http://schemas.openxmlformats.org/officeDocument/2006/relationships/customXml" Target="../ink/ink1655.xml"/><Relationship Id="rId32" Type="http://schemas.openxmlformats.org/officeDocument/2006/relationships/customXml" Target="../ink/ink1659.xml"/><Relationship Id="rId37" Type="http://schemas.openxmlformats.org/officeDocument/2006/relationships/image" Target="../media/image232.png"/><Relationship Id="rId40" Type="http://schemas.openxmlformats.org/officeDocument/2006/relationships/customXml" Target="../ink/ink1663.xml"/><Relationship Id="rId45" Type="http://schemas.openxmlformats.org/officeDocument/2006/relationships/image" Target="../media/image44.png"/><Relationship Id="rId53" Type="http://schemas.openxmlformats.org/officeDocument/2006/relationships/image" Target="../media/image239.png"/><Relationship Id="rId58" Type="http://schemas.openxmlformats.org/officeDocument/2006/relationships/customXml" Target="../ink/ink1672.xml"/><Relationship Id="rId66" Type="http://schemas.openxmlformats.org/officeDocument/2006/relationships/customXml" Target="../ink/ink1676.xml"/><Relationship Id="rId5" Type="http://schemas.openxmlformats.org/officeDocument/2006/relationships/image" Target="../media/image216.png"/><Relationship Id="rId61" Type="http://schemas.openxmlformats.org/officeDocument/2006/relationships/image" Target="../media/image243.png"/><Relationship Id="rId19" Type="http://schemas.openxmlformats.org/officeDocument/2006/relationships/image" Target="../media/image223.png"/><Relationship Id="rId14" Type="http://schemas.openxmlformats.org/officeDocument/2006/relationships/customXml" Target="../ink/ink1650.xml"/><Relationship Id="rId22" Type="http://schemas.openxmlformats.org/officeDocument/2006/relationships/customXml" Target="../ink/ink1654.xml"/><Relationship Id="rId27" Type="http://schemas.openxmlformats.org/officeDocument/2006/relationships/image" Target="../media/image227.png"/><Relationship Id="rId30" Type="http://schemas.openxmlformats.org/officeDocument/2006/relationships/customXml" Target="../ink/ink1658.xml"/><Relationship Id="rId35" Type="http://schemas.openxmlformats.org/officeDocument/2006/relationships/image" Target="../media/image231.png"/><Relationship Id="rId43" Type="http://schemas.openxmlformats.org/officeDocument/2006/relationships/image" Target="../media/image235.png"/><Relationship Id="rId48" Type="http://schemas.openxmlformats.org/officeDocument/2006/relationships/customXml" Target="../ink/ink1667.xml"/><Relationship Id="rId56" Type="http://schemas.openxmlformats.org/officeDocument/2006/relationships/customXml" Target="../ink/ink1671.xml"/><Relationship Id="rId64" Type="http://schemas.openxmlformats.org/officeDocument/2006/relationships/customXml" Target="../ink/ink1675.xml"/><Relationship Id="rId69" Type="http://schemas.openxmlformats.org/officeDocument/2006/relationships/image" Target="../media/image247.png"/><Relationship Id="rId8" Type="http://schemas.openxmlformats.org/officeDocument/2006/relationships/customXml" Target="../ink/ink1647.xml"/><Relationship Id="rId51" Type="http://schemas.openxmlformats.org/officeDocument/2006/relationships/image" Target="../media/image238.png"/><Relationship Id="rId3" Type="http://schemas.openxmlformats.org/officeDocument/2006/relationships/image" Target="../media/image215.png"/><Relationship Id="rId12" Type="http://schemas.openxmlformats.org/officeDocument/2006/relationships/customXml" Target="../ink/ink1649.xml"/><Relationship Id="rId17" Type="http://schemas.openxmlformats.org/officeDocument/2006/relationships/image" Target="../media/image222.png"/><Relationship Id="rId25" Type="http://schemas.openxmlformats.org/officeDocument/2006/relationships/image" Target="../media/image226.png"/><Relationship Id="rId33" Type="http://schemas.openxmlformats.org/officeDocument/2006/relationships/image" Target="../media/image230.png"/><Relationship Id="rId38" Type="http://schemas.openxmlformats.org/officeDocument/2006/relationships/customXml" Target="../ink/ink1662.xml"/><Relationship Id="rId46" Type="http://schemas.openxmlformats.org/officeDocument/2006/relationships/customXml" Target="../ink/ink1666.xml"/><Relationship Id="rId59" Type="http://schemas.openxmlformats.org/officeDocument/2006/relationships/image" Target="../media/image242.png"/><Relationship Id="rId67" Type="http://schemas.openxmlformats.org/officeDocument/2006/relationships/image" Target="../media/image246.png"/><Relationship Id="rId20" Type="http://schemas.openxmlformats.org/officeDocument/2006/relationships/customXml" Target="../ink/ink1653.xml"/><Relationship Id="rId41" Type="http://schemas.openxmlformats.org/officeDocument/2006/relationships/image" Target="../media/image234.png"/><Relationship Id="rId54" Type="http://schemas.openxmlformats.org/officeDocument/2006/relationships/customXml" Target="../ink/ink1670.xml"/><Relationship Id="rId62" Type="http://schemas.openxmlformats.org/officeDocument/2006/relationships/customXml" Target="../ink/ink1674.xml"/><Relationship Id="rId70" Type="http://schemas.openxmlformats.org/officeDocument/2006/relationships/customXml" Target="../ink/ink167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46.xml"/><Relationship Id="rId15" Type="http://schemas.openxmlformats.org/officeDocument/2006/relationships/image" Target="../media/image221.png"/><Relationship Id="rId23" Type="http://schemas.openxmlformats.org/officeDocument/2006/relationships/image" Target="../media/image225.png"/><Relationship Id="rId28" Type="http://schemas.openxmlformats.org/officeDocument/2006/relationships/customXml" Target="../ink/ink1657.xml"/><Relationship Id="rId36" Type="http://schemas.openxmlformats.org/officeDocument/2006/relationships/customXml" Target="../ink/ink1661.xml"/><Relationship Id="rId49" Type="http://schemas.openxmlformats.org/officeDocument/2006/relationships/image" Target="../media/image237.png"/><Relationship Id="rId57" Type="http://schemas.openxmlformats.org/officeDocument/2006/relationships/image" Target="../media/image241.png"/><Relationship Id="rId10" Type="http://schemas.openxmlformats.org/officeDocument/2006/relationships/customXml" Target="../ink/ink1648.xml"/><Relationship Id="rId31" Type="http://schemas.openxmlformats.org/officeDocument/2006/relationships/image" Target="../media/image229.png"/><Relationship Id="rId44" Type="http://schemas.openxmlformats.org/officeDocument/2006/relationships/customXml" Target="../ink/ink1665.xml"/><Relationship Id="rId52" Type="http://schemas.openxmlformats.org/officeDocument/2006/relationships/customXml" Target="../ink/ink1669.xml"/><Relationship Id="rId60" Type="http://schemas.openxmlformats.org/officeDocument/2006/relationships/customXml" Target="../ink/ink1673.xml"/><Relationship Id="rId65" Type="http://schemas.openxmlformats.org/officeDocument/2006/relationships/image" Target="../media/image245.png"/><Relationship Id="rId4" Type="http://schemas.openxmlformats.org/officeDocument/2006/relationships/customXml" Target="../ink/ink1645.xml"/><Relationship Id="rId9" Type="http://schemas.openxmlformats.org/officeDocument/2006/relationships/image" Target="../media/image218.png"/><Relationship Id="rId13" Type="http://schemas.openxmlformats.org/officeDocument/2006/relationships/image" Target="../media/image220.png"/><Relationship Id="rId18" Type="http://schemas.openxmlformats.org/officeDocument/2006/relationships/customXml" Target="../ink/ink1652.xml"/><Relationship Id="rId39" Type="http://schemas.openxmlformats.org/officeDocument/2006/relationships/image" Target="../media/image233.png"/><Relationship Id="rId34" Type="http://schemas.openxmlformats.org/officeDocument/2006/relationships/customXml" Target="../ink/ink1660.xml"/><Relationship Id="rId50" Type="http://schemas.openxmlformats.org/officeDocument/2006/relationships/customXml" Target="../ink/ink1668.xml"/><Relationship Id="rId55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84.xml"/><Relationship Id="rId18" Type="http://schemas.openxmlformats.org/officeDocument/2006/relationships/image" Target="../media/image256.png"/><Relationship Id="rId26" Type="http://schemas.openxmlformats.org/officeDocument/2006/relationships/image" Target="../media/image260.png"/><Relationship Id="rId39" Type="http://schemas.openxmlformats.org/officeDocument/2006/relationships/customXml" Target="../ink/ink1697.xml"/><Relationship Id="rId21" Type="http://schemas.openxmlformats.org/officeDocument/2006/relationships/customXml" Target="../ink/ink1688.xml"/><Relationship Id="rId34" Type="http://schemas.openxmlformats.org/officeDocument/2006/relationships/image" Target="../media/image264.png"/><Relationship Id="rId42" Type="http://schemas.openxmlformats.org/officeDocument/2006/relationships/image" Target="../media/image268.png"/><Relationship Id="rId7" Type="http://schemas.openxmlformats.org/officeDocument/2006/relationships/customXml" Target="../ink/ink168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5.png"/><Relationship Id="rId20" Type="http://schemas.openxmlformats.org/officeDocument/2006/relationships/image" Target="../media/image257.png"/><Relationship Id="rId29" Type="http://schemas.openxmlformats.org/officeDocument/2006/relationships/customXml" Target="../ink/ink1692.xml"/><Relationship Id="rId41" Type="http://schemas.openxmlformats.org/officeDocument/2006/relationships/customXml" Target="../ink/ink169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customXml" Target="../ink/ink1683.xml"/><Relationship Id="rId24" Type="http://schemas.openxmlformats.org/officeDocument/2006/relationships/image" Target="../media/image259.png"/><Relationship Id="rId32" Type="http://schemas.openxmlformats.org/officeDocument/2006/relationships/image" Target="../media/image263.png"/><Relationship Id="rId37" Type="http://schemas.openxmlformats.org/officeDocument/2006/relationships/customXml" Target="../ink/ink1696.xml"/><Relationship Id="rId40" Type="http://schemas.openxmlformats.org/officeDocument/2006/relationships/image" Target="../media/image267.png"/><Relationship Id="rId5" Type="http://schemas.openxmlformats.org/officeDocument/2006/relationships/customXml" Target="../ink/ink1680.xml"/><Relationship Id="rId15" Type="http://schemas.openxmlformats.org/officeDocument/2006/relationships/customXml" Target="../ink/ink1685.xml"/><Relationship Id="rId23" Type="http://schemas.openxmlformats.org/officeDocument/2006/relationships/customXml" Target="../ink/ink1689.xml"/><Relationship Id="rId28" Type="http://schemas.openxmlformats.org/officeDocument/2006/relationships/image" Target="../media/image261.png"/><Relationship Id="rId36" Type="http://schemas.openxmlformats.org/officeDocument/2006/relationships/image" Target="../media/image265.png"/><Relationship Id="rId10" Type="http://schemas.openxmlformats.org/officeDocument/2006/relationships/image" Target="../media/image252.png"/><Relationship Id="rId19" Type="http://schemas.openxmlformats.org/officeDocument/2006/relationships/customXml" Target="../ink/ink1687.xml"/><Relationship Id="rId31" Type="http://schemas.openxmlformats.org/officeDocument/2006/relationships/customXml" Target="../ink/ink1693.xml"/><Relationship Id="rId44" Type="http://schemas.openxmlformats.org/officeDocument/2006/relationships/image" Target="../media/image269.png"/><Relationship Id="rId4" Type="http://schemas.openxmlformats.org/officeDocument/2006/relationships/image" Target="../media/image249.png"/><Relationship Id="rId9" Type="http://schemas.openxmlformats.org/officeDocument/2006/relationships/customXml" Target="../ink/ink1682.xml"/><Relationship Id="rId14" Type="http://schemas.openxmlformats.org/officeDocument/2006/relationships/image" Target="../media/image254.png"/><Relationship Id="rId22" Type="http://schemas.openxmlformats.org/officeDocument/2006/relationships/image" Target="../media/image258.png"/><Relationship Id="rId27" Type="http://schemas.openxmlformats.org/officeDocument/2006/relationships/customXml" Target="../ink/ink1691.xml"/><Relationship Id="rId30" Type="http://schemas.openxmlformats.org/officeDocument/2006/relationships/image" Target="../media/image262.png"/><Relationship Id="rId35" Type="http://schemas.openxmlformats.org/officeDocument/2006/relationships/customXml" Target="../ink/ink1695.xml"/><Relationship Id="rId43" Type="http://schemas.openxmlformats.org/officeDocument/2006/relationships/customXml" Target="../ink/ink1699.xml"/><Relationship Id="rId8" Type="http://schemas.openxmlformats.org/officeDocument/2006/relationships/image" Target="../media/image251.png"/><Relationship Id="rId3" Type="http://schemas.openxmlformats.org/officeDocument/2006/relationships/customXml" Target="../ink/ink1679.xml"/><Relationship Id="rId12" Type="http://schemas.openxmlformats.org/officeDocument/2006/relationships/image" Target="../media/image253.png"/><Relationship Id="rId17" Type="http://schemas.openxmlformats.org/officeDocument/2006/relationships/customXml" Target="../ink/ink1686.xml"/><Relationship Id="rId25" Type="http://schemas.openxmlformats.org/officeDocument/2006/relationships/customXml" Target="../ink/ink1690.xml"/><Relationship Id="rId33" Type="http://schemas.openxmlformats.org/officeDocument/2006/relationships/customXml" Target="../ink/ink1694.xml"/><Relationship Id="rId38" Type="http://schemas.openxmlformats.org/officeDocument/2006/relationships/image" Target="../media/image266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8.png"/><Relationship Id="rId21" Type="http://schemas.openxmlformats.org/officeDocument/2006/relationships/image" Target="../media/image279.png"/><Relationship Id="rId42" Type="http://schemas.openxmlformats.org/officeDocument/2006/relationships/customXml" Target="../ink/ink1719.xml"/><Relationship Id="rId63" Type="http://schemas.openxmlformats.org/officeDocument/2006/relationships/image" Target="../media/image301.png"/><Relationship Id="rId84" Type="http://schemas.openxmlformats.org/officeDocument/2006/relationships/customXml" Target="../ink/ink1740.xml"/><Relationship Id="rId138" Type="http://schemas.openxmlformats.org/officeDocument/2006/relationships/customXml" Target="../ink/ink1767.xml"/><Relationship Id="rId159" Type="http://schemas.openxmlformats.org/officeDocument/2006/relationships/customXml" Target="../ink/ink1778.xml"/><Relationship Id="rId170" Type="http://schemas.openxmlformats.org/officeDocument/2006/relationships/image" Target="../media/image353.png"/><Relationship Id="rId191" Type="http://schemas.openxmlformats.org/officeDocument/2006/relationships/customXml" Target="../ink/ink1794.xml"/><Relationship Id="rId107" Type="http://schemas.openxmlformats.org/officeDocument/2006/relationships/image" Target="../media/image323.png"/><Relationship Id="rId11" Type="http://schemas.openxmlformats.org/officeDocument/2006/relationships/image" Target="../media/image274.png"/><Relationship Id="rId32" Type="http://schemas.openxmlformats.org/officeDocument/2006/relationships/customXml" Target="../ink/ink1714.xml"/><Relationship Id="rId53" Type="http://schemas.openxmlformats.org/officeDocument/2006/relationships/image" Target="../media/image295.png"/><Relationship Id="rId74" Type="http://schemas.openxmlformats.org/officeDocument/2006/relationships/customXml" Target="../ink/ink1735.xml"/><Relationship Id="rId128" Type="http://schemas.openxmlformats.org/officeDocument/2006/relationships/customXml" Target="../ink/ink1762.xml"/><Relationship Id="rId149" Type="http://schemas.openxmlformats.org/officeDocument/2006/relationships/image" Target="../media/image343.png"/><Relationship Id="rId5" Type="http://schemas.openxmlformats.org/officeDocument/2006/relationships/image" Target="../media/image271.png"/><Relationship Id="rId95" Type="http://schemas.openxmlformats.org/officeDocument/2006/relationships/image" Target="../media/image317.png"/><Relationship Id="rId160" Type="http://schemas.openxmlformats.org/officeDocument/2006/relationships/image" Target="../media/image348.png"/><Relationship Id="rId181" Type="http://schemas.openxmlformats.org/officeDocument/2006/relationships/customXml" Target="../ink/ink1789.xml"/><Relationship Id="rId22" Type="http://schemas.openxmlformats.org/officeDocument/2006/relationships/customXml" Target="../ink/ink1709.xml"/><Relationship Id="rId43" Type="http://schemas.openxmlformats.org/officeDocument/2006/relationships/image" Target="../media/image290.png"/><Relationship Id="rId64" Type="http://schemas.openxmlformats.org/officeDocument/2006/relationships/customXml" Target="../ink/ink1730.xml"/><Relationship Id="rId118" Type="http://schemas.openxmlformats.org/officeDocument/2006/relationships/customXml" Target="../ink/ink1757.xml"/><Relationship Id="rId139" Type="http://schemas.openxmlformats.org/officeDocument/2006/relationships/image" Target="../media/image339.png"/><Relationship Id="rId85" Type="http://schemas.openxmlformats.org/officeDocument/2006/relationships/image" Target="../media/image312.png"/><Relationship Id="rId150" Type="http://schemas.openxmlformats.org/officeDocument/2006/relationships/customXml" Target="../ink/ink1773.xml"/><Relationship Id="rId171" Type="http://schemas.openxmlformats.org/officeDocument/2006/relationships/customXml" Target="../ink/ink1784.xml"/><Relationship Id="rId192" Type="http://schemas.openxmlformats.org/officeDocument/2006/relationships/image" Target="../media/image364.png"/><Relationship Id="rId12" Type="http://schemas.openxmlformats.org/officeDocument/2006/relationships/customXml" Target="../ink/ink1704.xml"/><Relationship Id="rId33" Type="http://schemas.openxmlformats.org/officeDocument/2006/relationships/image" Target="../media/image285.png"/><Relationship Id="rId108" Type="http://schemas.openxmlformats.org/officeDocument/2006/relationships/customXml" Target="../ink/ink1752.xml"/><Relationship Id="rId129" Type="http://schemas.openxmlformats.org/officeDocument/2006/relationships/image" Target="../media/image334.png"/><Relationship Id="rId54" Type="http://schemas.openxmlformats.org/officeDocument/2006/relationships/customXml" Target="../ink/ink1725.xml"/><Relationship Id="rId75" Type="http://schemas.openxmlformats.org/officeDocument/2006/relationships/image" Target="../media/image307.png"/><Relationship Id="rId96" Type="http://schemas.openxmlformats.org/officeDocument/2006/relationships/customXml" Target="../ink/ink1746.xml"/><Relationship Id="rId140" Type="http://schemas.openxmlformats.org/officeDocument/2006/relationships/customXml" Target="../ink/ink1768.xml"/><Relationship Id="rId161" Type="http://schemas.openxmlformats.org/officeDocument/2006/relationships/customXml" Target="../ink/ink1779.xml"/><Relationship Id="rId182" Type="http://schemas.openxmlformats.org/officeDocument/2006/relationships/image" Target="../media/image359.png"/><Relationship Id="rId6" Type="http://schemas.openxmlformats.org/officeDocument/2006/relationships/customXml" Target="../ink/ink1701.xml"/><Relationship Id="rId23" Type="http://schemas.openxmlformats.org/officeDocument/2006/relationships/image" Target="../media/image280.png"/><Relationship Id="rId119" Type="http://schemas.openxmlformats.org/officeDocument/2006/relationships/image" Target="../media/image329.png"/><Relationship Id="rId44" Type="http://schemas.openxmlformats.org/officeDocument/2006/relationships/customXml" Target="../ink/ink1720.xml"/><Relationship Id="rId65" Type="http://schemas.openxmlformats.org/officeDocument/2006/relationships/image" Target="../media/image302.png"/><Relationship Id="rId86" Type="http://schemas.openxmlformats.org/officeDocument/2006/relationships/customXml" Target="../ink/ink1741.xml"/><Relationship Id="rId130" Type="http://schemas.openxmlformats.org/officeDocument/2006/relationships/customXml" Target="../ink/ink1763.xml"/><Relationship Id="rId151" Type="http://schemas.openxmlformats.org/officeDocument/2006/relationships/customXml" Target="../ink/ink1774.xml"/><Relationship Id="rId172" Type="http://schemas.openxmlformats.org/officeDocument/2006/relationships/image" Target="../media/image354.png"/><Relationship Id="rId193" Type="http://schemas.openxmlformats.org/officeDocument/2006/relationships/customXml" Target="../ink/ink1795.xml"/><Relationship Id="rId13" Type="http://schemas.openxmlformats.org/officeDocument/2006/relationships/image" Target="../media/image275.png"/><Relationship Id="rId109" Type="http://schemas.openxmlformats.org/officeDocument/2006/relationships/image" Target="../media/image324.png"/><Relationship Id="rId34" Type="http://schemas.openxmlformats.org/officeDocument/2006/relationships/customXml" Target="../ink/ink1715.xml"/><Relationship Id="rId50" Type="http://schemas.openxmlformats.org/officeDocument/2006/relationships/customXml" Target="../ink/ink1723.xml"/><Relationship Id="rId55" Type="http://schemas.openxmlformats.org/officeDocument/2006/relationships/image" Target="../media/image296.png"/><Relationship Id="rId76" Type="http://schemas.openxmlformats.org/officeDocument/2006/relationships/customXml" Target="../ink/ink1736.xml"/><Relationship Id="rId97" Type="http://schemas.openxmlformats.org/officeDocument/2006/relationships/image" Target="../media/image318.png"/><Relationship Id="rId104" Type="http://schemas.openxmlformats.org/officeDocument/2006/relationships/customXml" Target="../ink/ink1750.xml"/><Relationship Id="rId120" Type="http://schemas.openxmlformats.org/officeDocument/2006/relationships/customXml" Target="../ink/ink1758.xml"/><Relationship Id="rId125" Type="http://schemas.openxmlformats.org/officeDocument/2006/relationships/image" Target="../media/image332.png"/><Relationship Id="rId141" Type="http://schemas.openxmlformats.org/officeDocument/2006/relationships/image" Target="../media/image340.png"/><Relationship Id="rId146" Type="http://schemas.openxmlformats.org/officeDocument/2006/relationships/customXml" Target="../ink/ink1771.xml"/><Relationship Id="rId167" Type="http://schemas.openxmlformats.org/officeDocument/2006/relationships/customXml" Target="../ink/ink1782.xml"/><Relationship Id="rId188" Type="http://schemas.openxmlformats.org/officeDocument/2006/relationships/image" Target="../media/image362.png"/><Relationship Id="rId7" Type="http://schemas.openxmlformats.org/officeDocument/2006/relationships/image" Target="../media/image272.png"/><Relationship Id="rId71" Type="http://schemas.openxmlformats.org/officeDocument/2006/relationships/image" Target="../media/image305.png"/><Relationship Id="rId92" Type="http://schemas.openxmlformats.org/officeDocument/2006/relationships/customXml" Target="../ink/ink1744.xml"/><Relationship Id="rId162" Type="http://schemas.openxmlformats.org/officeDocument/2006/relationships/image" Target="../media/image349.png"/><Relationship Id="rId183" Type="http://schemas.openxmlformats.org/officeDocument/2006/relationships/customXml" Target="../ink/ink1790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283.png"/><Relationship Id="rId24" Type="http://schemas.openxmlformats.org/officeDocument/2006/relationships/customXml" Target="../ink/ink1710.xml"/><Relationship Id="rId40" Type="http://schemas.openxmlformats.org/officeDocument/2006/relationships/customXml" Target="../ink/ink1718.xml"/><Relationship Id="rId45" Type="http://schemas.openxmlformats.org/officeDocument/2006/relationships/image" Target="../media/image291.png"/><Relationship Id="rId66" Type="http://schemas.openxmlformats.org/officeDocument/2006/relationships/customXml" Target="../ink/ink1731.xml"/><Relationship Id="rId87" Type="http://schemas.openxmlformats.org/officeDocument/2006/relationships/image" Target="../media/image313.png"/><Relationship Id="rId110" Type="http://schemas.openxmlformats.org/officeDocument/2006/relationships/customXml" Target="../ink/ink1753.xml"/><Relationship Id="rId115" Type="http://schemas.openxmlformats.org/officeDocument/2006/relationships/image" Target="../media/image327.png"/><Relationship Id="rId131" Type="http://schemas.openxmlformats.org/officeDocument/2006/relationships/image" Target="../media/image335.png"/><Relationship Id="rId136" Type="http://schemas.openxmlformats.org/officeDocument/2006/relationships/customXml" Target="../ink/ink1766.xml"/><Relationship Id="rId157" Type="http://schemas.openxmlformats.org/officeDocument/2006/relationships/customXml" Target="../ink/ink1777.xml"/><Relationship Id="rId178" Type="http://schemas.openxmlformats.org/officeDocument/2006/relationships/image" Target="../media/image357.png"/><Relationship Id="rId61" Type="http://schemas.openxmlformats.org/officeDocument/2006/relationships/image" Target="../media/image300.png"/><Relationship Id="rId82" Type="http://schemas.openxmlformats.org/officeDocument/2006/relationships/customXml" Target="../ink/ink1739.xml"/><Relationship Id="rId152" Type="http://schemas.openxmlformats.org/officeDocument/2006/relationships/image" Target="../media/image344.png"/><Relationship Id="rId173" Type="http://schemas.openxmlformats.org/officeDocument/2006/relationships/customXml" Target="../ink/ink1785.xml"/><Relationship Id="rId19" Type="http://schemas.openxmlformats.org/officeDocument/2006/relationships/image" Target="../media/image278.png"/><Relationship Id="rId14" Type="http://schemas.openxmlformats.org/officeDocument/2006/relationships/customXml" Target="../ink/ink1705.xml"/><Relationship Id="rId30" Type="http://schemas.openxmlformats.org/officeDocument/2006/relationships/customXml" Target="../ink/ink1713.xml"/><Relationship Id="rId35" Type="http://schemas.openxmlformats.org/officeDocument/2006/relationships/image" Target="../media/image286.png"/><Relationship Id="rId56" Type="http://schemas.openxmlformats.org/officeDocument/2006/relationships/customXml" Target="../ink/ink1726.xml"/><Relationship Id="rId77" Type="http://schemas.openxmlformats.org/officeDocument/2006/relationships/image" Target="../media/image308.png"/><Relationship Id="rId100" Type="http://schemas.openxmlformats.org/officeDocument/2006/relationships/customXml" Target="../ink/ink1748.xml"/><Relationship Id="rId105" Type="http://schemas.openxmlformats.org/officeDocument/2006/relationships/image" Target="../media/image322.png"/><Relationship Id="rId126" Type="http://schemas.openxmlformats.org/officeDocument/2006/relationships/customXml" Target="../ink/ink1761.xml"/><Relationship Id="rId147" Type="http://schemas.openxmlformats.org/officeDocument/2006/relationships/image" Target="../media/image342.png"/><Relationship Id="rId168" Type="http://schemas.openxmlformats.org/officeDocument/2006/relationships/image" Target="../media/image352.png"/><Relationship Id="rId8" Type="http://schemas.openxmlformats.org/officeDocument/2006/relationships/customXml" Target="../ink/ink1702.xml"/><Relationship Id="rId51" Type="http://schemas.openxmlformats.org/officeDocument/2006/relationships/image" Target="../media/image294.png"/><Relationship Id="rId72" Type="http://schemas.openxmlformats.org/officeDocument/2006/relationships/customXml" Target="../ink/ink1734.xml"/><Relationship Id="rId93" Type="http://schemas.openxmlformats.org/officeDocument/2006/relationships/image" Target="../media/image316.png"/><Relationship Id="rId98" Type="http://schemas.openxmlformats.org/officeDocument/2006/relationships/customXml" Target="../ink/ink1747.xml"/><Relationship Id="rId121" Type="http://schemas.openxmlformats.org/officeDocument/2006/relationships/image" Target="../media/image330.png"/><Relationship Id="rId142" Type="http://schemas.openxmlformats.org/officeDocument/2006/relationships/customXml" Target="../ink/ink1769.xml"/><Relationship Id="rId163" Type="http://schemas.openxmlformats.org/officeDocument/2006/relationships/customXml" Target="../ink/ink1780.xml"/><Relationship Id="rId184" Type="http://schemas.openxmlformats.org/officeDocument/2006/relationships/image" Target="../media/image360.png"/><Relationship Id="rId189" Type="http://schemas.openxmlformats.org/officeDocument/2006/relationships/customXml" Target="../ink/ink1793.xml"/><Relationship Id="rId3" Type="http://schemas.openxmlformats.org/officeDocument/2006/relationships/image" Target="../media/image270.png"/><Relationship Id="rId25" Type="http://schemas.openxmlformats.org/officeDocument/2006/relationships/image" Target="../media/image281.png"/><Relationship Id="rId46" Type="http://schemas.openxmlformats.org/officeDocument/2006/relationships/customXml" Target="../ink/ink1721.xml"/><Relationship Id="rId67" Type="http://schemas.openxmlformats.org/officeDocument/2006/relationships/image" Target="../media/image303.png"/><Relationship Id="rId116" Type="http://schemas.openxmlformats.org/officeDocument/2006/relationships/customXml" Target="../ink/ink1756.xml"/><Relationship Id="rId137" Type="http://schemas.openxmlformats.org/officeDocument/2006/relationships/image" Target="../media/image338.png"/><Relationship Id="rId158" Type="http://schemas.openxmlformats.org/officeDocument/2006/relationships/image" Target="../media/image347.png"/><Relationship Id="rId20" Type="http://schemas.openxmlformats.org/officeDocument/2006/relationships/customXml" Target="../ink/ink1708.xml"/><Relationship Id="rId41" Type="http://schemas.openxmlformats.org/officeDocument/2006/relationships/image" Target="../media/image289.png"/><Relationship Id="rId62" Type="http://schemas.openxmlformats.org/officeDocument/2006/relationships/customXml" Target="../ink/ink1729.xml"/><Relationship Id="rId83" Type="http://schemas.openxmlformats.org/officeDocument/2006/relationships/image" Target="../media/image311.png"/><Relationship Id="rId88" Type="http://schemas.openxmlformats.org/officeDocument/2006/relationships/customXml" Target="../ink/ink1742.xml"/><Relationship Id="rId111" Type="http://schemas.openxmlformats.org/officeDocument/2006/relationships/image" Target="../media/image325.png"/><Relationship Id="rId132" Type="http://schemas.openxmlformats.org/officeDocument/2006/relationships/customXml" Target="../ink/ink1764.xml"/><Relationship Id="rId153" Type="http://schemas.openxmlformats.org/officeDocument/2006/relationships/customXml" Target="../ink/ink1775.xml"/><Relationship Id="rId174" Type="http://schemas.openxmlformats.org/officeDocument/2006/relationships/image" Target="../media/image355.png"/><Relationship Id="rId179" Type="http://schemas.openxmlformats.org/officeDocument/2006/relationships/customXml" Target="../ink/ink1788.xml"/><Relationship Id="rId190" Type="http://schemas.openxmlformats.org/officeDocument/2006/relationships/image" Target="../media/image363.png"/><Relationship Id="rId15" Type="http://schemas.openxmlformats.org/officeDocument/2006/relationships/image" Target="../media/image276.png"/><Relationship Id="rId36" Type="http://schemas.openxmlformats.org/officeDocument/2006/relationships/customXml" Target="../ink/ink1716.xml"/><Relationship Id="rId57" Type="http://schemas.openxmlformats.org/officeDocument/2006/relationships/image" Target="../media/image297.png"/><Relationship Id="rId106" Type="http://schemas.openxmlformats.org/officeDocument/2006/relationships/customXml" Target="../ink/ink1751.xml"/><Relationship Id="rId127" Type="http://schemas.openxmlformats.org/officeDocument/2006/relationships/image" Target="../media/image333.png"/><Relationship Id="rId10" Type="http://schemas.openxmlformats.org/officeDocument/2006/relationships/customXml" Target="../ink/ink1703.xml"/><Relationship Id="rId31" Type="http://schemas.openxmlformats.org/officeDocument/2006/relationships/image" Target="../media/image284.png"/><Relationship Id="rId52" Type="http://schemas.openxmlformats.org/officeDocument/2006/relationships/customXml" Target="../ink/ink1724.xml"/><Relationship Id="rId73" Type="http://schemas.openxmlformats.org/officeDocument/2006/relationships/image" Target="../media/image306.png"/><Relationship Id="rId78" Type="http://schemas.openxmlformats.org/officeDocument/2006/relationships/customXml" Target="../ink/ink1737.xml"/><Relationship Id="rId94" Type="http://schemas.openxmlformats.org/officeDocument/2006/relationships/customXml" Target="../ink/ink1745.xml"/><Relationship Id="rId99" Type="http://schemas.openxmlformats.org/officeDocument/2006/relationships/image" Target="../media/image319.png"/><Relationship Id="rId101" Type="http://schemas.openxmlformats.org/officeDocument/2006/relationships/image" Target="../media/image320.png"/><Relationship Id="rId122" Type="http://schemas.openxmlformats.org/officeDocument/2006/relationships/customXml" Target="../ink/ink1759.xml"/><Relationship Id="rId143" Type="http://schemas.openxmlformats.org/officeDocument/2006/relationships/image" Target="../media/image341.png"/><Relationship Id="rId148" Type="http://schemas.openxmlformats.org/officeDocument/2006/relationships/customXml" Target="../ink/ink1772.xml"/><Relationship Id="rId164" Type="http://schemas.openxmlformats.org/officeDocument/2006/relationships/image" Target="../media/image350.png"/><Relationship Id="rId169" Type="http://schemas.openxmlformats.org/officeDocument/2006/relationships/customXml" Target="../ink/ink1783.xml"/><Relationship Id="rId185" Type="http://schemas.openxmlformats.org/officeDocument/2006/relationships/customXml" Target="../ink/ink1791.xml"/><Relationship Id="rId4" Type="http://schemas.openxmlformats.org/officeDocument/2006/relationships/customXml" Target="../ink/ink1700.xml"/><Relationship Id="rId9" Type="http://schemas.openxmlformats.org/officeDocument/2006/relationships/image" Target="../media/image273.png"/><Relationship Id="rId180" Type="http://schemas.openxmlformats.org/officeDocument/2006/relationships/image" Target="../media/image358.png"/><Relationship Id="rId26" Type="http://schemas.openxmlformats.org/officeDocument/2006/relationships/customXml" Target="../ink/ink1711.xml"/><Relationship Id="rId47" Type="http://schemas.openxmlformats.org/officeDocument/2006/relationships/image" Target="../media/image292.png"/><Relationship Id="rId68" Type="http://schemas.openxmlformats.org/officeDocument/2006/relationships/customXml" Target="../ink/ink1732.xml"/><Relationship Id="rId89" Type="http://schemas.openxmlformats.org/officeDocument/2006/relationships/image" Target="../media/image314.png"/><Relationship Id="rId112" Type="http://schemas.openxmlformats.org/officeDocument/2006/relationships/customXml" Target="../ink/ink1754.xml"/><Relationship Id="rId133" Type="http://schemas.openxmlformats.org/officeDocument/2006/relationships/image" Target="../media/image336.png"/><Relationship Id="rId154" Type="http://schemas.openxmlformats.org/officeDocument/2006/relationships/image" Target="../media/image345.png"/><Relationship Id="rId175" Type="http://schemas.openxmlformats.org/officeDocument/2006/relationships/customXml" Target="../ink/ink1786.xml"/><Relationship Id="rId16" Type="http://schemas.openxmlformats.org/officeDocument/2006/relationships/customXml" Target="../ink/ink1706.xml"/><Relationship Id="rId37" Type="http://schemas.openxmlformats.org/officeDocument/2006/relationships/image" Target="../media/image287.png"/><Relationship Id="rId58" Type="http://schemas.openxmlformats.org/officeDocument/2006/relationships/customXml" Target="../ink/ink1727.xml"/><Relationship Id="rId79" Type="http://schemas.openxmlformats.org/officeDocument/2006/relationships/image" Target="../media/image309.png"/><Relationship Id="rId102" Type="http://schemas.openxmlformats.org/officeDocument/2006/relationships/customXml" Target="../ink/ink1749.xml"/><Relationship Id="rId123" Type="http://schemas.openxmlformats.org/officeDocument/2006/relationships/image" Target="../media/image331.png"/><Relationship Id="rId144" Type="http://schemas.openxmlformats.org/officeDocument/2006/relationships/customXml" Target="../ink/ink1770.xml"/><Relationship Id="rId90" Type="http://schemas.openxmlformats.org/officeDocument/2006/relationships/customXml" Target="../ink/ink1743.xml"/><Relationship Id="rId165" Type="http://schemas.openxmlformats.org/officeDocument/2006/relationships/customXml" Target="../ink/ink1781.xml"/><Relationship Id="rId186" Type="http://schemas.openxmlformats.org/officeDocument/2006/relationships/image" Target="../media/image361.png"/><Relationship Id="rId27" Type="http://schemas.openxmlformats.org/officeDocument/2006/relationships/image" Target="../media/image282.png"/><Relationship Id="rId48" Type="http://schemas.openxmlformats.org/officeDocument/2006/relationships/customXml" Target="../ink/ink1722.xml"/><Relationship Id="rId69" Type="http://schemas.openxmlformats.org/officeDocument/2006/relationships/image" Target="../media/image304.png"/><Relationship Id="rId113" Type="http://schemas.openxmlformats.org/officeDocument/2006/relationships/image" Target="../media/image326.png"/><Relationship Id="rId134" Type="http://schemas.openxmlformats.org/officeDocument/2006/relationships/customXml" Target="../ink/ink1765.xml"/><Relationship Id="rId80" Type="http://schemas.openxmlformats.org/officeDocument/2006/relationships/customXml" Target="../ink/ink1738.xml"/><Relationship Id="rId155" Type="http://schemas.openxmlformats.org/officeDocument/2006/relationships/customXml" Target="../ink/ink1776.xml"/><Relationship Id="rId176" Type="http://schemas.openxmlformats.org/officeDocument/2006/relationships/image" Target="../media/image356.png"/><Relationship Id="rId17" Type="http://schemas.openxmlformats.org/officeDocument/2006/relationships/image" Target="../media/image277.png"/><Relationship Id="rId38" Type="http://schemas.openxmlformats.org/officeDocument/2006/relationships/customXml" Target="../ink/ink1717.xml"/><Relationship Id="rId59" Type="http://schemas.openxmlformats.org/officeDocument/2006/relationships/image" Target="../media/image298.png"/><Relationship Id="rId103" Type="http://schemas.openxmlformats.org/officeDocument/2006/relationships/image" Target="../media/image321.png"/><Relationship Id="rId124" Type="http://schemas.openxmlformats.org/officeDocument/2006/relationships/customXml" Target="../ink/ink1760.xml"/><Relationship Id="rId70" Type="http://schemas.openxmlformats.org/officeDocument/2006/relationships/customXml" Target="../ink/ink1733.xml"/><Relationship Id="rId91" Type="http://schemas.openxmlformats.org/officeDocument/2006/relationships/image" Target="../media/image315.png"/><Relationship Id="rId145" Type="http://schemas.openxmlformats.org/officeDocument/2006/relationships/image" Target="../media/image44.png"/><Relationship Id="rId166" Type="http://schemas.openxmlformats.org/officeDocument/2006/relationships/image" Target="../media/image351.png"/><Relationship Id="rId187" Type="http://schemas.openxmlformats.org/officeDocument/2006/relationships/customXml" Target="../ink/ink1792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712.xml"/><Relationship Id="rId49" Type="http://schemas.openxmlformats.org/officeDocument/2006/relationships/image" Target="../media/image293.png"/><Relationship Id="rId114" Type="http://schemas.openxmlformats.org/officeDocument/2006/relationships/customXml" Target="../ink/ink1755.xml"/><Relationship Id="rId60" Type="http://schemas.openxmlformats.org/officeDocument/2006/relationships/customXml" Target="../ink/ink1728.xml"/><Relationship Id="rId81" Type="http://schemas.openxmlformats.org/officeDocument/2006/relationships/image" Target="../media/image310.png"/><Relationship Id="rId135" Type="http://schemas.openxmlformats.org/officeDocument/2006/relationships/image" Target="../media/image337.png"/><Relationship Id="rId156" Type="http://schemas.openxmlformats.org/officeDocument/2006/relationships/image" Target="../media/image346.png"/><Relationship Id="rId177" Type="http://schemas.openxmlformats.org/officeDocument/2006/relationships/customXml" Target="../ink/ink1787.xml"/><Relationship Id="rId18" Type="http://schemas.openxmlformats.org/officeDocument/2006/relationships/customXml" Target="../ink/ink1707.xml"/><Relationship Id="rId39" Type="http://schemas.openxmlformats.org/officeDocument/2006/relationships/image" Target="../media/image288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0.png"/><Relationship Id="rId21" Type="http://schemas.openxmlformats.org/officeDocument/2006/relationships/customXml" Target="../ink/ink1805.xml"/><Relationship Id="rId42" Type="http://schemas.openxmlformats.org/officeDocument/2006/relationships/image" Target="../media/image383.png"/><Relationship Id="rId63" Type="http://schemas.openxmlformats.org/officeDocument/2006/relationships/customXml" Target="../ink/ink1826.xml"/><Relationship Id="rId84" Type="http://schemas.openxmlformats.org/officeDocument/2006/relationships/image" Target="../media/image404.png"/><Relationship Id="rId138" Type="http://schemas.openxmlformats.org/officeDocument/2006/relationships/customXml" Target="../ink/ink1864.xml"/><Relationship Id="rId159" Type="http://schemas.openxmlformats.org/officeDocument/2006/relationships/image" Target="../media/image441.png"/><Relationship Id="rId170" Type="http://schemas.openxmlformats.org/officeDocument/2006/relationships/customXml" Target="../ink/ink1880.xml"/><Relationship Id="rId191" Type="http://schemas.openxmlformats.org/officeDocument/2006/relationships/image" Target="../media/image457.png"/><Relationship Id="rId205" Type="http://schemas.openxmlformats.org/officeDocument/2006/relationships/customXml" Target="../ink/ink1898.xml"/><Relationship Id="rId107" Type="http://schemas.openxmlformats.org/officeDocument/2006/relationships/image" Target="../media/image415.png"/><Relationship Id="rId11" Type="http://schemas.openxmlformats.org/officeDocument/2006/relationships/customXml" Target="../ink/ink1800.xml"/><Relationship Id="rId32" Type="http://schemas.openxmlformats.org/officeDocument/2006/relationships/image" Target="../media/image378.png"/><Relationship Id="rId53" Type="http://schemas.openxmlformats.org/officeDocument/2006/relationships/customXml" Target="../ink/ink1821.xml"/><Relationship Id="rId74" Type="http://schemas.openxmlformats.org/officeDocument/2006/relationships/image" Target="../media/image399.png"/><Relationship Id="rId128" Type="http://schemas.openxmlformats.org/officeDocument/2006/relationships/customXml" Target="../ink/ink1859.xml"/><Relationship Id="rId149" Type="http://schemas.openxmlformats.org/officeDocument/2006/relationships/image" Target="../media/image436.png"/><Relationship Id="rId5" Type="http://schemas.openxmlformats.org/officeDocument/2006/relationships/customXml" Target="../ink/ink1797.xml"/><Relationship Id="rId95" Type="http://schemas.openxmlformats.org/officeDocument/2006/relationships/customXml" Target="../ink/ink1842.xml"/><Relationship Id="rId160" Type="http://schemas.openxmlformats.org/officeDocument/2006/relationships/customXml" Target="../ink/ink1875.xml"/><Relationship Id="rId181" Type="http://schemas.openxmlformats.org/officeDocument/2006/relationships/image" Target="../media/image452.png"/><Relationship Id="rId22" Type="http://schemas.openxmlformats.org/officeDocument/2006/relationships/image" Target="../media/image374.png"/><Relationship Id="rId43" Type="http://schemas.openxmlformats.org/officeDocument/2006/relationships/customXml" Target="../ink/ink1816.xml"/><Relationship Id="rId64" Type="http://schemas.openxmlformats.org/officeDocument/2006/relationships/image" Target="../media/image394.png"/><Relationship Id="rId118" Type="http://schemas.openxmlformats.org/officeDocument/2006/relationships/customXml" Target="../ink/ink1854.xml"/><Relationship Id="rId139" Type="http://schemas.openxmlformats.org/officeDocument/2006/relationships/image" Target="../media/image431.png"/><Relationship Id="rId85" Type="http://schemas.openxmlformats.org/officeDocument/2006/relationships/customXml" Target="../ink/ink1837.xml"/><Relationship Id="rId150" Type="http://schemas.openxmlformats.org/officeDocument/2006/relationships/customXml" Target="../ink/ink1870.xml"/><Relationship Id="rId171" Type="http://schemas.openxmlformats.org/officeDocument/2006/relationships/image" Target="../media/image447.png"/><Relationship Id="rId192" Type="http://schemas.openxmlformats.org/officeDocument/2006/relationships/customXml" Target="../ink/ink1891.xml"/><Relationship Id="rId206" Type="http://schemas.openxmlformats.org/officeDocument/2006/relationships/image" Target="../media/image464.png"/><Relationship Id="rId12" Type="http://schemas.openxmlformats.org/officeDocument/2006/relationships/image" Target="../media/image369.png"/><Relationship Id="rId33" Type="http://schemas.openxmlformats.org/officeDocument/2006/relationships/customXml" Target="../ink/ink1811.xml"/><Relationship Id="rId108" Type="http://schemas.openxmlformats.org/officeDocument/2006/relationships/customXml" Target="../ink/ink1849.xml"/><Relationship Id="rId129" Type="http://schemas.openxmlformats.org/officeDocument/2006/relationships/image" Target="../media/image426.png"/><Relationship Id="rId54" Type="http://schemas.openxmlformats.org/officeDocument/2006/relationships/image" Target="../media/image389.png"/><Relationship Id="rId75" Type="http://schemas.openxmlformats.org/officeDocument/2006/relationships/customXml" Target="../ink/ink1832.xml"/><Relationship Id="rId96" Type="http://schemas.openxmlformats.org/officeDocument/2006/relationships/image" Target="../media/image410.png"/><Relationship Id="rId140" Type="http://schemas.openxmlformats.org/officeDocument/2006/relationships/customXml" Target="../ink/ink1865.xml"/><Relationship Id="rId161" Type="http://schemas.openxmlformats.org/officeDocument/2006/relationships/image" Target="../media/image442.png"/><Relationship Id="rId182" Type="http://schemas.openxmlformats.org/officeDocument/2006/relationships/customXml" Target="../ink/ink1886.xml"/><Relationship Id="rId6" Type="http://schemas.openxmlformats.org/officeDocument/2006/relationships/image" Target="../media/image366.png"/><Relationship Id="rId23" Type="http://schemas.openxmlformats.org/officeDocument/2006/relationships/customXml" Target="../ink/ink1806.xml"/><Relationship Id="rId119" Type="http://schemas.openxmlformats.org/officeDocument/2006/relationships/image" Target="../media/image421.png"/><Relationship Id="rId44" Type="http://schemas.openxmlformats.org/officeDocument/2006/relationships/image" Target="../media/image384.png"/><Relationship Id="rId65" Type="http://schemas.openxmlformats.org/officeDocument/2006/relationships/customXml" Target="../ink/ink1827.xml"/><Relationship Id="rId86" Type="http://schemas.openxmlformats.org/officeDocument/2006/relationships/image" Target="../media/image405.png"/><Relationship Id="rId130" Type="http://schemas.openxmlformats.org/officeDocument/2006/relationships/customXml" Target="../ink/ink1860.xml"/><Relationship Id="rId151" Type="http://schemas.openxmlformats.org/officeDocument/2006/relationships/image" Target="../media/image437.png"/><Relationship Id="rId172" Type="http://schemas.openxmlformats.org/officeDocument/2006/relationships/customXml" Target="../ink/ink1881.xml"/><Relationship Id="rId193" Type="http://schemas.openxmlformats.org/officeDocument/2006/relationships/image" Target="../media/image458.png"/><Relationship Id="rId207" Type="http://schemas.openxmlformats.org/officeDocument/2006/relationships/customXml" Target="../ink/ink1899.xml"/><Relationship Id="rId13" Type="http://schemas.openxmlformats.org/officeDocument/2006/relationships/customXml" Target="../ink/ink1801.xml"/><Relationship Id="rId109" Type="http://schemas.openxmlformats.org/officeDocument/2006/relationships/image" Target="../media/image416.png"/><Relationship Id="rId34" Type="http://schemas.openxmlformats.org/officeDocument/2006/relationships/image" Target="../media/image379.png"/><Relationship Id="rId55" Type="http://schemas.openxmlformats.org/officeDocument/2006/relationships/customXml" Target="../ink/ink1822.xml"/><Relationship Id="rId76" Type="http://schemas.openxmlformats.org/officeDocument/2006/relationships/image" Target="../media/image400.png"/><Relationship Id="rId97" Type="http://schemas.openxmlformats.org/officeDocument/2006/relationships/customXml" Target="../ink/ink1843.xml"/><Relationship Id="rId120" Type="http://schemas.openxmlformats.org/officeDocument/2006/relationships/customXml" Target="../ink/ink1855.xml"/><Relationship Id="rId141" Type="http://schemas.openxmlformats.org/officeDocument/2006/relationships/image" Target="../media/image432.png"/><Relationship Id="rId7" Type="http://schemas.openxmlformats.org/officeDocument/2006/relationships/customXml" Target="../ink/ink1798.xml"/><Relationship Id="rId162" Type="http://schemas.openxmlformats.org/officeDocument/2006/relationships/customXml" Target="../ink/ink1876.xml"/><Relationship Id="rId183" Type="http://schemas.openxmlformats.org/officeDocument/2006/relationships/image" Target="../media/image453.png"/><Relationship Id="rId24" Type="http://schemas.openxmlformats.org/officeDocument/2006/relationships/image" Target="../media/image375.png"/><Relationship Id="rId45" Type="http://schemas.openxmlformats.org/officeDocument/2006/relationships/customXml" Target="../ink/ink1817.xml"/><Relationship Id="rId66" Type="http://schemas.openxmlformats.org/officeDocument/2006/relationships/image" Target="../media/image395.png"/><Relationship Id="rId87" Type="http://schemas.openxmlformats.org/officeDocument/2006/relationships/customXml" Target="../ink/ink1838.xml"/><Relationship Id="rId110" Type="http://schemas.openxmlformats.org/officeDocument/2006/relationships/customXml" Target="../ink/ink1850.xml"/><Relationship Id="rId131" Type="http://schemas.openxmlformats.org/officeDocument/2006/relationships/image" Target="../media/image427.png"/><Relationship Id="rId61" Type="http://schemas.openxmlformats.org/officeDocument/2006/relationships/customXml" Target="../ink/ink1825.xml"/><Relationship Id="rId82" Type="http://schemas.openxmlformats.org/officeDocument/2006/relationships/image" Target="../media/image403.png"/><Relationship Id="rId152" Type="http://schemas.openxmlformats.org/officeDocument/2006/relationships/customXml" Target="../ink/ink1871.xml"/><Relationship Id="rId173" Type="http://schemas.openxmlformats.org/officeDocument/2006/relationships/image" Target="../media/image448.png"/><Relationship Id="rId194" Type="http://schemas.openxmlformats.org/officeDocument/2006/relationships/customXml" Target="../ink/ink1892.xml"/><Relationship Id="rId199" Type="http://schemas.openxmlformats.org/officeDocument/2006/relationships/customXml" Target="../ink/ink1895.xml"/><Relationship Id="rId203" Type="http://schemas.openxmlformats.org/officeDocument/2006/relationships/customXml" Target="../ink/ink1897.xml"/><Relationship Id="rId208" Type="http://schemas.openxmlformats.org/officeDocument/2006/relationships/image" Target="../media/image465.png"/><Relationship Id="rId19" Type="http://schemas.openxmlformats.org/officeDocument/2006/relationships/customXml" Target="../ink/ink1804.xml"/><Relationship Id="rId14" Type="http://schemas.openxmlformats.org/officeDocument/2006/relationships/image" Target="../media/image370.png"/><Relationship Id="rId30" Type="http://schemas.openxmlformats.org/officeDocument/2006/relationships/image" Target="../media/image377.png"/><Relationship Id="rId35" Type="http://schemas.openxmlformats.org/officeDocument/2006/relationships/customXml" Target="../ink/ink1812.xml"/><Relationship Id="rId56" Type="http://schemas.openxmlformats.org/officeDocument/2006/relationships/image" Target="../media/image390.png"/><Relationship Id="rId77" Type="http://schemas.openxmlformats.org/officeDocument/2006/relationships/customXml" Target="../ink/ink1833.xml"/><Relationship Id="rId100" Type="http://schemas.openxmlformats.org/officeDocument/2006/relationships/customXml" Target="../ink/ink1845.xml"/><Relationship Id="rId105" Type="http://schemas.openxmlformats.org/officeDocument/2006/relationships/image" Target="../media/image414.png"/><Relationship Id="rId126" Type="http://schemas.openxmlformats.org/officeDocument/2006/relationships/customXml" Target="../ink/ink1858.xml"/><Relationship Id="rId147" Type="http://schemas.openxmlformats.org/officeDocument/2006/relationships/image" Target="../media/image435.png"/><Relationship Id="rId168" Type="http://schemas.openxmlformats.org/officeDocument/2006/relationships/customXml" Target="../ink/ink1879.xml"/><Relationship Id="rId8" Type="http://schemas.openxmlformats.org/officeDocument/2006/relationships/image" Target="../media/image367.png"/><Relationship Id="rId51" Type="http://schemas.openxmlformats.org/officeDocument/2006/relationships/customXml" Target="../ink/ink1820.xml"/><Relationship Id="rId72" Type="http://schemas.openxmlformats.org/officeDocument/2006/relationships/image" Target="../media/image398.png"/><Relationship Id="rId93" Type="http://schemas.openxmlformats.org/officeDocument/2006/relationships/customXml" Target="../ink/ink1841.xml"/><Relationship Id="rId98" Type="http://schemas.openxmlformats.org/officeDocument/2006/relationships/customXml" Target="../ink/ink1844.xml"/><Relationship Id="rId121" Type="http://schemas.openxmlformats.org/officeDocument/2006/relationships/image" Target="../media/image422.png"/><Relationship Id="rId142" Type="http://schemas.openxmlformats.org/officeDocument/2006/relationships/customXml" Target="../ink/ink1866.xml"/><Relationship Id="rId163" Type="http://schemas.openxmlformats.org/officeDocument/2006/relationships/image" Target="../media/image443.png"/><Relationship Id="rId184" Type="http://schemas.openxmlformats.org/officeDocument/2006/relationships/customXml" Target="../ink/ink1887.xml"/><Relationship Id="rId189" Type="http://schemas.openxmlformats.org/officeDocument/2006/relationships/image" Target="../media/image456.png"/><Relationship Id="rId3" Type="http://schemas.openxmlformats.org/officeDocument/2006/relationships/customXml" Target="../ink/ink1796.xml"/><Relationship Id="rId25" Type="http://schemas.openxmlformats.org/officeDocument/2006/relationships/customXml" Target="../ink/ink1807.xml"/><Relationship Id="rId46" Type="http://schemas.openxmlformats.org/officeDocument/2006/relationships/image" Target="../media/image385.png"/><Relationship Id="rId67" Type="http://schemas.openxmlformats.org/officeDocument/2006/relationships/customXml" Target="../ink/ink1828.xml"/><Relationship Id="rId116" Type="http://schemas.openxmlformats.org/officeDocument/2006/relationships/customXml" Target="../ink/ink1853.xml"/><Relationship Id="rId137" Type="http://schemas.openxmlformats.org/officeDocument/2006/relationships/image" Target="../media/image430.png"/><Relationship Id="rId158" Type="http://schemas.openxmlformats.org/officeDocument/2006/relationships/customXml" Target="../ink/ink1874.xml"/><Relationship Id="rId20" Type="http://schemas.openxmlformats.org/officeDocument/2006/relationships/image" Target="../media/image373.png"/><Relationship Id="rId41" Type="http://schemas.openxmlformats.org/officeDocument/2006/relationships/customXml" Target="../ink/ink1815.xml"/><Relationship Id="rId62" Type="http://schemas.openxmlformats.org/officeDocument/2006/relationships/image" Target="../media/image393.png"/><Relationship Id="rId83" Type="http://schemas.openxmlformats.org/officeDocument/2006/relationships/customXml" Target="../ink/ink1836.xml"/><Relationship Id="rId88" Type="http://schemas.openxmlformats.org/officeDocument/2006/relationships/image" Target="../media/image406.png"/><Relationship Id="rId111" Type="http://schemas.openxmlformats.org/officeDocument/2006/relationships/image" Target="../media/image417.png"/><Relationship Id="rId132" Type="http://schemas.openxmlformats.org/officeDocument/2006/relationships/customXml" Target="../ink/ink1861.xml"/><Relationship Id="rId153" Type="http://schemas.openxmlformats.org/officeDocument/2006/relationships/image" Target="../media/image438.png"/><Relationship Id="rId174" Type="http://schemas.openxmlformats.org/officeDocument/2006/relationships/customXml" Target="../ink/ink1882.xml"/><Relationship Id="rId179" Type="http://schemas.openxmlformats.org/officeDocument/2006/relationships/image" Target="../media/image451.png"/><Relationship Id="rId195" Type="http://schemas.openxmlformats.org/officeDocument/2006/relationships/image" Target="../media/image459.png"/><Relationship Id="rId209" Type="http://schemas.openxmlformats.org/officeDocument/2006/relationships/customXml" Target="../ink/ink1900.xml"/><Relationship Id="rId190" Type="http://schemas.openxmlformats.org/officeDocument/2006/relationships/customXml" Target="../ink/ink1890.xml"/><Relationship Id="rId204" Type="http://schemas.openxmlformats.org/officeDocument/2006/relationships/image" Target="../media/image463.png"/><Relationship Id="rId15" Type="http://schemas.openxmlformats.org/officeDocument/2006/relationships/customXml" Target="../ink/ink1802.xml"/><Relationship Id="rId36" Type="http://schemas.openxmlformats.org/officeDocument/2006/relationships/image" Target="../media/image380.png"/><Relationship Id="rId57" Type="http://schemas.openxmlformats.org/officeDocument/2006/relationships/customXml" Target="../ink/ink1823.xml"/><Relationship Id="rId106" Type="http://schemas.openxmlformats.org/officeDocument/2006/relationships/customXml" Target="../ink/ink1848.xml"/><Relationship Id="rId127" Type="http://schemas.openxmlformats.org/officeDocument/2006/relationships/image" Target="../media/image425.png"/><Relationship Id="rId10" Type="http://schemas.openxmlformats.org/officeDocument/2006/relationships/image" Target="../media/image368.png"/><Relationship Id="rId31" Type="http://schemas.openxmlformats.org/officeDocument/2006/relationships/customXml" Target="../ink/ink1810.xml"/><Relationship Id="rId52" Type="http://schemas.openxmlformats.org/officeDocument/2006/relationships/image" Target="../media/image388.png"/><Relationship Id="rId73" Type="http://schemas.openxmlformats.org/officeDocument/2006/relationships/customXml" Target="../ink/ink1831.xml"/><Relationship Id="rId78" Type="http://schemas.openxmlformats.org/officeDocument/2006/relationships/image" Target="../media/image401.png"/><Relationship Id="rId94" Type="http://schemas.openxmlformats.org/officeDocument/2006/relationships/image" Target="../media/image409.png"/><Relationship Id="rId99" Type="http://schemas.openxmlformats.org/officeDocument/2006/relationships/image" Target="../media/image411.png"/><Relationship Id="rId101" Type="http://schemas.openxmlformats.org/officeDocument/2006/relationships/image" Target="../media/image412.png"/><Relationship Id="rId122" Type="http://schemas.openxmlformats.org/officeDocument/2006/relationships/customXml" Target="../ink/ink1856.xml"/><Relationship Id="rId143" Type="http://schemas.openxmlformats.org/officeDocument/2006/relationships/image" Target="../media/image433.png"/><Relationship Id="rId148" Type="http://schemas.openxmlformats.org/officeDocument/2006/relationships/customXml" Target="../ink/ink1869.xml"/><Relationship Id="rId164" Type="http://schemas.openxmlformats.org/officeDocument/2006/relationships/customXml" Target="../ink/ink1877.xml"/><Relationship Id="rId169" Type="http://schemas.openxmlformats.org/officeDocument/2006/relationships/image" Target="../media/image446.png"/><Relationship Id="rId185" Type="http://schemas.openxmlformats.org/officeDocument/2006/relationships/image" Target="../media/image454.png"/><Relationship Id="rId4" Type="http://schemas.openxmlformats.org/officeDocument/2006/relationships/image" Target="../media/image365.png"/><Relationship Id="rId9" Type="http://schemas.openxmlformats.org/officeDocument/2006/relationships/customXml" Target="../ink/ink1799.xml"/><Relationship Id="rId180" Type="http://schemas.openxmlformats.org/officeDocument/2006/relationships/customXml" Target="../ink/ink1885.xml"/><Relationship Id="rId210" Type="http://schemas.openxmlformats.org/officeDocument/2006/relationships/image" Target="../media/image466.png"/><Relationship Id="rId26" Type="http://schemas.openxmlformats.org/officeDocument/2006/relationships/image" Target="../media/image376.png"/><Relationship Id="rId47" Type="http://schemas.openxmlformats.org/officeDocument/2006/relationships/customXml" Target="../ink/ink1818.xml"/><Relationship Id="rId68" Type="http://schemas.openxmlformats.org/officeDocument/2006/relationships/image" Target="../media/image396.png"/><Relationship Id="rId89" Type="http://schemas.openxmlformats.org/officeDocument/2006/relationships/customXml" Target="../ink/ink1839.xml"/><Relationship Id="rId112" Type="http://schemas.openxmlformats.org/officeDocument/2006/relationships/customXml" Target="../ink/ink1851.xml"/><Relationship Id="rId133" Type="http://schemas.openxmlformats.org/officeDocument/2006/relationships/image" Target="../media/image428.png"/><Relationship Id="rId154" Type="http://schemas.openxmlformats.org/officeDocument/2006/relationships/customXml" Target="../ink/ink1872.xml"/><Relationship Id="rId175" Type="http://schemas.openxmlformats.org/officeDocument/2006/relationships/image" Target="../media/image449.png"/><Relationship Id="rId196" Type="http://schemas.openxmlformats.org/officeDocument/2006/relationships/customXml" Target="../ink/ink1893.xml"/><Relationship Id="rId200" Type="http://schemas.openxmlformats.org/officeDocument/2006/relationships/image" Target="../media/image461.png"/><Relationship Id="rId16" Type="http://schemas.openxmlformats.org/officeDocument/2006/relationships/image" Target="../media/image371.png"/><Relationship Id="rId37" Type="http://schemas.openxmlformats.org/officeDocument/2006/relationships/customXml" Target="../ink/ink1813.xml"/><Relationship Id="rId58" Type="http://schemas.openxmlformats.org/officeDocument/2006/relationships/image" Target="../media/image391.png"/><Relationship Id="rId79" Type="http://schemas.openxmlformats.org/officeDocument/2006/relationships/customXml" Target="../ink/ink1834.xml"/><Relationship Id="rId102" Type="http://schemas.openxmlformats.org/officeDocument/2006/relationships/customXml" Target="../ink/ink1846.xml"/><Relationship Id="rId123" Type="http://schemas.openxmlformats.org/officeDocument/2006/relationships/image" Target="../media/image423.png"/><Relationship Id="rId144" Type="http://schemas.openxmlformats.org/officeDocument/2006/relationships/customXml" Target="../ink/ink1867.xml"/><Relationship Id="rId90" Type="http://schemas.openxmlformats.org/officeDocument/2006/relationships/image" Target="../media/image407.png"/><Relationship Id="rId165" Type="http://schemas.openxmlformats.org/officeDocument/2006/relationships/image" Target="../media/image444.png"/><Relationship Id="rId186" Type="http://schemas.openxmlformats.org/officeDocument/2006/relationships/customXml" Target="../ink/ink1888.xml"/><Relationship Id="rId27" Type="http://schemas.openxmlformats.org/officeDocument/2006/relationships/customXml" Target="../ink/ink1808.xml"/><Relationship Id="rId48" Type="http://schemas.openxmlformats.org/officeDocument/2006/relationships/image" Target="../media/image386.png"/><Relationship Id="rId69" Type="http://schemas.openxmlformats.org/officeDocument/2006/relationships/customXml" Target="../ink/ink1829.xml"/><Relationship Id="rId113" Type="http://schemas.openxmlformats.org/officeDocument/2006/relationships/image" Target="../media/image418.png"/><Relationship Id="rId134" Type="http://schemas.openxmlformats.org/officeDocument/2006/relationships/customXml" Target="../ink/ink1862.xml"/><Relationship Id="rId80" Type="http://schemas.openxmlformats.org/officeDocument/2006/relationships/image" Target="../media/image402.png"/><Relationship Id="rId155" Type="http://schemas.openxmlformats.org/officeDocument/2006/relationships/image" Target="../media/image439.png"/><Relationship Id="rId176" Type="http://schemas.openxmlformats.org/officeDocument/2006/relationships/customXml" Target="../ink/ink1883.xml"/><Relationship Id="rId197" Type="http://schemas.openxmlformats.org/officeDocument/2006/relationships/image" Target="../media/image460.png"/><Relationship Id="rId201" Type="http://schemas.openxmlformats.org/officeDocument/2006/relationships/customXml" Target="../ink/ink1896.xml"/><Relationship Id="rId17" Type="http://schemas.openxmlformats.org/officeDocument/2006/relationships/customXml" Target="../ink/ink1803.xml"/><Relationship Id="rId38" Type="http://schemas.openxmlformats.org/officeDocument/2006/relationships/image" Target="../media/image381.png"/><Relationship Id="rId59" Type="http://schemas.openxmlformats.org/officeDocument/2006/relationships/customXml" Target="../ink/ink1824.xml"/><Relationship Id="rId103" Type="http://schemas.openxmlformats.org/officeDocument/2006/relationships/image" Target="../media/image413.png"/><Relationship Id="rId124" Type="http://schemas.openxmlformats.org/officeDocument/2006/relationships/customXml" Target="../ink/ink1857.xml"/><Relationship Id="rId70" Type="http://schemas.openxmlformats.org/officeDocument/2006/relationships/image" Target="../media/image397.png"/><Relationship Id="rId91" Type="http://schemas.openxmlformats.org/officeDocument/2006/relationships/customXml" Target="../ink/ink1840.xml"/><Relationship Id="rId145" Type="http://schemas.openxmlformats.org/officeDocument/2006/relationships/image" Target="../media/image434.png"/><Relationship Id="rId166" Type="http://schemas.openxmlformats.org/officeDocument/2006/relationships/customXml" Target="../ink/ink1878.xml"/><Relationship Id="rId187" Type="http://schemas.openxmlformats.org/officeDocument/2006/relationships/image" Target="../media/image455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44.png"/><Relationship Id="rId49" Type="http://schemas.openxmlformats.org/officeDocument/2006/relationships/customXml" Target="../ink/ink1819.xml"/><Relationship Id="rId114" Type="http://schemas.openxmlformats.org/officeDocument/2006/relationships/customXml" Target="../ink/ink1852.xml"/><Relationship Id="rId60" Type="http://schemas.openxmlformats.org/officeDocument/2006/relationships/image" Target="../media/image392.png"/><Relationship Id="rId81" Type="http://schemas.openxmlformats.org/officeDocument/2006/relationships/customXml" Target="../ink/ink1835.xml"/><Relationship Id="rId135" Type="http://schemas.openxmlformats.org/officeDocument/2006/relationships/image" Target="../media/image429.png"/><Relationship Id="rId156" Type="http://schemas.openxmlformats.org/officeDocument/2006/relationships/customXml" Target="../ink/ink1873.xml"/><Relationship Id="rId177" Type="http://schemas.openxmlformats.org/officeDocument/2006/relationships/image" Target="../media/image450.png"/><Relationship Id="rId198" Type="http://schemas.openxmlformats.org/officeDocument/2006/relationships/customXml" Target="../ink/ink1894.xml"/><Relationship Id="rId202" Type="http://schemas.openxmlformats.org/officeDocument/2006/relationships/image" Target="../media/image462.png"/><Relationship Id="rId18" Type="http://schemas.openxmlformats.org/officeDocument/2006/relationships/image" Target="../media/image372.png"/><Relationship Id="rId39" Type="http://schemas.openxmlformats.org/officeDocument/2006/relationships/customXml" Target="../ink/ink1814.xml"/><Relationship Id="rId50" Type="http://schemas.openxmlformats.org/officeDocument/2006/relationships/image" Target="../media/image387.png"/><Relationship Id="rId104" Type="http://schemas.openxmlformats.org/officeDocument/2006/relationships/customXml" Target="../ink/ink1847.xml"/><Relationship Id="rId125" Type="http://schemas.openxmlformats.org/officeDocument/2006/relationships/image" Target="../media/image424.png"/><Relationship Id="rId146" Type="http://schemas.openxmlformats.org/officeDocument/2006/relationships/customXml" Target="../ink/ink1868.xml"/><Relationship Id="rId167" Type="http://schemas.openxmlformats.org/officeDocument/2006/relationships/image" Target="../media/image445.png"/><Relationship Id="rId188" Type="http://schemas.openxmlformats.org/officeDocument/2006/relationships/customXml" Target="../ink/ink1889.xml"/><Relationship Id="rId71" Type="http://schemas.openxmlformats.org/officeDocument/2006/relationships/customXml" Target="../ink/ink1830.xml"/><Relationship Id="rId92" Type="http://schemas.openxmlformats.org/officeDocument/2006/relationships/image" Target="../media/image408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809.xml"/><Relationship Id="rId40" Type="http://schemas.openxmlformats.org/officeDocument/2006/relationships/image" Target="../media/image382.png"/><Relationship Id="rId115" Type="http://schemas.openxmlformats.org/officeDocument/2006/relationships/image" Target="../media/image419.png"/><Relationship Id="rId136" Type="http://schemas.openxmlformats.org/officeDocument/2006/relationships/customXml" Target="../ink/ink1863.xml"/><Relationship Id="rId157" Type="http://schemas.openxmlformats.org/officeDocument/2006/relationships/image" Target="../media/image440.png"/><Relationship Id="rId178" Type="http://schemas.openxmlformats.org/officeDocument/2006/relationships/customXml" Target="../ink/ink1884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8.png"/><Relationship Id="rId21" Type="http://schemas.openxmlformats.org/officeDocument/2006/relationships/customXml" Target="../ink/ink1910.xml"/><Relationship Id="rId42" Type="http://schemas.openxmlformats.org/officeDocument/2006/relationships/image" Target="../media/image486.png"/><Relationship Id="rId47" Type="http://schemas.openxmlformats.org/officeDocument/2006/relationships/customXml" Target="../ink/ink1923.xml"/><Relationship Id="rId63" Type="http://schemas.openxmlformats.org/officeDocument/2006/relationships/customXml" Target="../ink/ink1931.xml"/><Relationship Id="rId68" Type="http://schemas.openxmlformats.org/officeDocument/2006/relationships/image" Target="../media/image499.png"/><Relationship Id="rId7" Type="http://schemas.openxmlformats.org/officeDocument/2006/relationships/customXml" Target="../ink/ink1903.xml"/><Relationship Id="rId71" Type="http://schemas.openxmlformats.org/officeDocument/2006/relationships/customXml" Target="../ink/ink1935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73.png"/><Relationship Id="rId29" Type="http://schemas.openxmlformats.org/officeDocument/2006/relationships/customXml" Target="../ink/ink1914.xml"/><Relationship Id="rId11" Type="http://schemas.openxmlformats.org/officeDocument/2006/relationships/customXml" Target="../ink/ink1905.xml"/><Relationship Id="rId24" Type="http://schemas.openxmlformats.org/officeDocument/2006/relationships/image" Target="../media/image477.png"/><Relationship Id="rId32" Type="http://schemas.openxmlformats.org/officeDocument/2006/relationships/image" Target="../media/image481.png"/><Relationship Id="rId37" Type="http://schemas.openxmlformats.org/officeDocument/2006/relationships/customXml" Target="../ink/ink1918.xml"/><Relationship Id="rId40" Type="http://schemas.openxmlformats.org/officeDocument/2006/relationships/image" Target="../media/image485.png"/><Relationship Id="rId45" Type="http://schemas.openxmlformats.org/officeDocument/2006/relationships/customXml" Target="../ink/ink1922.xml"/><Relationship Id="rId53" Type="http://schemas.openxmlformats.org/officeDocument/2006/relationships/customXml" Target="../ink/ink1926.xml"/><Relationship Id="rId58" Type="http://schemas.openxmlformats.org/officeDocument/2006/relationships/image" Target="../media/image494.png"/><Relationship Id="rId66" Type="http://schemas.openxmlformats.org/officeDocument/2006/relationships/image" Target="../media/image498.png"/><Relationship Id="rId5" Type="http://schemas.openxmlformats.org/officeDocument/2006/relationships/customXml" Target="../ink/ink1902.xml"/><Relationship Id="rId61" Type="http://schemas.openxmlformats.org/officeDocument/2006/relationships/customXml" Target="../ink/ink1930.xml"/><Relationship Id="rId19" Type="http://schemas.openxmlformats.org/officeDocument/2006/relationships/customXml" Target="../ink/ink1909.xml"/><Relationship Id="rId14" Type="http://schemas.openxmlformats.org/officeDocument/2006/relationships/image" Target="../media/image472.png"/><Relationship Id="rId22" Type="http://schemas.openxmlformats.org/officeDocument/2006/relationships/image" Target="../media/image476.png"/><Relationship Id="rId27" Type="http://schemas.openxmlformats.org/officeDocument/2006/relationships/customXml" Target="../ink/ink1913.xml"/><Relationship Id="rId30" Type="http://schemas.openxmlformats.org/officeDocument/2006/relationships/image" Target="../media/image480.png"/><Relationship Id="rId35" Type="http://schemas.openxmlformats.org/officeDocument/2006/relationships/customXml" Target="../ink/ink1917.xml"/><Relationship Id="rId43" Type="http://schemas.openxmlformats.org/officeDocument/2006/relationships/customXml" Target="../ink/ink1921.xml"/><Relationship Id="rId48" Type="http://schemas.openxmlformats.org/officeDocument/2006/relationships/image" Target="../media/image489.png"/><Relationship Id="rId56" Type="http://schemas.openxmlformats.org/officeDocument/2006/relationships/image" Target="../media/image493.png"/><Relationship Id="rId64" Type="http://schemas.openxmlformats.org/officeDocument/2006/relationships/image" Target="../media/image497.png"/><Relationship Id="rId69" Type="http://schemas.openxmlformats.org/officeDocument/2006/relationships/customXml" Target="../ink/ink1934.xml"/><Relationship Id="rId8" Type="http://schemas.openxmlformats.org/officeDocument/2006/relationships/image" Target="../media/image469.png"/><Relationship Id="rId51" Type="http://schemas.openxmlformats.org/officeDocument/2006/relationships/customXml" Target="../ink/ink1925.xml"/><Relationship Id="rId72" Type="http://schemas.openxmlformats.org/officeDocument/2006/relationships/image" Target="../media/image501.png"/><Relationship Id="rId3" Type="http://schemas.openxmlformats.org/officeDocument/2006/relationships/customXml" Target="../ink/ink1901.xml"/><Relationship Id="rId12" Type="http://schemas.openxmlformats.org/officeDocument/2006/relationships/image" Target="../media/image471.png"/><Relationship Id="rId17" Type="http://schemas.openxmlformats.org/officeDocument/2006/relationships/customXml" Target="../ink/ink1908.xml"/><Relationship Id="rId25" Type="http://schemas.openxmlformats.org/officeDocument/2006/relationships/customXml" Target="../ink/ink1912.xml"/><Relationship Id="rId33" Type="http://schemas.openxmlformats.org/officeDocument/2006/relationships/customXml" Target="../ink/ink1916.xml"/><Relationship Id="rId38" Type="http://schemas.openxmlformats.org/officeDocument/2006/relationships/image" Target="../media/image484.png"/><Relationship Id="rId46" Type="http://schemas.openxmlformats.org/officeDocument/2006/relationships/image" Target="../media/image488.png"/><Relationship Id="rId59" Type="http://schemas.openxmlformats.org/officeDocument/2006/relationships/customXml" Target="../ink/ink1929.xml"/><Relationship Id="rId67" Type="http://schemas.openxmlformats.org/officeDocument/2006/relationships/customXml" Target="../ink/ink1933.xml"/><Relationship Id="rId20" Type="http://schemas.openxmlformats.org/officeDocument/2006/relationships/image" Target="../media/image475.png"/><Relationship Id="rId41" Type="http://schemas.openxmlformats.org/officeDocument/2006/relationships/customXml" Target="../ink/ink1920.xml"/><Relationship Id="rId54" Type="http://schemas.openxmlformats.org/officeDocument/2006/relationships/image" Target="../media/image492.png"/><Relationship Id="rId62" Type="http://schemas.openxmlformats.org/officeDocument/2006/relationships/image" Target="../media/image496.png"/><Relationship Id="rId70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8.png"/><Relationship Id="rId15" Type="http://schemas.openxmlformats.org/officeDocument/2006/relationships/customXml" Target="../ink/ink1907.xml"/><Relationship Id="rId23" Type="http://schemas.openxmlformats.org/officeDocument/2006/relationships/customXml" Target="../ink/ink1911.xml"/><Relationship Id="rId28" Type="http://schemas.openxmlformats.org/officeDocument/2006/relationships/image" Target="../media/image479.png"/><Relationship Id="rId36" Type="http://schemas.openxmlformats.org/officeDocument/2006/relationships/image" Target="../media/image483.png"/><Relationship Id="rId49" Type="http://schemas.openxmlformats.org/officeDocument/2006/relationships/customXml" Target="../ink/ink1924.xml"/><Relationship Id="rId57" Type="http://schemas.openxmlformats.org/officeDocument/2006/relationships/customXml" Target="../ink/ink1928.xml"/><Relationship Id="rId10" Type="http://schemas.openxmlformats.org/officeDocument/2006/relationships/image" Target="../media/image470.png"/><Relationship Id="rId31" Type="http://schemas.openxmlformats.org/officeDocument/2006/relationships/customXml" Target="../ink/ink1915.xml"/><Relationship Id="rId44" Type="http://schemas.openxmlformats.org/officeDocument/2006/relationships/image" Target="../media/image487.png"/><Relationship Id="rId52" Type="http://schemas.openxmlformats.org/officeDocument/2006/relationships/image" Target="../media/image491.png"/><Relationship Id="rId60" Type="http://schemas.openxmlformats.org/officeDocument/2006/relationships/image" Target="../media/image495.png"/><Relationship Id="rId65" Type="http://schemas.openxmlformats.org/officeDocument/2006/relationships/customXml" Target="../ink/ink1932.xml"/><Relationship Id="rId4" Type="http://schemas.openxmlformats.org/officeDocument/2006/relationships/image" Target="../media/image467.png"/><Relationship Id="rId9" Type="http://schemas.openxmlformats.org/officeDocument/2006/relationships/customXml" Target="../ink/ink1904.xml"/><Relationship Id="rId13" Type="http://schemas.openxmlformats.org/officeDocument/2006/relationships/customXml" Target="../ink/ink1906.xml"/><Relationship Id="rId18" Type="http://schemas.openxmlformats.org/officeDocument/2006/relationships/image" Target="../media/image474.png"/><Relationship Id="rId39" Type="http://schemas.openxmlformats.org/officeDocument/2006/relationships/customXml" Target="../ink/ink1919.xml"/><Relationship Id="rId34" Type="http://schemas.openxmlformats.org/officeDocument/2006/relationships/image" Target="../media/image482.png"/><Relationship Id="rId50" Type="http://schemas.openxmlformats.org/officeDocument/2006/relationships/image" Target="../media/image490.png"/><Relationship Id="rId55" Type="http://schemas.openxmlformats.org/officeDocument/2006/relationships/customXml" Target="../ink/ink19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png"/><Relationship Id="rId3" Type="http://schemas.openxmlformats.org/officeDocument/2006/relationships/customXml" Target="../ink/ink1936.xml"/><Relationship Id="rId7" Type="http://schemas.openxmlformats.org/officeDocument/2006/relationships/customXml" Target="../ink/ink193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3.png"/><Relationship Id="rId5" Type="http://schemas.openxmlformats.org/officeDocument/2006/relationships/customXml" Target="../ink/ink1937.xml"/><Relationship Id="rId4" Type="http://schemas.openxmlformats.org/officeDocument/2006/relationships/image" Target="../media/image50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44.xml"/><Relationship Id="rId18" Type="http://schemas.openxmlformats.org/officeDocument/2006/relationships/image" Target="../media/image512.png"/><Relationship Id="rId26" Type="http://schemas.openxmlformats.org/officeDocument/2006/relationships/image" Target="../media/image516.png"/><Relationship Id="rId39" Type="http://schemas.openxmlformats.org/officeDocument/2006/relationships/customXml" Target="../ink/ink1957.xml"/><Relationship Id="rId21" Type="http://schemas.openxmlformats.org/officeDocument/2006/relationships/customXml" Target="../ink/ink1948.xml"/><Relationship Id="rId34" Type="http://schemas.openxmlformats.org/officeDocument/2006/relationships/image" Target="../media/image520.png"/><Relationship Id="rId42" Type="http://schemas.openxmlformats.org/officeDocument/2006/relationships/image" Target="../media/image524.png"/><Relationship Id="rId47" Type="http://schemas.openxmlformats.org/officeDocument/2006/relationships/customXml" Target="../ink/ink1961.xml"/><Relationship Id="rId50" Type="http://schemas.openxmlformats.org/officeDocument/2006/relationships/image" Target="../media/image528.png"/><Relationship Id="rId7" Type="http://schemas.openxmlformats.org/officeDocument/2006/relationships/customXml" Target="../ink/ink1941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11.png"/><Relationship Id="rId29" Type="http://schemas.openxmlformats.org/officeDocument/2006/relationships/customXml" Target="../ink/ink1952.xml"/><Relationship Id="rId11" Type="http://schemas.openxmlformats.org/officeDocument/2006/relationships/customXml" Target="../ink/ink1943.xml"/><Relationship Id="rId24" Type="http://schemas.openxmlformats.org/officeDocument/2006/relationships/image" Target="../media/image515.png"/><Relationship Id="rId32" Type="http://schemas.openxmlformats.org/officeDocument/2006/relationships/image" Target="../media/image519.png"/><Relationship Id="rId37" Type="http://schemas.openxmlformats.org/officeDocument/2006/relationships/customXml" Target="../ink/ink1956.xml"/><Relationship Id="rId40" Type="http://schemas.openxmlformats.org/officeDocument/2006/relationships/image" Target="../media/image523.png"/><Relationship Id="rId45" Type="http://schemas.openxmlformats.org/officeDocument/2006/relationships/customXml" Target="../ink/ink1960.xml"/><Relationship Id="rId53" Type="http://schemas.openxmlformats.org/officeDocument/2006/relationships/customXml" Target="../ink/ink1964.xml"/><Relationship Id="rId5" Type="http://schemas.openxmlformats.org/officeDocument/2006/relationships/customXml" Target="../ink/ink1940.xml"/><Relationship Id="rId10" Type="http://schemas.openxmlformats.org/officeDocument/2006/relationships/image" Target="../media/image508.png"/><Relationship Id="rId19" Type="http://schemas.openxmlformats.org/officeDocument/2006/relationships/customXml" Target="../ink/ink1947.xml"/><Relationship Id="rId31" Type="http://schemas.openxmlformats.org/officeDocument/2006/relationships/customXml" Target="../ink/ink1953.xml"/><Relationship Id="rId44" Type="http://schemas.openxmlformats.org/officeDocument/2006/relationships/image" Target="../media/image525.png"/><Relationship Id="rId52" Type="http://schemas.openxmlformats.org/officeDocument/2006/relationships/image" Target="../media/image529.png"/><Relationship Id="rId4" Type="http://schemas.openxmlformats.org/officeDocument/2006/relationships/image" Target="../media/image505.png"/><Relationship Id="rId9" Type="http://schemas.openxmlformats.org/officeDocument/2006/relationships/customXml" Target="../ink/ink1942.xml"/><Relationship Id="rId14" Type="http://schemas.openxmlformats.org/officeDocument/2006/relationships/image" Target="../media/image510.png"/><Relationship Id="rId22" Type="http://schemas.openxmlformats.org/officeDocument/2006/relationships/image" Target="../media/image514.png"/><Relationship Id="rId27" Type="http://schemas.openxmlformats.org/officeDocument/2006/relationships/customXml" Target="../ink/ink1951.xml"/><Relationship Id="rId30" Type="http://schemas.openxmlformats.org/officeDocument/2006/relationships/image" Target="../media/image518.png"/><Relationship Id="rId35" Type="http://schemas.openxmlformats.org/officeDocument/2006/relationships/customXml" Target="../ink/ink1955.xml"/><Relationship Id="rId43" Type="http://schemas.openxmlformats.org/officeDocument/2006/relationships/customXml" Target="../ink/ink1959.xml"/><Relationship Id="rId48" Type="http://schemas.openxmlformats.org/officeDocument/2006/relationships/image" Target="../media/image527.png"/><Relationship Id="rId8" Type="http://schemas.openxmlformats.org/officeDocument/2006/relationships/image" Target="../media/image507.png"/><Relationship Id="rId51" Type="http://schemas.openxmlformats.org/officeDocument/2006/relationships/customXml" Target="../ink/ink1963.xml"/><Relationship Id="rId3" Type="http://schemas.openxmlformats.org/officeDocument/2006/relationships/customXml" Target="../ink/ink1939.xml"/><Relationship Id="rId12" Type="http://schemas.openxmlformats.org/officeDocument/2006/relationships/image" Target="../media/image509.png"/><Relationship Id="rId17" Type="http://schemas.openxmlformats.org/officeDocument/2006/relationships/customXml" Target="../ink/ink1946.xml"/><Relationship Id="rId25" Type="http://schemas.openxmlformats.org/officeDocument/2006/relationships/customXml" Target="../ink/ink1950.xml"/><Relationship Id="rId33" Type="http://schemas.openxmlformats.org/officeDocument/2006/relationships/customXml" Target="../ink/ink1954.xml"/><Relationship Id="rId38" Type="http://schemas.openxmlformats.org/officeDocument/2006/relationships/image" Target="../media/image522.png"/><Relationship Id="rId46" Type="http://schemas.openxmlformats.org/officeDocument/2006/relationships/image" Target="../media/image526.png"/><Relationship Id="rId20" Type="http://schemas.openxmlformats.org/officeDocument/2006/relationships/image" Target="../media/image513.png"/><Relationship Id="rId41" Type="http://schemas.openxmlformats.org/officeDocument/2006/relationships/customXml" Target="../ink/ink1958.xml"/><Relationship Id="rId54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6.png"/><Relationship Id="rId15" Type="http://schemas.openxmlformats.org/officeDocument/2006/relationships/customXml" Target="../ink/ink1945.xml"/><Relationship Id="rId23" Type="http://schemas.openxmlformats.org/officeDocument/2006/relationships/customXml" Target="../ink/ink1949.xml"/><Relationship Id="rId28" Type="http://schemas.openxmlformats.org/officeDocument/2006/relationships/image" Target="../media/image517.png"/><Relationship Id="rId36" Type="http://schemas.openxmlformats.org/officeDocument/2006/relationships/image" Target="../media/image521.png"/><Relationship Id="rId49" Type="http://schemas.openxmlformats.org/officeDocument/2006/relationships/customXml" Target="../ink/ink19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1.png"/><Relationship Id="rId21" Type="http://schemas.openxmlformats.org/officeDocument/2006/relationships/customXml" Target="../ink/ink1973.xml"/><Relationship Id="rId42" Type="http://schemas.openxmlformats.org/officeDocument/2006/relationships/image" Target="../media/image549.png"/><Relationship Id="rId47" Type="http://schemas.openxmlformats.org/officeDocument/2006/relationships/customXml" Target="../ink/ink1986.xml"/><Relationship Id="rId63" Type="http://schemas.openxmlformats.org/officeDocument/2006/relationships/customXml" Target="../ink/ink1994.xml"/><Relationship Id="rId68" Type="http://schemas.openxmlformats.org/officeDocument/2006/relationships/image" Target="../media/image56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36.png"/><Relationship Id="rId29" Type="http://schemas.openxmlformats.org/officeDocument/2006/relationships/customXml" Target="../ink/ink1977.xml"/><Relationship Id="rId11" Type="http://schemas.openxmlformats.org/officeDocument/2006/relationships/customXml" Target="../ink/ink1968.xml"/><Relationship Id="rId24" Type="http://schemas.openxmlformats.org/officeDocument/2006/relationships/image" Target="../media/image540.png"/><Relationship Id="rId32" Type="http://schemas.openxmlformats.org/officeDocument/2006/relationships/image" Target="../media/image544.png"/><Relationship Id="rId37" Type="http://schemas.openxmlformats.org/officeDocument/2006/relationships/customXml" Target="../ink/ink1981.xml"/><Relationship Id="rId40" Type="http://schemas.openxmlformats.org/officeDocument/2006/relationships/image" Target="../media/image548.png"/><Relationship Id="rId45" Type="http://schemas.openxmlformats.org/officeDocument/2006/relationships/customXml" Target="../ink/ink1985.xml"/><Relationship Id="rId53" Type="http://schemas.openxmlformats.org/officeDocument/2006/relationships/customXml" Target="../ink/ink1989.xml"/><Relationship Id="rId58" Type="http://schemas.openxmlformats.org/officeDocument/2006/relationships/image" Target="../media/image557.png"/><Relationship Id="rId66" Type="http://schemas.openxmlformats.org/officeDocument/2006/relationships/image" Target="../media/image516.png"/><Relationship Id="rId74" Type="http://schemas.openxmlformats.org/officeDocument/2006/relationships/image" Target="../media/image564.png"/><Relationship Id="rId5" Type="http://schemas.openxmlformats.org/officeDocument/2006/relationships/customXml" Target="../ink/ink1965.xml"/><Relationship Id="rId61" Type="http://schemas.openxmlformats.org/officeDocument/2006/relationships/customXml" Target="../ink/ink1993.xml"/><Relationship Id="rId19" Type="http://schemas.openxmlformats.org/officeDocument/2006/relationships/customXml" Target="../ink/ink1972.xml"/><Relationship Id="rId14" Type="http://schemas.openxmlformats.org/officeDocument/2006/relationships/image" Target="../media/image535.png"/><Relationship Id="rId22" Type="http://schemas.openxmlformats.org/officeDocument/2006/relationships/image" Target="../media/image539.png"/><Relationship Id="rId27" Type="http://schemas.openxmlformats.org/officeDocument/2006/relationships/customXml" Target="../ink/ink1976.xml"/><Relationship Id="rId30" Type="http://schemas.openxmlformats.org/officeDocument/2006/relationships/image" Target="../media/image543.png"/><Relationship Id="rId35" Type="http://schemas.openxmlformats.org/officeDocument/2006/relationships/customXml" Target="../ink/ink1980.xml"/><Relationship Id="rId43" Type="http://schemas.openxmlformats.org/officeDocument/2006/relationships/customXml" Target="../ink/ink1984.xml"/><Relationship Id="rId48" Type="http://schemas.openxmlformats.org/officeDocument/2006/relationships/image" Target="../media/image552.png"/><Relationship Id="rId56" Type="http://schemas.openxmlformats.org/officeDocument/2006/relationships/image" Target="../media/image556.png"/><Relationship Id="rId64" Type="http://schemas.openxmlformats.org/officeDocument/2006/relationships/image" Target="../media/image560.png"/><Relationship Id="rId69" Type="http://schemas.openxmlformats.org/officeDocument/2006/relationships/customXml" Target="../ink/ink1997.xml"/><Relationship Id="rId8" Type="http://schemas.openxmlformats.org/officeDocument/2006/relationships/image" Target="../media/image532.png"/><Relationship Id="rId51" Type="http://schemas.openxmlformats.org/officeDocument/2006/relationships/customXml" Target="../ink/ink1988.xml"/><Relationship Id="rId72" Type="http://schemas.openxmlformats.org/officeDocument/2006/relationships/image" Target="../media/image563.png"/><Relationship Id="rId3" Type="http://schemas.openxmlformats.org/officeDocument/2006/relationships/image" Target="../media/image15210.png"/><Relationship Id="rId12" Type="http://schemas.openxmlformats.org/officeDocument/2006/relationships/image" Target="../media/image534.png"/><Relationship Id="rId17" Type="http://schemas.openxmlformats.org/officeDocument/2006/relationships/customXml" Target="../ink/ink1971.xml"/><Relationship Id="rId25" Type="http://schemas.openxmlformats.org/officeDocument/2006/relationships/customXml" Target="../ink/ink1975.xml"/><Relationship Id="rId33" Type="http://schemas.openxmlformats.org/officeDocument/2006/relationships/customXml" Target="../ink/ink1979.xml"/><Relationship Id="rId38" Type="http://schemas.openxmlformats.org/officeDocument/2006/relationships/image" Target="../media/image547.png"/><Relationship Id="rId46" Type="http://schemas.openxmlformats.org/officeDocument/2006/relationships/image" Target="../media/image551.png"/><Relationship Id="rId59" Type="http://schemas.openxmlformats.org/officeDocument/2006/relationships/customXml" Target="../ink/ink1992.xml"/><Relationship Id="rId67" Type="http://schemas.openxmlformats.org/officeDocument/2006/relationships/customXml" Target="../ink/ink1996.xml"/><Relationship Id="rId20" Type="http://schemas.openxmlformats.org/officeDocument/2006/relationships/image" Target="../media/image538.png"/><Relationship Id="rId41" Type="http://schemas.openxmlformats.org/officeDocument/2006/relationships/customXml" Target="../ink/ink1983.xml"/><Relationship Id="rId54" Type="http://schemas.openxmlformats.org/officeDocument/2006/relationships/image" Target="../media/image555.png"/><Relationship Id="rId62" Type="http://schemas.openxmlformats.org/officeDocument/2006/relationships/image" Target="../media/image559.png"/><Relationship Id="rId70" Type="http://schemas.openxmlformats.org/officeDocument/2006/relationships/image" Target="../media/image5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15" Type="http://schemas.openxmlformats.org/officeDocument/2006/relationships/customXml" Target="../ink/ink1970.xml"/><Relationship Id="rId23" Type="http://schemas.openxmlformats.org/officeDocument/2006/relationships/customXml" Target="../ink/ink1974.xml"/><Relationship Id="rId28" Type="http://schemas.openxmlformats.org/officeDocument/2006/relationships/image" Target="../media/image542.png"/><Relationship Id="rId36" Type="http://schemas.openxmlformats.org/officeDocument/2006/relationships/image" Target="../media/image546.png"/><Relationship Id="rId49" Type="http://schemas.openxmlformats.org/officeDocument/2006/relationships/customXml" Target="../ink/ink1987.xml"/><Relationship Id="rId57" Type="http://schemas.openxmlformats.org/officeDocument/2006/relationships/customXml" Target="../ink/ink1991.xml"/><Relationship Id="rId10" Type="http://schemas.openxmlformats.org/officeDocument/2006/relationships/image" Target="../media/image533.png"/><Relationship Id="rId31" Type="http://schemas.openxmlformats.org/officeDocument/2006/relationships/customXml" Target="../ink/ink1978.xml"/><Relationship Id="rId44" Type="http://schemas.openxmlformats.org/officeDocument/2006/relationships/image" Target="../media/image550.png"/><Relationship Id="rId52" Type="http://schemas.openxmlformats.org/officeDocument/2006/relationships/image" Target="../media/image554.png"/><Relationship Id="rId60" Type="http://schemas.openxmlformats.org/officeDocument/2006/relationships/image" Target="../media/image558.png"/><Relationship Id="rId65" Type="http://schemas.openxmlformats.org/officeDocument/2006/relationships/customXml" Target="../ink/ink1995.xml"/><Relationship Id="rId73" Type="http://schemas.openxmlformats.org/officeDocument/2006/relationships/customXml" Target="../ink/ink1999.xml"/><Relationship Id="rId4" Type="http://schemas.openxmlformats.org/officeDocument/2006/relationships/hyperlink" Target="https://service.destatis.de/inflationsrechner/EN/" TargetMode="External"/><Relationship Id="rId9" Type="http://schemas.openxmlformats.org/officeDocument/2006/relationships/customXml" Target="../ink/ink1967.xml"/><Relationship Id="rId13" Type="http://schemas.openxmlformats.org/officeDocument/2006/relationships/customXml" Target="../ink/ink1969.xml"/><Relationship Id="rId18" Type="http://schemas.openxmlformats.org/officeDocument/2006/relationships/image" Target="../media/image537.png"/><Relationship Id="rId39" Type="http://schemas.openxmlformats.org/officeDocument/2006/relationships/customXml" Target="../ink/ink1982.xml"/><Relationship Id="rId34" Type="http://schemas.openxmlformats.org/officeDocument/2006/relationships/image" Target="../media/image545.png"/><Relationship Id="rId50" Type="http://schemas.openxmlformats.org/officeDocument/2006/relationships/image" Target="../media/image553.png"/><Relationship Id="rId55" Type="http://schemas.openxmlformats.org/officeDocument/2006/relationships/customXml" Target="../ink/ink1990.xml"/><Relationship Id="rId7" Type="http://schemas.openxmlformats.org/officeDocument/2006/relationships/customXml" Target="../ink/ink1966.xml"/><Relationship Id="rId71" Type="http://schemas.openxmlformats.org/officeDocument/2006/relationships/customXml" Target="../ink/ink199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7.png"/><Relationship Id="rId3" Type="http://schemas.openxmlformats.org/officeDocument/2006/relationships/hyperlink" Target="https://www.ecb.europa.eu/stats/macroeconomic_and_sectoral/hicp/html/index.en.html" TargetMode="External"/><Relationship Id="rId7" Type="http://schemas.openxmlformats.org/officeDocument/2006/relationships/customXml" Target="../ink/ink2001.xml"/><Relationship Id="rId12" Type="http://schemas.openxmlformats.org/officeDocument/2006/relationships/image" Target="../media/image5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6.png"/><Relationship Id="rId11" Type="http://schemas.openxmlformats.org/officeDocument/2006/relationships/customXml" Target="../ink/ink2003.xml"/><Relationship Id="rId5" Type="http://schemas.openxmlformats.org/officeDocument/2006/relationships/customXml" Target="../ink/ink2000.xml"/><Relationship Id="rId10" Type="http://schemas.openxmlformats.org/officeDocument/2006/relationships/image" Target="../media/image568.png"/><Relationship Id="rId4" Type="http://schemas.openxmlformats.org/officeDocument/2006/relationships/image" Target="../media/image565.png"/><Relationship Id="rId9" Type="http://schemas.openxmlformats.org/officeDocument/2006/relationships/customXml" Target="../ink/ink200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0.png"/><Relationship Id="rId4" Type="http://schemas.openxmlformats.org/officeDocument/2006/relationships/customXml" Target="../ink/ink2004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6.png"/><Relationship Id="rId671" Type="http://schemas.openxmlformats.org/officeDocument/2006/relationships/customXml" Target="../ink/ink2338.xml"/><Relationship Id="rId21" Type="http://schemas.openxmlformats.org/officeDocument/2006/relationships/image" Target="../media/image578.png"/><Relationship Id="rId324" Type="http://schemas.openxmlformats.org/officeDocument/2006/relationships/customXml" Target="../ink/ink2164.xml"/><Relationship Id="rId531" Type="http://schemas.openxmlformats.org/officeDocument/2006/relationships/customXml" Target="../ink/ink2268.xml"/><Relationship Id="rId629" Type="http://schemas.openxmlformats.org/officeDocument/2006/relationships/customXml" Target="../ink/ink2317.xml"/><Relationship Id="rId170" Type="http://schemas.openxmlformats.org/officeDocument/2006/relationships/customXml" Target="../ink/ink2087.xml"/><Relationship Id="rId268" Type="http://schemas.openxmlformats.org/officeDocument/2006/relationships/customXml" Target="../ink/ink2136.xml"/><Relationship Id="rId475" Type="http://schemas.openxmlformats.org/officeDocument/2006/relationships/customXml" Target="../ink/ink2240.xml"/><Relationship Id="rId32" Type="http://schemas.openxmlformats.org/officeDocument/2006/relationships/customXml" Target="../ink/ink2018.xml"/><Relationship Id="rId128" Type="http://schemas.openxmlformats.org/officeDocument/2006/relationships/customXml" Target="../ink/ink2066.xml"/><Relationship Id="rId335" Type="http://schemas.openxmlformats.org/officeDocument/2006/relationships/image" Target="../media/image735.png"/><Relationship Id="rId542" Type="http://schemas.openxmlformats.org/officeDocument/2006/relationships/image" Target="../media/image838.png"/><Relationship Id="rId181" Type="http://schemas.openxmlformats.org/officeDocument/2006/relationships/image" Target="../media/image658.png"/><Relationship Id="rId402" Type="http://schemas.openxmlformats.org/officeDocument/2006/relationships/customXml" Target="../ink/ink2203.xml"/><Relationship Id="rId279" Type="http://schemas.openxmlformats.org/officeDocument/2006/relationships/image" Target="../media/image707.png"/><Relationship Id="rId486" Type="http://schemas.openxmlformats.org/officeDocument/2006/relationships/image" Target="../media/image810.png"/><Relationship Id="rId43" Type="http://schemas.openxmlformats.org/officeDocument/2006/relationships/image" Target="../media/image589.png"/><Relationship Id="rId139" Type="http://schemas.openxmlformats.org/officeDocument/2006/relationships/image" Target="../media/image637.png"/><Relationship Id="rId346" Type="http://schemas.openxmlformats.org/officeDocument/2006/relationships/customXml" Target="../ink/ink2175.xml"/><Relationship Id="rId553" Type="http://schemas.openxmlformats.org/officeDocument/2006/relationships/customXml" Target="../ink/ink2279.xml"/><Relationship Id="rId192" Type="http://schemas.openxmlformats.org/officeDocument/2006/relationships/customXml" Target="../ink/ink2098.xml"/><Relationship Id="rId206" Type="http://schemas.openxmlformats.org/officeDocument/2006/relationships/customXml" Target="../ink/ink2105.xml"/><Relationship Id="rId413" Type="http://schemas.openxmlformats.org/officeDocument/2006/relationships/image" Target="../media/image774.png"/><Relationship Id="rId497" Type="http://schemas.openxmlformats.org/officeDocument/2006/relationships/customXml" Target="../ink/ink2251.xml"/><Relationship Id="rId620" Type="http://schemas.openxmlformats.org/officeDocument/2006/relationships/image" Target="../media/image877.png"/><Relationship Id="rId357" Type="http://schemas.openxmlformats.org/officeDocument/2006/relationships/image" Target="../media/image746.png"/><Relationship Id="rId54" Type="http://schemas.openxmlformats.org/officeDocument/2006/relationships/customXml" Target="../ink/ink2029.xml"/><Relationship Id="rId217" Type="http://schemas.openxmlformats.org/officeDocument/2006/relationships/image" Target="../media/image676.png"/><Relationship Id="rId564" Type="http://schemas.openxmlformats.org/officeDocument/2006/relationships/image" Target="../media/image849.png"/><Relationship Id="rId424" Type="http://schemas.openxmlformats.org/officeDocument/2006/relationships/customXml" Target="../ink/ink2214.xml"/><Relationship Id="rId631" Type="http://schemas.openxmlformats.org/officeDocument/2006/relationships/customXml" Target="../ink/ink2318.xml"/><Relationship Id="rId270" Type="http://schemas.openxmlformats.org/officeDocument/2006/relationships/customXml" Target="../ink/ink2137.xml"/><Relationship Id="rId65" Type="http://schemas.openxmlformats.org/officeDocument/2006/relationships/image" Target="../media/image600.png"/><Relationship Id="rId130" Type="http://schemas.openxmlformats.org/officeDocument/2006/relationships/customXml" Target="../ink/ink2067.xml"/><Relationship Id="rId368" Type="http://schemas.openxmlformats.org/officeDocument/2006/relationships/customXml" Target="../ink/ink2186.xml"/><Relationship Id="rId575" Type="http://schemas.openxmlformats.org/officeDocument/2006/relationships/customXml" Target="../ink/ink2290.xml"/><Relationship Id="rId228" Type="http://schemas.openxmlformats.org/officeDocument/2006/relationships/customXml" Target="../ink/ink2116.xml"/><Relationship Id="rId435" Type="http://schemas.openxmlformats.org/officeDocument/2006/relationships/image" Target="../media/image785.png"/><Relationship Id="rId642" Type="http://schemas.openxmlformats.org/officeDocument/2006/relationships/image" Target="../media/image888.png"/><Relationship Id="rId281" Type="http://schemas.openxmlformats.org/officeDocument/2006/relationships/image" Target="../media/image708.png"/><Relationship Id="rId502" Type="http://schemas.openxmlformats.org/officeDocument/2006/relationships/image" Target="../media/image818.png"/><Relationship Id="rId76" Type="http://schemas.openxmlformats.org/officeDocument/2006/relationships/customXml" Target="../ink/ink2040.xml"/><Relationship Id="rId141" Type="http://schemas.openxmlformats.org/officeDocument/2006/relationships/image" Target="../media/image638.png"/><Relationship Id="rId379" Type="http://schemas.openxmlformats.org/officeDocument/2006/relationships/image" Target="../media/image757.png"/><Relationship Id="rId586" Type="http://schemas.openxmlformats.org/officeDocument/2006/relationships/image" Target="../media/image860.png"/><Relationship Id="rId7" Type="http://schemas.openxmlformats.org/officeDocument/2006/relationships/image" Target="../media/image572.png"/><Relationship Id="rId239" Type="http://schemas.openxmlformats.org/officeDocument/2006/relationships/image" Target="../media/image687.png"/><Relationship Id="rId446" Type="http://schemas.openxmlformats.org/officeDocument/2006/relationships/image" Target="../media/image790.png"/><Relationship Id="rId653" Type="http://schemas.openxmlformats.org/officeDocument/2006/relationships/customXml" Target="../ink/ink2329.xml"/><Relationship Id="rId292" Type="http://schemas.openxmlformats.org/officeDocument/2006/relationships/customXml" Target="../ink/ink2148.xml"/><Relationship Id="rId306" Type="http://schemas.openxmlformats.org/officeDocument/2006/relationships/customXml" Target="../ink/ink2155.xml"/><Relationship Id="rId87" Type="http://schemas.openxmlformats.org/officeDocument/2006/relationships/image" Target="../media/image611.png"/><Relationship Id="rId513" Type="http://schemas.openxmlformats.org/officeDocument/2006/relationships/customXml" Target="../ink/ink2259.xml"/><Relationship Id="rId597" Type="http://schemas.openxmlformats.org/officeDocument/2006/relationships/customXml" Target="../ink/ink2301.xml"/><Relationship Id="rId152" Type="http://schemas.openxmlformats.org/officeDocument/2006/relationships/customXml" Target="../ink/ink2078.xml"/><Relationship Id="rId457" Type="http://schemas.openxmlformats.org/officeDocument/2006/relationships/customXml" Target="../ink/ink2231.xml"/><Relationship Id="rId664" Type="http://schemas.openxmlformats.org/officeDocument/2006/relationships/image" Target="../media/image899.png"/><Relationship Id="rId14" Type="http://schemas.openxmlformats.org/officeDocument/2006/relationships/customXml" Target="../ink/ink2009.xml"/><Relationship Id="rId317" Type="http://schemas.openxmlformats.org/officeDocument/2006/relationships/image" Target="../media/image726.png"/><Relationship Id="rId524" Type="http://schemas.openxmlformats.org/officeDocument/2006/relationships/image" Target="../media/image829.png"/><Relationship Id="rId98" Type="http://schemas.openxmlformats.org/officeDocument/2006/relationships/customXml" Target="../ink/ink2051.xml"/><Relationship Id="rId163" Type="http://schemas.openxmlformats.org/officeDocument/2006/relationships/image" Target="../media/image649.png"/><Relationship Id="rId370" Type="http://schemas.openxmlformats.org/officeDocument/2006/relationships/customXml" Target="../ink/ink2187.xml"/><Relationship Id="rId230" Type="http://schemas.openxmlformats.org/officeDocument/2006/relationships/customXml" Target="../ink/ink2117.xml"/><Relationship Id="rId468" Type="http://schemas.openxmlformats.org/officeDocument/2006/relationships/image" Target="../media/image801.png"/><Relationship Id="rId675" Type="http://schemas.openxmlformats.org/officeDocument/2006/relationships/customXml" Target="../ink/ink2340.xml"/><Relationship Id="rId25" Type="http://schemas.openxmlformats.org/officeDocument/2006/relationships/image" Target="../media/image580.png"/><Relationship Id="rId328" Type="http://schemas.openxmlformats.org/officeDocument/2006/relationships/customXml" Target="../ink/ink2166.xml"/><Relationship Id="rId535" Type="http://schemas.openxmlformats.org/officeDocument/2006/relationships/customXml" Target="../ink/ink2270.xml"/><Relationship Id="rId174" Type="http://schemas.openxmlformats.org/officeDocument/2006/relationships/customXml" Target="../ink/ink2089.xml"/><Relationship Id="rId381" Type="http://schemas.openxmlformats.org/officeDocument/2006/relationships/image" Target="../media/image758.png"/><Relationship Id="rId602" Type="http://schemas.openxmlformats.org/officeDocument/2006/relationships/image" Target="../media/image868.png"/><Relationship Id="rId241" Type="http://schemas.openxmlformats.org/officeDocument/2006/relationships/image" Target="../media/image688.png"/><Relationship Id="rId479" Type="http://schemas.openxmlformats.org/officeDocument/2006/relationships/customXml" Target="../ink/ink2242.xml"/><Relationship Id="rId36" Type="http://schemas.openxmlformats.org/officeDocument/2006/relationships/customXml" Target="../ink/ink2020.xml"/><Relationship Id="rId339" Type="http://schemas.openxmlformats.org/officeDocument/2006/relationships/image" Target="../media/image737.png"/><Relationship Id="rId546" Type="http://schemas.openxmlformats.org/officeDocument/2006/relationships/image" Target="../media/image840.png"/><Relationship Id="rId101" Type="http://schemas.openxmlformats.org/officeDocument/2006/relationships/image" Target="../media/image618.png"/><Relationship Id="rId185" Type="http://schemas.openxmlformats.org/officeDocument/2006/relationships/image" Target="../media/image660.png"/><Relationship Id="rId406" Type="http://schemas.openxmlformats.org/officeDocument/2006/relationships/customXml" Target="../ink/ink2205.xml"/><Relationship Id="rId392" Type="http://schemas.openxmlformats.org/officeDocument/2006/relationships/customXml" Target="../ink/ink2198.xml"/><Relationship Id="rId613" Type="http://schemas.openxmlformats.org/officeDocument/2006/relationships/customXml" Target="../ink/ink2309.xml"/><Relationship Id="rId252" Type="http://schemas.openxmlformats.org/officeDocument/2006/relationships/customXml" Target="../ink/ink2128.xml"/><Relationship Id="rId47" Type="http://schemas.openxmlformats.org/officeDocument/2006/relationships/image" Target="../media/image591.png"/><Relationship Id="rId112" Type="http://schemas.openxmlformats.org/officeDocument/2006/relationships/customXml" Target="../ink/ink2058.xml"/><Relationship Id="rId557" Type="http://schemas.openxmlformats.org/officeDocument/2006/relationships/customXml" Target="../ink/ink2281.xml"/><Relationship Id="rId196" Type="http://schemas.openxmlformats.org/officeDocument/2006/relationships/customXml" Target="../ink/ink2100.xml"/><Relationship Id="rId417" Type="http://schemas.openxmlformats.org/officeDocument/2006/relationships/image" Target="../media/image776.png"/><Relationship Id="rId624" Type="http://schemas.openxmlformats.org/officeDocument/2006/relationships/image" Target="../media/image879.png"/><Relationship Id="rId263" Type="http://schemas.openxmlformats.org/officeDocument/2006/relationships/image" Target="../media/image699.png"/><Relationship Id="rId470" Type="http://schemas.openxmlformats.org/officeDocument/2006/relationships/image" Target="../media/image802.png"/><Relationship Id="rId58" Type="http://schemas.openxmlformats.org/officeDocument/2006/relationships/customXml" Target="../ink/ink2031.xml"/><Relationship Id="rId123" Type="http://schemas.openxmlformats.org/officeDocument/2006/relationships/image" Target="../media/image629.png"/><Relationship Id="rId330" Type="http://schemas.openxmlformats.org/officeDocument/2006/relationships/customXml" Target="../ink/ink2167.xml"/><Relationship Id="rId568" Type="http://schemas.openxmlformats.org/officeDocument/2006/relationships/image" Target="../media/image851.png"/><Relationship Id="rId428" Type="http://schemas.openxmlformats.org/officeDocument/2006/relationships/customXml" Target="../ink/ink2216.xml"/><Relationship Id="rId635" Type="http://schemas.openxmlformats.org/officeDocument/2006/relationships/customXml" Target="../ink/ink2320.xml"/><Relationship Id="rId274" Type="http://schemas.openxmlformats.org/officeDocument/2006/relationships/customXml" Target="../ink/ink2139.xml"/><Relationship Id="rId481" Type="http://schemas.openxmlformats.org/officeDocument/2006/relationships/customXml" Target="../ink/ink2243.xml"/><Relationship Id="rId69" Type="http://schemas.openxmlformats.org/officeDocument/2006/relationships/image" Target="../media/image602.png"/><Relationship Id="rId134" Type="http://schemas.openxmlformats.org/officeDocument/2006/relationships/customXml" Target="../ink/ink2069.xml"/><Relationship Id="rId579" Type="http://schemas.openxmlformats.org/officeDocument/2006/relationships/customXml" Target="../ink/ink2292.xml"/><Relationship Id="rId341" Type="http://schemas.openxmlformats.org/officeDocument/2006/relationships/image" Target="../media/image738.png"/><Relationship Id="rId439" Type="http://schemas.openxmlformats.org/officeDocument/2006/relationships/customXml" Target="../ink/ink2222.xml"/><Relationship Id="rId646" Type="http://schemas.openxmlformats.org/officeDocument/2006/relationships/image" Target="../media/image890.png"/><Relationship Id="rId201" Type="http://schemas.openxmlformats.org/officeDocument/2006/relationships/image" Target="../media/image668.png"/><Relationship Id="rId243" Type="http://schemas.openxmlformats.org/officeDocument/2006/relationships/image" Target="../media/image689.png"/><Relationship Id="rId285" Type="http://schemas.openxmlformats.org/officeDocument/2006/relationships/image" Target="../media/image710.png"/><Relationship Id="rId450" Type="http://schemas.openxmlformats.org/officeDocument/2006/relationships/image" Target="../media/image792.png"/><Relationship Id="rId506" Type="http://schemas.openxmlformats.org/officeDocument/2006/relationships/image" Target="../media/image820.png"/><Relationship Id="rId38" Type="http://schemas.openxmlformats.org/officeDocument/2006/relationships/customXml" Target="../ink/ink2021.xml"/><Relationship Id="rId103" Type="http://schemas.openxmlformats.org/officeDocument/2006/relationships/image" Target="../media/image619.png"/><Relationship Id="rId310" Type="http://schemas.openxmlformats.org/officeDocument/2006/relationships/customXml" Target="../ink/ink2157.xml"/><Relationship Id="rId492" Type="http://schemas.openxmlformats.org/officeDocument/2006/relationships/image" Target="../media/image813.png"/><Relationship Id="rId548" Type="http://schemas.openxmlformats.org/officeDocument/2006/relationships/image" Target="../media/image841.png"/><Relationship Id="rId91" Type="http://schemas.openxmlformats.org/officeDocument/2006/relationships/image" Target="../media/image613.png"/><Relationship Id="rId145" Type="http://schemas.openxmlformats.org/officeDocument/2006/relationships/image" Target="../media/image640.png"/><Relationship Id="rId187" Type="http://schemas.openxmlformats.org/officeDocument/2006/relationships/image" Target="../media/image661.png"/><Relationship Id="rId352" Type="http://schemas.openxmlformats.org/officeDocument/2006/relationships/customXml" Target="../ink/ink2178.xml"/><Relationship Id="rId394" Type="http://schemas.openxmlformats.org/officeDocument/2006/relationships/customXml" Target="../ink/ink2199.xml"/><Relationship Id="rId408" Type="http://schemas.openxmlformats.org/officeDocument/2006/relationships/customXml" Target="../ink/ink2206.xml"/><Relationship Id="rId615" Type="http://schemas.openxmlformats.org/officeDocument/2006/relationships/customXml" Target="../ink/ink2310.xml"/><Relationship Id="rId212" Type="http://schemas.openxmlformats.org/officeDocument/2006/relationships/customXml" Target="../ink/ink2108.xml"/><Relationship Id="rId254" Type="http://schemas.openxmlformats.org/officeDocument/2006/relationships/customXml" Target="../ink/ink2129.xml"/><Relationship Id="rId657" Type="http://schemas.openxmlformats.org/officeDocument/2006/relationships/customXml" Target="../ink/ink2331.xml"/><Relationship Id="rId49" Type="http://schemas.openxmlformats.org/officeDocument/2006/relationships/image" Target="../media/image592.png"/><Relationship Id="rId114" Type="http://schemas.openxmlformats.org/officeDocument/2006/relationships/customXml" Target="../ink/ink2059.xml"/><Relationship Id="rId296" Type="http://schemas.openxmlformats.org/officeDocument/2006/relationships/customXml" Target="../ink/ink2150.xml"/><Relationship Id="rId461" Type="http://schemas.openxmlformats.org/officeDocument/2006/relationships/customXml" Target="../ink/ink2233.xml"/><Relationship Id="rId517" Type="http://schemas.openxmlformats.org/officeDocument/2006/relationships/customXml" Target="../ink/ink2261.xml"/><Relationship Id="rId559" Type="http://schemas.openxmlformats.org/officeDocument/2006/relationships/customXml" Target="../ink/ink2282.xml"/><Relationship Id="rId60" Type="http://schemas.openxmlformats.org/officeDocument/2006/relationships/customXml" Target="../ink/ink2032.xml"/><Relationship Id="rId156" Type="http://schemas.openxmlformats.org/officeDocument/2006/relationships/customXml" Target="../ink/ink2080.xml"/><Relationship Id="rId198" Type="http://schemas.openxmlformats.org/officeDocument/2006/relationships/customXml" Target="../ink/ink2101.xml"/><Relationship Id="rId321" Type="http://schemas.openxmlformats.org/officeDocument/2006/relationships/image" Target="../media/image728.png"/><Relationship Id="rId363" Type="http://schemas.openxmlformats.org/officeDocument/2006/relationships/image" Target="../media/image749.png"/><Relationship Id="rId419" Type="http://schemas.openxmlformats.org/officeDocument/2006/relationships/image" Target="../media/image777.png"/><Relationship Id="rId570" Type="http://schemas.openxmlformats.org/officeDocument/2006/relationships/image" Target="../media/image852.png"/><Relationship Id="rId626" Type="http://schemas.openxmlformats.org/officeDocument/2006/relationships/image" Target="../media/image880.png"/><Relationship Id="rId223" Type="http://schemas.openxmlformats.org/officeDocument/2006/relationships/image" Target="../media/image679.png"/><Relationship Id="rId430" Type="http://schemas.openxmlformats.org/officeDocument/2006/relationships/customXml" Target="../ink/ink2217.xml"/><Relationship Id="rId668" Type="http://schemas.openxmlformats.org/officeDocument/2006/relationships/image" Target="../media/image901.png"/><Relationship Id="rId18" Type="http://schemas.openxmlformats.org/officeDocument/2006/relationships/customXml" Target="../ink/ink2011.xml"/><Relationship Id="rId265" Type="http://schemas.openxmlformats.org/officeDocument/2006/relationships/image" Target="../media/image700.png"/><Relationship Id="rId472" Type="http://schemas.openxmlformats.org/officeDocument/2006/relationships/image" Target="../media/image803.png"/><Relationship Id="rId528" Type="http://schemas.openxmlformats.org/officeDocument/2006/relationships/image" Target="../media/image831.png"/><Relationship Id="rId125" Type="http://schemas.openxmlformats.org/officeDocument/2006/relationships/image" Target="../media/image630.png"/><Relationship Id="rId167" Type="http://schemas.openxmlformats.org/officeDocument/2006/relationships/image" Target="../media/image651.png"/><Relationship Id="rId332" Type="http://schemas.openxmlformats.org/officeDocument/2006/relationships/customXml" Target="../ink/ink2168.xml"/><Relationship Id="rId374" Type="http://schemas.openxmlformats.org/officeDocument/2006/relationships/customXml" Target="../ink/ink2189.xml"/><Relationship Id="rId581" Type="http://schemas.openxmlformats.org/officeDocument/2006/relationships/customXml" Target="../ink/ink2293.xml"/><Relationship Id="rId71" Type="http://schemas.openxmlformats.org/officeDocument/2006/relationships/image" Target="../media/image603.png"/><Relationship Id="rId234" Type="http://schemas.openxmlformats.org/officeDocument/2006/relationships/customXml" Target="../ink/ink2119.xml"/><Relationship Id="rId637" Type="http://schemas.openxmlformats.org/officeDocument/2006/relationships/customXml" Target="../ink/ink2321.xml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582.png"/><Relationship Id="rId276" Type="http://schemas.openxmlformats.org/officeDocument/2006/relationships/customXml" Target="../ink/ink2140.xml"/><Relationship Id="rId441" Type="http://schemas.openxmlformats.org/officeDocument/2006/relationships/customXml" Target="../ink/ink2223.xml"/><Relationship Id="rId483" Type="http://schemas.openxmlformats.org/officeDocument/2006/relationships/customXml" Target="../ink/ink2244.xml"/><Relationship Id="rId539" Type="http://schemas.openxmlformats.org/officeDocument/2006/relationships/customXml" Target="../ink/ink2272.xml"/><Relationship Id="rId40" Type="http://schemas.openxmlformats.org/officeDocument/2006/relationships/customXml" Target="../ink/ink2022.xml"/><Relationship Id="rId136" Type="http://schemas.openxmlformats.org/officeDocument/2006/relationships/customXml" Target="../ink/ink2070.xml"/><Relationship Id="rId178" Type="http://schemas.openxmlformats.org/officeDocument/2006/relationships/customXml" Target="../ink/ink2091.xml"/><Relationship Id="rId301" Type="http://schemas.openxmlformats.org/officeDocument/2006/relationships/image" Target="../media/image718.png"/><Relationship Id="rId343" Type="http://schemas.openxmlformats.org/officeDocument/2006/relationships/image" Target="../media/image739.png"/><Relationship Id="rId550" Type="http://schemas.openxmlformats.org/officeDocument/2006/relationships/image" Target="../media/image842.png"/><Relationship Id="rId82" Type="http://schemas.openxmlformats.org/officeDocument/2006/relationships/customXml" Target="../ink/ink2043.xml"/><Relationship Id="rId203" Type="http://schemas.openxmlformats.org/officeDocument/2006/relationships/image" Target="../media/image669.png"/><Relationship Id="rId385" Type="http://schemas.openxmlformats.org/officeDocument/2006/relationships/image" Target="../media/image760.png"/><Relationship Id="rId592" Type="http://schemas.openxmlformats.org/officeDocument/2006/relationships/image" Target="../media/image863.png"/><Relationship Id="rId606" Type="http://schemas.openxmlformats.org/officeDocument/2006/relationships/image" Target="../media/image870.png"/><Relationship Id="rId648" Type="http://schemas.openxmlformats.org/officeDocument/2006/relationships/image" Target="../media/image891.png"/><Relationship Id="rId245" Type="http://schemas.openxmlformats.org/officeDocument/2006/relationships/image" Target="../media/image690.png"/><Relationship Id="rId287" Type="http://schemas.openxmlformats.org/officeDocument/2006/relationships/image" Target="../media/image711.png"/><Relationship Id="rId410" Type="http://schemas.openxmlformats.org/officeDocument/2006/relationships/customXml" Target="../ink/ink2207.xml"/><Relationship Id="rId452" Type="http://schemas.openxmlformats.org/officeDocument/2006/relationships/image" Target="../media/image793.png"/><Relationship Id="rId494" Type="http://schemas.openxmlformats.org/officeDocument/2006/relationships/image" Target="../media/image814.png"/><Relationship Id="rId508" Type="http://schemas.openxmlformats.org/officeDocument/2006/relationships/image" Target="../media/image821.png"/><Relationship Id="rId105" Type="http://schemas.openxmlformats.org/officeDocument/2006/relationships/image" Target="../media/image620.png"/><Relationship Id="rId147" Type="http://schemas.openxmlformats.org/officeDocument/2006/relationships/image" Target="../media/image641.png"/><Relationship Id="rId312" Type="http://schemas.openxmlformats.org/officeDocument/2006/relationships/customXml" Target="../ink/ink2158.xml"/><Relationship Id="rId354" Type="http://schemas.openxmlformats.org/officeDocument/2006/relationships/customXml" Target="../ink/ink2179.xml"/><Relationship Id="rId51" Type="http://schemas.openxmlformats.org/officeDocument/2006/relationships/image" Target="../media/image593.png"/><Relationship Id="rId93" Type="http://schemas.openxmlformats.org/officeDocument/2006/relationships/image" Target="../media/image614.png"/><Relationship Id="rId189" Type="http://schemas.openxmlformats.org/officeDocument/2006/relationships/image" Target="../media/image662.png"/><Relationship Id="rId396" Type="http://schemas.openxmlformats.org/officeDocument/2006/relationships/customXml" Target="../ink/ink2200.xml"/><Relationship Id="rId561" Type="http://schemas.openxmlformats.org/officeDocument/2006/relationships/customXml" Target="../ink/ink2283.xml"/><Relationship Id="rId617" Type="http://schemas.openxmlformats.org/officeDocument/2006/relationships/customXml" Target="../ink/ink2311.xml"/><Relationship Id="rId659" Type="http://schemas.openxmlformats.org/officeDocument/2006/relationships/customXml" Target="../ink/ink2332.xml"/><Relationship Id="rId214" Type="http://schemas.openxmlformats.org/officeDocument/2006/relationships/customXml" Target="../ink/ink2109.xml"/><Relationship Id="rId256" Type="http://schemas.openxmlformats.org/officeDocument/2006/relationships/customXml" Target="../ink/ink2130.xml"/><Relationship Id="rId298" Type="http://schemas.openxmlformats.org/officeDocument/2006/relationships/customXml" Target="../ink/ink2151.xml"/><Relationship Id="rId421" Type="http://schemas.openxmlformats.org/officeDocument/2006/relationships/image" Target="../media/image778.png"/><Relationship Id="rId463" Type="http://schemas.openxmlformats.org/officeDocument/2006/relationships/customXml" Target="../ink/ink2234.xml"/><Relationship Id="rId519" Type="http://schemas.openxmlformats.org/officeDocument/2006/relationships/customXml" Target="../ink/ink2262.xml"/><Relationship Id="rId670" Type="http://schemas.openxmlformats.org/officeDocument/2006/relationships/image" Target="../media/image902.png"/><Relationship Id="rId116" Type="http://schemas.openxmlformats.org/officeDocument/2006/relationships/customXml" Target="../ink/ink2060.xml"/><Relationship Id="rId158" Type="http://schemas.openxmlformats.org/officeDocument/2006/relationships/customXml" Target="../ink/ink2081.xml"/><Relationship Id="rId323" Type="http://schemas.openxmlformats.org/officeDocument/2006/relationships/image" Target="../media/image729.png"/><Relationship Id="rId530" Type="http://schemas.openxmlformats.org/officeDocument/2006/relationships/image" Target="../media/image832.png"/><Relationship Id="rId20" Type="http://schemas.openxmlformats.org/officeDocument/2006/relationships/customXml" Target="../ink/ink2012.xml"/><Relationship Id="rId62" Type="http://schemas.openxmlformats.org/officeDocument/2006/relationships/customXml" Target="../ink/ink2033.xml"/><Relationship Id="rId365" Type="http://schemas.openxmlformats.org/officeDocument/2006/relationships/image" Target="../media/image750.png"/><Relationship Id="rId572" Type="http://schemas.openxmlformats.org/officeDocument/2006/relationships/image" Target="../media/image853.png"/><Relationship Id="rId628" Type="http://schemas.openxmlformats.org/officeDocument/2006/relationships/image" Target="../media/image881.png"/><Relationship Id="rId225" Type="http://schemas.openxmlformats.org/officeDocument/2006/relationships/image" Target="../media/image680.png"/><Relationship Id="rId267" Type="http://schemas.openxmlformats.org/officeDocument/2006/relationships/image" Target="../media/image701.png"/><Relationship Id="rId432" Type="http://schemas.openxmlformats.org/officeDocument/2006/relationships/customXml" Target="../ink/ink2218.xml"/><Relationship Id="rId474" Type="http://schemas.openxmlformats.org/officeDocument/2006/relationships/image" Target="../media/image804.png"/><Relationship Id="rId127" Type="http://schemas.openxmlformats.org/officeDocument/2006/relationships/image" Target="../media/image631.png"/><Relationship Id="rId31" Type="http://schemas.openxmlformats.org/officeDocument/2006/relationships/image" Target="../media/image583.png"/><Relationship Id="rId73" Type="http://schemas.openxmlformats.org/officeDocument/2006/relationships/image" Target="../media/image604.png"/><Relationship Id="rId169" Type="http://schemas.openxmlformats.org/officeDocument/2006/relationships/image" Target="../media/image652.png"/><Relationship Id="rId334" Type="http://schemas.openxmlformats.org/officeDocument/2006/relationships/customXml" Target="../ink/ink2169.xml"/><Relationship Id="rId376" Type="http://schemas.openxmlformats.org/officeDocument/2006/relationships/customXml" Target="../ink/ink2190.xml"/><Relationship Id="rId541" Type="http://schemas.openxmlformats.org/officeDocument/2006/relationships/customXml" Target="../ink/ink2273.xml"/><Relationship Id="rId583" Type="http://schemas.openxmlformats.org/officeDocument/2006/relationships/customXml" Target="../ink/ink2294.xml"/><Relationship Id="rId639" Type="http://schemas.openxmlformats.org/officeDocument/2006/relationships/customXml" Target="../ink/ink2322.xml"/><Relationship Id="rId4" Type="http://schemas.openxmlformats.org/officeDocument/2006/relationships/package" Target="../embeddings/Microsoft_Excel_Worksheet1.xlsx"/><Relationship Id="rId180" Type="http://schemas.openxmlformats.org/officeDocument/2006/relationships/customXml" Target="../ink/ink2092.xml"/><Relationship Id="rId236" Type="http://schemas.openxmlformats.org/officeDocument/2006/relationships/customXml" Target="../ink/ink2120.xml"/><Relationship Id="rId278" Type="http://schemas.openxmlformats.org/officeDocument/2006/relationships/customXml" Target="../ink/ink2141.xml"/><Relationship Id="rId401" Type="http://schemas.openxmlformats.org/officeDocument/2006/relationships/image" Target="../media/image768.png"/><Relationship Id="rId443" Type="http://schemas.openxmlformats.org/officeDocument/2006/relationships/customXml" Target="../ink/ink2224.xml"/><Relationship Id="rId650" Type="http://schemas.openxmlformats.org/officeDocument/2006/relationships/image" Target="../media/image892.png"/><Relationship Id="rId303" Type="http://schemas.openxmlformats.org/officeDocument/2006/relationships/image" Target="../media/image719.png"/><Relationship Id="rId485" Type="http://schemas.openxmlformats.org/officeDocument/2006/relationships/customXml" Target="../ink/ink2245.xml"/><Relationship Id="rId42" Type="http://schemas.openxmlformats.org/officeDocument/2006/relationships/customXml" Target="../ink/ink2023.xml"/><Relationship Id="rId84" Type="http://schemas.openxmlformats.org/officeDocument/2006/relationships/customXml" Target="../ink/ink2044.xml"/><Relationship Id="rId138" Type="http://schemas.openxmlformats.org/officeDocument/2006/relationships/customXml" Target="../ink/ink2071.xml"/><Relationship Id="rId345" Type="http://schemas.openxmlformats.org/officeDocument/2006/relationships/image" Target="../media/image740.png"/><Relationship Id="rId387" Type="http://schemas.openxmlformats.org/officeDocument/2006/relationships/image" Target="../media/image761.png"/><Relationship Id="rId510" Type="http://schemas.openxmlformats.org/officeDocument/2006/relationships/image" Target="../media/image822.png"/><Relationship Id="rId552" Type="http://schemas.openxmlformats.org/officeDocument/2006/relationships/image" Target="../media/image843.png"/><Relationship Id="rId594" Type="http://schemas.openxmlformats.org/officeDocument/2006/relationships/image" Target="../media/image864.png"/><Relationship Id="rId608" Type="http://schemas.openxmlformats.org/officeDocument/2006/relationships/image" Target="../media/image871.png"/><Relationship Id="rId191" Type="http://schemas.openxmlformats.org/officeDocument/2006/relationships/image" Target="../media/image663.png"/><Relationship Id="rId205" Type="http://schemas.openxmlformats.org/officeDocument/2006/relationships/image" Target="../media/image670.png"/><Relationship Id="rId247" Type="http://schemas.openxmlformats.org/officeDocument/2006/relationships/image" Target="../media/image691.png"/><Relationship Id="rId412" Type="http://schemas.openxmlformats.org/officeDocument/2006/relationships/customXml" Target="../ink/ink2208.xml"/><Relationship Id="rId107" Type="http://schemas.openxmlformats.org/officeDocument/2006/relationships/image" Target="../media/image621.png"/><Relationship Id="rId289" Type="http://schemas.openxmlformats.org/officeDocument/2006/relationships/image" Target="../media/image712.png"/><Relationship Id="rId454" Type="http://schemas.openxmlformats.org/officeDocument/2006/relationships/image" Target="../media/image794.png"/><Relationship Id="rId496" Type="http://schemas.openxmlformats.org/officeDocument/2006/relationships/image" Target="../media/image815.png"/><Relationship Id="rId661" Type="http://schemas.openxmlformats.org/officeDocument/2006/relationships/customXml" Target="../ink/ink2333.xml"/><Relationship Id="rId11" Type="http://schemas.openxmlformats.org/officeDocument/2006/relationships/image" Target="../media/image574.png"/><Relationship Id="rId53" Type="http://schemas.openxmlformats.org/officeDocument/2006/relationships/image" Target="../media/image594.png"/><Relationship Id="rId149" Type="http://schemas.openxmlformats.org/officeDocument/2006/relationships/image" Target="../media/image642.png"/><Relationship Id="rId314" Type="http://schemas.openxmlformats.org/officeDocument/2006/relationships/customXml" Target="../ink/ink2159.xml"/><Relationship Id="rId356" Type="http://schemas.openxmlformats.org/officeDocument/2006/relationships/customXml" Target="../ink/ink2180.xml"/><Relationship Id="rId398" Type="http://schemas.openxmlformats.org/officeDocument/2006/relationships/customXml" Target="../ink/ink2201.xml"/><Relationship Id="rId521" Type="http://schemas.openxmlformats.org/officeDocument/2006/relationships/customXml" Target="../ink/ink2263.xml"/><Relationship Id="rId563" Type="http://schemas.openxmlformats.org/officeDocument/2006/relationships/customXml" Target="../ink/ink2284.xml"/><Relationship Id="rId619" Type="http://schemas.openxmlformats.org/officeDocument/2006/relationships/customXml" Target="../ink/ink2312.xml"/><Relationship Id="rId95" Type="http://schemas.openxmlformats.org/officeDocument/2006/relationships/image" Target="../media/image615.png"/><Relationship Id="rId160" Type="http://schemas.openxmlformats.org/officeDocument/2006/relationships/customXml" Target="../ink/ink2082.xml"/><Relationship Id="rId216" Type="http://schemas.openxmlformats.org/officeDocument/2006/relationships/customXml" Target="../ink/ink2110.xml"/><Relationship Id="rId423" Type="http://schemas.openxmlformats.org/officeDocument/2006/relationships/image" Target="../media/image779.png"/><Relationship Id="rId258" Type="http://schemas.openxmlformats.org/officeDocument/2006/relationships/customXml" Target="../ink/ink2131.xml"/><Relationship Id="rId465" Type="http://schemas.openxmlformats.org/officeDocument/2006/relationships/customXml" Target="../ink/ink2235.xml"/><Relationship Id="rId630" Type="http://schemas.openxmlformats.org/officeDocument/2006/relationships/image" Target="../media/image882.png"/><Relationship Id="rId672" Type="http://schemas.openxmlformats.org/officeDocument/2006/relationships/image" Target="../media/image903.png"/><Relationship Id="rId22" Type="http://schemas.openxmlformats.org/officeDocument/2006/relationships/customXml" Target="../ink/ink2013.xml"/><Relationship Id="rId64" Type="http://schemas.openxmlformats.org/officeDocument/2006/relationships/customXml" Target="../ink/ink2034.xml"/><Relationship Id="rId118" Type="http://schemas.openxmlformats.org/officeDocument/2006/relationships/customXml" Target="../ink/ink2061.xml"/><Relationship Id="rId325" Type="http://schemas.openxmlformats.org/officeDocument/2006/relationships/image" Target="../media/image730.png"/><Relationship Id="rId367" Type="http://schemas.openxmlformats.org/officeDocument/2006/relationships/image" Target="../media/image751.png"/><Relationship Id="rId532" Type="http://schemas.openxmlformats.org/officeDocument/2006/relationships/image" Target="../media/image833.png"/><Relationship Id="rId574" Type="http://schemas.openxmlformats.org/officeDocument/2006/relationships/image" Target="../media/image854.png"/><Relationship Id="rId171" Type="http://schemas.openxmlformats.org/officeDocument/2006/relationships/image" Target="../media/image653.png"/><Relationship Id="rId227" Type="http://schemas.openxmlformats.org/officeDocument/2006/relationships/image" Target="../media/image681.png"/><Relationship Id="rId269" Type="http://schemas.openxmlformats.org/officeDocument/2006/relationships/image" Target="../media/image702.png"/><Relationship Id="rId434" Type="http://schemas.openxmlformats.org/officeDocument/2006/relationships/customXml" Target="../ink/ink2219.xml"/><Relationship Id="rId476" Type="http://schemas.openxmlformats.org/officeDocument/2006/relationships/image" Target="../media/image805.png"/><Relationship Id="rId641" Type="http://schemas.openxmlformats.org/officeDocument/2006/relationships/customXml" Target="../ink/ink2323.xml"/><Relationship Id="rId33" Type="http://schemas.openxmlformats.org/officeDocument/2006/relationships/image" Target="../media/image584.png"/><Relationship Id="rId129" Type="http://schemas.openxmlformats.org/officeDocument/2006/relationships/image" Target="../media/image632.png"/><Relationship Id="rId280" Type="http://schemas.openxmlformats.org/officeDocument/2006/relationships/customXml" Target="../ink/ink2142.xml"/><Relationship Id="rId336" Type="http://schemas.openxmlformats.org/officeDocument/2006/relationships/customXml" Target="../ink/ink2170.xml"/><Relationship Id="rId501" Type="http://schemas.openxmlformats.org/officeDocument/2006/relationships/customXml" Target="../ink/ink2253.xml"/><Relationship Id="rId543" Type="http://schemas.openxmlformats.org/officeDocument/2006/relationships/customXml" Target="../ink/ink2274.xml"/><Relationship Id="rId75" Type="http://schemas.openxmlformats.org/officeDocument/2006/relationships/image" Target="../media/image605.png"/><Relationship Id="rId140" Type="http://schemas.openxmlformats.org/officeDocument/2006/relationships/customXml" Target="../ink/ink2072.xml"/><Relationship Id="rId182" Type="http://schemas.openxmlformats.org/officeDocument/2006/relationships/customXml" Target="../ink/ink2093.xml"/><Relationship Id="rId378" Type="http://schemas.openxmlformats.org/officeDocument/2006/relationships/customXml" Target="../ink/ink2191.xml"/><Relationship Id="rId403" Type="http://schemas.openxmlformats.org/officeDocument/2006/relationships/image" Target="../media/image769.png"/><Relationship Id="rId585" Type="http://schemas.openxmlformats.org/officeDocument/2006/relationships/customXml" Target="../ink/ink2295.xml"/><Relationship Id="rId6" Type="http://schemas.openxmlformats.org/officeDocument/2006/relationships/customXml" Target="../ink/ink2005.xml"/><Relationship Id="rId238" Type="http://schemas.openxmlformats.org/officeDocument/2006/relationships/customXml" Target="../ink/ink2121.xml"/><Relationship Id="rId445" Type="http://schemas.openxmlformats.org/officeDocument/2006/relationships/customXml" Target="../ink/ink2225.xml"/><Relationship Id="rId487" Type="http://schemas.openxmlformats.org/officeDocument/2006/relationships/customXml" Target="../ink/ink2246.xml"/><Relationship Id="rId610" Type="http://schemas.openxmlformats.org/officeDocument/2006/relationships/image" Target="../media/image872.png"/><Relationship Id="rId652" Type="http://schemas.openxmlformats.org/officeDocument/2006/relationships/image" Target="../media/image893.png"/><Relationship Id="rId291" Type="http://schemas.openxmlformats.org/officeDocument/2006/relationships/image" Target="../media/image713.png"/><Relationship Id="rId305" Type="http://schemas.openxmlformats.org/officeDocument/2006/relationships/image" Target="../media/image720.png"/><Relationship Id="rId347" Type="http://schemas.openxmlformats.org/officeDocument/2006/relationships/image" Target="../media/image741.png"/><Relationship Id="rId512" Type="http://schemas.openxmlformats.org/officeDocument/2006/relationships/image" Target="../media/image823.png"/><Relationship Id="rId44" Type="http://schemas.openxmlformats.org/officeDocument/2006/relationships/customXml" Target="../ink/ink2024.xml"/><Relationship Id="rId86" Type="http://schemas.openxmlformats.org/officeDocument/2006/relationships/customXml" Target="../ink/ink2045.xml"/><Relationship Id="rId151" Type="http://schemas.openxmlformats.org/officeDocument/2006/relationships/image" Target="../media/image643.png"/><Relationship Id="rId389" Type="http://schemas.openxmlformats.org/officeDocument/2006/relationships/image" Target="../media/image762.png"/><Relationship Id="rId554" Type="http://schemas.openxmlformats.org/officeDocument/2006/relationships/image" Target="../media/image844.png"/><Relationship Id="rId596" Type="http://schemas.openxmlformats.org/officeDocument/2006/relationships/image" Target="../media/image865.png"/><Relationship Id="rId193" Type="http://schemas.openxmlformats.org/officeDocument/2006/relationships/image" Target="../media/image664.png"/><Relationship Id="rId207" Type="http://schemas.openxmlformats.org/officeDocument/2006/relationships/image" Target="../media/image671.png"/><Relationship Id="rId249" Type="http://schemas.openxmlformats.org/officeDocument/2006/relationships/image" Target="../media/image692.png"/><Relationship Id="rId414" Type="http://schemas.openxmlformats.org/officeDocument/2006/relationships/customXml" Target="../ink/ink2209.xml"/><Relationship Id="rId456" Type="http://schemas.openxmlformats.org/officeDocument/2006/relationships/image" Target="../media/image795.png"/><Relationship Id="rId498" Type="http://schemas.openxmlformats.org/officeDocument/2006/relationships/image" Target="../media/image816.png"/><Relationship Id="rId621" Type="http://schemas.openxmlformats.org/officeDocument/2006/relationships/customXml" Target="../ink/ink2313.xml"/><Relationship Id="rId663" Type="http://schemas.openxmlformats.org/officeDocument/2006/relationships/customXml" Target="../ink/ink2334.xml"/><Relationship Id="rId13" Type="http://schemas.openxmlformats.org/officeDocument/2006/relationships/image" Target="../media/image575.png"/><Relationship Id="rId109" Type="http://schemas.openxmlformats.org/officeDocument/2006/relationships/image" Target="../media/image622.png"/><Relationship Id="rId260" Type="http://schemas.openxmlformats.org/officeDocument/2006/relationships/customXml" Target="../ink/ink2132.xml"/><Relationship Id="rId316" Type="http://schemas.openxmlformats.org/officeDocument/2006/relationships/customXml" Target="../ink/ink2160.xml"/><Relationship Id="rId523" Type="http://schemas.openxmlformats.org/officeDocument/2006/relationships/customXml" Target="../ink/ink2264.xml"/><Relationship Id="rId55" Type="http://schemas.openxmlformats.org/officeDocument/2006/relationships/image" Target="../media/image595.png"/><Relationship Id="rId97" Type="http://schemas.openxmlformats.org/officeDocument/2006/relationships/image" Target="../media/image616.png"/><Relationship Id="rId120" Type="http://schemas.openxmlformats.org/officeDocument/2006/relationships/customXml" Target="../ink/ink2062.xml"/><Relationship Id="rId358" Type="http://schemas.openxmlformats.org/officeDocument/2006/relationships/customXml" Target="../ink/ink2181.xml"/><Relationship Id="rId565" Type="http://schemas.openxmlformats.org/officeDocument/2006/relationships/customXml" Target="../ink/ink2285.xml"/><Relationship Id="rId162" Type="http://schemas.openxmlformats.org/officeDocument/2006/relationships/customXml" Target="../ink/ink2083.xml"/><Relationship Id="rId218" Type="http://schemas.openxmlformats.org/officeDocument/2006/relationships/customXml" Target="../ink/ink2111.xml"/><Relationship Id="rId425" Type="http://schemas.openxmlformats.org/officeDocument/2006/relationships/image" Target="../media/image780.png"/><Relationship Id="rId467" Type="http://schemas.openxmlformats.org/officeDocument/2006/relationships/customXml" Target="../ink/ink2236.xml"/><Relationship Id="rId632" Type="http://schemas.openxmlformats.org/officeDocument/2006/relationships/image" Target="../media/image883.png"/><Relationship Id="rId271" Type="http://schemas.openxmlformats.org/officeDocument/2006/relationships/image" Target="../media/image703.png"/><Relationship Id="rId674" Type="http://schemas.openxmlformats.org/officeDocument/2006/relationships/image" Target="../media/image904.png"/><Relationship Id="rId24" Type="http://schemas.openxmlformats.org/officeDocument/2006/relationships/customXml" Target="../ink/ink2014.xml"/><Relationship Id="rId66" Type="http://schemas.openxmlformats.org/officeDocument/2006/relationships/customXml" Target="../ink/ink2035.xml"/><Relationship Id="rId131" Type="http://schemas.openxmlformats.org/officeDocument/2006/relationships/image" Target="../media/image633.png"/><Relationship Id="rId327" Type="http://schemas.openxmlformats.org/officeDocument/2006/relationships/image" Target="../media/image731.png"/><Relationship Id="rId369" Type="http://schemas.openxmlformats.org/officeDocument/2006/relationships/image" Target="../media/image752.png"/><Relationship Id="rId534" Type="http://schemas.openxmlformats.org/officeDocument/2006/relationships/image" Target="../media/image834.png"/><Relationship Id="rId576" Type="http://schemas.openxmlformats.org/officeDocument/2006/relationships/image" Target="../media/image855.png"/><Relationship Id="rId173" Type="http://schemas.openxmlformats.org/officeDocument/2006/relationships/image" Target="../media/image654.png"/><Relationship Id="rId229" Type="http://schemas.openxmlformats.org/officeDocument/2006/relationships/image" Target="../media/image682.png"/><Relationship Id="rId380" Type="http://schemas.openxmlformats.org/officeDocument/2006/relationships/customXml" Target="../ink/ink2192.xml"/><Relationship Id="rId436" Type="http://schemas.openxmlformats.org/officeDocument/2006/relationships/customXml" Target="../ink/ink2220.xml"/><Relationship Id="rId601" Type="http://schemas.openxmlformats.org/officeDocument/2006/relationships/customXml" Target="../ink/ink2303.xml"/><Relationship Id="rId643" Type="http://schemas.openxmlformats.org/officeDocument/2006/relationships/customXml" Target="../ink/ink2324.xml"/><Relationship Id="rId240" Type="http://schemas.openxmlformats.org/officeDocument/2006/relationships/customXml" Target="../ink/ink2122.xml"/><Relationship Id="rId478" Type="http://schemas.openxmlformats.org/officeDocument/2006/relationships/image" Target="../media/image806.png"/><Relationship Id="rId35" Type="http://schemas.openxmlformats.org/officeDocument/2006/relationships/image" Target="../media/image585.png"/><Relationship Id="rId77" Type="http://schemas.openxmlformats.org/officeDocument/2006/relationships/image" Target="../media/image606.png"/><Relationship Id="rId100" Type="http://schemas.openxmlformats.org/officeDocument/2006/relationships/customXml" Target="../ink/ink2052.xml"/><Relationship Id="rId282" Type="http://schemas.openxmlformats.org/officeDocument/2006/relationships/customXml" Target="../ink/ink2143.xml"/><Relationship Id="rId338" Type="http://schemas.openxmlformats.org/officeDocument/2006/relationships/customXml" Target="../ink/ink2171.xml"/><Relationship Id="rId503" Type="http://schemas.openxmlformats.org/officeDocument/2006/relationships/customXml" Target="../ink/ink2254.xml"/><Relationship Id="rId545" Type="http://schemas.openxmlformats.org/officeDocument/2006/relationships/customXml" Target="../ink/ink2275.xml"/><Relationship Id="rId587" Type="http://schemas.openxmlformats.org/officeDocument/2006/relationships/customXml" Target="../ink/ink2296.xml"/><Relationship Id="rId8" Type="http://schemas.openxmlformats.org/officeDocument/2006/relationships/customXml" Target="../ink/ink2006.xml"/><Relationship Id="rId142" Type="http://schemas.openxmlformats.org/officeDocument/2006/relationships/customXml" Target="../ink/ink2073.xml"/><Relationship Id="rId184" Type="http://schemas.openxmlformats.org/officeDocument/2006/relationships/customXml" Target="../ink/ink2094.xml"/><Relationship Id="rId391" Type="http://schemas.openxmlformats.org/officeDocument/2006/relationships/image" Target="../media/image763.png"/><Relationship Id="rId405" Type="http://schemas.openxmlformats.org/officeDocument/2006/relationships/image" Target="../media/image770.png"/><Relationship Id="rId447" Type="http://schemas.openxmlformats.org/officeDocument/2006/relationships/customXml" Target="../ink/ink2226.xml"/><Relationship Id="rId612" Type="http://schemas.openxmlformats.org/officeDocument/2006/relationships/image" Target="../media/image873.png"/><Relationship Id="rId251" Type="http://schemas.openxmlformats.org/officeDocument/2006/relationships/image" Target="../media/image693.png"/><Relationship Id="rId489" Type="http://schemas.openxmlformats.org/officeDocument/2006/relationships/customXml" Target="../ink/ink2247.xml"/><Relationship Id="rId654" Type="http://schemas.openxmlformats.org/officeDocument/2006/relationships/image" Target="../media/image894.png"/><Relationship Id="rId46" Type="http://schemas.openxmlformats.org/officeDocument/2006/relationships/customXml" Target="../ink/ink2025.xml"/><Relationship Id="rId293" Type="http://schemas.openxmlformats.org/officeDocument/2006/relationships/image" Target="../media/image714.png"/><Relationship Id="rId307" Type="http://schemas.openxmlformats.org/officeDocument/2006/relationships/image" Target="../media/image721.png"/><Relationship Id="rId349" Type="http://schemas.openxmlformats.org/officeDocument/2006/relationships/image" Target="../media/image742.png"/><Relationship Id="rId514" Type="http://schemas.openxmlformats.org/officeDocument/2006/relationships/image" Target="../media/image824.png"/><Relationship Id="rId556" Type="http://schemas.openxmlformats.org/officeDocument/2006/relationships/image" Target="../media/image845.png"/><Relationship Id="rId88" Type="http://schemas.openxmlformats.org/officeDocument/2006/relationships/customXml" Target="../ink/ink2046.xml"/><Relationship Id="rId111" Type="http://schemas.openxmlformats.org/officeDocument/2006/relationships/image" Target="../media/image623.png"/><Relationship Id="rId153" Type="http://schemas.openxmlformats.org/officeDocument/2006/relationships/image" Target="../media/image644.png"/><Relationship Id="rId195" Type="http://schemas.openxmlformats.org/officeDocument/2006/relationships/image" Target="../media/image665.png"/><Relationship Id="rId209" Type="http://schemas.openxmlformats.org/officeDocument/2006/relationships/image" Target="../media/image672.png"/><Relationship Id="rId360" Type="http://schemas.openxmlformats.org/officeDocument/2006/relationships/customXml" Target="../ink/ink2182.xml"/><Relationship Id="rId416" Type="http://schemas.openxmlformats.org/officeDocument/2006/relationships/customXml" Target="../ink/ink2210.xml"/><Relationship Id="rId598" Type="http://schemas.openxmlformats.org/officeDocument/2006/relationships/image" Target="../media/image866.png"/><Relationship Id="rId220" Type="http://schemas.openxmlformats.org/officeDocument/2006/relationships/customXml" Target="../ink/ink2112.xml"/><Relationship Id="rId458" Type="http://schemas.openxmlformats.org/officeDocument/2006/relationships/image" Target="../media/image796.png"/><Relationship Id="rId623" Type="http://schemas.openxmlformats.org/officeDocument/2006/relationships/customXml" Target="../ink/ink2314.xml"/><Relationship Id="rId665" Type="http://schemas.openxmlformats.org/officeDocument/2006/relationships/customXml" Target="../ink/ink2335.xml"/><Relationship Id="rId15" Type="http://schemas.openxmlformats.org/officeDocument/2006/relationships/image" Target="../media/image576.png"/><Relationship Id="rId57" Type="http://schemas.openxmlformats.org/officeDocument/2006/relationships/image" Target="../media/image596.png"/><Relationship Id="rId262" Type="http://schemas.openxmlformats.org/officeDocument/2006/relationships/customXml" Target="../ink/ink2133.xml"/><Relationship Id="rId318" Type="http://schemas.openxmlformats.org/officeDocument/2006/relationships/customXml" Target="../ink/ink2161.xml"/><Relationship Id="rId525" Type="http://schemas.openxmlformats.org/officeDocument/2006/relationships/customXml" Target="../ink/ink2265.xml"/><Relationship Id="rId567" Type="http://schemas.openxmlformats.org/officeDocument/2006/relationships/customXml" Target="../ink/ink2286.xml"/><Relationship Id="rId99" Type="http://schemas.openxmlformats.org/officeDocument/2006/relationships/image" Target="../media/image617.png"/><Relationship Id="rId122" Type="http://schemas.openxmlformats.org/officeDocument/2006/relationships/customXml" Target="../ink/ink2063.xml"/><Relationship Id="rId164" Type="http://schemas.openxmlformats.org/officeDocument/2006/relationships/customXml" Target="../ink/ink2084.xml"/><Relationship Id="rId371" Type="http://schemas.openxmlformats.org/officeDocument/2006/relationships/image" Target="../media/image753.png"/><Relationship Id="rId427" Type="http://schemas.openxmlformats.org/officeDocument/2006/relationships/image" Target="../media/image781.png"/><Relationship Id="rId469" Type="http://schemas.openxmlformats.org/officeDocument/2006/relationships/customXml" Target="../ink/ink2237.xml"/><Relationship Id="rId634" Type="http://schemas.openxmlformats.org/officeDocument/2006/relationships/image" Target="../media/image884.png"/><Relationship Id="rId676" Type="http://schemas.openxmlformats.org/officeDocument/2006/relationships/image" Target="../media/image905.png"/><Relationship Id="rId26" Type="http://schemas.openxmlformats.org/officeDocument/2006/relationships/customXml" Target="../ink/ink2015.xml"/><Relationship Id="rId231" Type="http://schemas.openxmlformats.org/officeDocument/2006/relationships/image" Target="../media/image683.png"/><Relationship Id="rId273" Type="http://schemas.openxmlformats.org/officeDocument/2006/relationships/image" Target="../media/image704.png"/><Relationship Id="rId329" Type="http://schemas.openxmlformats.org/officeDocument/2006/relationships/image" Target="../media/image732.png"/><Relationship Id="rId480" Type="http://schemas.openxmlformats.org/officeDocument/2006/relationships/image" Target="../media/image807.png"/><Relationship Id="rId536" Type="http://schemas.openxmlformats.org/officeDocument/2006/relationships/image" Target="../media/image835.png"/><Relationship Id="rId68" Type="http://schemas.openxmlformats.org/officeDocument/2006/relationships/customXml" Target="../ink/ink2036.xml"/><Relationship Id="rId133" Type="http://schemas.openxmlformats.org/officeDocument/2006/relationships/image" Target="../media/image634.png"/><Relationship Id="rId175" Type="http://schemas.openxmlformats.org/officeDocument/2006/relationships/image" Target="../media/image655.png"/><Relationship Id="rId340" Type="http://schemas.openxmlformats.org/officeDocument/2006/relationships/customXml" Target="../ink/ink2172.xml"/><Relationship Id="rId578" Type="http://schemas.openxmlformats.org/officeDocument/2006/relationships/image" Target="../media/image856.png"/><Relationship Id="rId200" Type="http://schemas.openxmlformats.org/officeDocument/2006/relationships/customXml" Target="../ink/ink2102.xml"/><Relationship Id="rId382" Type="http://schemas.openxmlformats.org/officeDocument/2006/relationships/customXml" Target="../ink/ink2193.xml"/><Relationship Id="rId438" Type="http://schemas.openxmlformats.org/officeDocument/2006/relationships/image" Target="../media/image786.png"/><Relationship Id="rId603" Type="http://schemas.openxmlformats.org/officeDocument/2006/relationships/customXml" Target="../ink/ink2304.xml"/><Relationship Id="rId645" Type="http://schemas.openxmlformats.org/officeDocument/2006/relationships/customXml" Target="../ink/ink2325.xml"/><Relationship Id="rId242" Type="http://schemas.openxmlformats.org/officeDocument/2006/relationships/customXml" Target="../ink/ink2123.xml"/><Relationship Id="rId284" Type="http://schemas.openxmlformats.org/officeDocument/2006/relationships/customXml" Target="../ink/ink2144.xml"/><Relationship Id="rId491" Type="http://schemas.openxmlformats.org/officeDocument/2006/relationships/customXml" Target="../ink/ink2248.xml"/><Relationship Id="rId505" Type="http://schemas.openxmlformats.org/officeDocument/2006/relationships/customXml" Target="../ink/ink2255.xml"/><Relationship Id="rId37" Type="http://schemas.openxmlformats.org/officeDocument/2006/relationships/image" Target="../media/image586.png"/><Relationship Id="rId79" Type="http://schemas.openxmlformats.org/officeDocument/2006/relationships/image" Target="../media/image607.png"/><Relationship Id="rId102" Type="http://schemas.openxmlformats.org/officeDocument/2006/relationships/customXml" Target="../ink/ink2053.xml"/><Relationship Id="rId144" Type="http://schemas.openxmlformats.org/officeDocument/2006/relationships/customXml" Target="../ink/ink2074.xml"/><Relationship Id="rId547" Type="http://schemas.openxmlformats.org/officeDocument/2006/relationships/customXml" Target="../ink/ink2276.xml"/><Relationship Id="rId589" Type="http://schemas.openxmlformats.org/officeDocument/2006/relationships/customXml" Target="../ink/ink2297.xml"/><Relationship Id="rId90" Type="http://schemas.openxmlformats.org/officeDocument/2006/relationships/customXml" Target="../ink/ink2047.xml"/><Relationship Id="rId186" Type="http://schemas.openxmlformats.org/officeDocument/2006/relationships/customXml" Target="../ink/ink2095.xml"/><Relationship Id="rId351" Type="http://schemas.openxmlformats.org/officeDocument/2006/relationships/image" Target="../media/image743.png"/><Relationship Id="rId393" Type="http://schemas.openxmlformats.org/officeDocument/2006/relationships/image" Target="../media/image764.png"/><Relationship Id="rId407" Type="http://schemas.openxmlformats.org/officeDocument/2006/relationships/image" Target="../media/image771.png"/><Relationship Id="rId449" Type="http://schemas.openxmlformats.org/officeDocument/2006/relationships/customXml" Target="../ink/ink2227.xml"/><Relationship Id="rId614" Type="http://schemas.openxmlformats.org/officeDocument/2006/relationships/image" Target="../media/image874.png"/><Relationship Id="rId656" Type="http://schemas.openxmlformats.org/officeDocument/2006/relationships/image" Target="../media/image895.png"/><Relationship Id="rId211" Type="http://schemas.openxmlformats.org/officeDocument/2006/relationships/image" Target="../media/image673.png"/><Relationship Id="rId253" Type="http://schemas.openxmlformats.org/officeDocument/2006/relationships/image" Target="../media/image694.png"/><Relationship Id="rId295" Type="http://schemas.openxmlformats.org/officeDocument/2006/relationships/image" Target="../media/image715.png"/><Relationship Id="rId309" Type="http://schemas.openxmlformats.org/officeDocument/2006/relationships/image" Target="../media/image722.png"/><Relationship Id="rId460" Type="http://schemas.openxmlformats.org/officeDocument/2006/relationships/image" Target="../media/image797.png"/><Relationship Id="rId516" Type="http://schemas.openxmlformats.org/officeDocument/2006/relationships/image" Target="../media/image825.png"/><Relationship Id="rId48" Type="http://schemas.openxmlformats.org/officeDocument/2006/relationships/customXml" Target="../ink/ink2026.xml"/><Relationship Id="rId113" Type="http://schemas.openxmlformats.org/officeDocument/2006/relationships/image" Target="../media/image624.png"/><Relationship Id="rId320" Type="http://schemas.openxmlformats.org/officeDocument/2006/relationships/customXml" Target="../ink/ink2162.xml"/><Relationship Id="rId558" Type="http://schemas.openxmlformats.org/officeDocument/2006/relationships/image" Target="../media/image846.png"/><Relationship Id="rId155" Type="http://schemas.openxmlformats.org/officeDocument/2006/relationships/image" Target="../media/image645.png"/><Relationship Id="rId197" Type="http://schemas.openxmlformats.org/officeDocument/2006/relationships/image" Target="../media/image666.png"/><Relationship Id="rId362" Type="http://schemas.openxmlformats.org/officeDocument/2006/relationships/customXml" Target="../ink/ink2183.xml"/><Relationship Id="rId418" Type="http://schemas.openxmlformats.org/officeDocument/2006/relationships/customXml" Target="../ink/ink2211.xml"/><Relationship Id="rId625" Type="http://schemas.openxmlformats.org/officeDocument/2006/relationships/customXml" Target="../ink/ink2315.xml"/><Relationship Id="rId222" Type="http://schemas.openxmlformats.org/officeDocument/2006/relationships/customXml" Target="../ink/ink2113.xml"/><Relationship Id="rId264" Type="http://schemas.openxmlformats.org/officeDocument/2006/relationships/customXml" Target="../ink/ink2134.xml"/><Relationship Id="rId471" Type="http://schemas.openxmlformats.org/officeDocument/2006/relationships/customXml" Target="../ink/ink2238.xml"/><Relationship Id="rId667" Type="http://schemas.openxmlformats.org/officeDocument/2006/relationships/customXml" Target="../ink/ink2336.xml"/><Relationship Id="rId17" Type="http://schemas.openxmlformats.org/officeDocument/2006/relationships/image" Target="../media/image44.png"/><Relationship Id="rId59" Type="http://schemas.openxmlformats.org/officeDocument/2006/relationships/image" Target="../media/image597.png"/><Relationship Id="rId124" Type="http://schemas.openxmlformats.org/officeDocument/2006/relationships/customXml" Target="../ink/ink2064.xml"/><Relationship Id="rId527" Type="http://schemas.openxmlformats.org/officeDocument/2006/relationships/customXml" Target="../ink/ink2266.xml"/><Relationship Id="rId569" Type="http://schemas.openxmlformats.org/officeDocument/2006/relationships/customXml" Target="../ink/ink2287.xml"/><Relationship Id="rId70" Type="http://schemas.openxmlformats.org/officeDocument/2006/relationships/customXml" Target="../ink/ink2037.xml"/><Relationship Id="rId166" Type="http://schemas.openxmlformats.org/officeDocument/2006/relationships/customXml" Target="../ink/ink2085.xml"/><Relationship Id="rId331" Type="http://schemas.openxmlformats.org/officeDocument/2006/relationships/image" Target="../media/image733.png"/><Relationship Id="rId373" Type="http://schemas.openxmlformats.org/officeDocument/2006/relationships/image" Target="../media/image754.png"/><Relationship Id="rId429" Type="http://schemas.openxmlformats.org/officeDocument/2006/relationships/image" Target="../media/image782.png"/><Relationship Id="rId580" Type="http://schemas.openxmlformats.org/officeDocument/2006/relationships/image" Target="../media/image857.png"/><Relationship Id="rId636" Type="http://schemas.openxmlformats.org/officeDocument/2006/relationships/image" Target="../media/image885.png"/><Relationship Id="rId1" Type="http://schemas.openxmlformats.org/officeDocument/2006/relationships/vmlDrawing" Target="../drawings/vmlDrawing2.vml"/><Relationship Id="rId233" Type="http://schemas.openxmlformats.org/officeDocument/2006/relationships/image" Target="../media/image684.png"/><Relationship Id="rId440" Type="http://schemas.openxmlformats.org/officeDocument/2006/relationships/image" Target="../media/image787.png"/><Relationship Id="rId28" Type="http://schemas.openxmlformats.org/officeDocument/2006/relationships/customXml" Target="../ink/ink2016.xml"/><Relationship Id="rId275" Type="http://schemas.openxmlformats.org/officeDocument/2006/relationships/image" Target="../media/image705.png"/><Relationship Id="rId300" Type="http://schemas.openxmlformats.org/officeDocument/2006/relationships/customXml" Target="../ink/ink2152.xml"/><Relationship Id="rId482" Type="http://schemas.openxmlformats.org/officeDocument/2006/relationships/image" Target="../media/image808.png"/><Relationship Id="rId538" Type="http://schemas.openxmlformats.org/officeDocument/2006/relationships/image" Target="../media/image836.png"/><Relationship Id="rId81" Type="http://schemas.openxmlformats.org/officeDocument/2006/relationships/image" Target="../media/image608.png"/><Relationship Id="rId135" Type="http://schemas.openxmlformats.org/officeDocument/2006/relationships/image" Target="../media/image635.png"/><Relationship Id="rId177" Type="http://schemas.openxmlformats.org/officeDocument/2006/relationships/image" Target="../media/image656.png"/><Relationship Id="rId342" Type="http://schemas.openxmlformats.org/officeDocument/2006/relationships/customXml" Target="../ink/ink2173.xml"/><Relationship Id="rId384" Type="http://schemas.openxmlformats.org/officeDocument/2006/relationships/customXml" Target="../ink/ink2194.xml"/><Relationship Id="rId591" Type="http://schemas.openxmlformats.org/officeDocument/2006/relationships/customXml" Target="../ink/ink2298.xml"/><Relationship Id="rId605" Type="http://schemas.openxmlformats.org/officeDocument/2006/relationships/customXml" Target="../ink/ink2305.xml"/><Relationship Id="rId202" Type="http://schemas.openxmlformats.org/officeDocument/2006/relationships/customXml" Target="../ink/ink2103.xml"/><Relationship Id="rId244" Type="http://schemas.openxmlformats.org/officeDocument/2006/relationships/customXml" Target="../ink/ink2124.xml"/><Relationship Id="rId647" Type="http://schemas.openxmlformats.org/officeDocument/2006/relationships/customXml" Target="../ink/ink2326.xml"/><Relationship Id="rId39" Type="http://schemas.openxmlformats.org/officeDocument/2006/relationships/image" Target="../media/image587.png"/><Relationship Id="rId286" Type="http://schemas.openxmlformats.org/officeDocument/2006/relationships/customXml" Target="../ink/ink2145.xml"/><Relationship Id="rId451" Type="http://schemas.openxmlformats.org/officeDocument/2006/relationships/customXml" Target="../ink/ink2228.xml"/><Relationship Id="rId493" Type="http://schemas.openxmlformats.org/officeDocument/2006/relationships/customXml" Target="../ink/ink2249.xml"/><Relationship Id="rId507" Type="http://schemas.openxmlformats.org/officeDocument/2006/relationships/customXml" Target="../ink/ink2256.xml"/><Relationship Id="rId549" Type="http://schemas.openxmlformats.org/officeDocument/2006/relationships/customXml" Target="../ink/ink2277.xml"/><Relationship Id="rId50" Type="http://schemas.openxmlformats.org/officeDocument/2006/relationships/customXml" Target="../ink/ink2027.xml"/><Relationship Id="rId104" Type="http://schemas.openxmlformats.org/officeDocument/2006/relationships/customXml" Target="../ink/ink2054.xml"/><Relationship Id="rId146" Type="http://schemas.openxmlformats.org/officeDocument/2006/relationships/customXml" Target="../ink/ink2075.xml"/><Relationship Id="rId188" Type="http://schemas.openxmlformats.org/officeDocument/2006/relationships/customXml" Target="../ink/ink2096.xml"/><Relationship Id="rId311" Type="http://schemas.openxmlformats.org/officeDocument/2006/relationships/image" Target="../media/image723.png"/><Relationship Id="rId353" Type="http://schemas.openxmlformats.org/officeDocument/2006/relationships/image" Target="../media/image744.png"/><Relationship Id="rId395" Type="http://schemas.openxmlformats.org/officeDocument/2006/relationships/image" Target="../media/image765.png"/><Relationship Id="rId409" Type="http://schemas.openxmlformats.org/officeDocument/2006/relationships/image" Target="../media/image772.png"/><Relationship Id="rId560" Type="http://schemas.openxmlformats.org/officeDocument/2006/relationships/image" Target="../media/image847.png"/><Relationship Id="rId92" Type="http://schemas.openxmlformats.org/officeDocument/2006/relationships/customXml" Target="../ink/ink2048.xml"/><Relationship Id="rId213" Type="http://schemas.openxmlformats.org/officeDocument/2006/relationships/image" Target="../media/image674.png"/><Relationship Id="rId420" Type="http://schemas.openxmlformats.org/officeDocument/2006/relationships/customXml" Target="../ink/ink2212.xml"/><Relationship Id="rId616" Type="http://schemas.openxmlformats.org/officeDocument/2006/relationships/image" Target="../media/image875.png"/><Relationship Id="rId658" Type="http://schemas.openxmlformats.org/officeDocument/2006/relationships/image" Target="../media/image896.png"/><Relationship Id="rId255" Type="http://schemas.openxmlformats.org/officeDocument/2006/relationships/image" Target="../media/image695.png"/><Relationship Id="rId297" Type="http://schemas.openxmlformats.org/officeDocument/2006/relationships/image" Target="../media/image716.png"/><Relationship Id="rId462" Type="http://schemas.openxmlformats.org/officeDocument/2006/relationships/image" Target="../media/image798.png"/><Relationship Id="rId518" Type="http://schemas.openxmlformats.org/officeDocument/2006/relationships/image" Target="../media/image826.png"/><Relationship Id="rId115" Type="http://schemas.openxmlformats.org/officeDocument/2006/relationships/image" Target="../media/image625.png"/><Relationship Id="rId157" Type="http://schemas.openxmlformats.org/officeDocument/2006/relationships/image" Target="../media/image646.png"/><Relationship Id="rId322" Type="http://schemas.openxmlformats.org/officeDocument/2006/relationships/customXml" Target="../ink/ink2163.xml"/><Relationship Id="rId364" Type="http://schemas.openxmlformats.org/officeDocument/2006/relationships/customXml" Target="../ink/ink2184.xml"/><Relationship Id="rId61" Type="http://schemas.openxmlformats.org/officeDocument/2006/relationships/image" Target="../media/image598.png"/><Relationship Id="rId199" Type="http://schemas.openxmlformats.org/officeDocument/2006/relationships/image" Target="../media/image667.png"/><Relationship Id="rId571" Type="http://schemas.openxmlformats.org/officeDocument/2006/relationships/customXml" Target="../ink/ink2288.xml"/><Relationship Id="rId627" Type="http://schemas.openxmlformats.org/officeDocument/2006/relationships/customXml" Target="../ink/ink2316.xml"/><Relationship Id="rId669" Type="http://schemas.openxmlformats.org/officeDocument/2006/relationships/customXml" Target="../ink/ink2337.xml"/><Relationship Id="rId19" Type="http://schemas.openxmlformats.org/officeDocument/2006/relationships/image" Target="../media/image577.png"/><Relationship Id="rId224" Type="http://schemas.openxmlformats.org/officeDocument/2006/relationships/customXml" Target="../ink/ink2114.xml"/><Relationship Id="rId266" Type="http://schemas.openxmlformats.org/officeDocument/2006/relationships/customXml" Target="../ink/ink2135.xml"/><Relationship Id="rId431" Type="http://schemas.openxmlformats.org/officeDocument/2006/relationships/image" Target="../media/image783.png"/><Relationship Id="rId473" Type="http://schemas.openxmlformats.org/officeDocument/2006/relationships/customXml" Target="../ink/ink2239.xml"/><Relationship Id="rId529" Type="http://schemas.openxmlformats.org/officeDocument/2006/relationships/customXml" Target="../ink/ink2267.xml"/><Relationship Id="rId30" Type="http://schemas.openxmlformats.org/officeDocument/2006/relationships/customXml" Target="../ink/ink2017.xml"/><Relationship Id="rId126" Type="http://schemas.openxmlformats.org/officeDocument/2006/relationships/customXml" Target="../ink/ink2065.xml"/><Relationship Id="rId168" Type="http://schemas.openxmlformats.org/officeDocument/2006/relationships/customXml" Target="../ink/ink2086.xml"/><Relationship Id="rId333" Type="http://schemas.openxmlformats.org/officeDocument/2006/relationships/image" Target="../media/image734.png"/><Relationship Id="rId540" Type="http://schemas.openxmlformats.org/officeDocument/2006/relationships/image" Target="../media/image837.png"/><Relationship Id="rId72" Type="http://schemas.openxmlformats.org/officeDocument/2006/relationships/customXml" Target="../ink/ink2038.xml"/><Relationship Id="rId375" Type="http://schemas.openxmlformats.org/officeDocument/2006/relationships/image" Target="../media/image755.png"/><Relationship Id="rId582" Type="http://schemas.openxmlformats.org/officeDocument/2006/relationships/image" Target="../media/image858.png"/><Relationship Id="rId638" Type="http://schemas.openxmlformats.org/officeDocument/2006/relationships/image" Target="../media/image886.png"/><Relationship Id="rId3" Type="http://schemas.openxmlformats.org/officeDocument/2006/relationships/notesSlide" Target="../notesSlides/notesSlide21.xml"/><Relationship Id="rId235" Type="http://schemas.openxmlformats.org/officeDocument/2006/relationships/image" Target="../media/image685.png"/><Relationship Id="rId277" Type="http://schemas.openxmlformats.org/officeDocument/2006/relationships/image" Target="../media/image706.png"/><Relationship Id="rId400" Type="http://schemas.openxmlformats.org/officeDocument/2006/relationships/customXml" Target="../ink/ink2202.xml"/><Relationship Id="rId442" Type="http://schemas.openxmlformats.org/officeDocument/2006/relationships/image" Target="../media/image788.png"/><Relationship Id="rId484" Type="http://schemas.openxmlformats.org/officeDocument/2006/relationships/image" Target="../media/image809.png"/><Relationship Id="rId137" Type="http://schemas.openxmlformats.org/officeDocument/2006/relationships/image" Target="../media/image636.png"/><Relationship Id="rId302" Type="http://schemas.openxmlformats.org/officeDocument/2006/relationships/customXml" Target="../ink/ink2153.xml"/><Relationship Id="rId344" Type="http://schemas.openxmlformats.org/officeDocument/2006/relationships/customXml" Target="../ink/ink2174.xml"/><Relationship Id="rId41" Type="http://schemas.openxmlformats.org/officeDocument/2006/relationships/image" Target="../media/image588.png"/><Relationship Id="rId83" Type="http://schemas.openxmlformats.org/officeDocument/2006/relationships/image" Target="../media/image609.png"/><Relationship Id="rId179" Type="http://schemas.openxmlformats.org/officeDocument/2006/relationships/image" Target="../media/image657.png"/><Relationship Id="rId386" Type="http://schemas.openxmlformats.org/officeDocument/2006/relationships/customXml" Target="../ink/ink2195.xml"/><Relationship Id="rId551" Type="http://schemas.openxmlformats.org/officeDocument/2006/relationships/customXml" Target="../ink/ink2278.xml"/><Relationship Id="rId593" Type="http://schemas.openxmlformats.org/officeDocument/2006/relationships/customXml" Target="../ink/ink2299.xml"/><Relationship Id="rId607" Type="http://schemas.openxmlformats.org/officeDocument/2006/relationships/customXml" Target="../ink/ink2306.xml"/><Relationship Id="rId649" Type="http://schemas.openxmlformats.org/officeDocument/2006/relationships/customXml" Target="../ink/ink2327.xml"/><Relationship Id="rId190" Type="http://schemas.openxmlformats.org/officeDocument/2006/relationships/customXml" Target="../ink/ink2097.xml"/><Relationship Id="rId204" Type="http://schemas.openxmlformats.org/officeDocument/2006/relationships/customXml" Target="../ink/ink2104.xml"/><Relationship Id="rId246" Type="http://schemas.openxmlformats.org/officeDocument/2006/relationships/customXml" Target="../ink/ink2125.xml"/><Relationship Id="rId288" Type="http://schemas.openxmlformats.org/officeDocument/2006/relationships/customXml" Target="../ink/ink2146.xml"/><Relationship Id="rId411" Type="http://schemas.openxmlformats.org/officeDocument/2006/relationships/image" Target="../media/image773.png"/><Relationship Id="rId453" Type="http://schemas.openxmlformats.org/officeDocument/2006/relationships/customXml" Target="../ink/ink2229.xml"/><Relationship Id="rId509" Type="http://schemas.openxmlformats.org/officeDocument/2006/relationships/customXml" Target="../ink/ink2257.xml"/><Relationship Id="rId660" Type="http://schemas.openxmlformats.org/officeDocument/2006/relationships/image" Target="../media/image897.png"/><Relationship Id="rId106" Type="http://schemas.openxmlformats.org/officeDocument/2006/relationships/customXml" Target="../ink/ink2055.xml"/><Relationship Id="rId313" Type="http://schemas.openxmlformats.org/officeDocument/2006/relationships/image" Target="../media/image724.png"/><Relationship Id="rId495" Type="http://schemas.openxmlformats.org/officeDocument/2006/relationships/customXml" Target="../ink/ink2250.xml"/><Relationship Id="rId10" Type="http://schemas.openxmlformats.org/officeDocument/2006/relationships/customXml" Target="../ink/ink2007.xml"/><Relationship Id="rId52" Type="http://schemas.openxmlformats.org/officeDocument/2006/relationships/customXml" Target="../ink/ink2028.xml"/><Relationship Id="rId94" Type="http://schemas.openxmlformats.org/officeDocument/2006/relationships/customXml" Target="../ink/ink2049.xml"/><Relationship Id="rId148" Type="http://schemas.openxmlformats.org/officeDocument/2006/relationships/customXml" Target="../ink/ink2076.xml"/><Relationship Id="rId355" Type="http://schemas.openxmlformats.org/officeDocument/2006/relationships/image" Target="../media/image745.png"/><Relationship Id="rId397" Type="http://schemas.openxmlformats.org/officeDocument/2006/relationships/image" Target="../media/image766.png"/><Relationship Id="rId520" Type="http://schemas.openxmlformats.org/officeDocument/2006/relationships/image" Target="../media/image827.png"/><Relationship Id="rId562" Type="http://schemas.openxmlformats.org/officeDocument/2006/relationships/image" Target="../media/image848.png"/><Relationship Id="rId618" Type="http://schemas.openxmlformats.org/officeDocument/2006/relationships/image" Target="../media/image876.png"/><Relationship Id="rId215" Type="http://schemas.openxmlformats.org/officeDocument/2006/relationships/image" Target="../media/image675.png"/><Relationship Id="rId257" Type="http://schemas.openxmlformats.org/officeDocument/2006/relationships/image" Target="../media/image696.png"/><Relationship Id="rId422" Type="http://schemas.openxmlformats.org/officeDocument/2006/relationships/customXml" Target="../ink/ink2213.xml"/><Relationship Id="rId464" Type="http://schemas.openxmlformats.org/officeDocument/2006/relationships/image" Target="../media/image799.png"/><Relationship Id="rId299" Type="http://schemas.openxmlformats.org/officeDocument/2006/relationships/image" Target="../media/image717.png"/><Relationship Id="rId63" Type="http://schemas.openxmlformats.org/officeDocument/2006/relationships/image" Target="../media/image599.png"/><Relationship Id="rId159" Type="http://schemas.openxmlformats.org/officeDocument/2006/relationships/image" Target="../media/image647.png"/><Relationship Id="rId366" Type="http://schemas.openxmlformats.org/officeDocument/2006/relationships/customXml" Target="../ink/ink2185.xml"/><Relationship Id="rId573" Type="http://schemas.openxmlformats.org/officeDocument/2006/relationships/customXml" Target="../ink/ink2289.xml"/><Relationship Id="rId226" Type="http://schemas.openxmlformats.org/officeDocument/2006/relationships/customXml" Target="../ink/ink2115.xml"/><Relationship Id="rId433" Type="http://schemas.openxmlformats.org/officeDocument/2006/relationships/image" Target="../media/image784.png"/><Relationship Id="rId640" Type="http://schemas.openxmlformats.org/officeDocument/2006/relationships/image" Target="../media/image887.png"/><Relationship Id="rId74" Type="http://schemas.openxmlformats.org/officeDocument/2006/relationships/customXml" Target="../ink/ink2039.xml"/><Relationship Id="rId377" Type="http://schemas.openxmlformats.org/officeDocument/2006/relationships/image" Target="../media/image756.png"/><Relationship Id="rId500" Type="http://schemas.openxmlformats.org/officeDocument/2006/relationships/image" Target="../media/image817.png"/><Relationship Id="rId584" Type="http://schemas.openxmlformats.org/officeDocument/2006/relationships/image" Target="../media/image859.png"/><Relationship Id="rId5" Type="http://schemas.openxmlformats.org/officeDocument/2006/relationships/image" Target="../media/image571.emf"/><Relationship Id="rId237" Type="http://schemas.openxmlformats.org/officeDocument/2006/relationships/image" Target="../media/image686.png"/><Relationship Id="rId444" Type="http://schemas.openxmlformats.org/officeDocument/2006/relationships/image" Target="../media/image789.png"/><Relationship Id="rId651" Type="http://schemas.openxmlformats.org/officeDocument/2006/relationships/customXml" Target="../ink/ink2328.xml"/><Relationship Id="rId290" Type="http://schemas.openxmlformats.org/officeDocument/2006/relationships/customXml" Target="../ink/ink2147.xml"/><Relationship Id="rId304" Type="http://schemas.openxmlformats.org/officeDocument/2006/relationships/customXml" Target="../ink/ink2154.xml"/><Relationship Id="rId388" Type="http://schemas.openxmlformats.org/officeDocument/2006/relationships/customXml" Target="../ink/ink2196.xml"/><Relationship Id="rId511" Type="http://schemas.openxmlformats.org/officeDocument/2006/relationships/customXml" Target="../ink/ink2258.xml"/><Relationship Id="rId609" Type="http://schemas.openxmlformats.org/officeDocument/2006/relationships/customXml" Target="../ink/ink2307.xml"/><Relationship Id="rId85" Type="http://schemas.openxmlformats.org/officeDocument/2006/relationships/image" Target="../media/image610.png"/><Relationship Id="rId150" Type="http://schemas.openxmlformats.org/officeDocument/2006/relationships/customXml" Target="../ink/ink2077.xml"/><Relationship Id="rId595" Type="http://schemas.openxmlformats.org/officeDocument/2006/relationships/customXml" Target="../ink/ink2300.xml"/><Relationship Id="rId248" Type="http://schemas.openxmlformats.org/officeDocument/2006/relationships/customXml" Target="../ink/ink2126.xml"/><Relationship Id="rId455" Type="http://schemas.openxmlformats.org/officeDocument/2006/relationships/customXml" Target="../ink/ink2230.xml"/><Relationship Id="rId662" Type="http://schemas.openxmlformats.org/officeDocument/2006/relationships/image" Target="../media/image898.png"/><Relationship Id="rId12" Type="http://schemas.openxmlformats.org/officeDocument/2006/relationships/customXml" Target="../ink/ink2008.xml"/><Relationship Id="rId108" Type="http://schemas.openxmlformats.org/officeDocument/2006/relationships/customXml" Target="../ink/ink2056.xml"/><Relationship Id="rId315" Type="http://schemas.openxmlformats.org/officeDocument/2006/relationships/image" Target="../media/image725.png"/><Relationship Id="rId522" Type="http://schemas.openxmlformats.org/officeDocument/2006/relationships/image" Target="../media/image828.png"/><Relationship Id="rId96" Type="http://schemas.openxmlformats.org/officeDocument/2006/relationships/customXml" Target="../ink/ink2050.xml"/><Relationship Id="rId161" Type="http://schemas.openxmlformats.org/officeDocument/2006/relationships/image" Target="../media/image648.png"/><Relationship Id="rId399" Type="http://schemas.openxmlformats.org/officeDocument/2006/relationships/image" Target="../media/image767.png"/><Relationship Id="rId259" Type="http://schemas.openxmlformats.org/officeDocument/2006/relationships/image" Target="../media/image697.png"/><Relationship Id="rId466" Type="http://schemas.openxmlformats.org/officeDocument/2006/relationships/image" Target="../media/image800.png"/><Relationship Id="rId673" Type="http://schemas.openxmlformats.org/officeDocument/2006/relationships/customXml" Target="../ink/ink2339.xml"/><Relationship Id="rId23" Type="http://schemas.openxmlformats.org/officeDocument/2006/relationships/image" Target="../media/image579.png"/><Relationship Id="rId119" Type="http://schemas.openxmlformats.org/officeDocument/2006/relationships/image" Target="../media/image627.png"/><Relationship Id="rId326" Type="http://schemas.openxmlformats.org/officeDocument/2006/relationships/customXml" Target="../ink/ink2165.xml"/><Relationship Id="rId533" Type="http://schemas.openxmlformats.org/officeDocument/2006/relationships/customXml" Target="../ink/ink2269.xml"/><Relationship Id="rId172" Type="http://schemas.openxmlformats.org/officeDocument/2006/relationships/customXml" Target="../ink/ink2088.xml"/><Relationship Id="rId477" Type="http://schemas.openxmlformats.org/officeDocument/2006/relationships/customXml" Target="../ink/ink2241.xml"/><Relationship Id="rId600" Type="http://schemas.openxmlformats.org/officeDocument/2006/relationships/image" Target="../media/image867.png"/><Relationship Id="rId337" Type="http://schemas.openxmlformats.org/officeDocument/2006/relationships/image" Target="../media/image736.png"/><Relationship Id="rId34" Type="http://schemas.openxmlformats.org/officeDocument/2006/relationships/customXml" Target="../ink/ink2019.xml"/><Relationship Id="rId544" Type="http://schemas.openxmlformats.org/officeDocument/2006/relationships/image" Target="../media/image839.png"/><Relationship Id="rId183" Type="http://schemas.openxmlformats.org/officeDocument/2006/relationships/image" Target="../media/image659.png"/><Relationship Id="rId390" Type="http://schemas.openxmlformats.org/officeDocument/2006/relationships/customXml" Target="../ink/ink2197.xml"/><Relationship Id="rId404" Type="http://schemas.openxmlformats.org/officeDocument/2006/relationships/customXml" Target="../ink/ink2204.xml"/><Relationship Id="rId611" Type="http://schemas.openxmlformats.org/officeDocument/2006/relationships/customXml" Target="../ink/ink2308.xml"/><Relationship Id="rId250" Type="http://schemas.openxmlformats.org/officeDocument/2006/relationships/customXml" Target="../ink/ink2127.xml"/><Relationship Id="rId488" Type="http://schemas.openxmlformats.org/officeDocument/2006/relationships/image" Target="../media/image811.png"/><Relationship Id="rId45" Type="http://schemas.openxmlformats.org/officeDocument/2006/relationships/image" Target="../media/image590.png"/><Relationship Id="rId110" Type="http://schemas.openxmlformats.org/officeDocument/2006/relationships/customXml" Target="../ink/ink2057.xml"/><Relationship Id="rId348" Type="http://schemas.openxmlformats.org/officeDocument/2006/relationships/customXml" Target="../ink/ink2176.xml"/><Relationship Id="rId555" Type="http://schemas.openxmlformats.org/officeDocument/2006/relationships/customXml" Target="../ink/ink2280.xml"/><Relationship Id="rId194" Type="http://schemas.openxmlformats.org/officeDocument/2006/relationships/customXml" Target="../ink/ink2099.xml"/><Relationship Id="rId208" Type="http://schemas.openxmlformats.org/officeDocument/2006/relationships/customXml" Target="../ink/ink2106.xml"/><Relationship Id="rId415" Type="http://schemas.openxmlformats.org/officeDocument/2006/relationships/image" Target="../media/image775.png"/><Relationship Id="rId622" Type="http://schemas.openxmlformats.org/officeDocument/2006/relationships/image" Target="../media/image878.png"/><Relationship Id="rId261" Type="http://schemas.openxmlformats.org/officeDocument/2006/relationships/image" Target="../media/image698.png"/><Relationship Id="rId499" Type="http://schemas.openxmlformats.org/officeDocument/2006/relationships/customXml" Target="../ink/ink2252.xml"/><Relationship Id="rId56" Type="http://schemas.openxmlformats.org/officeDocument/2006/relationships/customXml" Target="../ink/ink2030.xml"/><Relationship Id="rId359" Type="http://schemas.openxmlformats.org/officeDocument/2006/relationships/image" Target="../media/image747.png"/><Relationship Id="rId566" Type="http://schemas.openxmlformats.org/officeDocument/2006/relationships/image" Target="../media/image850.png"/><Relationship Id="rId121" Type="http://schemas.openxmlformats.org/officeDocument/2006/relationships/image" Target="../media/image628.png"/><Relationship Id="rId219" Type="http://schemas.openxmlformats.org/officeDocument/2006/relationships/image" Target="../media/image677.png"/><Relationship Id="rId426" Type="http://schemas.openxmlformats.org/officeDocument/2006/relationships/customXml" Target="../ink/ink2215.xml"/><Relationship Id="rId633" Type="http://schemas.openxmlformats.org/officeDocument/2006/relationships/customXml" Target="../ink/ink2319.xml"/><Relationship Id="rId67" Type="http://schemas.openxmlformats.org/officeDocument/2006/relationships/image" Target="../media/image601.png"/><Relationship Id="rId272" Type="http://schemas.openxmlformats.org/officeDocument/2006/relationships/customXml" Target="../ink/ink2138.xml"/><Relationship Id="rId577" Type="http://schemas.openxmlformats.org/officeDocument/2006/relationships/customXml" Target="../ink/ink2291.xml"/><Relationship Id="rId132" Type="http://schemas.openxmlformats.org/officeDocument/2006/relationships/customXml" Target="../ink/ink2068.xml"/><Relationship Id="rId437" Type="http://schemas.openxmlformats.org/officeDocument/2006/relationships/customXml" Target="../ink/ink2221.xml"/><Relationship Id="rId644" Type="http://schemas.openxmlformats.org/officeDocument/2006/relationships/image" Target="../media/image889.png"/><Relationship Id="rId283" Type="http://schemas.openxmlformats.org/officeDocument/2006/relationships/image" Target="../media/image709.png"/><Relationship Id="rId490" Type="http://schemas.openxmlformats.org/officeDocument/2006/relationships/image" Target="../media/image812.png"/><Relationship Id="rId504" Type="http://schemas.openxmlformats.org/officeDocument/2006/relationships/image" Target="../media/image819.png"/><Relationship Id="rId78" Type="http://schemas.openxmlformats.org/officeDocument/2006/relationships/customXml" Target="../ink/ink2041.xml"/><Relationship Id="rId143" Type="http://schemas.openxmlformats.org/officeDocument/2006/relationships/image" Target="../media/image639.png"/><Relationship Id="rId350" Type="http://schemas.openxmlformats.org/officeDocument/2006/relationships/customXml" Target="../ink/ink2177.xml"/><Relationship Id="rId588" Type="http://schemas.openxmlformats.org/officeDocument/2006/relationships/image" Target="../media/image861.png"/><Relationship Id="rId9" Type="http://schemas.openxmlformats.org/officeDocument/2006/relationships/image" Target="../media/image573.png"/><Relationship Id="rId210" Type="http://schemas.openxmlformats.org/officeDocument/2006/relationships/customXml" Target="../ink/ink2107.xml"/><Relationship Id="rId448" Type="http://schemas.openxmlformats.org/officeDocument/2006/relationships/image" Target="../media/image791.png"/><Relationship Id="rId655" Type="http://schemas.openxmlformats.org/officeDocument/2006/relationships/customXml" Target="../ink/ink2330.xml"/><Relationship Id="rId294" Type="http://schemas.openxmlformats.org/officeDocument/2006/relationships/customXml" Target="../ink/ink2149.xml"/><Relationship Id="rId308" Type="http://schemas.openxmlformats.org/officeDocument/2006/relationships/customXml" Target="../ink/ink2156.xml"/><Relationship Id="rId515" Type="http://schemas.openxmlformats.org/officeDocument/2006/relationships/customXml" Target="../ink/ink2260.xml"/><Relationship Id="rId89" Type="http://schemas.openxmlformats.org/officeDocument/2006/relationships/image" Target="../media/image612.png"/><Relationship Id="rId154" Type="http://schemas.openxmlformats.org/officeDocument/2006/relationships/customXml" Target="../ink/ink2079.xml"/><Relationship Id="rId361" Type="http://schemas.openxmlformats.org/officeDocument/2006/relationships/image" Target="../media/image748.png"/><Relationship Id="rId599" Type="http://schemas.openxmlformats.org/officeDocument/2006/relationships/customXml" Target="../ink/ink2302.xml"/><Relationship Id="rId459" Type="http://schemas.openxmlformats.org/officeDocument/2006/relationships/customXml" Target="../ink/ink2232.xml"/><Relationship Id="rId666" Type="http://schemas.openxmlformats.org/officeDocument/2006/relationships/image" Target="../media/image900.png"/><Relationship Id="rId16" Type="http://schemas.openxmlformats.org/officeDocument/2006/relationships/customXml" Target="../ink/ink2010.xml"/><Relationship Id="rId221" Type="http://schemas.openxmlformats.org/officeDocument/2006/relationships/image" Target="../media/image678.png"/><Relationship Id="rId319" Type="http://schemas.openxmlformats.org/officeDocument/2006/relationships/image" Target="../media/image727.png"/><Relationship Id="rId526" Type="http://schemas.openxmlformats.org/officeDocument/2006/relationships/image" Target="../media/image830.png"/><Relationship Id="rId165" Type="http://schemas.openxmlformats.org/officeDocument/2006/relationships/image" Target="../media/image650.png"/><Relationship Id="rId372" Type="http://schemas.openxmlformats.org/officeDocument/2006/relationships/customXml" Target="../ink/ink2188.xml"/><Relationship Id="rId232" Type="http://schemas.openxmlformats.org/officeDocument/2006/relationships/customXml" Target="../ink/ink2118.xml"/><Relationship Id="rId27" Type="http://schemas.openxmlformats.org/officeDocument/2006/relationships/image" Target="../media/image581.png"/><Relationship Id="rId537" Type="http://schemas.openxmlformats.org/officeDocument/2006/relationships/customXml" Target="../ink/ink2271.xml"/><Relationship Id="rId80" Type="http://schemas.openxmlformats.org/officeDocument/2006/relationships/customXml" Target="../ink/ink2042.xml"/><Relationship Id="rId176" Type="http://schemas.openxmlformats.org/officeDocument/2006/relationships/customXml" Target="../ink/ink2090.xml"/><Relationship Id="rId383" Type="http://schemas.openxmlformats.org/officeDocument/2006/relationships/image" Target="../media/image759.png"/><Relationship Id="rId590" Type="http://schemas.openxmlformats.org/officeDocument/2006/relationships/image" Target="../media/image862.png"/><Relationship Id="rId604" Type="http://schemas.openxmlformats.org/officeDocument/2006/relationships/image" Target="../media/image86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nobelprize.org/prizes/economic-sciences/2024/summary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nhardkoester.de/vorlesungen/Macro_Jade_WiSe_2024/institutions-as-the-fundamental-cause-of-long-run-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ernhardkoester.de/vorlesungen/Macro_Jade_WiSe_2024/DemocracyDoesCauseGrowth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hyperlink" Target="https://www.theigc.org/sites/default/files/2016/06/acemoglu-2007.pdf" TargetMode="Externa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1.png"/><Relationship Id="rId21" Type="http://schemas.openxmlformats.org/officeDocument/2006/relationships/image" Target="../media/image934.png"/><Relationship Id="rId324" Type="http://schemas.openxmlformats.org/officeDocument/2006/relationships/customXml" Target="../ink/ink177.xml"/><Relationship Id="rId531" Type="http://schemas.openxmlformats.org/officeDocument/2006/relationships/customXml" Target="../ink/ink282.xml"/><Relationship Id="rId629" Type="http://schemas.openxmlformats.org/officeDocument/2006/relationships/customXml" Target="../ink/ink331.xml"/><Relationship Id="rId170" Type="http://schemas.openxmlformats.org/officeDocument/2006/relationships/customXml" Target="../ink/ink98.xml"/><Relationship Id="rId268" Type="http://schemas.openxmlformats.org/officeDocument/2006/relationships/customXml" Target="../ink/ink148.xml"/><Relationship Id="rId475" Type="http://schemas.openxmlformats.org/officeDocument/2006/relationships/customXml" Target="../ink/ink254.xml"/><Relationship Id="rId32" Type="http://schemas.openxmlformats.org/officeDocument/2006/relationships/customXml" Target="../ink/ink28.xml"/><Relationship Id="rId128" Type="http://schemas.openxmlformats.org/officeDocument/2006/relationships/customXml" Target="../ink/ink77.xml"/><Relationship Id="rId335" Type="http://schemas.openxmlformats.org/officeDocument/2006/relationships/image" Target="../media/image1088.png"/><Relationship Id="rId542" Type="http://schemas.openxmlformats.org/officeDocument/2006/relationships/image" Target="../media/image1190.png"/><Relationship Id="rId181" Type="http://schemas.openxmlformats.org/officeDocument/2006/relationships/customXml" Target="../ink/ink104.xml"/><Relationship Id="rId402" Type="http://schemas.openxmlformats.org/officeDocument/2006/relationships/image" Target="../media/image1121.png"/><Relationship Id="rId279" Type="http://schemas.openxmlformats.org/officeDocument/2006/relationships/customXml" Target="../ink/ink154.xml"/><Relationship Id="rId486" Type="http://schemas.openxmlformats.org/officeDocument/2006/relationships/image" Target="../media/image1162.png"/><Relationship Id="rId43" Type="http://schemas.openxmlformats.org/officeDocument/2006/relationships/customXml" Target="../ink/ink34.xml"/><Relationship Id="rId139" Type="http://schemas.openxmlformats.org/officeDocument/2006/relationships/image" Target="../media/image992.png"/><Relationship Id="rId346" Type="http://schemas.openxmlformats.org/officeDocument/2006/relationships/customXml" Target="../ink/ink188.xml"/><Relationship Id="rId553" Type="http://schemas.openxmlformats.org/officeDocument/2006/relationships/customXml" Target="../ink/ink293.xml"/><Relationship Id="rId192" Type="http://schemas.openxmlformats.org/officeDocument/2006/relationships/image" Target="../media/image1018.png"/><Relationship Id="rId206" Type="http://schemas.openxmlformats.org/officeDocument/2006/relationships/image" Target="../media/image1025.png"/><Relationship Id="rId413" Type="http://schemas.openxmlformats.org/officeDocument/2006/relationships/customXml" Target="../ink/ink222.xml"/><Relationship Id="rId497" Type="http://schemas.openxmlformats.org/officeDocument/2006/relationships/customXml" Target="../ink/ink265.xml"/><Relationship Id="rId620" Type="http://schemas.openxmlformats.org/officeDocument/2006/relationships/image" Target="../media/image1229.png"/><Relationship Id="rId357" Type="http://schemas.openxmlformats.org/officeDocument/2006/relationships/image" Target="../media/image1099.png"/><Relationship Id="rId54" Type="http://schemas.openxmlformats.org/officeDocument/2006/relationships/image" Target="../media/image950.png"/><Relationship Id="rId217" Type="http://schemas.openxmlformats.org/officeDocument/2006/relationships/customXml" Target="../ink/ink122.xml"/><Relationship Id="rId564" Type="http://schemas.openxmlformats.org/officeDocument/2006/relationships/image" Target="../media/image1201.png"/><Relationship Id="rId424" Type="http://schemas.openxmlformats.org/officeDocument/2006/relationships/customXml" Target="../ink/ink228.xml"/><Relationship Id="rId631" Type="http://schemas.openxmlformats.org/officeDocument/2006/relationships/customXml" Target="../ink/ink332.xml"/><Relationship Id="rId270" Type="http://schemas.openxmlformats.org/officeDocument/2006/relationships/customXml" Target="../ink/ink149.xml"/><Relationship Id="rId65" Type="http://schemas.openxmlformats.org/officeDocument/2006/relationships/customXml" Target="../ink/ink45.xml"/><Relationship Id="rId130" Type="http://schemas.openxmlformats.org/officeDocument/2006/relationships/customXml" Target="../ink/ink78.xml"/><Relationship Id="rId368" Type="http://schemas.openxmlformats.org/officeDocument/2006/relationships/customXml" Target="../ink/ink199.xml"/><Relationship Id="rId575" Type="http://schemas.openxmlformats.org/officeDocument/2006/relationships/customXml" Target="../ink/ink304.xml"/><Relationship Id="rId228" Type="http://schemas.openxmlformats.org/officeDocument/2006/relationships/image" Target="../media/image1036.png"/><Relationship Id="rId435" Type="http://schemas.openxmlformats.org/officeDocument/2006/relationships/image" Target="../media/image1137.png"/><Relationship Id="rId642" Type="http://schemas.openxmlformats.org/officeDocument/2006/relationships/image" Target="../media/image23.png"/><Relationship Id="rId281" Type="http://schemas.openxmlformats.org/officeDocument/2006/relationships/customXml" Target="../ink/ink155.xml"/><Relationship Id="rId502" Type="http://schemas.openxmlformats.org/officeDocument/2006/relationships/image" Target="../media/image1170.png"/><Relationship Id="rId76" Type="http://schemas.openxmlformats.org/officeDocument/2006/relationships/customXml" Target="../ink/ink51.xml"/><Relationship Id="rId141" Type="http://schemas.openxmlformats.org/officeDocument/2006/relationships/image" Target="../media/image993.png"/><Relationship Id="rId379" Type="http://schemas.openxmlformats.org/officeDocument/2006/relationships/image" Target="../media/image1110.png"/><Relationship Id="rId586" Type="http://schemas.openxmlformats.org/officeDocument/2006/relationships/image" Target="../media/image1212.png"/><Relationship Id="rId7" Type="http://schemas.openxmlformats.org/officeDocument/2006/relationships/image" Target="../media/image927.png"/><Relationship Id="rId239" Type="http://schemas.openxmlformats.org/officeDocument/2006/relationships/customXml" Target="../ink/ink133.xml"/><Relationship Id="rId446" Type="http://schemas.openxmlformats.org/officeDocument/2006/relationships/image" Target="../media/image1142.png"/><Relationship Id="rId292" Type="http://schemas.openxmlformats.org/officeDocument/2006/relationships/image" Target="../media/image1067.png"/><Relationship Id="rId306" Type="http://schemas.openxmlformats.org/officeDocument/2006/relationships/image" Target="../media/image1074.png"/><Relationship Id="rId87" Type="http://schemas.openxmlformats.org/officeDocument/2006/relationships/image" Target="../media/image966.png"/><Relationship Id="rId513" Type="http://schemas.openxmlformats.org/officeDocument/2006/relationships/customXml" Target="../ink/ink273.xml"/><Relationship Id="rId597" Type="http://schemas.openxmlformats.org/officeDocument/2006/relationships/customXml" Target="../ink/ink315.xml"/><Relationship Id="rId152" Type="http://schemas.openxmlformats.org/officeDocument/2006/relationships/customXml" Target="../ink/ink89.xml"/><Relationship Id="rId457" Type="http://schemas.openxmlformats.org/officeDocument/2006/relationships/customXml" Target="../ink/ink245.xml"/><Relationship Id="rId14" Type="http://schemas.openxmlformats.org/officeDocument/2006/relationships/customXml" Target="../ink/ink19.xml"/><Relationship Id="rId317" Type="http://schemas.openxmlformats.org/officeDocument/2006/relationships/image" Target="../media/image1079.png"/><Relationship Id="rId524" Type="http://schemas.openxmlformats.org/officeDocument/2006/relationships/image" Target="../media/image1181.png"/><Relationship Id="rId98" Type="http://schemas.openxmlformats.org/officeDocument/2006/relationships/customXml" Target="../ink/ink62.xml"/><Relationship Id="rId163" Type="http://schemas.openxmlformats.org/officeDocument/2006/relationships/image" Target="../media/image1004.png"/><Relationship Id="rId370" Type="http://schemas.openxmlformats.org/officeDocument/2006/relationships/customXml" Target="../ink/ink200.xml"/><Relationship Id="rId230" Type="http://schemas.openxmlformats.org/officeDocument/2006/relationships/image" Target="../media/image1037.png"/><Relationship Id="rId468" Type="http://schemas.openxmlformats.org/officeDocument/2006/relationships/image" Target="../media/image1153.png"/><Relationship Id="rId25" Type="http://schemas.openxmlformats.org/officeDocument/2006/relationships/image" Target="../media/image936.png"/><Relationship Id="rId328" Type="http://schemas.openxmlformats.org/officeDocument/2006/relationships/customXml" Target="../ink/ink179.xml"/><Relationship Id="rId535" Type="http://schemas.openxmlformats.org/officeDocument/2006/relationships/customXml" Target="../ink/ink284.xml"/><Relationship Id="rId174" Type="http://schemas.openxmlformats.org/officeDocument/2006/relationships/customXml" Target="../ink/ink100.xml"/><Relationship Id="rId381" Type="http://schemas.openxmlformats.org/officeDocument/2006/relationships/image" Target="../media/image1111.png"/><Relationship Id="rId602" Type="http://schemas.openxmlformats.org/officeDocument/2006/relationships/image" Target="../media/image1220.png"/><Relationship Id="rId241" Type="http://schemas.openxmlformats.org/officeDocument/2006/relationships/customXml" Target="../ink/ink134.xml"/><Relationship Id="rId479" Type="http://schemas.openxmlformats.org/officeDocument/2006/relationships/customXml" Target="../ink/ink256.xml"/><Relationship Id="rId36" Type="http://schemas.openxmlformats.org/officeDocument/2006/relationships/customXml" Target="../ink/ink30.xml"/><Relationship Id="rId339" Type="http://schemas.openxmlformats.org/officeDocument/2006/relationships/image" Target="../media/image1090.png"/><Relationship Id="rId546" Type="http://schemas.openxmlformats.org/officeDocument/2006/relationships/image" Target="../media/image1192.png"/><Relationship Id="rId101" Type="http://schemas.openxmlformats.org/officeDocument/2006/relationships/image" Target="../media/image973.png"/><Relationship Id="rId185" Type="http://schemas.openxmlformats.org/officeDocument/2006/relationships/customXml" Target="../ink/ink106.xml"/><Relationship Id="rId406" Type="http://schemas.openxmlformats.org/officeDocument/2006/relationships/image" Target="../media/image1123.png"/><Relationship Id="rId392" Type="http://schemas.openxmlformats.org/officeDocument/2006/relationships/image" Target="../media/image1116.png"/><Relationship Id="rId613" Type="http://schemas.openxmlformats.org/officeDocument/2006/relationships/customXml" Target="../ink/ink323.xml"/><Relationship Id="rId252" Type="http://schemas.openxmlformats.org/officeDocument/2006/relationships/image" Target="../media/image1048.png"/><Relationship Id="rId47" Type="http://schemas.openxmlformats.org/officeDocument/2006/relationships/customXml" Target="../ink/ink36.xml"/><Relationship Id="rId89" Type="http://schemas.openxmlformats.org/officeDocument/2006/relationships/image" Target="../media/image967.png"/><Relationship Id="rId112" Type="http://schemas.openxmlformats.org/officeDocument/2006/relationships/customXml" Target="../ink/ink69.xml"/><Relationship Id="rId154" Type="http://schemas.openxmlformats.org/officeDocument/2006/relationships/customXml" Target="../ink/ink90.xml"/><Relationship Id="rId361" Type="http://schemas.openxmlformats.org/officeDocument/2006/relationships/image" Target="../media/image1101.png"/><Relationship Id="rId557" Type="http://schemas.openxmlformats.org/officeDocument/2006/relationships/customXml" Target="../ink/ink295.xml"/><Relationship Id="rId599" Type="http://schemas.openxmlformats.org/officeDocument/2006/relationships/customXml" Target="../ink/ink316.xml"/><Relationship Id="rId196" Type="http://schemas.openxmlformats.org/officeDocument/2006/relationships/image" Target="../media/image1020.png"/><Relationship Id="rId417" Type="http://schemas.openxmlformats.org/officeDocument/2006/relationships/customXml" Target="../ink/ink224.xml"/><Relationship Id="rId459" Type="http://schemas.openxmlformats.org/officeDocument/2006/relationships/customXml" Target="../ink/ink246.xml"/><Relationship Id="rId624" Type="http://schemas.openxmlformats.org/officeDocument/2006/relationships/image" Target="../media/image1231.png"/><Relationship Id="rId16" Type="http://schemas.openxmlformats.org/officeDocument/2006/relationships/customXml" Target="../ink/ink20.xml"/><Relationship Id="rId221" Type="http://schemas.openxmlformats.org/officeDocument/2006/relationships/customXml" Target="../ink/ink124.xml"/><Relationship Id="rId263" Type="http://schemas.openxmlformats.org/officeDocument/2006/relationships/image" Target="../media/image1053.png"/><Relationship Id="rId319" Type="http://schemas.openxmlformats.org/officeDocument/2006/relationships/image" Target="../media/image1080.png"/><Relationship Id="rId470" Type="http://schemas.openxmlformats.org/officeDocument/2006/relationships/image" Target="../media/image1154.png"/><Relationship Id="rId526" Type="http://schemas.openxmlformats.org/officeDocument/2006/relationships/image" Target="../media/image1182.png"/><Relationship Id="rId58" Type="http://schemas.openxmlformats.org/officeDocument/2006/relationships/image" Target="../media/image952.png"/><Relationship Id="rId123" Type="http://schemas.openxmlformats.org/officeDocument/2006/relationships/image" Target="../media/image984.png"/><Relationship Id="rId330" Type="http://schemas.openxmlformats.org/officeDocument/2006/relationships/customXml" Target="../ink/ink180.xml"/><Relationship Id="rId568" Type="http://schemas.openxmlformats.org/officeDocument/2006/relationships/image" Target="../media/image1203.png"/><Relationship Id="rId165" Type="http://schemas.openxmlformats.org/officeDocument/2006/relationships/image" Target="../media/image1005.png"/><Relationship Id="rId372" Type="http://schemas.openxmlformats.org/officeDocument/2006/relationships/customXml" Target="../ink/ink201.xml"/><Relationship Id="rId428" Type="http://schemas.openxmlformats.org/officeDocument/2006/relationships/customXml" Target="../ink/ink230.xml"/><Relationship Id="rId635" Type="http://schemas.openxmlformats.org/officeDocument/2006/relationships/customXml" Target="../ink/ink334.xml"/><Relationship Id="rId232" Type="http://schemas.openxmlformats.org/officeDocument/2006/relationships/image" Target="../media/image1038.png"/><Relationship Id="rId274" Type="http://schemas.openxmlformats.org/officeDocument/2006/relationships/customXml" Target="../ink/ink151.xml"/><Relationship Id="rId481" Type="http://schemas.openxmlformats.org/officeDocument/2006/relationships/customXml" Target="../ink/ink257.xml"/><Relationship Id="rId27" Type="http://schemas.openxmlformats.org/officeDocument/2006/relationships/image" Target="../media/image937.png"/><Relationship Id="rId69" Type="http://schemas.openxmlformats.org/officeDocument/2006/relationships/customXml" Target="../ink/ink47.xml"/><Relationship Id="rId134" Type="http://schemas.openxmlformats.org/officeDocument/2006/relationships/customXml" Target="../ink/ink80.xml"/><Relationship Id="rId537" Type="http://schemas.openxmlformats.org/officeDocument/2006/relationships/customXml" Target="../ink/ink285.xml"/><Relationship Id="rId579" Type="http://schemas.openxmlformats.org/officeDocument/2006/relationships/customXml" Target="../ink/ink306.xml"/><Relationship Id="rId80" Type="http://schemas.openxmlformats.org/officeDocument/2006/relationships/customXml" Target="../ink/ink53.xml"/><Relationship Id="rId176" Type="http://schemas.openxmlformats.org/officeDocument/2006/relationships/image" Target="../media/image1010.png"/><Relationship Id="rId341" Type="http://schemas.openxmlformats.org/officeDocument/2006/relationships/image" Target="../media/image1091.png"/><Relationship Id="rId383" Type="http://schemas.openxmlformats.org/officeDocument/2006/relationships/image" Target="../media/image1112.png"/><Relationship Id="rId439" Type="http://schemas.openxmlformats.org/officeDocument/2006/relationships/customXml" Target="../ink/ink236.xml"/><Relationship Id="rId590" Type="http://schemas.openxmlformats.org/officeDocument/2006/relationships/image" Target="../media/image1214.png"/><Relationship Id="rId604" Type="http://schemas.openxmlformats.org/officeDocument/2006/relationships/image" Target="../media/image1221.png"/><Relationship Id="rId201" Type="http://schemas.openxmlformats.org/officeDocument/2006/relationships/customXml" Target="../ink/ink114.xml"/><Relationship Id="rId243" Type="http://schemas.openxmlformats.org/officeDocument/2006/relationships/customXml" Target="../ink/ink135.xml"/><Relationship Id="rId285" Type="http://schemas.openxmlformats.org/officeDocument/2006/relationships/customXml" Target="../ink/ink157.xml"/><Relationship Id="rId450" Type="http://schemas.openxmlformats.org/officeDocument/2006/relationships/image" Target="../media/image1144.png"/><Relationship Id="rId506" Type="http://schemas.openxmlformats.org/officeDocument/2006/relationships/image" Target="../media/image1172.png"/><Relationship Id="rId38" Type="http://schemas.openxmlformats.org/officeDocument/2006/relationships/image" Target="../media/image942.png"/><Relationship Id="rId103" Type="http://schemas.openxmlformats.org/officeDocument/2006/relationships/image" Target="../media/image974.png"/><Relationship Id="rId310" Type="http://schemas.openxmlformats.org/officeDocument/2006/relationships/customXml" Target="../ink/ink170.xml"/><Relationship Id="rId492" Type="http://schemas.openxmlformats.org/officeDocument/2006/relationships/image" Target="../media/image1165.png"/><Relationship Id="rId548" Type="http://schemas.openxmlformats.org/officeDocument/2006/relationships/image" Target="../media/image1193.png"/><Relationship Id="rId91" Type="http://schemas.openxmlformats.org/officeDocument/2006/relationships/image" Target="../media/image968.png"/><Relationship Id="rId145" Type="http://schemas.openxmlformats.org/officeDocument/2006/relationships/image" Target="../media/image995.png"/><Relationship Id="rId187" Type="http://schemas.openxmlformats.org/officeDocument/2006/relationships/customXml" Target="../ink/ink107.xml"/><Relationship Id="rId352" Type="http://schemas.openxmlformats.org/officeDocument/2006/relationships/customXml" Target="../ink/ink191.xml"/><Relationship Id="rId394" Type="http://schemas.openxmlformats.org/officeDocument/2006/relationships/image" Target="../media/image1117.png"/><Relationship Id="rId408" Type="http://schemas.openxmlformats.org/officeDocument/2006/relationships/image" Target="../media/image1124.png"/><Relationship Id="rId615" Type="http://schemas.openxmlformats.org/officeDocument/2006/relationships/customXml" Target="../ink/ink324.xml"/><Relationship Id="rId212" Type="http://schemas.openxmlformats.org/officeDocument/2006/relationships/image" Target="../media/image1028.png"/><Relationship Id="rId254" Type="http://schemas.openxmlformats.org/officeDocument/2006/relationships/image" Target="../media/image1049.png"/><Relationship Id="rId49" Type="http://schemas.openxmlformats.org/officeDocument/2006/relationships/customXml" Target="../ink/ink37.xml"/><Relationship Id="rId114" Type="http://schemas.openxmlformats.org/officeDocument/2006/relationships/customXml" Target="../ink/ink70.xml"/><Relationship Id="rId296" Type="http://schemas.openxmlformats.org/officeDocument/2006/relationships/image" Target="../media/image1069.png"/><Relationship Id="rId461" Type="http://schemas.openxmlformats.org/officeDocument/2006/relationships/customXml" Target="../ink/ink247.xml"/><Relationship Id="rId517" Type="http://schemas.openxmlformats.org/officeDocument/2006/relationships/customXml" Target="../ink/ink275.xml"/><Relationship Id="rId559" Type="http://schemas.openxmlformats.org/officeDocument/2006/relationships/customXml" Target="../ink/ink296.xml"/><Relationship Id="rId60" Type="http://schemas.openxmlformats.org/officeDocument/2006/relationships/image" Target="../media/image953.png"/><Relationship Id="rId156" Type="http://schemas.openxmlformats.org/officeDocument/2006/relationships/customXml" Target="../ink/ink91.xml"/><Relationship Id="rId198" Type="http://schemas.openxmlformats.org/officeDocument/2006/relationships/image" Target="../media/image1021.png"/><Relationship Id="rId321" Type="http://schemas.openxmlformats.org/officeDocument/2006/relationships/image" Target="../media/image1081.png"/><Relationship Id="rId363" Type="http://schemas.openxmlformats.org/officeDocument/2006/relationships/image" Target="../media/image1102.png"/><Relationship Id="rId419" Type="http://schemas.openxmlformats.org/officeDocument/2006/relationships/customXml" Target="../ink/ink225.xml"/><Relationship Id="rId570" Type="http://schemas.openxmlformats.org/officeDocument/2006/relationships/image" Target="../media/image1204.png"/><Relationship Id="rId626" Type="http://schemas.openxmlformats.org/officeDocument/2006/relationships/image" Target="../media/image1232.png"/><Relationship Id="rId223" Type="http://schemas.openxmlformats.org/officeDocument/2006/relationships/customXml" Target="../ink/ink125.xml"/><Relationship Id="rId430" Type="http://schemas.openxmlformats.org/officeDocument/2006/relationships/customXml" Target="../ink/ink231.xml"/><Relationship Id="rId18" Type="http://schemas.openxmlformats.org/officeDocument/2006/relationships/customXml" Target="../ink/ink21.xml"/><Relationship Id="rId265" Type="http://schemas.openxmlformats.org/officeDocument/2006/relationships/image" Target="../media/image1054.png"/><Relationship Id="rId472" Type="http://schemas.openxmlformats.org/officeDocument/2006/relationships/image" Target="../media/image1155.png"/><Relationship Id="rId528" Type="http://schemas.openxmlformats.org/officeDocument/2006/relationships/image" Target="../media/image1183.png"/><Relationship Id="rId125" Type="http://schemas.openxmlformats.org/officeDocument/2006/relationships/image" Target="../media/image985.png"/><Relationship Id="rId167" Type="http://schemas.openxmlformats.org/officeDocument/2006/relationships/image" Target="../media/image1006.png"/><Relationship Id="rId332" Type="http://schemas.openxmlformats.org/officeDocument/2006/relationships/customXml" Target="../ink/ink181.xml"/><Relationship Id="rId374" Type="http://schemas.openxmlformats.org/officeDocument/2006/relationships/customXml" Target="../ink/ink202.xml"/><Relationship Id="rId581" Type="http://schemas.openxmlformats.org/officeDocument/2006/relationships/customXml" Target="../ink/ink307.xml"/><Relationship Id="rId71" Type="http://schemas.openxmlformats.org/officeDocument/2006/relationships/customXml" Target="../ink/ink48.xml"/><Relationship Id="rId234" Type="http://schemas.openxmlformats.org/officeDocument/2006/relationships/image" Target="../media/image1039.png"/><Relationship Id="rId637" Type="http://schemas.openxmlformats.org/officeDocument/2006/relationships/customXml" Target="../ink/ink335.xml"/><Relationship Id="rId2" Type="http://schemas.openxmlformats.org/officeDocument/2006/relationships/customXml" Target="../ink/ink13.xml"/><Relationship Id="rId29" Type="http://schemas.openxmlformats.org/officeDocument/2006/relationships/image" Target="../media/image938.png"/><Relationship Id="rId276" Type="http://schemas.openxmlformats.org/officeDocument/2006/relationships/image" Target="../media/image1059.png"/><Relationship Id="rId441" Type="http://schemas.openxmlformats.org/officeDocument/2006/relationships/customXml" Target="../ink/ink237.xml"/><Relationship Id="rId483" Type="http://schemas.openxmlformats.org/officeDocument/2006/relationships/customXml" Target="../ink/ink258.xml"/><Relationship Id="rId539" Type="http://schemas.openxmlformats.org/officeDocument/2006/relationships/customXml" Target="../ink/ink286.xml"/><Relationship Id="rId40" Type="http://schemas.openxmlformats.org/officeDocument/2006/relationships/image" Target="../media/image943.png"/><Relationship Id="rId136" Type="http://schemas.openxmlformats.org/officeDocument/2006/relationships/customXml" Target="../ink/ink81.xml"/><Relationship Id="rId178" Type="http://schemas.openxmlformats.org/officeDocument/2006/relationships/image" Target="../media/image1011.png"/><Relationship Id="rId301" Type="http://schemas.openxmlformats.org/officeDocument/2006/relationships/customXml" Target="../ink/ink165.xml"/><Relationship Id="rId343" Type="http://schemas.openxmlformats.org/officeDocument/2006/relationships/image" Target="../media/image1092.png"/><Relationship Id="rId550" Type="http://schemas.openxmlformats.org/officeDocument/2006/relationships/image" Target="../media/image1194.png"/><Relationship Id="rId82" Type="http://schemas.openxmlformats.org/officeDocument/2006/relationships/customXml" Target="../ink/ink54.xml"/><Relationship Id="rId203" Type="http://schemas.openxmlformats.org/officeDocument/2006/relationships/customXml" Target="../ink/ink115.xml"/><Relationship Id="rId385" Type="http://schemas.openxmlformats.org/officeDocument/2006/relationships/customXml" Target="../ink/ink208.xml"/><Relationship Id="rId592" Type="http://schemas.openxmlformats.org/officeDocument/2006/relationships/image" Target="../media/image1215.png"/><Relationship Id="rId606" Type="http://schemas.openxmlformats.org/officeDocument/2006/relationships/image" Target="../media/image1222.png"/><Relationship Id="rId245" Type="http://schemas.openxmlformats.org/officeDocument/2006/relationships/customXml" Target="../ink/ink136.xml"/><Relationship Id="rId287" Type="http://schemas.openxmlformats.org/officeDocument/2006/relationships/customXml" Target="../ink/ink158.xml"/><Relationship Id="rId410" Type="http://schemas.openxmlformats.org/officeDocument/2006/relationships/image" Target="../media/image1125.png"/><Relationship Id="rId452" Type="http://schemas.openxmlformats.org/officeDocument/2006/relationships/image" Target="../media/image1145.png"/><Relationship Id="rId494" Type="http://schemas.openxmlformats.org/officeDocument/2006/relationships/image" Target="../media/image1166.png"/><Relationship Id="rId508" Type="http://schemas.openxmlformats.org/officeDocument/2006/relationships/image" Target="../media/image1173.png"/><Relationship Id="rId105" Type="http://schemas.openxmlformats.org/officeDocument/2006/relationships/image" Target="../media/image975.png"/><Relationship Id="rId147" Type="http://schemas.openxmlformats.org/officeDocument/2006/relationships/image" Target="../media/image996.png"/><Relationship Id="rId312" Type="http://schemas.openxmlformats.org/officeDocument/2006/relationships/customXml" Target="../ink/ink171.xml"/><Relationship Id="rId354" Type="http://schemas.openxmlformats.org/officeDocument/2006/relationships/customXml" Target="../ink/ink192.xml"/><Relationship Id="rId51" Type="http://schemas.openxmlformats.org/officeDocument/2006/relationships/customXml" Target="../ink/ink38.xml"/><Relationship Id="rId93" Type="http://schemas.openxmlformats.org/officeDocument/2006/relationships/image" Target="../media/image969.png"/><Relationship Id="rId189" Type="http://schemas.openxmlformats.org/officeDocument/2006/relationships/customXml" Target="../ink/ink108.xml"/><Relationship Id="rId396" Type="http://schemas.openxmlformats.org/officeDocument/2006/relationships/image" Target="../media/image1118.png"/><Relationship Id="rId561" Type="http://schemas.openxmlformats.org/officeDocument/2006/relationships/customXml" Target="../ink/ink297.xml"/><Relationship Id="rId617" Type="http://schemas.openxmlformats.org/officeDocument/2006/relationships/customXml" Target="../ink/ink325.xml"/><Relationship Id="rId214" Type="http://schemas.openxmlformats.org/officeDocument/2006/relationships/image" Target="../media/image1029.png"/><Relationship Id="rId256" Type="http://schemas.openxmlformats.org/officeDocument/2006/relationships/customXml" Target="../ink/ink142.xml"/><Relationship Id="rId298" Type="http://schemas.openxmlformats.org/officeDocument/2006/relationships/image" Target="../media/image1070.png"/><Relationship Id="rId421" Type="http://schemas.openxmlformats.org/officeDocument/2006/relationships/customXml" Target="../ink/ink226.xml"/><Relationship Id="rId463" Type="http://schemas.openxmlformats.org/officeDocument/2006/relationships/customXml" Target="../ink/ink248.xml"/><Relationship Id="rId519" Type="http://schemas.openxmlformats.org/officeDocument/2006/relationships/customXml" Target="../ink/ink276.xml"/><Relationship Id="rId116" Type="http://schemas.openxmlformats.org/officeDocument/2006/relationships/customXml" Target="../ink/ink71.xml"/><Relationship Id="rId158" Type="http://schemas.openxmlformats.org/officeDocument/2006/relationships/customXml" Target="../ink/ink92.xml"/><Relationship Id="rId323" Type="http://schemas.openxmlformats.org/officeDocument/2006/relationships/image" Target="../media/image1082.png"/><Relationship Id="rId530" Type="http://schemas.openxmlformats.org/officeDocument/2006/relationships/image" Target="../media/image1184.png"/><Relationship Id="rId20" Type="http://schemas.openxmlformats.org/officeDocument/2006/relationships/customXml" Target="../ink/ink22.xml"/><Relationship Id="rId62" Type="http://schemas.openxmlformats.org/officeDocument/2006/relationships/image" Target="../media/image954.png"/><Relationship Id="rId365" Type="http://schemas.openxmlformats.org/officeDocument/2006/relationships/image" Target="../media/image1103.png"/><Relationship Id="rId572" Type="http://schemas.openxmlformats.org/officeDocument/2006/relationships/image" Target="../media/image1205.png"/><Relationship Id="rId628" Type="http://schemas.openxmlformats.org/officeDocument/2006/relationships/image" Target="../media/image1233.png"/><Relationship Id="rId225" Type="http://schemas.openxmlformats.org/officeDocument/2006/relationships/customXml" Target="../ink/ink126.xml"/><Relationship Id="rId267" Type="http://schemas.openxmlformats.org/officeDocument/2006/relationships/image" Target="../media/image1055.png"/><Relationship Id="rId432" Type="http://schemas.openxmlformats.org/officeDocument/2006/relationships/customXml" Target="../ink/ink232.xml"/><Relationship Id="rId474" Type="http://schemas.openxmlformats.org/officeDocument/2006/relationships/image" Target="../media/image1156.png"/><Relationship Id="rId127" Type="http://schemas.openxmlformats.org/officeDocument/2006/relationships/image" Target="../media/image986.png"/><Relationship Id="rId31" Type="http://schemas.openxmlformats.org/officeDocument/2006/relationships/image" Target="../media/image939.png"/><Relationship Id="rId73" Type="http://schemas.openxmlformats.org/officeDocument/2006/relationships/customXml" Target="../ink/ink49.xml"/><Relationship Id="rId169" Type="http://schemas.openxmlformats.org/officeDocument/2006/relationships/image" Target="../media/image1007.png"/><Relationship Id="rId334" Type="http://schemas.openxmlformats.org/officeDocument/2006/relationships/customXml" Target="../ink/ink182.xml"/><Relationship Id="rId376" Type="http://schemas.openxmlformats.org/officeDocument/2006/relationships/customXml" Target="../ink/ink203.xml"/><Relationship Id="rId541" Type="http://schemas.openxmlformats.org/officeDocument/2006/relationships/customXml" Target="../ink/ink287.xml"/><Relationship Id="rId583" Type="http://schemas.openxmlformats.org/officeDocument/2006/relationships/customXml" Target="../ink/ink308.xml"/><Relationship Id="rId639" Type="http://schemas.openxmlformats.org/officeDocument/2006/relationships/customXml" Target="../ink/ink336.xml"/><Relationship Id="rId4" Type="http://schemas.openxmlformats.org/officeDocument/2006/relationships/customXml" Target="../ink/ink14.xml"/><Relationship Id="rId180" Type="http://schemas.openxmlformats.org/officeDocument/2006/relationships/image" Target="../media/image1012.png"/><Relationship Id="rId236" Type="http://schemas.openxmlformats.org/officeDocument/2006/relationships/image" Target="../media/image1040.png"/><Relationship Id="rId278" Type="http://schemas.openxmlformats.org/officeDocument/2006/relationships/image" Target="../media/image1060.png"/><Relationship Id="rId401" Type="http://schemas.openxmlformats.org/officeDocument/2006/relationships/customXml" Target="../ink/ink216.xml"/><Relationship Id="rId443" Type="http://schemas.openxmlformats.org/officeDocument/2006/relationships/customXml" Target="../ink/ink238.xml"/><Relationship Id="rId303" Type="http://schemas.openxmlformats.org/officeDocument/2006/relationships/customXml" Target="../ink/ink166.xml"/><Relationship Id="rId485" Type="http://schemas.openxmlformats.org/officeDocument/2006/relationships/customXml" Target="../ink/ink259.xml"/><Relationship Id="rId42" Type="http://schemas.openxmlformats.org/officeDocument/2006/relationships/image" Target="../media/image944.png"/><Relationship Id="rId84" Type="http://schemas.openxmlformats.org/officeDocument/2006/relationships/customXml" Target="../ink/ink55.xml"/><Relationship Id="rId138" Type="http://schemas.openxmlformats.org/officeDocument/2006/relationships/customXml" Target="../ink/ink82.xml"/><Relationship Id="rId345" Type="http://schemas.openxmlformats.org/officeDocument/2006/relationships/image" Target="../media/image1093.png"/><Relationship Id="rId387" Type="http://schemas.openxmlformats.org/officeDocument/2006/relationships/customXml" Target="../ink/ink209.xml"/><Relationship Id="rId510" Type="http://schemas.openxmlformats.org/officeDocument/2006/relationships/image" Target="../media/image1174.png"/><Relationship Id="rId552" Type="http://schemas.openxmlformats.org/officeDocument/2006/relationships/image" Target="../media/image1195.png"/><Relationship Id="rId594" Type="http://schemas.openxmlformats.org/officeDocument/2006/relationships/image" Target="../media/image1216.png"/><Relationship Id="rId608" Type="http://schemas.openxmlformats.org/officeDocument/2006/relationships/image" Target="../media/image1223.png"/><Relationship Id="rId191" Type="http://schemas.openxmlformats.org/officeDocument/2006/relationships/customXml" Target="../ink/ink109.xml"/><Relationship Id="rId205" Type="http://schemas.openxmlformats.org/officeDocument/2006/relationships/customXml" Target="../ink/ink116.xml"/><Relationship Id="rId247" Type="http://schemas.openxmlformats.org/officeDocument/2006/relationships/customXml" Target="../ink/ink137.xml"/><Relationship Id="rId412" Type="http://schemas.openxmlformats.org/officeDocument/2006/relationships/image" Target="../media/image1126.png"/><Relationship Id="rId107" Type="http://schemas.openxmlformats.org/officeDocument/2006/relationships/image" Target="../media/image976.png"/><Relationship Id="rId289" Type="http://schemas.openxmlformats.org/officeDocument/2006/relationships/customXml" Target="../ink/ink159.xml"/><Relationship Id="rId454" Type="http://schemas.openxmlformats.org/officeDocument/2006/relationships/image" Target="../media/image1146.png"/><Relationship Id="rId496" Type="http://schemas.openxmlformats.org/officeDocument/2006/relationships/image" Target="../media/image1167.png"/><Relationship Id="rId11" Type="http://schemas.openxmlformats.org/officeDocument/2006/relationships/image" Target="../media/image929.png"/><Relationship Id="rId53" Type="http://schemas.openxmlformats.org/officeDocument/2006/relationships/customXml" Target="../ink/ink39.xml"/><Relationship Id="rId149" Type="http://schemas.openxmlformats.org/officeDocument/2006/relationships/image" Target="../media/image997.png"/><Relationship Id="rId314" Type="http://schemas.openxmlformats.org/officeDocument/2006/relationships/customXml" Target="../ink/ink172.xml"/><Relationship Id="rId356" Type="http://schemas.openxmlformats.org/officeDocument/2006/relationships/customXml" Target="../ink/ink193.xml"/><Relationship Id="rId398" Type="http://schemas.openxmlformats.org/officeDocument/2006/relationships/image" Target="../media/image1119.png"/><Relationship Id="rId521" Type="http://schemas.openxmlformats.org/officeDocument/2006/relationships/customXml" Target="../ink/ink277.xml"/><Relationship Id="rId563" Type="http://schemas.openxmlformats.org/officeDocument/2006/relationships/customXml" Target="../ink/ink298.xml"/><Relationship Id="rId619" Type="http://schemas.openxmlformats.org/officeDocument/2006/relationships/customXml" Target="../ink/ink326.xml"/><Relationship Id="rId95" Type="http://schemas.openxmlformats.org/officeDocument/2006/relationships/image" Target="../media/image970.png"/><Relationship Id="rId160" Type="http://schemas.openxmlformats.org/officeDocument/2006/relationships/customXml" Target="../ink/ink93.xml"/><Relationship Id="rId216" Type="http://schemas.openxmlformats.org/officeDocument/2006/relationships/image" Target="../media/image1030.png"/><Relationship Id="rId423" Type="http://schemas.openxmlformats.org/officeDocument/2006/relationships/image" Target="../media/image1131.png"/><Relationship Id="rId258" Type="http://schemas.openxmlformats.org/officeDocument/2006/relationships/customXml" Target="../ink/ink143.xml"/><Relationship Id="rId465" Type="http://schemas.openxmlformats.org/officeDocument/2006/relationships/customXml" Target="../ink/ink249.xml"/><Relationship Id="rId630" Type="http://schemas.openxmlformats.org/officeDocument/2006/relationships/image" Target="../media/image1234.png"/><Relationship Id="rId22" Type="http://schemas.openxmlformats.org/officeDocument/2006/relationships/customXml" Target="../ink/ink23.xml"/><Relationship Id="rId64" Type="http://schemas.openxmlformats.org/officeDocument/2006/relationships/image" Target="../media/image955.png"/><Relationship Id="rId118" Type="http://schemas.openxmlformats.org/officeDocument/2006/relationships/customXml" Target="../ink/ink72.xml"/><Relationship Id="rId325" Type="http://schemas.openxmlformats.org/officeDocument/2006/relationships/image" Target="../media/image1083.png"/><Relationship Id="rId367" Type="http://schemas.openxmlformats.org/officeDocument/2006/relationships/image" Target="../media/image1104.png"/><Relationship Id="rId532" Type="http://schemas.openxmlformats.org/officeDocument/2006/relationships/image" Target="../media/image1185.png"/><Relationship Id="rId574" Type="http://schemas.openxmlformats.org/officeDocument/2006/relationships/image" Target="../media/image1206.png"/><Relationship Id="rId171" Type="http://schemas.openxmlformats.org/officeDocument/2006/relationships/image" Target="../media/image1008.png"/><Relationship Id="rId227" Type="http://schemas.openxmlformats.org/officeDocument/2006/relationships/customXml" Target="../ink/ink127.xml"/><Relationship Id="rId269" Type="http://schemas.openxmlformats.org/officeDocument/2006/relationships/image" Target="../media/image1056.png"/><Relationship Id="rId434" Type="http://schemas.openxmlformats.org/officeDocument/2006/relationships/customXml" Target="../ink/ink233.xml"/><Relationship Id="rId476" Type="http://schemas.openxmlformats.org/officeDocument/2006/relationships/image" Target="../media/image1157.png"/><Relationship Id="rId641" Type="http://schemas.openxmlformats.org/officeDocument/2006/relationships/customXml" Target="../ink/ink337.xml"/><Relationship Id="rId33" Type="http://schemas.openxmlformats.org/officeDocument/2006/relationships/image" Target="../media/image940.png"/><Relationship Id="rId129" Type="http://schemas.openxmlformats.org/officeDocument/2006/relationships/image" Target="../media/image987.png"/><Relationship Id="rId280" Type="http://schemas.openxmlformats.org/officeDocument/2006/relationships/image" Target="../media/image1061.png"/><Relationship Id="rId336" Type="http://schemas.openxmlformats.org/officeDocument/2006/relationships/customXml" Target="../ink/ink183.xml"/><Relationship Id="rId501" Type="http://schemas.openxmlformats.org/officeDocument/2006/relationships/customXml" Target="../ink/ink267.xml"/><Relationship Id="rId543" Type="http://schemas.openxmlformats.org/officeDocument/2006/relationships/customXml" Target="../ink/ink288.xml"/><Relationship Id="rId75" Type="http://schemas.openxmlformats.org/officeDocument/2006/relationships/customXml" Target="../ink/ink50.xml"/><Relationship Id="rId140" Type="http://schemas.openxmlformats.org/officeDocument/2006/relationships/customXml" Target="../ink/ink83.xml"/><Relationship Id="rId182" Type="http://schemas.openxmlformats.org/officeDocument/2006/relationships/image" Target="../media/image1013.png"/><Relationship Id="rId378" Type="http://schemas.openxmlformats.org/officeDocument/2006/relationships/customXml" Target="../ink/ink204.xml"/><Relationship Id="rId403" Type="http://schemas.openxmlformats.org/officeDocument/2006/relationships/customXml" Target="../ink/ink217.xml"/><Relationship Id="rId585" Type="http://schemas.openxmlformats.org/officeDocument/2006/relationships/customXml" Target="../ink/ink309.xml"/><Relationship Id="rId6" Type="http://schemas.openxmlformats.org/officeDocument/2006/relationships/customXml" Target="../ink/ink15.xml"/><Relationship Id="rId238" Type="http://schemas.openxmlformats.org/officeDocument/2006/relationships/image" Target="../media/image1041.png"/><Relationship Id="rId445" Type="http://schemas.openxmlformats.org/officeDocument/2006/relationships/customXml" Target="../ink/ink239.xml"/><Relationship Id="rId487" Type="http://schemas.openxmlformats.org/officeDocument/2006/relationships/customXml" Target="../ink/ink260.xml"/><Relationship Id="rId610" Type="http://schemas.openxmlformats.org/officeDocument/2006/relationships/image" Target="../media/image1224.png"/><Relationship Id="rId291" Type="http://schemas.openxmlformats.org/officeDocument/2006/relationships/customXml" Target="../ink/ink160.xml"/><Relationship Id="rId305" Type="http://schemas.openxmlformats.org/officeDocument/2006/relationships/customXml" Target="../ink/ink167.xml"/><Relationship Id="rId347" Type="http://schemas.openxmlformats.org/officeDocument/2006/relationships/image" Target="../media/image1094.png"/><Relationship Id="rId512" Type="http://schemas.openxmlformats.org/officeDocument/2006/relationships/image" Target="../media/image1175.png"/><Relationship Id="rId44" Type="http://schemas.openxmlformats.org/officeDocument/2006/relationships/image" Target="../media/image945.png"/><Relationship Id="rId86" Type="http://schemas.openxmlformats.org/officeDocument/2006/relationships/customXml" Target="../ink/ink56.xml"/><Relationship Id="rId151" Type="http://schemas.openxmlformats.org/officeDocument/2006/relationships/image" Target="../media/image998.png"/><Relationship Id="rId389" Type="http://schemas.openxmlformats.org/officeDocument/2006/relationships/customXml" Target="../ink/ink210.xml"/><Relationship Id="rId554" Type="http://schemas.openxmlformats.org/officeDocument/2006/relationships/image" Target="../media/image1196.png"/><Relationship Id="rId596" Type="http://schemas.openxmlformats.org/officeDocument/2006/relationships/image" Target="../media/image1217.png"/><Relationship Id="rId193" Type="http://schemas.openxmlformats.org/officeDocument/2006/relationships/customXml" Target="../ink/ink110.xml"/><Relationship Id="rId207" Type="http://schemas.openxmlformats.org/officeDocument/2006/relationships/customXml" Target="../ink/ink117.xml"/><Relationship Id="rId249" Type="http://schemas.openxmlformats.org/officeDocument/2006/relationships/customXml" Target="../ink/ink138.xml"/><Relationship Id="rId414" Type="http://schemas.openxmlformats.org/officeDocument/2006/relationships/image" Target="../media/image1127.png"/><Relationship Id="rId456" Type="http://schemas.openxmlformats.org/officeDocument/2006/relationships/image" Target="../media/image1147.png"/><Relationship Id="rId498" Type="http://schemas.openxmlformats.org/officeDocument/2006/relationships/image" Target="../media/image1168.png"/><Relationship Id="rId621" Type="http://schemas.openxmlformats.org/officeDocument/2006/relationships/customXml" Target="../ink/ink327.xml"/><Relationship Id="rId13" Type="http://schemas.openxmlformats.org/officeDocument/2006/relationships/image" Target="../media/image930.png"/><Relationship Id="rId109" Type="http://schemas.openxmlformats.org/officeDocument/2006/relationships/image" Target="../media/image977.png"/><Relationship Id="rId260" Type="http://schemas.openxmlformats.org/officeDocument/2006/relationships/customXml" Target="../ink/ink144.xml"/><Relationship Id="rId316" Type="http://schemas.openxmlformats.org/officeDocument/2006/relationships/customXml" Target="../ink/ink173.xml"/><Relationship Id="rId523" Type="http://schemas.openxmlformats.org/officeDocument/2006/relationships/customXml" Target="../ink/ink278.xml"/><Relationship Id="rId55" Type="http://schemas.openxmlformats.org/officeDocument/2006/relationships/customXml" Target="../ink/ink40.xml"/><Relationship Id="rId97" Type="http://schemas.openxmlformats.org/officeDocument/2006/relationships/image" Target="../media/image971.png"/><Relationship Id="rId120" Type="http://schemas.openxmlformats.org/officeDocument/2006/relationships/customXml" Target="../ink/ink73.xml"/><Relationship Id="rId358" Type="http://schemas.openxmlformats.org/officeDocument/2006/relationships/customXml" Target="../ink/ink194.xml"/><Relationship Id="rId565" Type="http://schemas.openxmlformats.org/officeDocument/2006/relationships/customXml" Target="../ink/ink299.xml"/><Relationship Id="rId162" Type="http://schemas.openxmlformats.org/officeDocument/2006/relationships/customXml" Target="../ink/ink94.xml"/><Relationship Id="rId218" Type="http://schemas.openxmlformats.org/officeDocument/2006/relationships/image" Target="../media/image1031.png"/><Relationship Id="rId425" Type="http://schemas.openxmlformats.org/officeDocument/2006/relationships/image" Target="../media/image1132.png"/><Relationship Id="rId467" Type="http://schemas.openxmlformats.org/officeDocument/2006/relationships/customXml" Target="../ink/ink250.xml"/><Relationship Id="rId632" Type="http://schemas.openxmlformats.org/officeDocument/2006/relationships/image" Target="../media/image1235.png"/><Relationship Id="rId271" Type="http://schemas.openxmlformats.org/officeDocument/2006/relationships/image" Target="../media/image1057.png"/><Relationship Id="rId24" Type="http://schemas.openxmlformats.org/officeDocument/2006/relationships/customXml" Target="../ink/ink24.xml"/><Relationship Id="rId66" Type="http://schemas.openxmlformats.org/officeDocument/2006/relationships/image" Target="../media/image956.png"/><Relationship Id="rId131" Type="http://schemas.openxmlformats.org/officeDocument/2006/relationships/image" Target="../media/image988.png"/><Relationship Id="rId327" Type="http://schemas.openxmlformats.org/officeDocument/2006/relationships/image" Target="../media/image1084.png"/><Relationship Id="rId369" Type="http://schemas.openxmlformats.org/officeDocument/2006/relationships/image" Target="../media/image1105.png"/><Relationship Id="rId534" Type="http://schemas.openxmlformats.org/officeDocument/2006/relationships/image" Target="../media/image1186.png"/><Relationship Id="rId576" Type="http://schemas.openxmlformats.org/officeDocument/2006/relationships/image" Target="../media/image1207.png"/><Relationship Id="rId173" Type="http://schemas.openxmlformats.org/officeDocument/2006/relationships/image" Target="../media/image1009.png"/><Relationship Id="rId229" Type="http://schemas.openxmlformats.org/officeDocument/2006/relationships/customXml" Target="../ink/ink128.xml"/><Relationship Id="rId380" Type="http://schemas.openxmlformats.org/officeDocument/2006/relationships/customXml" Target="../ink/ink205.xml"/><Relationship Id="rId436" Type="http://schemas.openxmlformats.org/officeDocument/2006/relationships/customXml" Target="../ink/ink234.xml"/><Relationship Id="rId601" Type="http://schemas.openxmlformats.org/officeDocument/2006/relationships/customXml" Target="../ink/ink317.xml"/><Relationship Id="rId240" Type="http://schemas.openxmlformats.org/officeDocument/2006/relationships/image" Target="../media/image1042.png"/><Relationship Id="rId478" Type="http://schemas.openxmlformats.org/officeDocument/2006/relationships/image" Target="../media/image1158.png"/><Relationship Id="rId35" Type="http://schemas.openxmlformats.org/officeDocument/2006/relationships/image" Target="../media/image941.png"/><Relationship Id="rId77" Type="http://schemas.openxmlformats.org/officeDocument/2006/relationships/image" Target="../media/image961.png"/><Relationship Id="rId100" Type="http://schemas.openxmlformats.org/officeDocument/2006/relationships/customXml" Target="../ink/ink63.xml"/><Relationship Id="rId282" Type="http://schemas.openxmlformats.org/officeDocument/2006/relationships/image" Target="../media/image1062.png"/><Relationship Id="rId338" Type="http://schemas.openxmlformats.org/officeDocument/2006/relationships/customXml" Target="../ink/ink184.xml"/><Relationship Id="rId503" Type="http://schemas.openxmlformats.org/officeDocument/2006/relationships/customXml" Target="../ink/ink268.xml"/><Relationship Id="rId545" Type="http://schemas.openxmlformats.org/officeDocument/2006/relationships/customXml" Target="../ink/ink289.xml"/><Relationship Id="rId587" Type="http://schemas.openxmlformats.org/officeDocument/2006/relationships/customXml" Target="../ink/ink310.xml"/><Relationship Id="rId8" Type="http://schemas.openxmlformats.org/officeDocument/2006/relationships/customXml" Target="../ink/ink16.xml"/><Relationship Id="rId142" Type="http://schemas.openxmlformats.org/officeDocument/2006/relationships/customXml" Target="../ink/ink84.xml"/><Relationship Id="rId184" Type="http://schemas.openxmlformats.org/officeDocument/2006/relationships/image" Target="../media/image1014.png"/><Relationship Id="rId391" Type="http://schemas.openxmlformats.org/officeDocument/2006/relationships/customXml" Target="../ink/ink211.xml"/><Relationship Id="rId405" Type="http://schemas.openxmlformats.org/officeDocument/2006/relationships/customXml" Target="../ink/ink218.xml"/><Relationship Id="rId447" Type="http://schemas.openxmlformats.org/officeDocument/2006/relationships/customXml" Target="../ink/ink240.xml"/><Relationship Id="rId612" Type="http://schemas.openxmlformats.org/officeDocument/2006/relationships/image" Target="../media/image1225.png"/><Relationship Id="rId251" Type="http://schemas.openxmlformats.org/officeDocument/2006/relationships/customXml" Target="../ink/ink139.xml"/><Relationship Id="rId489" Type="http://schemas.openxmlformats.org/officeDocument/2006/relationships/customXml" Target="../ink/ink261.xml"/><Relationship Id="rId46" Type="http://schemas.openxmlformats.org/officeDocument/2006/relationships/image" Target="../media/image946.png"/><Relationship Id="rId293" Type="http://schemas.openxmlformats.org/officeDocument/2006/relationships/customXml" Target="../ink/ink161.xml"/><Relationship Id="rId307" Type="http://schemas.openxmlformats.org/officeDocument/2006/relationships/customXml" Target="../ink/ink168.xml"/><Relationship Id="rId349" Type="http://schemas.openxmlformats.org/officeDocument/2006/relationships/image" Target="../media/image1095.png"/><Relationship Id="rId514" Type="http://schemas.openxmlformats.org/officeDocument/2006/relationships/image" Target="../media/image1176.png"/><Relationship Id="rId556" Type="http://schemas.openxmlformats.org/officeDocument/2006/relationships/image" Target="../media/image1197.png"/><Relationship Id="rId88" Type="http://schemas.openxmlformats.org/officeDocument/2006/relationships/customXml" Target="../ink/ink57.xml"/><Relationship Id="rId111" Type="http://schemas.openxmlformats.org/officeDocument/2006/relationships/image" Target="../media/image978.png"/><Relationship Id="rId153" Type="http://schemas.openxmlformats.org/officeDocument/2006/relationships/image" Target="../media/image999.png"/><Relationship Id="rId195" Type="http://schemas.openxmlformats.org/officeDocument/2006/relationships/customXml" Target="../ink/ink111.xml"/><Relationship Id="rId209" Type="http://schemas.openxmlformats.org/officeDocument/2006/relationships/customXml" Target="../ink/ink118.xml"/><Relationship Id="rId360" Type="http://schemas.openxmlformats.org/officeDocument/2006/relationships/customXml" Target="../ink/ink195.xml"/><Relationship Id="rId416" Type="http://schemas.openxmlformats.org/officeDocument/2006/relationships/image" Target="../media/image1128.png"/><Relationship Id="rId598" Type="http://schemas.openxmlformats.org/officeDocument/2006/relationships/image" Target="../media/image1218.png"/><Relationship Id="rId220" Type="http://schemas.openxmlformats.org/officeDocument/2006/relationships/image" Target="../media/image1032.png"/><Relationship Id="rId458" Type="http://schemas.openxmlformats.org/officeDocument/2006/relationships/image" Target="../media/image1148.png"/><Relationship Id="rId623" Type="http://schemas.openxmlformats.org/officeDocument/2006/relationships/customXml" Target="../ink/ink328.xml"/><Relationship Id="rId15" Type="http://schemas.openxmlformats.org/officeDocument/2006/relationships/image" Target="../media/image931.png"/><Relationship Id="rId57" Type="http://schemas.openxmlformats.org/officeDocument/2006/relationships/customXml" Target="../ink/ink41.xml"/><Relationship Id="rId262" Type="http://schemas.openxmlformats.org/officeDocument/2006/relationships/customXml" Target="../ink/ink145.xml"/><Relationship Id="rId318" Type="http://schemas.openxmlformats.org/officeDocument/2006/relationships/customXml" Target="../ink/ink174.xml"/><Relationship Id="rId525" Type="http://schemas.openxmlformats.org/officeDocument/2006/relationships/customXml" Target="../ink/ink279.xml"/><Relationship Id="rId567" Type="http://schemas.openxmlformats.org/officeDocument/2006/relationships/customXml" Target="../ink/ink300.xml"/><Relationship Id="rId99" Type="http://schemas.openxmlformats.org/officeDocument/2006/relationships/image" Target="../media/image972.png"/><Relationship Id="rId122" Type="http://schemas.openxmlformats.org/officeDocument/2006/relationships/customXml" Target="../ink/ink74.xml"/><Relationship Id="rId164" Type="http://schemas.openxmlformats.org/officeDocument/2006/relationships/customXml" Target="../ink/ink95.xml"/><Relationship Id="rId371" Type="http://schemas.openxmlformats.org/officeDocument/2006/relationships/image" Target="../media/image1106.png"/><Relationship Id="rId427" Type="http://schemas.openxmlformats.org/officeDocument/2006/relationships/image" Target="../media/image1133.png"/><Relationship Id="rId469" Type="http://schemas.openxmlformats.org/officeDocument/2006/relationships/customXml" Target="../ink/ink251.xml"/><Relationship Id="rId634" Type="http://schemas.openxmlformats.org/officeDocument/2006/relationships/image" Target="../media/image1236.png"/><Relationship Id="rId26" Type="http://schemas.openxmlformats.org/officeDocument/2006/relationships/customXml" Target="../ink/ink25.xml"/><Relationship Id="rId231" Type="http://schemas.openxmlformats.org/officeDocument/2006/relationships/customXml" Target="../ink/ink129.xml"/><Relationship Id="rId273" Type="http://schemas.openxmlformats.org/officeDocument/2006/relationships/image" Target="../media/image1058.png"/><Relationship Id="rId329" Type="http://schemas.openxmlformats.org/officeDocument/2006/relationships/image" Target="../media/image1085.png"/><Relationship Id="rId480" Type="http://schemas.openxmlformats.org/officeDocument/2006/relationships/image" Target="../media/image1159.png"/><Relationship Id="rId536" Type="http://schemas.openxmlformats.org/officeDocument/2006/relationships/image" Target="../media/image1187.png"/><Relationship Id="rId68" Type="http://schemas.openxmlformats.org/officeDocument/2006/relationships/image" Target="../media/image957.png"/><Relationship Id="rId133" Type="http://schemas.openxmlformats.org/officeDocument/2006/relationships/image" Target="../media/image989.png"/><Relationship Id="rId175" Type="http://schemas.openxmlformats.org/officeDocument/2006/relationships/customXml" Target="../ink/ink101.xml"/><Relationship Id="rId340" Type="http://schemas.openxmlformats.org/officeDocument/2006/relationships/customXml" Target="../ink/ink185.xml"/><Relationship Id="rId578" Type="http://schemas.openxmlformats.org/officeDocument/2006/relationships/image" Target="../media/image1208.png"/><Relationship Id="rId200" Type="http://schemas.openxmlformats.org/officeDocument/2006/relationships/image" Target="../media/image1022.png"/><Relationship Id="rId382" Type="http://schemas.openxmlformats.org/officeDocument/2006/relationships/customXml" Target="../ink/ink206.xml"/><Relationship Id="rId438" Type="http://schemas.openxmlformats.org/officeDocument/2006/relationships/customXml" Target="../ink/ink235.xml"/><Relationship Id="rId603" Type="http://schemas.openxmlformats.org/officeDocument/2006/relationships/customXml" Target="../ink/ink318.xml"/><Relationship Id="rId242" Type="http://schemas.openxmlformats.org/officeDocument/2006/relationships/image" Target="../media/image1043.png"/><Relationship Id="rId284" Type="http://schemas.openxmlformats.org/officeDocument/2006/relationships/image" Target="../media/image1063.png"/><Relationship Id="rId491" Type="http://schemas.openxmlformats.org/officeDocument/2006/relationships/customXml" Target="../ink/ink262.xml"/><Relationship Id="rId505" Type="http://schemas.openxmlformats.org/officeDocument/2006/relationships/customXml" Target="../ink/ink269.xml"/><Relationship Id="rId37" Type="http://schemas.openxmlformats.org/officeDocument/2006/relationships/customXml" Target="../ink/ink31.xml"/><Relationship Id="rId79" Type="http://schemas.openxmlformats.org/officeDocument/2006/relationships/image" Target="../media/image962.png"/><Relationship Id="rId102" Type="http://schemas.openxmlformats.org/officeDocument/2006/relationships/customXml" Target="../ink/ink64.xml"/><Relationship Id="rId144" Type="http://schemas.openxmlformats.org/officeDocument/2006/relationships/customXml" Target="../ink/ink85.xml"/><Relationship Id="rId547" Type="http://schemas.openxmlformats.org/officeDocument/2006/relationships/customXml" Target="../ink/ink290.xml"/><Relationship Id="rId589" Type="http://schemas.openxmlformats.org/officeDocument/2006/relationships/customXml" Target="../ink/ink311.xml"/><Relationship Id="rId90" Type="http://schemas.openxmlformats.org/officeDocument/2006/relationships/customXml" Target="../ink/ink58.xml"/><Relationship Id="rId186" Type="http://schemas.openxmlformats.org/officeDocument/2006/relationships/image" Target="../media/image1015.png"/><Relationship Id="rId351" Type="http://schemas.openxmlformats.org/officeDocument/2006/relationships/image" Target="../media/image1096.png"/><Relationship Id="rId393" Type="http://schemas.openxmlformats.org/officeDocument/2006/relationships/customXml" Target="../ink/ink212.xml"/><Relationship Id="rId407" Type="http://schemas.openxmlformats.org/officeDocument/2006/relationships/customXml" Target="../ink/ink219.xml"/><Relationship Id="rId449" Type="http://schemas.openxmlformats.org/officeDocument/2006/relationships/customXml" Target="../ink/ink241.xml"/><Relationship Id="rId614" Type="http://schemas.openxmlformats.org/officeDocument/2006/relationships/image" Target="../media/image1226.png"/><Relationship Id="rId211" Type="http://schemas.openxmlformats.org/officeDocument/2006/relationships/customXml" Target="../ink/ink119.xml"/><Relationship Id="rId253" Type="http://schemas.openxmlformats.org/officeDocument/2006/relationships/customXml" Target="../ink/ink140.xml"/><Relationship Id="rId295" Type="http://schemas.openxmlformats.org/officeDocument/2006/relationships/customXml" Target="../ink/ink162.xml"/><Relationship Id="rId309" Type="http://schemas.openxmlformats.org/officeDocument/2006/relationships/image" Target="../media/image1075.png"/><Relationship Id="rId460" Type="http://schemas.openxmlformats.org/officeDocument/2006/relationships/image" Target="../media/image1149.png"/><Relationship Id="rId516" Type="http://schemas.openxmlformats.org/officeDocument/2006/relationships/image" Target="../media/image1177.png"/><Relationship Id="rId48" Type="http://schemas.openxmlformats.org/officeDocument/2006/relationships/image" Target="../media/image947.png"/><Relationship Id="rId113" Type="http://schemas.openxmlformats.org/officeDocument/2006/relationships/image" Target="../media/image979.png"/><Relationship Id="rId320" Type="http://schemas.openxmlformats.org/officeDocument/2006/relationships/customXml" Target="../ink/ink175.xml"/><Relationship Id="rId558" Type="http://schemas.openxmlformats.org/officeDocument/2006/relationships/image" Target="../media/image1198.png"/><Relationship Id="rId155" Type="http://schemas.openxmlformats.org/officeDocument/2006/relationships/image" Target="../media/image1000.png"/><Relationship Id="rId197" Type="http://schemas.openxmlformats.org/officeDocument/2006/relationships/customXml" Target="../ink/ink112.xml"/><Relationship Id="rId362" Type="http://schemas.openxmlformats.org/officeDocument/2006/relationships/customXml" Target="../ink/ink196.xml"/><Relationship Id="rId418" Type="http://schemas.openxmlformats.org/officeDocument/2006/relationships/image" Target="../media/image1129.png"/><Relationship Id="rId625" Type="http://schemas.openxmlformats.org/officeDocument/2006/relationships/customXml" Target="../ink/ink329.xml"/><Relationship Id="rId222" Type="http://schemas.openxmlformats.org/officeDocument/2006/relationships/image" Target="../media/image1033.png"/><Relationship Id="rId264" Type="http://schemas.openxmlformats.org/officeDocument/2006/relationships/customXml" Target="../ink/ink146.xml"/><Relationship Id="rId471" Type="http://schemas.openxmlformats.org/officeDocument/2006/relationships/customXml" Target="../ink/ink252.xml"/><Relationship Id="rId17" Type="http://schemas.openxmlformats.org/officeDocument/2006/relationships/image" Target="../media/image932.png"/><Relationship Id="rId59" Type="http://schemas.openxmlformats.org/officeDocument/2006/relationships/customXml" Target="../ink/ink42.xml"/><Relationship Id="rId124" Type="http://schemas.openxmlformats.org/officeDocument/2006/relationships/customXml" Target="../ink/ink75.xml"/><Relationship Id="rId527" Type="http://schemas.openxmlformats.org/officeDocument/2006/relationships/customXml" Target="../ink/ink280.xml"/><Relationship Id="rId569" Type="http://schemas.openxmlformats.org/officeDocument/2006/relationships/customXml" Target="../ink/ink301.xml"/><Relationship Id="rId70" Type="http://schemas.openxmlformats.org/officeDocument/2006/relationships/image" Target="../media/image958.png"/><Relationship Id="rId166" Type="http://schemas.openxmlformats.org/officeDocument/2006/relationships/customXml" Target="../ink/ink96.xml"/><Relationship Id="rId331" Type="http://schemas.openxmlformats.org/officeDocument/2006/relationships/image" Target="../media/image1086.png"/><Relationship Id="rId373" Type="http://schemas.openxmlformats.org/officeDocument/2006/relationships/image" Target="../media/image1107.png"/><Relationship Id="rId429" Type="http://schemas.openxmlformats.org/officeDocument/2006/relationships/image" Target="../media/image1134.png"/><Relationship Id="rId580" Type="http://schemas.openxmlformats.org/officeDocument/2006/relationships/image" Target="../media/image1209.png"/><Relationship Id="rId63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30.xml"/><Relationship Id="rId440" Type="http://schemas.openxmlformats.org/officeDocument/2006/relationships/image" Target="../media/image1139.png"/><Relationship Id="rId28" Type="http://schemas.openxmlformats.org/officeDocument/2006/relationships/customXml" Target="../ink/ink26.xml"/><Relationship Id="rId275" Type="http://schemas.openxmlformats.org/officeDocument/2006/relationships/customXml" Target="../ink/ink152.xml"/><Relationship Id="rId300" Type="http://schemas.openxmlformats.org/officeDocument/2006/relationships/image" Target="../media/image1071.png"/><Relationship Id="rId482" Type="http://schemas.openxmlformats.org/officeDocument/2006/relationships/image" Target="../media/image1160.png"/><Relationship Id="rId538" Type="http://schemas.openxmlformats.org/officeDocument/2006/relationships/image" Target="../media/image1188.png"/><Relationship Id="rId81" Type="http://schemas.openxmlformats.org/officeDocument/2006/relationships/image" Target="../media/image963.png"/><Relationship Id="rId135" Type="http://schemas.openxmlformats.org/officeDocument/2006/relationships/image" Target="../media/image990.png"/><Relationship Id="rId177" Type="http://schemas.openxmlformats.org/officeDocument/2006/relationships/customXml" Target="../ink/ink102.xml"/><Relationship Id="rId342" Type="http://schemas.openxmlformats.org/officeDocument/2006/relationships/customXml" Target="../ink/ink186.xml"/><Relationship Id="rId384" Type="http://schemas.openxmlformats.org/officeDocument/2006/relationships/customXml" Target="../ink/ink207.xml"/><Relationship Id="rId591" Type="http://schemas.openxmlformats.org/officeDocument/2006/relationships/customXml" Target="../ink/ink312.xml"/><Relationship Id="rId605" Type="http://schemas.openxmlformats.org/officeDocument/2006/relationships/customXml" Target="../ink/ink319.xml"/><Relationship Id="rId202" Type="http://schemas.openxmlformats.org/officeDocument/2006/relationships/image" Target="../media/image1023.png"/><Relationship Id="rId244" Type="http://schemas.openxmlformats.org/officeDocument/2006/relationships/image" Target="../media/image1044.png"/><Relationship Id="rId39" Type="http://schemas.openxmlformats.org/officeDocument/2006/relationships/customXml" Target="../ink/ink32.xml"/><Relationship Id="rId286" Type="http://schemas.openxmlformats.org/officeDocument/2006/relationships/image" Target="../media/image1064.png"/><Relationship Id="rId451" Type="http://schemas.openxmlformats.org/officeDocument/2006/relationships/customXml" Target="../ink/ink242.xml"/><Relationship Id="rId493" Type="http://schemas.openxmlformats.org/officeDocument/2006/relationships/customXml" Target="../ink/ink263.xml"/><Relationship Id="rId507" Type="http://schemas.openxmlformats.org/officeDocument/2006/relationships/customXml" Target="../ink/ink270.xml"/><Relationship Id="rId549" Type="http://schemas.openxmlformats.org/officeDocument/2006/relationships/customXml" Target="../ink/ink291.xml"/><Relationship Id="rId50" Type="http://schemas.openxmlformats.org/officeDocument/2006/relationships/image" Target="../media/image948.png"/><Relationship Id="rId104" Type="http://schemas.openxmlformats.org/officeDocument/2006/relationships/customXml" Target="../ink/ink65.xml"/><Relationship Id="rId146" Type="http://schemas.openxmlformats.org/officeDocument/2006/relationships/customXml" Target="../ink/ink86.xml"/><Relationship Id="rId188" Type="http://schemas.openxmlformats.org/officeDocument/2006/relationships/image" Target="../media/image1016.png"/><Relationship Id="rId311" Type="http://schemas.openxmlformats.org/officeDocument/2006/relationships/image" Target="../media/image1076.png"/><Relationship Id="rId353" Type="http://schemas.openxmlformats.org/officeDocument/2006/relationships/image" Target="../media/image1097.png"/><Relationship Id="rId395" Type="http://schemas.openxmlformats.org/officeDocument/2006/relationships/customXml" Target="../ink/ink213.xml"/><Relationship Id="rId409" Type="http://schemas.openxmlformats.org/officeDocument/2006/relationships/customXml" Target="../ink/ink220.xml"/><Relationship Id="rId560" Type="http://schemas.openxmlformats.org/officeDocument/2006/relationships/image" Target="../media/image1199.png"/><Relationship Id="rId92" Type="http://schemas.openxmlformats.org/officeDocument/2006/relationships/customXml" Target="../ink/ink59.xml"/><Relationship Id="rId213" Type="http://schemas.openxmlformats.org/officeDocument/2006/relationships/customXml" Target="../ink/ink120.xml"/><Relationship Id="rId420" Type="http://schemas.openxmlformats.org/officeDocument/2006/relationships/image" Target="../media/image1130.png"/><Relationship Id="rId616" Type="http://schemas.openxmlformats.org/officeDocument/2006/relationships/image" Target="../media/image1227.png"/><Relationship Id="rId255" Type="http://schemas.openxmlformats.org/officeDocument/2006/relationships/customXml" Target="../ink/ink141.xml"/><Relationship Id="rId297" Type="http://schemas.openxmlformats.org/officeDocument/2006/relationships/customXml" Target="../ink/ink163.xml"/><Relationship Id="rId462" Type="http://schemas.openxmlformats.org/officeDocument/2006/relationships/image" Target="../media/image1150.png"/><Relationship Id="rId518" Type="http://schemas.openxmlformats.org/officeDocument/2006/relationships/image" Target="../media/image1178.png"/><Relationship Id="rId115" Type="http://schemas.openxmlformats.org/officeDocument/2006/relationships/image" Target="../media/image980.png"/><Relationship Id="rId157" Type="http://schemas.openxmlformats.org/officeDocument/2006/relationships/image" Target="../media/image1001.png"/><Relationship Id="rId322" Type="http://schemas.openxmlformats.org/officeDocument/2006/relationships/customXml" Target="../ink/ink176.xml"/><Relationship Id="rId364" Type="http://schemas.openxmlformats.org/officeDocument/2006/relationships/customXml" Target="../ink/ink197.xml"/><Relationship Id="rId61" Type="http://schemas.openxmlformats.org/officeDocument/2006/relationships/customXml" Target="../ink/ink43.xml"/><Relationship Id="rId199" Type="http://schemas.openxmlformats.org/officeDocument/2006/relationships/customXml" Target="../ink/ink113.xml"/><Relationship Id="rId571" Type="http://schemas.openxmlformats.org/officeDocument/2006/relationships/customXml" Target="../ink/ink302.xml"/><Relationship Id="rId627" Type="http://schemas.openxmlformats.org/officeDocument/2006/relationships/customXml" Target="../ink/ink330.xml"/><Relationship Id="rId19" Type="http://schemas.openxmlformats.org/officeDocument/2006/relationships/image" Target="../media/image933.png"/><Relationship Id="rId224" Type="http://schemas.openxmlformats.org/officeDocument/2006/relationships/image" Target="../media/image1034.png"/><Relationship Id="rId266" Type="http://schemas.openxmlformats.org/officeDocument/2006/relationships/customXml" Target="../ink/ink147.xml"/><Relationship Id="rId431" Type="http://schemas.openxmlformats.org/officeDocument/2006/relationships/image" Target="../media/image1135.png"/><Relationship Id="rId473" Type="http://schemas.openxmlformats.org/officeDocument/2006/relationships/customXml" Target="../ink/ink253.xml"/><Relationship Id="rId529" Type="http://schemas.openxmlformats.org/officeDocument/2006/relationships/customXml" Target="../ink/ink281.xml"/><Relationship Id="rId30" Type="http://schemas.openxmlformats.org/officeDocument/2006/relationships/customXml" Target="../ink/ink27.xml"/><Relationship Id="rId126" Type="http://schemas.openxmlformats.org/officeDocument/2006/relationships/customXml" Target="../ink/ink76.xml"/><Relationship Id="rId168" Type="http://schemas.openxmlformats.org/officeDocument/2006/relationships/customXml" Target="../ink/ink97.xml"/><Relationship Id="rId333" Type="http://schemas.openxmlformats.org/officeDocument/2006/relationships/image" Target="../media/image1087.png"/><Relationship Id="rId540" Type="http://schemas.openxmlformats.org/officeDocument/2006/relationships/image" Target="../media/image1189.png"/><Relationship Id="rId72" Type="http://schemas.openxmlformats.org/officeDocument/2006/relationships/image" Target="../media/image959.png"/><Relationship Id="rId375" Type="http://schemas.openxmlformats.org/officeDocument/2006/relationships/image" Target="../media/image1108.png"/><Relationship Id="rId582" Type="http://schemas.openxmlformats.org/officeDocument/2006/relationships/image" Target="../media/image1210.png"/><Relationship Id="rId638" Type="http://schemas.openxmlformats.org/officeDocument/2006/relationships/image" Target="../media/image21.png"/><Relationship Id="rId3" Type="http://schemas.openxmlformats.org/officeDocument/2006/relationships/image" Target="../media/image925.png"/><Relationship Id="rId235" Type="http://schemas.openxmlformats.org/officeDocument/2006/relationships/customXml" Target="../ink/ink131.xml"/><Relationship Id="rId277" Type="http://schemas.openxmlformats.org/officeDocument/2006/relationships/customXml" Target="../ink/ink153.xml"/><Relationship Id="rId400" Type="http://schemas.openxmlformats.org/officeDocument/2006/relationships/image" Target="../media/image1120.png"/><Relationship Id="rId442" Type="http://schemas.openxmlformats.org/officeDocument/2006/relationships/image" Target="../media/image1140.png"/><Relationship Id="rId484" Type="http://schemas.openxmlformats.org/officeDocument/2006/relationships/image" Target="../media/image1161.png"/><Relationship Id="rId137" Type="http://schemas.openxmlformats.org/officeDocument/2006/relationships/image" Target="../media/image991.png"/><Relationship Id="rId302" Type="http://schemas.openxmlformats.org/officeDocument/2006/relationships/image" Target="../media/image1072.png"/><Relationship Id="rId344" Type="http://schemas.openxmlformats.org/officeDocument/2006/relationships/customXml" Target="../ink/ink187.xml"/><Relationship Id="rId41" Type="http://schemas.openxmlformats.org/officeDocument/2006/relationships/customXml" Target="../ink/ink33.xml"/><Relationship Id="rId83" Type="http://schemas.openxmlformats.org/officeDocument/2006/relationships/image" Target="../media/image964.png"/><Relationship Id="rId179" Type="http://schemas.openxmlformats.org/officeDocument/2006/relationships/customXml" Target="../ink/ink103.xml"/><Relationship Id="rId386" Type="http://schemas.openxmlformats.org/officeDocument/2006/relationships/image" Target="../media/image1113.png"/><Relationship Id="rId551" Type="http://schemas.openxmlformats.org/officeDocument/2006/relationships/customXml" Target="../ink/ink292.xml"/><Relationship Id="rId593" Type="http://schemas.openxmlformats.org/officeDocument/2006/relationships/customXml" Target="../ink/ink313.xml"/><Relationship Id="rId607" Type="http://schemas.openxmlformats.org/officeDocument/2006/relationships/customXml" Target="../ink/ink320.xml"/><Relationship Id="rId190" Type="http://schemas.openxmlformats.org/officeDocument/2006/relationships/image" Target="../media/image1017.png"/><Relationship Id="rId204" Type="http://schemas.openxmlformats.org/officeDocument/2006/relationships/image" Target="../media/image1024.png"/><Relationship Id="rId246" Type="http://schemas.openxmlformats.org/officeDocument/2006/relationships/image" Target="../media/image1045.png"/><Relationship Id="rId288" Type="http://schemas.openxmlformats.org/officeDocument/2006/relationships/image" Target="../media/image1065.png"/><Relationship Id="rId411" Type="http://schemas.openxmlformats.org/officeDocument/2006/relationships/customXml" Target="../ink/ink221.xml"/><Relationship Id="rId453" Type="http://schemas.openxmlformats.org/officeDocument/2006/relationships/customXml" Target="../ink/ink243.xml"/><Relationship Id="rId509" Type="http://schemas.openxmlformats.org/officeDocument/2006/relationships/customXml" Target="../ink/ink271.xml"/><Relationship Id="rId106" Type="http://schemas.openxmlformats.org/officeDocument/2006/relationships/customXml" Target="../ink/ink66.xml"/><Relationship Id="rId313" Type="http://schemas.openxmlformats.org/officeDocument/2006/relationships/image" Target="../media/image1077.png"/><Relationship Id="rId495" Type="http://schemas.openxmlformats.org/officeDocument/2006/relationships/customXml" Target="../ink/ink264.xml"/><Relationship Id="rId10" Type="http://schemas.openxmlformats.org/officeDocument/2006/relationships/customXml" Target="../ink/ink17.xml"/><Relationship Id="rId52" Type="http://schemas.openxmlformats.org/officeDocument/2006/relationships/image" Target="../media/image949.png"/><Relationship Id="rId94" Type="http://schemas.openxmlformats.org/officeDocument/2006/relationships/customXml" Target="../ink/ink60.xml"/><Relationship Id="rId148" Type="http://schemas.openxmlformats.org/officeDocument/2006/relationships/customXml" Target="../ink/ink87.xml"/><Relationship Id="rId355" Type="http://schemas.openxmlformats.org/officeDocument/2006/relationships/image" Target="../media/image1098.png"/><Relationship Id="rId397" Type="http://schemas.openxmlformats.org/officeDocument/2006/relationships/customXml" Target="../ink/ink214.xml"/><Relationship Id="rId520" Type="http://schemas.openxmlformats.org/officeDocument/2006/relationships/image" Target="../media/image1179.png"/><Relationship Id="rId562" Type="http://schemas.openxmlformats.org/officeDocument/2006/relationships/image" Target="../media/image1200.png"/><Relationship Id="rId618" Type="http://schemas.openxmlformats.org/officeDocument/2006/relationships/image" Target="../media/image1228.png"/><Relationship Id="rId215" Type="http://schemas.openxmlformats.org/officeDocument/2006/relationships/customXml" Target="../ink/ink121.xml"/><Relationship Id="rId257" Type="http://schemas.openxmlformats.org/officeDocument/2006/relationships/image" Target="../media/image1050.png"/><Relationship Id="rId422" Type="http://schemas.openxmlformats.org/officeDocument/2006/relationships/customXml" Target="../ink/ink227.xml"/><Relationship Id="rId464" Type="http://schemas.openxmlformats.org/officeDocument/2006/relationships/image" Target="../media/image1151.png"/><Relationship Id="rId299" Type="http://schemas.openxmlformats.org/officeDocument/2006/relationships/customXml" Target="../ink/ink164.xml"/><Relationship Id="rId63" Type="http://schemas.openxmlformats.org/officeDocument/2006/relationships/customXml" Target="../ink/ink44.xml"/><Relationship Id="rId159" Type="http://schemas.openxmlformats.org/officeDocument/2006/relationships/image" Target="../media/image1002.png"/><Relationship Id="rId366" Type="http://schemas.openxmlformats.org/officeDocument/2006/relationships/customXml" Target="../ink/ink198.xml"/><Relationship Id="rId573" Type="http://schemas.openxmlformats.org/officeDocument/2006/relationships/customXml" Target="../ink/ink303.xml"/><Relationship Id="rId226" Type="http://schemas.openxmlformats.org/officeDocument/2006/relationships/image" Target="../media/image1035.png"/><Relationship Id="rId433" Type="http://schemas.openxmlformats.org/officeDocument/2006/relationships/image" Target="../media/image1136.png"/><Relationship Id="rId640" Type="http://schemas.openxmlformats.org/officeDocument/2006/relationships/image" Target="../media/image22.png"/><Relationship Id="rId74" Type="http://schemas.openxmlformats.org/officeDocument/2006/relationships/image" Target="../media/image960.png"/><Relationship Id="rId377" Type="http://schemas.openxmlformats.org/officeDocument/2006/relationships/image" Target="../media/image1109.png"/><Relationship Id="rId500" Type="http://schemas.openxmlformats.org/officeDocument/2006/relationships/image" Target="../media/image1169.png"/><Relationship Id="rId584" Type="http://schemas.openxmlformats.org/officeDocument/2006/relationships/image" Target="../media/image1211.png"/><Relationship Id="rId5" Type="http://schemas.openxmlformats.org/officeDocument/2006/relationships/image" Target="../media/image926.png"/><Relationship Id="rId237" Type="http://schemas.openxmlformats.org/officeDocument/2006/relationships/customXml" Target="../ink/ink132.xml"/><Relationship Id="rId444" Type="http://schemas.openxmlformats.org/officeDocument/2006/relationships/image" Target="../media/image1141.png"/><Relationship Id="rId290" Type="http://schemas.openxmlformats.org/officeDocument/2006/relationships/image" Target="../media/image1066.png"/><Relationship Id="rId304" Type="http://schemas.openxmlformats.org/officeDocument/2006/relationships/image" Target="../media/image1073.png"/><Relationship Id="rId388" Type="http://schemas.openxmlformats.org/officeDocument/2006/relationships/image" Target="../media/image1114.png"/><Relationship Id="rId511" Type="http://schemas.openxmlformats.org/officeDocument/2006/relationships/customXml" Target="../ink/ink272.xml"/><Relationship Id="rId609" Type="http://schemas.openxmlformats.org/officeDocument/2006/relationships/customXml" Target="../ink/ink321.xml"/><Relationship Id="rId85" Type="http://schemas.openxmlformats.org/officeDocument/2006/relationships/image" Target="../media/image965.png"/><Relationship Id="rId150" Type="http://schemas.openxmlformats.org/officeDocument/2006/relationships/customXml" Target="../ink/ink88.xml"/><Relationship Id="rId595" Type="http://schemas.openxmlformats.org/officeDocument/2006/relationships/customXml" Target="../ink/ink314.xml"/><Relationship Id="rId248" Type="http://schemas.openxmlformats.org/officeDocument/2006/relationships/image" Target="../media/image1046.png"/><Relationship Id="rId455" Type="http://schemas.openxmlformats.org/officeDocument/2006/relationships/customXml" Target="../ink/ink244.xml"/><Relationship Id="rId12" Type="http://schemas.openxmlformats.org/officeDocument/2006/relationships/customXml" Target="../ink/ink18.xml"/><Relationship Id="rId108" Type="http://schemas.openxmlformats.org/officeDocument/2006/relationships/customXml" Target="../ink/ink67.xml"/><Relationship Id="rId315" Type="http://schemas.openxmlformats.org/officeDocument/2006/relationships/image" Target="../media/image1078.png"/><Relationship Id="rId522" Type="http://schemas.openxmlformats.org/officeDocument/2006/relationships/image" Target="../media/image1180.png"/><Relationship Id="rId96" Type="http://schemas.openxmlformats.org/officeDocument/2006/relationships/customXml" Target="../ink/ink61.xml"/><Relationship Id="rId161" Type="http://schemas.openxmlformats.org/officeDocument/2006/relationships/image" Target="../media/image1003.png"/><Relationship Id="rId399" Type="http://schemas.openxmlformats.org/officeDocument/2006/relationships/customXml" Target="../ink/ink215.xml"/><Relationship Id="rId259" Type="http://schemas.openxmlformats.org/officeDocument/2006/relationships/image" Target="../media/image1051.png"/><Relationship Id="rId466" Type="http://schemas.openxmlformats.org/officeDocument/2006/relationships/image" Target="../media/image1152.png"/><Relationship Id="rId23" Type="http://schemas.openxmlformats.org/officeDocument/2006/relationships/image" Target="../media/image935.png"/><Relationship Id="rId119" Type="http://schemas.openxmlformats.org/officeDocument/2006/relationships/image" Target="../media/image982.png"/><Relationship Id="rId326" Type="http://schemas.openxmlformats.org/officeDocument/2006/relationships/customXml" Target="../ink/ink178.xml"/><Relationship Id="rId533" Type="http://schemas.openxmlformats.org/officeDocument/2006/relationships/customXml" Target="../ink/ink283.xml"/><Relationship Id="rId172" Type="http://schemas.openxmlformats.org/officeDocument/2006/relationships/customXml" Target="../ink/ink99.xml"/><Relationship Id="rId477" Type="http://schemas.openxmlformats.org/officeDocument/2006/relationships/customXml" Target="../ink/ink255.xml"/><Relationship Id="rId600" Type="http://schemas.openxmlformats.org/officeDocument/2006/relationships/image" Target="../media/image1219.png"/><Relationship Id="rId337" Type="http://schemas.openxmlformats.org/officeDocument/2006/relationships/image" Target="../media/image1089.png"/><Relationship Id="rId34" Type="http://schemas.openxmlformats.org/officeDocument/2006/relationships/customXml" Target="../ink/ink29.xml"/><Relationship Id="rId544" Type="http://schemas.openxmlformats.org/officeDocument/2006/relationships/image" Target="../media/image1191.png"/><Relationship Id="rId183" Type="http://schemas.openxmlformats.org/officeDocument/2006/relationships/customXml" Target="../ink/ink105.xml"/><Relationship Id="rId390" Type="http://schemas.openxmlformats.org/officeDocument/2006/relationships/image" Target="../media/image1115.png"/><Relationship Id="rId404" Type="http://schemas.openxmlformats.org/officeDocument/2006/relationships/image" Target="../media/image1122.png"/><Relationship Id="rId611" Type="http://schemas.openxmlformats.org/officeDocument/2006/relationships/customXml" Target="../ink/ink322.xml"/><Relationship Id="rId250" Type="http://schemas.openxmlformats.org/officeDocument/2006/relationships/image" Target="../media/image1047.png"/><Relationship Id="rId488" Type="http://schemas.openxmlformats.org/officeDocument/2006/relationships/image" Target="../media/image1163.png"/><Relationship Id="rId45" Type="http://schemas.openxmlformats.org/officeDocument/2006/relationships/customXml" Target="../ink/ink35.xml"/><Relationship Id="rId110" Type="http://schemas.openxmlformats.org/officeDocument/2006/relationships/customXml" Target="../ink/ink68.xml"/><Relationship Id="rId348" Type="http://schemas.openxmlformats.org/officeDocument/2006/relationships/customXml" Target="../ink/ink189.xml"/><Relationship Id="rId555" Type="http://schemas.openxmlformats.org/officeDocument/2006/relationships/customXml" Target="../ink/ink294.xml"/><Relationship Id="rId194" Type="http://schemas.openxmlformats.org/officeDocument/2006/relationships/image" Target="../media/image1019.png"/><Relationship Id="rId208" Type="http://schemas.openxmlformats.org/officeDocument/2006/relationships/image" Target="../media/image1026.png"/><Relationship Id="rId415" Type="http://schemas.openxmlformats.org/officeDocument/2006/relationships/customXml" Target="../ink/ink223.xml"/><Relationship Id="rId622" Type="http://schemas.openxmlformats.org/officeDocument/2006/relationships/image" Target="../media/image1230.png"/><Relationship Id="rId261" Type="http://schemas.openxmlformats.org/officeDocument/2006/relationships/image" Target="../media/image1052.png"/><Relationship Id="rId499" Type="http://schemas.openxmlformats.org/officeDocument/2006/relationships/customXml" Target="../ink/ink266.xml"/><Relationship Id="rId56" Type="http://schemas.openxmlformats.org/officeDocument/2006/relationships/image" Target="../media/image951.png"/><Relationship Id="rId359" Type="http://schemas.openxmlformats.org/officeDocument/2006/relationships/image" Target="../media/image1100.png"/><Relationship Id="rId566" Type="http://schemas.openxmlformats.org/officeDocument/2006/relationships/image" Target="../media/image1202.png"/><Relationship Id="rId121" Type="http://schemas.openxmlformats.org/officeDocument/2006/relationships/image" Target="../media/image983.png"/><Relationship Id="rId219" Type="http://schemas.openxmlformats.org/officeDocument/2006/relationships/customXml" Target="../ink/ink123.xml"/><Relationship Id="rId426" Type="http://schemas.openxmlformats.org/officeDocument/2006/relationships/customXml" Target="../ink/ink229.xml"/><Relationship Id="rId633" Type="http://schemas.openxmlformats.org/officeDocument/2006/relationships/customXml" Target="../ink/ink333.xml"/><Relationship Id="rId67" Type="http://schemas.openxmlformats.org/officeDocument/2006/relationships/customXml" Target="../ink/ink46.xml"/><Relationship Id="rId272" Type="http://schemas.openxmlformats.org/officeDocument/2006/relationships/customXml" Target="../ink/ink150.xml"/><Relationship Id="rId577" Type="http://schemas.openxmlformats.org/officeDocument/2006/relationships/customXml" Target="../ink/ink305.xml"/><Relationship Id="rId132" Type="http://schemas.openxmlformats.org/officeDocument/2006/relationships/customXml" Target="../ink/ink79.xml"/><Relationship Id="rId437" Type="http://schemas.openxmlformats.org/officeDocument/2006/relationships/image" Target="../media/image1138.png"/><Relationship Id="rId283" Type="http://schemas.openxmlformats.org/officeDocument/2006/relationships/customXml" Target="../ink/ink156.xml"/><Relationship Id="rId490" Type="http://schemas.openxmlformats.org/officeDocument/2006/relationships/image" Target="../media/image1164.png"/><Relationship Id="rId504" Type="http://schemas.openxmlformats.org/officeDocument/2006/relationships/image" Target="../media/image1171.png"/><Relationship Id="rId78" Type="http://schemas.openxmlformats.org/officeDocument/2006/relationships/customXml" Target="../ink/ink52.xml"/><Relationship Id="rId143" Type="http://schemas.openxmlformats.org/officeDocument/2006/relationships/image" Target="../media/image994.png"/><Relationship Id="rId350" Type="http://schemas.openxmlformats.org/officeDocument/2006/relationships/customXml" Target="../ink/ink190.xml"/><Relationship Id="rId588" Type="http://schemas.openxmlformats.org/officeDocument/2006/relationships/image" Target="../media/image1213.png"/><Relationship Id="rId9" Type="http://schemas.openxmlformats.org/officeDocument/2006/relationships/image" Target="../media/image928.png"/><Relationship Id="rId210" Type="http://schemas.openxmlformats.org/officeDocument/2006/relationships/image" Target="../media/image1027.png"/><Relationship Id="rId448" Type="http://schemas.openxmlformats.org/officeDocument/2006/relationships/image" Target="../media/image1143.png"/><Relationship Id="rId294" Type="http://schemas.openxmlformats.org/officeDocument/2006/relationships/image" Target="../media/image1068.png"/><Relationship Id="rId308" Type="http://schemas.openxmlformats.org/officeDocument/2006/relationships/customXml" Target="../ink/ink169.xml"/><Relationship Id="rId515" Type="http://schemas.openxmlformats.org/officeDocument/2006/relationships/customXml" Target="../ink/ink27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41.png"/><Relationship Id="rId21" Type="http://schemas.openxmlformats.org/officeDocument/2006/relationships/customXml" Target="../ink/ink347.xml"/><Relationship Id="rId42" Type="http://schemas.openxmlformats.org/officeDocument/2006/relationships/image" Target="../media/image1249.png"/><Relationship Id="rId47" Type="http://schemas.openxmlformats.org/officeDocument/2006/relationships/customXml" Target="../ink/ink360.xml"/><Relationship Id="rId63" Type="http://schemas.openxmlformats.org/officeDocument/2006/relationships/customXml" Target="../ink/ink368.xml"/><Relationship Id="rId68" Type="http://schemas.openxmlformats.org/officeDocument/2006/relationships/image" Target="../media/image1262.png"/><Relationship Id="rId84" Type="http://schemas.openxmlformats.org/officeDocument/2006/relationships/image" Target="../media/image27.png"/><Relationship Id="rId16" Type="http://schemas.openxmlformats.org/officeDocument/2006/relationships/image" Target="../media/image9260.png"/><Relationship Id="rId11" Type="http://schemas.openxmlformats.org/officeDocument/2006/relationships/customXml" Target="../ink/ink342.xml"/><Relationship Id="rId32" Type="http://schemas.openxmlformats.org/officeDocument/2006/relationships/image" Target="../media/image1244.png"/><Relationship Id="rId37" Type="http://schemas.openxmlformats.org/officeDocument/2006/relationships/customXml" Target="../ink/ink355.xml"/><Relationship Id="rId53" Type="http://schemas.openxmlformats.org/officeDocument/2006/relationships/customXml" Target="../ink/ink363.xml"/><Relationship Id="rId58" Type="http://schemas.openxmlformats.org/officeDocument/2006/relationships/image" Target="../media/image1257.png"/><Relationship Id="rId74" Type="http://schemas.openxmlformats.org/officeDocument/2006/relationships/image" Target="../media/image1265.png"/><Relationship Id="rId79" Type="http://schemas.openxmlformats.org/officeDocument/2006/relationships/customXml" Target="../ink/ink376.xml"/><Relationship Id="rId5" Type="http://schemas.openxmlformats.org/officeDocument/2006/relationships/customXml" Target="../ink/ink339.xml"/><Relationship Id="rId19" Type="http://schemas.openxmlformats.org/officeDocument/2006/relationships/customXml" Target="../ink/ink346.xml"/><Relationship Id="rId14" Type="http://schemas.openxmlformats.org/officeDocument/2006/relationships/image" Target="../media/image9250.png"/><Relationship Id="rId22" Type="http://schemas.openxmlformats.org/officeDocument/2006/relationships/image" Target="../media/image1239.png"/><Relationship Id="rId27" Type="http://schemas.openxmlformats.org/officeDocument/2006/relationships/customXml" Target="../ink/ink350.xml"/><Relationship Id="rId30" Type="http://schemas.openxmlformats.org/officeDocument/2006/relationships/image" Target="../media/image1243.png"/><Relationship Id="rId35" Type="http://schemas.openxmlformats.org/officeDocument/2006/relationships/customXml" Target="../ink/ink354.xml"/><Relationship Id="rId43" Type="http://schemas.openxmlformats.org/officeDocument/2006/relationships/customXml" Target="../ink/ink358.xml"/><Relationship Id="rId48" Type="http://schemas.openxmlformats.org/officeDocument/2006/relationships/image" Target="../media/image1252.png"/><Relationship Id="rId56" Type="http://schemas.openxmlformats.org/officeDocument/2006/relationships/image" Target="../media/image1256.png"/><Relationship Id="rId64" Type="http://schemas.openxmlformats.org/officeDocument/2006/relationships/image" Target="../media/image1260.png"/><Relationship Id="rId69" Type="http://schemas.openxmlformats.org/officeDocument/2006/relationships/customXml" Target="../ink/ink371.xml"/><Relationship Id="rId77" Type="http://schemas.openxmlformats.org/officeDocument/2006/relationships/customXml" Target="../ink/ink375.xml"/><Relationship Id="rId8" Type="http://schemas.openxmlformats.org/officeDocument/2006/relationships/image" Target="../media/image922.png"/><Relationship Id="rId51" Type="http://schemas.openxmlformats.org/officeDocument/2006/relationships/customXml" Target="../ink/ink362.xml"/><Relationship Id="rId72" Type="http://schemas.openxmlformats.org/officeDocument/2006/relationships/image" Target="../media/image1264.png"/><Relationship Id="rId80" Type="http://schemas.openxmlformats.org/officeDocument/2006/relationships/image" Target="../media/image25.png"/><Relationship Id="rId85" Type="http://schemas.openxmlformats.org/officeDocument/2006/relationships/customXml" Target="../ink/ink379.xml"/><Relationship Id="rId3" Type="http://schemas.openxmlformats.org/officeDocument/2006/relationships/customXml" Target="../ink/ink338.xml"/><Relationship Id="rId12" Type="http://schemas.openxmlformats.org/officeDocument/2006/relationships/image" Target="../media/image924.png"/><Relationship Id="rId17" Type="http://schemas.openxmlformats.org/officeDocument/2006/relationships/customXml" Target="../ink/ink345.xml"/><Relationship Id="rId25" Type="http://schemas.openxmlformats.org/officeDocument/2006/relationships/customXml" Target="../ink/ink349.xml"/><Relationship Id="rId33" Type="http://schemas.openxmlformats.org/officeDocument/2006/relationships/customXml" Target="../ink/ink353.xml"/><Relationship Id="rId38" Type="http://schemas.openxmlformats.org/officeDocument/2006/relationships/image" Target="../media/image1247.png"/><Relationship Id="rId46" Type="http://schemas.openxmlformats.org/officeDocument/2006/relationships/image" Target="../media/image1251.png"/><Relationship Id="rId59" Type="http://schemas.openxmlformats.org/officeDocument/2006/relationships/customXml" Target="../ink/ink366.xml"/><Relationship Id="rId67" Type="http://schemas.openxmlformats.org/officeDocument/2006/relationships/customXml" Target="../ink/ink370.xml"/><Relationship Id="rId20" Type="http://schemas.openxmlformats.org/officeDocument/2006/relationships/image" Target="../media/image1238.png"/><Relationship Id="rId41" Type="http://schemas.openxmlformats.org/officeDocument/2006/relationships/customXml" Target="../ink/ink357.xml"/><Relationship Id="rId54" Type="http://schemas.openxmlformats.org/officeDocument/2006/relationships/image" Target="../media/image1255.png"/><Relationship Id="rId62" Type="http://schemas.openxmlformats.org/officeDocument/2006/relationships/image" Target="../media/image1259.png"/><Relationship Id="rId70" Type="http://schemas.openxmlformats.org/officeDocument/2006/relationships/image" Target="../media/image1263.png"/><Relationship Id="rId75" Type="http://schemas.openxmlformats.org/officeDocument/2006/relationships/customXml" Target="../ink/ink374.xml"/><Relationship Id="rId83" Type="http://schemas.openxmlformats.org/officeDocument/2006/relationships/customXml" Target="../ink/ink37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10.png"/><Relationship Id="rId15" Type="http://schemas.openxmlformats.org/officeDocument/2006/relationships/customXml" Target="../ink/ink344.xml"/><Relationship Id="rId23" Type="http://schemas.openxmlformats.org/officeDocument/2006/relationships/customXml" Target="../ink/ink348.xml"/><Relationship Id="rId28" Type="http://schemas.openxmlformats.org/officeDocument/2006/relationships/image" Target="../media/image1242.png"/><Relationship Id="rId36" Type="http://schemas.openxmlformats.org/officeDocument/2006/relationships/image" Target="../media/image1246.png"/><Relationship Id="rId49" Type="http://schemas.openxmlformats.org/officeDocument/2006/relationships/customXml" Target="../ink/ink361.xml"/><Relationship Id="rId57" Type="http://schemas.openxmlformats.org/officeDocument/2006/relationships/customXml" Target="../ink/ink365.xml"/><Relationship Id="rId10" Type="http://schemas.openxmlformats.org/officeDocument/2006/relationships/image" Target="../media/image923.png"/><Relationship Id="rId31" Type="http://schemas.openxmlformats.org/officeDocument/2006/relationships/customXml" Target="../ink/ink352.xml"/><Relationship Id="rId44" Type="http://schemas.openxmlformats.org/officeDocument/2006/relationships/image" Target="../media/image1250.png"/><Relationship Id="rId52" Type="http://schemas.openxmlformats.org/officeDocument/2006/relationships/image" Target="../media/image1254.png"/><Relationship Id="rId60" Type="http://schemas.openxmlformats.org/officeDocument/2006/relationships/image" Target="../media/image1258.png"/><Relationship Id="rId65" Type="http://schemas.openxmlformats.org/officeDocument/2006/relationships/customXml" Target="../ink/ink369.xml"/><Relationship Id="rId73" Type="http://schemas.openxmlformats.org/officeDocument/2006/relationships/customXml" Target="../ink/ink373.xml"/><Relationship Id="rId78" Type="http://schemas.openxmlformats.org/officeDocument/2006/relationships/image" Target="../media/image24.png"/><Relationship Id="rId81" Type="http://schemas.openxmlformats.org/officeDocument/2006/relationships/customXml" Target="../ink/ink377.xml"/><Relationship Id="rId86" Type="http://schemas.openxmlformats.org/officeDocument/2006/relationships/image" Target="../media/image28.png"/><Relationship Id="rId4" Type="http://schemas.openxmlformats.org/officeDocument/2006/relationships/image" Target="../media/image9200.png"/><Relationship Id="rId9" Type="http://schemas.openxmlformats.org/officeDocument/2006/relationships/customXml" Target="../ink/ink341.xml"/><Relationship Id="rId13" Type="http://schemas.openxmlformats.org/officeDocument/2006/relationships/customXml" Target="../ink/ink343.xml"/><Relationship Id="rId18" Type="http://schemas.openxmlformats.org/officeDocument/2006/relationships/image" Target="../media/image1237.png"/><Relationship Id="rId39" Type="http://schemas.openxmlformats.org/officeDocument/2006/relationships/customXml" Target="../ink/ink356.xml"/><Relationship Id="rId34" Type="http://schemas.openxmlformats.org/officeDocument/2006/relationships/image" Target="../media/image1245.png"/><Relationship Id="rId50" Type="http://schemas.openxmlformats.org/officeDocument/2006/relationships/image" Target="../media/image1253.png"/><Relationship Id="rId55" Type="http://schemas.openxmlformats.org/officeDocument/2006/relationships/customXml" Target="../ink/ink364.xml"/><Relationship Id="rId76" Type="http://schemas.openxmlformats.org/officeDocument/2006/relationships/image" Target="../media/image1266.png"/><Relationship Id="rId7" Type="http://schemas.openxmlformats.org/officeDocument/2006/relationships/customXml" Target="../ink/ink340.xml"/><Relationship Id="rId71" Type="http://schemas.openxmlformats.org/officeDocument/2006/relationships/customXml" Target="../ink/ink372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51.xml"/><Relationship Id="rId24" Type="http://schemas.openxmlformats.org/officeDocument/2006/relationships/image" Target="../media/image1240.png"/><Relationship Id="rId40" Type="http://schemas.openxmlformats.org/officeDocument/2006/relationships/image" Target="../media/image1248.png"/><Relationship Id="rId45" Type="http://schemas.openxmlformats.org/officeDocument/2006/relationships/customXml" Target="../ink/ink359.xml"/><Relationship Id="rId66" Type="http://schemas.openxmlformats.org/officeDocument/2006/relationships/image" Target="../media/image1261.png"/><Relationship Id="rId61" Type="http://schemas.openxmlformats.org/officeDocument/2006/relationships/customXml" Target="../ink/ink367.xml"/><Relationship Id="rId8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4.png"/><Relationship Id="rId299" Type="http://schemas.openxmlformats.org/officeDocument/2006/relationships/image" Target="../media/image1411.png"/><Relationship Id="rId21" Type="http://schemas.openxmlformats.org/officeDocument/2006/relationships/image" Target="../media/image1276.png"/><Relationship Id="rId63" Type="http://schemas.openxmlformats.org/officeDocument/2006/relationships/image" Target="../media/image1297.png"/><Relationship Id="rId159" Type="http://schemas.openxmlformats.org/officeDocument/2006/relationships/image" Target="../media/image1345.png"/><Relationship Id="rId324" Type="http://schemas.openxmlformats.org/officeDocument/2006/relationships/customXml" Target="../ink/ink541.xml"/><Relationship Id="rId366" Type="http://schemas.openxmlformats.org/officeDocument/2006/relationships/customXml" Target="../ink/ink563.xml"/><Relationship Id="rId170" Type="http://schemas.openxmlformats.org/officeDocument/2006/relationships/customXml" Target="../ink/ink463.xml"/><Relationship Id="rId226" Type="http://schemas.openxmlformats.org/officeDocument/2006/relationships/image" Target="../media/image1376.png"/><Relationship Id="rId268" Type="http://schemas.openxmlformats.org/officeDocument/2006/relationships/image" Target="../media/image1397.png"/><Relationship Id="rId32" Type="http://schemas.openxmlformats.org/officeDocument/2006/relationships/customXml" Target="../ink/ink394.xml"/><Relationship Id="rId74" Type="http://schemas.openxmlformats.org/officeDocument/2006/relationships/customXml" Target="../ink/ink415.xml"/><Relationship Id="rId128" Type="http://schemas.openxmlformats.org/officeDocument/2006/relationships/customXml" Target="../ink/ink442.xml"/><Relationship Id="rId335" Type="http://schemas.openxmlformats.org/officeDocument/2006/relationships/customXml" Target="../ink/ink547.xml"/><Relationship Id="rId377" Type="http://schemas.openxmlformats.org/officeDocument/2006/relationships/customXml" Target="../ink/ink569.xml"/><Relationship Id="rId5" Type="http://schemas.openxmlformats.org/officeDocument/2006/relationships/image" Target="../media/image1268.png"/><Relationship Id="rId181" Type="http://schemas.openxmlformats.org/officeDocument/2006/relationships/image" Target="../media/image1128.png"/><Relationship Id="rId237" Type="http://schemas.openxmlformats.org/officeDocument/2006/relationships/customXml" Target="../ink/ink497.xml"/><Relationship Id="rId402" Type="http://schemas.openxmlformats.org/officeDocument/2006/relationships/customXml" Target="../ink/ink582.xml"/><Relationship Id="rId279" Type="http://schemas.openxmlformats.org/officeDocument/2006/relationships/customXml" Target="../ink/ink518.xml"/><Relationship Id="rId43" Type="http://schemas.openxmlformats.org/officeDocument/2006/relationships/image" Target="../media/image1287.png"/><Relationship Id="rId139" Type="http://schemas.openxmlformats.org/officeDocument/2006/relationships/image" Target="../media/image1335.png"/><Relationship Id="rId290" Type="http://schemas.openxmlformats.org/officeDocument/2006/relationships/image" Target="../media/image1407.png"/><Relationship Id="rId304" Type="http://schemas.openxmlformats.org/officeDocument/2006/relationships/customXml" Target="../ink/ink531.xml"/><Relationship Id="rId346" Type="http://schemas.openxmlformats.org/officeDocument/2006/relationships/customXml" Target="../ink/ink553.xml"/><Relationship Id="rId388" Type="http://schemas.openxmlformats.org/officeDocument/2006/relationships/customXml" Target="../ink/ink575.xml"/><Relationship Id="rId85" Type="http://schemas.openxmlformats.org/officeDocument/2006/relationships/image" Target="../media/image1308.png"/><Relationship Id="rId150" Type="http://schemas.openxmlformats.org/officeDocument/2006/relationships/customXml" Target="../ink/ink453.xml"/><Relationship Id="rId192" Type="http://schemas.openxmlformats.org/officeDocument/2006/relationships/customXml" Target="../ink/ink474.xml"/><Relationship Id="rId206" Type="http://schemas.openxmlformats.org/officeDocument/2006/relationships/customXml" Target="../ink/ink481.xml"/><Relationship Id="rId413" Type="http://schemas.openxmlformats.org/officeDocument/2006/relationships/image" Target="../media/image1466.png"/><Relationship Id="rId248" Type="http://schemas.openxmlformats.org/officeDocument/2006/relationships/image" Target="../media/image1387.png"/><Relationship Id="rId12" Type="http://schemas.openxmlformats.org/officeDocument/2006/relationships/customXml" Target="../ink/ink384.xml"/><Relationship Id="rId108" Type="http://schemas.openxmlformats.org/officeDocument/2006/relationships/customXml" Target="../ink/ink432.xml"/><Relationship Id="rId315" Type="http://schemas.openxmlformats.org/officeDocument/2006/relationships/image" Target="../media/image1419.png"/><Relationship Id="rId357" Type="http://schemas.openxmlformats.org/officeDocument/2006/relationships/image" Target="../media/image1439.png"/><Relationship Id="rId54" Type="http://schemas.openxmlformats.org/officeDocument/2006/relationships/customXml" Target="../ink/ink405.xml"/><Relationship Id="rId96" Type="http://schemas.openxmlformats.org/officeDocument/2006/relationships/customXml" Target="../ink/ink426.xml"/><Relationship Id="rId161" Type="http://schemas.openxmlformats.org/officeDocument/2006/relationships/image" Target="../media/image1346.png"/><Relationship Id="rId217" Type="http://schemas.openxmlformats.org/officeDocument/2006/relationships/customXml" Target="../ink/ink487.xml"/><Relationship Id="rId399" Type="http://schemas.openxmlformats.org/officeDocument/2006/relationships/image" Target="../media/image1459.png"/><Relationship Id="rId259" Type="http://schemas.openxmlformats.org/officeDocument/2006/relationships/customXml" Target="../ink/ink508.xml"/><Relationship Id="rId424" Type="http://schemas.openxmlformats.org/officeDocument/2006/relationships/image" Target="../media/image31.png"/><Relationship Id="rId23" Type="http://schemas.openxmlformats.org/officeDocument/2006/relationships/image" Target="../media/image1277.png"/><Relationship Id="rId119" Type="http://schemas.openxmlformats.org/officeDocument/2006/relationships/image" Target="../media/image1325.png"/><Relationship Id="rId270" Type="http://schemas.openxmlformats.org/officeDocument/2006/relationships/image" Target="../media/image1165.png"/><Relationship Id="rId326" Type="http://schemas.openxmlformats.org/officeDocument/2006/relationships/customXml" Target="../ink/ink542.xml"/><Relationship Id="rId65" Type="http://schemas.openxmlformats.org/officeDocument/2006/relationships/image" Target="../media/image1298.png"/><Relationship Id="rId130" Type="http://schemas.openxmlformats.org/officeDocument/2006/relationships/customXml" Target="../ink/ink443.xml"/><Relationship Id="rId368" Type="http://schemas.openxmlformats.org/officeDocument/2006/relationships/customXml" Target="../ink/ink564.xml"/><Relationship Id="rId172" Type="http://schemas.openxmlformats.org/officeDocument/2006/relationships/customXml" Target="../ink/ink464.xml"/><Relationship Id="rId228" Type="http://schemas.openxmlformats.org/officeDocument/2006/relationships/image" Target="../media/image1377.png"/><Relationship Id="rId281" Type="http://schemas.openxmlformats.org/officeDocument/2006/relationships/customXml" Target="../ink/ink519.xml"/><Relationship Id="rId337" Type="http://schemas.openxmlformats.org/officeDocument/2006/relationships/image" Target="../media/image1429.png"/><Relationship Id="rId34" Type="http://schemas.openxmlformats.org/officeDocument/2006/relationships/customXml" Target="../ink/ink395.xml"/><Relationship Id="rId76" Type="http://schemas.openxmlformats.org/officeDocument/2006/relationships/customXml" Target="../ink/ink416.xml"/><Relationship Id="rId141" Type="http://schemas.openxmlformats.org/officeDocument/2006/relationships/image" Target="../media/image1336.png"/><Relationship Id="rId379" Type="http://schemas.openxmlformats.org/officeDocument/2006/relationships/customXml" Target="../ink/ink570.xml"/><Relationship Id="rId7" Type="http://schemas.openxmlformats.org/officeDocument/2006/relationships/image" Target="../media/image1269.png"/><Relationship Id="rId183" Type="http://schemas.openxmlformats.org/officeDocument/2006/relationships/image" Target="../media/image1356.png"/><Relationship Id="rId239" Type="http://schemas.openxmlformats.org/officeDocument/2006/relationships/customXml" Target="../ink/ink498.xml"/><Relationship Id="rId390" Type="http://schemas.openxmlformats.org/officeDocument/2006/relationships/customXml" Target="../ink/ink576.xml"/><Relationship Id="rId404" Type="http://schemas.openxmlformats.org/officeDocument/2006/relationships/customXml" Target="../ink/ink583.xml"/><Relationship Id="rId250" Type="http://schemas.openxmlformats.org/officeDocument/2006/relationships/image" Target="../media/image1388.png"/><Relationship Id="rId292" Type="http://schemas.openxmlformats.org/officeDocument/2006/relationships/customXml" Target="../ink/ink525.xml"/><Relationship Id="rId306" Type="http://schemas.openxmlformats.org/officeDocument/2006/relationships/customXml" Target="../ink/ink532.xml"/><Relationship Id="rId45" Type="http://schemas.openxmlformats.org/officeDocument/2006/relationships/image" Target="../media/image1288.png"/><Relationship Id="rId87" Type="http://schemas.openxmlformats.org/officeDocument/2006/relationships/image" Target="../media/image1309.png"/><Relationship Id="rId110" Type="http://schemas.openxmlformats.org/officeDocument/2006/relationships/customXml" Target="../ink/ink433.xml"/><Relationship Id="rId348" Type="http://schemas.openxmlformats.org/officeDocument/2006/relationships/customXml" Target="../ink/ink554.xml"/><Relationship Id="rId152" Type="http://schemas.openxmlformats.org/officeDocument/2006/relationships/customXml" Target="../ink/ink454.xml"/><Relationship Id="rId194" Type="http://schemas.openxmlformats.org/officeDocument/2006/relationships/customXml" Target="../ink/ink475.xml"/><Relationship Id="rId208" Type="http://schemas.openxmlformats.org/officeDocument/2006/relationships/customXml" Target="../ink/ink482.xml"/><Relationship Id="rId415" Type="http://schemas.openxmlformats.org/officeDocument/2006/relationships/customXml" Target="../ink/ink589.xml"/><Relationship Id="rId261" Type="http://schemas.openxmlformats.org/officeDocument/2006/relationships/customXml" Target="../ink/ink509.xml"/><Relationship Id="rId14" Type="http://schemas.openxmlformats.org/officeDocument/2006/relationships/customXml" Target="../ink/ink385.xml"/><Relationship Id="rId56" Type="http://schemas.openxmlformats.org/officeDocument/2006/relationships/customXml" Target="../ink/ink406.xml"/><Relationship Id="rId317" Type="http://schemas.openxmlformats.org/officeDocument/2006/relationships/image" Target="../media/image1420.png"/><Relationship Id="rId359" Type="http://schemas.openxmlformats.org/officeDocument/2006/relationships/image" Target="../media/image1440.png"/><Relationship Id="rId98" Type="http://schemas.openxmlformats.org/officeDocument/2006/relationships/customXml" Target="../ink/ink427.xml"/><Relationship Id="rId121" Type="http://schemas.openxmlformats.org/officeDocument/2006/relationships/image" Target="../media/image1326.png"/><Relationship Id="rId163" Type="http://schemas.openxmlformats.org/officeDocument/2006/relationships/image" Target="../media/image1347.png"/><Relationship Id="rId219" Type="http://schemas.openxmlformats.org/officeDocument/2006/relationships/customXml" Target="../ink/ink488.xml"/><Relationship Id="rId370" Type="http://schemas.openxmlformats.org/officeDocument/2006/relationships/customXml" Target="../ink/ink565.xml"/><Relationship Id="rId426" Type="http://schemas.openxmlformats.org/officeDocument/2006/relationships/image" Target="../media/image32.png"/><Relationship Id="rId230" Type="http://schemas.openxmlformats.org/officeDocument/2006/relationships/image" Target="../media/image1378.png"/><Relationship Id="rId25" Type="http://schemas.openxmlformats.org/officeDocument/2006/relationships/image" Target="../media/image1278.png"/><Relationship Id="rId67" Type="http://schemas.openxmlformats.org/officeDocument/2006/relationships/image" Target="../media/image1299.png"/><Relationship Id="rId272" Type="http://schemas.openxmlformats.org/officeDocument/2006/relationships/image" Target="../media/image1398.png"/><Relationship Id="rId328" Type="http://schemas.openxmlformats.org/officeDocument/2006/relationships/customXml" Target="../ink/ink543.xml"/><Relationship Id="rId132" Type="http://schemas.openxmlformats.org/officeDocument/2006/relationships/customXml" Target="../ink/ink444.xml"/><Relationship Id="rId174" Type="http://schemas.openxmlformats.org/officeDocument/2006/relationships/customXml" Target="../ink/ink465.xml"/><Relationship Id="rId381" Type="http://schemas.openxmlformats.org/officeDocument/2006/relationships/customXml" Target="../ink/ink571.xml"/><Relationship Id="rId241" Type="http://schemas.openxmlformats.org/officeDocument/2006/relationships/customXml" Target="../ink/ink499.xml"/><Relationship Id="rId36" Type="http://schemas.openxmlformats.org/officeDocument/2006/relationships/customXml" Target="../ink/ink396.xml"/><Relationship Id="rId283" Type="http://schemas.openxmlformats.org/officeDocument/2006/relationships/customXml" Target="../ink/ink520.xml"/><Relationship Id="rId339" Type="http://schemas.openxmlformats.org/officeDocument/2006/relationships/image" Target="../media/image1430.png"/><Relationship Id="rId78" Type="http://schemas.openxmlformats.org/officeDocument/2006/relationships/customXml" Target="../ink/ink417.xml"/><Relationship Id="rId101" Type="http://schemas.openxmlformats.org/officeDocument/2006/relationships/image" Target="../media/image1316.png"/><Relationship Id="rId143" Type="http://schemas.openxmlformats.org/officeDocument/2006/relationships/image" Target="../media/image1337.png"/><Relationship Id="rId185" Type="http://schemas.openxmlformats.org/officeDocument/2006/relationships/image" Target="../media/image1357.png"/><Relationship Id="rId350" Type="http://schemas.openxmlformats.org/officeDocument/2006/relationships/customXml" Target="../ink/ink555.xml"/><Relationship Id="rId406" Type="http://schemas.openxmlformats.org/officeDocument/2006/relationships/customXml" Target="../ink/ink584.xml"/><Relationship Id="rId9" Type="http://schemas.openxmlformats.org/officeDocument/2006/relationships/image" Target="../media/image1270.png"/><Relationship Id="rId210" Type="http://schemas.openxmlformats.org/officeDocument/2006/relationships/customXml" Target="../ink/ink483.xml"/><Relationship Id="rId392" Type="http://schemas.openxmlformats.org/officeDocument/2006/relationships/customXml" Target="../ink/ink577.xml"/><Relationship Id="rId252" Type="http://schemas.openxmlformats.org/officeDocument/2006/relationships/image" Target="../media/image1389.png"/><Relationship Id="rId294" Type="http://schemas.openxmlformats.org/officeDocument/2006/relationships/customXml" Target="../ink/ink526.xml"/><Relationship Id="rId308" Type="http://schemas.openxmlformats.org/officeDocument/2006/relationships/customXml" Target="../ink/ink533.xml"/><Relationship Id="rId47" Type="http://schemas.openxmlformats.org/officeDocument/2006/relationships/image" Target="../media/image1289.png"/><Relationship Id="rId89" Type="http://schemas.openxmlformats.org/officeDocument/2006/relationships/image" Target="../media/image1310.png"/><Relationship Id="rId112" Type="http://schemas.openxmlformats.org/officeDocument/2006/relationships/customXml" Target="../ink/ink434.xml"/><Relationship Id="rId154" Type="http://schemas.openxmlformats.org/officeDocument/2006/relationships/customXml" Target="../ink/ink455.xml"/><Relationship Id="rId361" Type="http://schemas.openxmlformats.org/officeDocument/2006/relationships/image" Target="../media/image1441.png"/><Relationship Id="rId196" Type="http://schemas.openxmlformats.org/officeDocument/2006/relationships/customXml" Target="../ink/ink476.xml"/><Relationship Id="rId417" Type="http://schemas.openxmlformats.org/officeDocument/2006/relationships/customXml" Target="../ink/ink590.xml"/><Relationship Id="rId16" Type="http://schemas.openxmlformats.org/officeDocument/2006/relationships/customXml" Target="../ink/ink386.xml"/><Relationship Id="rId221" Type="http://schemas.openxmlformats.org/officeDocument/2006/relationships/customXml" Target="../ink/ink489.xml"/><Relationship Id="rId263" Type="http://schemas.openxmlformats.org/officeDocument/2006/relationships/customXml" Target="../ink/ink510.xml"/><Relationship Id="rId319" Type="http://schemas.openxmlformats.org/officeDocument/2006/relationships/image" Target="../media/image1421.png"/><Relationship Id="rId58" Type="http://schemas.openxmlformats.org/officeDocument/2006/relationships/customXml" Target="../ink/ink407.xml"/><Relationship Id="rId123" Type="http://schemas.openxmlformats.org/officeDocument/2006/relationships/image" Target="../media/image1327.png"/><Relationship Id="rId330" Type="http://schemas.openxmlformats.org/officeDocument/2006/relationships/image" Target="../media/image1426.png"/><Relationship Id="rId165" Type="http://schemas.openxmlformats.org/officeDocument/2006/relationships/image" Target="../media/image1348.png"/><Relationship Id="rId372" Type="http://schemas.openxmlformats.org/officeDocument/2006/relationships/image" Target="../media/image1446.png"/><Relationship Id="rId428" Type="http://schemas.openxmlformats.org/officeDocument/2006/relationships/image" Target="../media/image33.png"/><Relationship Id="rId232" Type="http://schemas.openxmlformats.org/officeDocument/2006/relationships/image" Target="../media/image1379.png"/><Relationship Id="rId274" Type="http://schemas.openxmlformats.org/officeDocument/2006/relationships/image" Target="../media/image1399.png"/><Relationship Id="rId27" Type="http://schemas.openxmlformats.org/officeDocument/2006/relationships/image" Target="../media/image1279.png"/><Relationship Id="rId69" Type="http://schemas.openxmlformats.org/officeDocument/2006/relationships/image" Target="../media/image1300.png"/><Relationship Id="rId134" Type="http://schemas.openxmlformats.org/officeDocument/2006/relationships/customXml" Target="../ink/ink445.xml"/><Relationship Id="rId80" Type="http://schemas.openxmlformats.org/officeDocument/2006/relationships/customXml" Target="../ink/ink418.xml"/><Relationship Id="rId176" Type="http://schemas.openxmlformats.org/officeDocument/2006/relationships/customXml" Target="../ink/ink466.xml"/><Relationship Id="rId341" Type="http://schemas.openxmlformats.org/officeDocument/2006/relationships/image" Target="../media/image1431.png"/><Relationship Id="rId383" Type="http://schemas.openxmlformats.org/officeDocument/2006/relationships/image" Target="../media/image1451.png"/><Relationship Id="rId201" Type="http://schemas.openxmlformats.org/officeDocument/2006/relationships/image" Target="../media/image1365.png"/><Relationship Id="rId243" Type="http://schemas.openxmlformats.org/officeDocument/2006/relationships/customXml" Target="../ink/ink500.xml"/><Relationship Id="rId285" Type="http://schemas.openxmlformats.org/officeDocument/2006/relationships/customXml" Target="../ink/ink521.xml"/><Relationship Id="rId38" Type="http://schemas.openxmlformats.org/officeDocument/2006/relationships/customXml" Target="../ink/ink397.xml"/><Relationship Id="rId103" Type="http://schemas.openxmlformats.org/officeDocument/2006/relationships/image" Target="../media/image1317.png"/><Relationship Id="rId310" Type="http://schemas.openxmlformats.org/officeDocument/2006/relationships/customXml" Target="../ink/ink534.xml"/><Relationship Id="rId91" Type="http://schemas.openxmlformats.org/officeDocument/2006/relationships/image" Target="../media/image1311.png"/><Relationship Id="rId145" Type="http://schemas.openxmlformats.org/officeDocument/2006/relationships/image" Target="../media/image1338.png"/><Relationship Id="rId187" Type="http://schemas.openxmlformats.org/officeDocument/2006/relationships/image" Target="../media/image1358.png"/><Relationship Id="rId352" Type="http://schemas.openxmlformats.org/officeDocument/2006/relationships/customXml" Target="../ink/ink556.xml"/><Relationship Id="rId394" Type="http://schemas.openxmlformats.org/officeDocument/2006/relationships/customXml" Target="../ink/ink578.xml"/><Relationship Id="rId408" Type="http://schemas.openxmlformats.org/officeDocument/2006/relationships/customXml" Target="../ink/ink58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84.xml"/><Relationship Id="rId233" Type="http://schemas.openxmlformats.org/officeDocument/2006/relationships/customXml" Target="../ink/ink495.xml"/><Relationship Id="rId254" Type="http://schemas.openxmlformats.org/officeDocument/2006/relationships/image" Target="../media/image1390.png"/><Relationship Id="rId28" Type="http://schemas.openxmlformats.org/officeDocument/2006/relationships/customXml" Target="../ink/ink392.xml"/><Relationship Id="rId49" Type="http://schemas.openxmlformats.org/officeDocument/2006/relationships/image" Target="../media/image1290.png"/><Relationship Id="rId114" Type="http://schemas.openxmlformats.org/officeDocument/2006/relationships/customXml" Target="../ink/ink435.xml"/><Relationship Id="rId275" Type="http://schemas.openxmlformats.org/officeDocument/2006/relationships/customXml" Target="../ink/ink516.xml"/><Relationship Id="rId296" Type="http://schemas.openxmlformats.org/officeDocument/2006/relationships/customXml" Target="../ink/ink527.xml"/><Relationship Id="rId300" Type="http://schemas.openxmlformats.org/officeDocument/2006/relationships/customXml" Target="../ink/ink529.xml"/><Relationship Id="rId60" Type="http://schemas.openxmlformats.org/officeDocument/2006/relationships/customXml" Target="../ink/ink408.xml"/><Relationship Id="rId81" Type="http://schemas.openxmlformats.org/officeDocument/2006/relationships/image" Target="../media/image1306.png"/><Relationship Id="rId135" Type="http://schemas.openxmlformats.org/officeDocument/2006/relationships/image" Target="../media/image1333.png"/><Relationship Id="rId156" Type="http://schemas.openxmlformats.org/officeDocument/2006/relationships/customXml" Target="../ink/ink456.xml"/><Relationship Id="rId177" Type="http://schemas.openxmlformats.org/officeDocument/2006/relationships/image" Target="../media/image1354.png"/><Relationship Id="rId198" Type="http://schemas.openxmlformats.org/officeDocument/2006/relationships/customXml" Target="../ink/ink477.xml"/><Relationship Id="rId321" Type="http://schemas.openxmlformats.org/officeDocument/2006/relationships/image" Target="../media/image1422.png"/><Relationship Id="rId342" Type="http://schemas.openxmlformats.org/officeDocument/2006/relationships/customXml" Target="../ink/ink551.xml"/><Relationship Id="rId363" Type="http://schemas.openxmlformats.org/officeDocument/2006/relationships/image" Target="../media/image1442.png"/><Relationship Id="rId384" Type="http://schemas.openxmlformats.org/officeDocument/2006/relationships/customXml" Target="../ink/ink573.xml"/><Relationship Id="rId419" Type="http://schemas.openxmlformats.org/officeDocument/2006/relationships/customXml" Target="../ink/ink591.xml"/><Relationship Id="rId202" Type="http://schemas.openxmlformats.org/officeDocument/2006/relationships/customXml" Target="../ink/ink479.xml"/><Relationship Id="rId223" Type="http://schemas.openxmlformats.org/officeDocument/2006/relationships/customXml" Target="../ink/ink490.xml"/><Relationship Id="rId244" Type="http://schemas.openxmlformats.org/officeDocument/2006/relationships/image" Target="../media/image1385.png"/><Relationship Id="rId430" Type="http://schemas.openxmlformats.org/officeDocument/2006/relationships/image" Target="../media/image34.png"/><Relationship Id="rId18" Type="http://schemas.openxmlformats.org/officeDocument/2006/relationships/customXml" Target="../ink/ink387.xml"/><Relationship Id="rId39" Type="http://schemas.openxmlformats.org/officeDocument/2006/relationships/image" Target="../media/image1285.png"/><Relationship Id="rId265" Type="http://schemas.openxmlformats.org/officeDocument/2006/relationships/customXml" Target="../ink/ink511.xml"/><Relationship Id="rId286" Type="http://schemas.openxmlformats.org/officeDocument/2006/relationships/image" Target="../media/image1405.png"/><Relationship Id="rId50" Type="http://schemas.openxmlformats.org/officeDocument/2006/relationships/customXml" Target="../ink/ink403.xml"/><Relationship Id="rId104" Type="http://schemas.openxmlformats.org/officeDocument/2006/relationships/customXml" Target="../ink/ink430.xml"/><Relationship Id="rId125" Type="http://schemas.openxmlformats.org/officeDocument/2006/relationships/image" Target="../media/image1328.png"/><Relationship Id="rId146" Type="http://schemas.openxmlformats.org/officeDocument/2006/relationships/customXml" Target="../ink/ink451.xml"/><Relationship Id="rId167" Type="http://schemas.openxmlformats.org/officeDocument/2006/relationships/image" Target="../media/image1349.png"/><Relationship Id="rId188" Type="http://schemas.openxmlformats.org/officeDocument/2006/relationships/customXml" Target="../ink/ink472.xml"/><Relationship Id="rId311" Type="http://schemas.openxmlformats.org/officeDocument/2006/relationships/image" Target="../media/image1417.png"/><Relationship Id="rId332" Type="http://schemas.openxmlformats.org/officeDocument/2006/relationships/image" Target="../media/image1427.png"/><Relationship Id="rId353" Type="http://schemas.openxmlformats.org/officeDocument/2006/relationships/image" Target="../media/image1437.png"/><Relationship Id="rId374" Type="http://schemas.openxmlformats.org/officeDocument/2006/relationships/image" Target="../media/image1447.png"/><Relationship Id="rId395" Type="http://schemas.openxmlformats.org/officeDocument/2006/relationships/image" Target="../media/image1457.png"/><Relationship Id="rId409" Type="http://schemas.openxmlformats.org/officeDocument/2006/relationships/image" Target="../media/image1464.png"/><Relationship Id="rId71" Type="http://schemas.openxmlformats.org/officeDocument/2006/relationships/image" Target="../media/image1301.png"/><Relationship Id="rId92" Type="http://schemas.openxmlformats.org/officeDocument/2006/relationships/customXml" Target="../ink/ink424.xml"/><Relationship Id="rId213" Type="http://schemas.openxmlformats.org/officeDocument/2006/relationships/image" Target="../media/image1370.png"/><Relationship Id="rId234" Type="http://schemas.openxmlformats.org/officeDocument/2006/relationships/image" Target="../media/image1380.png"/><Relationship Id="rId420" Type="http://schemas.openxmlformats.org/officeDocument/2006/relationships/image" Target="../media/image1469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280.png"/><Relationship Id="rId255" Type="http://schemas.openxmlformats.org/officeDocument/2006/relationships/customXml" Target="../ink/ink506.xml"/><Relationship Id="rId276" Type="http://schemas.openxmlformats.org/officeDocument/2006/relationships/image" Target="../media/image1400.png"/><Relationship Id="rId297" Type="http://schemas.openxmlformats.org/officeDocument/2006/relationships/image" Target="../media/image1410.png"/><Relationship Id="rId40" Type="http://schemas.openxmlformats.org/officeDocument/2006/relationships/customXml" Target="../ink/ink398.xml"/><Relationship Id="rId115" Type="http://schemas.openxmlformats.org/officeDocument/2006/relationships/image" Target="../media/image1323.png"/><Relationship Id="rId136" Type="http://schemas.openxmlformats.org/officeDocument/2006/relationships/customXml" Target="../ink/ink446.xml"/><Relationship Id="rId157" Type="http://schemas.openxmlformats.org/officeDocument/2006/relationships/image" Target="../media/image1344.png"/><Relationship Id="rId178" Type="http://schemas.openxmlformats.org/officeDocument/2006/relationships/customXml" Target="../ink/ink467.xml"/><Relationship Id="rId301" Type="http://schemas.openxmlformats.org/officeDocument/2006/relationships/image" Target="../media/image1412.png"/><Relationship Id="rId322" Type="http://schemas.openxmlformats.org/officeDocument/2006/relationships/customXml" Target="../ink/ink540.xml"/><Relationship Id="rId343" Type="http://schemas.openxmlformats.org/officeDocument/2006/relationships/image" Target="../media/image1432.png"/><Relationship Id="rId364" Type="http://schemas.openxmlformats.org/officeDocument/2006/relationships/customXml" Target="../ink/ink562.xml"/><Relationship Id="rId61" Type="http://schemas.openxmlformats.org/officeDocument/2006/relationships/image" Target="../media/image1296.png"/><Relationship Id="rId82" Type="http://schemas.openxmlformats.org/officeDocument/2006/relationships/customXml" Target="../ink/ink419.xml"/><Relationship Id="rId199" Type="http://schemas.openxmlformats.org/officeDocument/2006/relationships/image" Target="../media/image1364.png"/><Relationship Id="rId203" Type="http://schemas.openxmlformats.org/officeDocument/2006/relationships/image" Target="../media/image1366.png"/><Relationship Id="rId385" Type="http://schemas.openxmlformats.org/officeDocument/2006/relationships/image" Target="../media/image1452.png"/><Relationship Id="rId19" Type="http://schemas.openxmlformats.org/officeDocument/2006/relationships/image" Target="../media/image1275.png"/><Relationship Id="rId224" Type="http://schemas.openxmlformats.org/officeDocument/2006/relationships/image" Target="../media/image1375.png"/><Relationship Id="rId245" Type="http://schemas.openxmlformats.org/officeDocument/2006/relationships/customXml" Target="../ink/ink501.xml"/><Relationship Id="rId266" Type="http://schemas.openxmlformats.org/officeDocument/2006/relationships/image" Target="../media/image1396.png"/><Relationship Id="rId287" Type="http://schemas.openxmlformats.org/officeDocument/2006/relationships/customXml" Target="../ink/ink522.xml"/><Relationship Id="rId410" Type="http://schemas.openxmlformats.org/officeDocument/2006/relationships/customXml" Target="../ink/ink586.xml"/><Relationship Id="rId431" Type="http://schemas.openxmlformats.org/officeDocument/2006/relationships/customXml" Target="../ink/ink597.xml"/><Relationship Id="rId30" Type="http://schemas.openxmlformats.org/officeDocument/2006/relationships/customXml" Target="../ink/ink393.xml"/><Relationship Id="rId105" Type="http://schemas.openxmlformats.org/officeDocument/2006/relationships/image" Target="../media/image1318.png"/><Relationship Id="rId126" Type="http://schemas.openxmlformats.org/officeDocument/2006/relationships/customXml" Target="../ink/ink441.xml"/><Relationship Id="rId147" Type="http://schemas.openxmlformats.org/officeDocument/2006/relationships/image" Target="../media/image1339.png"/><Relationship Id="rId168" Type="http://schemas.openxmlformats.org/officeDocument/2006/relationships/customXml" Target="../ink/ink462.xml"/><Relationship Id="rId312" Type="http://schemas.openxmlformats.org/officeDocument/2006/relationships/customXml" Target="../ink/ink535.xml"/><Relationship Id="rId333" Type="http://schemas.openxmlformats.org/officeDocument/2006/relationships/customXml" Target="../ink/ink546.xml"/><Relationship Id="rId354" Type="http://schemas.openxmlformats.org/officeDocument/2006/relationships/customXml" Target="../ink/ink557.xml"/><Relationship Id="rId51" Type="http://schemas.openxmlformats.org/officeDocument/2006/relationships/image" Target="../media/image1291.png"/><Relationship Id="rId72" Type="http://schemas.openxmlformats.org/officeDocument/2006/relationships/customXml" Target="../ink/ink414.xml"/><Relationship Id="rId93" Type="http://schemas.openxmlformats.org/officeDocument/2006/relationships/image" Target="../media/image1312.png"/><Relationship Id="rId189" Type="http://schemas.openxmlformats.org/officeDocument/2006/relationships/image" Target="../media/image1359.png"/><Relationship Id="rId375" Type="http://schemas.openxmlformats.org/officeDocument/2006/relationships/customXml" Target="../ink/ink568.xml"/><Relationship Id="rId396" Type="http://schemas.openxmlformats.org/officeDocument/2006/relationships/customXml" Target="../ink/ink579.xml"/><Relationship Id="rId3" Type="http://schemas.openxmlformats.org/officeDocument/2006/relationships/image" Target="../media/image29.png"/><Relationship Id="rId214" Type="http://schemas.openxmlformats.org/officeDocument/2006/relationships/customXml" Target="../ink/ink485.xml"/><Relationship Id="rId235" Type="http://schemas.openxmlformats.org/officeDocument/2006/relationships/customXml" Target="../ink/ink496.xml"/><Relationship Id="rId256" Type="http://schemas.openxmlformats.org/officeDocument/2006/relationships/image" Target="../media/image1391.png"/><Relationship Id="rId277" Type="http://schemas.openxmlformats.org/officeDocument/2006/relationships/customXml" Target="../ink/ink517.xml"/><Relationship Id="rId298" Type="http://schemas.openxmlformats.org/officeDocument/2006/relationships/customXml" Target="../ink/ink528.xml"/><Relationship Id="rId400" Type="http://schemas.openxmlformats.org/officeDocument/2006/relationships/customXml" Target="../ink/ink581.xml"/><Relationship Id="rId421" Type="http://schemas.openxmlformats.org/officeDocument/2006/relationships/customXml" Target="../ink/ink592.xml"/><Relationship Id="rId116" Type="http://schemas.openxmlformats.org/officeDocument/2006/relationships/customXml" Target="../ink/ink436.xml"/><Relationship Id="rId137" Type="http://schemas.openxmlformats.org/officeDocument/2006/relationships/image" Target="../media/image1334.png"/><Relationship Id="rId158" Type="http://schemas.openxmlformats.org/officeDocument/2006/relationships/customXml" Target="../ink/ink457.xml"/><Relationship Id="rId302" Type="http://schemas.openxmlformats.org/officeDocument/2006/relationships/customXml" Target="../ink/ink530.xml"/><Relationship Id="rId323" Type="http://schemas.openxmlformats.org/officeDocument/2006/relationships/image" Target="../media/image1423.png"/><Relationship Id="rId344" Type="http://schemas.openxmlformats.org/officeDocument/2006/relationships/customXml" Target="../ink/ink552.xml"/><Relationship Id="rId20" Type="http://schemas.openxmlformats.org/officeDocument/2006/relationships/customXml" Target="../ink/ink388.xml"/><Relationship Id="rId41" Type="http://schemas.openxmlformats.org/officeDocument/2006/relationships/image" Target="../media/image1286.png"/><Relationship Id="rId62" Type="http://schemas.openxmlformats.org/officeDocument/2006/relationships/customXml" Target="../ink/ink409.xml"/><Relationship Id="rId83" Type="http://schemas.openxmlformats.org/officeDocument/2006/relationships/image" Target="../media/image1307.png"/><Relationship Id="rId179" Type="http://schemas.openxmlformats.org/officeDocument/2006/relationships/image" Target="../media/image1355.png"/><Relationship Id="rId365" Type="http://schemas.openxmlformats.org/officeDocument/2006/relationships/image" Target="../media/image1443.png"/><Relationship Id="rId386" Type="http://schemas.openxmlformats.org/officeDocument/2006/relationships/customXml" Target="../ink/ink574.xml"/><Relationship Id="rId190" Type="http://schemas.openxmlformats.org/officeDocument/2006/relationships/customXml" Target="../ink/ink473.xml"/><Relationship Id="rId204" Type="http://schemas.openxmlformats.org/officeDocument/2006/relationships/customXml" Target="../ink/ink480.xml"/><Relationship Id="rId225" Type="http://schemas.openxmlformats.org/officeDocument/2006/relationships/customXml" Target="../ink/ink491.xml"/><Relationship Id="rId246" Type="http://schemas.openxmlformats.org/officeDocument/2006/relationships/image" Target="../media/image1386.png"/><Relationship Id="rId267" Type="http://schemas.openxmlformats.org/officeDocument/2006/relationships/customXml" Target="../ink/ink512.xml"/><Relationship Id="rId288" Type="http://schemas.openxmlformats.org/officeDocument/2006/relationships/image" Target="../media/image1406.png"/><Relationship Id="rId411" Type="http://schemas.openxmlformats.org/officeDocument/2006/relationships/image" Target="../media/image1465.png"/><Relationship Id="rId432" Type="http://schemas.openxmlformats.org/officeDocument/2006/relationships/image" Target="../media/image35.png"/><Relationship Id="rId106" Type="http://schemas.openxmlformats.org/officeDocument/2006/relationships/customXml" Target="../ink/ink431.xml"/><Relationship Id="rId127" Type="http://schemas.openxmlformats.org/officeDocument/2006/relationships/image" Target="../media/image1329.png"/><Relationship Id="rId313" Type="http://schemas.openxmlformats.org/officeDocument/2006/relationships/image" Target="../media/image1418.png"/><Relationship Id="rId10" Type="http://schemas.openxmlformats.org/officeDocument/2006/relationships/customXml" Target="../ink/ink383.xml"/><Relationship Id="rId31" Type="http://schemas.openxmlformats.org/officeDocument/2006/relationships/image" Target="../media/image1281.png"/><Relationship Id="rId52" Type="http://schemas.openxmlformats.org/officeDocument/2006/relationships/customXml" Target="../ink/ink404.xml"/><Relationship Id="rId73" Type="http://schemas.openxmlformats.org/officeDocument/2006/relationships/image" Target="../media/image1302.png"/><Relationship Id="rId94" Type="http://schemas.openxmlformats.org/officeDocument/2006/relationships/customXml" Target="../ink/ink425.xml"/><Relationship Id="rId148" Type="http://schemas.openxmlformats.org/officeDocument/2006/relationships/customXml" Target="../ink/ink452.xml"/><Relationship Id="rId169" Type="http://schemas.openxmlformats.org/officeDocument/2006/relationships/image" Target="../media/image1350.png"/><Relationship Id="rId334" Type="http://schemas.openxmlformats.org/officeDocument/2006/relationships/image" Target="../media/image1428.png"/><Relationship Id="rId355" Type="http://schemas.openxmlformats.org/officeDocument/2006/relationships/image" Target="../media/image1438.png"/><Relationship Id="rId376" Type="http://schemas.openxmlformats.org/officeDocument/2006/relationships/image" Target="../media/image1448.png"/><Relationship Id="rId397" Type="http://schemas.openxmlformats.org/officeDocument/2006/relationships/image" Target="../media/image1458.png"/><Relationship Id="rId4" Type="http://schemas.openxmlformats.org/officeDocument/2006/relationships/customXml" Target="../ink/ink380.xml"/><Relationship Id="rId180" Type="http://schemas.openxmlformats.org/officeDocument/2006/relationships/customXml" Target="../ink/ink468.xml"/><Relationship Id="rId215" Type="http://schemas.openxmlformats.org/officeDocument/2006/relationships/image" Target="../media/image1371.png"/><Relationship Id="rId236" Type="http://schemas.openxmlformats.org/officeDocument/2006/relationships/image" Target="../media/image1381.png"/><Relationship Id="rId257" Type="http://schemas.openxmlformats.org/officeDocument/2006/relationships/customXml" Target="../ink/ink507.xml"/><Relationship Id="rId278" Type="http://schemas.openxmlformats.org/officeDocument/2006/relationships/image" Target="../media/image1401.png"/><Relationship Id="rId401" Type="http://schemas.openxmlformats.org/officeDocument/2006/relationships/image" Target="../media/image1460.png"/><Relationship Id="rId422" Type="http://schemas.openxmlformats.org/officeDocument/2006/relationships/image" Target="../media/image30.png"/><Relationship Id="rId303" Type="http://schemas.openxmlformats.org/officeDocument/2006/relationships/image" Target="../media/image1413.png"/><Relationship Id="rId42" Type="http://schemas.openxmlformats.org/officeDocument/2006/relationships/customXml" Target="../ink/ink399.xml"/><Relationship Id="rId84" Type="http://schemas.openxmlformats.org/officeDocument/2006/relationships/customXml" Target="../ink/ink420.xml"/><Relationship Id="rId138" Type="http://schemas.openxmlformats.org/officeDocument/2006/relationships/customXml" Target="../ink/ink447.xml"/><Relationship Id="rId345" Type="http://schemas.openxmlformats.org/officeDocument/2006/relationships/image" Target="../media/image1433.png"/><Relationship Id="rId387" Type="http://schemas.openxmlformats.org/officeDocument/2006/relationships/image" Target="../media/image1453.png"/><Relationship Id="rId191" Type="http://schemas.openxmlformats.org/officeDocument/2006/relationships/image" Target="../media/image1360.png"/><Relationship Id="rId205" Type="http://schemas.openxmlformats.org/officeDocument/2006/relationships/image" Target="../media/image1367.png"/><Relationship Id="rId247" Type="http://schemas.openxmlformats.org/officeDocument/2006/relationships/customXml" Target="../ink/ink502.xml"/><Relationship Id="rId412" Type="http://schemas.openxmlformats.org/officeDocument/2006/relationships/customXml" Target="../ink/ink587.xml"/><Relationship Id="rId107" Type="http://schemas.openxmlformats.org/officeDocument/2006/relationships/image" Target="../media/image1319.png"/><Relationship Id="rId289" Type="http://schemas.openxmlformats.org/officeDocument/2006/relationships/customXml" Target="../ink/ink523.xml"/><Relationship Id="rId11" Type="http://schemas.openxmlformats.org/officeDocument/2006/relationships/image" Target="../media/image1271.png"/><Relationship Id="rId53" Type="http://schemas.openxmlformats.org/officeDocument/2006/relationships/image" Target="../media/image1292.png"/><Relationship Id="rId149" Type="http://schemas.openxmlformats.org/officeDocument/2006/relationships/image" Target="../media/image1340.png"/><Relationship Id="rId314" Type="http://schemas.openxmlformats.org/officeDocument/2006/relationships/customXml" Target="../ink/ink536.xml"/><Relationship Id="rId356" Type="http://schemas.openxmlformats.org/officeDocument/2006/relationships/customXml" Target="../ink/ink558.xml"/><Relationship Id="rId398" Type="http://schemas.openxmlformats.org/officeDocument/2006/relationships/customXml" Target="../ink/ink580.xml"/><Relationship Id="rId95" Type="http://schemas.openxmlformats.org/officeDocument/2006/relationships/image" Target="../media/image1313.png"/><Relationship Id="rId160" Type="http://schemas.openxmlformats.org/officeDocument/2006/relationships/customXml" Target="../ink/ink458.xml"/><Relationship Id="rId216" Type="http://schemas.openxmlformats.org/officeDocument/2006/relationships/customXml" Target="../ink/ink486.xml"/><Relationship Id="rId423" Type="http://schemas.openxmlformats.org/officeDocument/2006/relationships/customXml" Target="../ink/ink593.xml"/><Relationship Id="rId258" Type="http://schemas.openxmlformats.org/officeDocument/2006/relationships/image" Target="../media/image1392.png"/><Relationship Id="rId22" Type="http://schemas.openxmlformats.org/officeDocument/2006/relationships/customXml" Target="../ink/ink389.xml"/><Relationship Id="rId64" Type="http://schemas.openxmlformats.org/officeDocument/2006/relationships/customXml" Target="../ink/ink410.xml"/><Relationship Id="rId118" Type="http://schemas.openxmlformats.org/officeDocument/2006/relationships/customXml" Target="../ink/ink437.xml"/><Relationship Id="rId325" Type="http://schemas.openxmlformats.org/officeDocument/2006/relationships/image" Target="../media/image1424.png"/><Relationship Id="rId367" Type="http://schemas.openxmlformats.org/officeDocument/2006/relationships/image" Target="../media/image1444.png"/><Relationship Id="rId171" Type="http://schemas.openxmlformats.org/officeDocument/2006/relationships/image" Target="../media/image1351.png"/><Relationship Id="rId227" Type="http://schemas.openxmlformats.org/officeDocument/2006/relationships/customXml" Target="../ink/ink492.xml"/><Relationship Id="rId269" Type="http://schemas.openxmlformats.org/officeDocument/2006/relationships/customXml" Target="../ink/ink513.xml"/><Relationship Id="rId33" Type="http://schemas.openxmlformats.org/officeDocument/2006/relationships/image" Target="../media/image1282.png"/><Relationship Id="rId129" Type="http://schemas.openxmlformats.org/officeDocument/2006/relationships/image" Target="../media/image1330.png"/><Relationship Id="rId280" Type="http://schemas.openxmlformats.org/officeDocument/2006/relationships/image" Target="../media/image1402.png"/><Relationship Id="rId336" Type="http://schemas.openxmlformats.org/officeDocument/2006/relationships/customXml" Target="../ink/ink548.xml"/><Relationship Id="rId75" Type="http://schemas.openxmlformats.org/officeDocument/2006/relationships/image" Target="../media/image1303.png"/><Relationship Id="rId140" Type="http://schemas.openxmlformats.org/officeDocument/2006/relationships/customXml" Target="../ink/ink448.xml"/><Relationship Id="rId182" Type="http://schemas.openxmlformats.org/officeDocument/2006/relationships/customXml" Target="../ink/ink469.xml"/><Relationship Id="rId378" Type="http://schemas.openxmlformats.org/officeDocument/2006/relationships/image" Target="../media/image1449.png"/><Relationship Id="rId403" Type="http://schemas.openxmlformats.org/officeDocument/2006/relationships/image" Target="../media/image1461.png"/><Relationship Id="rId6" Type="http://schemas.openxmlformats.org/officeDocument/2006/relationships/customXml" Target="../ink/ink381.xml"/><Relationship Id="rId238" Type="http://schemas.openxmlformats.org/officeDocument/2006/relationships/image" Target="../media/image1382.png"/><Relationship Id="rId291" Type="http://schemas.openxmlformats.org/officeDocument/2006/relationships/customXml" Target="../ink/ink524.xml"/><Relationship Id="rId305" Type="http://schemas.openxmlformats.org/officeDocument/2006/relationships/image" Target="../media/image1414.png"/><Relationship Id="rId347" Type="http://schemas.openxmlformats.org/officeDocument/2006/relationships/image" Target="../media/image1434.png"/><Relationship Id="rId44" Type="http://schemas.openxmlformats.org/officeDocument/2006/relationships/customXml" Target="../ink/ink400.xml"/><Relationship Id="rId86" Type="http://schemas.openxmlformats.org/officeDocument/2006/relationships/customXml" Target="../ink/ink421.xml"/><Relationship Id="rId151" Type="http://schemas.openxmlformats.org/officeDocument/2006/relationships/image" Target="../media/image1341.png"/><Relationship Id="rId389" Type="http://schemas.openxmlformats.org/officeDocument/2006/relationships/image" Target="../media/image1454.png"/><Relationship Id="rId193" Type="http://schemas.openxmlformats.org/officeDocument/2006/relationships/image" Target="../media/image1361.png"/><Relationship Id="rId207" Type="http://schemas.openxmlformats.org/officeDocument/2006/relationships/image" Target="../media/image930.png"/><Relationship Id="rId249" Type="http://schemas.openxmlformats.org/officeDocument/2006/relationships/customXml" Target="../ink/ink503.xml"/><Relationship Id="rId414" Type="http://schemas.openxmlformats.org/officeDocument/2006/relationships/customXml" Target="../ink/ink588.xml"/><Relationship Id="rId13" Type="http://schemas.openxmlformats.org/officeDocument/2006/relationships/image" Target="../media/image1272.png"/><Relationship Id="rId109" Type="http://schemas.openxmlformats.org/officeDocument/2006/relationships/image" Target="../media/image1320.png"/><Relationship Id="rId260" Type="http://schemas.openxmlformats.org/officeDocument/2006/relationships/image" Target="../media/image1393.png"/><Relationship Id="rId316" Type="http://schemas.openxmlformats.org/officeDocument/2006/relationships/customXml" Target="../ink/ink537.xml"/><Relationship Id="rId55" Type="http://schemas.openxmlformats.org/officeDocument/2006/relationships/image" Target="../media/image1293.png"/><Relationship Id="rId97" Type="http://schemas.openxmlformats.org/officeDocument/2006/relationships/image" Target="../media/image1314.png"/><Relationship Id="rId120" Type="http://schemas.openxmlformats.org/officeDocument/2006/relationships/customXml" Target="../ink/ink438.xml"/><Relationship Id="rId358" Type="http://schemas.openxmlformats.org/officeDocument/2006/relationships/customXml" Target="../ink/ink559.xml"/><Relationship Id="rId162" Type="http://schemas.openxmlformats.org/officeDocument/2006/relationships/customXml" Target="../ink/ink459.xml"/><Relationship Id="rId218" Type="http://schemas.openxmlformats.org/officeDocument/2006/relationships/image" Target="../media/image1372.png"/><Relationship Id="rId425" Type="http://schemas.openxmlformats.org/officeDocument/2006/relationships/customXml" Target="../ink/ink594.xml"/><Relationship Id="rId271" Type="http://schemas.openxmlformats.org/officeDocument/2006/relationships/customXml" Target="../ink/ink514.xml"/><Relationship Id="rId24" Type="http://schemas.openxmlformats.org/officeDocument/2006/relationships/customXml" Target="../ink/ink390.xml"/><Relationship Id="rId66" Type="http://schemas.openxmlformats.org/officeDocument/2006/relationships/customXml" Target="../ink/ink411.xml"/><Relationship Id="rId131" Type="http://schemas.openxmlformats.org/officeDocument/2006/relationships/image" Target="../media/image1331.png"/><Relationship Id="rId327" Type="http://schemas.openxmlformats.org/officeDocument/2006/relationships/image" Target="../media/image1425.png"/><Relationship Id="rId369" Type="http://schemas.openxmlformats.org/officeDocument/2006/relationships/image" Target="../media/image1445.png"/><Relationship Id="rId173" Type="http://schemas.openxmlformats.org/officeDocument/2006/relationships/image" Target="../media/image1352.png"/><Relationship Id="rId229" Type="http://schemas.openxmlformats.org/officeDocument/2006/relationships/customXml" Target="../ink/ink493.xml"/><Relationship Id="rId380" Type="http://schemas.openxmlformats.org/officeDocument/2006/relationships/image" Target="../media/image1450.png"/><Relationship Id="rId240" Type="http://schemas.openxmlformats.org/officeDocument/2006/relationships/image" Target="../media/image1383.png"/><Relationship Id="rId35" Type="http://schemas.openxmlformats.org/officeDocument/2006/relationships/image" Target="../media/image1283.png"/><Relationship Id="rId77" Type="http://schemas.openxmlformats.org/officeDocument/2006/relationships/image" Target="../media/image1304.png"/><Relationship Id="rId100" Type="http://schemas.openxmlformats.org/officeDocument/2006/relationships/customXml" Target="../ink/ink428.xml"/><Relationship Id="rId282" Type="http://schemas.openxmlformats.org/officeDocument/2006/relationships/image" Target="../media/image1403.png"/><Relationship Id="rId338" Type="http://schemas.openxmlformats.org/officeDocument/2006/relationships/customXml" Target="../ink/ink549.xml"/><Relationship Id="rId8" Type="http://schemas.openxmlformats.org/officeDocument/2006/relationships/customXml" Target="../ink/ink382.xml"/><Relationship Id="rId142" Type="http://schemas.openxmlformats.org/officeDocument/2006/relationships/customXml" Target="../ink/ink449.xml"/><Relationship Id="rId184" Type="http://schemas.openxmlformats.org/officeDocument/2006/relationships/customXml" Target="../ink/ink470.xml"/><Relationship Id="rId391" Type="http://schemas.openxmlformats.org/officeDocument/2006/relationships/image" Target="../media/image1455.png"/><Relationship Id="rId405" Type="http://schemas.openxmlformats.org/officeDocument/2006/relationships/image" Target="../media/image1462.png"/><Relationship Id="rId251" Type="http://schemas.openxmlformats.org/officeDocument/2006/relationships/customXml" Target="../ink/ink504.xml"/><Relationship Id="rId46" Type="http://schemas.openxmlformats.org/officeDocument/2006/relationships/customXml" Target="../ink/ink401.xml"/><Relationship Id="rId293" Type="http://schemas.openxmlformats.org/officeDocument/2006/relationships/image" Target="../media/image1408.png"/><Relationship Id="rId307" Type="http://schemas.openxmlformats.org/officeDocument/2006/relationships/image" Target="../media/image1415.png"/><Relationship Id="rId349" Type="http://schemas.openxmlformats.org/officeDocument/2006/relationships/image" Target="../media/image1435.png"/><Relationship Id="rId88" Type="http://schemas.openxmlformats.org/officeDocument/2006/relationships/customXml" Target="../ink/ink422.xml"/><Relationship Id="rId111" Type="http://schemas.openxmlformats.org/officeDocument/2006/relationships/image" Target="../media/image1321.png"/><Relationship Id="rId153" Type="http://schemas.openxmlformats.org/officeDocument/2006/relationships/image" Target="../media/image1342.png"/><Relationship Id="rId195" Type="http://schemas.openxmlformats.org/officeDocument/2006/relationships/image" Target="../media/image1362.png"/><Relationship Id="rId209" Type="http://schemas.openxmlformats.org/officeDocument/2006/relationships/image" Target="../media/image1368.png"/><Relationship Id="rId360" Type="http://schemas.openxmlformats.org/officeDocument/2006/relationships/customXml" Target="../ink/ink560.xml"/><Relationship Id="rId416" Type="http://schemas.openxmlformats.org/officeDocument/2006/relationships/image" Target="../media/image1467.png"/><Relationship Id="rId220" Type="http://schemas.openxmlformats.org/officeDocument/2006/relationships/image" Target="../media/image1373.png"/><Relationship Id="rId15" Type="http://schemas.openxmlformats.org/officeDocument/2006/relationships/image" Target="../media/image1273.png"/><Relationship Id="rId57" Type="http://schemas.openxmlformats.org/officeDocument/2006/relationships/image" Target="../media/image1294.png"/><Relationship Id="rId262" Type="http://schemas.openxmlformats.org/officeDocument/2006/relationships/image" Target="../media/image1394.png"/><Relationship Id="rId318" Type="http://schemas.openxmlformats.org/officeDocument/2006/relationships/customXml" Target="../ink/ink538.xml"/><Relationship Id="rId99" Type="http://schemas.openxmlformats.org/officeDocument/2006/relationships/image" Target="../media/image1315.png"/><Relationship Id="rId122" Type="http://schemas.openxmlformats.org/officeDocument/2006/relationships/customXml" Target="../ink/ink439.xml"/><Relationship Id="rId164" Type="http://schemas.openxmlformats.org/officeDocument/2006/relationships/customXml" Target="../ink/ink460.xml"/><Relationship Id="rId371" Type="http://schemas.openxmlformats.org/officeDocument/2006/relationships/customXml" Target="../ink/ink566.xml"/><Relationship Id="rId427" Type="http://schemas.openxmlformats.org/officeDocument/2006/relationships/customXml" Target="../ink/ink595.xml"/><Relationship Id="rId26" Type="http://schemas.openxmlformats.org/officeDocument/2006/relationships/customXml" Target="../ink/ink391.xml"/><Relationship Id="rId231" Type="http://schemas.openxmlformats.org/officeDocument/2006/relationships/customXml" Target="../ink/ink494.xml"/><Relationship Id="rId273" Type="http://schemas.openxmlformats.org/officeDocument/2006/relationships/customXml" Target="../ink/ink515.xml"/><Relationship Id="rId329" Type="http://schemas.openxmlformats.org/officeDocument/2006/relationships/customXml" Target="../ink/ink544.xml"/><Relationship Id="rId68" Type="http://schemas.openxmlformats.org/officeDocument/2006/relationships/customXml" Target="../ink/ink412.xml"/><Relationship Id="rId133" Type="http://schemas.openxmlformats.org/officeDocument/2006/relationships/image" Target="../media/image1332.png"/><Relationship Id="rId175" Type="http://schemas.openxmlformats.org/officeDocument/2006/relationships/image" Target="../media/image1353.png"/><Relationship Id="rId340" Type="http://schemas.openxmlformats.org/officeDocument/2006/relationships/customXml" Target="../ink/ink550.xml"/><Relationship Id="rId200" Type="http://schemas.openxmlformats.org/officeDocument/2006/relationships/customXml" Target="../ink/ink478.xml"/><Relationship Id="rId382" Type="http://schemas.openxmlformats.org/officeDocument/2006/relationships/customXml" Target="../ink/ink572.xml"/><Relationship Id="rId242" Type="http://schemas.openxmlformats.org/officeDocument/2006/relationships/image" Target="../media/image1384.png"/><Relationship Id="rId284" Type="http://schemas.openxmlformats.org/officeDocument/2006/relationships/image" Target="../media/image1404.png"/><Relationship Id="rId37" Type="http://schemas.openxmlformats.org/officeDocument/2006/relationships/image" Target="../media/image1284.png"/><Relationship Id="rId79" Type="http://schemas.openxmlformats.org/officeDocument/2006/relationships/image" Target="../media/image1305.png"/><Relationship Id="rId102" Type="http://schemas.openxmlformats.org/officeDocument/2006/relationships/customXml" Target="../ink/ink429.xml"/><Relationship Id="rId144" Type="http://schemas.openxmlformats.org/officeDocument/2006/relationships/customXml" Target="../ink/ink450.xml"/><Relationship Id="rId90" Type="http://schemas.openxmlformats.org/officeDocument/2006/relationships/customXml" Target="../ink/ink423.xml"/><Relationship Id="rId186" Type="http://schemas.openxmlformats.org/officeDocument/2006/relationships/customXml" Target="../ink/ink471.xml"/><Relationship Id="rId351" Type="http://schemas.openxmlformats.org/officeDocument/2006/relationships/image" Target="../media/image1436.png"/><Relationship Id="rId393" Type="http://schemas.openxmlformats.org/officeDocument/2006/relationships/image" Target="../media/image1456.png"/><Relationship Id="rId407" Type="http://schemas.openxmlformats.org/officeDocument/2006/relationships/image" Target="../media/image1463.png"/><Relationship Id="rId211" Type="http://schemas.openxmlformats.org/officeDocument/2006/relationships/image" Target="../media/image1369.png"/><Relationship Id="rId253" Type="http://schemas.openxmlformats.org/officeDocument/2006/relationships/customXml" Target="../ink/ink505.xml"/><Relationship Id="rId295" Type="http://schemas.openxmlformats.org/officeDocument/2006/relationships/image" Target="../media/image1409.png"/><Relationship Id="rId309" Type="http://schemas.openxmlformats.org/officeDocument/2006/relationships/image" Target="../media/image1416.png"/><Relationship Id="rId48" Type="http://schemas.openxmlformats.org/officeDocument/2006/relationships/customXml" Target="../ink/ink402.xml"/><Relationship Id="rId113" Type="http://schemas.openxmlformats.org/officeDocument/2006/relationships/image" Target="../media/image1322.png"/><Relationship Id="rId320" Type="http://schemas.openxmlformats.org/officeDocument/2006/relationships/customXml" Target="../ink/ink539.xml"/><Relationship Id="rId155" Type="http://schemas.openxmlformats.org/officeDocument/2006/relationships/image" Target="../media/image1343.png"/><Relationship Id="rId197" Type="http://schemas.openxmlformats.org/officeDocument/2006/relationships/image" Target="../media/image1363.png"/><Relationship Id="rId362" Type="http://schemas.openxmlformats.org/officeDocument/2006/relationships/customXml" Target="../ink/ink561.xml"/><Relationship Id="rId418" Type="http://schemas.openxmlformats.org/officeDocument/2006/relationships/image" Target="../media/image1468.png"/><Relationship Id="rId222" Type="http://schemas.openxmlformats.org/officeDocument/2006/relationships/image" Target="../media/image1374.png"/><Relationship Id="rId264" Type="http://schemas.openxmlformats.org/officeDocument/2006/relationships/image" Target="../media/image1395.png"/><Relationship Id="rId17" Type="http://schemas.openxmlformats.org/officeDocument/2006/relationships/image" Target="../media/image1274.png"/><Relationship Id="rId59" Type="http://schemas.openxmlformats.org/officeDocument/2006/relationships/image" Target="../media/image1295.png"/><Relationship Id="rId124" Type="http://schemas.openxmlformats.org/officeDocument/2006/relationships/customXml" Target="../ink/ink440.xml"/><Relationship Id="rId70" Type="http://schemas.openxmlformats.org/officeDocument/2006/relationships/customXml" Target="../ink/ink413.xml"/><Relationship Id="rId166" Type="http://schemas.openxmlformats.org/officeDocument/2006/relationships/customXml" Target="../ink/ink461.xml"/><Relationship Id="rId331" Type="http://schemas.openxmlformats.org/officeDocument/2006/relationships/customXml" Target="../ink/ink545.xml"/><Relationship Id="rId373" Type="http://schemas.openxmlformats.org/officeDocument/2006/relationships/customXml" Target="../ink/ink567.xml"/><Relationship Id="rId429" Type="http://schemas.openxmlformats.org/officeDocument/2006/relationships/customXml" Target="../ink/ink59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81.png"/><Relationship Id="rId21" Type="http://schemas.openxmlformats.org/officeDocument/2006/relationships/customXml" Target="../ink/ink607.xml"/><Relationship Id="rId42" Type="http://schemas.openxmlformats.org/officeDocument/2006/relationships/image" Target="../media/image1489.png"/><Relationship Id="rId47" Type="http://schemas.openxmlformats.org/officeDocument/2006/relationships/customXml" Target="../ink/ink620.xml"/><Relationship Id="rId63" Type="http://schemas.openxmlformats.org/officeDocument/2006/relationships/customXml" Target="../ink/ink628.xml"/><Relationship Id="rId68" Type="http://schemas.openxmlformats.org/officeDocument/2006/relationships/image" Target="../media/image1500.png"/><Relationship Id="rId16" Type="http://schemas.openxmlformats.org/officeDocument/2006/relationships/image" Target="../media/image1476.png"/><Relationship Id="rId11" Type="http://schemas.openxmlformats.org/officeDocument/2006/relationships/customXml" Target="../ink/ink602.xml"/><Relationship Id="rId32" Type="http://schemas.openxmlformats.org/officeDocument/2006/relationships/image" Target="../media/image1484.png"/><Relationship Id="rId37" Type="http://schemas.openxmlformats.org/officeDocument/2006/relationships/customXml" Target="../ink/ink615.xml"/><Relationship Id="rId53" Type="http://schemas.openxmlformats.org/officeDocument/2006/relationships/customXml" Target="../ink/ink623.xml"/><Relationship Id="rId58" Type="http://schemas.openxmlformats.org/officeDocument/2006/relationships/image" Target="../media/image1495.png"/><Relationship Id="rId74" Type="http://schemas.openxmlformats.org/officeDocument/2006/relationships/image" Target="../media/image37.png"/><Relationship Id="rId79" Type="http://schemas.openxmlformats.org/officeDocument/2006/relationships/customXml" Target="../ink/ink636.xml"/><Relationship Id="rId5" Type="http://schemas.openxmlformats.org/officeDocument/2006/relationships/customXml" Target="../ink/ink599.xml"/><Relationship Id="rId61" Type="http://schemas.openxmlformats.org/officeDocument/2006/relationships/customXml" Target="../ink/ink627.xml"/><Relationship Id="rId82" Type="http://schemas.openxmlformats.org/officeDocument/2006/relationships/image" Target="../media/image41.png"/><Relationship Id="rId19" Type="http://schemas.openxmlformats.org/officeDocument/2006/relationships/customXml" Target="../ink/ink606.xml"/><Relationship Id="rId14" Type="http://schemas.openxmlformats.org/officeDocument/2006/relationships/image" Target="../media/image1475.png"/><Relationship Id="rId22" Type="http://schemas.openxmlformats.org/officeDocument/2006/relationships/image" Target="../media/image1479.png"/><Relationship Id="rId27" Type="http://schemas.openxmlformats.org/officeDocument/2006/relationships/customXml" Target="../ink/ink610.xml"/><Relationship Id="rId30" Type="http://schemas.openxmlformats.org/officeDocument/2006/relationships/image" Target="../media/image1483.png"/><Relationship Id="rId35" Type="http://schemas.openxmlformats.org/officeDocument/2006/relationships/customXml" Target="../ink/ink614.xml"/><Relationship Id="rId43" Type="http://schemas.openxmlformats.org/officeDocument/2006/relationships/customXml" Target="../ink/ink618.xml"/><Relationship Id="rId48" Type="http://schemas.openxmlformats.org/officeDocument/2006/relationships/image" Target="../media/image1492.png"/><Relationship Id="rId56" Type="http://schemas.openxmlformats.org/officeDocument/2006/relationships/image" Target="../media/image930.png"/><Relationship Id="rId64" Type="http://schemas.openxmlformats.org/officeDocument/2006/relationships/image" Target="../media/image1498.png"/><Relationship Id="rId69" Type="http://schemas.openxmlformats.org/officeDocument/2006/relationships/customXml" Target="../ink/ink631.xml"/><Relationship Id="rId77" Type="http://schemas.openxmlformats.org/officeDocument/2006/relationships/customXml" Target="../ink/ink635.xml"/><Relationship Id="rId8" Type="http://schemas.openxmlformats.org/officeDocument/2006/relationships/image" Target="../media/image1472.png"/><Relationship Id="rId51" Type="http://schemas.openxmlformats.org/officeDocument/2006/relationships/customXml" Target="../ink/ink622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3" Type="http://schemas.openxmlformats.org/officeDocument/2006/relationships/customXml" Target="../ink/ink598.xml"/><Relationship Id="rId12" Type="http://schemas.openxmlformats.org/officeDocument/2006/relationships/image" Target="../media/image1474.png"/><Relationship Id="rId17" Type="http://schemas.openxmlformats.org/officeDocument/2006/relationships/customXml" Target="../ink/ink605.xml"/><Relationship Id="rId25" Type="http://schemas.openxmlformats.org/officeDocument/2006/relationships/customXml" Target="../ink/ink609.xml"/><Relationship Id="rId33" Type="http://schemas.openxmlformats.org/officeDocument/2006/relationships/customXml" Target="../ink/ink613.xml"/><Relationship Id="rId38" Type="http://schemas.openxmlformats.org/officeDocument/2006/relationships/image" Target="../media/image1487.png"/><Relationship Id="rId46" Type="http://schemas.openxmlformats.org/officeDocument/2006/relationships/image" Target="../media/image1491.png"/><Relationship Id="rId59" Type="http://schemas.openxmlformats.org/officeDocument/2006/relationships/customXml" Target="../ink/ink626.xml"/><Relationship Id="rId67" Type="http://schemas.openxmlformats.org/officeDocument/2006/relationships/customXml" Target="../ink/ink630.xml"/><Relationship Id="rId20" Type="http://schemas.openxmlformats.org/officeDocument/2006/relationships/image" Target="../media/image1478.png"/><Relationship Id="rId41" Type="http://schemas.openxmlformats.org/officeDocument/2006/relationships/customXml" Target="../ink/ink617.xml"/><Relationship Id="rId54" Type="http://schemas.openxmlformats.org/officeDocument/2006/relationships/image" Target="../media/image1165.png"/><Relationship Id="rId62" Type="http://schemas.openxmlformats.org/officeDocument/2006/relationships/image" Target="../media/image1497.png"/><Relationship Id="rId70" Type="http://schemas.openxmlformats.org/officeDocument/2006/relationships/image" Target="../media/image1501.png"/><Relationship Id="rId75" Type="http://schemas.openxmlformats.org/officeDocument/2006/relationships/customXml" Target="../ink/ink6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1.png"/><Relationship Id="rId15" Type="http://schemas.openxmlformats.org/officeDocument/2006/relationships/customXml" Target="../ink/ink604.xml"/><Relationship Id="rId23" Type="http://schemas.openxmlformats.org/officeDocument/2006/relationships/customXml" Target="../ink/ink608.xml"/><Relationship Id="rId28" Type="http://schemas.openxmlformats.org/officeDocument/2006/relationships/image" Target="../media/image1482.png"/><Relationship Id="rId36" Type="http://schemas.openxmlformats.org/officeDocument/2006/relationships/image" Target="../media/image1486.png"/><Relationship Id="rId49" Type="http://schemas.openxmlformats.org/officeDocument/2006/relationships/customXml" Target="../ink/ink621.xml"/><Relationship Id="rId57" Type="http://schemas.openxmlformats.org/officeDocument/2006/relationships/customXml" Target="../ink/ink625.xml"/><Relationship Id="rId10" Type="http://schemas.openxmlformats.org/officeDocument/2006/relationships/image" Target="../media/image1473.png"/><Relationship Id="rId31" Type="http://schemas.openxmlformats.org/officeDocument/2006/relationships/customXml" Target="../ink/ink612.xml"/><Relationship Id="rId44" Type="http://schemas.openxmlformats.org/officeDocument/2006/relationships/image" Target="../media/image1490.png"/><Relationship Id="rId52" Type="http://schemas.openxmlformats.org/officeDocument/2006/relationships/image" Target="../media/image1494.png"/><Relationship Id="rId60" Type="http://schemas.openxmlformats.org/officeDocument/2006/relationships/image" Target="../media/image1496.png"/><Relationship Id="rId65" Type="http://schemas.openxmlformats.org/officeDocument/2006/relationships/customXml" Target="../ink/ink629.xml"/><Relationship Id="rId73" Type="http://schemas.openxmlformats.org/officeDocument/2006/relationships/customXml" Target="../ink/ink633.xml"/><Relationship Id="rId78" Type="http://schemas.openxmlformats.org/officeDocument/2006/relationships/image" Target="../media/image39.png"/><Relationship Id="rId81" Type="http://schemas.openxmlformats.org/officeDocument/2006/relationships/customXml" Target="../ink/ink637.xml"/><Relationship Id="rId4" Type="http://schemas.openxmlformats.org/officeDocument/2006/relationships/image" Target="../media/image1470.png"/><Relationship Id="rId9" Type="http://schemas.openxmlformats.org/officeDocument/2006/relationships/customXml" Target="../ink/ink601.xml"/><Relationship Id="rId13" Type="http://schemas.openxmlformats.org/officeDocument/2006/relationships/customXml" Target="../ink/ink603.xml"/><Relationship Id="rId18" Type="http://schemas.openxmlformats.org/officeDocument/2006/relationships/image" Target="../media/image1477.png"/><Relationship Id="rId39" Type="http://schemas.openxmlformats.org/officeDocument/2006/relationships/customXml" Target="../ink/ink616.xml"/><Relationship Id="rId34" Type="http://schemas.openxmlformats.org/officeDocument/2006/relationships/image" Target="../media/image1485.png"/><Relationship Id="rId50" Type="http://schemas.openxmlformats.org/officeDocument/2006/relationships/image" Target="../media/image1493.png"/><Relationship Id="rId55" Type="http://schemas.openxmlformats.org/officeDocument/2006/relationships/customXml" Target="../ink/ink624.xml"/><Relationship Id="rId76" Type="http://schemas.openxmlformats.org/officeDocument/2006/relationships/image" Target="../media/image38.png"/><Relationship Id="rId7" Type="http://schemas.openxmlformats.org/officeDocument/2006/relationships/customXml" Target="../ink/ink600.xml"/><Relationship Id="rId71" Type="http://schemas.openxmlformats.org/officeDocument/2006/relationships/customXml" Target="../ink/ink632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11.xml"/><Relationship Id="rId24" Type="http://schemas.openxmlformats.org/officeDocument/2006/relationships/image" Target="../media/image1480.png"/><Relationship Id="rId40" Type="http://schemas.openxmlformats.org/officeDocument/2006/relationships/image" Target="../media/image1488.png"/><Relationship Id="rId45" Type="http://schemas.openxmlformats.org/officeDocument/2006/relationships/customXml" Target="../ink/ink619.xml"/><Relationship Id="rId66" Type="http://schemas.openxmlformats.org/officeDocument/2006/relationships/image" Target="../media/image14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7A5DE9-9161-4BD5-BF65-DDCFF9E8F8A7}"/>
              </a:ext>
            </a:extLst>
          </p:cNvPr>
          <p:cNvGrpSpPr/>
          <p:nvPr/>
        </p:nvGrpSpPr>
        <p:grpSpPr>
          <a:xfrm>
            <a:off x="11597757" y="837165"/>
            <a:ext cx="237960" cy="174960"/>
            <a:chOff x="11597757" y="837165"/>
            <a:chExt cx="23796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14:cNvPr>
                <p14:cNvContentPartPr/>
                <p14:nvPr/>
              </p14:nvContentPartPr>
              <p14:xfrm>
                <a:off x="11614317" y="845805"/>
                <a:ext cx="136800" cy="166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05677" y="836805"/>
                  <a:ext cx="154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14:cNvPr>
                <p14:cNvContentPartPr/>
                <p14:nvPr/>
              </p14:nvContentPartPr>
              <p14:xfrm>
                <a:off x="11597757" y="837165"/>
                <a:ext cx="237960" cy="143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89117" y="828525"/>
                  <a:ext cx="255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5EDEB75-032E-40BA-BADE-0E67E28A83F2}"/>
              </a:ext>
            </a:extLst>
          </p:cNvPr>
          <p:cNvGrpSpPr/>
          <p:nvPr/>
        </p:nvGrpSpPr>
        <p:grpSpPr>
          <a:xfrm>
            <a:off x="11590557" y="1290045"/>
            <a:ext cx="188640" cy="240120"/>
            <a:chOff x="11590557" y="1290045"/>
            <a:chExt cx="188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14:cNvPr>
                <p14:cNvContentPartPr/>
                <p14:nvPr/>
              </p14:nvContentPartPr>
              <p14:xfrm>
                <a:off x="11630877" y="1290045"/>
                <a:ext cx="104760" cy="240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26557" y="1285725"/>
                  <a:ext cx="113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14:cNvPr>
                <p14:cNvContentPartPr/>
                <p14:nvPr/>
              </p14:nvContentPartPr>
              <p14:xfrm>
                <a:off x="11590557" y="1333965"/>
                <a:ext cx="188640" cy="169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86237" y="1329645"/>
                  <a:ext cx="1972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F8467DB-1FF7-4162-BA1C-B001C193C908}"/>
              </a:ext>
            </a:extLst>
          </p:cNvPr>
          <p:cNvGrpSpPr/>
          <p:nvPr/>
        </p:nvGrpSpPr>
        <p:grpSpPr>
          <a:xfrm>
            <a:off x="11058477" y="1309125"/>
            <a:ext cx="197280" cy="297720"/>
            <a:chOff x="11058477" y="1309125"/>
            <a:chExt cx="1972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14:cNvPr>
                <p14:cNvContentPartPr/>
                <p14:nvPr/>
              </p14:nvContentPartPr>
              <p14:xfrm>
                <a:off x="11133357" y="1309125"/>
                <a:ext cx="77760" cy="297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29037" y="1304805"/>
                  <a:ext cx="86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14:cNvPr>
                <p14:cNvContentPartPr/>
                <p14:nvPr/>
              </p14:nvContentPartPr>
              <p14:xfrm>
                <a:off x="11058477" y="1366725"/>
                <a:ext cx="197280" cy="193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54157" y="1362405"/>
                  <a:ext cx="2059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173955F-AC57-4E29-8D1C-CC5F1AD94FE6}"/>
              </a:ext>
            </a:extLst>
          </p:cNvPr>
          <p:cNvGrpSpPr/>
          <p:nvPr/>
        </p:nvGrpSpPr>
        <p:grpSpPr>
          <a:xfrm>
            <a:off x="10773717" y="917805"/>
            <a:ext cx="194400" cy="213480"/>
            <a:chOff x="10773717" y="917805"/>
            <a:chExt cx="1944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14:cNvPr>
                <p14:cNvContentPartPr/>
                <p14:nvPr/>
              </p14:nvContentPartPr>
              <p14:xfrm>
                <a:off x="10811877" y="917805"/>
                <a:ext cx="87480" cy="208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807557" y="913485"/>
                  <a:ext cx="96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14:cNvPr>
                <p14:cNvContentPartPr/>
                <p14:nvPr/>
              </p14:nvContentPartPr>
              <p14:xfrm>
                <a:off x="10773717" y="925365"/>
                <a:ext cx="194400" cy="205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769397" y="921045"/>
                  <a:ext cx="2030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C4B1060-3CF6-47AB-A0EC-9678938E7DAA}"/>
              </a:ext>
            </a:extLst>
          </p:cNvPr>
          <p:cNvGrpSpPr/>
          <p:nvPr/>
        </p:nvGrpSpPr>
        <p:grpSpPr>
          <a:xfrm>
            <a:off x="4574517" y="1267365"/>
            <a:ext cx="205560" cy="334080"/>
            <a:chOff x="4574517" y="1267365"/>
            <a:chExt cx="20556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F0CB624-BFB2-4721-BE0C-53F4C42DB7C6}"/>
                    </a:ext>
                  </a:extLst>
                </p14:cNvPr>
                <p14:cNvContentPartPr/>
                <p14:nvPr/>
              </p14:nvContentPartPr>
              <p14:xfrm>
                <a:off x="4618437" y="1267365"/>
                <a:ext cx="106560" cy="226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F0CB624-BFB2-4721-BE0C-53F4C42DB7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4117" y="1263045"/>
                  <a:ext cx="115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25B6CC5-D43A-45AE-93D6-51C3D1F5CACE}"/>
                    </a:ext>
                  </a:extLst>
                </p14:cNvPr>
                <p14:cNvContentPartPr/>
                <p14:nvPr/>
              </p14:nvContentPartPr>
              <p14:xfrm>
                <a:off x="4574517" y="1276365"/>
                <a:ext cx="205560" cy="325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25B6CC5-D43A-45AE-93D6-51C3D1F5CAC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70197" y="1272045"/>
                  <a:ext cx="21420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76F04BF-B312-4014-B0DC-4291049CABD6}"/>
              </a:ext>
            </a:extLst>
          </p:cNvPr>
          <p:cNvGrpSpPr/>
          <p:nvPr/>
        </p:nvGrpSpPr>
        <p:grpSpPr>
          <a:xfrm>
            <a:off x="5549757" y="1236045"/>
            <a:ext cx="277560" cy="294480"/>
            <a:chOff x="5549757" y="1236045"/>
            <a:chExt cx="27756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BE9EF6-5629-4857-B970-67E8FE770CE2}"/>
                    </a:ext>
                  </a:extLst>
                </p14:cNvPr>
                <p14:cNvContentPartPr/>
                <p14:nvPr/>
              </p14:nvContentPartPr>
              <p14:xfrm>
                <a:off x="5662077" y="1362765"/>
                <a:ext cx="124920" cy="130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BE9EF6-5629-4857-B970-67E8FE770C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57757" y="1358445"/>
                  <a:ext cx="133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D180DB6-0399-4E92-B2EC-CCC86462F640}"/>
                    </a:ext>
                  </a:extLst>
                </p14:cNvPr>
                <p14:cNvContentPartPr/>
                <p14:nvPr/>
              </p14:nvContentPartPr>
              <p14:xfrm>
                <a:off x="5549757" y="1236045"/>
                <a:ext cx="277560" cy="294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D180DB6-0399-4E92-B2EC-CCC86462F6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45437" y="1231725"/>
                  <a:ext cx="286200" cy="30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1811" y="-1888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Calculating real GDP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740" y="957495"/>
            <a:ext cx="7155193" cy="562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Since 2005 real GDP is calculated via a chain index (</a:t>
            </a:r>
            <a:r>
              <a:rPr lang="de-DE" altLang="de-DE" sz="1800" b="1">
                <a:solidFill>
                  <a:srgbClr val="000000"/>
                </a:solidFill>
              </a:rPr>
              <a:t>caution, in many textbooks and in the web real GDP is explained due to a fixed price bases, but this is wrong!</a:t>
            </a:r>
            <a:r>
              <a:rPr lang="de-DE" altLang="de-DE" sz="1800">
                <a:solidFill>
                  <a:srgbClr val="000000"/>
                </a:solidFill>
              </a:rPr>
              <a:t>).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Real GDP </a:t>
            </a:r>
            <a:r>
              <a:rPr lang="en-US" altLang="de-DE" sz="1800">
                <a:solidFill>
                  <a:srgbClr val="000000"/>
                </a:solidFill>
              </a:rPr>
              <a:t>is the value of final goods and services calculated via constant prices of the previous year.</a:t>
            </a:r>
            <a:r>
              <a:rPr lang="de-DE" altLang="de-DE" sz="1800">
                <a:solidFill>
                  <a:srgbClr val="000000"/>
                </a:solidFill>
              </a:rPr>
              <a:t> We set a base year in time t wird equal to Index</a:t>
            </a:r>
            <a:r>
              <a:rPr lang="de-DE" altLang="de-DE" sz="1800" baseline="-2500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(t)=</a:t>
            </a:r>
            <a:r>
              <a:rPr lang="de-DE" altLang="de-DE" sz="1800">
                <a:solidFill>
                  <a:srgbClr val="000000"/>
                </a:solidFill>
              </a:rPr>
              <a:t>100 and the indices of the following years are the calculated recursively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GDP(</a:t>
            </a:r>
            <a:r>
              <a:rPr lang="de-DE" altLang="de-DE" sz="1800" dirty="0">
                <a:solidFill>
                  <a:srgbClr val="000000"/>
                </a:solidFill>
              </a:rPr>
              <a:t>t+</a:t>
            </a:r>
            <a:r>
              <a:rPr lang="de-DE" altLang="de-DE" sz="1800">
                <a:solidFill>
                  <a:srgbClr val="000000"/>
                </a:solidFill>
              </a:rPr>
              <a:t>1)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(t+1)	=	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  GDP(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  <a:r>
              <a:rPr lang="de-DE" altLang="de-DE" sz="1800">
                <a:solidFill>
                  <a:srgbClr val="000000"/>
                </a:solidFill>
              </a:rPr>
              <a:t>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(t+1)+P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(t+1)+…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=	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(t)+…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with </a:t>
            </a:r>
            <a:r>
              <a:rPr lang="de-DE" altLang="de-DE" sz="1800" dirty="0">
                <a:solidFill>
                  <a:srgbClr val="000000"/>
                </a:solidFill>
              </a:rPr>
              <a:t>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baseline="-25000">
                <a:solidFill>
                  <a:srgbClr val="000000"/>
                </a:solidFill>
              </a:rPr>
              <a:t>,</a:t>
            </a:r>
            <a:r>
              <a:rPr lang="de-DE" altLang="de-DE" sz="1800">
                <a:solidFill>
                  <a:srgbClr val="000000"/>
                </a:solidFill>
              </a:rPr>
              <a:t>… prices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1,2,… ;X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>
                <a:solidFill>
                  <a:srgbClr val="000000"/>
                </a:solidFill>
              </a:rPr>
              <a:t>,…  quantities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</a:t>
            </a:r>
            <a:r>
              <a:rPr lang="de-DE" altLang="de-DE" sz="1800">
                <a:solidFill>
                  <a:srgbClr val="000000"/>
                </a:solidFill>
              </a:rPr>
              <a:t>,…  and time t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500100" y="3927432"/>
            <a:ext cx="3200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215932" y="5009885"/>
            <a:ext cx="39847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93BA297-718A-4B74-9C56-93ED74B98B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942809F-EA80-487B-A515-4C0BFE05FBC2}"/>
                  </a:ext>
                </a:extLst>
              </p14:cNvPr>
              <p14:cNvContentPartPr/>
              <p14:nvPr/>
            </p14:nvContentPartPr>
            <p14:xfrm>
              <a:off x="3493077" y="3249165"/>
              <a:ext cx="2607840" cy="651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942809F-EA80-487B-A515-4C0BFE05FB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8757" y="3244845"/>
                <a:ext cx="261648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9706990-3FBD-4BFE-81F7-717C739419C4}"/>
                  </a:ext>
                </a:extLst>
              </p14:cNvPr>
              <p14:cNvContentPartPr/>
              <p14:nvPr/>
            </p14:nvContentPartPr>
            <p14:xfrm>
              <a:off x="4231437" y="3711405"/>
              <a:ext cx="402480" cy="500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9706990-3FBD-4BFE-81F7-717C739419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27117" y="3707085"/>
                <a:ext cx="411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3A452A53-C586-4A11-A3F6-AE1603E09BD4}"/>
                  </a:ext>
                </a:extLst>
              </p14:cNvPr>
              <p14:cNvContentPartPr/>
              <p14:nvPr/>
            </p14:nvContentPartPr>
            <p14:xfrm>
              <a:off x="3632037" y="3933165"/>
              <a:ext cx="2371320" cy="4060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3A452A53-C586-4A11-A3F6-AE1603E09B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27717" y="3928845"/>
                <a:ext cx="23799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9F38D9A-001D-4398-AA2E-D117845D04FF}"/>
                  </a:ext>
                </a:extLst>
              </p14:cNvPr>
              <p14:cNvContentPartPr/>
              <p14:nvPr/>
            </p14:nvContentPartPr>
            <p14:xfrm>
              <a:off x="5676477" y="5434005"/>
              <a:ext cx="424440" cy="5796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9F38D9A-001D-4398-AA2E-D117845D04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72157" y="5429685"/>
                <a:ext cx="43308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C077F2BD-DEF5-45B5-9EA8-006BF5E335AC}"/>
              </a:ext>
            </a:extLst>
          </p:cNvPr>
          <p:cNvGrpSpPr/>
          <p:nvPr/>
        </p:nvGrpSpPr>
        <p:grpSpPr>
          <a:xfrm>
            <a:off x="4143957" y="5150325"/>
            <a:ext cx="790200" cy="342720"/>
            <a:chOff x="4143957" y="5150325"/>
            <a:chExt cx="79020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A03C5CE-37EC-43F2-A2CC-21F4025E537A}"/>
                    </a:ext>
                  </a:extLst>
                </p14:cNvPr>
                <p14:cNvContentPartPr/>
                <p14:nvPr/>
              </p14:nvContentPartPr>
              <p14:xfrm>
                <a:off x="4493517" y="5413125"/>
                <a:ext cx="440640" cy="799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A03C5CE-37EC-43F2-A2CC-21F4025E53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89197" y="5408805"/>
                  <a:ext cx="449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6D19447-5C03-49D4-9194-6960102E5667}"/>
                    </a:ext>
                  </a:extLst>
                </p14:cNvPr>
                <p14:cNvContentPartPr/>
                <p14:nvPr/>
              </p14:nvContentPartPr>
              <p14:xfrm>
                <a:off x="4272117" y="5194965"/>
                <a:ext cx="360" cy="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6D19447-5C03-49D4-9194-6960102E566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67797" y="5190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67A1A8C-A140-497B-8BE2-B237AA7F25F8}"/>
                    </a:ext>
                  </a:extLst>
                </p14:cNvPr>
                <p14:cNvContentPartPr/>
                <p14:nvPr/>
              </p14:nvContentPartPr>
              <p14:xfrm>
                <a:off x="4143957" y="5150325"/>
                <a:ext cx="176760" cy="2113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67A1A8C-A140-497B-8BE2-B237AA7F25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39637" y="5146005"/>
                  <a:ext cx="18540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689F22B7-3F50-41E2-9CC7-405683E60D2D}"/>
                  </a:ext>
                </a:extLst>
              </p14:cNvPr>
              <p14:cNvContentPartPr/>
              <p14:nvPr/>
            </p14:nvContentPartPr>
            <p14:xfrm>
              <a:off x="2180517" y="3585045"/>
              <a:ext cx="1201680" cy="5860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689F22B7-3F50-41E2-9CC7-405683E60D2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76197" y="3580725"/>
                <a:ext cx="121032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C34DAAFC-E0AE-4D1D-9E75-A7957BAFEEF3}"/>
                  </a:ext>
                </a:extLst>
              </p14:cNvPr>
              <p14:cNvContentPartPr/>
              <p14:nvPr/>
            </p14:nvContentPartPr>
            <p14:xfrm>
              <a:off x="456477" y="2650485"/>
              <a:ext cx="1618560" cy="33336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C34DAAFC-E0AE-4D1D-9E75-A7957BAFEE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2157" y="2646165"/>
                <a:ext cx="1627200" cy="34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BE07826C-9404-491D-8255-3AD561EC269C}"/>
              </a:ext>
            </a:extLst>
          </p:cNvPr>
          <p:cNvGrpSpPr/>
          <p:nvPr/>
        </p:nvGrpSpPr>
        <p:grpSpPr>
          <a:xfrm>
            <a:off x="270357" y="71805"/>
            <a:ext cx="11503440" cy="4872240"/>
            <a:chOff x="270357" y="71805"/>
            <a:chExt cx="11503440" cy="48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883F629-A7C4-4E17-BEEF-E2A64688FE46}"/>
                    </a:ext>
                  </a:extLst>
                </p14:cNvPr>
                <p14:cNvContentPartPr/>
                <p14:nvPr/>
              </p14:nvContentPartPr>
              <p14:xfrm>
                <a:off x="9509397" y="2005365"/>
                <a:ext cx="123480" cy="222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883F629-A7C4-4E17-BEEF-E2A64688FE4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05077" y="2001045"/>
                  <a:ext cx="132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FEF79C7-A8E6-4056-B38C-AD8010F45494}"/>
                    </a:ext>
                  </a:extLst>
                </p14:cNvPr>
                <p14:cNvContentPartPr/>
                <p14:nvPr/>
              </p14:nvContentPartPr>
              <p14:xfrm>
                <a:off x="9498597" y="2093205"/>
                <a:ext cx="127800" cy="16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FEF79C7-A8E6-4056-B38C-AD8010F4549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94277" y="2088885"/>
                  <a:ext cx="13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076A2E5-5AC9-43B2-9C78-322955608DD4}"/>
                    </a:ext>
                  </a:extLst>
                </p14:cNvPr>
                <p14:cNvContentPartPr/>
                <p14:nvPr/>
              </p14:nvContentPartPr>
              <p14:xfrm>
                <a:off x="9718197" y="2058645"/>
                <a:ext cx="98280" cy="1220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076A2E5-5AC9-43B2-9C78-322955608D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13877" y="2054325"/>
                  <a:ext cx="106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81C2BA-7CC7-49F6-8E2F-A19BDF5E84EB}"/>
                    </a:ext>
                  </a:extLst>
                </p14:cNvPr>
                <p14:cNvContentPartPr/>
                <p14:nvPr/>
              </p14:nvContentPartPr>
              <p14:xfrm>
                <a:off x="9841677" y="2025885"/>
                <a:ext cx="146160" cy="132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81C2BA-7CC7-49F6-8E2F-A19BDF5E84E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37357" y="2021565"/>
                  <a:ext cx="154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DA0B9B4-2367-4369-91C8-B6ADC6931AB6}"/>
                    </a:ext>
                  </a:extLst>
                </p14:cNvPr>
                <p14:cNvContentPartPr/>
                <p14:nvPr/>
              </p14:nvContentPartPr>
              <p14:xfrm>
                <a:off x="10140117" y="2069805"/>
                <a:ext cx="16200" cy="450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DA0B9B4-2367-4369-91C8-B6ADC6931AB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35797" y="2065485"/>
                  <a:ext cx="24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578D06A-7D2C-4608-807D-6DCDE711A4D3}"/>
                    </a:ext>
                  </a:extLst>
                </p14:cNvPr>
                <p14:cNvContentPartPr/>
                <p14:nvPr/>
              </p14:nvContentPartPr>
              <p14:xfrm>
                <a:off x="10149477" y="2063685"/>
                <a:ext cx="225720" cy="849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578D06A-7D2C-4608-807D-6DCDE711A4D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45157" y="2059365"/>
                  <a:ext cx="234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22C771B-4F1B-4C97-8CAD-4901375917DB}"/>
                    </a:ext>
                  </a:extLst>
                </p14:cNvPr>
                <p14:cNvContentPartPr/>
                <p14:nvPr/>
              </p14:nvContentPartPr>
              <p14:xfrm>
                <a:off x="10225797" y="2104365"/>
                <a:ext cx="179640" cy="30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22C771B-4F1B-4C97-8CAD-4901375917D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21477" y="2100045"/>
                  <a:ext cx="188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E34994-08A8-4C76-9305-4193ABEE45F2}"/>
                    </a:ext>
                  </a:extLst>
                </p14:cNvPr>
                <p14:cNvContentPartPr/>
                <p14:nvPr/>
              </p14:nvContentPartPr>
              <p14:xfrm>
                <a:off x="10564197" y="1955685"/>
                <a:ext cx="30240" cy="214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E34994-08A8-4C76-9305-4193ABEE45F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59877" y="1951365"/>
                  <a:ext cx="38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A5E3A8B-9217-4BA5-9A65-B76A24B47BEA}"/>
                    </a:ext>
                  </a:extLst>
                </p14:cNvPr>
                <p14:cNvContentPartPr/>
                <p14:nvPr/>
              </p14:nvContentPartPr>
              <p14:xfrm>
                <a:off x="10527477" y="2074845"/>
                <a:ext cx="70200" cy="46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A5E3A8B-9217-4BA5-9A65-B76A24B47BE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23157" y="2070525"/>
                  <a:ext cx="78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F58B1F3-04A4-4DF2-827E-D29AEFDADBB5}"/>
                    </a:ext>
                  </a:extLst>
                </p14:cNvPr>
                <p14:cNvContentPartPr/>
                <p14:nvPr/>
              </p14:nvContentPartPr>
              <p14:xfrm>
                <a:off x="10638357" y="2043165"/>
                <a:ext cx="86400" cy="92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F58B1F3-04A4-4DF2-827E-D29AEFDADB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34037" y="2038845"/>
                  <a:ext cx="95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ED8CF60-8E71-488A-9737-0B7D1EBFEB18}"/>
                    </a:ext>
                  </a:extLst>
                </p14:cNvPr>
                <p14:cNvContentPartPr/>
                <p14:nvPr/>
              </p14:nvContentPartPr>
              <p14:xfrm>
                <a:off x="10771557" y="1960725"/>
                <a:ext cx="129240" cy="132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ED8CF60-8E71-488A-9737-0B7D1EBFEB1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67237" y="1956405"/>
                  <a:ext cx="137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A80EF0F-7D44-43A3-B75F-085B3507C57D}"/>
                    </a:ext>
                  </a:extLst>
                </p14:cNvPr>
                <p14:cNvContentPartPr/>
                <p14:nvPr/>
              </p14:nvContentPartPr>
              <p14:xfrm>
                <a:off x="10918797" y="2006085"/>
                <a:ext cx="305280" cy="252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A80EF0F-7D44-43A3-B75F-085B3507C5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14477" y="2001765"/>
                  <a:ext cx="313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185EAB9-DCAF-4806-B411-2D3476D29ACF}"/>
                    </a:ext>
                  </a:extLst>
                </p14:cNvPr>
                <p14:cNvContentPartPr/>
                <p14:nvPr/>
              </p14:nvContentPartPr>
              <p14:xfrm>
                <a:off x="9782277" y="2424765"/>
                <a:ext cx="103320" cy="2196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185EAB9-DCAF-4806-B411-2D3476D29A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77957" y="2420445"/>
                  <a:ext cx="111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6325531-5F1C-4353-9A5C-81E01F5844C8}"/>
                    </a:ext>
                  </a:extLst>
                </p14:cNvPr>
                <p14:cNvContentPartPr/>
                <p14:nvPr/>
              </p14:nvContentPartPr>
              <p14:xfrm>
                <a:off x="9766437" y="2440245"/>
                <a:ext cx="371160" cy="81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6325531-5F1C-4353-9A5C-81E01F5844C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62117" y="2435925"/>
                  <a:ext cx="379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683E762-12CC-4DE3-87F1-A19F15879245}"/>
                    </a:ext>
                  </a:extLst>
                </p14:cNvPr>
                <p14:cNvContentPartPr/>
                <p14:nvPr/>
              </p14:nvContentPartPr>
              <p14:xfrm>
                <a:off x="10123557" y="2545005"/>
                <a:ext cx="18720" cy="19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683E762-12CC-4DE3-87F1-A19F158792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19237" y="2540685"/>
                  <a:ext cx="27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6BA1599-6309-4698-B19A-713839759FD3}"/>
                    </a:ext>
                  </a:extLst>
                </p14:cNvPr>
                <p14:cNvContentPartPr/>
                <p14:nvPr/>
              </p14:nvContentPartPr>
              <p14:xfrm>
                <a:off x="10268277" y="2451765"/>
                <a:ext cx="167760" cy="69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6BA1599-6309-4698-B19A-713839759F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63957" y="2447445"/>
                  <a:ext cx="176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46B489A-B385-4AEC-BA56-EB74AEE9473A}"/>
                    </a:ext>
                  </a:extLst>
                </p14:cNvPr>
                <p14:cNvContentPartPr/>
                <p14:nvPr/>
              </p14:nvContentPartPr>
              <p14:xfrm>
                <a:off x="10562037" y="2375805"/>
                <a:ext cx="119160" cy="257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46B489A-B385-4AEC-BA56-EB74AEE947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57717" y="2371485"/>
                  <a:ext cx="127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579C247-6599-4205-944E-67851AE7D1DC}"/>
                    </a:ext>
                  </a:extLst>
                </p14:cNvPr>
                <p14:cNvContentPartPr/>
                <p14:nvPr/>
              </p14:nvContentPartPr>
              <p14:xfrm>
                <a:off x="10697037" y="2380125"/>
                <a:ext cx="81720" cy="119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579C247-6599-4205-944E-67851AE7D1D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92717" y="2375805"/>
                  <a:ext cx="90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C8287C4-C794-4351-BAA4-9955335D2566}"/>
                    </a:ext>
                  </a:extLst>
                </p14:cNvPr>
                <p14:cNvContentPartPr/>
                <p14:nvPr/>
              </p14:nvContentPartPr>
              <p14:xfrm>
                <a:off x="10766877" y="2378685"/>
                <a:ext cx="86400" cy="120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C8287C4-C794-4351-BAA4-9955335D25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62557" y="2374365"/>
                  <a:ext cx="95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BDBCC91-6452-49D8-87DC-B62926C2E704}"/>
                    </a:ext>
                  </a:extLst>
                </p14:cNvPr>
                <p14:cNvContentPartPr/>
                <p14:nvPr/>
              </p14:nvContentPartPr>
              <p14:xfrm>
                <a:off x="10862997" y="2303445"/>
                <a:ext cx="206640" cy="154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BDBCC91-6452-49D8-87DC-B62926C2E70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58677" y="2299125"/>
                  <a:ext cx="215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BBD89AA-9504-402E-8B00-2944ABE5CACF}"/>
                    </a:ext>
                  </a:extLst>
                </p14:cNvPr>
                <p14:cNvContentPartPr/>
                <p14:nvPr/>
              </p14:nvContentPartPr>
              <p14:xfrm>
                <a:off x="11042637" y="2294085"/>
                <a:ext cx="97200" cy="1177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BBD89AA-9504-402E-8B00-2944ABE5CAC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38317" y="2289765"/>
                  <a:ext cx="105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5D3FBDF-4D4C-40D5-917B-15E4A84BC84E}"/>
                    </a:ext>
                  </a:extLst>
                </p14:cNvPr>
                <p14:cNvContentPartPr/>
                <p14:nvPr/>
              </p14:nvContentPartPr>
              <p14:xfrm>
                <a:off x="11154597" y="2337285"/>
                <a:ext cx="266400" cy="222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5D3FBDF-4D4C-40D5-917B-15E4A84BC84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50277" y="2332965"/>
                  <a:ext cx="275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C603DA0-8FEB-4983-9EE0-175928E7B3AC}"/>
                    </a:ext>
                  </a:extLst>
                </p14:cNvPr>
                <p14:cNvContentPartPr/>
                <p14:nvPr/>
              </p14:nvContentPartPr>
              <p14:xfrm>
                <a:off x="4170597" y="4867725"/>
                <a:ext cx="698400" cy="67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C603DA0-8FEB-4983-9EE0-175928E7B3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66277" y="4863405"/>
                  <a:ext cx="707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CB83689-D356-4B19-9AA9-31E81BB87281}"/>
                    </a:ext>
                  </a:extLst>
                </p14:cNvPr>
                <p14:cNvContentPartPr/>
                <p14:nvPr/>
              </p14:nvContentPartPr>
              <p14:xfrm>
                <a:off x="5675397" y="4864125"/>
                <a:ext cx="602280" cy="79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CB83689-D356-4B19-9AA9-31E81BB872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71077" y="4859805"/>
                  <a:ext cx="610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9538CD0-39B1-4290-B3F2-40382A9DA4D2}"/>
                    </a:ext>
                  </a:extLst>
                </p14:cNvPr>
                <p14:cNvContentPartPr/>
                <p14:nvPr/>
              </p14:nvContentPartPr>
              <p14:xfrm>
                <a:off x="5026677" y="4847565"/>
                <a:ext cx="391320" cy="446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9538CD0-39B1-4290-B3F2-40382A9DA4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22357" y="4843245"/>
                  <a:ext cx="399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3FDDCDF-7174-49DA-AEED-F5A9D17E5141}"/>
                    </a:ext>
                  </a:extLst>
                </p14:cNvPr>
                <p14:cNvContentPartPr/>
                <p14:nvPr/>
              </p14:nvContentPartPr>
              <p14:xfrm>
                <a:off x="5239797" y="4589085"/>
                <a:ext cx="182520" cy="240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3FDDCDF-7174-49DA-AEED-F5A9D17E514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35477" y="4584765"/>
                  <a:ext cx="191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71CBCA6-2539-4C4C-8E3D-C2FB6499C887}"/>
                    </a:ext>
                  </a:extLst>
                </p14:cNvPr>
                <p14:cNvContentPartPr/>
                <p14:nvPr/>
              </p14:nvContentPartPr>
              <p14:xfrm>
                <a:off x="3898797" y="4604565"/>
                <a:ext cx="237960" cy="254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71CBCA6-2539-4C4C-8E3D-C2FB6499C88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94477" y="4600245"/>
                  <a:ext cx="246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2AEBF24-90FE-414B-BD6F-8B7A4FED0792}"/>
                    </a:ext>
                  </a:extLst>
                </p14:cNvPr>
                <p14:cNvContentPartPr/>
                <p14:nvPr/>
              </p14:nvContentPartPr>
              <p14:xfrm>
                <a:off x="4279317" y="3043605"/>
                <a:ext cx="484560" cy="414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2AEBF24-90FE-414B-BD6F-8B7A4FED079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74997" y="3039285"/>
                  <a:ext cx="4932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07D771A-9A89-4FEA-9C11-0C0E171C6023}"/>
                    </a:ext>
                  </a:extLst>
                </p14:cNvPr>
                <p14:cNvContentPartPr/>
                <p14:nvPr/>
              </p14:nvContentPartPr>
              <p14:xfrm>
                <a:off x="4215597" y="3229725"/>
                <a:ext cx="231120" cy="269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07D771A-9A89-4FEA-9C11-0C0E171C602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11277" y="3225405"/>
                  <a:ext cx="239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7A1401E-014F-4562-91C1-B32F35D717CB}"/>
                    </a:ext>
                  </a:extLst>
                </p14:cNvPr>
                <p14:cNvContentPartPr/>
                <p14:nvPr/>
              </p14:nvContentPartPr>
              <p14:xfrm>
                <a:off x="4831197" y="2934165"/>
                <a:ext cx="158400" cy="131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7A1401E-014F-4562-91C1-B32F35D717C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26877" y="2929845"/>
                  <a:ext cx="167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E5509E4-02E8-43F5-9E74-73F4C2D0805E}"/>
                    </a:ext>
                  </a:extLst>
                </p14:cNvPr>
                <p14:cNvContentPartPr/>
                <p14:nvPr/>
              </p14:nvContentPartPr>
              <p14:xfrm>
                <a:off x="4916157" y="2989965"/>
                <a:ext cx="199080" cy="71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E5509E4-02E8-43F5-9E74-73F4C2D0805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11837" y="2985645"/>
                  <a:ext cx="207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BE0AB73-3182-4B38-A493-8A89D05FFD0E}"/>
                    </a:ext>
                  </a:extLst>
                </p14:cNvPr>
                <p14:cNvContentPartPr/>
                <p14:nvPr/>
              </p14:nvContentPartPr>
              <p14:xfrm>
                <a:off x="5136117" y="2966205"/>
                <a:ext cx="249840" cy="119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BE0AB73-3182-4B38-A493-8A89D05FFD0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31797" y="2961885"/>
                  <a:ext cx="258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E43A5A1-9561-4E43-A8E3-A2E8C58ED180}"/>
                    </a:ext>
                  </a:extLst>
                </p14:cNvPr>
                <p14:cNvContentPartPr/>
                <p14:nvPr/>
              </p14:nvContentPartPr>
              <p14:xfrm>
                <a:off x="5405037" y="2930925"/>
                <a:ext cx="92880" cy="137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E43A5A1-9561-4E43-A8E3-A2E8C58ED18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00717" y="2926605"/>
                  <a:ext cx="101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7D55FFB-9068-4DD4-AA25-DF2EA25A8FBF}"/>
                    </a:ext>
                  </a:extLst>
                </p14:cNvPr>
                <p14:cNvContentPartPr/>
                <p14:nvPr/>
              </p14:nvContentPartPr>
              <p14:xfrm>
                <a:off x="5511957" y="2975925"/>
                <a:ext cx="99720" cy="86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7D55FFB-9068-4DD4-AA25-DF2EA25A8F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07637" y="2971605"/>
                  <a:ext cx="108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3BB2DAC-6091-4EEA-B62C-59554F18F14B}"/>
                    </a:ext>
                  </a:extLst>
                </p14:cNvPr>
                <p14:cNvContentPartPr/>
                <p14:nvPr/>
              </p14:nvContentPartPr>
              <p14:xfrm>
                <a:off x="5622837" y="2973045"/>
                <a:ext cx="79200" cy="98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3BB2DAC-6091-4EEA-B62C-59554F18F14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18517" y="2968725"/>
                  <a:ext cx="87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86AB1F6-1A51-40C6-AD2B-0F181F5D0BAA}"/>
                    </a:ext>
                  </a:extLst>
                </p14:cNvPr>
                <p14:cNvContentPartPr/>
                <p14:nvPr/>
              </p14:nvContentPartPr>
              <p14:xfrm>
                <a:off x="5835237" y="2920125"/>
                <a:ext cx="152640" cy="139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86AB1F6-1A51-40C6-AD2B-0F181F5D0BA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30917" y="2915805"/>
                  <a:ext cx="161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A762488-D255-48B9-ABA4-84300AAEB7CA}"/>
                    </a:ext>
                  </a:extLst>
                </p14:cNvPr>
                <p14:cNvContentPartPr/>
                <p14:nvPr/>
              </p14:nvContentPartPr>
              <p14:xfrm>
                <a:off x="5963037" y="2989605"/>
                <a:ext cx="63360" cy="65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A762488-D255-48B9-ABA4-84300AAEB7C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58717" y="2985285"/>
                  <a:ext cx="72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9C1BD45-3A6F-4812-8B44-32625EEF8FF0}"/>
                    </a:ext>
                  </a:extLst>
                </p14:cNvPr>
                <p14:cNvContentPartPr/>
                <p14:nvPr/>
              </p14:nvContentPartPr>
              <p14:xfrm>
                <a:off x="6073917" y="2952525"/>
                <a:ext cx="100080" cy="88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9C1BD45-3A6F-4812-8B44-32625EEF8FF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69597" y="2948205"/>
                  <a:ext cx="108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0E3B443-F7B3-443E-9608-F2DB70E579DA}"/>
                    </a:ext>
                  </a:extLst>
                </p14:cNvPr>
                <p14:cNvContentPartPr/>
                <p14:nvPr/>
              </p14:nvContentPartPr>
              <p14:xfrm>
                <a:off x="6189477" y="3000765"/>
                <a:ext cx="153720" cy="180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0E3B443-F7B3-443E-9608-F2DB70E579D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85157" y="2996445"/>
                  <a:ext cx="162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60DAD0B-78EE-4D07-8C09-7C478313D279}"/>
                    </a:ext>
                  </a:extLst>
                </p14:cNvPr>
                <p14:cNvContentPartPr/>
                <p14:nvPr/>
              </p14:nvContentPartPr>
              <p14:xfrm>
                <a:off x="6574677" y="2989245"/>
                <a:ext cx="112320" cy="108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60DAD0B-78EE-4D07-8C09-7C478313D27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70357" y="2984925"/>
                  <a:ext cx="120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0AC9621-5D0A-41D3-8868-578C9CCEA958}"/>
                    </a:ext>
                  </a:extLst>
                </p14:cNvPr>
                <p14:cNvContentPartPr/>
                <p14:nvPr/>
              </p14:nvContentPartPr>
              <p14:xfrm>
                <a:off x="6580437" y="3018405"/>
                <a:ext cx="153000" cy="54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0AC9621-5D0A-41D3-8868-578C9CCEA9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76117" y="3014085"/>
                  <a:ext cx="161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1B1914-D9DF-4680-91E2-72172A4FA2BC}"/>
                    </a:ext>
                  </a:extLst>
                </p14:cNvPr>
                <p14:cNvContentPartPr/>
                <p14:nvPr/>
              </p14:nvContentPartPr>
              <p14:xfrm>
                <a:off x="5721477" y="3436005"/>
                <a:ext cx="262800" cy="351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1B1914-D9DF-4680-91E2-72172A4FA2B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17157" y="3431685"/>
                  <a:ext cx="2714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B276FA5-16C7-4CC3-9C52-32904459768C}"/>
                    </a:ext>
                  </a:extLst>
                </p14:cNvPr>
                <p14:cNvContentPartPr/>
                <p14:nvPr/>
              </p14:nvContentPartPr>
              <p14:xfrm>
                <a:off x="4170957" y="3459765"/>
                <a:ext cx="449280" cy="358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B276FA5-16C7-4CC3-9C52-32904459768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66637" y="3455445"/>
                  <a:ext cx="457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B1213EC-515E-4D9B-BFF2-54373984AD42}"/>
                    </a:ext>
                  </a:extLst>
                </p14:cNvPr>
                <p14:cNvContentPartPr/>
                <p14:nvPr/>
              </p14:nvContentPartPr>
              <p14:xfrm>
                <a:off x="4698357" y="3239805"/>
                <a:ext cx="1009800" cy="224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B1213EC-515E-4D9B-BFF2-54373984AD4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94037" y="3235485"/>
                  <a:ext cx="1018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DB65027-E198-4754-AAF2-A6397FDFFA45}"/>
                    </a:ext>
                  </a:extLst>
                </p14:cNvPr>
                <p14:cNvContentPartPr/>
                <p14:nvPr/>
              </p14:nvContentPartPr>
              <p14:xfrm>
                <a:off x="5550117" y="3412245"/>
                <a:ext cx="200880" cy="86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DB65027-E198-4754-AAF2-A6397FDFFA4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45797" y="3407925"/>
                  <a:ext cx="209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25E5B3C-AA34-4AE8-B60D-99B530831CB4}"/>
                    </a:ext>
                  </a:extLst>
                </p14:cNvPr>
                <p14:cNvContentPartPr/>
                <p14:nvPr/>
              </p14:nvContentPartPr>
              <p14:xfrm>
                <a:off x="6882837" y="2960805"/>
                <a:ext cx="144360" cy="210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25E5B3C-AA34-4AE8-B60D-99B530831CB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78517" y="2956485"/>
                  <a:ext cx="153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750AC99-1C60-4FE1-9C54-BDC0A52C570A}"/>
                    </a:ext>
                  </a:extLst>
                </p14:cNvPr>
                <p14:cNvContentPartPr/>
                <p14:nvPr/>
              </p14:nvContentPartPr>
              <p14:xfrm>
                <a:off x="7045197" y="2943165"/>
                <a:ext cx="138960" cy="97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750AC99-1C60-4FE1-9C54-BDC0A52C570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40877" y="2938845"/>
                  <a:ext cx="147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012DB5A-3974-465E-A0BB-8E2F8B3D7477}"/>
                    </a:ext>
                  </a:extLst>
                </p14:cNvPr>
                <p14:cNvContentPartPr/>
                <p14:nvPr/>
              </p14:nvContentPartPr>
              <p14:xfrm>
                <a:off x="7181997" y="2892765"/>
                <a:ext cx="34200" cy="39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012DB5A-3974-465E-A0BB-8E2F8B3D747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77677" y="2888445"/>
                  <a:ext cx="42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DBECC34-4ED8-454B-8381-907C5C7278D7}"/>
                    </a:ext>
                  </a:extLst>
                </p14:cNvPr>
                <p14:cNvContentPartPr/>
                <p14:nvPr/>
              </p14:nvContentPartPr>
              <p14:xfrm>
                <a:off x="7212597" y="2941005"/>
                <a:ext cx="86040" cy="81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DBECC34-4ED8-454B-8381-907C5C7278D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08277" y="2936685"/>
                  <a:ext cx="94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FD30AF8-3732-45B0-AAD1-384380EC69CC}"/>
                    </a:ext>
                  </a:extLst>
                </p14:cNvPr>
                <p14:cNvContentPartPr/>
                <p14:nvPr/>
              </p14:nvContentPartPr>
              <p14:xfrm>
                <a:off x="7322397" y="2934885"/>
                <a:ext cx="105840" cy="72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FD30AF8-3732-45B0-AAD1-384380EC69C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318077" y="2930565"/>
                  <a:ext cx="114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54BD82D-1CC2-478D-832F-C8D766CDDAAE}"/>
                    </a:ext>
                  </a:extLst>
                </p14:cNvPr>
                <p14:cNvContentPartPr/>
                <p14:nvPr/>
              </p14:nvContentPartPr>
              <p14:xfrm>
                <a:off x="7468197" y="2931645"/>
                <a:ext cx="95760" cy="85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54BD82D-1CC2-478D-832F-C8D766CDDAA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63877" y="2927325"/>
                  <a:ext cx="104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D6E7918-79FF-4DF6-A835-AE58773D2298}"/>
                    </a:ext>
                  </a:extLst>
                </p14:cNvPr>
                <p14:cNvContentPartPr/>
                <p14:nvPr/>
              </p14:nvContentPartPr>
              <p14:xfrm>
                <a:off x="7680237" y="2836245"/>
                <a:ext cx="230760" cy="294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D6E7918-79FF-4DF6-A835-AE58773D229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75917" y="2831925"/>
                  <a:ext cx="239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81558EC-C79A-4D0C-8E4E-8F611A8A7D88}"/>
                    </a:ext>
                  </a:extLst>
                </p14:cNvPr>
                <p14:cNvContentPartPr/>
                <p14:nvPr/>
              </p14:nvContentPartPr>
              <p14:xfrm>
                <a:off x="8062917" y="2894925"/>
                <a:ext cx="85320" cy="241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81558EC-C79A-4D0C-8E4E-8F611A8A7D8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58597" y="2890605"/>
                  <a:ext cx="93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6B5188B-1BF0-47F5-A589-C9BDE7E69FE0}"/>
                    </a:ext>
                  </a:extLst>
                </p14:cNvPr>
                <p14:cNvContentPartPr/>
                <p14:nvPr/>
              </p14:nvContentPartPr>
              <p14:xfrm>
                <a:off x="8179197" y="2879445"/>
                <a:ext cx="67680" cy="91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6B5188B-1BF0-47F5-A589-C9BDE7E69FE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74877" y="2875125"/>
                  <a:ext cx="76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35D83F8-AF7A-4879-9D81-BB372CB9A94C}"/>
                    </a:ext>
                  </a:extLst>
                </p14:cNvPr>
                <p14:cNvContentPartPr/>
                <p14:nvPr/>
              </p14:nvContentPartPr>
              <p14:xfrm>
                <a:off x="8259837" y="2874405"/>
                <a:ext cx="69840" cy="97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35D83F8-AF7A-4879-9D81-BB372CB9A94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55517" y="2870085"/>
                  <a:ext cx="78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BAA8DE9-2CA9-4067-A4E6-567F3C75C350}"/>
                    </a:ext>
                  </a:extLst>
                </p14:cNvPr>
                <p14:cNvContentPartPr/>
                <p14:nvPr/>
              </p14:nvContentPartPr>
              <p14:xfrm>
                <a:off x="8347677" y="2770725"/>
                <a:ext cx="198720" cy="179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BAA8DE9-2CA9-4067-A4E6-567F3C75C3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43357" y="2766405"/>
                  <a:ext cx="207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E00EA42-3856-4B81-8646-B1269F3B67ED}"/>
                    </a:ext>
                  </a:extLst>
                </p14:cNvPr>
                <p14:cNvContentPartPr/>
                <p14:nvPr/>
              </p14:nvContentPartPr>
              <p14:xfrm>
                <a:off x="8588157" y="2757405"/>
                <a:ext cx="133920" cy="157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E00EA42-3856-4B81-8646-B1269F3B67E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583837" y="2753085"/>
                  <a:ext cx="142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85F2672-1175-48CE-9079-63CB67C23020}"/>
                    </a:ext>
                  </a:extLst>
                </p14:cNvPr>
                <p14:cNvContentPartPr/>
                <p14:nvPr/>
              </p14:nvContentPartPr>
              <p14:xfrm>
                <a:off x="8735397" y="2812845"/>
                <a:ext cx="277920" cy="262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85F2672-1175-48CE-9079-63CB67C2302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31077" y="2808525"/>
                  <a:ext cx="286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DBDEFD6-31C4-4578-B738-A7AD515FEA63}"/>
                    </a:ext>
                  </a:extLst>
                </p14:cNvPr>
                <p14:cNvContentPartPr/>
                <p14:nvPr/>
              </p14:nvContentPartPr>
              <p14:xfrm>
                <a:off x="4410357" y="4267245"/>
                <a:ext cx="1308600" cy="153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DBDEFD6-31C4-4578-B738-A7AD515FEA6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06037" y="4262925"/>
                  <a:ext cx="1317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E148100-B554-47B9-B605-27DFBC646C95}"/>
                    </a:ext>
                  </a:extLst>
                </p14:cNvPr>
                <p14:cNvContentPartPr/>
                <p14:nvPr/>
              </p14:nvContentPartPr>
              <p14:xfrm>
                <a:off x="4389837" y="4290645"/>
                <a:ext cx="1315440" cy="163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E148100-B554-47B9-B605-27DFBC646C9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85517" y="4286325"/>
                  <a:ext cx="1324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1E1A84F-6691-4D8F-BD51-5BCDEA4D7936}"/>
                    </a:ext>
                  </a:extLst>
                </p14:cNvPr>
                <p14:cNvContentPartPr/>
                <p14:nvPr/>
              </p14:nvContentPartPr>
              <p14:xfrm>
                <a:off x="5991117" y="4138725"/>
                <a:ext cx="318240" cy="29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1E1A84F-6691-4D8F-BD51-5BCDEA4D793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86797" y="4134405"/>
                  <a:ext cx="326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5FA20DE-5763-4DB8-A42D-EC3FAD17A528}"/>
                    </a:ext>
                  </a:extLst>
                </p14:cNvPr>
                <p14:cNvContentPartPr/>
                <p14:nvPr/>
              </p14:nvContentPartPr>
              <p14:xfrm>
                <a:off x="5900037" y="4084725"/>
                <a:ext cx="284400" cy="141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5FA20DE-5763-4DB8-A42D-EC3FAD17A52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95717" y="4080405"/>
                  <a:ext cx="293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30B9943-72E7-40A4-BF3B-ADB599277730}"/>
                    </a:ext>
                  </a:extLst>
                </p14:cNvPr>
                <p14:cNvContentPartPr/>
                <p14:nvPr/>
              </p14:nvContentPartPr>
              <p14:xfrm>
                <a:off x="6441117" y="4080405"/>
                <a:ext cx="128520" cy="1105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30B9943-72E7-40A4-BF3B-ADB59927773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36797" y="4076085"/>
                  <a:ext cx="137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1105494-90C5-4619-BA4E-B230F6EBE9AF}"/>
                    </a:ext>
                  </a:extLst>
                </p14:cNvPr>
                <p14:cNvContentPartPr/>
                <p14:nvPr/>
              </p14:nvContentPartPr>
              <p14:xfrm>
                <a:off x="6585837" y="4100925"/>
                <a:ext cx="356760" cy="64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1105494-90C5-4619-BA4E-B230F6EBE9A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581517" y="4096605"/>
                  <a:ext cx="365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17C55EA-85ED-410B-BEB9-8724E05643F5}"/>
                    </a:ext>
                  </a:extLst>
                </p14:cNvPr>
                <p14:cNvContentPartPr/>
                <p14:nvPr/>
              </p14:nvContentPartPr>
              <p14:xfrm>
                <a:off x="6991197" y="4092645"/>
                <a:ext cx="95400" cy="55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17C55EA-85ED-410B-BEB9-8724E05643F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86877" y="4088325"/>
                  <a:ext cx="104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B34C371-2AB7-4707-952D-20DD2E461CEB}"/>
                    </a:ext>
                  </a:extLst>
                </p14:cNvPr>
                <p14:cNvContentPartPr/>
                <p14:nvPr/>
              </p14:nvContentPartPr>
              <p14:xfrm>
                <a:off x="7081557" y="4014525"/>
                <a:ext cx="206640" cy="1238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B34C371-2AB7-4707-952D-20DD2E461CE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77237" y="4010205"/>
                  <a:ext cx="215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2BC13D8-B727-418B-B808-DC588C49D73E}"/>
                    </a:ext>
                  </a:extLst>
                </p14:cNvPr>
                <p14:cNvContentPartPr/>
                <p14:nvPr/>
              </p14:nvContentPartPr>
              <p14:xfrm>
                <a:off x="7399797" y="4001565"/>
                <a:ext cx="197280" cy="1364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2BC13D8-B727-418B-B808-DC588C49D73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95477" y="3997245"/>
                  <a:ext cx="205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8CA1798-E94D-494C-B97D-F6972A4BFF8B}"/>
                    </a:ext>
                  </a:extLst>
                </p14:cNvPr>
                <p14:cNvContentPartPr/>
                <p14:nvPr/>
              </p14:nvContentPartPr>
              <p14:xfrm>
                <a:off x="7647837" y="4005525"/>
                <a:ext cx="10440" cy="106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8CA1798-E94D-494C-B97D-F6972A4BFF8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43517" y="4001205"/>
                  <a:ext cx="19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81D02B0-72F9-4708-B450-B73EFFACEEC1}"/>
                    </a:ext>
                  </a:extLst>
                </p14:cNvPr>
                <p14:cNvContentPartPr/>
                <p14:nvPr/>
              </p14:nvContentPartPr>
              <p14:xfrm>
                <a:off x="7561797" y="3974565"/>
                <a:ext cx="131040" cy="147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81D02B0-72F9-4708-B450-B73EFFACEEC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57477" y="3970245"/>
                  <a:ext cx="139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17294FF-A2AE-492A-8CD5-FA1B5787F097}"/>
                    </a:ext>
                  </a:extLst>
                </p14:cNvPr>
                <p14:cNvContentPartPr/>
                <p14:nvPr/>
              </p14:nvContentPartPr>
              <p14:xfrm>
                <a:off x="7735317" y="3993285"/>
                <a:ext cx="38880" cy="128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17294FF-A2AE-492A-8CD5-FA1B5787F09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30997" y="3988965"/>
                  <a:ext cx="47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A7813C9-4CB1-40ED-BEB4-55C3D382A33D}"/>
                    </a:ext>
                  </a:extLst>
                </p14:cNvPr>
                <p14:cNvContentPartPr/>
                <p14:nvPr/>
              </p14:nvContentPartPr>
              <p14:xfrm>
                <a:off x="7710837" y="3951525"/>
                <a:ext cx="165600" cy="81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A7813C9-4CB1-40ED-BEB4-55C3D382A33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06517" y="3947205"/>
                  <a:ext cx="174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8834CEB-D994-4B8D-BC69-04C737C19A1F}"/>
                    </a:ext>
                  </a:extLst>
                </p14:cNvPr>
                <p14:cNvContentPartPr/>
                <p14:nvPr/>
              </p14:nvContentPartPr>
              <p14:xfrm>
                <a:off x="7959237" y="3916245"/>
                <a:ext cx="214200" cy="332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8834CEB-D994-4B8D-BC69-04C737C19A1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54917" y="3911925"/>
                  <a:ext cx="2228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8EBF0D6-30F0-4404-8F4B-E44C5BD147CE}"/>
                    </a:ext>
                  </a:extLst>
                </p14:cNvPr>
                <p14:cNvContentPartPr/>
                <p14:nvPr/>
              </p14:nvContentPartPr>
              <p14:xfrm>
                <a:off x="8291517" y="3934965"/>
                <a:ext cx="110160" cy="269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8EBF0D6-30F0-4404-8F4B-E44C5BD147C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87197" y="3930645"/>
                  <a:ext cx="118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2A9FCFA-A600-4CA0-ABE1-660CCCA5751C}"/>
                    </a:ext>
                  </a:extLst>
                </p14:cNvPr>
                <p14:cNvContentPartPr/>
                <p14:nvPr/>
              </p14:nvContentPartPr>
              <p14:xfrm>
                <a:off x="8432637" y="3934965"/>
                <a:ext cx="52920" cy="388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2A9FCFA-A600-4CA0-ABE1-660CCCA5751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28317" y="3930645"/>
                  <a:ext cx="61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C0AAAFF-1997-42F5-842E-715F477BBBB6}"/>
                    </a:ext>
                  </a:extLst>
                </p14:cNvPr>
                <p14:cNvContentPartPr/>
                <p14:nvPr/>
              </p14:nvContentPartPr>
              <p14:xfrm>
                <a:off x="8425797" y="3890325"/>
                <a:ext cx="84960" cy="96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C0AAAFF-1997-42F5-842E-715F477BBBB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21477" y="3886005"/>
                  <a:ext cx="93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E18311C-1F9A-4C1D-935E-71366D9B8E91}"/>
                    </a:ext>
                  </a:extLst>
                </p14:cNvPr>
                <p14:cNvContentPartPr/>
                <p14:nvPr/>
              </p14:nvContentPartPr>
              <p14:xfrm>
                <a:off x="8518317" y="3880245"/>
                <a:ext cx="89640" cy="110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E18311C-1F9A-4C1D-935E-71366D9B8E9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513997" y="3875925"/>
                  <a:ext cx="98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3BDF97C-B44A-4AF1-B503-5E55447568BC}"/>
                    </a:ext>
                  </a:extLst>
                </p14:cNvPr>
                <p14:cNvContentPartPr/>
                <p14:nvPr/>
              </p14:nvContentPartPr>
              <p14:xfrm>
                <a:off x="8621997" y="3757125"/>
                <a:ext cx="190800" cy="180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3BDF97C-B44A-4AF1-B503-5E55447568B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617677" y="3752805"/>
                  <a:ext cx="199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2E6EA85-9AF1-4A61-BE45-32A6F1EB115D}"/>
                    </a:ext>
                  </a:extLst>
                </p14:cNvPr>
                <p14:cNvContentPartPr/>
                <p14:nvPr/>
              </p14:nvContentPartPr>
              <p14:xfrm>
                <a:off x="8849517" y="3701325"/>
                <a:ext cx="148320" cy="1778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2E6EA85-9AF1-4A61-BE45-32A6F1EB115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845197" y="3697005"/>
                  <a:ext cx="156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C658E9F-C23F-42C0-848A-19D78B14932D}"/>
                    </a:ext>
                  </a:extLst>
                </p14:cNvPr>
                <p14:cNvContentPartPr/>
                <p14:nvPr/>
              </p14:nvContentPartPr>
              <p14:xfrm>
                <a:off x="8993877" y="3752805"/>
                <a:ext cx="85320" cy="246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C658E9F-C23F-42C0-848A-19D78B14932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89557" y="3748485"/>
                  <a:ext cx="93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59B9EC3-4685-4ACD-8D6C-0425F0A850EA}"/>
                    </a:ext>
                  </a:extLst>
                </p14:cNvPr>
                <p14:cNvContentPartPr/>
                <p14:nvPr/>
              </p14:nvContentPartPr>
              <p14:xfrm>
                <a:off x="8994597" y="3745605"/>
                <a:ext cx="100800" cy="1116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59B9EC3-4685-4ACD-8D6C-0425F0A850E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990277" y="3741285"/>
                  <a:ext cx="109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741F2D1-C53F-486E-98AB-65E35893CD68}"/>
                    </a:ext>
                  </a:extLst>
                </p14:cNvPr>
                <p14:cNvContentPartPr/>
                <p14:nvPr/>
              </p14:nvContentPartPr>
              <p14:xfrm>
                <a:off x="9084237" y="3738405"/>
                <a:ext cx="96120" cy="3024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741F2D1-C53F-486E-98AB-65E35893CD6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79917" y="3734085"/>
                  <a:ext cx="104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50BD91E-5C40-4BC5-BCB8-210264D8546E}"/>
                    </a:ext>
                  </a:extLst>
                </p14:cNvPr>
                <p14:cNvContentPartPr/>
                <p14:nvPr/>
              </p14:nvContentPartPr>
              <p14:xfrm>
                <a:off x="2848317" y="3233325"/>
                <a:ext cx="53640" cy="196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50BD91E-5C40-4BC5-BCB8-210264D8546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43997" y="3229005"/>
                  <a:ext cx="62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2DFEAB8-7CD5-4B2D-8F12-716D27E123EA}"/>
                    </a:ext>
                  </a:extLst>
                </p14:cNvPr>
                <p14:cNvContentPartPr/>
                <p14:nvPr/>
              </p14:nvContentPartPr>
              <p14:xfrm>
                <a:off x="2790717" y="3329445"/>
                <a:ext cx="218160" cy="147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2DFEAB8-7CD5-4B2D-8F12-716D27E123E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786397" y="3325125"/>
                  <a:ext cx="226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6CC34DC-2358-4453-914F-AD2D48BC5536}"/>
                    </a:ext>
                  </a:extLst>
                </p14:cNvPr>
                <p14:cNvContentPartPr/>
                <p14:nvPr/>
              </p14:nvContentPartPr>
              <p14:xfrm>
                <a:off x="2521437" y="3032085"/>
                <a:ext cx="68040" cy="187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6CC34DC-2358-4453-914F-AD2D48BC553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17117" y="3027765"/>
                  <a:ext cx="76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7D46CBF-B57E-4621-B72B-FD6346AB3084}"/>
                    </a:ext>
                  </a:extLst>
                </p14:cNvPr>
                <p14:cNvContentPartPr/>
                <p14:nvPr/>
              </p14:nvContentPartPr>
              <p14:xfrm>
                <a:off x="2470677" y="3121005"/>
                <a:ext cx="174240" cy="856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7D46CBF-B57E-4621-B72B-FD6346AB308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66357" y="3116685"/>
                  <a:ext cx="182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E6C497C-1B01-4321-93CF-0A16580C5184}"/>
                    </a:ext>
                  </a:extLst>
                </p14:cNvPr>
                <p14:cNvContentPartPr/>
                <p14:nvPr/>
              </p14:nvContentPartPr>
              <p14:xfrm>
                <a:off x="2467797" y="2985285"/>
                <a:ext cx="184320" cy="601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E6C497C-1B01-4321-93CF-0A16580C518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63477" y="2980965"/>
                  <a:ext cx="192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7D0A110-3EB0-448B-969C-15701094E69A}"/>
                    </a:ext>
                  </a:extLst>
                </p14:cNvPr>
                <p14:cNvContentPartPr/>
                <p14:nvPr/>
              </p14:nvContentPartPr>
              <p14:xfrm>
                <a:off x="2657877" y="3069165"/>
                <a:ext cx="135360" cy="61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7D0A110-3EB0-448B-969C-15701094E69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53557" y="3064845"/>
                  <a:ext cx="144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32E993D-8681-4CE4-AC05-CB429159D2ED}"/>
                    </a:ext>
                  </a:extLst>
                </p14:cNvPr>
                <p14:cNvContentPartPr/>
                <p14:nvPr/>
              </p14:nvContentPartPr>
              <p14:xfrm>
                <a:off x="2798997" y="3014085"/>
                <a:ext cx="250200" cy="1004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32E993D-8681-4CE4-AC05-CB429159D2E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94677" y="3009765"/>
                  <a:ext cx="258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C97AFDF-9D88-4CA8-A9D1-63EBD172ABE9}"/>
                    </a:ext>
                  </a:extLst>
                </p14:cNvPr>
                <p14:cNvContentPartPr/>
                <p14:nvPr/>
              </p14:nvContentPartPr>
              <p14:xfrm>
                <a:off x="3036237" y="3010125"/>
                <a:ext cx="104760" cy="1227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C97AFDF-9D88-4CA8-A9D1-63EBD172ABE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31917" y="3005805"/>
                  <a:ext cx="113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2940216-5BBD-458B-8C46-86F17C9F9BD0}"/>
                    </a:ext>
                  </a:extLst>
                </p14:cNvPr>
                <p14:cNvContentPartPr/>
                <p14:nvPr/>
              </p14:nvContentPartPr>
              <p14:xfrm>
                <a:off x="3259437" y="2956125"/>
                <a:ext cx="216360" cy="3099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2940216-5BBD-458B-8C46-86F17C9F9BD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255117" y="2951805"/>
                  <a:ext cx="225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626988E-426E-413C-B5F8-FD209B9BDA31}"/>
                    </a:ext>
                  </a:extLst>
                </p14:cNvPr>
                <p14:cNvContentPartPr/>
                <p14:nvPr/>
              </p14:nvContentPartPr>
              <p14:xfrm>
                <a:off x="3552837" y="3002205"/>
                <a:ext cx="97920" cy="214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626988E-426E-413C-B5F8-FD209B9BDA3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48517" y="2997885"/>
                  <a:ext cx="106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687B08C-5E99-42AA-9FBC-761C19588025}"/>
                    </a:ext>
                  </a:extLst>
                </p14:cNvPr>
                <p14:cNvContentPartPr/>
                <p14:nvPr/>
              </p14:nvContentPartPr>
              <p14:xfrm>
                <a:off x="3707997" y="2995365"/>
                <a:ext cx="70200" cy="84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687B08C-5E99-42AA-9FBC-761C1958802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03677" y="2991045"/>
                  <a:ext cx="78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5B3D59E-959D-44D1-941C-EFEAC3EC7DD6}"/>
                    </a:ext>
                  </a:extLst>
                </p14:cNvPr>
                <p14:cNvContentPartPr/>
                <p14:nvPr/>
              </p14:nvContentPartPr>
              <p14:xfrm>
                <a:off x="3770637" y="2982045"/>
                <a:ext cx="66600" cy="129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5B3D59E-959D-44D1-941C-EFEAC3EC7DD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766317" y="2977725"/>
                  <a:ext cx="75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281B7AB-A7D5-4801-AF83-9595054A53F6}"/>
                    </a:ext>
                  </a:extLst>
                </p14:cNvPr>
                <p14:cNvContentPartPr/>
                <p14:nvPr/>
              </p14:nvContentPartPr>
              <p14:xfrm>
                <a:off x="3853797" y="2923725"/>
                <a:ext cx="182160" cy="1663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281B7AB-A7D5-4801-AF83-9595054A53F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849477" y="2919405"/>
                  <a:ext cx="190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9F765DA-63CC-4B07-8794-D92E66DAAAF3}"/>
                    </a:ext>
                  </a:extLst>
                </p14:cNvPr>
                <p14:cNvContentPartPr/>
                <p14:nvPr/>
              </p14:nvContentPartPr>
              <p14:xfrm>
                <a:off x="4036677" y="2933085"/>
                <a:ext cx="105120" cy="1159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9F765DA-63CC-4B07-8794-D92E66DAAAF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32357" y="2928765"/>
                  <a:ext cx="113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A383D8C-F501-481D-8ECE-DC9D53F60FFA}"/>
                    </a:ext>
                  </a:extLst>
                </p14:cNvPr>
                <p14:cNvContentPartPr/>
                <p14:nvPr/>
              </p14:nvContentPartPr>
              <p14:xfrm>
                <a:off x="4154037" y="2976645"/>
                <a:ext cx="85680" cy="192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A383D8C-F501-481D-8ECE-DC9D53F60FF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49717" y="2972325"/>
                  <a:ext cx="94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FFB8F29-DA03-4F80-A0D6-998891DD2A0D}"/>
                    </a:ext>
                  </a:extLst>
                </p14:cNvPr>
                <p14:cNvContentPartPr/>
                <p14:nvPr/>
              </p14:nvContentPartPr>
              <p14:xfrm>
                <a:off x="4143237" y="2971245"/>
                <a:ext cx="178920" cy="2509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FFB8F29-DA03-4F80-A0D6-998891DD2A0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138917" y="2966925"/>
                  <a:ext cx="187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76EF124-4DC0-4A4F-A2EE-599F0F23E4B8}"/>
                    </a:ext>
                  </a:extLst>
                </p14:cNvPr>
                <p14:cNvContentPartPr/>
                <p14:nvPr/>
              </p14:nvContentPartPr>
              <p14:xfrm>
                <a:off x="2113917" y="3349965"/>
                <a:ext cx="4328280" cy="1299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76EF124-4DC0-4A4F-A2EE-599F0F23E4B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109597" y="3345645"/>
                  <a:ext cx="4336920" cy="13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39DE741-860D-4D62-848F-AD35ADC51FA2}"/>
                    </a:ext>
                  </a:extLst>
                </p14:cNvPr>
                <p14:cNvContentPartPr/>
                <p14:nvPr/>
              </p14:nvContentPartPr>
              <p14:xfrm>
                <a:off x="1571397" y="4118565"/>
                <a:ext cx="1031400" cy="401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39DE741-860D-4D62-848F-AD35ADC51FA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567077" y="4114245"/>
                  <a:ext cx="10400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80ED3F5-197C-463F-8886-36DFF3CA3FF8}"/>
                    </a:ext>
                  </a:extLst>
                </p14:cNvPr>
                <p14:cNvContentPartPr/>
                <p14:nvPr/>
              </p14:nvContentPartPr>
              <p14:xfrm>
                <a:off x="1431357" y="4101645"/>
                <a:ext cx="302040" cy="182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80ED3F5-197C-463F-8886-36DFF3CA3FF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427037" y="4097325"/>
                  <a:ext cx="310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7C0B89B-9D48-4934-B263-7894BCA02776}"/>
                    </a:ext>
                  </a:extLst>
                </p14:cNvPr>
                <p14:cNvContentPartPr/>
                <p14:nvPr/>
              </p14:nvContentPartPr>
              <p14:xfrm>
                <a:off x="527757" y="3350685"/>
                <a:ext cx="52560" cy="206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7C0B89B-9D48-4934-B263-7894BCA0277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23437" y="3346365"/>
                  <a:ext cx="61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89C61FF-BE62-49DE-BD2B-8DBF3223F4F7}"/>
                    </a:ext>
                  </a:extLst>
                </p14:cNvPr>
                <p14:cNvContentPartPr/>
                <p14:nvPr/>
              </p14:nvContentPartPr>
              <p14:xfrm>
                <a:off x="469077" y="3466965"/>
                <a:ext cx="163080" cy="514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89C61FF-BE62-49DE-BD2B-8DBF3223F4F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4757" y="3462645"/>
                  <a:ext cx="171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17D424F-8C9C-40D4-84A8-F0CF21CFB72F}"/>
                    </a:ext>
                  </a:extLst>
                </p14:cNvPr>
                <p14:cNvContentPartPr/>
                <p14:nvPr/>
              </p14:nvContentPartPr>
              <p14:xfrm>
                <a:off x="500397" y="3353205"/>
                <a:ext cx="228960" cy="123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17D424F-8C9C-40D4-84A8-F0CF21CFB72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6077" y="3348885"/>
                  <a:ext cx="237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9D6731A-F996-4192-91D4-076A26694C54}"/>
                    </a:ext>
                  </a:extLst>
                </p14:cNvPr>
                <p14:cNvContentPartPr/>
                <p14:nvPr/>
              </p14:nvContentPartPr>
              <p14:xfrm>
                <a:off x="767157" y="3334845"/>
                <a:ext cx="229680" cy="109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9D6731A-F996-4192-91D4-076A26694C5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2837" y="3330525"/>
                  <a:ext cx="238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8EB2F58-68D6-40D7-B5B8-DD707D1B0704}"/>
                    </a:ext>
                  </a:extLst>
                </p14:cNvPr>
                <p14:cNvContentPartPr/>
                <p14:nvPr/>
              </p14:nvContentPartPr>
              <p14:xfrm>
                <a:off x="997197" y="3345285"/>
                <a:ext cx="87120" cy="1126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8EB2F58-68D6-40D7-B5B8-DD707D1B070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2877" y="3340965"/>
                  <a:ext cx="95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C9C0C14-A514-4A7C-9067-FFF8281EB295}"/>
                    </a:ext>
                  </a:extLst>
                </p14:cNvPr>
                <p14:cNvContentPartPr/>
                <p14:nvPr/>
              </p14:nvContentPartPr>
              <p14:xfrm>
                <a:off x="982797" y="3396765"/>
                <a:ext cx="95760" cy="15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C9C0C14-A514-4A7C-9067-FFF8281EB29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8477" y="3392445"/>
                  <a:ext cx="104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2C79E56-4B38-419D-B18E-A0805F15739E}"/>
                    </a:ext>
                  </a:extLst>
                </p14:cNvPr>
                <p14:cNvContentPartPr/>
                <p14:nvPr/>
              </p14:nvContentPartPr>
              <p14:xfrm>
                <a:off x="1208157" y="3278325"/>
                <a:ext cx="205920" cy="1695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2C79E56-4B38-419D-B18E-A0805F15739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03837" y="3274005"/>
                  <a:ext cx="214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EC04A3A-F67C-4D4B-9B44-6E044F2F68AA}"/>
                    </a:ext>
                  </a:extLst>
                </p14:cNvPr>
                <p14:cNvContentPartPr/>
                <p14:nvPr/>
              </p14:nvContentPartPr>
              <p14:xfrm>
                <a:off x="1405797" y="3274365"/>
                <a:ext cx="139680" cy="116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EC04A3A-F67C-4D4B-9B44-6E044F2F68A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401477" y="3270045"/>
                  <a:ext cx="148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6889D84-64F0-4747-8552-D1B308428516}"/>
                    </a:ext>
                  </a:extLst>
                </p14:cNvPr>
                <p14:cNvContentPartPr/>
                <p14:nvPr/>
              </p14:nvContentPartPr>
              <p14:xfrm>
                <a:off x="1559517" y="3315405"/>
                <a:ext cx="254880" cy="2152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6889D84-64F0-4747-8552-D1B30842851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555197" y="3311085"/>
                  <a:ext cx="263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7050689-E5BA-418D-8818-A2E0840087D7}"/>
                    </a:ext>
                  </a:extLst>
                </p14:cNvPr>
                <p14:cNvContentPartPr/>
                <p14:nvPr/>
              </p14:nvContentPartPr>
              <p14:xfrm>
                <a:off x="270357" y="3475605"/>
                <a:ext cx="3171600" cy="8978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7050689-E5BA-418D-8818-A2E0840087D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66037" y="3471285"/>
                  <a:ext cx="3180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E116B52-CEA6-4050-BFDB-28FF314E123A}"/>
                    </a:ext>
                  </a:extLst>
                </p14:cNvPr>
                <p14:cNvContentPartPr/>
                <p14:nvPr/>
              </p14:nvContentPartPr>
              <p14:xfrm>
                <a:off x="1295997" y="4519245"/>
                <a:ext cx="177480" cy="1778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E116B52-CEA6-4050-BFDB-28FF314E123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291677" y="4514925"/>
                  <a:ext cx="186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90A3FC4-1A42-438A-8BC5-A6539BC53A3C}"/>
                    </a:ext>
                  </a:extLst>
                </p14:cNvPr>
                <p14:cNvContentPartPr/>
                <p14:nvPr/>
              </p14:nvContentPartPr>
              <p14:xfrm>
                <a:off x="1472037" y="4525725"/>
                <a:ext cx="141840" cy="163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90A3FC4-1A42-438A-8BC5-A6539BC53A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467717" y="4521405"/>
                  <a:ext cx="150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07094E1-E460-4B20-9555-CA03416F24B0}"/>
                    </a:ext>
                  </a:extLst>
                </p14:cNvPr>
                <p14:cNvContentPartPr/>
                <p14:nvPr/>
              </p14:nvContentPartPr>
              <p14:xfrm>
                <a:off x="1643397" y="4604205"/>
                <a:ext cx="269280" cy="64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07094E1-E460-4B20-9555-CA03416F24B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639077" y="4599885"/>
                  <a:ext cx="277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3ED4693-8EF8-47D5-A4A2-7C73670E93EC}"/>
                    </a:ext>
                  </a:extLst>
                </p14:cNvPr>
                <p14:cNvContentPartPr/>
                <p14:nvPr/>
              </p14:nvContentPartPr>
              <p14:xfrm>
                <a:off x="1887117" y="4545165"/>
                <a:ext cx="25200" cy="10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3ED4693-8EF8-47D5-A4A2-7C73670E93E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882797" y="4540845"/>
                  <a:ext cx="33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0A234E8-832F-4E97-93C4-64D357442FC9}"/>
                    </a:ext>
                  </a:extLst>
                </p14:cNvPr>
                <p14:cNvContentPartPr/>
                <p14:nvPr/>
              </p14:nvContentPartPr>
              <p14:xfrm>
                <a:off x="1996197" y="4484325"/>
                <a:ext cx="518400" cy="1933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0A234E8-832F-4E97-93C4-64D357442FC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91877" y="4480005"/>
                  <a:ext cx="527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2F2AE1E-0A66-47E3-B886-8610D750A597}"/>
                    </a:ext>
                  </a:extLst>
                </p14:cNvPr>
                <p14:cNvContentPartPr/>
                <p14:nvPr/>
              </p14:nvContentPartPr>
              <p14:xfrm>
                <a:off x="2540517" y="4513125"/>
                <a:ext cx="100440" cy="75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2F2AE1E-0A66-47E3-B886-8610D750A59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536197" y="4508805"/>
                  <a:ext cx="109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7AD3376-4ED5-4851-9876-476E7FB61C9A}"/>
                    </a:ext>
                  </a:extLst>
                </p14:cNvPr>
                <p14:cNvContentPartPr/>
                <p14:nvPr/>
              </p14:nvContentPartPr>
              <p14:xfrm>
                <a:off x="2641317" y="4493685"/>
                <a:ext cx="136440" cy="838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7AD3376-4ED5-4851-9876-476E7FB61C9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636997" y="4489365"/>
                  <a:ext cx="145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680C423-AE7A-4C53-8F8E-D431AA6F27EB}"/>
                    </a:ext>
                  </a:extLst>
                </p14:cNvPr>
                <p14:cNvContentPartPr/>
                <p14:nvPr/>
              </p14:nvContentPartPr>
              <p14:xfrm>
                <a:off x="2753637" y="4468845"/>
                <a:ext cx="106200" cy="1062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680C423-AE7A-4C53-8F8E-D431AA6F27E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49317" y="4464525"/>
                  <a:ext cx="114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BF90A7B-F2D0-4CD4-9070-EE6287E67B7E}"/>
                    </a:ext>
                  </a:extLst>
                </p14:cNvPr>
                <p14:cNvContentPartPr/>
                <p14:nvPr/>
              </p14:nvContentPartPr>
              <p14:xfrm>
                <a:off x="2953437" y="4335645"/>
                <a:ext cx="24480" cy="2224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BF90A7B-F2D0-4CD4-9070-EE6287E67B7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49117" y="4331325"/>
                  <a:ext cx="33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7F5FE57-EA23-4E44-9389-8AFD3ED161DE}"/>
                    </a:ext>
                  </a:extLst>
                </p14:cNvPr>
                <p14:cNvContentPartPr/>
                <p14:nvPr/>
              </p14:nvContentPartPr>
              <p14:xfrm>
                <a:off x="570237" y="2584245"/>
                <a:ext cx="1659960" cy="3826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7F5FE57-EA23-4E44-9389-8AFD3ED161D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65917" y="2579925"/>
                  <a:ext cx="16686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D030516-61D3-4E6B-B3F6-1BB79E2E4160}"/>
                    </a:ext>
                  </a:extLst>
                </p14:cNvPr>
                <p14:cNvContentPartPr/>
                <p14:nvPr/>
              </p14:nvContentPartPr>
              <p14:xfrm>
                <a:off x="1903677" y="881805"/>
                <a:ext cx="6200280" cy="1769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D030516-61D3-4E6B-B3F6-1BB79E2E416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899357" y="877485"/>
                  <a:ext cx="6208920" cy="177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62114CB-3402-4052-8770-0A678B8F2AF4}"/>
                    </a:ext>
                  </a:extLst>
                </p14:cNvPr>
                <p14:cNvContentPartPr/>
                <p14:nvPr/>
              </p14:nvContentPartPr>
              <p14:xfrm>
                <a:off x="8107557" y="384645"/>
                <a:ext cx="118440" cy="227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62114CB-3402-4052-8770-0A678B8F2AF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03237" y="380325"/>
                  <a:ext cx="127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9DE9411-0BC4-42FE-8DA3-B321EAB8E7F4}"/>
                    </a:ext>
                  </a:extLst>
                </p14:cNvPr>
                <p14:cNvContentPartPr/>
                <p14:nvPr/>
              </p14:nvContentPartPr>
              <p14:xfrm>
                <a:off x="8318877" y="338205"/>
                <a:ext cx="386280" cy="160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9DE9411-0BC4-42FE-8DA3-B321EAB8E7F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14557" y="333885"/>
                  <a:ext cx="394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5AFBBB3-A299-4514-A7F6-2EAFFB3810D5}"/>
                    </a:ext>
                  </a:extLst>
                </p14:cNvPr>
                <p14:cNvContentPartPr/>
                <p14:nvPr/>
              </p14:nvContentPartPr>
              <p14:xfrm>
                <a:off x="8770677" y="192045"/>
                <a:ext cx="200880" cy="2289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5AFBBB3-A299-4514-A7F6-2EAFFB3810D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66357" y="187725"/>
                  <a:ext cx="209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3962E71-65C7-43A4-A54A-D7264F7ECCD5}"/>
                    </a:ext>
                  </a:extLst>
                </p14:cNvPr>
                <p14:cNvContentPartPr/>
                <p14:nvPr/>
              </p14:nvContentPartPr>
              <p14:xfrm>
                <a:off x="9132837" y="287085"/>
                <a:ext cx="97560" cy="159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3962E71-65C7-43A4-A54A-D7264F7ECCD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128517" y="282765"/>
                  <a:ext cx="106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379CC2B-1594-4C46-99B3-EC0C0B35F5F6}"/>
                    </a:ext>
                  </a:extLst>
                </p14:cNvPr>
                <p14:cNvContentPartPr/>
                <p14:nvPr/>
              </p14:nvContentPartPr>
              <p14:xfrm>
                <a:off x="9278997" y="185205"/>
                <a:ext cx="376920" cy="194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379CC2B-1594-4C46-99B3-EC0C0B35F5F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274677" y="180885"/>
                  <a:ext cx="385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57989E2-6E50-45C5-94E1-C83459B8C9E1}"/>
                    </a:ext>
                  </a:extLst>
                </p14:cNvPr>
                <p14:cNvContentPartPr/>
                <p14:nvPr/>
              </p14:nvContentPartPr>
              <p14:xfrm>
                <a:off x="8477997" y="616845"/>
                <a:ext cx="167760" cy="180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57989E2-6E50-45C5-94E1-C83459B8C9E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473677" y="612525"/>
                  <a:ext cx="176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EC2A91F-C490-4679-8EC0-9246381985FF}"/>
                    </a:ext>
                  </a:extLst>
                </p14:cNvPr>
                <p14:cNvContentPartPr/>
                <p14:nvPr/>
              </p14:nvContentPartPr>
              <p14:xfrm>
                <a:off x="8644317" y="670125"/>
                <a:ext cx="65520" cy="1054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EC2A91F-C490-4679-8EC0-9246381985F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639997" y="665805"/>
                  <a:ext cx="74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0285B30-69BD-4E23-912F-2852A8ED835D}"/>
                    </a:ext>
                  </a:extLst>
                </p14:cNvPr>
                <p14:cNvContentPartPr/>
                <p14:nvPr/>
              </p14:nvContentPartPr>
              <p14:xfrm>
                <a:off x="8751597" y="657165"/>
                <a:ext cx="70200" cy="90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0285B30-69BD-4E23-912F-2852A8ED835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747277" y="652845"/>
                  <a:ext cx="78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8E57004-0564-4A36-A5CD-B439B129AB2C}"/>
                    </a:ext>
                  </a:extLst>
                </p14:cNvPr>
                <p14:cNvContentPartPr/>
                <p14:nvPr/>
              </p14:nvContentPartPr>
              <p14:xfrm>
                <a:off x="8881557" y="624045"/>
                <a:ext cx="84240" cy="99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8E57004-0564-4A36-A5CD-B439B129AB2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77237" y="619725"/>
                  <a:ext cx="92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AE81577-BCE6-4E38-BAD3-6B4F35FC5507}"/>
                    </a:ext>
                  </a:extLst>
                </p14:cNvPr>
                <p14:cNvContentPartPr/>
                <p14:nvPr/>
              </p14:nvContentPartPr>
              <p14:xfrm>
                <a:off x="9172077" y="610365"/>
                <a:ext cx="120960" cy="103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AE81577-BCE6-4E38-BAD3-6B4F35FC550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167757" y="606045"/>
                  <a:ext cx="129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BEF09F4-7605-45C7-8A18-2C861A2E4569}"/>
                    </a:ext>
                  </a:extLst>
                </p14:cNvPr>
                <p14:cNvContentPartPr/>
                <p14:nvPr/>
              </p14:nvContentPartPr>
              <p14:xfrm>
                <a:off x="9315717" y="502005"/>
                <a:ext cx="209880" cy="176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BEF09F4-7605-45C7-8A18-2C861A2E456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311397" y="497685"/>
                  <a:ext cx="218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B9D41E9-53D0-40E4-8AF4-587C93F59F65}"/>
                    </a:ext>
                  </a:extLst>
                </p14:cNvPr>
                <p14:cNvContentPartPr/>
                <p14:nvPr/>
              </p14:nvContentPartPr>
              <p14:xfrm>
                <a:off x="9730077" y="458445"/>
                <a:ext cx="126360" cy="1656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B9D41E9-53D0-40E4-8AF4-587C93F59F6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25757" y="454125"/>
                  <a:ext cx="135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BF12478-9CA8-448F-9E55-1B476C764605}"/>
                    </a:ext>
                  </a:extLst>
                </p14:cNvPr>
                <p14:cNvContentPartPr/>
                <p14:nvPr/>
              </p14:nvContentPartPr>
              <p14:xfrm>
                <a:off x="9892797" y="500925"/>
                <a:ext cx="107640" cy="1004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BF12478-9CA8-448F-9E55-1B476C76460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88477" y="496605"/>
                  <a:ext cx="116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7574782-55B5-40C6-95E0-5F0B59C26D37}"/>
                    </a:ext>
                  </a:extLst>
                </p14:cNvPr>
                <p14:cNvContentPartPr/>
                <p14:nvPr/>
              </p14:nvContentPartPr>
              <p14:xfrm>
                <a:off x="9960837" y="501285"/>
                <a:ext cx="124200" cy="213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7574782-55B5-40C6-95E0-5F0B59C26D3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956517" y="496965"/>
                  <a:ext cx="132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A761893-F072-436D-91BA-5B4D9EE07221}"/>
                    </a:ext>
                  </a:extLst>
                </p14:cNvPr>
                <p14:cNvContentPartPr/>
                <p14:nvPr/>
              </p14:nvContentPartPr>
              <p14:xfrm>
                <a:off x="10128957" y="511365"/>
                <a:ext cx="148320" cy="58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A761893-F072-436D-91BA-5B4D9EE0722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124637" y="507045"/>
                  <a:ext cx="156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81462C7-F14A-4025-8C41-71C998A80239}"/>
                    </a:ext>
                  </a:extLst>
                </p14:cNvPr>
                <p14:cNvContentPartPr/>
                <p14:nvPr/>
              </p14:nvContentPartPr>
              <p14:xfrm>
                <a:off x="10425957" y="418845"/>
                <a:ext cx="138600" cy="159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81462C7-F14A-4025-8C41-71C998A8023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421637" y="414525"/>
                  <a:ext cx="147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0924F18-91CB-462F-A649-04108647E5E2}"/>
                    </a:ext>
                  </a:extLst>
                </p14:cNvPr>
                <p14:cNvContentPartPr/>
                <p14:nvPr/>
              </p14:nvContentPartPr>
              <p14:xfrm>
                <a:off x="8642157" y="886845"/>
                <a:ext cx="239760" cy="3009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0924F18-91CB-462F-A649-04108647E5E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637837" y="882525"/>
                  <a:ext cx="248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C2C6A3C-C2A8-46AD-A9C8-7D3E00A45D7E}"/>
                    </a:ext>
                  </a:extLst>
                </p14:cNvPr>
                <p14:cNvContentPartPr/>
                <p14:nvPr/>
              </p14:nvContentPartPr>
              <p14:xfrm>
                <a:off x="9093237" y="813765"/>
                <a:ext cx="218520" cy="1742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C2C6A3C-C2A8-46AD-A9C8-7D3E00A45D7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088917" y="809445"/>
                  <a:ext cx="227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DBAF525-4E71-41C3-A737-9E75C7FA3D7A}"/>
                    </a:ext>
                  </a:extLst>
                </p14:cNvPr>
                <p14:cNvContentPartPr/>
                <p14:nvPr/>
              </p14:nvContentPartPr>
              <p14:xfrm>
                <a:off x="9518037" y="773805"/>
                <a:ext cx="111240" cy="1936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DBAF525-4E71-41C3-A737-9E75C7FA3D7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513717" y="769485"/>
                  <a:ext cx="119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B1553E4-E862-4D94-A08E-D738032F5260}"/>
                    </a:ext>
                  </a:extLst>
                </p14:cNvPr>
                <p14:cNvContentPartPr/>
                <p14:nvPr/>
              </p14:nvContentPartPr>
              <p14:xfrm>
                <a:off x="9665277" y="869205"/>
                <a:ext cx="103680" cy="77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B1553E4-E862-4D94-A08E-D738032F526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660957" y="864885"/>
                  <a:ext cx="112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393ED57-CAB8-434D-AE1C-BCDD8C44BCEC}"/>
                    </a:ext>
                  </a:extLst>
                </p14:cNvPr>
                <p14:cNvContentPartPr/>
                <p14:nvPr/>
              </p14:nvContentPartPr>
              <p14:xfrm>
                <a:off x="9791637" y="834285"/>
                <a:ext cx="83520" cy="1148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393ED57-CAB8-434D-AE1C-BCDD8C44BCE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787317" y="829965"/>
                  <a:ext cx="92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964ECA7-E536-4594-A924-863A3CBAED9A}"/>
                    </a:ext>
                  </a:extLst>
                </p14:cNvPr>
                <p14:cNvContentPartPr/>
                <p14:nvPr/>
              </p14:nvContentPartPr>
              <p14:xfrm>
                <a:off x="9942837" y="821685"/>
                <a:ext cx="127080" cy="1256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964ECA7-E536-4594-A924-863A3CBAED9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38517" y="817365"/>
                  <a:ext cx="135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297F43C-AA7C-4194-8F02-0CA27727A5C6}"/>
                    </a:ext>
                  </a:extLst>
                </p14:cNvPr>
                <p14:cNvContentPartPr/>
                <p14:nvPr/>
              </p14:nvContentPartPr>
              <p14:xfrm>
                <a:off x="10306437" y="777405"/>
                <a:ext cx="109440" cy="2714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297F43C-AA7C-4194-8F02-0CA27727A5C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02117" y="773085"/>
                  <a:ext cx="118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67E1826-A293-4D59-B820-B319FA6C35C7}"/>
                    </a:ext>
                  </a:extLst>
                </p14:cNvPr>
                <p14:cNvContentPartPr/>
                <p14:nvPr/>
              </p14:nvContentPartPr>
              <p14:xfrm>
                <a:off x="10481397" y="768765"/>
                <a:ext cx="73080" cy="1094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67E1826-A293-4D59-B820-B319FA6C35C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477077" y="764445"/>
                  <a:ext cx="81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A8C4AFA-AEF3-4408-AAC4-63B8CC894408}"/>
                    </a:ext>
                  </a:extLst>
                </p14:cNvPr>
                <p14:cNvContentPartPr/>
                <p14:nvPr/>
              </p14:nvContentPartPr>
              <p14:xfrm>
                <a:off x="10567077" y="765525"/>
                <a:ext cx="162000" cy="874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A8C4AFA-AEF3-4408-AAC4-63B8CC89440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562757" y="761205"/>
                  <a:ext cx="170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1D2B832-54D0-4E41-8153-A0F4DE11DA04}"/>
                    </a:ext>
                  </a:extLst>
                </p14:cNvPr>
                <p14:cNvContentPartPr/>
                <p14:nvPr/>
              </p14:nvContentPartPr>
              <p14:xfrm>
                <a:off x="10765437" y="818445"/>
                <a:ext cx="10440" cy="824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1D2B832-54D0-4E41-8153-A0F4DE11DA0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761117" y="814125"/>
                  <a:ext cx="19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91A5B56-D82C-4AC6-825A-2441F4156366}"/>
                    </a:ext>
                  </a:extLst>
                </p14:cNvPr>
                <p14:cNvContentPartPr/>
                <p14:nvPr/>
              </p14:nvContentPartPr>
              <p14:xfrm>
                <a:off x="10880997" y="728445"/>
                <a:ext cx="229320" cy="885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91A5B56-D82C-4AC6-825A-2441F415636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876677" y="724125"/>
                  <a:ext cx="237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28D4B76-E0DD-461E-8157-83517F7D43A5}"/>
                    </a:ext>
                  </a:extLst>
                </p14:cNvPr>
                <p14:cNvContentPartPr/>
                <p14:nvPr/>
              </p14:nvContentPartPr>
              <p14:xfrm>
                <a:off x="11118597" y="602805"/>
                <a:ext cx="74880" cy="1695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28D4B76-E0DD-461E-8157-83517F7D43A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114277" y="598485"/>
                  <a:ext cx="83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D476B2A-0984-41AF-BA70-493353751F7F}"/>
                    </a:ext>
                  </a:extLst>
                </p14:cNvPr>
                <p14:cNvContentPartPr/>
                <p14:nvPr/>
              </p14:nvContentPartPr>
              <p14:xfrm>
                <a:off x="11224797" y="657525"/>
                <a:ext cx="212400" cy="99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D476B2A-0984-41AF-BA70-493353751F7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220477" y="653205"/>
                  <a:ext cx="221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C6D0990-2F5D-4846-AD5D-89090EFE3550}"/>
                    </a:ext>
                  </a:extLst>
                </p14:cNvPr>
                <p14:cNvContentPartPr/>
                <p14:nvPr/>
              </p14:nvContentPartPr>
              <p14:xfrm>
                <a:off x="11410557" y="636285"/>
                <a:ext cx="139320" cy="1090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C6D0990-2F5D-4846-AD5D-89090EFE355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406237" y="631965"/>
                  <a:ext cx="147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4AAB20E-2DB0-495D-97B7-993D6D6A1E7C}"/>
                    </a:ext>
                  </a:extLst>
                </p14:cNvPr>
                <p14:cNvContentPartPr/>
                <p14:nvPr/>
              </p14:nvContentPartPr>
              <p14:xfrm>
                <a:off x="10727637" y="505605"/>
                <a:ext cx="66960" cy="1677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4AAB20E-2DB0-495D-97B7-993D6D6A1E7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723317" y="501285"/>
                  <a:ext cx="75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2A0D544-2457-4D29-A86B-CD7B8D122664}"/>
                    </a:ext>
                  </a:extLst>
                </p14:cNvPr>
                <p14:cNvContentPartPr/>
                <p14:nvPr/>
              </p14:nvContentPartPr>
              <p14:xfrm>
                <a:off x="10665717" y="564285"/>
                <a:ext cx="153000" cy="219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2A0D544-2457-4D29-A86B-CD7B8D12266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661397" y="559965"/>
                  <a:ext cx="161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96D9093-9001-4985-8E2B-60D7E481C7D3}"/>
                    </a:ext>
                  </a:extLst>
                </p14:cNvPr>
                <p14:cNvContentPartPr/>
                <p14:nvPr/>
              </p14:nvContentPartPr>
              <p14:xfrm>
                <a:off x="9014397" y="1218765"/>
                <a:ext cx="26640" cy="1760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96D9093-9001-4985-8E2B-60D7E481C7D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010077" y="1214445"/>
                  <a:ext cx="35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2E20BF8-6697-4BEC-934B-4EA77609B4EE}"/>
                    </a:ext>
                  </a:extLst>
                </p14:cNvPr>
                <p14:cNvContentPartPr/>
                <p14:nvPr/>
              </p14:nvContentPartPr>
              <p14:xfrm>
                <a:off x="8913957" y="1315605"/>
                <a:ext cx="200880" cy="903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2E20BF8-6697-4BEC-934B-4EA77609B4E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909637" y="1311285"/>
                  <a:ext cx="209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EE12527-953B-43D8-9E08-D9A1222DA51A}"/>
                    </a:ext>
                  </a:extLst>
                </p14:cNvPr>
                <p14:cNvContentPartPr/>
                <p14:nvPr/>
              </p14:nvContentPartPr>
              <p14:xfrm>
                <a:off x="8910357" y="1174845"/>
                <a:ext cx="195480" cy="583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EE12527-953B-43D8-9E08-D9A1222DA51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906037" y="1170525"/>
                  <a:ext cx="204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2436C9D-8096-46F3-90BF-89331602E3B4}"/>
                    </a:ext>
                  </a:extLst>
                </p14:cNvPr>
                <p14:cNvContentPartPr/>
                <p14:nvPr/>
              </p14:nvContentPartPr>
              <p14:xfrm>
                <a:off x="9114477" y="1261605"/>
                <a:ext cx="156240" cy="594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2436C9D-8096-46F3-90BF-89331602E3B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110157" y="1257285"/>
                  <a:ext cx="164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2FF53B8-B1B5-43AB-9000-3AD5BA9EE4B6}"/>
                    </a:ext>
                  </a:extLst>
                </p14:cNvPr>
                <p14:cNvContentPartPr/>
                <p14:nvPr/>
              </p14:nvContentPartPr>
              <p14:xfrm>
                <a:off x="9288357" y="1155045"/>
                <a:ext cx="111600" cy="141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2FF53B8-B1B5-43AB-9000-3AD5BA9EE4B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284037" y="1150725"/>
                  <a:ext cx="120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67232AC-89FD-4E52-8BF9-2CC53AB400C0}"/>
                    </a:ext>
                  </a:extLst>
                </p14:cNvPr>
                <p14:cNvContentPartPr/>
                <p14:nvPr/>
              </p14:nvContentPartPr>
              <p14:xfrm>
                <a:off x="9431277" y="1183845"/>
                <a:ext cx="98640" cy="74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67232AC-89FD-4E52-8BF9-2CC53AB400C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426957" y="1179525"/>
                  <a:ext cx="107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07918BD-0C96-4A05-A2A4-C90078C220E1}"/>
                    </a:ext>
                  </a:extLst>
                </p14:cNvPr>
                <p14:cNvContentPartPr/>
                <p14:nvPr/>
              </p14:nvContentPartPr>
              <p14:xfrm>
                <a:off x="9521997" y="1165845"/>
                <a:ext cx="109080" cy="1083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07918BD-0C96-4A05-A2A4-C90078C220E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17677" y="1161525"/>
                  <a:ext cx="117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9074D7A-591B-40F2-AD72-54827A866575}"/>
                    </a:ext>
                  </a:extLst>
                </p14:cNvPr>
                <p14:cNvContentPartPr/>
                <p14:nvPr/>
              </p14:nvContentPartPr>
              <p14:xfrm>
                <a:off x="9673557" y="1113645"/>
                <a:ext cx="101880" cy="1180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9074D7A-591B-40F2-AD72-54827A86657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669237" y="1109325"/>
                  <a:ext cx="110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6818EC8-BAD3-4AF3-85B3-133810833F55}"/>
                    </a:ext>
                  </a:extLst>
                </p14:cNvPr>
                <p14:cNvContentPartPr/>
                <p14:nvPr/>
              </p14:nvContentPartPr>
              <p14:xfrm>
                <a:off x="9762477" y="1107165"/>
                <a:ext cx="108000" cy="1155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6818EC8-BAD3-4AF3-85B3-133810833F5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758157" y="1102845"/>
                  <a:ext cx="116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A464CCB-D04B-4B2E-9D89-5C9C7C52D378}"/>
                    </a:ext>
                  </a:extLst>
                </p14:cNvPr>
                <p14:cNvContentPartPr/>
                <p14:nvPr/>
              </p14:nvContentPartPr>
              <p14:xfrm>
                <a:off x="9863637" y="1079805"/>
                <a:ext cx="65520" cy="1760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A464CCB-D04B-4B2E-9D89-5C9C7C52D37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859317" y="1075485"/>
                  <a:ext cx="74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9E9AD9E-2974-4914-8417-DC80A0477446}"/>
                    </a:ext>
                  </a:extLst>
                </p14:cNvPr>
                <p14:cNvContentPartPr/>
                <p14:nvPr/>
              </p14:nvContentPartPr>
              <p14:xfrm>
                <a:off x="10062357" y="1114365"/>
                <a:ext cx="142920" cy="118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9E9AD9E-2974-4914-8417-DC80A047744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058037" y="1110045"/>
                  <a:ext cx="151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D0CBBE0-4587-49E7-957F-602E937C796C}"/>
                    </a:ext>
                  </a:extLst>
                </p14:cNvPr>
                <p14:cNvContentPartPr/>
                <p14:nvPr/>
              </p14:nvContentPartPr>
              <p14:xfrm>
                <a:off x="10045077" y="1139565"/>
                <a:ext cx="186120" cy="453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D0CBBE0-4587-49E7-957F-602E937C796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040757" y="1135245"/>
                  <a:ext cx="194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C44D14F-E227-4511-8A67-632BFF3477AD}"/>
                    </a:ext>
                  </a:extLst>
                </p14:cNvPr>
                <p14:cNvContentPartPr/>
                <p14:nvPr/>
              </p14:nvContentPartPr>
              <p14:xfrm>
                <a:off x="10361517" y="1028325"/>
                <a:ext cx="158040" cy="1360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C44D14F-E227-4511-8A67-632BFF3477A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357197" y="1024005"/>
                  <a:ext cx="166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42F773A-15F4-4B3A-BE54-0D203B72EF4B}"/>
                    </a:ext>
                  </a:extLst>
                </p14:cNvPr>
                <p14:cNvContentPartPr/>
                <p14:nvPr/>
              </p14:nvContentPartPr>
              <p14:xfrm>
                <a:off x="10512357" y="1030485"/>
                <a:ext cx="95760" cy="1234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42F773A-15F4-4B3A-BE54-0D203B72EF4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508037" y="1026165"/>
                  <a:ext cx="104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90E2EF1-D5CD-4B72-9D20-DC65DC04E7B8}"/>
                    </a:ext>
                  </a:extLst>
                </p14:cNvPr>
                <p14:cNvContentPartPr/>
                <p14:nvPr/>
              </p14:nvContentPartPr>
              <p14:xfrm>
                <a:off x="10628997" y="998085"/>
                <a:ext cx="111960" cy="1119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90E2EF1-D5CD-4B72-9D20-DC65DC04E7B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624677" y="993765"/>
                  <a:ext cx="120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CF5B440-60A1-4BEB-8F16-76FDE2CEB861}"/>
                    </a:ext>
                  </a:extLst>
                </p14:cNvPr>
                <p14:cNvContentPartPr/>
                <p14:nvPr/>
              </p14:nvContentPartPr>
              <p14:xfrm>
                <a:off x="10816557" y="997005"/>
                <a:ext cx="30240" cy="82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CF5B440-60A1-4BEB-8F16-76FDE2CEB86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812237" y="992685"/>
                  <a:ext cx="38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845FA9C-220A-4717-A413-C9EDF24CC77A}"/>
                    </a:ext>
                  </a:extLst>
                </p14:cNvPr>
                <p14:cNvContentPartPr/>
                <p14:nvPr/>
              </p14:nvContentPartPr>
              <p14:xfrm>
                <a:off x="8753037" y="1150005"/>
                <a:ext cx="2199600" cy="3430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845FA9C-220A-4717-A413-C9EDF24CC77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748717" y="1145685"/>
                  <a:ext cx="22082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0E65B60-EBD5-44CE-8D18-C12E433A3EEC}"/>
                    </a:ext>
                  </a:extLst>
                </p14:cNvPr>
                <p14:cNvContentPartPr/>
                <p14:nvPr/>
              </p14:nvContentPartPr>
              <p14:xfrm>
                <a:off x="7741077" y="71805"/>
                <a:ext cx="4032720" cy="16056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0E65B60-EBD5-44CE-8D18-C12E433A3EE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736757" y="67485"/>
                  <a:ext cx="4041360" cy="161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3914F19-791D-4AE8-B91C-4D428DFDF73A}"/>
                  </a:ext>
                </a:extLst>
              </p14:cNvPr>
              <p14:cNvContentPartPr/>
              <p14:nvPr/>
            </p14:nvContentPartPr>
            <p14:xfrm>
              <a:off x="603357" y="2946045"/>
              <a:ext cx="1523520" cy="1044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3914F19-791D-4AE8-B91C-4D428DFDF73A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99037" y="2941725"/>
                <a:ext cx="153216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DD228D5-A9E8-4BBC-87DE-B4188C4B2C6B}"/>
              </a:ext>
            </a:extLst>
          </p:cNvPr>
          <p:cNvGrpSpPr/>
          <p:nvPr/>
        </p:nvGrpSpPr>
        <p:grpSpPr>
          <a:xfrm>
            <a:off x="3650037" y="3748485"/>
            <a:ext cx="2344680" cy="81720"/>
            <a:chOff x="3650037" y="3748485"/>
            <a:chExt cx="2344680" cy="8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19D68FE-37C1-4FC9-98A5-55D0A72A824A}"/>
                    </a:ext>
                  </a:extLst>
                </p14:cNvPr>
                <p14:cNvContentPartPr/>
                <p14:nvPr/>
              </p14:nvContentPartPr>
              <p14:xfrm>
                <a:off x="3650037" y="3776565"/>
                <a:ext cx="987840" cy="49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19D68FE-37C1-4FC9-98A5-55D0A72A824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645717" y="3772245"/>
                  <a:ext cx="996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9B2F8E7-5FE2-4C59-98B7-F2DD9B0CA948}"/>
                    </a:ext>
                  </a:extLst>
                </p14:cNvPr>
                <p14:cNvContentPartPr/>
                <p14:nvPr/>
              </p14:nvContentPartPr>
              <p14:xfrm>
                <a:off x="4909677" y="3748485"/>
                <a:ext cx="360" cy="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9B2F8E7-5FE2-4C59-98B7-F2DD9B0CA94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905357" y="3744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ED539B5-C600-4BAD-8C0D-4E6E9D578130}"/>
                    </a:ext>
                  </a:extLst>
                </p14:cNvPr>
                <p14:cNvContentPartPr/>
                <p14:nvPr/>
              </p14:nvContentPartPr>
              <p14:xfrm>
                <a:off x="4860357" y="3767925"/>
                <a:ext cx="1134360" cy="62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ED539B5-C600-4BAD-8C0D-4E6E9D57813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856037" y="3763605"/>
                  <a:ext cx="114300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5F6EF293-6275-4330-95B5-DE01D8BB07EA}"/>
                  </a:ext>
                </a:extLst>
              </p14:cNvPr>
              <p14:cNvContentPartPr/>
              <p14:nvPr/>
            </p14:nvContentPartPr>
            <p14:xfrm>
              <a:off x="3693237" y="4236285"/>
              <a:ext cx="2125440" cy="1915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5F6EF293-6275-4330-95B5-DE01D8BB07EA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3688917" y="4231965"/>
                <a:ext cx="213408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7A85B243-1506-4970-91F9-E61D99EA1220}"/>
              </a:ext>
            </a:extLst>
          </p:cNvPr>
          <p:cNvGrpSpPr/>
          <p:nvPr/>
        </p:nvGrpSpPr>
        <p:grpSpPr>
          <a:xfrm>
            <a:off x="3699717" y="4271565"/>
            <a:ext cx="2040120" cy="106920"/>
            <a:chOff x="3699717" y="4271565"/>
            <a:chExt cx="204012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764C404-17D2-4533-810D-7D9C5799E441}"/>
                    </a:ext>
                  </a:extLst>
                </p14:cNvPr>
                <p14:cNvContentPartPr/>
                <p14:nvPr/>
              </p14:nvContentPartPr>
              <p14:xfrm>
                <a:off x="3699717" y="4271565"/>
                <a:ext cx="744120" cy="1069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764C404-17D2-4533-810D-7D9C5799E44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695397" y="4267245"/>
                  <a:ext cx="752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087082F-903F-4F23-ADE2-9B98AD963FC6}"/>
                    </a:ext>
                  </a:extLst>
                </p14:cNvPr>
                <p14:cNvContentPartPr/>
                <p14:nvPr/>
              </p14:nvContentPartPr>
              <p14:xfrm>
                <a:off x="4823997" y="4335645"/>
                <a:ext cx="915840" cy="34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087082F-903F-4F23-ADE2-9B98AD963FC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819677" y="4331325"/>
                  <a:ext cx="9244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ACC6CBBA-3C52-469E-B2EC-7E270486B932}"/>
              </a:ext>
            </a:extLst>
          </p:cNvPr>
          <p:cNvGrpSpPr/>
          <p:nvPr/>
        </p:nvGrpSpPr>
        <p:grpSpPr>
          <a:xfrm>
            <a:off x="1499397" y="3997605"/>
            <a:ext cx="2043360" cy="587880"/>
            <a:chOff x="1499397" y="3997605"/>
            <a:chExt cx="2043360" cy="58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A5BC72A-705D-403B-91F2-3999AB1210CE}"/>
                    </a:ext>
                  </a:extLst>
                </p14:cNvPr>
                <p14:cNvContentPartPr/>
                <p14:nvPr/>
              </p14:nvContentPartPr>
              <p14:xfrm>
                <a:off x="1499397" y="4094805"/>
                <a:ext cx="1151640" cy="490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A5BC72A-705D-403B-91F2-3999AB1210C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495077" y="4090485"/>
                  <a:ext cx="11602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A76625D-EF10-492A-8905-BE09AAAB305A}"/>
                    </a:ext>
                  </a:extLst>
                </p14:cNvPr>
                <p14:cNvContentPartPr/>
                <p14:nvPr/>
              </p14:nvContentPartPr>
              <p14:xfrm>
                <a:off x="1504437" y="4134405"/>
                <a:ext cx="1092600" cy="369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A76625D-EF10-492A-8905-BE09AAAB305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500117" y="4130085"/>
                  <a:ext cx="11012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EF27071-8DA3-4698-B13F-474D0178EEE2}"/>
                    </a:ext>
                  </a:extLst>
                </p14:cNvPr>
                <p14:cNvContentPartPr/>
                <p14:nvPr/>
              </p14:nvContentPartPr>
              <p14:xfrm>
                <a:off x="2186277" y="3997605"/>
                <a:ext cx="1356480" cy="167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EF27071-8DA3-4698-B13F-474D0178EEE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181957" y="3993285"/>
                  <a:ext cx="1365120" cy="17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07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6282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Real economic growth and GDP-Deflator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932" y="794899"/>
            <a:ext cx="8397032" cy="59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Real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realtive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chain</a:t>
            </a:r>
            <a:r>
              <a:rPr lang="de-DE" altLang="de-DE" sz="2000" dirty="0">
                <a:solidFill>
                  <a:srgbClr val="000000"/>
                </a:solidFill>
              </a:rPr>
              <a:t>-index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real GDP: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         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 – 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Real </a:t>
            </a:r>
            <a:r>
              <a:rPr lang="de-DE" altLang="de-DE" sz="2000" dirty="0" err="1">
                <a:solidFill>
                  <a:srgbClr val="000000"/>
                </a:solidFill>
              </a:rPr>
              <a:t>economic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growth</a:t>
            </a:r>
            <a:r>
              <a:rPr lang="de-DE" altLang="de-DE" sz="2000" dirty="0">
                <a:solidFill>
                  <a:srgbClr val="000000"/>
                </a:solidFill>
              </a:rPr>
              <a:t>  = g(t)=   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		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		 GDP-</a:t>
            </a:r>
            <a:r>
              <a:rPr lang="de-DE" altLang="de-DE" sz="2000" dirty="0" err="1">
                <a:solidFill>
                  <a:srgbClr val="000000"/>
                </a:solidFill>
              </a:rPr>
              <a:t>Index</a:t>
            </a:r>
            <a:r>
              <a:rPr lang="de-DE" altLang="de-DE" sz="2000" baseline="-25000" dirty="0" err="1">
                <a:solidFill>
                  <a:srgbClr val="000000"/>
                </a:solidFill>
              </a:rPr>
              <a:t>nom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GDP-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(t)		=	      100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 GDP-Index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The relative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represents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pure </a:t>
            </a:r>
            <a:r>
              <a:rPr lang="de-DE" altLang="de-DE" sz="2000" dirty="0" err="1">
                <a:solidFill>
                  <a:srgbClr val="000000"/>
                </a:solidFill>
              </a:rPr>
              <a:t>price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effectof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realative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change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nominal GDP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(in </a:t>
            </a:r>
            <a:r>
              <a:rPr lang="de-DE" altLang="de-DE" sz="2000" dirty="0" err="1">
                <a:solidFill>
                  <a:srgbClr val="000000"/>
                </a:solidFill>
              </a:rPr>
              <a:t>opposite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to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case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if</a:t>
            </a:r>
            <a:r>
              <a:rPr lang="de-DE" altLang="de-DE" sz="2000" dirty="0">
                <a:solidFill>
                  <a:srgbClr val="000000"/>
                </a:solidFill>
              </a:rPr>
              <a:t> real GDP </a:t>
            </a:r>
            <a:r>
              <a:rPr lang="de-DE" altLang="de-DE" sz="2000" dirty="0" err="1">
                <a:solidFill>
                  <a:srgbClr val="000000"/>
                </a:solidFill>
              </a:rPr>
              <a:t>would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calculated</a:t>
            </a:r>
            <a:r>
              <a:rPr lang="de-DE" altLang="de-DE" sz="2000" dirty="0">
                <a:solidFill>
                  <a:srgbClr val="000000"/>
                </a:solidFill>
              </a:rPr>
              <a:t> via a </a:t>
            </a:r>
            <a:r>
              <a:rPr lang="de-DE" altLang="de-DE" sz="2000" dirty="0" err="1">
                <a:solidFill>
                  <a:srgbClr val="000000"/>
                </a:solidFill>
              </a:rPr>
              <a:t>fixed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price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base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since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then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GDP-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itself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represents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price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effect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b="1" dirty="0" err="1">
                <a:solidFill>
                  <a:srgbClr val="000000"/>
                </a:solidFill>
              </a:rPr>
              <a:t>be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careful</a:t>
            </a:r>
            <a:r>
              <a:rPr lang="de-DE" altLang="de-DE" sz="2000" b="1" dirty="0">
                <a:solidFill>
                  <a:srgbClr val="000000"/>
                </a:solidFill>
              </a:rPr>
              <a:t>, </a:t>
            </a:r>
            <a:r>
              <a:rPr lang="de-DE" altLang="de-DE" sz="2000" b="1" dirty="0" err="1">
                <a:solidFill>
                  <a:srgbClr val="000000"/>
                </a:solidFill>
              </a:rPr>
              <a:t>if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you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read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other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text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books</a:t>
            </a:r>
            <a:r>
              <a:rPr lang="de-DE" altLang="de-DE" sz="2000" b="1" dirty="0">
                <a:solidFill>
                  <a:srgbClr val="000000"/>
                </a:solidFill>
              </a:rPr>
              <a:t>!</a:t>
            </a:r>
            <a:r>
              <a:rPr lang="de-DE" altLang="de-DE" sz="2000" dirty="0">
                <a:solidFill>
                  <a:srgbClr val="000000"/>
                </a:solidFill>
              </a:rPr>
              <a:t>)</a:t>
            </a:r>
            <a:r>
              <a:rPr lang="de-DE" altLang="de-DE" sz="2177" dirty="0">
                <a:solidFill>
                  <a:srgbClr val="000000"/>
                </a:solidFill>
              </a:rPr>
              <a:t>			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725762" y="2240347"/>
            <a:ext cx="45727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899300" y="3759578"/>
            <a:ext cx="2286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205ED76-9A0D-4275-9886-98A35D2E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A66DD52-3DEC-44C4-BE34-0ADE2E1895A4}"/>
              </a:ext>
            </a:extLst>
          </p:cNvPr>
          <p:cNvGrpSpPr/>
          <p:nvPr/>
        </p:nvGrpSpPr>
        <p:grpSpPr>
          <a:xfrm>
            <a:off x="4857117" y="1337565"/>
            <a:ext cx="612360" cy="258480"/>
            <a:chOff x="4857117" y="1337565"/>
            <a:chExt cx="61236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050DD29-D919-4E09-8111-4F08BAF16B38}"/>
                    </a:ext>
                  </a:extLst>
                </p14:cNvPr>
                <p14:cNvContentPartPr/>
                <p14:nvPr/>
              </p14:nvContentPartPr>
              <p14:xfrm>
                <a:off x="4916877" y="1394445"/>
                <a:ext cx="14040" cy="1670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050DD29-D919-4E09-8111-4F08BAF16B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12557" y="1390125"/>
                  <a:ext cx="22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6B9F2EE-E1C4-4F1A-8493-1C1CFCA4EBBA}"/>
                    </a:ext>
                  </a:extLst>
                </p14:cNvPr>
                <p14:cNvContentPartPr/>
                <p14:nvPr/>
              </p14:nvContentPartPr>
              <p14:xfrm>
                <a:off x="4857117" y="1414965"/>
                <a:ext cx="194400" cy="644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6B9F2EE-E1C4-4F1A-8493-1C1CFCA4EBB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52797" y="1410645"/>
                  <a:ext cx="203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257CF49-823A-4E67-8AC5-5DA60DF72F17}"/>
                    </a:ext>
                  </a:extLst>
                </p14:cNvPr>
                <p14:cNvContentPartPr/>
                <p14:nvPr/>
              </p14:nvContentPartPr>
              <p14:xfrm>
                <a:off x="5026317" y="1417125"/>
                <a:ext cx="97200" cy="86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257CF49-823A-4E67-8AC5-5DA60DF72F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21997" y="1412805"/>
                  <a:ext cx="105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DB294CD-83EB-4826-A2A5-3346B686951E}"/>
                    </a:ext>
                  </a:extLst>
                </p14:cNvPr>
                <p14:cNvContentPartPr/>
                <p14:nvPr/>
              </p14:nvContentPartPr>
              <p14:xfrm>
                <a:off x="5161317" y="1337565"/>
                <a:ext cx="155520" cy="122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DB294CD-83EB-4826-A2A5-3346B68695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56997" y="1333245"/>
                  <a:ext cx="164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A8DD3E5-A2BF-4D50-9E8D-C7B4D5920C99}"/>
                    </a:ext>
                  </a:extLst>
                </p14:cNvPr>
                <p14:cNvContentPartPr/>
                <p14:nvPr/>
              </p14:nvContentPartPr>
              <p14:xfrm>
                <a:off x="5310717" y="1362045"/>
                <a:ext cx="158760" cy="234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A8DD3E5-A2BF-4D50-9E8D-C7B4D5920C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06397" y="1357725"/>
                  <a:ext cx="1674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981F444-DB45-4C8F-A81E-B73477636F1D}"/>
              </a:ext>
            </a:extLst>
          </p:cNvPr>
          <p:cNvGrpSpPr/>
          <p:nvPr/>
        </p:nvGrpSpPr>
        <p:grpSpPr>
          <a:xfrm>
            <a:off x="7032597" y="1273845"/>
            <a:ext cx="1020600" cy="345960"/>
            <a:chOff x="7032597" y="1273845"/>
            <a:chExt cx="102060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2D6D2A8-F2EA-474C-89D7-44EC554FC2DD}"/>
                    </a:ext>
                  </a:extLst>
                </p14:cNvPr>
                <p14:cNvContentPartPr/>
                <p14:nvPr/>
              </p14:nvContentPartPr>
              <p14:xfrm>
                <a:off x="7032597" y="1427565"/>
                <a:ext cx="124200" cy="192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2D6D2A8-F2EA-474C-89D7-44EC554FC2D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28277" y="1423245"/>
                  <a:ext cx="132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C43394E-3F87-4B6B-BE97-FB7165284246}"/>
                    </a:ext>
                  </a:extLst>
                </p14:cNvPr>
                <p14:cNvContentPartPr/>
                <p14:nvPr/>
              </p14:nvContentPartPr>
              <p14:xfrm>
                <a:off x="7224117" y="1428645"/>
                <a:ext cx="82440" cy="119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C43394E-3F87-4B6B-BE97-FB71652842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19797" y="1424325"/>
                  <a:ext cx="91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5773AD9-E2E8-4800-97E6-BAA092E0BD02}"/>
                    </a:ext>
                  </a:extLst>
                </p14:cNvPr>
                <p14:cNvContentPartPr/>
                <p14:nvPr/>
              </p14:nvContentPartPr>
              <p14:xfrm>
                <a:off x="7323477" y="1427565"/>
                <a:ext cx="74520" cy="115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5773AD9-E2E8-4800-97E6-BAA092E0BD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19157" y="1423245"/>
                  <a:ext cx="83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C0DA12C-6D4F-486A-A14C-DD35CFDE15E2}"/>
                    </a:ext>
                  </a:extLst>
                </p14:cNvPr>
                <p14:cNvContentPartPr/>
                <p14:nvPr/>
              </p14:nvContentPartPr>
              <p14:xfrm>
                <a:off x="7417437" y="1308405"/>
                <a:ext cx="256680" cy="216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C0DA12C-6D4F-486A-A14C-DD35CFDE15E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13117" y="1304085"/>
                  <a:ext cx="265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76C7724-FEF8-421D-925E-15CEBB2A2A61}"/>
                    </a:ext>
                  </a:extLst>
                </p14:cNvPr>
                <p14:cNvContentPartPr/>
                <p14:nvPr/>
              </p14:nvContentPartPr>
              <p14:xfrm>
                <a:off x="7667277" y="1273845"/>
                <a:ext cx="167400" cy="198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76C7724-FEF8-421D-925E-15CEBB2A2A6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62957" y="1269525"/>
                  <a:ext cx="176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DB319F1-FCC0-4AD7-85CC-35A90C31AB30}"/>
                    </a:ext>
                  </a:extLst>
                </p14:cNvPr>
                <p14:cNvContentPartPr/>
                <p14:nvPr/>
              </p14:nvContentPartPr>
              <p14:xfrm>
                <a:off x="7809117" y="1359525"/>
                <a:ext cx="244080" cy="223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B319F1-FCC0-4AD7-85CC-35A90C31AB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04797" y="1355205"/>
                  <a:ext cx="25272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645D92E-5A85-48DD-AE85-BE8246E0526C}"/>
              </a:ext>
            </a:extLst>
          </p:cNvPr>
          <p:cNvGrpSpPr/>
          <p:nvPr/>
        </p:nvGrpSpPr>
        <p:grpSpPr>
          <a:xfrm>
            <a:off x="6738117" y="2556885"/>
            <a:ext cx="1014120" cy="499320"/>
            <a:chOff x="6738117" y="2556885"/>
            <a:chExt cx="101412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990D185-ABBC-4751-8DBA-6BA5B1443339}"/>
                    </a:ext>
                  </a:extLst>
                </p14:cNvPr>
                <p14:cNvContentPartPr/>
                <p14:nvPr/>
              </p14:nvContentPartPr>
              <p14:xfrm>
                <a:off x="6738117" y="2835165"/>
                <a:ext cx="96120" cy="221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990D185-ABBC-4751-8DBA-6BA5B14433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33797" y="2830845"/>
                  <a:ext cx="104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4A04D5D-EF91-4107-A6F7-03BC16406CA9}"/>
                    </a:ext>
                  </a:extLst>
                </p14:cNvPr>
                <p14:cNvContentPartPr/>
                <p14:nvPr/>
              </p14:nvContentPartPr>
              <p14:xfrm>
                <a:off x="6895797" y="2784765"/>
                <a:ext cx="90360" cy="129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4A04D5D-EF91-4107-A6F7-03BC16406CA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91477" y="2780445"/>
                  <a:ext cx="99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D06DEB6-F986-4BF9-ADA6-8B8B32DB6CF9}"/>
                    </a:ext>
                  </a:extLst>
                </p14:cNvPr>
                <p14:cNvContentPartPr/>
                <p14:nvPr/>
              </p14:nvContentPartPr>
              <p14:xfrm>
                <a:off x="6991557" y="2779725"/>
                <a:ext cx="80280" cy="111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D06DEB6-F986-4BF9-ADA6-8B8B32DB6CF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87237" y="2775405"/>
                  <a:ext cx="88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3CE42BA-10DC-4536-A148-0BD38F9BEC35}"/>
                    </a:ext>
                  </a:extLst>
                </p14:cNvPr>
                <p14:cNvContentPartPr/>
                <p14:nvPr/>
              </p14:nvContentPartPr>
              <p14:xfrm>
                <a:off x="7091277" y="2669565"/>
                <a:ext cx="192600" cy="203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3CE42BA-10DC-4536-A148-0BD38F9BEC3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86957" y="2665245"/>
                  <a:ext cx="201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615DE00-47AD-4A18-9BFF-EAA0C602EB8C}"/>
                    </a:ext>
                  </a:extLst>
                </p14:cNvPr>
                <p14:cNvContentPartPr/>
                <p14:nvPr/>
              </p14:nvContentPartPr>
              <p14:xfrm>
                <a:off x="7346157" y="2556885"/>
                <a:ext cx="124200" cy="220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615DE00-47AD-4A18-9BFF-EAA0C602EB8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41837" y="2552565"/>
                  <a:ext cx="132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F77B972-83A7-4A4F-903F-7088B684EA7B}"/>
                    </a:ext>
                  </a:extLst>
                </p14:cNvPr>
                <p14:cNvContentPartPr/>
                <p14:nvPr/>
              </p14:nvContentPartPr>
              <p14:xfrm>
                <a:off x="7493037" y="2619165"/>
                <a:ext cx="259200" cy="223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F77B972-83A7-4A4F-903F-7088B684EA7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88717" y="2614845"/>
                  <a:ext cx="26784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2FB82B3-4C0D-498B-BD12-4AAB63C79568}"/>
                  </a:ext>
                </a:extLst>
              </p14:cNvPr>
              <p14:cNvContentPartPr/>
              <p14:nvPr/>
            </p14:nvContentPartPr>
            <p14:xfrm>
              <a:off x="237597" y="3929205"/>
              <a:ext cx="1548720" cy="680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2FB82B3-4C0D-498B-BD12-4AAB63C7956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3277" y="3924885"/>
                <a:ext cx="15573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2E177CE-6C89-48BA-A80C-900D1B546D87}"/>
              </a:ext>
            </a:extLst>
          </p:cNvPr>
          <p:cNvGrpSpPr/>
          <p:nvPr/>
        </p:nvGrpSpPr>
        <p:grpSpPr>
          <a:xfrm>
            <a:off x="244437" y="2531325"/>
            <a:ext cx="3574440" cy="999000"/>
            <a:chOff x="244437" y="2531325"/>
            <a:chExt cx="3574440" cy="9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E2026E1-7235-4DA8-AFFD-01B7AD767F77}"/>
                    </a:ext>
                  </a:extLst>
                </p14:cNvPr>
                <p14:cNvContentPartPr/>
                <p14:nvPr/>
              </p14:nvContentPartPr>
              <p14:xfrm>
                <a:off x="244437" y="3271485"/>
                <a:ext cx="163440" cy="258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E2026E1-7235-4DA8-AFFD-01B7AD767F7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0117" y="3267165"/>
                  <a:ext cx="172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445F8FC-A295-45F3-B228-373301E0C033}"/>
                    </a:ext>
                  </a:extLst>
                </p14:cNvPr>
                <p14:cNvContentPartPr/>
                <p14:nvPr/>
              </p14:nvContentPartPr>
              <p14:xfrm>
                <a:off x="484917" y="3291285"/>
                <a:ext cx="7560" cy="161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445F8FC-A295-45F3-B228-373301E0C03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0597" y="3286965"/>
                  <a:ext cx="16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D7A67DC-B627-4F59-B002-0D52E4D8A46B}"/>
                    </a:ext>
                  </a:extLst>
                </p14:cNvPr>
                <p14:cNvContentPartPr/>
                <p14:nvPr/>
              </p14:nvContentPartPr>
              <p14:xfrm>
                <a:off x="367557" y="3285885"/>
                <a:ext cx="162360" cy="186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D7A67DC-B627-4F59-B002-0D52E4D8A46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3237" y="3281565"/>
                  <a:ext cx="171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9676FDE-55CC-4FD4-95FA-21860E6130ED}"/>
                    </a:ext>
                  </a:extLst>
                </p14:cNvPr>
                <p14:cNvContentPartPr/>
                <p14:nvPr/>
              </p14:nvContentPartPr>
              <p14:xfrm>
                <a:off x="583197" y="3261045"/>
                <a:ext cx="4320" cy="182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9676FDE-55CC-4FD4-95FA-21860E6130E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8877" y="3256725"/>
                  <a:ext cx="12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F320CB-A528-4E0E-8492-552900F14527}"/>
                    </a:ext>
                  </a:extLst>
                </p14:cNvPr>
                <p14:cNvContentPartPr/>
                <p14:nvPr/>
              </p14:nvContentPartPr>
              <p14:xfrm>
                <a:off x="460797" y="3225045"/>
                <a:ext cx="230040" cy="131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F320CB-A528-4E0E-8492-552900F145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6477" y="3220725"/>
                  <a:ext cx="238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329E36E-EECD-4E15-823D-12C5D262C74E}"/>
                    </a:ext>
                  </a:extLst>
                </p14:cNvPr>
                <p14:cNvContentPartPr/>
                <p14:nvPr/>
              </p14:nvContentPartPr>
              <p14:xfrm>
                <a:off x="321477" y="2960805"/>
                <a:ext cx="1353600" cy="408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329E36E-EECD-4E15-823D-12C5D262C7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7157" y="2956485"/>
                  <a:ext cx="13622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97D7EE8-9B4B-4C7D-A48D-74308223ADD4}"/>
                    </a:ext>
                  </a:extLst>
                </p14:cNvPr>
                <p14:cNvContentPartPr/>
                <p14:nvPr/>
              </p14:nvContentPartPr>
              <p14:xfrm>
                <a:off x="1000437" y="2763525"/>
                <a:ext cx="95040" cy="108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97D7EE8-9B4B-4C7D-A48D-74308223AD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6117" y="2759205"/>
                  <a:ext cx="103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0D6463F-12F1-4BA6-B7FB-B98E52BD7F9D}"/>
                    </a:ext>
                  </a:extLst>
                </p14:cNvPr>
                <p14:cNvContentPartPr/>
                <p14:nvPr/>
              </p14:nvContentPartPr>
              <p14:xfrm>
                <a:off x="1146597" y="2717805"/>
                <a:ext cx="312480" cy="133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0D6463F-12F1-4BA6-B7FB-B98E52BD7F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2277" y="2713485"/>
                  <a:ext cx="321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71109C2-0DBF-4903-AC34-CC8C53D2D6BE}"/>
                    </a:ext>
                  </a:extLst>
                </p14:cNvPr>
                <p14:cNvContentPartPr/>
                <p14:nvPr/>
              </p14:nvContentPartPr>
              <p14:xfrm>
                <a:off x="1451877" y="2706285"/>
                <a:ext cx="118440" cy="61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71109C2-0DBF-4903-AC34-CC8C53D2D6B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47557" y="2701965"/>
                  <a:ext cx="127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1E279FE-9947-48BF-80E5-811E3A11BAC0}"/>
                    </a:ext>
                  </a:extLst>
                </p14:cNvPr>
                <p14:cNvContentPartPr/>
                <p14:nvPr/>
              </p14:nvContentPartPr>
              <p14:xfrm>
                <a:off x="1595157" y="2613765"/>
                <a:ext cx="92160" cy="147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1E279FE-9947-48BF-80E5-811E3A11BAC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90837" y="2609445"/>
                  <a:ext cx="100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D7DB47F-62FE-4774-8B20-75D8887A897C}"/>
                    </a:ext>
                  </a:extLst>
                </p14:cNvPr>
                <p14:cNvContentPartPr/>
                <p14:nvPr/>
              </p14:nvContentPartPr>
              <p14:xfrm>
                <a:off x="1771917" y="2712405"/>
                <a:ext cx="100440" cy="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D7DB47F-62FE-4774-8B20-75D8887A897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67597" y="2708085"/>
                  <a:ext cx="1090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EB5F0FE-41AD-4D05-83CE-83A854075DA1}"/>
                    </a:ext>
                  </a:extLst>
                </p14:cNvPr>
                <p14:cNvContentPartPr/>
                <p14:nvPr/>
              </p14:nvContentPartPr>
              <p14:xfrm>
                <a:off x="1974237" y="2624925"/>
                <a:ext cx="107280" cy="235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EB5F0FE-41AD-4D05-83CE-83A854075DA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69917" y="2620605"/>
                  <a:ext cx="115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61B9E72-1D74-479B-9E4A-6932436B0ED3}"/>
                    </a:ext>
                  </a:extLst>
                </p14:cNvPr>
                <p14:cNvContentPartPr/>
                <p14:nvPr/>
              </p14:nvContentPartPr>
              <p14:xfrm>
                <a:off x="2078997" y="2608725"/>
                <a:ext cx="155520" cy="117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61B9E72-1D74-479B-9E4A-6932436B0E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74677" y="2604405"/>
                  <a:ext cx="164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5EBD524-EE05-44F4-B6BE-39858DAA624F}"/>
                    </a:ext>
                  </a:extLst>
                </p14:cNvPr>
                <p14:cNvContentPartPr/>
                <p14:nvPr/>
              </p14:nvContentPartPr>
              <p14:xfrm>
                <a:off x="2235237" y="2554005"/>
                <a:ext cx="360" cy="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5EBD524-EE05-44F4-B6BE-39858DAA624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30917" y="2549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EC3C0A4-F296-4425-A628-CB674AE5ABD1}"/>
                    </a:ext>
                  </a:extLst>
                </p14:cNvPr>
                <p14:cNvContentPartPr/>
                <p14:nvPr/>
              </p14:nvContentPartPr>
              <p14:xfrm>
                <a:off x="2275557" y="2609445"/>
                <a:ext cx="69120" cy="93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EC3C0A4-F296-4425-A628-CB674AE5ABD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71237" y="2605125"/>
                  <a:ext cx="77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CA8619E-174C-4C51-8358-B32A47746A67}"/>
                    </a:ext>
                  </a:extLst>
                </p14:cNvPr>
                <p14:cNvContentPartPr/>
                <p14:nvPr/>
              </p14:nvContentPartPr>
              <p14:xfrm>
                <a:off x="2371317" y="2598285"/>
                <a:ext cx="93960" cy="91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CA8619E-174C-4C51-8358-B32A47746A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66997" y="2593965"/>
                  <a:ext cx="102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7B4A707-4FA7-4426-A0B8-B9C18841224A}"/>
                    </a:ext>
                  </a:extLst>
                </p14:cNvPr>
                <p14:cNvContentPartPr/>
                <p14:nvPr/>
              </p14:nvContentPartPr>
              <p14:xfrm>
                <a:off x="2496237" y="2664525"/>
                <a:ext cx="155160" cy="14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7B4A707-4FA7-4426-A0B8-B9C18841224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91917" y="2660205"/>
                  <a:ext cx="163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A92515A-B145-4CA9-85D4-41C0FECDF840}"/>
                    </a:ext>
                  </a:extLst>
                </p14:cNvPr>
                <p14:cNvContentPartPr/>
                <p14:nvPr/>
              </p14:nvContentPartPr>
              <p14:xfrm>
                <a:off x="2753997" y="2596485"/>
                <a:ext cx="15840" cy="1051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A92515A-B145-4CA9-85D4-41C0FECDF84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49677" y="2592165"/>
                  <a:ext cx="24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9FAE0A2-8087-4CDD-8533-5014FBE229B2}"/>
                    </a:ext>
                  </a:extLst>
                </p14:cNvPr>
                <p14:cNvContentPartPr/>
                <p14:nvPr/>
              </p14:nvContentPartPr>
              <p14:xfrm>
                <a:off x="2796477" y="2605845"/>
                <a:ext cx="140400" cy="72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9FAE0A2-8087-4CDD-8533-5014FBE229B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92157" y="2601525"/>
                  <a:ext cx="149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0F370B2-5067-46B8-A85B-6BF3A0737098}"/>
                    </a:ext>
                  </a:extLst>
                </p14:cNvPr>
                <p14:cNvContentPartPr/>
                <p14:nvPr/>
              </p14:nvContentPartPr>
              <p14:xfrm>
                <a:off x="2953797" y="2531325"/>
                <a:ext cx="162720" cy="138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0F370B2-5067-46B8-A85B-6BF3A073709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49477" y="2527005"/>
                  <a:ext cx="171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BBC0EAD-7800-4991-89AC-B20AF3A741ED}"/>
                    </a:ext>
                  </a:extLst>
                </p14:cNvPr>
                <p14:cNvContentPartPr/>
                <p14:nvPr/>
              </p14:nvContentPartPr>
              <p14:xfrm>
                <a:off x="3144957" y="2578485"/>
                <a:ext cx="56160" cy="102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BBC0EAD-7800-4991-89AC-B20AF3A741E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40637" y="2574165"/>
                  <a:ext cx="64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5FAC26B-7DE6-420B-AF65-03B566268386}"/>
                    </a:ext>
                  </a:extLst>
                </p14:cNvPr>
                <p14:cNvContentPartPr/>
                <p14:nvPr/>
              </p14:nvContentPartPr>
              <p14:xfrm>
                <a:off x="3137037" y="2614125"/>
                <a:ext cx="100800" cy="42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5FAC26B-7DE6-420B-AF65-03B56626838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32717" y="2609805"/>
                  <a:ext cx="109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6253D2A-F11E-447C-B7A0-3E80CDB60D5A}"/>
                    </a:ext>
                  </a:extLst>
                </p14:cNvPr>
                <p14:cNvContentPartPr/>
                <p14:nvPr/>
              </p14:nvContentPartPr>
              <p14:xfrm>
                <a:off x="2170437" y="2819685"/>
                <a:ext cx="190800" cy="264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6253D2A-F11E-447C-B7A0-3E80CDB60D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66117" y="2815365"/>
                  <a:ext cx="199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B7D198B-1725-4CB5-8CAD-6B01C8F52F50}"/>
                    </a:ext>
                  </a:extLst>
                </p14:cNvPr>
                <p14:cNvContentPartPr/>
                <p14:nvPr/>
              </p14:nvContentPartPr>
              <p14:xfrm>
                <a:off x="2561397" y="2827965"/>
                <a:ext cx="232560" cy="128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B7D198B-1725-4CB5-8CAD-6B01C8F52F5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57077" y="2823645"/>
                  <a:ext cx="241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0ADC16E-F9D4-4986-988F-7D5DACDF9E2E}"/>
                    </a:ext>
                  </a:extLst>
                </p14:cNvPr>
                <p14:cNvContentPartPr/>
                <p14:nvPr/>
              </p14:nvContentPartPr>
              <p14:xfrm>
                <a:off x="2931117" y="2844885"/>
                <a:ext cx="90000" cy="104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0ADC16E-F9D4-4986-988F-7D5DACDF9E2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26797" y="2840565"/>
                  <a:ext cx="98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2B0BD29-A618-49DE-839F-71F1DF6E36F6}"/>
                    </a:ext>
                  </a:extLst>
                </p14:cNvPr>
                <p14:cNvContentPartPr/>
                <p14:nvPr/>
              </p14:nvContentPartPr>
              <p14:xfrm>
                <a:off x="3017877" y="2854605"/>
                <a:ext cx="72720" cy="75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2B0BD29-A618-49DE-839F-71F1DF6E36F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13557" y="2850285"/>
                  <a:ext cx="81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7217953-E75F-44A9-AFEB-0FDDE114E9DB}"/>
                    </a:ext>
                  </a:extLst>
                </p14:cNvPr>
                <p14:cNvContentPartPr/>
                <p14:nvPr/>
              </p14:nvContentPartPr>
              <p14:xfrm>
                <a:off x="2902317" y="2840925"/>
                <a:ext cx="127080" cy="1018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7217953-E75F-44A9-AFEB-0FDDE114E9D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97997" y="2836605"/>
                  <a:ext cx="135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3AAE1B3-1E08-46B1-91D9-09AA48E63494}"/>
                    </a:ext>
                  </a:extLst>
                </p14:cNvPr>
                <p14:cNvContentPartPr/>
                <p14:nvPr/>
              </p14:nvContentPartPr>
              <p14:xfrm>
                <a:off x="3045237" y="2834805"/>
                <a:ext cx="83880" cy="86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3AAE1B3-1E08-46B1-91D9-09AA48E6349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40917" y="2830485"/>
                  <a:ext cx="92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AE4B783-6CAA-4F03-B850-46309B949CF1}"/>
                    </a:ext>
                  </a:extLst>
                </p14:cNvPr>
                <p14:cNvContentPartPr/>
                <p14:nvPr/>
              </p14:nvContentPartPr>
              <p14:xfrm>
                <a:off x="3143157" y="2848125"/>
                <a:ext cx="250200" cy="57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AE4B783-6CAA-4F03-B850-46309B949CF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38837" y="2843805"/>
                  <a:ext cx="258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15A4FF-7743-4615-9DB0-A539F21768F3}"/>
                    </a:ext>
                  </a:extLst>
                </p14:cNvPr>
                <p14:cNvContentPartPr/>
                <p14:nvPr/>
              </p14:nvContentPartPr>
              <p14:xfrm>
                <a:off x="3448077" y="2802045"/>
                <a:ext cx="370800" cy="175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15A4FF-7743-4615-9DB0-A539F21768F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43757" y="2797725"/>
                  <a:ext cx="37944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64A41039-688D-4C2A-B128-2875F5631026}"/>
              </a:ext>
            </a:extLst>
          </p:cNvPr>
          <p:cNvGrpSpPr/>
          <p:nvPr/>
        </p:nvGrpSpPr>
        <p:grpSpPr>
          <a:xfrm>
            <a:off x="3856677" y="2520165"/>
            <a:ext cx="1634400" cy="428040"/>
            <a:chOff x="3856677" y="2520165"/>
            <a:chExt cx="163440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16FC3CF-D8F0-4033-AF58-E8CC5D8197AF}"/>
                    </a:ext>
                  </a:extLst>
                </p14:cNvPr>
                <p14:cNvContentPartPr/>
                <p14:nvPr/>
              </p14:nvContentPartPr>
              <p14:xfrm>
                <a:off x="3856677" y="2639325"/>
                <a:ext cx="166320" cy="41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16FC3CF-D8F0-4033-AF58-E8CC5D8197A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52357" y="2635005"/>
                  <a:ext cx="174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D0D7BF4-9DD1-4CF3-9B5D-CDA4AB0B8623}"/>
                    </a:ext>
                  </a:extLst>
                </p14:cNvPr>
                <p14:cNvContentPartPr/>
                <p14:nvPr/>
              </p14:nvContentPartPr>
              <p14:xfrm>
                <a:off x="3881157" y="2702325"/>
                <a:ext cx="156960" cy="28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D0D7BF4-9DD1-4CF3-9B5D-CDA4AB0B862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76837" y="2698005"/>
                  <a:ext cx="165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2470BEA-331C-49D7-AB1B-01D3FDCFE2EC}"/>
                    </a:ext>
                  </a:extLst>
                </p14:cNvPr>
                <p14:cNvContentPartPr/>
                <p14:nvPr/>
              </p14:nvContentPartPr>
              <p14:xfrm>
                <a:off x="3902037" y="2520165"/>
                <a:ext cx="103320" cy="322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2470BEA-331C-49D7-AB1B-01D3FDCFE2E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97717" y="2515845"/>
                  <a:ext cx="1119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46C6295-8808-4A11-973D-7C1A8A653F4F}"/>
                    </a:ext>
                  </a:extLst>
                </p14:cNvPr>
                <p14:cNvContentPartPr/>
                <p14:nvPr/>
              </p14:nvContentPartPr>
              <p14:xfrm>
                <a:off x="4124157" y="2628525"/>
                <a:ext cx="97560" cy="105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46C6295-8808-4A11-973D-7C1A8A653F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19837" y="2624205"/>
                  <a:ext cx="106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DDD3F50-9510-485D-9842-C00E0082330D}"/>
                    </a:ext>
                  </a:extLst>
                </p14:cNvPr>
                <p14:cNvContentPartPr/>
                <p14:nvPr/>
              </p14:nvContentPartPr>
              <p14:xfrm>
                <a:off x="4236837" y="2658765"/>
                <a:ext cx="119880" cy="63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DDD3F50-9510-485D-9842-C00E0082330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32517" y="2654445"/>
                  <a:ext cx="128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3BE1CA6-6B5C-4810-8C6E-20F49D94A358}"/>
                    </a:ext>
                  </a:extLst>
                </p14:cNvPr>
                <p14:cNvContentPartPr/>
                <p14:nvPr/>
              </p14:nvContentPartPr>
              <p14:xfrm>
                <a:off x="4348437" y="2642565"/>
                <a:ext cx="83520" cy="75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3BE1CA6-6B5C-4810-8C6E-20F49D94A35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44117" y="2638245"/>
                  <a:ext cx="92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A56686A-3C51-4136-B418-AC60D8C875C1}"/>
                    </a:ext>
                  </a:extLst>
                </p14:cNvPr>
                <p14:cNvContentPartPr/>
                <p14:nvPr/>
              </p14:nvContentPartPr>
              <p14:xfrm>
                <a:off x="4448157" y="2617365"/>
                <a:ext cx="73800" cy="98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A56686A-3C51-4136-B418-AC60D8C875C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43837" y="2613045"/>
                  <a:ext cx="82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FB5703D-E9E9-4633-8959-C193DD1740A6}"/>
                    </a:ext>
                  </a:extLst>
                </p14:cNvPr>
                <p14:cNvContentPartPr/>
                <p14:nvPr/>
              </p14:nvContentPartPr>
              <p14:xfrm>
                <a:off x="4541037" y="2628525"/>
                <a:ext cx="315720" cy="61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FB5703D-E9E9-4633-8959-C193DD1740A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36717" y="2624205"/>
                  <a:ext cx="324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7EAAE82-A992-4ED9-B148-DEC9C296841E}"/>
                    </a:ext>
                  </a:extLst>
                </p14:cNvPr>
                <p14:cNvContentPartPr/>
                <p14:nvPr/>
              </p14:nvContentPartPr>
              <p14:xfrm>
                <a:off x="4487037" y="2779725"/>
                <a:ext cx="76320" cy="168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7EAAE82-A992-4ED9-B148-DEC9C296841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82717" y="2775405"/>
                  <a:ext cx="84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2398CAE-3572-4E37-8CA0-9D91D60855F9}"/>
                    </a:ext>
                  </a:extLst>
                </p14:cNvPr>
                <p14:cNvContentPartPr/>
                <p14:nvPr/>
              </p14:nvContentPartPr>
              <p14:xfrm>
                <a:off x="4582077" y="2781525"/>
                <a:ext cx="116640" cy="774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2398CAE-3572-4E37-8CA0-9D91D60855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77757" y="2777205"/>
                  <a:ext cx="125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2FE9ADA-4684-4CEC-8313-7ACD29E66CBC}"/>
                    </a:ext>
                  </a:extLst>
                </p14:cNvPr>
                <p14:cNvContentPartPr/>
                <p14:nvPr/>
              </p14:nvContentPartPr>
              <p14:xfrm>
                <a:off x="4696557" y="2760285"/>
                <a:ext cx="87480" cy="87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2FE9ADA-4684-4CEC-8313-7ACD29E66CB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92237" y="2755965"/>
                  <a:ext cx="96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4A7BA96-4D84-4F50-9CA6-16F2F6E4D568}"/>
                    </a:ext>
                  </a:extLst>
                </p14:cNvPr>
                <p14:cNvContentPartPr/>
                <p14:nvPr/>
              </p14:nvContentPartPr>
              <p14:xfrm>
                <a:off x="4798797" y="2776485"/>
                <a:ext cx="77040" cy="626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4A7BA96-4D84-4F50-9CA6-16F2F6E4D56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94477" y="2772165"/>
                  <a:ext cx="85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7AFCBFC-6CEB-4FAD-9B0A-0804C1FEDEF5}"/>
                    </a:ext>
                  </a:extLst>
                </p14:cNvPr>
                <p14:cNvContentPartPr/>
                <p14:nvPr/>
              </p14:nvContentPartPr>
              <p14:xfrm>
                <a:off x="4994277" y="2757765"/>
                <a:ext cx="17640" cy="101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7AFCBFC-6CEB-4FAD-9B0A-0804C1FEDEF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89957" y="2753445"/>
                  <a:ext cx="26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BF822A1-FE60-4D0E-B077-70353845290F}"/>
                    </a:ext>
                  </a:extLst>
                </p14:cNvPr>
                <p14:cNvContentPartPr/>
                <p14:nvPr/>
              </p14:nvContentPartPr>
              <p14:xfrm>
                <a:off x="4939557" y="2792325"/>
                <a:ext cx="117360" cy="65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BF822A1-FE60-4D0E-B077-70353845290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35237" y="2788005"/>
                  <a:ext cx="126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F567306-7B0E-46F4-8BDC-1EA8609C71AE}"/>
                    </a:ext>
                  </a:extLst>
                </p14:cNvPr>
                <p14:cNvContentPartPr/>
                <p14:nvPr/>
              </p14:nvContentPartPr>
              <p14:xfrm>
                <a:off x="4949277" y="2737605"/>
                <a:ext cx="205560" cy="74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F567306-7B0E-46F4-8BDC-1EA8609C71A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44957" y="2733285"/>
                  <a:ext cx="214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8EE7D89-DEDB-4099-9B55-D73117AB803D}"/>
                    </a:ext>
                  </a:extLst>
                </p14:cNvPr>
                <p14:cNvContentPartPr/>
                <p14:nvPr/>
              </p14:nvContentPartPr>
              <p14:xfrm>
                <a:off x="5167797" y="2730765"/>
                <a:ext cx="88920" cy="784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8EE7D89-DEDB-4099-9B55-D73117AB803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63477" y="2726445"/>
                  <a:ext cx="97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F44F51C-F08C-4366-AD67-326DD0D94F32}"/>
                    </a:ext>
                  </a:extLst>
                </p14:cNvPr>
                <p14:cNvContentPartPr/>
                <p14:nvPr/>
              </p14:nvContentPartPr>
              <p14:xfrm>
                <a:off x="5276517" y="2747325"/>
                <a:ext cx="75600" cy="49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F44F51C-F08C-4366-AD67-326DD0D94F3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72197" y="2743005"/>
                  <a:ext cx="84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DA0FB27-4089-4BD2-9E72-72A073C03022}"/>
                    </a:ext>
                  </a:extLst>
                </p14:cNvPr>
                <p14:cNvContentPartPr/>
                <p14:nvPr/>
              </p14:nvContentPartPr>
              <p14:xfrm>
                <a:off x="5364357" y="2718885"/>
                <a:ext cx="126720" cy="943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DA0FB27-4089-4BD2-9E72-72A073C0302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60037" y="2714565"/>
                  <a:ext cx="13536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177A6B8A-66E5-447F-85B1-3559D8302852}"/>
                  </a:ext>
                </a:extLst>
              </p14:cNvPr>
              <p14:cNvContentPartPr/>
              <p14:nvPr/>
            </p14:nvContentPartPr>
            <p14:xfrm>
              <a:off x="284757" y="5990565"/>
              <a:ext cx="3315240" cy="964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177A6B8A-66E5-447F-85B1-3559D830285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80437" y="5986245"/>
                <a:ext cx="33238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C427AA73-A780-474E-A887-AA9CD8260BBB}"/>
                  </a:ext>
                </a:extLst>
              </p14:cNvPr>
              <p14:cNvContentPartPr/>
              <p14:nvPr/>
            </p14:nvContentPartPr>
            <p14:xfrm>
              <a:off x="6084717" y="5637405"/>
              <a:ext cx="1351440" cy="4716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C427AA73-A780-474E-A887-AA9CD8260BB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080397" y="5633085"/>
                <a:ext cx="136008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C9512AA7-5E1C-45AC-8013-BBBCB8F0D3DF}"/>
                  </a:ext>
                </a:extLst>
              </p14:cNvPr>
              <p14:cNvContentPartPr/>
              <p14:nvPr/>
            </p14:nvContentPartPr>
            <p14:xfrm>
              <a:off x="5953677" y="6295485"/>
              <a:ext cx="2129400" cy="687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C9512AA7-5E1C-45AC-8013-BBBCB8F0D3D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949357" y="6291165"/>
                <a:ext cx="2138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B126406-59F8-4322-819A-33913281BBAA}"/>
                  </a:ext>
                </a:extLst>
              </p14:cNvPr>
              <p14:cNvContentPartPr/>
              <p14:nvPr/>
            </p14:nvContentPartPr>
            <p14:xfrm>
              <a:off x="160197" y="3949725"/>
              <a:ext cx="1608120" cy="1278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B126406-59F8-4322-819A-33913281BBA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55877" y="3945405"/>
                <a:ext cx="16167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5EDBEE8-20E5-4DA6-A27E-B1C62F011D7C}"/>
                  </a:ext>
                </a:extLst>
              </p14:cNvPr>
              <p14:cNvContentPartPr/>
              <p14:nvPr/>
            </p14:nvContentPartPr>
            <p14:xfrm>
              <a:off x="942477" y="2760285"/>
              <a:ext cx="2332440" cy="3009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5EDBEE8-20E5-4DA6-A27E-B1C62F011D7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38157" y="2755965"/>
                <a:ext cx="234108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4EA98964-7691-4437-88B0-ACBE4B5E8A86}"/>
              </a:ext>
            </a:extLst>
          </p:cNvPr>
          <p:cNvGrpSpPr/>
          <p:nvPr/>
        </p:nvGrpSpPr>
        <p:grpSpPr>
          <a:xfrm>
            <a:off x="257037" y="1516125"/>
            <a:ext cx="8320680" cy="1510920"/>
            <a:chOff x="257037" y="1516125"/>
            <a:chExt cx="8320680" cy="151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619815-307C-494A-A0BF-DAC5C4A40671}"/>
                    </a:ext>
                  </a:extLst>
                </p14:cNvPr>
                <p14:cNvContentPartPr/>
                <p14:nvPr/>
              </p14:nvContentPartPr>
              <p14:xfrm>
                <a:off x="257037" y="2352045"/>
                <a:ext cx="2984040" cy="256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619815-307C-494A-A0BF-DAC5C4A4067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2717" y="2347725"/>
                  <a:ext cx="2992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4FD9F40-0BEE-48F3-A391-56DD4291F5CE}"/>
                    </a:ext>
                  </a:extLst>
                </p14:cNvPr>
                <p14:cNvContentPartPr/>
                <p14:nvPr/>
              </p14:nvContentPartPr>
              <p14:xfrm>
                <a:off x="3890517" y="1516125"/>
                <a:ext cx="4687200" cy="1267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4FD9F40-0BEE-48F3-A391-56DD4291F5C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86197" y="1511805"/>
                  <a:ext cx="4695840" cy="12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86FA4BE-8472-4A90-8782-F85350A81C7B}"/>
                    </a:ext>
                  </a:extLst>
                </p14:cNvPr>
                <p14:cNvContentPartPr/>
                <p14:nvPr/>
              </p14:nvContentPartPr>
              <p14:xfrm>
                <a:off x="3764157" y="2367885"/>
                <a:ext cx="366480" cy="659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86FA4BE-8472-4A90-8782-F85350A81C7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59837" y="2363565"/>
                  <a:ext cx="375120" cy="66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907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49702C-A880-EDF5-C69F-970582DF2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" y="849122"/>
            <a:ext cx="11567058" cy="22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2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BC9120A-7EA6-D5FE-57FC-12B19F66A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49959"/>
              </p:ext>
            </p:extLst>
          </p:nvPr>
        </p:nvGraphicFramePr>
        <p:xfrm>
          <a:off x="477838" y="849313"/>
          <a:ext cx="1023302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4" imgW="6839026" imgH="1914525" progId="Excel.Sheet.12">
                  <p:embed/>
                </p:oleObj>
              </mc:Choice>
              <mc:Fallback>
                <p:oleObj name="Worksheet" r:id="rId4" imgW="6839026" imgH="1914525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ABC9120A-7EA6-D5FE-57FC-12B19F66A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838" y="849313"/>
                        <a:ext cx="10233025" cy="271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A0C5474-CC4D-475B-A4A0-76145BD4EEB3}"/>
                  </a:ext>
                </a:extLst>
              </p14:cNvPr>
              <p14:cNvContentPartPr/>
              <p14:nvPr/>
            </p14:nvContentPartPr>
            <p14:xfrm>
              <a:off x="663341" y="4431078"/>
              <a:ext cx="360" cy="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A0C5474-CC4D-475B-A4A0-76145BD4EE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021" y="442675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7F22F6B-6F77-4415-98B2-30CFC36590EB}"/>
                  </a:ext>
                </a:extLst>
              </p14:cNvPr>
              <p14:cNvContentPartPr/>
              <p14:nvPr/>
            </p14:nvContentPartPr>
            <p14:xfrm>
              <a:off x="5466957" y="2005005"/>
              <a:ext cx="302760" cy="1285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7F22F6B-6F77-4415-98B2-30CFC36590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2637" y="2000685"/>
                <a:ext cx="31140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50E1FEF8-9ED6-498B-832D-C1E7E551304E}"/>
              </a:ext>
            </a:extLst>
          </p:cNvPr>
          <p:cNvGrpSpPr/>
          <p:nvPr/>
        </p:nvGrpSpPr>
        <p:grpSpPr>
          <a:xfrm>
            <a:off x="6014517" y="2185365"/>
            <a:ext cx="195120" cy="187200"/>
            <a:chOff x="6014517" y="2185365"/>
            <a:chExt cx="1951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716B951-F0B8-4983-9B21-33535F970FD6}"/>
                    </a:ext>
                  </a:extLst>
                </p14:cNvPr>
                <p14:cNvContentPartPr/>
                <p14:nvPr/>
              </p14:nvContentPartPr>
              <p14:xfrm>
                <a:off x="6081117" y="2223165"/>
                <a:ext cx="54000" cy="75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716B951-F0B8-4983-9B21-33535F970F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76797" y="2218845"/>
                  <a:ext cx="62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D857394-4A01-429D-BC6D-EAE7CA11F10F}"/>
                    </a:ext>
                  </a:extLst>
                </p14:cNvPr>
                <p14:cNvContentPartPr/>
                <p14:nvPr/>
              </p14:nvContentPartPr>
              <p14:xfrm>
                <a:off x="6113157" y="2246565"/>
                <a:ext cx="19080" cy="66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D857394-4A01-429D-BC6D-EAE7CA11F1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08837" y="2242245"/>
                  <a:ext cx="27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3F37E4E-C980-4EB4-8BC1-63B90841FB44}"/>
                    </a:ext>
                  </a:extLst>
                </p14:cNvPr>
                <p14:cNvContentPartPr/>
                <p14:nvPr/>
              </p14:nvContentPartPr>
              <p14:xfrm>
                <a:off x="6014517" y="2185365"/>
                <a:ext cx="195120" cy="187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3F37E4E-C980-4EB4-8BC1-63B90841FB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0197" y="2181045"/>
                  <a:ext cx="20376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ADFE086B-F871-42E8-A20B-CBF22A7A35A8}"/>
              </a:ext>
            </a:extLst>
          </p:cNvPr>
          <p:cNvGrpSpPr/>
          <p:nvPr/>
        </p:nvGrpSpPr>
        <p:grpSpPr>
          <a:xfrm>
            <a:off x="2061717" y="2087805"/>
            <a:ext cx="538920" cy="353520"/>
            <a:chOff x="2061717" y="2087805"/>
            <a:chExt cx="53892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4269418-957A-4EB2-A1B7-3EB3C0FCA447}"/>
                    </a:ext>
                  </a:extLst>
                </p14:cNvPr>
                <p14:cNvContentPartPr/>
                <p14:nvPr/>
              </p14:nvContentPartPr>
              <p14:xfrm>
                <a:off x="2212917" y="2193645"/>
                <a:ext cx="387720" cy="247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4269418-957A-4EB2-A1B7-3EB3C0FCA4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08597" y="2189325"/>
                  <a:ext cx="396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199D9D1-EC0C-42FA-9A7C-8C645633D569}"/>
                    </a:ext>
                  </a:extLst>
                </p14:cNvPr>
                <p14:cNvContentPartPr/>
                <p14:nvPr/>
              </p14:nvContentPartPr>
              <p14:xfrm>
                <a:off x="2147397" y="2156925"/>
                <a:ext cx="114120" cy="118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199D9D1-EC0C-42FA-9A7C-8C645633D5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43077" y="2152605"/>
                  <a:ext cx="122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2828E86-B119-48FC-AE6C-D4B1F639FAAA}"/>
                    </a:ext>
                  </a:extLst>
                </p14:cNvPr>
                <p14:cNvContentPartPr/>
                <p14:nvPr/>
              </p14:nvContentPartPr>
              <p14:xfrm>
                <a:off x="2061717" y="2087805"/>
                <a:ext cx="205560" cy="140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2828E86-B119-48FC-AE6C-D4B1F639FA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57397" y="2083485"/>
                  <a:ext cx="2142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723FD84C-14D0-4CDC-844B-3629EC5992EC}"/>
              </a:ext>
            </a:extLst>
          </p:cNvPr>
          <p:cNvGrpSpPr/>
          <p:nvPr/>
        </p:nvGrpSpPr>
        <p:grpSpPr>
          <a:xfrm>
            <a:off x="2899437" y="1907445"/>
            <a:ext cx="709200" cy="525240"/>
            <a:chOff x="2899437" y="1907445"/>
            <a:chExt cx="70920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A40B844-D033-4FF9-BAE8-30B959FE5A4A}"/>
                    </a:ext>
                  </a:extLst>
                </p14:cNvPr>
                <p14:cNvContentPartPr/>
                <p14:nvPr/>
              </p14:nvContentPartPr>
              <p14:xfrm>
                <a:off x="3489837" y="1962165"/>
                <a:ext cx="63000" cy="90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A40B844-D033-4FF9-BAE8-30B959FE5A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85517" y="1957845"/>
                  <a:ext cx="71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1274969-3061-4742-926C-349C67DF9300}"/>
                    </a:ext>
                  </a:extLst>
                </p14:cNvPr>
                <p14:cNvContentPartPr/>
                <p14:nvPr/>
              </p14:nvContentPartPr>
              <p14:xfrm>
                <a:off x="3480117" y="1992045"/>
                <a:ext cx="40680" cy="23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1274969-3061-4742-926C-349C67DF93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75797" y="1987725"/>
                  <a:ext cx="49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1972F39-C29B-4984-BAFE-FC6D0865E0E6}"/>
                    </a:ext>
                  </a:extLst>
                </p14:cNvPr>
                <p14:cNvContentPartPr/>
                <p14:nvPr/>
              </p14:nvContentPartPr>
              <p14:xfrm>
                <a:off x="3505677" y="1984485"/>
                <a:ext cx="27360" cy="11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1972F39-C29B-4984-BAFE-FC6D0865E0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01357" y="1980165"/>
                  <a:ext cx="36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D0C5960-B820-40BB-8026-28FCDA4746DA}"/>
                    </a:ext>
                  </a:extLst>
                </p14:cNvPr>
                <p14:cNvContentPartPr/>
                <p14:nvPr/>
              </p14:nvContentPartPr>
              <p14:xfrm>
                <a:off x="3429357" y="1907445"/>
                <a:ext cx="179280" cy="208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D0C5960-B820-40BB-8026-28FCDA4746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25037" y="1903125"/>
                  <a:ext cx="187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1C72A0E-CB4B-456B-B437-7DF7D42FAB4C}"/>
                    </a:ext>
                  </a:extLst>
                </p14:cNvPr>
                <p14:cNvContentPartPr/>
                <p14:nvPr/>
              </p14:nvContentPartPr>
              <p14:xfrm>
                <a:off x="3028317" y="2210565"/>
                <a:ext cx="394560" cy="222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1C72A0E-CB4B-456B-B437-7DF7D42FAB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23997" y="2206245"/>
                  <a:ext cx="403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8A84386-6F57-4602-8998-6C3CF4E67652}"/>
                    </a:ext>
                  </a:extLst>
                </p14:cNvPr>
                <p14:cNvContentPartPr/>
                <p14:nvPr/>
              </p14:nvContentPartPr>
              <p14:xfrm>
                <a:off x="2978637" y="2168805"/>
                <a:ext cx="86040" cy="1188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8A84386-6F57-4602-8998-6C3CF4E676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74317" y="2164485"/>
                  <a:ext cx="94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9E2DB02-96D6-4F58-B2AC-5DDFA4919395}"/>
                    </a:ext>
                  </a:extLst>
                </p14:cNvPr>
                <p14:cNvContentPartPr/>
                <p14:nvPr/>
              </p14:nvContentPartPr>
              <p14:xfrm>
                <a:off x="2899437" y="2119125"/>
                <a:ext cx="110160" cy="1116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9E2DB02-96D6-4F58-B2AC-5DDFA49193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95117" y="2114805"/>
                  <a:ext cx="11880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133F3E4-F259-4C0E-BEFE-7E684E3DD1DF}"/>
                  </a:ext>
                </a:extLst>
              </p14:cNvPr>
              <p14:cNvContentPartPr/>
              <p14:nvPr/>
            </p14:nvContentPartPr>
            <p14:xfrm>
              <a:off x="7433277" y="4572269"/>
              <a:ext cx="41400" cy="972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133F3E4-F259-4C0E-BEFE-7E684E3DD1D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28957" y="4567949"/>
                <a:ext cx="5004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8893FC54-E3F1-401E-A37B-7296E3ABFB16}"/>
              </a:ext>
            </a:extLst>
          </p:cNvPr>
          <p:cNvGrpSpPr/>
          <p:nvPr/>
        </p:nvGrpSpPr>
        <p:grpSpPr>
          <a:xfrm>
            <a:off x="4285437" y="2039205"/>
            <a:ext cx="1086840" cy="440280"/>
            <a:chOff x="4285437" y="2039205"/>
            <a:chExt cx="108684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A5FF014-B14B-4B66-B8E2-B7721432CD73}"/>
                    </a:ext>
                  </a:extLst>
                </p14:cNvPr>
                <p14:cNvContentPartPr/>
                <p14:nvPr/>
              </p14:nvContentPartPr>
              <p14:xfrm>
                <a:off x="4362837" y="2267445"/>
                <a:ext cx="72360" cy="105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A5FF014-B14B-4B66-B8E2-B7721432CD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58517" y="2263125"/>
                  <a:ext cx="81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8FCFD2C-21AE-4D0B-A63D-4FB6EBC08CCA}"/>
                    </a:ext>
                  </a:extLst>
                </p14:cNvPr>
                <p14:cNvContentPartPr/>
                <p14:nvPr/>
              </p14:nvContentPartPr>
              <p14:xfrm>
                <a:off x="4351677" y="2278965"/>
                <a:ext cx="101520" cy="954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8FCFD2C-21AE-4D0B-A63D-4FB6EBC08C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47357" y="2274645"/>
                  <a:ext cx="110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E2D53B1-785A-441D-80C9-423F28F26508}"/>
                    </a:ext>
                  </a:extLst>
                </p14:cNvPr>
                <p14:cNvContentPartPr/>
                <p14:nvPr/>
              </p14:nvContentPartPr>
              <p14:xfrm>
                <a:off x="4323957" y="2240085"/>
                <a:ext cx="92160" cy="131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E2D53B1-785A-441D-80C9-423F28F2650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19637" y="2235765"/>
                  <a:ext cx="100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0F2A569-3856-4F13-8A74-CAA8D76F6AA0}"/>
                    </a:ext>
                  </a:extLst>
                </p14:cNvPr>
                <p14:cNvContentPartPr/>
                <p14:nvPr/>
              </p14:nvContentPartPr>
              <p14:xfrm>
                <a:off x="4391277" y="2232525"/>
                <a:ext cx="25560" cy="31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0F2A569-3856-4F13-8A74-CAA8D76F6A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86957" y="2228205"/>
                  <a:ext cx="34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B498E41-0B18-41C6-B26B-D491A1A0775B}"/>
                    </a:ext>
                  </a:extLst>
                </p14:cNvPr>
                <p14:cNvContentPartPr/>
                <p14:nvPr/>
              </p14:nvContentPartPr>
              <p14:xfrm>
                <a:off x="4285437" y="2215965"/>
                <a:ext cx="164160" cy="183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B498E41-0B18-41C6-B26B-D491A1A077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81117" y="2211645"/>
                  <a:ext cx="172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FEE6288-9563-4A45-84EB-AA04ABC65C39}"/>
                    </a:ext>
                  </a:extLst>
                </p14:cNvPr>
                <p14:cNvContentPartPr/>
                <p14:nvPr/>
              </p14:nvContentPartPr>
              <p14:xfrm>
                <a:off x="4313877" y="2218485"/>
                <a:ext cx="129240" cy="163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FEE6288-9563-4A45-84EB-AA04ABC65C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09557" y="2214165"/>
                  <a:ext cx="137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4941E1A-57E2-49D1-8F16-FA5A604983AD}"/>
                    </a:ext>
                  </a:extLst>
                </p14:cNvPr>
                <p14:cNvContentPartPr/>
                <p14:nvPr/>
              </p14:nvContentPartPr>
              <p14:xfrm>
                <a:off x="4300197" y="2210565"/>
                <a:ext cx="135000" cy="222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4941E1A-57E2-49D1-8F16-FA5A604983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95877" y="2206245"/>
                  <a:ext cx="143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51CCC8B-76D8-4E68-BAE3-6F5A3015B39F}"/>
                    </a:ext>
                  </a:extLst>
                </p14:cNvPr>
                <p14:cNvContentPartPr/>
                <p14:nvPr/>
              </p14:nvContentPartPr>
              <p14:xfrm>
                <a:off x="4312437" y="2213085"/>
                <a:ext cx="120600" cy="201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51CCC8B-76D8-4E68-BAE3-6F5A3015B3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08117" y="2208765"/>
                  <a:ext cx="129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360CC25-AB1D-4983-9FA1-AF8E4BC373BA}"/>
                    </a:ext>
                  </a:extLst>
                </p14:cNvPr>
                <p14:cNvContentPartPr/>
                <p14:nvPr/>
              </p14:nvContentPartPr>
              <p14:xfrm>
                <a:off x="5099757" y="2039205"/>
                <a:ext cx="23400" cy="186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360CC25-AB1D-4983-9FA1-AF8E4BC373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95437" y="2034885"/>
                  <a:ext cx="32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79222BE-7B2C-4A00-9908-E5CA19D804FF}"/>
                    </a:ext>
                  </a:extLst>
                </p14:cNvPr>
                <p14:cNvContentPartPr/>
                <p14:nvPr/>
              </p14:nvContentPartPr>
              <p14:xfrm>
                <a:off x="5073837" y="2219565"/>
                <a:ext cx="79200" cy="134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79222BE-7B2C-4A00-9908-E5CA19D804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69517" y="2215245"/>
                  <a:ext cx="87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78C5832-108E-4BE7-B45C-252E8E6EE94E}"/>
                    </a:ext>
                  </a:extLst>
                </p14:cNvPr>
                <p14:cNvContentPartPr/>
                <p14:nvPr/>
              </p14:nvContentPartPr>
              <p14:xfrm>
                <a:off x="5253837" y="2240445"/>
                <a:ext cx="61560" cy="1033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78C5832-108E-4BE7-B45C-252E8E6EE9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49517" y="2236125"/>
                  <a:ext cx="70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93AB128-90EA-4D40-8C29-2D58AFE652BE}"/>
                    </a:ext>
                  </a:extLst>
                </p14:cNvPr>
                <p14:cNvContentPartPr/>
                <p14:nvPr/>
              </p14:nvContentPartPr>
              <p14:xfrm>
                <a:off x="5187237" y="2211645"/>
                <a:ext cx="185040" cy="1519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93AB128-90EA-4D40-8C29-2D58AFE652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82917" y="2207325"/>
                  <a:ext cx="193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CC4FEA2-0885-45F6-85F1-48307B39BA44}"/>
                    </a:ext>
                  </a:extLst>
                </p14:cNvPr>
                <p14:cNvContentPartPr/>
                <p14:nvPr/>
              </p14:nvContentPartPr>
              <p14:xfrm>
                <a:off x="4426557" y="2448525"/>
                <a:ext cx="592560" cy="309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CC4FEA2-0885-45F6-85F1-48307B39BA4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22237" y="2444205"/>
                  <a:ext cx="60120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7623220E-DD60-4331-B7C9-1F25214DF20C}"/>
                  </a:ext>
                </a:extLst>
              </p14:cNvPr>
              <p14:cNvContentPartPr/>
              <p14:nvPr/>
            </p14:nvContentPartPr>
            <p14:xfrm>
              <a:off x="6980037" y="2438085"/>
              <a:ext cx="580320" cy="2556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7623220E-DD60-4331-B7C9-1F25214DF20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75717" y="2433765"/>
                <a:ext cx="5889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1D1732D1-6FCE-46E4-B67F-986FD3EC4ED5}"/>
                  </a:ext>
                </a:extLst>
              </p14:cNvPr>
              <p14:cNvContentPartPr/>
              <p14:nvPr/>
            </p14:nvContentPartPr>
            <p14:xfrm>
              <a:off x="9567717" y="2209845"/>
              <a:ext cx="110520" cy="13248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1D1732D1-6FCE-46E4-B67F-986FD3EC4ED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563397" y="2205525"/>
                <a:ext cx="119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144DC842-1C71-4574-B257-3C19C9A9A0B5}"/>
                  </a:ext>
                </a:extLst>
              </p14:cNvPr>
              <p14:cNvContentPartPr/>
              <p14:nvPr/>
            </p14:nvContentPartPr>
            <p14:xfrm>
              <a:off x="9489237" y="2174925"/>
              <a:ext cx="228600" cy="21636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144DC842-1C71-4574-B257-3C19C9A9A0B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484917" y="2170605"/>
                <a:ext cx="23724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2AF76164-853E-4897-AF8C-7D48775613B8}"/>
              </a:ext>
            </a:extLst>
          </p:cNvPr>
          <p:cNvGrpSpPr/>
          <p:nvPr/>
        </p:nvGrpSpPr>
        <p:grpSpPr>
          <a:xfrm>
            <a:off x="7729557" y="2036685"/>
            <a:ext cx="984960" cy="1110240"/>
            <a:chOff x="7729557" y="2036685"/>
            <a:chExt cx="984960" cy="11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8240E60-D29D-439A-A45D-AD5D4A65912A}"/>
                    </a:ext>
                  </a:extLst>
                </p14:cNvPr>
                <p14:cNvContentPartPr/>
                <p14:nvPr/>
              </p14:nvContentPartPr>
              <p14:xfrm>
                <a:off x="7787157" y="2188605"/>
                <a:ext cx="70200" cy="99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8240E60-D29D-439A-A45D-AD5D4A6591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82837" y="2184285"/>
                  <a:ext cx="78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571E136-0C05-4C6F-BBA3-0D99737736D1}"/>
                    </a:ext>
                  </a:extLst>
                </p14:cNvPr>
                <p14:cNvContentPartPr/>
                <p14:nvPr/>
              </p14:nvContentPartPr>
              <p14:xfrm>
                <a:off x="7729557" y="2152245"/>
                <a:ext cx="189000" cy="1818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571E136-0C05-4C6F-BBA3-0D99737736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25237" y="2147925"/>
                  <a:ext cx="197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CF8E7CC-5731-4695-BE2A-AA6E9028DFB8}"/>
                    </a:ext>
                  </a:extLst>
                </p14:cNvPr>
                <p14:cNvContentPartPr/>
                <p14:nvPr/>
              </p14:nvContentPartPr>
              <p14:xfrm>
                <a:off x="8533797" y="2228925"/>
                <a:ext cx="70920" cy="950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CF8E7CC-5731-4695-BE2A-AA6E9028DF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29477" y="2224605"/>
                  <a:ext cx="79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4C2688F-42F5-4F95-AAB9-8ACC041BEDD3}"/>
                    </a:ext>
                  </a:extLst>
                </p14:cNvPr>
                <p14:cNvContentPartPr/>
                <p14:nvPr/>
              </p14:nvContentPartPr>
              <p14:xfrm>
                <a:off x="8555397" y="2279685"/>
                <a:ext cx="48600" cy="241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4C2688F-42F5-4F95-AAB9-8ACC041BEDD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51077" y="2275365"/>
                  <a:ext cx="57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566706E-2687-4325-BBE5-4971ECCE7EBE}"/>
                    </a:ext>
                  </a:extLst>
                </p14:cNvPr>
                <p14:cNvContentPartPr/>
                <p14:nvPr/>
              </p14:nvContentPartPr>
              <p14:xfrm>
                <a:off x="8457477" y="2188965"/>
                <a:ext cx="257040" cy="1764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566706E-2687-4325-BBE5-4971ECCE7EB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53157" y="2184645"/>
                  <a:ext cx="265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CB6EA2D-FCAF-4A56-B109-E7954A185B9D}"/>
                    </a:ext>
                  </a:extLst>
                </p14:cNvPr>
                <p14:cNvContentPartPr/>
                <p14:nvPr/>
              </p14:nvContentPartPr>
              <p14:xfrm>
                <a:off x="7764117" y="2036685"/>
                <a:ext cx="707040" cy="11102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CB6EA2D-FCAF-4A56-B109-E7954A185B9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59797" y="2032365"/>
                  <a:ext cx="715680" cy="11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28B2CA65-9152-4C97-8C9F-AA58311193AA}"/>
              </a:ext>
            </a:extLst>
          </p:cNvPr>
          <p:cNvGrpSpPr/>
          <p:nvPr/>
        </p:nvGrpSpPr>
        <p:grpSpPr>
          <a:xfrm>
            <a:off x="6798237" y="2166285"/>
            <a:ext cx="727200" cy="213480"/>
            <a:chOff x="6798237" y="2166285"/>
            <a:chExt cx="7272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1AED705-08AD-40C6-906B-F129459671F7}"/>
                    </a:ext>
                  </a:extLst>
                </p14:cNvPr>
                <p14:cNvContentPartPr/>
                <p14:nvPr/>
              </p14:nvContentPartPr>
              <p14:xfrm>
                <a:off x="6848637" y="2241525"/>
                <a:ext cx="64800" cy="1040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1AED705-08AD-40C6-906B-F129459671F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44317" y="2237205"/>
                  <a:ext cx="73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FA88CD1-1B94-408B-891D-4B3782D65D73}"/>
                    </a:ext>
                  </a:extLst>
                </p14:cNvPr>
                <p14:cNvContentPartPr/>
                <p14:nvPr/>
              </p14:nvContentPartPr>
              <p14:xfrm>
                <a:off x="6861237" y="2213085"/>
                <a:ext cx="75960" cy="288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FA88CD1-1B94-408B-891D-4B3782D65D7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56917" y="2208765"/>
                  <a:ext cx="84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F1B51AB-983D-42D6-8371-099C68676A9F}"/>
                    </a:ext>
                  </a:extLst>
                </p14:cNvPr>
                <p14:cNvContentPartPr/>
                <p14:nvPr/>
              </p14:nvContentPartPr>
              <p14:xfrm>
                <a:off x="6798237" y="2185005"/>
                <a:ext cx="181440" cy="194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F1B51AB-983D-42D6-8371-099C68676A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93917" y="2180685"/>
                  <a:ext cx="190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67A2D75-651E-43F7-8AF7-E9C17D3A17CA}"/>
                    </a:ext>
                  </a:extLst>
                </p14:cNvPr>
                <p14:cNvContentPartPr/>
                <p14:nvPr/>
              </p14:nvContentPartPr>
              <p14:xfrm>
                <a:off x="6972837" y="2166285"/>
                <a:ext cx="552600" cy="381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67A2D75-651E-43F7-8AF7-E9C17D3A17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68517" y="2161965"/>
                  <a:ext cx="5612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5EE3933C-9CC7-4092-9941-D36B48C6F78C}"/>
                  </a:ext>
                </a:extLst>
              </p14:cNvPr>
              <p14:cNvContentPartPr/>
              <p14:nvPr/>
            </p14:nvContentPartPr>
            <p14:xfrm>
              <a:off x="6908757" y="3001125"/>
              <a:ext cx="650880" cy="7200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5EE3933C-9CC7-4092-9941-D36B48C6F78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04437" y="2996805"/>
                <a:ext cx="6595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627F4E55-34C7-4328-8E50-2D127BE9F9F3}"/>
                  </a:ext>
                </a:extLst>
              </p14:cNvPr>
              <p14:cNvContentPartPr/>
              <p14:nvPr/>
            </p14:nvContentPartPr>
            <p14:xfrm>
              <a:off x="7367397" y="6442365"/>
              <a:ext cx="258840" cy="10656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627F4E55-34C7-4328-8E50-2D127BE9F9F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63077" y="6438045"/>
                <a:ext cx="2674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96C4DFAA-3F1B-440A-AD47-DEEA9CBFCDE5}"/>
              </a:ext>
            </a:extLst>
          </p:cNvPr>
          <p:cNvGrpSpPr/>
          <p:nvPr/>
        </p:nvGrpSpPr>
        <p:grpSpPr>
          <a:xfrm>
            <a:off x="176397" y="3526005"/>
            <a:ext cx="8498160" cy="3017160"/>
            <a:chOff x="176397" y="3526005"/>
            <a:chExt cx="8498160" cy="30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7DCC258-AA50-4704-BB69-18338A27A46E}"/>
                    </a:ext>
                  </a:extLst>
                </p14:cNvPr>
                <p14:cNvContentPartPr/>
                <p14:nvPr/>
              </p14:nvContentPartPr>
              <p14:xfrm>
                <a:off x="3916797" y="3794565"/>
                <a:ext cx="87840" cy="1094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7DCC258-AA50-4704-BB69-18338A27A4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12477" y="3790245"/>
                  <a:ext cx="96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BEE704E-E1DC-4519-8103-2408E0B1FD48}"/>
                    </a:ext>
                  </a:extLst>
                </p14:cNvPr>
                <p14:cNvContentPartPr/>
                <p14:nvPr/>
              </p14:nvContentPartPr>
              <p14:xfrm>
                <a:off x="3966477" y="3864405"/>
                <a:ext cx="42840" cy="58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BEE704E-E1DC-4519-8103-2408E0B1FD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62157" y="3860085"/>
                  <a:ext cx="51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4A75D73-DE22-4F58-BE01-F0FAF3005943}"/>
                    </a:ext>
                  </a:extLst>
                </p14:cNvPr>
                <p14:cNvContentPartPr/>
                <p14:nvPr/>
              </p14:nvContentPartPr>
              <p14:xfrm>
                <a:off x="3797277" y="3734445"/>
                <a:ext cx="299880" cy="284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4A75D73-DE22-4F58-BE01-F0FAF30059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92957" y="3730125"/>
                  <a:ext cx="308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C22702C-86E3-4968-9BB2-CBD223BF61D6}"/>
                    </a:ext>
                  </a:extLst>
                </p14:cNvPr>
                <p14:cNvContentPartPr/>
                <p14:nvPr/>
              </p14:nvContentPartPr>
              <p14:xfrm>
                <a:off x="4269957" y="3764325"/>
                <a:ext cx="114840" cy="1202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C22702C-86E3-4968-9BB2-CBD223BF61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65637" y="3760005"/>
                  <a:ext cx="123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C39824E-918D-4C91-9EF8-0A0D55E7BBA6}"/>
                    </a:ext>
                  </a:extLst>
                </p14:cNvPr>
                <p14:cNvContentPartPr/>
                <p14:nvPr/>
              </p14:nvContentPartPr>
              <p14:xfrm>
                <a:off x="4385517" y="3893925"/>
                <a:ext cx="19080" cy="558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C39824E-918D-4C91-9EF8-0A0D55E7BBA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81197" y="3889605"/>
                  <a:ext cx="27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7C8F641-E629-4E7D-AC9B-164D88960E39}"/>
                    </a:ext>
                  </a:extLst>
                </p14:cNvPr>
                <p14:cNvContentPartPr/>
                <p14:nvPr/>
              </p14:nvContentPartPr>
              <p14:xfrm>
                <a:off x="4459677" y="3758565"/>
                <a:ext cx="92880" cy="1544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7C8F641-E629-4E7D-AC9B-164D88960E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55357" y="3754245"/>
                  <a:ext cx="101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69D4DB4-83FE-47AC-A1FE-280A42359F94}"/>
                    </a:ext>
                  </a:extLst>
                </p14:cNvPr>
                <p14:cNvContentPartPr/>
                <p14:nvPr/>
              </p14:nvContentPartPr>
              <p14:xfrm>
                <a:off x="4626357" y="3829845"/>
                <a:ext cx="360" cy="3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69D4DB4-83FE-47AC-A1FE-280A42359F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22037" y="3825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A6A40C3-2C5E-47E7-9E02-3B1AD777E5DA}"/>
                    </a:ext>
                  </a:extLst>
                </p14:cNvPr>
                <p14:cNvContentPartPr/>
                <p14:nvPr/>
              </p14:nvContentPartPr>
              <p14:xfrm>
                <a:off x="4692237" y="3781245"/>
                <a:ext cx="122400" cy="99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A6A40C3-2C5E-47E7-9E02-3B1AD777E5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87917" y="3776925"/>
                  <a:ext cx="131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8B4AA24-C15E-4E24-9D9E-6A38DB9340BE}"/>
                    </a:ext>
                  </a:extLst>
                </p14:cNvPr>
                <p14:cNvContentPartPr/>
                <p14:nvPr/>
              </p14:nvContentPartPr>
              <p14:xfrm>
                <a:off x="4832997" y="3795285"/>
                <a:ext cx="78840" cy="76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8B4AA24-C15E-4E24-9D9E-6A38DB9340B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28677" y="3790965"/>
                  <a:ext cx="87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9B054AD-2CC4-4643-A7E5-1E492417B0FB}"/>
                    </a:ext>
                  </a:extLst>
                </p14:cNvPr>
                <p14:cNvContentPartPr/>
                <p14:nvPr/>
              </p14:nvContentPartPr>
              <p14:xfrm>
                <a:off x="4947837" y="3793485"/>
                <a:ext cx="100080" cy="680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9B054AD-2CC4-4643-A7E5-1E492417B0F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943517" y="3789165"/>
                  <a:ext cx="108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A140E01-4057-4EF6-A855-6874FAA01A4D}"/>
                    </a:ext>
                  </a:extLst>
                </p14:cNvPr>
                <p14:cNvContentPartPr/>
                <p14:nvPr/>
              </p14:nvContentPartPr>
              <p14:xfrm>
                <a:off x="5180037" y="3780165"/>
                <a:ext cx="26640" cy="1033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A140E01-4057-4EF6-A855-6874FAA01A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75717" y="3775845"/>
                  <a:ext cx="35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303D82E-AD39-44CD-A63B-264DE953A1CB}"/>
                    </a:ext>
                  </a:extLst>
                </p14:cNvPr>
                <p14:cNvContentPartPr/>
                <p14:nvPr/>
              </p14:nvContentPartPr>
              <p14:xfrm>
                <a:off x="5159877" y="3818325"/>
                <a:ext cx="99720" cy="147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303D82E-AD39-44CD-A63B-264DE953A1C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55557" y="3814005"/>
                  <a:ext cx="108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84D575B-9F10-4338-BDC3-0ED9F0CE83A9}"/>
                    </a:ext>
                  </a:extLst>
                </p14:cNvPr>
                <p14:cNvContentPartPr/>
                <p14:nvPr/>
              </p14:nvContentPartPr>
              <p14:xfrm>
                <a:off x="5436357" y="3721845"/>
                <a:ext cx="97920" cy="113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84D575B-9F10-4338-BDC3-0ED9F0CE83A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32037" y="3717525"/>
                  <a:ext cx="106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16D2984-8683-40E7-8758-D231A16132DC}"/>
                    </a:ext>
                  </a:extLst>
                </p14:cNvPr>
                <p14:cNvContentPartPr/>
                <p14:nvPr/>
              </p14:nvContentPartPr>
              <p14:xfrm>
                <a:off x="5657397" y="3782685"/>
                <a:ext cx="360" cy="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16D2984-8683-40E7-8758-D231A16132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53077" y="3778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F2987BD-31A3-44BD-B2AE-FFE11568C69D}"/>
                    </a:ext>
                  </a:extLst>
                </p14:cNvPr>
                <p14:cNvContentPartPr/>
                <p14:nvPr/>
              </p14:nvContentPartPr>
              <p14:xfrm>
                <a:off x="5717517" y="3707805"/>
                <a:ext cx="99720" cy="1195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F2987BD-31A3-44BD-B2AE-FFE11568C6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13197" y="3703485"/>
                  <a:ext cx="108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6B56B40-6312-40DC-B7E4-D2621E162809}"/>
                    </a:ext>
                  </a:extLst>
                </p14:cNvPr>
                <p14:cNvContentPartPr/>
                <p14:nvPr/>
              </p14:nvContentPartPr>
              <p14:xfrm>
                <a:off x="5875917" y="3703125"/>
                <a:ext cx="99000" cy="99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6B56B40-6312-40DC-B7E4-D2621E16280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71597" y="3698805"/>
                  <a:ext cx="107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62045CD-9D42-41AF-846B-CF273C1F415D}"/>
                    </a:ext>
                  </a:extLst>
                </p14:cNvPr>
                <p14:cNvContentPartPr/>
                <p14:nvPr/>
              </p14:nvContentPartPr>
              <p14:xfrm>
                <a:off x="6003717" y="3726525"/>
                <a:ext cx="101160" cy="79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62045CD-9D42-41AF-846B-CF273C1F415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99397" y="3722205"/>
                  <a:ext cx="109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1C66C56-0C92-4EF0-8596-0C46092EF7CF}"/>
                    </a:ext>
                  </a:extLst>
                </p14:cNvPr>
                <p14:cNvContentPartPr/>
                <p14:nvPr/>
              </p14:nvContentPartPr>
              <p14:xfrm>
                <a:off x="6233757" y="3712845"/>
                <a:ext cx="167760" cy="15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1C66C56-0C92-4EF0-8596-0C46092EF7C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29437" y="3708525"/>
                  <a:ext cx="176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702AEE0-044D-4DB6-A31F-7A3C1D49B50D}"/>
                    </a:ext>
                  </a:extLst>
                </p14:cNvPr>
                <p14:cNvContentPartPr/>
                <p14:nvPr/>
              </p14:nvContentPartPr>
              <p14:xfrm>
                <a:off x="6245277" y="3769005"/>
                <a:ext cx="161280" cy="3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702AEE0-044D-4DB6-A31F-7A3C1D49B50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40957" y="3764685"/>
                  <a:ext cx="169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D3F1C18-14AD-4B6F-9733-05B1E89C2343}"/>
                    </a:ext>
                  </a:extLst>
                </p14:cNvPr>
                <p14:cNvContentPartPr/>
                <p14:nvPr/>
              </p14:nvContentPartPr>
              <p14:xfrm>
                <a:off x="6537957" y="3665325"/>
                <a:ext cx="59040" cy="939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D3F1C18-14AD-4B6F-9733-05B1E89C23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33637" y="3661005"/>
                  <a:ext cx="67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6F90F40-0A81-40E5-A721-B607F3543836}"/>
                    </a:ext>
                  </a:extLst>
                </p14:cNvPr>
                <p14:cNvContentPartPr/>
                <p14:nvPr/>
              </p14:nvContentPartPr>
              <p14:xfrm>
                <a:off x="6562077" y="3698805"/>
                <a:ext cx="28440" cy="104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6F90F40-0A81-40E5-A721-B607F35438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57757" y="3694485"/>
                  <a:ext cx="37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1F8A945-1FBA-40A4-BCC3-44AF523C9215}"/>
                    </a:ext>
                  </a:extLst>
                </p14:cNvPr>
                <p14:cNvContentPartPr/>
                <p14:nvPr/>
              </p14:nvContentPartPr>
              <p14:xfrm>
                <a:off x="6490077" y="3669645"/>
                <a:ext cx="117720" cy="147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1F8A945-1FBA-40A4-BCC3-44AF523C921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85757" y="3665325"/>
                  <a:ext cx="126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C2EA9B7-F1BC-420D-9C2F-9AEC9B760BB8}"/>
                    </a:ext>
                  </a:extLst>
                </p14:cNvPr>
                <p14:cNvContentPartPr/>
                <p14:nvPr/>
              </p14:nvContentPartPr>
              <p14:xfrm>
                <a:off x="6537957" y="3657765"/>
                <a:ext cx="122760" cy="162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C2EA9B7-F1BC-420D-9C2F-9AEC9B760BB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33637" y="3653445"/>
                  <a:ext cx="131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A353D1E-AB1D-4CA7-8424-EC7B1F1B9069}"/>
                    </a:ext>
                  </a:extLst>
                </p14:cNvPr>
                <p14:cNvContentPartPr/>
                <p14:nvPr/>
              </p14:nvContentPartPr>
              <p14:xfrm>
                <a:off x="6661797" y="3676125"/>
                <a:ext cx="137160" cy="84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A353D1E-AB1D-4CA7-8424-EC7B1F1B906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57477" y="3671805"/>
                  <a:ext cx="145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056E50A-C81D-49AE-A654-46943BF7390A}"/>
                    </a:ext>
                  </a:extLst>
                </p14:cNvPr>
                <p14:cNvContentPartPr/>
                <p14:nvPr/>
              </p14:nvContentPartPr>
              <p14:xfrm>
                <a:off x="6829197" y="3654165"/>
                <a:ext cx="91440" cy="1134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056E50A-C81D-49AE-A654-46943BF739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24877" y="3649845"/>
                  <a:ext cx="100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6E67B1B-43AE-45B9-BB26-9B05D0D8FAA1}"/>
                    </a:ext>
                  </a:extLst>
                </p14:cNvPr>
                <p14:cNvContentPartPr/>
                <p14:nvPr/>
              </p14:nvContentPartPr>
              <p14:xfrm>
                <a:off x="356757" y="3816885"/>
                <a:ext cx="101520" cy="95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6E67B1B-43AE-45B9-BB26-9B05D0D8FAA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2437" y="3812565"/>
                  <a:ext cx="110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95F2624-3F9B-415B-93FE-AECBD2B5B058}"/>
                    </a:ext>
                  </a:extLst>
                </p14:cNvPr>
                <p14:cNvContentPartPr/>
                <p14:nvPr/>
              </p14:nvContentPartPr>
              <p14:xfrm>
                <a:off x="280077" y="3752445"/>
                <a:ext cx="225720" cy="213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95F2624-3F9B-415B-93FE-AECBD2B5B05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5757" y="3748125"/>
                  <a:ext cx="234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87B9C84-734B-495E-BDFE-300738EF7386}"/>
                    </a:ext>
                  </a:extLst>
                </p14:cNvPr>
                <p14:cNvContentPartPr/>
                <p14:nvPr/>
              </p14:nvContentPartPr>
              <p14:xfrm>
                <a:off x="637197" y="3745605"/>
                <a:ext cx="85320" cy="123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87B9C84-734B-495E-BDFE-300738EF738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2877" y="3741285"/>
                  <a:ext cx="93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91128A7-7AED-41A6-A9AF-4DDB1C172930}"/>
                    </a:ext>
                  </a:extLst>
                </p14:cNvPr>
                <p14:cNvContentPartPr/>
                <p14:nvPr/>
              </p14:nvContentPartPr>
              <p14:xfrm>
                <a:off x="653757" y="3736605"/>
                <a:ext cx="113400" cy="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91128A7-7AED-41A6-A9AF-4DDB1C17293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9437" y="3732285"/>
                  <a:ext cx="122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AC6578F-1294-475D-AB86-7C7F242C1812}"/>
                    </a:ext>
                  </a:extLst>
                </p14:cNvPr>
                <p14:cNvContentPartPr/>
                <p14:nvPr/>
              </p14:nvContentPartPr>
              <p14:xfrm>
                <a:off x="809637" y="3729765"/>
                <a:ext cx="66960" cy="104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AC6578F-1294-475D-AB86-7C7F242C18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5317" y="3725445"/>
                  <a:ext cx="75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B63DD70-EA2C-4DCB-9023-56D338F811E0}"/>
                    </a:ext>
                  </a:extLst>
                </p14:cNvPr>
                <p14:cNvContentPartPr/>
                <p14:nvPr/>
              </p14:nvContentPartPr>
              <p14:xfrm>
                <a:off x="875877" y="3743445"/>
                <a:ext cx="88920" cy="64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B63DD70-EA2C-4DCB-9023-56D338F811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1557" y="3739125"/>
                  <a:ext cx="97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715DAAB-EDC2-43C3-9ACB-04E5ABF12E0A}"/>
                    </a:ext>
                  </a:extLst>
                </p14:cNvPr>
                <p14:cNvContentPartPr/>
                <p14:nvPr/>
              </p14:nvContentPartPr>
              <p14:xfrm>
                <a:off x="607317" y="3908685"/>
                <a:ext cx="336960" cy="10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715DAAB-EDC2-43C3-9ACB-04E5ABF12E0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2997" y="3904365"/>
                  <a:ext cx="345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5B04635-49FF-44BE-819A-66F981B14068}"/>
                    </a:ext>
                  </a:extLst>
                </p14:cNvPr>
                <p14:cNvContentPartPr/>
                <p14:nvPr/>
              </p14:nvContentPartPr>
              <p14:xfrm>
                <a:off x="603717" y="3973125"/>
                <a:ext cx="103680" cy="142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5B04635-49FF-44BE-819A-66F981B1406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9397" y="3968805"/>
                  <a:ext cx="11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CBBAFE5-71C5-47C4-88AA-82CBCA6BC6C0}"/>
                    </a:ext>
                  </a:extLst>
                </p14:cNvPr>
                <p14:cNvContentPartPr/>
                <p14:nvPr/>
              </p14:nvContentPartPr>
              <p14:xfrm>
                <a:off x="709197" y="3975645"/>
                <a:ext cx="75240" cy="142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CBBAFE5-71C5-47C4-88AA-82CBCA6BC6C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4877" y="3971325"/>
                  <a:ext cx="83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E42E771-802B-4E99-A1C1-FB0B29B975FD}"/>
                    </a:ext>
                  </a:extLst>
                </p14:cNvPr>
                <p14:cNvContentPartPr/>
                <p14:nvPr/>
              </p14:nvContentPartPr>
              <p14:xfrm>
                <a:off x="819717" y="4004445"/>
                <a:ext cx="80640" cy="78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E42E771-802B-4E99-A1C1-FB0B29B975F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5397" y="4000125"/>
                  <a:ext cx="89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0D74A7F-3633-4ED8-B34B-901194A5B874}"/>
                    </a:ext>
                  </a:extLst>
                </p14:cNvPr>
                <p14:cNvContentPartPr/>
                <p14:nvPr/>
              </p14:nvContentPartPr>
              <p14:xfrm>
                <a:off x="1158477" y="3897525"/>
                <a:ext cx="167760" cy="9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0D74A7F-3633-4ED8-B34B-901194A5B87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54157" y="3893205"/>
                  <a:ext cx="176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7DA2097-0333-46BF-85D8-C4C582D65516}"/>
                    </a:ext>
                  </a:extLst>
                </p14:cNvPr>
                <p14:cNvContentPartPr/>
                <p14:nvPr/>
              </p14:nvContentPartPr>
              <p14:xfrm>
                <a:off x="1176837" y="3946125"/>
                <a:ext cx="150120" cy="18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7DA2097-0333-46BF-85D8-C4C582D6551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72517" y="3941805"/>
                  <a:ext cx="158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3875585-AC63-46AB-A5A5-C830D9BB673C}"/>
                    </a:ext>
                  </a:extLst>
                </p14:cNvPr>
                <p14:cNvContentPartPr/>
                <p14:nvPr/>
              </p14:nvContentPartPr>
              <p14:xfrm>
                <a:off x="1504437" y="3747405"/>
                <a:ext cx="86760" cy="70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3875585-AC63-46AB-A5A5-C830D9BB673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00117" y="3743085"/>
                  <a:ext cx="95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9B74B53-D741-4206-8E78-606FE8A35161}"/>
                    </a:ext>
                  </a:extLst>
                </p14:cNvPr>
                <p14:cNvContentPartPr/>
                <p14:nvPr/>
              </p14:nvContentPartPr>
              <p14:xfrm>
                <a:off x="1492917" y="3753525"/>
                <a:ext cx="147600" cy="62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9B74B53-D741-4206-8E78-606FE8A3516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88597" y="3749205"/>
                  <a:ext cx="156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82292B6-967E-409B-95A3-FD697E3F0DB7}"/>
                    </a:ext>
                  </a:extLst>
                </p14:cNvPr>
                <p14:cNvContentPartPr/>
                <p14:nvPr/>
              </p14:nvContentPartPr>
              <p14:xfrm>
                <a:off x="1463037" y="3857925"/>
                <a:ext cx="204120" cy="41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82292B6-967E-409B-95A3-FD697E3F0DB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58717" y="3853605"/>
                  <a:ext cx="212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8EFC70E-5F5C-4998-9E94-646BD105B496}"/>
                    </a:ext>
                  </a:extLst>
                </p14:cNvPr>
                <p14:cNvContentPartPr/>
                <p14:nvPr/>
              </p14:nvContentPartPr>
              <p14:xfrm>
                <a:off x="1320117" y="3980685"/>
                <a:ext cx="151920" cy="133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8EFC70E-5F5C-4998-9E94-646BD105B49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15797" y="3976365"/>
                  <a:ext cx="160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2F86F48-37D5-4C63-839A-A478FF1576E8}"/>
                    </a:ext>
                  </a:extLst>
                </p14:cNvPr>
                <p14:cNvContentPartPr/>
                <p14:nvPr/>
              </p14:nvContentPartPr>
              <p14:xfrm>
                <a:off x="1482477" y="3978525"/>
                <a:ext cx="96480" cy="125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2F86F48-37D5-4C63-839A-A478FF1576E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78157" y="3974205"/>
                  <a:ext cx="105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66C5C39-159F-4410-A5FB-B0BB836653B6}"/>
                    </a:ext>
                  </a:extLst>
                </p14:cNvPr>
                <p14:cNvContentPartPr/>
                <p14:nvPr/>
              </p14:nvContentPartPr>
              <p14:xfrm>
                <a:off x="1605237" y="3981405"/>
                <a:ext cx="94320" cy="96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66C5C39-159F-4410-A5FB-B0BB836653B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00917" y="3977085"/>
                  <a:ext cx="102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DD92B40-27D9-48B5-9B74-24F4280BEE52}"/>
                    </a:ext>
                  </a:extLst>
                </p14:cNvPr>
                <p14:cNvContentPartPr/>
                <p14:nvPr/>
              </p14:nvContentPartPr>
              <p14:xfrm>
                <a:off x="368997" y="3616005"/>
                <a:ext cx="96480" cy="80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DD92B40-27D9-48B5-9B74-24F4280BEE5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4677" y="3611685"/>
                  <a:ext cx="105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E7386F9-C6A4-4150-B1ED-56D4FE9A4058}"/>
                    </a:ext>
                  </a:extLst>
                </p14:cNvPr>
                <p14:cNvContentPartPr/>
                <p14:nvPr/>
              </p14:nvContentPartPr>
              <p14:xfrm>
                <a:off x="378717" y="3599445"/>
                <a:ext cx="87120" cy="52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E7386F9-C6A4-4150-B1ED-56D4FE9A405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4397" y="3595125"/>
                  <a:ext cx="95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DDACA1B-68DD-41DA-AE6B-24B9633C9BC8}"/>
                    </a:ext>
                  </a:extLst>
                </p14:cNvPr>
                <p14:cNvContentPartPr/>
                <p14:nvPr/>
              </p14:nvContentPartPr>
              <p14:xfrm>
                <a:off x="592197" y="3569205"/>
                <a:ext cx="85680" cy="63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DDACA1B-68DD-41DA-AE6B-24B9633C9BC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7877" y="3564885"/>
                  <a:ext cx="94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D03A9C5-943E-4B6F-92CC-5C209D43B9D0}"/>
                    </a:ext>
                  </a:extLst>
                </p14:cNvPr>
                <p14:cNvContentPartPr/>
                <p14:nvPr/>
              </p14:nvContentPartPr>
              <p14:xfrm>
                <a:off x="683637" y="3616365"/>
                <a:ext cx="38880" cy="69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D03A9C5-943E-4B6F-92CC-5C209D43B9D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9317" y="3612045"/>
                  <a:ext cx="47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E1E474B-BECB-4910-9E31-EAD783C87B60}"/>
                    </a:ext>
                  </a:extLst>
                </p14:cNvPr>
                <p14:cNvContentPartPr/>
                <p14:nvPr/>
              </p14:nvContentPartPr>
              <p14:xfrm>
                <a:off x="750237" y="3583245"/>
                <a:ext cx="73800" cy="82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E1E474B-BECB-4910-9E31-EAD783C87B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5917" y="3578925"/>
                  <a:ext cx="82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1047452-5081-4E8B-A179-736CF078E644}"/>
                    </a:ext>
                  </a:extLst>
                </p14:cNvPr>
                <p14:cNvContentPartPr/>
                <p14:nvPr/>
              </p14:nvContentPartPr>
              <p14:xfrm>
                <a:off x="910077" y="3622125"/>
                <a:ext cx="5760" cy="5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1047452-5081-4E8B-A179-736CF078E64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5757" y="3617805"/>
                  <a:ext cx="14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99953CB-947D-4B3B-828A-3791FFD7A171}"/>
                    </a:ext>
                  </a:extLst>
                </p14:cNvPr>
                <p14:cNvContentPartPr/>
                <p14:nvPr/>
              </p14:nvContentPartPr>
              <p14:xfrm>
                <a:off x="958677" y="3574245"/>
                <a:ext cx="84960" cy="71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99953CB-947D-4B3B-828A-3791FFD7A17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4357" y="3569925"/>
                  <a:ext cx="93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E9D656D-5E36-415A-8A68-D9D9C3F91F74}"/>
                    </a:ext>
                  </a:extLst>
                </p14:cNvPr>
                <p14:cNvContentPartPr/>
                <p14:nvPr/>
              </p14:nvContentPartPr>
              <p14:xfrm>
                <a:off x="1051557" y="3573525"/>
                <a:ext cx="80280" cy="77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E9D656D-5E36-415A-8A68-D9D9C3F91F7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7237" y="3569205"/>
                  <a:ext cx="88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57C789A-2023-455D-A1F9-FA552D819AF6}"/>
                    </a:ext>
                  </a:extLst>
                </p14:cNvPr>
                <p14:cNvContentPartPr/>
                <p14:nvPr/>
              </p14:nvContentPartPr>
              <p14:xfrm>
                <a:off x="1190517" y="3571005"/>
                <a:ext cx="360" cy="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57C789A-2023-455D-A1F9-FA552D819A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6197" y="3566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279D107-3030-4147-964D-4C4EF5EBE5D3}"/>
                    </a:ext>
                  </a:extLst>
                </p14:cNvPr>
                <p14:cNvContentPartPr/>
                <p14:nvPr/>
              </p14:nvContentPartPr>
              <p14:xfrm>
                <a:off x="1158117" y="3580005"/>
                <a:ext cx="63720" cy="59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279D107-3030-4147-964D-4C4EF5EBE5D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3797" y="3575685"/>
                  <a:ext cx="72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8F4998C-DD4B-4092-8636-C0BEF8263E0F}"/>
                    </a:ext>
                  </a:extLst>
                </p14:cNvPr>
                <p14:cNvContentPartPr/>
                <p14:nvPr/>
              </p14:nvContentPartPr>
              <p14:xfrm>
                <a:off x="1294917" y="3558045"/>
                <a:ext cx="76320" cy="75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8F4998C-DD4B-4092-8636-C0BEF8263E0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90597" y="3553725"/>
                  <a:ext cx="84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EDB8874-2C54-43AE-B5B8-D580E6689372}"/>
                    </a:ext>
                  </a:extLst>
                </p14:cNvPr>
                <p14:cNvContentPartPr/>
                <p14:nvPr/>
              </p14:nvContentPartPr>
              <p14:xfrm>
                <a:off x="1452957" y="3526005"/>
                <a:ext cx="100080" cy="122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EDB8874-2C54-43AE-B5B8-D580E668937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448637" y="3521685"/>
                  <a:ext cx="108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B5FDE71-C66E-45F1-A6B4-6302D1E20935}"/>
                    </a:ext>
                  </a:extLst>
                </p14:cNvPr>
                <p14:cNvContentPartPr/>
                <p14:nvPr/>
              </p14:nvContentPartPr>
              <p14:xfrm>
                <a:off x="1578957" y="3610605"/>
                <a:ext cx="6480" cy="2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B5FDE71-C66E-45F1-A6B4-6302D1E2093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574637" y="3606285"/>
                  <a:ext cx="15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F199175-831E-41C0-86B1-D9FDB43ECD97}"/>
                    </a:ext>
                  </a:extLst>
                </p14:cNvPr>
                <p14:cNvContentPartPr/>
                <p14:nvPr/>
              </p14:nvContentPartPr>
              <p14:xfrm>
                <a:off x="1675797" y="3553005"/>
                <a:ext cx="86400" cy="79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F199175-831E-41C0-86B1-D9FDB43ECD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671477" y="3548685"/>
                  <a:ext cx="95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131B464-F5A7-4218-BCA8-D54741308BC6}"/>
                    </a:ext>
                  </a:extLst>
                </p14:cNvPr>
                <p14:cNvContentPartPr/>
                <p14:nvPr/>
              </p14:nvContentPartPr>
              <p14:xfrm>
                <a:off x="1762917" y="3559485"/>
                <a:ext cx="94320" cy="60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131B464-F5A7-4218-BCA8-D54741308BC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758597" y="3555165"/>
                  <a:ext cx="102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F8AE46D-B45C-487F-965F-486FF5C63662}"/>
                    </a:ext>
                  </a:extLst>
                </p14:cNvPr>
                <p14:cNvContentPartPr/>
                <p14:nvPr/>
              </p14:nvContentPartPr>
              <p14:xfrm>
                <a:off x="1883877" y="3547245"/>
                <a:ext cx="97920" cy="65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F8AE46D-B45C-487F-965F-486FF5C6366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79557" y="3542925"/>
                  <a:ext cx="106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11C5A33-B5B1-4243-8E19-C64660E86167}"/>
                    </a:ext>
                  </a:extLst>
                </p14:cNvPr>
                <p14:cNvContentPartPr/>
                <p14:nvPr/>
              </p14:nvContentPartPr>
              <p14:xfrm>
                <a:off x="2043717" y="3766845"/>
                <a:ext cx="92880" cy="118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11C5A33-B5B1-4243-8E19-C64660E8616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039397" y="3762525"/>
                  <a:ext cx="101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D257FB4-9EF8-4A49-94B8-44D300B1136B}"/>
                    </a:ext>
                  </a:extLst>
                </p14:cNvPr>
                <p14:cNvContentPartPr/>
                <p14:nvPr/>
              </p14:nvContentPartPr>
              <p14:xfrm>
                <a:off x="1933917" y="3689805"/>
                <a:ext cx="282600" cy="284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D257FB4-9EF8-4A49-94B8-44D300B1136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929597" y="3685485"/>
                  <a:ext cx="291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CDAFC02-662A-4293-A752-0B379B4C99DF}"/>
                    </a:ext>
                  </a:extLst>
                </p14:cNvPr>
                <p14:cNvContentPartPr/>
                <p14:nvPr/>
              </p14:nvContentPartPr>
              <p14:xfrm>
                <a:off x="2370957" y="3726885"/>
                <a:ext cx="129960" cy="106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CDAFC02-662A-4293-A752-0B379B4C99D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366637" y="3722565"/>
                  <a:ext cx="138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7A78E62-5338-47C1-9B80-73A8F8EF1330}"/>
                    </a:ext>
                  </a:extLst>
                </p14:cNvPr>
                <p14:cNvContentPartPr/>
                <p14:nvPr/>
              </p14:nvContentPartPr>
              <p14:xfrm>
                <a:off x="2537997" y="3736245"/>
                <a:ext cx="94320" cy="89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7A78E62-5338-47C1-9B80-73A8F8EF133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33677" y="3731925"/>
                  <a:ext cx="102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361542D-34C4-4289-AE8E-6B01F91BA6F7}"/>
                    </a:ext>
                  </a:extLst>
                </p14:cNvPr>
                <p14:cNvContentPartPr/>
                <p14:nvPr/>
              </p14:nvContentPartPr>
              <p14:xfrm>
                <a:off x="2667237" y="3737325"/>
                <a:ext cx="70920" cy="84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361542D-34C4-4289-AE8E-6B01F91BA6F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662917" y="3733005"/>
                  <a:ext cx="79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5DCF414-27FA-45EC-AAF2-76371B9EB3E6}"/>
                    </a:ext>
                  </a:extLst>
                </p14:cNvPr>
                <p14:cNvContentPartPr/>
                <p14:nvPr/>
              </p14:nvContentPartPr>
              <p14:xfrm>
                <a:off x="2746077" y="3816885"/>
                <a:ext cx="12240" cy="446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5DCF414-27FA-45EC-AAF2-76371B9EB3E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741757" y="3812565"/>
                  <a:ext cx="20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00FD071-FB02-41B7-BDD8-6554404B7A58}"/>
                    </a:ext>
                  </a:extLst>
                </p14:cNvPr>
                <p14:cNvContentPartPr/>
                <p14:nvPr/>
              </p14:nvContentPartPr>
              <p14:xfrm>
                <a:off x="2836077" y="3734445"/>
                <a:ext cx="2880" cy="669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00FD071-FB02-41B7-BDD8-6554404B7A5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31757" y="3730125"/>
                  <a:ext cx="11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9912C14-964E-48BA-8191-82F0F7836086}"/>
                    </a:ext>
                  </a:extLst>
                </p14:cNvPr>
                <p14:cNvContentPartPr/>
                <p14:nvPr/>
              </p14:nvContentPartPr>
              <p14:xfrm>
                <a:off x="2881437" y="3727965"/>
                <a:ext cx="92160" cy="78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9912C14-964E-48BA-8191-82F0F783608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877117" y="3723645"/>
                  <a:ext cx="100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40937B9-C5D4-43D5-8D53-4A7578B280F0}"/>
                    </a:ext>
                  </a:extLst>
                </p14:cNvPr>
                <p14:cNvContentPartPr/>
                <p14:nvPr/>
              </p14:nvContentPartPr>
              <p14:xfrm>
                <a:off x="3060357" y="3764685"/>
                <a:ext cx="75960" cy="68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40937B9-C5D4-43D5-8D53-4A7578B280F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56037" y="3760365"/>
                  <a:ext cx="84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9AC0ED8-8ED1-43D2-9D70-29D39725B089}"/>
                    </a:ext>
                  </a:extLst>
                </p14:cNvPr>
                <p14:cNvContentPartPr/>
                <p14:nvPr/>
              </p14:nvContentPartPr>
              <p14:xfrm>
                <a:off x="3217677" y="3738765"/>
                <a:ext cx="85680" cy="47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9AC0ED8-8ED1-43D2-9D70-29D39725B08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13357" y="3734445"/>
                  <a:ext cx="94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47C0A9E-A465-4EB4-A90C-DC4DEFF4FFF5}"/>
                    </a:ext>
                  </a:extLst>
                </p14:cNvPr>
                <p14:cNvContentPartPr/>
                <p14:nvPr/>
              </p14:nvContentPartPr>
              <p14:xfrm>
                <a:off x="3347997" y="3712845"/>
                <a:ext cx="75240" cy="77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47C0A9E-A465-4EB4-A90C-DC4DEFF4FFF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43677" y="3708525"/>
                  <a:ext cx="83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CE5AEF9-3C4B-4734-9388-19BD2A25B2A0}"/>
                    </a:ext>
                  </a:extLst>
                </p14:cNvPr>
                <p14:cNvContentPartPr/>
                <p14:nvPr/>
              </p14:nvContentPartPr>
              <p14:xfrm>
                <a:off x="3453477" y="3704565"/>
                <a:ext cx="102960" cy="76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CE5AEF9-3C4B-4734-9388-19BD2A25B2A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449157" y="3700245"/>
                  <a:ext cx="111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82C9157-4CCF-4D89-AA93-89C72F804B57}"/>
                    </a:ext>
                  </a:extLst>
                </p14:cNvPr>
                <p14:cNvContentPartPr/>
                <p14:nvPr/>
              </p14:nvContentPartPr>
              <p14:xfrm>
                <a:off x="2340717" y="3835965"/>
                <a:ext cx="1233720" cy="101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82C9157-4CCF-4D89-AA93-89C72F804B5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336397" y="3831645"/>
                  <a:ext cx="1242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1C1710B-6215-4A07-9E21-87C22C634553}"/>
                    </a:ext>
                  </a:extLst>
                </p14:cNvPr>
                <p14:cNvContentPartPr/>
                <p14:nvPr/>
              </p14:nvContentPartPr>
              <p14:xfrm>
                <a:off x="2768757" y="3933525"/>
                <a:ext cx="111240" cy="92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1C1710B-6215-4A07-9E21-87C22C63455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764437" y="3929205"/>
                  <a:ext cx="119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CF7D101-79B5-491F-B7AB-567F3C30BD39}"/>
                    </a:ext>
                  </a:extLst>
                </p14:cNvPr>
                <p14:cNvContentPartPr/>
                <p14:nvPr/>
              </p14:nvContentPartPr>
              <p14:xfrm>
                <a:off x="2911677" y="3946485"/>
                <a:ext cx="85680" cy="91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CF7D101-79B5-491F-B7AB-567F3C30BD3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907357" y="3942165"/>
                  <a:ext cx="94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CC8BED4-F0FA-48FA-B149-FD89E34F4704}"/>
                    </a:ext>
                  </a:extLst>
                </p14:cNvPr>
                <p14:cNvContentPartPr/>
                <p14:nvPr/>
              </p14:nvContentPartPr>
              <p14:xfrm>
                <a:off x="3025437" y="3947565"/>
                <a:ext cx="118800" cy="730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CC8BED4-F0FA-48FA-B149-FD89E34F470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021117" y="3943245"/>
                  <a:ext cx="127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EA79E2C-9E4C-48EB-AAE6-F47B34F91F8B}"/>
                    </a:ext>
                  </a:extLst>
                </p14:cNvPr>
                <p14:cNvContentPartPr/>
                <p14:nvPr/>
              </p14:nvContentPartPr>
              <p14:xfrm>
                <a:off x="2503797" y="4171845"/>
                <a:ext cx="109800" cy="7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EA79E2C-9E4C-48EB-AAE6-F47B34F91F8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499477" y="4167525"/>
                  <a:ext cx="1184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28234CD-A5A9-44A5-AADE-EFD54DAC4571}"/>
                    </a:ext>
                  </a:extLst>
                </p14:cNvPr>
                <p14:cNvContentPartPr/>
                <p14:nvPr/>
              </p14:nvContentPartPr>
              <p14:xfrm>
                <a:off x="2503797" y="4198845"/>
                <a:ext cx="144000" cy="17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28234CD-A5A9-44A5-AADE-EFD54DAC457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499477" y="4194525"/>
                  <a:ext cx="152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9BE6B32-C2A8-43D8-9B25-F6DF146016B2}"/>
                    </a:ext>
                  </a:extLst>
                </p14:cNvPr>
                <p14:cNvContentPartPr/>
                <p14:nvPr/>
              </p14:nvContentPartPr>
              <p14:xfrm>
                <a:off x="2761917" y="4137645"/>
                <a:ext cx="74160" cy="100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9BE6B32-C2A8-43D8-9B25-F6DF146016B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757597" y="4133325"/>
                  <a:ext cx="82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418B3FC-B8FE-4EFB-80CF-7B54FB8AEC34}"/>
                    </a:ext>
                  </a:extLst>
                </p14:cNvPr>
                <p14:cNvContentPartPr/>
                <p14:nvPr/>
              </p14:nvContentPartPr>
              <p14:xfrm>
                <a:off x="2865597" y="4132245"/>
                <a:ext cx="109800" cy="1447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418B3FC-B8FE-4EFB-80CF-7B54FB8AEC3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61277" y="4127925"/>
                  <a:ext cx="118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8C11377-A1DE-44D8-B940-A3BC8E494569}"/>
                    </a:ext>
                  </a:extLst>
                </p14:cNvPr>
                <p14:cNvContentPartPr/>
                <p14:nvPr/>
              </p14:nvContentPartPr>
              <p14:xfrm>
                <a:off x="3028317" y="4108125"/>
                <a:ext cx="210240" cy="928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8C11377-A1DE-44D8-B940-A3BC8E49456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023997" y="4103805"/>
                  <a:ext cx="218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039F7F8-98C3-4993-B0A8-6C06639C265A}"/>
                    </a:ext>
                  </a:extLst>
                </p14:cNvPr>
                <p14:cNvContentPartPr/>
                <p14:nvPr/>
              </p14:nvContentPartPr>
              <p14:xfrm>
                <a:off x="3128757" y="4062045"/>
                <a:ext cx="53280" cy="871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039F7F8-98C3-4993-B0A8-6C06639C265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24437" y="4057725"/>
                  <a:ext cx="61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862E17F-5A68-4EE0-AA75-0A4E3981448A}"/>
                    </a:ext>
                  </a:extLst>
                </p14:cNvPr>
                <p14:cNvContentPartPr/>
                <p14:nvPr/>
              </p14:nvContentPartPr>
              <p14:xfrm>
                <a:off x="3220917" y="4143765"/>
                <a:ext cx="55800" cy="42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862E17F-5A68-4EE0-AA75-0A4E3981448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216597" y="4139445"/>
                  <a:ext cx="64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25A2BCF-F274-4D65-B353-ECB1EC12915E}"/>
                    </a:ext>
                  </a:extLst>
                </p14:cNvPr>
                <p14:cNvContentPartPr/>
                <p14:nvPr/>
              </p14:nvContentPartPr>
              <p14:xfrm>
                <a:off x="636477" y="4268685"/>
                <a:ext cx="180720" cy="313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25A2BCF-F274-4D65-B353-ECB1EC12915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32157" y="4264365"/>
                  <a:ext cx="189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D757E1F-82CD-41E8-832C-64D664511BD2}"/>
                    </a:ext>
                  </a:extLst>
                </p14:cNvPr>
                <p14:cNvContentPartPr/>
                <p14:nvPr/>
              </p14:nvContentPartPr>
              <p14:xfrm>
                <a:off x="742677" y="4240245"/>
                <a:ext cx="107280" cy="71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D757E1F-82CD-41E8-832C-64D664511BD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38357" y="4235925"/>
                  <a:ext cx="115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A59C225-0974-443A-B091-EA6D1A8EC5B6}"/>
                    </a:ext>
                  </a:extLst>
                </p14:cNvPr>
                <p14:cNvContentPartPr/>
                <p14:nvPr/>
              </p14:nvContentPartPr>
              <p14:xfrm>
                <a:off x="1001517" y="4199205"/>
                <a:ext cx="85680" cy="1332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A59C225-0974-443A-B091-EA6D1A8EC5B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7197" y="4194885"/>
                  <a:ext cx="94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D15A815-C70A-4DA8-A68D-F521B02432D9}"/>
                    </a:ext>
                  </a:extLst>
                </p14:cNvPr>
                <p14:cNvContentPartPr/>
                <p14:nvPr/>
              </p14:nvContentPartPr>
              <p14:xfrm>
                <a:off x="1016997" y="4242405"/>
                <a:ext cx="118440" cy="51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D15A815-C70A-4DA8-A68D-F521B02432D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2677" y="4238085"/>
                  <a:ext cx="127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A87358A-7EDB-4426-833D-54F521CEBC90}"/>
                    </a:ext>
                  </a:extLst>
                </p14:cNvPr>
                <p14:cNvContentPartPr/>
                <p14:nvPr/>
              </p14:nvContentPartPr>
              <p14:xfrm>
                <a:off x="1194837" y="4244925"/>
                <a:ext cx="76320" cy="597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A87358A-7EDB-4426-833D-54F521CEBC9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90517" y="4240605"/>
                  <a:ext cx="84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53E4AF5-F220-4C50-A71E-4B41FA26BA68}"/>
                    </a:ext>
                  </a:extLst>
                </p14:cNvPr>
                <p14:cNvContentPartPr/>
                <p14:nvPr/>
              </p14:nvContentPartPr>
              <p14:xfrm>
                <a:off x="1289157" y="4196325"/>
                <a:ext cx="123480" cy="1080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53E4AF5-F220-4C50-A71E-4B41FA26BA6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284837" y="4192005"/>
                  <a:ext cx="132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7D97FD7-C8F1-4E56-88FA-21C95A0C5C5F}"/>
                    </a:ext>
                  </a:extLst>
                </p14:cNvPr>
                <p14:cNvContentPartPr/>
                <p14:nvPr/>
              </p14:nvContentPartPr>
              <p14:xfrm>
                <a:off x="1415877" y="4202445"/>
                <a:ext cx="68760" cy="878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7D97FD7-C8F1-4E56-88FA-21C95A0C5C5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411557" y="4198125"/>
                  <a:ext cx="77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C646D9B-2FDD-4785-92D6-C50369221400}"/>
                    </a:ext>
                  </a:extLst>
                </p14:cNvPr>
                <p14:cNvContentPartPr/>
                <p14:nvPr/>
              </p14:nvContentPartPr>
              <p14:xfrm>
                <a:off x="1514877" y="4190925"/>
                <a:ext cx="69840" cy="1047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C646D9B-2FDD-4785-92D6-C5036922140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510557" y="4186605"/>
                  <a:ext cx="78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B300E43-1462-4ABF-910D-1932588D8959}"/>
                    </a:ext>
                  </a:extLst>
                </p14:cNvPr>
                <p14:cNvContentPartPr/>
                <p14:nvPr/>
              </p14:nvContentPartPr>
              <p14:xfrm>
                <a:off x="1562037" y="4200285"/>
                <a:ext cx="87480" cy="149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B300E43-1462-4ABF-910D-1932588D895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57717" y="4195965"/>
                  <a:ext cx="96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695650F-62BF-45E9-9066-BC3EA5F29FB1}"/>
                    </a:ext>
                  </a:extLst>
                </p14:cNvPr>
                <p14:cNvContentPartPr/>
                <p14:nvPr/>
              </p14:nvContentPartPr>
              <p14:xfrm>
                <a:off x="1674717" y="4177605"/>
                <a:ext cx="111960" cy="119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695650F-62BF-45E9-9066-BC3EA5F29FB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70397" y="4173285"/>
                  <a:ext cx="120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BC3C183-D43B-4247-AA3F-75232B0E2DED}"/>
                    </a:ext>
                  </a:extLst>
                </p14:cNvPr>
                <p14:cNvContentPartPr/>
                <p14:nvPr/>
              </p14:nvContentPartPr>
              <p14:xfrm>
                <a:off x="249837" y="4596285"/>
                <a:ext cx="95040" cy="111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BC3C183-D43B-4247-AA3F-75232B0E2DE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45517" y="4591965"/>
                  <a:ext cx="103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B50CF46-64FF-447D-BD0B-67658BF39213}"/>
                    </a:ext>
                  </a:extLst>
                </p14:cNvPr>
                <p14:cNvContentPartPr/>
                <p14:nvPr/>
              </p14:nvContentPartPr>
              <p14:xfrm>
                <a:off x="264597" y="4548045"/>
                <a:ext cx="78480" cy="42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B50CF46-64FF-447D-BD0B-67658BF3921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60277" y="4543725"/>
                  <a:ext cx="87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A4D2FBE-FBA7-4212-AE59-04EF63587A13}"/>
                    </a:ext>
                  </a:extLst>
                </p14:cNvPr>
                <p14:cNvContentPartPr/>
                <p14:nvPr/>
              </p14:nvContentPartPr>
              <p14:xfrm>
                <a:off x="176397" y="4455165"/>
                <a:ext cx="267480" cy="300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A4D2FBE-FBA7-4212-AE59-04EF63587A1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72077" y="4450845"/>
                  <a:ext cx="276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534B036-6390-447A-8690-9C3F2E2984E1}"/>
                    </a:ext>
                  </a:extLst>
                </p14:cNvPr>
                <p14:cNvContentPartPr/>
                <p14:nvPr/>
              </p14:nvContentPartPr>
              <p14:xfrm>
                <a:off x="613077" y="4522485"/>
                <a:ext cx="91800" cy="1044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534B036-6390-447A-8690-9C3F2E2984E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08757" y="4518165"/>
                  <a:ext cx="100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84C2E58-28A4-4F17-9D29-4CD16965D12F}"/>
                    </a:ext>
                  </a:extLst>
                </p14:cNvPr>
                <p14:cNvContentPartPr/>
                <p14:nvPr/>
              </p14:nvContentPartPr>
              <p14:xfrm>
                <a:off x="630717" y="4483965"/>
                <a:ext cx="120600" cy="216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84C2E58-28A4-4F17-9D29-4CD16965D12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26397" y="4479645"/>
                  <a:ext cx="129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79CBF6B-E1BE-429E-A1E0-1FAAB0DDF8E2}"/>
                    </a:ext>
                  </a:extLst>
                </p14:cNvPr>
                <p14:cNvContentPartPr/>
                <p14:nvPr/>
              </p14:nvContentPartPr>
              <p14:xfrm>
                <a:off x="800277" y="4507725"/>
                <a:ext cx="97200" cy="694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79CBF6B-E1BE-429E-A1E0-1FAAB0DDF8E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5957" y="4503405"/>
                  <a:ext cx="105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15E6D60-5FE5-419A-8F4C-E11C8F18E494}"/>
                    </a:ext>
                  </a:extLst>
                </p14:cNvPr>
                <p14:cNvContentPartPr/>
                <p14:nvPr/>
              </p14:nvContentPartPr>
              <p14:xfrm>
                <a:off x="944637" y="4491525"/>
                <a:ext cx="85680" cy="745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15E6D60-5FE5-419A-8F4C-E11C8F18E49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0317" y="4487205"/>
                  <a:ext cx="94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81A776C-34C3-482D-90FC-5B9DCD97848D}"/>
                    </a:ext>
                  </a:extLst>
                </p14:cNvPr>
                <p14:cNvContentPartPr/>
                <p14:nvPr/>
              </p14:nvContentPartPr>
              <p14:xfrm>
                <a:off x="546477" y="4656765"/>
                <a:ext cx="444600" cy="583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81A776C-34C3-482D-90FC-5B9DCD97848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2157" y="4652445"/>
                  <a:ext cx="453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3D4C8E0-B7C3-4198-8CD9-89263D7B8D1E}"/>
                    </a:ext>
                  </a:extLst>
                </p14:cNvPr>
                <p14:cNvContentPartPr/>
                <p14:nvPr/>
              </p14:nvContentPartPr>
              <p14:xfrm>
                <a:off x="564117" y="4751085"/>
                <a:ext cx="78840" cy="115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3D4C8E0-B7C3-4198-8CD9-89263D7B8D1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9797" y="4746765"/>
                  <a:ext cx="87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2D221D1-8B9D-4B2C-822E-33215047DD9E}"/>
                    </a:ext>
                  </a:extLst>
                </p14:cNvPr>
                <p14:cNvContentPartPr/>
                <p14:nvPr/>
              </p14:nvContentPartPr>
              <p14:xfrm>
                <a:off x="622437" y="4798245"/>
                <a:ext cx="43200" cy="105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2D221D1-8B9D-4B2C-822E-33215047DD9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18117" y="4793925"/>
                  <a:ext cx="51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CA8D624-5808-4656-9FA1-91589528AAD4}"/>
                    </a:ext>
                  </a:extLst>
                </p14:cNvPr>
                <p14:cNvContentPartPr/>
                <p14:nvPr/>
              </p14:nvContentPartPr>
              <p14:xfrm>
                <a:off x="716037" y="4761165"/>
                <a:ext cx="76680" cy="1119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CA8D624-5808-4656-9FA1-91589528AAD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1717" y="4756845"/>
                  <a:ext cx="85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869B9F4-6F77-4AE2-B848-74B39F7F6421}"/>
                    </a:ext>
                  </a:extLst>
                </p14:cNvPr>
                <p14:cNvContentPartPr/>
                <p14:nvPr/>
              </p14:nvContentPartPr>
              <p14:xfrm>
                <a:off x="871557" y="4755405"/>
                <a:ext cx="107640" cy="82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869B9F4-6F77-4AE2-B848-74B39F7F642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67237" y="4751085"/>
                  <a:ext cx="116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5C0B265-2849-4E64-9AE4-5EAC4AC6024F}"/>
                    </a:ext>
                  </a:extLst>
                </p14:cNvPr>
                <p14:cNvContentPartPr/>
                <p14:nvPr/>
              </p14:nvContentPartPr>
              <p14:xfrm>
                <a:off x="1107357" y="4609245"/>
                <a:ext cx="36360" cy="468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5C0B265-2849-4E64-9AE4-5EAC4AC6024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03037" y="4604925"/>
                  <a:ext cx="45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39294E2-F50D-4993-BF81-05B8A6FA43EF}"/>
                    </a:ext>
                  </a:extLst>
                </p14:cNvPr>
                <p14:cNvContentPartPr/>
                <p14:nvPr/>
              </p14:nvContentPartPr>
              <p14:xfrm>
                <a:off x="1185117" y="4555965"/>
                <a:ext cx="151920" cy="1260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39294E2-F50D-4993-BF81-05B8A6FA43E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80797" y="4551645"/>
                  <a:ext cx="160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401128E-766B-4862-9B1D-0C7BD716C40E}"/>
                    </a:ext>
                  </a:extLst>
                </p14:cNvPr>
                <p14:cNvContentPartPr/>
                <p14:nvPr/>
              </p14:nvContentPartPr>
              <p14:xfrm>
                <a:off x="1378437" y="4546245"/>
                <a:ext cx="107280" cy="1033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401128E-766B-4862-9B1D-0C7BD716C40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374117" y="4541925"/>
                  <a:ext cx="115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CBE36A3-2984-47E3-8318-79E4A7C2E40B}"/>
                    </a:ext>
                  </a:extLst>
                </p14:cNvPr>
                <p14:cNvContentPartPr/>
                <p14:nvPr/>
              </p14:nvContentPartPr>
              <p14:xfrm>
                <a:off x="1522437" y="4545885"/>
                <a:ext cx="103680" cy="1054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CBE36A3-2984-47E3-8318-79E4A7C2E40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518117" y="4541565"/>
                  <a:ext cx="11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AC34E64-85B9-4A39-BE92-F411018E5A64}"/>
                    </a:ext>
                  </a:extLst>
                </p14:cNvPr>
                <p14:cNvContentPartPr/>
                <p14:nvPr/>
              </p14:nvContentPartPr>
              <p14:xfrm>
                <a:off x="1703877" y="4574685"/>
                <a:ext cx="143640" cy="133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AC34E64-85B9-4A39-BE92-F411018E5A6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99557" y="4570365"/>
                  <a:ext cx="152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849AF47-86E7-4D00-A72D-D13D5F40CABE}"/>
                    </a:ext>
                  </a:extLst>
                </p14:cNvPr>
                <p14:cNvContentPartPr/>
                <p14:nvPr/>
              </p14:nvContentPartPr>
              <p14:xfrm>
                <a:off x="1720077" y="4607805"/>
                <a:ext cx="159120" cy="20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849AF47-86E7-4D00-A72D-D13D5F40CAB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715757" y="4603485"/>
                  <a:ext cx="167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F5E4B9D-AE5B-4C0C-A83B-740258BDFB96}"/>
                    </a:ext>
                  </a:extLst>
                </p14:cNvPr>
                <p14:cNvContentPartPr/>
                <p14:nvPr/>
              </p14:nvContentPartPr>
              <p14:xfrm>
                <a:off x="1931037" y="4513485"/>
                <a:ext cx="134640" cy="1209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F5E4B9D-AE5B-4C0C-A83B-740258BDFB9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926717" y="4509165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A7FF2DA-D002-4B5D-AE3D-0E29B3D6D791}"/>
                    </a:ext>
                  </a:extLst>
                </p14:cNvPr>
                <p14:cNvContentPartPr/>
                <p14:nvPr/>
              </p14:nvContentPartPr>
              <p14:xfrm>
                <a:off x="2130477" y="4501965"/>
                <a:ext cx="88920" cy="752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A7FF2DA-D002-4B5D-AE3D-0E29B3D6D79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126157" y="4497645"/>
                  <a:ext cx="97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E12BB45-F228-4EDA-8C61-716A8C018644}"/>
                    </a:ext>
                  </a:extLst>
                </p14:cNvPr>
                <p14:cNvContentPartPr/>
                <p14:nvPr/>
              </p14:nvContentPartPr>
              <p14:xfrm>
                <a:off x="2244957" y="4476045"/>
                <a:ext cx="57600" cy="536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E12BB45-F228-4EDA-8C61-716A8C01864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240637" y="4471725"/>
                  <a:ext cx="66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934BE44-FCCC-4FA2-BD6F-9B6E44DA0CD4}"/>
                    </a:ext>
                  </a:extLst>
                </p14:cNvPr>
                <p14:cNvContentPartPr/>
                <p14:nvPr/>
              </p14:nvContentPartPr>
              <p14:xfrm>
                <a:off x="2266917" y="4510245"/>
                <a:ext cx="39600" cy="885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934BE44-FCCC-4FA2-BD6F-9B6E44DA0CD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262597" y="4505925"/>
                  <a:ext cx="48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DB4B2B1-2DB3-4B92-ACCB-22CD2CA69567}"/>
                    </a:ext>
                  </a:extLst>
                </p14:cNvPr>
                <p14:cNvContentPartPr/>
                <p14:nvPr/>
              </p14:nvContentPartPr>
              <p14:xfrm>
                <a:off x="2327037" y="4564965"/>
                <a:ext cx="23760" cy="763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DB4B2B1-2DB3-4B92-ACCB-22CD2CA6956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22717" y="4560645"/>
                  <a:ext cx="32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7549331-AFF9-4580-B81F-0BC9ACF742B4}"/>
                    </a:ext>
                  </a:extLst>
                </p14:cNvPr>
                <p14:cNvContentPartPr/>
                <p14:nvPr/>
              </p14:nvContentPartPr>
              <p14:xfrm>
                <a:off x="2388597" y="4486125"/>
                <a:ext cx="82440" cy="680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7549331-AFF9-4580-B81F-0BC9ACF742B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384277" y="4481805"/>
                  <a:ext cx="91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C98324C-AB05-49DF-981B-63E6B7B90D5D}"/>
                    </a:ext>
                  </a:extLst>
                </p14:cNvPr>
                <p14:cNvContentPartPr/>
                <p14:nvPr/>
              </p14:nvContentPartPr>
              <p14:xfrm>
                <a:off x="2484717" y="4465605"/>
                <a:ext cx="88560" cy="1278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C98324C-AB05-49DF-981B-63E6B7B90D5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480397" y="4461285"/>
                  <a:ext cx="97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8455312-C773-4B15-A4F1-DF973FD4FBD4}"/>
                    </a:ext>
                  </a:extLst>
                </p14:cNvPr>
                <p14:cNvContentPartPr/>
                <p14:nvPr/>
              </p14:nvContentPartPr>
              <p14:xfrm>
                <a:off x="3054957" y="4462725"/>
                <a:ext cx="84960" cy="100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8455312-C773-4B15-A4F1-DF973FD4FBD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050637" y="4458405"/>
                  <a:ext cx="93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23777F1-1000-4436-864B-50764E5878CF}"/>
                    </a:ext>
                  </a:extLst>
                </p14:cNvPr>
                <p14:cNvContentPartPr/>
                <p14:nvPr/>
              </p14:nvContentPartPr>
              <p14:xfrm>
                <a:off x="2942277" y="4384605"/>
                <a:ext cx="283320" cy="2192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23777F1-1000-4436-864B-50764E5878C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37957" y="4380285"/>
                  <a:ext cx="291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0767ECD-5D06-4B66-82F1-7E5362507760}"/>
                    </a:ext>
                  </a:extLst>
                </p14:cNvPr>
                <p14:cNvContentPartPr/>
                <p14:nvPr/>
              </p14:nvContentPartPr>
              <p14:xfrm>
                <a:off x="296637" y="5136645"/>
                <a:ext cx="147600" cy="1393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0767ECD-5D06-4B66-82F1-7E536250776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92317" y="5132325"/>
                  <a:ext cx="156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5A58508-A7DA-4E07-8456-54A57759A38F}"/>
                    </a:ext>
                  </a:extLst>
                </p14:cNvPr>
                <p14:cNvContentPartPr/>
                <p14:nvPr/>
              </p14:nvContentPartPr>
              <p14:xfrm>
                <a:off x="340557" y="5186325"/>
                <a:ext cx="116640" cy="273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5A58508-A7DA-4E07-8456-54A57759A38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6237" y="5182005"/>
                  <a:ext cx="12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C38ECA1-9835-4E65-9663-9DD06D151356}"/>
                    </a:ext>
                  </a:extLst>
                </p14:cNvPr>
                <p14:cNvContentPartPr/>
                <p14:nvPr/>
              </p14:nvContentPartPr>
              <p14:xfrm>
                <a:off x="203037" y="5070405"/>
                <a:ext cx="353160" cy="2818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C38ECA1-9835-4E65-9663-9DD06D15135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98717" y="5066085"/>
                  <a:ext cx="361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132E613-9F03-409B-AD11-28B37801E865}"/>
                    </a:ext>
                  </a:extLst>
                </p14:cNvPr>
                <p14:cNvContentPartPr/>
                <p14:nvPr/>
              </p14:nvContentPartPr>
              <p14:xfrm>
                <a:off x="6186597" y="4060245"/>
                <a:ext cx="154800" cy="1422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132E613-9F03-409B-AD11-28B37801E86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182277" y="4055925"/>
                  <a:ext cx="163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FFA5E56-4B9F-431B-A991-F57CA9D50C74}"/>
                    </a:ext>
                  </a:extLst>
                </p14:cNvPr>
                <p14:cNvContentPartPr/>
                <p14:nvPr/>
              </p14:nvContentPartPr>
              <p14:xfrm>
                <a:off x="6112077" y="3978165"/>
                <a:ext cx="320760" cy="2786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FFA5E56-4B9F-431B-A991-F57CA9D50C7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107757" y="3973845"/>
                  <a:ext cx="329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F3B637C-CB44-4122-AB18-4548D39523F0}"/>
                    </a:ext>
                  </a:extLst>
                </p14:cNvPr>
                <p14:cNvContentPartPr/>
                <p14:nvPr/>
              </p14:nvContentPartPr>
              <p14:xfrm>
                <a:off x="6584037" y="3985725"/>
                <a:ext cx="128160" cy="1202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F3B637C-CB44-4122-AB18-4548D39523F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579717" y="3981405"/>
                  <a:ext cx="136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1587C8C-8F33-4531-ABAF-4A1C877B9D89}"/>
                    </a:ext>
                  </a:extLst>
                </p14:cNvPr>
                <p14:cNvContentPartPr/>
                <p14:nvPr/>
              </p14:nvContentPartPr>
              <p14:xfrm>
                <a:off x="6770517" y="3986085"/>
                <a:ext cx="106560" cy="828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1587C8C-8F33-4531-ABAF-4A1C877B9D8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766197" y="3981765"/>
                  <a:ext cx="115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B0F344F-7D24-4F9E-8F93-A6137DEF354C}"/>
                    </a:ext>
                  </a:extLst>
                </p14:cNvPr>
                <p14:cNvContentPartPr/>
                <p14:nvPr/>
              </p14:nvContentPartPr>
              <p14:xfrm>
                <a:off x="6899037" y="3978525"/>
                <a:ext cx="105480" cy="1000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B0F344F-7D24-4F9E-8F93-A6137DEF354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894717" y="3974205"/>
                  <a:ext cx="114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FE21C4D-4D22-40A3-8018-9E7738651D19}"/>
                    </a:ext>
                  </a:extLst>
                </p14:cNvPr>
                <p14:cNvContentPartPr/>
                <p14:nvPr/>
              </p14:nvContentPartPr>
              <p14:xfrm>
                <a:off x="7015677" y="4071045"/>
                <a:ext cx="21240" cy="464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FE21C4D-4D22-40A3-8018-9E7738651D1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11357" y="4066725"/>
                  <a:ext cx="29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B44B02B-ED7D-44F7-810C-EFB774D43FB0}"/>
                    </a:ext>
                  </a:extLst>
                </p14:cNvPr>
                <p14:cNvContentPartPr/>
                <p14:nvPr/>
              </p14:nvContentPartPr>
              <p14:xfrm>
                <a:off x="7092717" y="3965205"/>
                <a:ext cx="74160" cy="1234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B44B02B-ED7D-44F7-810C-EFB774D43FB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88397" y="3960885"/>
                  <a:ext cx="82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2A62A1C-6144-4187-AF60-68FBE3A409A1}"/>
                    </a:ext>
                  </a:extLst>
                </p14:cNvPr>
                <p14:cNvContentPartPr/>
                <p14:nvPr/>
              </p14:nvContentPartPr>
              <p14:xfrm>
                <a:off x="7209717" y="3970245"/>
                <a:ext cx="75960" cy="925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2A62A1C-6144-4187-AF60-68FBE3A409A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05397" y="3965925"/>
                  <a:ext cx="84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FAB3195-3C97-45FD-8560-209FD1C5682E}"/>
                    </a:ext>
                  </a:extLst>
                </p14:cNvPr>
                <p14:cNvContentPartPr/>
                <p14:nvPr/>
              </p14:nvContentPartPr>
              <p14:xfrm>
                <a:off x="7383237" y="4011645"/>
                <a:ext cx="44640" cy="57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FAB3195-3C97-45FD-8560-209FD1C5682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378917" y="4007325"/>
                  <a:ext cx="53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EE9D2B3-949B-4207-8A28-7CE08BC459E2}"/>
                    </a:ext>
                  </a:extLst>
                </p14:cNvPr>
                <p14:cNvContentPartPr/>
                <p14:nvPr/>
              </p14:nvContentPartPr>
              <p14:xfrm>
                <a:off x="7445157" y="3954045"/>
                <a:ext cx="166320" cy="1324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EE9D2B3-949B-4207-8A28-7CE08BC459E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40837" y="3949725"/>
                  <a:ext cx="174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FADD657-139A-4508-BC25-CA516CC42FF1}"/>
                    </a:ext>
                  </a:extLst>
                </p14:cNvPr>
                <p14:cNvContentPartPr/>
                <p14:nvPr/>
              </p14:nvContentPartPr>
              <p14:xfrm>
                <a:off x="7642437" y="3941085"/>
                <a:ext cx="84240" cy="975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FADD657-139A-4508-BC25-CA516CC42FF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638117" y="3936765"/>
                  <a:ext cx="92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31090C1-F589-48B8-886B-B06A89A34456}"/>
                    </a:ext>
                  </a:extLst>
                </p14:cNvPr>
                <p14:cNvContentPartPr/>
                <p14:nvPr/>
              </p14:nvContentPartPr>
              <p14:xfrm>
                <a:off x="7740717" y="3941805"/>
                <a:ext cx="101880" cy="745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31090C1-F589-48B8-886B-B06A89A3445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36397" y="3937485"/>
                  <a:ext cx="110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EB4D317-D3BE-492A-950B-EB8AA7CEDB9E}"/>
                    </a:ext>
                  </a:extLst>
                </p14:cNvPr>
                <p14:cNvContentPartPr/>
                <p14:nvPr/>
              </p14:nvContentPartPr>
              <p14:xfrm>
                <a:off x="6544077" y="4121805"/>
                <a:ext cx="1194120" cy="1263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EB4D317-D3BE-492A-950B-EB8AA7CEDB9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539757" y="4117485"/>
                  <a:ext cx="1202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58716BD-BF48-4166-BFD4-D0465821E3BB}"/>
                    </a:ext>
                  </a:extLst>
                </p14:cNvPr>
                <p14:cNvContentPartPr/>
                <p14:nvPr/>
              </p14:nvContentPartPr>
              <p14:xfrm>
                <a:off x="6873837" y="4237725"/>
                <a:ext cx="219240" cy="92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58716BD-BF48-4166-BFD4-D0465821E3B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869517" y="4233405"/>
                  <a:ext cx="227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A3CE79C-3FA3-476B-BF26-3C9DCB4A4817}"/>
                    </a:ext>
                  </a:extLst>
                </p14:cNvPr>
                <p14:cNvContentPartPr/>
                <p14:nvPr/>
              </p14:nvContentPartPr>
              <p14:xfrm>
                <a:off x="7102797" y="4229085"/>
                <a:ext cx="104400" cy="1033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A3CE79C-3FA3-476B-BF26-3C9DCB4A481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098477" y="4224765"/>
                  <a:ext cx="113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3E5C2BA-5504-4EE9-BB92-BB25B5751158}"/>
                    </a:ext>
                  </a:extLst>
                </p14:cNvPr>
                <p14:cNvContentPartPr/>
                <p14:nvPr/>
              </p14:nvContentPartPr>
              <p14:xfrm>
                <a:off x="7283517" y="4239885"/>
                <a:ext cx="86760" cy="662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3E5C2BA-5504-4EE9-BB92-BB25B575115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279197" y="4235565"/>
                  <a:ext cx="95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7C84B44-ADD6-4E59-84A7-254340ACB795}"/>
                    </a:ext>
                  </a:extLst>
                </p14:cNvPr>
                <p14:cNvContentPartPr/>
                <p14:nvPr/>
              </p14:nvContentPartPr>
              <p14:xfrm>
                <a:off x="7924317" y="4112085"/>
                <a:ext cx="188280" cy="136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7C84B44-ADD6-4E59-84A7-254340ACB79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919997" y="4107765"/>
                  <a:ext cx="196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1339C12B-9F33-46FD-9783-86CEBDF9397B}"/>
                    </a:ext>
                  </a:extLst>
                </p14:cNvPr>
                <p14:cNvContentPartPr/>
                <p14:nvPr/>
              </p14:nvContentPartPr>
              <p14:xfrm>
                <a:off x="7911717" y="4148445"/>
                <a:ext cx="109800" cy="176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1339C12B-9F33-46FD-9783-86CEBDF9397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907397" y="4144125"/>
                  <a:ext cx="118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5860023-53AE-4FD6-8D50-432E6CA8D64E}"/>
                    </a:ext>
                  </a:extLst>
                </p14:cNvPr>
                <p14:cNvContentPartPr/>
                <p14:nvPr/>
              </p14:nvContentPartPr>
              <p14:xfrm>
                <a:off x="8098557" y="4050165"/>
                <a:ext cx="155520" cy="1429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5860023-53AE-4FD6-8D50-432E6CA8D64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094237" y="4045845"/>
                  <a:ext cx="164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D623875-9B3E-487D-94FA-CC6C25B98DB7}"/>
                    </a:ext>
                  </a:extLst>
                </p14:cNvPr>
                <p14:cNvContentPartPr/>
                <p14:nvPr/>
              </p14:nvContentPartPr>
              <p14:xfrm>
                <a:off x="8279277" y="4029645"/>
                <a:ext cx="97560" cy="1468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D623875-9B3E-487D-94FA-CC6C25B98DB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274957" y="4025325"/>
                  <a:ext cx="106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E4015BD-8405-456E-B8E7-4311D4569C6C}"/>
                    </a:ext>
                  </a:extLst>
                </p14:cNvPr>
                <p14:cNvContentPartPr/>
                <p14:nvPr/>
              </p14:nvContentPartPr>
              <p14:xfrm>
                <a:off x="8392677" y="4047285"/>
                <a:ext cx="70560" cy="900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E4015BD-8405-456E-B8E7-4311D4569C6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388357" y="4042965"/>
                  <a:ext cx="79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257E710-2CCF-4514-88DE-C975F80AC7E7}"/>
                    </a:ext>
                  </a:extLst>
                </p14:cNvPr>
                <p14:cNvContentPartPr/>
                <p14:nvPr/>
              </p14:nvContentPartPr>
              <p14:xfrm>
                <a:off x="8559357" y="4024605"/>
                <a:ext cx="70920" cy="957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257E710-2CCF-4514-88DE-C975F80AC7E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555037" y="4020285"/>
                  <a:ext cx="79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2A28BF9-52AA-4880-8921-BB2F69D9D0BD}"/>
                    </a:ext>
                  </a:extLst>
                </p14:cNvPr>
                <p14:cNvContentPartPr/>
                <p14:nvPr/>
              </p14:nvContentPartPr>
              <p14:xfrm>
                <a:off x="8470437" y="3948285"/>
                <a:ext cx="109440" cy="792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2A28BF9-52AA-4880-8921-BB2F69D9D0B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66117" y="3943965"/>
                  <a:ext cx="118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2D73731-D52C-4EC9-8C15-4F81048D7BE2}"/>
                    </a:ext>
                  </a:extLst>
                </p14:cNvPr>
                <p14:cNvContentPartPr/>
                <p14:nvPr/>
              </p14:nvContentPartPr>
              <p14:xfrm>
                <a:off x="8562957" y="4093725"/>
                <a:ext cx="111600" cy="514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2D73731-D52C-4EC9-8C15-4F81048D7BE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558637" y="4089405"/>
                  <a:ext cx="120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8921D5B-5F8C-4C73-9DBB-376F9E410AC7}"/>
                    </a:ext>
                  </a:extLst>
                </p14:cNvPr>
                <p14:cNvContentPartPr/>
                <p14:nvPr/>
              </p14:nvContentPartPr>
              <p14:xfrm>
                <a:off x="3450957" y="4396845"/>
                <a:ext cx="139680" cy="1256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8921D5B-5F8C-4C73-9DBB-376F9E410AC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446637" y="4392525"/>
                  <a:ext cx="148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E9C3356-4367-468C-AD24-384D83A44468}"/>
                    </a:ext>
                  </a:extLst>
                </p14:cNvPr>
                <p14:cNvContentPartPr/>
                <p14:nvPr/>
              </p14:nvContentPartPr>
              <p14:xfrm>
                <a:off x="3632037" y="4397925"/>
                <a:ext cx="124200" cy="763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E9C3356-4367-468C-AD24-384D83A4446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627717" y="4393605"/>
                  <a:ext cx="132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FE793E6-3239-4D94-995E-437C16DF6C49}"/>
                    </a:ext>
                  </a:extLst>
                </p14:cNvPr>
                <p14:cNvContentPartPr/>
                <p14:nvPr/>
              </p14:nvContentPartPr>
              <p14:xfrm>
                <a:off x="3794757" y="4368045"/>
                <a:ext cx="88560" cy="122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FE793E6-3239-4D94-995E-437C16DF6C4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790437" y="4363725"/>
                  <a:ext cx="97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579D8D4-7142-46E7-A4AD-284D66C5198F}"/>
                    </a:ext>
                  </a:extLst>
                </p14:cNvPr>
                <p14:cNvContentPartPr/>
                <p14:nvPr/>
              </p14:nvContentPartPr>
              <p14:xfrm>
                <a:off x="3893037" y="4457325"/>
                <a:ext cx="27000" cy="522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579D8D4-7142-46E7-A4AD-284D66C5198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888717" y="4453005"/>
                  <a:ext cx="35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B3F268D-448B-4FC7-B656-D67D414DDFFF}"/>
                    </a:ext>
                  </a:extLst>
                </p14:cNvPr>
                <p14:cNvContentPartPr/>
                <p14:nvPr/>
              </p14:nvContentPartPr>
              <p14:xfrm>
                <a:off x="3983757" y="4355445"/>
                <a:ext cx="95040" cy="145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B3F268D-448B-4FC7-B656-D67D414DDFF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979437" y="4351125"/>
                  <a:ext cx="103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8B6FB20-01BD-4D8C-96B9-A2F83A50D808}"/>
                    </a:ext>
                  </a:extLst>
                </p14:cNvPr>
                <p14:cNvContentPartPr/>
                <p14:nvPr/>
              </p14:nvContentPartPr>
              <p14:xfrm>
                <a:off x="3983037" y="4355805"/>
                <a:ext cx="101160" cy="1216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8B6FB20-01BD-4D8C-96B9-A2F83A50D80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978717" y="4351485"/>
                  <a:ext cx="109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CCA712F-1BB8-4D16-96AC-3C58E65B8703}"/>
                    </a:ext>
                  </a:extLst>
                </p14:cNvPr>
                <p14:cNvContentPartPr/>
                <p14:nvPr/>
              </p14:nvContentPartPr>
              <p14:xfrm>
                <a:off x="4093197" y="4342845"/>
                <a:ext cx="83520" cy="1566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CCA712F-1BB8-4D16-96AC-3C58E65B870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088877" y="4338525"/>
                  <a:ext cx="92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04D5920-33D5-45B4-83FB-24324FBDE654}"/>
                    </a:ext>
                  </a:extLst>
                </p14:cNvPr>
                <p14:cNvContentPartPr/>
                <p14:nvPr/>
              </p14:nvContentPartPr>
              <p14:xfrm>
                <a:off x="4276797" y="4402605"/>
                <a:ext cx="95760" cy="237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04D5920-33D5-45B4-83FB-24324FBDE65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272477" y="4398285"/>
                  <a:ext cx="104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D6761CA-BEBD-4D52-BD92-4081EA9BC18F}"/>
                    </a:ext>
                  </a:extLst>
                </p14:cNvPr>
                <p14:cNvContentPartPr/>
                <p14:nvPr/>
              </p14:nvContentPartPr>
              <p14:xfrm>
                <a:off x="4481637" y="4303605"/>
                <a:ext cx="162000" cy="1339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D6761CA-BEBD-4D52-BD92-4081EA9BC18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477317" y="4299285"/>
                  <a:ext cx="170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EA6EA23-CA54-4381-8CF4-E97454F8D5B3}"/>
                    </a:ext>
                  </a:extLst>
                </p14:cNvPr>
                <p14:cNvContentPartPr/>
                <p14:nvPr/>
              </p14:nvContentPartPr>
              <p14:xfrm>
                <a:off x="4654437" y="4305045"/>
                <a:ext cx="106920" cy="83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EA6EA23-CA54-4381-8CF4-E97454F8D5B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650117" y="4300725"/>
                  <a:ext cx="115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8C80648-8EC3-4CF1-8DDC-A981E7A686D4}"/>
                    </a:ext>
                  </a:extLst>
                </p14:cNvPr>
                <p14:cNvContentPartPr/>
                <p14:nvPr/>
              </p14:nvContentPartPr>
              <p14:xfrm>
                <a:off x="4809597" y="4300005"/>
                <a:ext cx="105480" cy="77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8C80648-8EC3-4CF1-8DDC-A981E7A686D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805277" y="4295685"/>
                  <a:ext cx="114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2DC4CC5-1057-4215-BADC-083F695D7D2F}"/>
                    </a:ext>
                  </a:extLst>
                </p14:cNvPr>
                <p14:cNvContentPartPr/>
                <p14:nvPr/>
              </p14:nvContentPartPr>
              <p14:xfrm>
                <a:off x="3539877" y="4517445"/>
                <a:ext cx="1345320" cy="1310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2DC4CC5-1057-4215-BADC-083F695D7D2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535557" y="4513125"/>
                  <a:ext cx="1353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FAC3093-719F-42D5-8E5E-FEBA542081BD}"/>
                    </a:ext>
                  </a:extLst>
                </p14:cNvPr>
                <p14:cNvContentPartPr/>
                <p14:nvPr/>
              </p14:nvContentPartPr>
              <p14:xfrm>
                <a:off x="3959637" y="4716885"/>
                <a:ext cx="182880" cy="85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FAC3093-719F-42D5-8E5E-FEBA542081B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955317" y="4712565"/>
                  <a:ext cx="191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90D4047-6792-4595-ADBA-B2C02F75F801}"/>
                    </a:ext>
                  </a:extLst>
                </p14:cNvPr>
                <p14:cNvContentPartPr/>
                <p14:nvPr/>
              </p14:nvContentPartPr>
              <p14:xfrm>
                <a:off x="4194717" y="4661085"/>
                <a:ext cx="105480" cy="1177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90D4047-6792-4595-ADBA-B2C02F75F80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190397" y="4656765"/>
                  <a:ext cx="114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EB0A2EE-E500-44CA-AFE5-C000E32346D3}"/>
                    </a:ext>
                  </a:extLst>
                </p14:cNvPr>
                <p14:cNvContentPartPr/>
                <p14:nvPr/>
              </p14:nvContentPartPr>
              <p14:xfrm>
                <a:off x="4364997" y="4657845"/>
                <a:ext cx="87480" cy="810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EB0A2EE-E500-44CA-AFE5-C000E32346D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360677" y="4653525"/>
                  <a:ext cx="96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EACE3AA-72E8-4E90-A614-ABF7675762E5}"/>
                    </a:ext>
                  </a:extLst>
                </p14:cNvPr>
                <p14:cNvContentPartPr/>
                <p14:nvPr/>
              </p14:nvContentPartPr>
              <p14:xfrm>
                <a:off x="5018397" y="4480005"/>
                <a:ext cx="148680" cy="144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EACE3AA-72E8-4E90-A614-ABF7675762E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014077" y="4475685"/>
                  <a:ext cx="157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EC8E96A-E7DA-430B-9938-68A5734FF39B}"/>
                    </a:ext>
                  </a:extLst>
                </p14:cNvPr>
                <p14:cNvContentPartPr/>
                <p14:nvPr/>
              </p14:nvContentPartPr>
              <p14:xfrm>
                <a:off x="5022357" y="4519245"/>
                <a:ext cx="126720" cy="252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EC8E96A-E7DA-430B-9938-68A5734FF39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018037" y="4514925"/>
                  <a:ext cx="135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D4C2D40-5583-471E-BC93-F93EF4E54C62}"/>
                    </a:ext>
                  </a:extLst>
                </p14:cNvPr>
                <p14:cNvContentPartPr/>
                <p14:nvPr/>
              </p14:nvContentPartPr>
              <p14:xfrm>
                <a:off x="5286597" y="4396485"/>
                <a:ext cx="109440" cy="1177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D4C2D40-5583-471E-BC93-F93EF4E54C6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282277" y="4392165"/>
                  <a:ext cx="118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AC9A41B-769F-461D-BCB9-D18BE6D9F86E}"/>
                    </a:ext>
                  </a:extLst>
                </p14:cNvPr>
                <p14:cNvContentPartPr/>
                <p14:nvPr/>
              </p14:nvContentPartPr>
              <p14:xfrm>
                <a:off x="5388477" y="4505205"/>
                <a:ext cx="17640" cy="374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AC9A41B-769F-461D-BCB9-D18BE6D9F86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384157" y="4500885"/>
                  <a:ext cx="26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48A26C1-C585-4F99-9469-404E5DF88439}"/>
                    </a:ext>
                  </a:extLst>
                </p14:cNvPr>
                <p14:cNvContentPartPr/>
                <p14:nvPr/>
              </p14:nvContentPartPr>
              <p14:xfrm>
                <a:off x="5471637" y="4395405"/>
                <a:ext cx="76320" cy="104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48A26C1-C585-4F99-9469-404E5DF8843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467317" y="4391085"/>
                  <a:ext cx="84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868842B-94B1-46FC-B384-BBDFA42AE896}"/>
                    </a:ext>
                  </a:extLst>
                </p14:cNvPr>
                <p14:cNvContentPartPr/>
                <p14:nvPr/>
              </p14:nvContentPartPr>
              <p14:xfrm>
                <a:off x="5557677" y="4360845"/>
                <a:ext cx="94320" cy="1364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868842B-94B1-46FC-B384-BBDFA42AE89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553357" y="4356525"/>
                  <a:ext cx="102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DBCB98B-D9FF-4E27-A116-384A15CC2EAD}"/>
                    </a:ext>
                  </a:extLst>
                </p14:cNvPr>
                <p14:cNvContentPartPr/>
                <p14:nvPr/>
              </p14:nvContentPartPr>
              <p14:xfrm>
                <a:off x="5725797" y="4388205"/>
                <a:ext cx="94320" cy="939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DBCB98B-D9FF-4E27-A116-384A15CC2EA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721477" y="4383885"/>
                  <a:ext cx="102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62B9DCE-275D-48E8-9726-2CC0E7C0A4A5}"/>
                    </a:ext>
                  </a:extLst>
                </p14:cNvPr>
                <p14:cNvContentPartPr/>
                <p14:nvPr/>
              </p14:nvContentPartPr>
              <p14:xfrm>
                <a:off x="5659557" y="4340685"/>
                <a:ext cx="97560" cy="56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62B9DCE-275D-48E8-9726-2CC0E7C0A4A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655237" y="4336365"/>
                  <a:ext cx="106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84FD102-95DD-4152-96E1-5650835C0387}"/>
                    </a:ext>
                  </a:extLst>
                </p14:cNvPr>
                <p14:cNvContentPartPr/>
                <p14:nvPr/>
              </p14:nvContentPartPr>
              <p14:xfrm>
                <a:off x="5767917" y="4454085"/>
                <a:ext cx="56880" cy="489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84FD102-95DD-4152-96E1-5650835C038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763597" y="4449765"/>
                  <a:ext cx="65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028176A-FBBB-41B8-AA09-447F016B191C}"/>
                    </a:ext>
                  </a:extLst>
                </p14:cNvPr>
                <p14:cNvContentPartPr/>
                <p14:nvPr/>
              </p14:nvContentPartPr>
              <p14:xfrm>
                <a:off x="3988797" y="4883205"/>
                <a:ext cx="233280" cy="1612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028176A-FBBB-41B8-AA09-447F016B191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984477" y="4878885"/>
                  <a:ext cx="241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FA459DA-AC76-4A5D-865B-C38457D40230}"/>
                    </a:ext>
                  </a:extLst>
                </p14:cNvPr>
                <p14:cNvContentPartPr/>
                <p14:nvPr/>
              </p14:nvContentPartPr>
              <p14:xfrm>
                <a:off x="4215237" y="4931805"/>
                <a:ext cx="79920" cy="766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FA459DA-AC76-4A5D-865B-C38457D4023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210917" y="4927485"/>
                  <a:ext cx="88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916366A-BF12-4C09-A094-1B75D6A0E6D6}"/>
                    </a:ext>
                  </a:extLst>
                </p14:cNvPr>
                <p14:cNvContentPartPr/>
                <p14:nvPr/>
              </p14:nvContentPartPr>
              <p14:xfrm>
                <a:off x="4203717" y="4845405"/>
                <a:ext cx="111240" cy="1641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916366A-BF12-4C09-A094-1B75D6A0E6D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199397" y="4841085"/>
                  <a:ext cx="119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FB1FEDF-C714-4363-A057-5D5A3237B095}"/>
                    </a:ext>
                  </a:extLst>
                </p14:cNvPr>
                <p14:cNvContentPartPr/>
                <p14:nvPr/>
              </p14:nvContentPartPr>
              <p14:xfrm>
                <a:off x="4349877" y="4824165"/>
                <a:ext cx="219600" cy="1803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FB1FEDF-C714-4363-A057-5D5A3237B09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345557" y="4819845"/>
                  <a:ext cx="228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7A39D62-9FA4-4A72-ABAD-6821A1B89CCD}"/>
                    </a:ext>
                  </a:extLst>
                </p14:cNvPr>
                <p14:cNvContentPartPr/>
                <p14:nvPr/>
              </p14:nvContentPartPr>
              <p14:xfrm>
                <a:off x="4586757" y="4892565"/>
                <a:ext cx="85680" cy="896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7A39D62-9FA4-4A72-ABAD-6821A1B89CC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582437" y="4888245"/>
                  <a:ext cx="94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28E6309-4DAE-4027-99A0-CABB3974D8D4}"/>
                    </a:ext>
                  </a:extLst>
                </p14:cNvPr>
                <p14:cNvContentPartPr/>
                <p14:nvPr/>
              </p14:nvContentPartPr>
              <p14:xfrm>
                <a:off x="4832637" y="4875645"/>
                <a:ext cx="138960" cy="918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28E6309-4DAE-4027-99A0-CABB3974D8D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828317" y="4871325"/>
                  <a:ext cx="147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32B7B5A-75FA-441D-AAB7-496CB5735815}"/>
                    </a:ext>
                  </a:extLst>
                </p14:cNvPr>
                <p14:cNvContentPartPr/>
                <p14:nvPr/>
              </p14:nvContentPartPr>
              <p14:xfrm>
                <a:off x="5008317" y="4853325"/>
                <a:ext cx="311400" cy="1054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32B7B5A-75FA-441D-AAB7-496CB573581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03997" y="4849005"/>
                  <a:ext cx="320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A75F480-C99B-46F2-84C8-1134F3EE6BA2}"/>
                    </a:ext>
                  </a:extLst>
                </p14:cNvPr>
                <p14:cNvContentPartPr/>
                <p14:nvPr/>
              </p14:nvContentPartPr>
              <p14:xfrm>
                <a:off x="5339517" y="4841445"/>
                <a:ext cx="143640" cy="720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A75F480-C99B-46F2-84C8-1134F3EE6BA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335197" y="4837125"/>
                  <a:ext cx="152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3CC0FCF-F92C-490A-BB12-D74D1A7C5C78}"/>
                    </a:ext>
                  </a:extLst>
                </p14:cNvPr>
                <p14:cNvContentPartPr/>
                <p14:nvPr/>
              </p14:nvContentPartPr>
              <p14:xfrm>
                <a:off x="5480277" y="4843605"/>
                <a:ext cx="92160" cy="1987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3CC0FCF-F92C-490A-BB12-D74D1A7C5C7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75957" y="4839285"/>
                  <a:ext cx="100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84E79E2-9352-419A-84F0-6E63D269A1E2}"/>
                    </a:ext>
                  </a:extLst>
                </p14:cNvPr>
                <p14:cNvContentPartPr/>
                <p14:nvPr/>
              </p14:nvContentPartPr>
              <p14:xfrm>
                <a:off x="5520237" y="4805805"/>
                <a:ext cx="140040" cy="867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84E79E2-9352-419A-84F0-6E63D269A1E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515917" y="4801485"/>
                  <a:ext cx="148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E1FE92A-49AE-4F63-8234-CFCD78A83AE2}"/>
                    </a:ext>
                  </a:extLst>
                </p14:cNvPr>
                <p14:cNvContentPartPr/>
                <p14:nvPr/>
              </p14:nvContentPartPr>
              <p14:xfrm>
                <a:off x="5813637" y="4807245"/>
                <a:ext cx="222120" cy="1990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E1FE92A-49AE-4F63-8234-CFCD78A83AE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809317" y="4802925"/>
                  <a:ext cx="230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DB0EA95-FEF8-4073-979F-025F947175FB}"/>
                    </a:ext>
                  </a:extLst>
                </p14:cNvPr>
                <p14:cNvContentPartPr/>
                <p14:nvPr/>
              </p14:nvContentPartPr>
              <p14:xfrm>
                <a:off x="6059157" y="4813365"/>
                <a:ext cx="239400" cy="860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DB0EA95-FEF8-4073-979F-025F947175F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054837" y="4809045"/>
                  <a:ext cx="248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3BE4C56-5C71-40DD-9B09-61148DC00FFE}"/>
                    </a:ext>
                  </a:extLst>
                </p14:cNvPr>
                <p14:cNvContentPartPr/>
                <p14:nvPr/>
              </p14:nvContentPartPr>
              <p14:xfrm>
                <a:off x="6270477" y="4817325"/>
                <a:ext cx="15120" cy="223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3BE4C56-5C71-40DD-9B09-61148DC00FF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266157" y="4813005"/>
                  <a:ext cx="23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ED4A124-5BA9-4FAD-AE0E-D7E7F8850A9C}"/>
                    </a:ext>
                  </a:extLst>
                </p14:cNvPr>
                <p14:cNvContentPartPr/>
                <p14:nvPr/>
              </p14:nvContentPartPr>
              <p14:xfrm>
                <a:off x="6265437" y="4785645"/>
                <a:ext cx="86040" cy="89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ED4A124-5BA9-4FAD-AE0E-D7E7F8850A9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261117" y="4781325"/>
                  <a:ext cx="94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69811B9-7498-4640-A47C-EEE0142DE579}"/>
                    </a:ext>
                  </a:extLst>
                </p14:cNvPr>
                <p14:cNvContentPartPr/>
                <p14:nvPr/>
              </p14:nvContentPartPr>
              <p14:xfrm>
                <a:off x="6407277" y="4694565"/>
                <a:ext cx="177120" cy="1468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69811B9-7498-4640-A47C-EEE0142DE57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402957" y="4690245"/>
                  <a:ext cx="185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B78C4D7-19EF-4845-9CC0-14F174A2FC76}"/>
                    </a:ext>
                  </a:extLst>
                </p14:cNvPr>
                <p14:cNvContentPartPr/>
                <p14:nvPr/>
              </p14:nvContentPartPr>
              <p14:xfrm>
                <a:off x="6685557" y="4746765"/>
                <a:ext cx="95760" cy="208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B78C4D7-19EF-4845-9CC0-14F174A2FC7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681237" y="4742445"/>
                  <a:ext cx="104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E9CB40C-7E71-455E-9228-DC1A7A92785B}"/>
                    </a:ext>
                  </a:extLst>
                </p14:cNvPr>
                <p14:cNvContentPartPr/>
                <p14:nvPr/>
              </p14:nvContentPartPr>
              <p14:xfrm>
                <a:off x="6837117" y="4825245"/>
                <a:ext cx="23400" cy="50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E9CB40C-7E71-455E-9228-DC1A7A92785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832797" y="4820925"/>
                  <a:ext cx="32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6E7A2F2-DED7-41D2-9577-24D87715B0CC}"/>
                    </a:ext>
                  </a:extLst>
                </p14:cNvPr>
                <p14:cNvContentPartPr/>
                <p14:nvPr/>
              </p14:nvContentPartPr>
              <p14:xfrm>
                <a:off x="6883557" y="4770885"/>
                <a:ext cx="124560" cy="586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6E7A2F2-DED7-41D2-9577-24D87715B0C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879237" y="4766565"/>
                  <a:ext cx="133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F8F09E4-E319-45F6-A63B-26028A984D85}"/>
                    </a:ext>
                  </a:extLst>
                </p14:cNvPr>
                <p14:cNvContentPartPr/>
                <p14:nvPr/>
              </p14:nvContentPartPr>
              <p14:xfrm>
                <a:off x="7133757" y="4685565"/>
                <a:ext cx="221400" cy="2462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F8F09E4-E319-45F6-A63B-26028A984D8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129437" y="4681245"/>
                  <a:ext cx="230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870315C-48D3-4BE3-AD38-348D23306A97}"/>
                    </a:ext>
                  </a:extLst>
                </p14:cNvPr>
                <p14:cNvContentPartPr/>
                <p14:nvPr/>
              </p14:nvContentPartPr>
              <p14:xfrm>
                <a:off x="7462437" y="4696005"/>
                <a:ext cx="147960" cy="100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870315C-48D3-4BE3-AD38-348D23306A9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458117" y="4691685"/>
                  <a:ext cx="156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53F15A5-65AB-473D-BE0B-83EA96BD170A}"/>
                    </a:ext>
                  </a:extLst>
                </p14:cNvPr>
                <p14:cNvContentPartPr/>
                <p14:nvPr/>
              </p14:nvContentPartPr>
              <p14:xfrm>
                <a:off x="7630197" y="4705725"/>
                <a:ext cx="93600" cy="792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53F15A5-65AB-473D-BE0B-83EA96BD170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625877" y="4701405"/>
                  <a:ext cx="102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52D9DB1-3204-4703-81E9-384C3702EF9D}"/>
                    </a:ext>
                  </a:extLst>
                </p14:cNvPr>
                <p14:cNvContentPartPr/>
                <p14:nvPr/>
              </p14:nvContentPartPr>
              <p14:xfrm>
                <a:off x="7766277" y="4626165"/>
                <a:ext cx="29880" cy="1627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52D9DB1-3204-4703-81E9-384C3702EF9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761957" y="4621845"/>
                  <a:ext cx="38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F0A6E46-3F90-4BD6-91CE-CA286765D247}"/>
                    </a:ext>
                  </a:extLst>
                </p14:cNvPr>
                <p14:cNvContentPartPr/>
                <p14:nvPr/>
              </p14:nvContentPartPr>
              <p14:xfrm>
                <a:off x="7886157" y="4614285"/>
                <a:ext cx="135000" cy="1724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F0A6E46-3F90-4BD6-91CE-CA286765D24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881837" y="4609965"/>
                  <a:ext cx="143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ECF8C10-AB2D-411D-BE7D-DF236033645C}"/>
                    </a:ext>
                  </a:extLst>
                </p14:cNvPr>
                <p14:cNvContentPartPr/>
                <p14:nvPr/>
              </p14:nvContentPartPr>
              <p14:xfrm>
                <a:off x="8113677" y="4627965"/>
                <a:ext cx="30240" cy="1371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ECF8C10-AB2D-411D-BE7D-DF236033645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109357" y="4623645"/>
                  <a:ext cx="38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7704266-CB5E-474F-95E8-CBE90F100C5B}"/>
                    </a:ext>
                  </a:extLst>
                </p14:cNvPr>
                <p14:cNvContentPartPr/>
                <p14:nvPr/>
              </p14:nvContentPartPr>
              <p14:xfrm>
                <a:off x="8039157" y="4598805"/>
                <a:ext cx="153000" cy="1648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7704266-CB5E-474F-95E8-CBE90F100C5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034837" y="4594485"/>
                  <a:ext cx="161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87978B8-B9FD-4D05-9BCD-F52FA955E6AF}"/>
                    </a:ext>
                  </a:extLst>
                </p14:cNvPr>
                <p14:cNvContentPartPr/>
                <p14:nvPr/>
              </p14:nvContentPartPr>
              <p14:xfrm>
                <a:off x="8263077" y="4599885"/>
                <a:ext cx="22680" cy="1566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87978B8-B9FD-4D05-9BCD-F52FA955E6A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258757" y="4595565"/>
                  <a:ext cx="31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CB9F56B-080F-43E4-938C-784A7B716EBD}"/>
                    </a:ext>
                  </a:extLst>
                </p14:cNvPr>
                <p14:cNvContentPartPr/>
                <p14:nvPr/>
              </p14:nvContentPartPr>
              <p14:xfrm>
                <a:off x="8174877" y="4558845"/>
                <a:ext cx="206280" cy="968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CB9F56B-080F-43E4-938C-784A7B716EB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170557" y="4554525"/>
                  <a:ext cx="214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EC35EBE-DC28-4C5B-99E5-35D154027D62}"/>
                    </a:ext>
                  </a:extLst>
                </p14:cNvPr>
                <p14:cNvContentPartPr/>
                <p14:nvPr/>
              </p14:nvContentPartPr>
              <p14:xfrm>
                <a:off x="3933717" y="4868445"/>
                <a:ext cx="4336920" cy="3373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EC35EBE-DC28-4C5B-99E5-35D154027D6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929397" y="4864125"/>
                  <a:ext cx="43455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FF3E4E1-0B5A-482F-BFEC-3847749A6BB1}"/>
                    </a:ext>
                  </a:extLst>
                </p14:cNvPr>
                <p14:cNvContentPartPr/>
                <p14:nvPr/>
              </p14:nvContentPartPr>
              <p14:xfrm>
                <a:off x="8408157" y="4421685"/>
                <a:ext cx="170640" cy="2152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FF3E4E1-0B5A-482F-BFEC-3847749A6BB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403837" y="4417365"/>
                  <a:ext cx="179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B6C4C42-D08E-4A26-930F-86D31790ECD6}"/>
                    </a:ext>
                  </a:extLst>
                </p14:cNvPr>
                <p14:cNvContentPartPr/>
                <p14:nvPr/>
              </p14:nvContentPartPr>
              <p14:xfrm>
                <a:off x="8466837" y="4753965"/>
                <a:ext cx="50760" cy="97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B6C4C42-D08E-4A26-930F-86D31790ECD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462517" y="4749645"/>
                  <a:ext cx="59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525988E-A66A-466A-A2CB-5786CD5EE1DD}"/>
                    </a:ext>
                  </a:extLst>
                </p14:cNvPr>
                <p14:cNvContentPartPr/>
                <p14:nvPr/>
              </p14:nvContentPartPr>
              <p14:xfrm>
                <a:off x="698037" y="5103885"/>
                <a:ext cx="153360" cy="993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525988E-A66A-466A-A2CB-5786CD5EE1D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93717" y="5099565"/>
                  <a:ext cx="162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826209F-E70A-479E-9C06-30AC8A827A54}"/>
                    </a:ext>
                  </a:extLst>
                </p14:cNvPr>
                <p14:cNvContentPartPr/>
                <p14:nvPr/>
              </p14:nvContentPartPr>
              <p14:xfrm>
                <a:off x="910797" y="5057805"/>
                <a:ext cx="93240" cy="835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826209F-E70A-479E-9C06-30AC8A827A5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06477" y="5053485"/>
                  <a:ext cx="10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223AD41-414A-45A2-B2D0-E7D3BA1249F7}"/>
                    </a:ext>
                  </a:extLst>
                </p14:cNvPr>
                <p14:cNvContentPartPr/>
                <p14:nvPr/>
              </p14:nvContentPartPr>
              <p14:xfrm>
                <a:off x="1035357" y="5034045"/>
                <a:ext cx="84240" cy="1306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223AD41-414A-45A2-B2D0-E7D3BA1249F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31037" y="5029725"/>
                  <a:ext cx="92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4FDA4B9-8BF4-4FDF-BC15-262AC76CEEC3}"/>
                    </a:ext>
                  </a:extLst>
                </p14:cNvPr>
                <p14:cNvContentPartPr/>
                <p14:nvPr/>
              </p14:nvContentPartPr>
              <p14:xfrm>
                <a:off x="1136157" y="5041965"/>
                <a:ext cx="113400" cy="1486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4FDA4B9-8BF4-4FDF-BC15-262AC76CEEC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31837" y="5037645"/>
                  <a:ext cx="122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8389BB7-4F4E-43A9-8BB6-000A7FF81D2E}"/>
                    </a:ext>
                  </a:extLst>
                </p14:cNvPr>
                <p14:cNvContentPartPr/>
                <p14:nvPr/>
              </p14:nvContentPartPr>
              <p14:xfrm>
                <a:off x="1278357" y="5028285"/>
                <a:ext cx="90000" cy="1152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8389BB7-4F4E-43A9-8BB6-000A7FF81D2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274037" y="5023965"/>
                  <a:ext cx="98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506C65D-805C-4AB3-B5AC-FAEA59485FEA}"/>
                    </a:ext>
                  </a:extLst>
                </p14:cNvPr>
                <p14:cNvContentPartPr/>
                <p14:nvPr/>
              </p14:nvContentPartPr>
              <p14:xfrm>
                <a:off x="770397" y="5223045"/>
                <a:ext cx="625680" cy="684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506C65D-805C-4AB3-B5AC-FAEA59485FE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66077" y="5218725"/>
                  <a:ext cx="634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37F088E-B675-44C8-B40D-E047A5A8278F}"/>
                    </a:ext>
                  </a:extLst>
                </p14:cNvPr>
                <p14:cNvContentPartPr/>
                <p14:nvPr/>
              </p14:nvContentPartPr>
              <p14:xfrm>
                <a:off x="729357" y="5349405"/>
                <a:ext cx="135000" cy="1191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37F088E-B675-44C8-B40D-E047A5A8278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25037" y="5345085"/>
                  <a:ext cx="143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FBF7FB1-D464-40C8-874A-EBD9DE738732}"/>
                    </a:ext>
                  </a:extLst>
                </p14:cNvPr>
                <p14:cNvContentPartPr/>
                <p14:nvPr/>
              </p14:nvContentPartPr>
              <p14:xfrm>
                <a:off x="906477" y="5347965"/>
                <a:ext cx="64080" cy="1018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FBF7FB1-D464-40C8-874A-EBD9DE73873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02157" y="5343645"/>
                  <a:ext cx="72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70872A1-0066-440D-B3DB-11BAFABF9EC4}"/>
                    </a:ext>
                  </a:extLst>
                </p14:cNvPr>
                <p14:cNvContentPartPr/>
                <p14:nvPr/>
              </p14:nvContentPartPr>
              <p14:xfrm>
                <a:off x="1005117" y="5321325"/>
                <a:ext cx="82440" cy="1537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70872A1-0066-440D-B3DB-11BAFABF9EC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00797" y="5317005"/>
                  <a:ext cx="91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63B36CF-A3A4-45B6-802E-F186E9284772}"/>
                    </a:ext>
                  </a:extLst>
                </p14:cNvPr>
                <p14:cNvContentPartPr/>
                <p14:nvPr/>
              </p14:nvContentPartPr>
              <p14:xfrm>
                <a:off x="1119597" y="5420325"/>
                <a:ext cx="23040" cy="795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63B36CF-A3A4-45B6-802E-F186E928477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15277" y="5416005"/>
                  <a:ext cx="31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E6447C4-1DAE-4D92-81FF-96144D2349C0}"/>
                    </a:ext>
                  </a:extLst>
                </p14:cNvPr>
                <p14:cNvContentPartPr/>
                <p14:nvPr/>
              </p14:nvContentPartPr>
              <p14:xfrm>
                <a:off x="1189797" y="5351205"/>
                <a:ext cx="77400" cy="626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E6447C4-1DAE-4D92-81FF-96144D2349C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85477" y="5346885"/>
                  <a:ext cx="86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AA6D3B9-88D8-40FE-BC3F-6EC62E59628B}"/>
                    </a:ext>
                  </a:extLst>
                </p14:cNvPr>
                <p14:cNvContentPartPr/>
                <p14:nvPr/>
              </p14:nvContentPartPr>
              <p14:xfrm>
                <a:off x="1294557" y="5314845"/>
                <a:ext cx="111240" cy="1389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AA6D3B9-88D8-40FE-BC3F-6EC62E59628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290237" y="5310525"/>
                  <a:ext cx="119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0D55E34-8C30-471F-8A3E-A344B5BF6470}"/>
                    </a:ext>
                  </a:extLst>
                </p14:cNvPr>
                <p14:cNvContentPartPr/>
                <p14:nvPr/>
              </p14:nvContentPartPr>
              <p14:xfrm>
                <a:off x="1515237" y="5237445"/>
                <a:ext cx="27000" cy="144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0D55E34-8C30-471F-8A3E-A344B5BF647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510917" y="5233125"/>
                  <a:ext cx="35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BD48431-C0BF-4FDD-AC7B-23ECC135D7DF}"/>
                    </a:ext>
                  </a:extLst>
                </p14:cNvPr>
                <p14:cNvContentPartPr/>
                <p14:nvPr/>
              </p14:nvContentPartPr>
              <p14:xfrm>
                <a:off x="1640517" y="5178765"/>
                <a:ext cx="119160" cy="957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BD48431-C0BF-4FDD-AC7B-23ECC135D7D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636197" y="5174445"/>
                  <a:ext cx="127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B8D5CB3-26D5-45DB-96E4-DCC97F954BC3}"/>
                    </a:ext>
                  </a:extLst>
                </p14:cNvPr>
                <p14:cNvContentPartPr/>
                <p14:nvPr/>
              </p14:nvContentPartPr>
              <p14:xfrm>
                <a:off x="1808277" y="5161845"/>
                <a:ext cx="78840" cy="756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B8D5CB3-26D5-45DB-96E4-DCC97F954BC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803957" y="5157525"/>
                  <a:ext cx="87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6919825-38CC-485B-8929-01FA169DC1AA}"/>
                    </a:ext>
                  </a:extLst>
                </p14:cNvPr>
                <p14:cNvContentPartPr/>
                <p14:nvPr/>
              </p14:nvContentPartPr>
              <p14:xfrm>
                <a:off x="1954437" y="5154645"/>
                <a:ext cx="100440" cy="694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6919825-38CC-485B-8929-01FA169DC1A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950117" y="5150325"/>
                  <a:ext cx="109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62BAFFA-BD1D-43EF-BAD1-73A7410DC9B5}"/>
                    </a:ext>
                  </a:extLst>
                </p14:cNvPr>
                <p14:cNvContentPartPr/>
                <p14:nvPr/>
              </p14:nvContentPartPr>
              <p14:xfrm>
                <a:off x="2103117" y="5198205"/>
                <a:ext cx="156960" cy="126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62BAFFA-BD1D-43EF-BAD1-73A7410DC9B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098797" y="5193885"/>
                  <a:ext cx="165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31BB000-44C7-4564-84D9-6860093383AE}"/>
                    </a:ext>
                  </a:extLst>
                </p14:cNvPr>
                <p14:cNvContentPartPr/>
                <p14:nvPr/>
              </p14:nvContentPartPr>
              <p14:xfrm>
                <a:off x="2136597" y="5207565"/>
                <a:ext cx="135720" cy="248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31BB000-44C7-4564-84D9-6860093383A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132277" y="5203245"/>
                  <a:ext cx="144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1E958A3-D3B8-40BC-A05B-DC136E1DDF3C}"/>
                    </a:ext>
                  </a:extLst>
                </p14:cNvPr>
                <p14:cNvContentPartPr/>
                <p14:nvPr/>
              </p14:nvContentPartPr>
              <p14:xfrm>
                <a:off x="2442957" y="5124045"/>
                <a:ext cx="114120" cy="1083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1E958A3-D3B8-40BC-A05B-DC136E1DDF3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438637" y="5119725"/>
                  <a:ext cx="122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E7478AA-072C-4966-AD0E-2D1C9E9C16A5}"/>
                    </a:ext>
                  </a:extLst>
                </p14:cNvPr>
                <p14:cNvContentPartPr/>
                <p14:nvPr/>
              </p14:nvContentPartPr>
              <p14:xfrm>
                <a:off x="2622957" y="5136285"/>
                <a:ext cx="116640" cy="907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E7478AA-072C-4966-AD0E-2D1C9E9C16A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618637" y="5131965"/>
                  <a:ext cx="125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078A931-E34A-4F2C-867A-1B7987DB467D}"/>
                    </a:ext>
                  </a:extLst>
                </p14:cNvPr>
                <p14:cNvContentPartPr/>
                <p14:nvPr/>
              </p14:nvContentPartPr>
              <p14:xfrm>
                <a:off x="2787477" y="5125845"/>
                <a:ext cx="102600" cy="882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078A931-E34A-4F2C-867A-1B7987DB467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783157" y="5121525"/>
                  <a:ext cx="111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040D62F-543B-42E0-9AD1-100EFC3C9713}"/>
                    </a:ext>
                  </a:extLst>
                </p14:cNvPr>
                <p14:cNvContentPartPr/>
                <p14:nvPr/>
              </p14:nvContentPartPr>
              <p14:xfrm>
                <a:off x="2905197" y="5216925"/>
                <a:ext cx="20520" cy="471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040D62F-543B-42E0-9AD1-100EFC3C971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900877" y="5212605"/>
                  <a:ext cx="29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F1068CE-F68B-4DAF-BAD8-02AAC72E1B3A}"/>
                    </a:ext>
                  </a:extLst>
                </p14:cNvPr>
                <p14:cNvContentPartPr/>
                <p14:nvPr/>
              </p14:nvContentPartPr>
              <p14:xfrm>
                <a:off x="2982237" y="5103165"/>
                <a:ext cx="88560" cy="1155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F1068CE-F68B-4DAF-BAD8-02AAC72E1B3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977917" y="5098845"/>
                  <a:ext cx="97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1BF1ACF-A151-4829-B04D-DC2D059FAB49}"/>
                    </a:ext>
                  </a:extLst>
                </p14:cNvPr>
                <p14:cNvContentPartPr/>
                <p14:nvPr/>
              </p14:nvContentPartPr>
              <p14:xfrm>
                <a:off x="3130917" y="5084445"/>
                <a:ext cx="83880" cy="1317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1BF1ACF-A151-4829-B04D-DC2D059FAB4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126597" y="5080125"/>
                  <a:ext cx="92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E568AC8-3DED-413E-8C2C-9996DF6F29A7}"/>
                    </a:ext>
                  </a:extLst>
                </p14:cNvPr>
                <p14:cNvContentPartPr/>
                <p14:nvPr/>
              </p14:nvContentPartPr>
              <p14:xfrm>
                <a:off x="1496517" y="5641725"/>
                <a:ext cx="30240" cy="1944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E568AC8-3DED-413E-8C2C-9996DF6F29A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492197" y="5637405"/>
                  <a:ext cx="38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606881C-CF30-4F73-BCD7-B579784ACC7D}"/>
                    </a:ext>
                  </a:extLst>
                </p14:cNvPr>
                <p14:cNvContentPartPr/>
                <p14:nvPr/>
              </p14:nvContentPartPr>
              <p14:xfrm>
                <a:off x="1429917" y="5760525"/>
                <a:ext cx="148680" cy="655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606881C-CF30-4F73-BCD7-B579784ACC7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425597" y="5756205"/>
                  <a:ext cx="157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3136FD5-228E-4734-AAA4-FB398D081BCB}"/>
                    </a:ext>
                  </a:extLst>
                </p14:cNvPr>
                <p14:cNvContentPartPr/>
                <p14:nvPr/>
              </p14:nvContentPartPr>
              <p14:xfrm>
                <a:off x="1387797" y="5565765"/>
                <a:ext cx="370800" cy="2192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3136FD5-228E-4734-AAA4-FB398D081BC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383477" y="5561445"/>
                  <a:ext cx="379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509BFCA-8BDB-40AE-94D3-C020420B9AE7}"/>
                    </a:ext>
                  </a:extLst>
                </p14:cNvPr>
                <p14:cNvContentPartPr/>
                <p14:nvPr/>
              </p14:nvContentPartPr>
              <p14:xfrm>
                <a:off x="1778037" y="5582325"/>
                <a:ext cx="135000" cy="1242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509BFCA-8BDB-40AE-94D3-C020420B9AE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773717" y="5578005"/>
                  <a:ext cx="143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4A623E9-63AF-4F8F-93D8-753EEFEAEF60}"/>
                    </a:ext>
                  </a:extLst>
                </p14:cNvPr>
                <p14:cNvContentPartPr/>
                <p14:nvPr/>
              </p14:nvContentPartPr>
              <p14:xfrm>
                <a:off x="1925277" y="5575485"/>
                <a:ext cx="107280" cy="1026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4A623E9-63AF-4F8F-93D8-753EEFEAEF6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920957" y="5571165"/>
                  <a:ext cx="11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FB9506A-16BB-4E5C-BFBC-15F247DB1033}"/>
                    </a:ext>
                  </a:extLst>
                </p14:cNvPr>
                <p14:cNvContentPartPr/>
                <p14:nvPr/>
              </p14:nvContentPartPr>
              <p14:xfrm>
                <a:off x="2105277" y="5543805"/>
                <a:ext cx="16560" cy="1317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FB9506A-16BB-4E5C-BFBC-15F247DB103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100957" y="5539485"/>
                  <a:ext cx="2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4B1B090-2A5F-4A93-88BD-FAA6331338D2}"/>
                    </a:ext>
                  </a:extLst>
                </p14:cNvPr>
                <p14:cNvContentPartPr/>
                <p14:nvPr/>
              </p14:nvContentPartPr>
              <p14:xfrm>
                <a:off x="2148477" y="5540565"/>
                <a:ext cx="97200" cy="1447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4B1B090-2A5F-4A93-88BD-FAA6331338D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144157" y="5536245"/>
                  <a:ext cx="105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44F10C16-AE9E-41D0-B51B-5978925F66CC}"/>
                    </a:ext>
                  </a:extLst>
                </p14:cNvPr>
                <p14:cNvContentPartPr/>
                <p14:nvPr/>
              </p14:nvContentPartPr>
              <p14:xfrm>
                <a:off x="2242437" y="5491605"/>
                <a:ext cx="86400" cy="2365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44F10C16-AE9E-41D0-B51B-5978925F66C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238117" y="5487285"/>
                  <a:ext cx="9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A57EBF8-EC83-4CBF-81B5-44A85837D7F6}"/>
                    </a:ext>
                  </a:extLst>
                </p14:cNvPr>
                <p14:cNvContentPartPr/>
                <p14:nvPr/>
              </p14:nvContentPartPr>
              <p14:xfrm>
                <a:off x="2431437" y="5595285"/>
                <a:ext cx="170640" cy="13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A57EBF8-EC83-4CBF-81B5-44A85837D7F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427117" y="5590965"/>
                  <a:ext cx="179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360F1CA-393D-44D6-A698-1E90260CE8A7}"/>
                    </a:ext>
                  </a:extLst>
                </p14:cNvPr>
                <p14:cNvContentPartPr/>
                <p14:nvPr/>
              </p14:nvContentPartPr>
              <p14:xfrm>
                <a:off x="2442237" y="5612565"/>
                <a:ext cx="182160" cy="392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360F1CA-393D-44D6-A698-1E90260CE8A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437917" y="5608245"/>
                  <a:ext cx="190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665417F-BDE7-4A42-A46B-30AD22F8C8C6}"/>
                    </a:ext>
                  </a:extLst>
                </p14:cNvPr>
                <p14:cNvContentPartPr/>
                <p14:nvPr/>
              </p14:nvContentPartPr>
              <p14:xfrm>
                <a:off x="2745717" y="5506005"/>
                <a:ext cx="167400" cy="1080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665417F-BDE7-4A42-A46B-30AD22F8C8C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741397" y="5501685"/>
                  <a:ext cx="176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2209FB6-1048-494C-AD4B-CCCDCC86B08A}"/>
                    </a:ext>
                  </a:extLst>
                </p14:cNvPr>
                <p14:cNvContentPartPr/>
                <p14:nvPr/>
              </p14:nvContentPartPr>
              <p14:xfrm>
                <a:off x="2941917" y="5494125"/>
                <a:ext cx="115920" cy="1368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2209FB6-1048-494C-AD4B-CCCDCC86B08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937597" y="5489805"/>
                  <a:ext cx="124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53E1840-343E-4798-9EF7-33C05E2A36B3}"/>
                    </a:ext>
                  </a:extLst>
                </p14:cNvPr>
                <p14:cNvContentPartPr/>
                <p14:nvPr/>
              </p14:nvContentPartPr>
              <p14:xfrm>
                <a:off x="3122997" y="5505645"/>
                <a:ext cx="185400" cy="1144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53E1840-343E-4798-9EF7-33C05E2A36B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118677" y="5501325"/>
                  <a:ext cx="194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CB0FC3F3-057F-465D-92CF-B9D3292A8EB5}"/>
                    </a:ext>
                  </a:extLst>
                </p14:cNvPr>
                <p14:cNvContentPartPr/>
                <p14:nvPr/>
              </p14:nvContentPartPr>
              <p14:xfrm>
                <a:off x="3990957" y="5546685"/>
                <a:ext cx="423360" cy="331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CB0FC3F3-057F-465D-92CF-B9D3292A8EB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986637" y="5542365"/>
                  <a:ext cx="432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E27B7DE-F76F-4B6F-BC4A-FE6546BBA4B5}"/>
                    </a:ext>
                  </a:extLst>
                </p14:cNvPr>
                <p14:cNvContentPartPr/>
                <p14:nvPr/>
              </p14:nvContentPartPr>
              <p14:xfrm>
                <a:off x="4310277" y="5488005"/>
                <a:ext cx="206280" cy="1411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E27B7DE-F76F-4B6F-BC4A-FE6546BBA4B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305957" y="5483685"/>
                  <a:ext cx="214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11610878-E707-4C13-B0C0-8AA34044B94D}"/>
                    </a:ext>
                  </a:extLst>
                </p14:cNvPr>
                <p14:cNvContentPartPr/>
                <p14:nvPr/>
              </p14:nvContentPartPr>
              <p14:xfrm>
                <a:off x="4042797" y="5264445"/>
                <a:ext cx="84600" cy="1206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11610878-E707-4C13-B0C0-8AA34044B94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038477" y="5260125"/>
                  <a:ext cx="93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C16282F-A549-45EC-A316-C84B192628C1}"/>
                    </a:ext>
                  </a:extLst>
                </p14:cNvPr>
                <p14:cNvContentPartPr/>
                <p14:nvPr/>
              </p14:nvContentPartPr>
              <p14:xfrm>
                <a:off x="4192917" y="5296125"/>
                <a:ext cx="93240" cy="1425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C16282F-A549-45EC-A316-C84B192628C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188597" y="5291805"/>
                  <a:ext cx="101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F03AAF1-21E5-4CAB-A7DA-504F1E979CD7}"/>
                    </a:ext>
                  </a:extLst>
                </p14:cNvPr>
                <p14:cNvContentPartPr/>
                <p14:nvPr/>
              </p14:nvContentPartPr>
              <p14:xfrm>
                <a:off x="4284357" y="5282805"/>
                <a:ext cx="99360" cy="453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F03AAF1-21E5-4CAB-A7DA-504F1E979CD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280037" y="5278485"/>
                  <a:ext cx="108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6E3A9A7-5F09-4608-A315-F95C37D6D84C}"/>
                    </a:ext>
                  </a:extLst>
                </p14:cNvPr>
                <p14:cNvContentPartPr/>
                <p14:nvPr/>
              </p14:nvContentPartPr>
              <p14:xfrm>
                <a:off x="4400637" y="5255805"/>
                <a:ext cx="183960" cy="644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6E3A9A7-5F09-4608-A315-F95C37D6D84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396317" y="5251485"/>
                  <a:ext cx="192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7C8EA7F-927B-4C06-98CE-EECE7D0B4A62}"/>
                    </a:ext>
                  </a:extLst>
                </p14:cNvPr>
                <p14:cNvContentPartPr/>
                <p14:nvPr/>
              </p14:nvContentPartPr>
              <p14:xfrm>
                <a:off x="4774677" y="5434725"/>
                <a:ext cx="16560" cy="2055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7C8EA7F-927B-4C06-98CE-EECE7D0B4A6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770357" y="5430405"/>
                  <a:ext cx="25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6AAE46B-374D-4891-ABB2-E148AFEF4A91}"/>
                    </a:ext>
                  </a:extLst>
                </p14:cNvPr>
                <p14:cNvContentPartPr/>
                <p14:nvPr/>
              </p14:nvContentPartPr>
              <p14:xfrm>
                <a:off x="4711317" y="5551005"/>
                <a:ext cx="174960" cy="60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6AAE46B-374D-4891-ABB2-E148AFEF4A9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706997" y="5546685"/>
                  <a:ext cx="183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05FE6A0-ED84-46D3-B2A0-8531F913C959}"/>
                    </a:ext>
                  </a:extLst>
                </p14:cNvPr>
                <p14:cNvContentPartPr/>
                <p14:nvPr/>
              </p14:nvContentPartPr>
              <p14:xfrm>
                <a:off x="4688997" y="5392965"/>
                <a:ext cx="207360" cy="162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05FE6A0-ED84-46D3-B2A0-8531F913C95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684677" y="5388645"/>
                  <a:ext cx="216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7CF12DF-0855-4CE6-AED2-5DC103900072}"/>
                    </a:ext>
                  </a:extLst>
                </p14:cNvPr>
                <p14:cNvContentPartPr/>
                <p14:nvPr/>
              </p14:nvContentPartPr>
              <p14:xfrm>
                <a:off x="4957197" y="5363445"/>
                <a:ext cx="88200" cy="216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7CF12DF-0855-4CE6-AED2-5DC10390007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952877" y="5359125"/>
                  <a:ext cx="96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99FB02F-67F5-4FA4-85C4-4EF6E94A58A0}"/>
                    </a:ext>
                  </a:extLst>
                </p14:cNvPr>
                <p14:cNvContentPartPr/>
                <p14:nvPr/>
              </p14:nvContentPartPr>
              <p14:xfrm>
                <a:off x="5132877" y="5396565"/>
                <a:ext cx="92160" cy="1206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99FB02F-67F5-4FA4-85C4-4EF6E94A58A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128557" y="5392245"/>
                  <a:ext cx="100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0A7B32F-9313-41F1-AAEB-27BB90D6A8C7}"/>
                    </a:ext>
                  </a:extLst>
                </p14:cNvPr>
                <p14:cNvContentPartPr/>
                <p14:nvPr/>
              </p14:nvContentPartPr>
              <p14:xfrm>
                <a:off x="5258517" y="5412765"/>
                <a:ext cx="91440" cy="784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0A7B32F-9313-41F1-AAEB-27BB90D6A8C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254197" y="5408445"/>
                  <a:ext cx="100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3353604-5D8D-485E-973F-25E0BFA96792}"/>
                    </a:ext>
                  </a:extLst>
                </p14:cNvPr>
                <p14:cNvContentPartPr/>
                <p14:nvPr/>
              </p14:nvContentPartPr>
              <p14:xfrm>
                <a:off x="5375877" y="5408085"/>
                <a:ext cx="38880" cy="990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3353604-5D8D-485E-973F-25E0BFA9679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371557" y="5403765"/>
                  <a:ext cx="47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6AEC6F3-3CC4-49FD-974A-A735B699B31A}"/>
                    </a:ext>
                  </a:extLst>
                </p14:cNvPr>
                <p14:cNvContentPartPr/>
                <p14:nvPr/>
              </p14:nvContentPartPr>
              <p14:xfrm>
                <a:off x="5456517" y="5386845"/>
                <a:ext cx="79200" cy="1285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6AEC6F3-3CC4-49FD-974A-A735B699B31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452197" y="5382525"/>
                  <a:ext cx="87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DB3E0172-9962-45F8-8254-B3995FB6C78A}"/>
                    </a:ext>
                  </a:extLst>
                </p14:cNvPr>
                <p14:cNvContentPartPr/>
                <p14:nvPr/>
              </p14:nvContentPartPr>
              <p14:xfrm>
                <a:off x="5588277" y="5354445"/>
                <a:ext cx="57240" cy="1544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DB3E0172-9962-45F8-8254-B3995FB6C78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583957" y="5350125"/>
                  <a:ext cx="65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BD9DDCC-F87B-437F-8AB1-E754C8EBBFA3}"/>
                    </a:ext>
                  </a:extLst>
                </p14:cNvPr>
                <p14:cNvContentPartPr/>
                <p14:nvPr/>
              </p14:nvContentPartPr>
              <p14:xfrm>
                <a:off x="5708517" y="5387205"/>
                <a:ext cx="126000" cy="536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BD9DDCC-F87B-437F-8AB1-E754C8EBBFA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704197" y="5382885"/>
                  <a:ext cx="134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4552AC5-CF03-405E-B222-44091CA4BD5C}"/>
                    </a:ext>
                  </a:extLst>
                </p14:cNvPr>
                <p14:cNvContentPartPr/>
                <p14:nvPr/>
              </p14:nvContentPartPr>
              <p14:xfrm>
                <a:off x="5965197" y="5309805"/>
                <a:ext cx="142920" cy="1440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4552AC5-CF03-405E-B222-44091CA4BD5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960877" y="5305485"/>
                  <a:ext cx="151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D37343C-7644-44E5-96E2-19B57A6B3FCE}"/>
                    </a:ext>
                  </a:extLst>
                </p14:cNvPr>
                <p14:cNvContentPartPr/>
                <p14:nvPr/>
              </p14:nvContentPartPr>
              <p14:xfrm>
                <a:off x="6134037" y="5320605"/>
                <a:ext cx="106200" cy="1112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D37343C-7644-44E5-96E2-19B57A6B3FC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129717" y="5316285"/>
                  <a:ext cx="114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8E26573-A8CA-42DA-A0AB-B3032F6D0747}"/>
                    </a:ext>
                  </a:extLst>
                </p14:cNvPr>
                <p14:cNvContentPartPr/>
                <p14:nvPr/>
              </p14:nvContentPartPr>
              <p14:xfrm>
                <a:off x="6296397" y="5327085"/>
                <a:ext cx="72720" cy="1296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8E26573-A8CA-42DA-A0AB-B3032F6D074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292077" y="5322765"/>
                  <a:ext cx="81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C283B47-6B92-498E-B32C-B4F8E729B278}"/>
                    </a:ext>
                  </a:extLst>
                </p14:cNvPr>
                <p14:cNvContentPartPr/>
                <p14:nvPr/>
              </p14:nvContentPartPr>
              <p14:xfrm>
                <a:off x="6403317" y="5428605"/>
                <a:ext cx="23760" cy="540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C283B47-6B92-498E-B32C-B4F8E729B27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398997" y="5424285"/>
                  <a:ext cx="32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B6C1170-394F-4E46-B286-021068D79184}"/>
                    </a:ext>
                  </a:extLst>
                </p14:cNvPr>
                <p14:cNvContentPartPr/>
                <p14:nvPr/>
              </p14:nvContentPartPr>
              <p14:xfrm>
                <a:off x="6497637" y="5302965"/>
                <a:ext cx="94320" cy="1418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B6C1170-394F-4E46-B286-021068D7918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493317" y="5298645"/>
                  <a:ext cx="102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6B6C41A-43BA-45C6-88D9-B44B82AE9762}"/>
                    </a:ext>
                  </a:extLst>
                </p14:cNvPr>
                <p14:cNvContentPartPr/>
                <p14:nvPr/>
              </p14:nvContentPartPr>
              <p14:xfrm>
                <a:off x="6640557" y="5308365"/>
                <a:ext cx="79920" cy="1432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6B6C41A-43BA-45C6-88D9-B44B82AE976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636237" y="5304045"/>
                  <a:ext cx="88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BDDF5D6-88BE-45CE-B0AA-BF2C6376B8C0}"/>
                    </a:ext>
                  </a:extLst>
                </p14:cNvPr>
                <p14:cNvContentPartPr/>
                <p14:nvPr/>
              </p14:nvContentPartPr>
              <p14:xfrm>
                <a:off x="2113197" y="6031605"/>
                <a:ext cx="200880" cy="82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BDDF5D6-88BE-45CE-B0AA-BF2C6376B8C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108877" y="6027285"/>
                  <a:ext cx="209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983DE0B-D751-40C5-9EC9-62858F331DCB}"/>
                    </a:ext>
                  </a:extLst>
                </p14:cNvPr>
                <p14:cNvContentPartPr/>
                <p14:nvPr/>
              </p14:nvContentPartPr>
              <p14:xfrm>
                <a:off x="2274837" y="5953485"/>
                <a:ext cx="162000" cy="1458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983DE0B-D751-40C5-9EC9-62858F331DC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270517" y="5949165"/>
                  <a:ext cx="170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D3130EF-5CCA-46F6-AE34-E32AB29A73CB}"/>
                    </a:ext>
                  </a:extLst>
                </p14:cNvPr>
                <p14:cNvContentPartPr/>
                <p14:nvPr/>
              </p14:nvContentPartPr>
              <p14:xfrm>
                <a:off x="3441957" y="5641005"/>
                <a:ext cx="102960" cy="766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D3130EF-5CCA-46F6-AE34-E32AB29A73C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437637" y="5636685"/>
                  <a:ext cx="111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5FF1F84-767F-42F3-A395-2DE1DD66B4B1}"/>
                    </a:ext>
                  </a:extLst>
                </p14:cNvPr>
                <p14:cNvContentPartPr/>
                <p14:nvPr/>
              </p14:nvContentPartPr>
              <p14:xfrm>
                <a:off x="3560757" y="5627325"/>
                <a:ext cx="73080" cy="698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5FF1F84-767F-42F3-A395-2DE1DD66B4B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556437" y="5623005"/>
                  <a:ext cx="81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D46F63D0-2298-4D76-98F9-8FB6B782EF2A}"/>
                    </a:ext>
                  </a:extLst>
                </p14:cNvPr>
                <p14:cNvContentPartPr/>
                <p14:nvPr/>
              </p14:nvContentPartPr>
              <p14:xfrm>
                <a:off x="3671637" y="5636685"/>
                <a:ext cx="7920" cy="518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D46F63D0-2298-4D76-98F9-8FB6B782EF2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667317" y="5632365"/>
                  <a:ext cx="16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47CBB86-B49F-41B2-8B91-69F0D730AF79}"/>
                    </a:ext>
                  </a:extLst>
                </p14:cNvPr>
                <p14:cNvContentPartPr/>
                <p14:nvPr/>
              </p14:nvContentPartPr>
              <p14:xfrm>
                <a:off x="3725997" y="5605005"/>
                <a:ext cx="108720" cy="936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47CBB86-B49F-41B2-8B91-69F0D730AF79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721677" y="5600685"/>
                  <a:ext cx="117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9385C57-F190-4A3B-9876-58D0A4E71A13}"/>
                    </a:ext>
                  </a:extLst>
                </p14:cNvPr>
                <p14:cNvContentPartPr/>
                <p14:nvPr/>
              </p14:nvContentPartPr>
              <p14:xfrm>
                <a:off x="2676597" y="5919645"/>
                <a:ext cx="191880" cy="135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9385C57-F190-4A3B-9876-58D0A4E71A1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672277" y="5915325"/>
                  <a:ext cx="200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4E0E3E0-3C8D-4EA3-B549-B3F55A59D2B8}"/>
                    </a:ext>
                  </a:extLst>
                </p14:cNvPr>
                <p14:cNvContentPartPr/>
                <p14:nvPr/>
              </p14:nvContentPartPr>
              <p14:xfrm>
                <a:off x="2909517" y="5925405"/>
                <a:ext cx="136440" cy="1209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4E0E3E0-3C8D-4EA3-B549-B3F55A59D2B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905197" y="5921085"/>
                  <a:ext cx="145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0765BBC-5E85-4EC6-92F2-013A6A719B14}"/>
                    </a:ext>
                  </a:extLst>
                </p14:cNvPr>
                <p14:cNvContentPartPr/>
                <p14:nvPr/>
              </p14:nvContentPartPr>
              <p14:xfrm>
                <a:off x="3075117" y="5921805"/>
                <a:ext cx="123480" cy="990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0765BBC-5E85-4EC6-92F2-013A6A719B1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070797" y="5917485"/>
                  <a:ext cx="132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BF0D1CAC-DCA9-442C-B6B3-E7E6EB1F1BB4}"/>
                    </a:ext>
                  </a:extLst>
                </p14:cNvPr>
                <p14:cNvContentPartPr/>
                <p14:nvPr/>
              </p14:nvContentPartPr>
              <p14:xfrm>
                <a:off x="3270597" y="5854845"/>
                <a:ext cx="97920" cy="1926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BF0D1CAC-DCA9-442C-B6B3-E7E6EB1F1BB4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266277" y="5850525"/>
                  <a:ext cx="106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B112CA8-C5FD-4D3C-B63C-2D6DE47CC72B}"/>
                    </a:ext>
                  </a:extLst>
                </p14:cNvPr>
                <p14:cNvContentPartPr/>
                <p14:nvPr/>
              </p14:nvContentPartPr>
              <p14:xfrm>
                <a:off x="3392997" y="5891565"/>
                <a:ext cx="151920" cy="1170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B112CA8-C5FD-4D3C-B63C-2D6DE47CC72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388677" y="5887245"/>
                  <a:ext cx="160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776916C4-813B-43F8-92B0-3D5F36B05BB2}"/>
                    </a:ext>
                  </a:extLst>
                </p14:cNvPr>
                <p14:cNvContentPartPr/>
                <p14:nvPr/>
              </p14:nvContentPartPr>
              <p14:xfrm>
                <a:off x="3606837" y="5903445"/>
                <a:ext cx="32760" cy="1166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776916C4-813B-43F8-92B0-3D5F36B05BB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602517" y="5899125"/>
                  <a:ext cx="41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C2F77AC0-B5D1-480D-9287-0D9D31F4712F}"/>
                    </a:ext>
                  </a:extLst>
                </p14:cNvPr>
                <p14:cNvContentPartPr/>
                <p14:nvPr/>
              </p14:nvContentPartPr>
              <p14:xfrm>
                <a:off x="3556077" y="5944485"/>
                <a:ext cx="140760" cy="334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C2F77AC0-B5D1-480D-9287-0D9D31F4712F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551757" y="5940165"/>
                  <a:ext cx="149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11DE725-90F9-4277-A132-B1AD2836F475}"/>
                    </a:ext>
                  </a:extLst>
                </p14:cNvPr>
                <p14:cNvContentPartPr/>
                <p14:nvPr/>
              </p14:nvContentPartPr>
              <p14:xfrm>
                <a:off x="3695037" y="5901285"/>
                <a:ext cx="157320" cy="1692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11DE725-90F9-4277-A132-B1AD2836F47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690717" y="5896965"/>
                  <a:ext cx="165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3E6B800-82D8-4064-8F76-044B2A3E9E61}"/>
                    </a:ext>
                  </a:extLst>
                </p14:cNvPr>
                <p14:cNvContentPartPr/>
                <p14:nvPr/>
              </p14:nvContentPartPr>
              <p14:xfrm>
                <a:off x="3709077" y="5846925"/>
                <a:ext cx="152280" cy="2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3E6B800-82D8-4064-8F76-044B2A3E9E61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704757" y="5842605"/>
                  <a:ext cx="160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D35BF6FD-5E33-4A57-BD8D-5FE4723D182D}"/>
                    </a:ext>
                  </a:extLst>
                </p14:cNvPr>
                <p14:cNvContentPartPr/>
                <p14:nvPr/>
              </p14:nvContentPartPr>
              <p14:xfrm>
                <a:off x="3819237" y="5815245"/>
                <a:ext cx="130320" cy="2876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D35BF6FD-5E33-4A57-BD8D-5FE4723D182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814917" y="5810925"/>
                  <a:ext cx="138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BA1B4B0-9948-4737-9595-43AB2E0F180E}"/>
                    </a:ext>
                  </a:extLst>
                </p14:cNvPr>
                <p14:cNvContentPartPr/>
                <p14:nvPr/>
              </p14:nvContentPartPr>
              <p14:xfrm>
                <a:off x="4003917" y="5807325"/>
                <a:ext cx="87840" cy="2214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BA1B4B0-9948-4737-9595-43AB2E0F180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999597" y="5803005"/>
                  <a:ext cx="96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5F1C8187-E373-4C3C-BCF4-EAD757E09F82}"/>
                    </a:ext>
                  </a:extLst>
                </p14:cNvPr>
                <p14:cNvContentPartPr/>
                <p14:nvPr/>
              </p14:nvContentPartPr>
              <p14:xfrm>
                <a:off x="4103277" y="5869965"/>
                <a:ext cx="160200" cy="954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5F1C8187-E373-4C3C-BCF4-EAD757E09F8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098957" y="5865645"/>
                  <a:ext cx="168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ABCB41A-6804-4327-A219-4689335B1664}"/>
                    </a:ext>
                  </a:extLst>
                </p14:cNvPr>
                <p14:cNvContentPartPr/>
                <p14:nvPr/>
              </p14:nvContentPartPr>
              <p14:xfrm>
                <a:off x="4340517" y="5887965"/>
                <a:ext cx="30960" cy="889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ABCB41A-6804-4327-A219-4689335B166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336197" y="5883645"/>
                  <a:ext cx="39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4B85DD4-D729-4661-AAEB-5AF641D43CC1}"/>
                    </a:ext>
                  </a:extLst>
                </p14:cNvPr>
                <p14:cNvContentPartPr/>
                <p14:nvPr/>
              </p14:nvContentPartPr>
              <p14:xfrm>
                <a:off x="4310277" y="5914605"/>
                <a:ext cx="139680" cy="46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4B85DD4-D729-4661-AAEB-5AF641D43CC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305957" y="5910285"/>
                  <a:ext cx="148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2336A01-0DA3-459D-906D-900DD596DC27}"/>
                    </a:ext>
                  </a:extLst>
                </p14:cNvPr>
                <p14:cNvContentPartPr/>
                <p14:nvPr/>
              </p14:nvContentPartPr>
              <p14:xfrm>
                <a:off x="4443477" y="5883285"/>
                <a:ext cx="88560" cy="1807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2336A01-0DA3-459D-906D-900DD596DC2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439157" y="5878965"/>
                  <a:ext cx="97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12E09BD-95C8-4262-BD91-F056C61EFC41}"/>
                    </a:ext>
                  </a:extLst>
                </p14:cNvPr>
                <p14:cNvContentPartPr/>
                <p14:nvPr/>
              </p14:nvContentPartPr>
              <p14:xfrm>
                <a:off x="4448517" y="5835405"/>
                <a:ext cx="128520" cy="68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12E09BD-95C8-4262-BD91-F056C61EFC4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444197" y="5831085"/>
                  <a:ext cx="137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5DD02CF-5CBD-4649-B3AA-244F56341869}"/>
                    </a:ext>
                  </a:extLst>
                </p14:cNvPr>
                <p14:cNvContentPartPr/>
                <p14:nvPr/>
              </p14:nvContentPartPr>
              <p14:xfrm>
                <a:off x="4527717" y="5799765"/>
                <a:ext cx="127080" cy="2725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5DD02CF-5CBD-4649-B3AA-244F5634186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523397" y="5795445"/>
                  <a:ext cx="135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37B03BB-7987-4D76-BC76-12F63C931DA6}"/>
                    </a:ext>
                  </a:extLst>
                </p14:cNvPr>
                <p14:cNvContentPartPr/>
                <p14:nvPr/>
              </p14:nvContentPartPr>
              <p14:xfrm>
                <a:off x="4155117" y="5666205"/>
                <a:ext cx="156960" cy="774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37B03BB-7987-4D76-BC76-12F63C931DA6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150797" y="5661885"/>
                  <a:ext cx="165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96E289C-1DD6-4E70-A3B1-01769FA3A708}"/>
                    </a:ext>
                  </a:extLst>
                </p14:cNvPr>
                <p14:cNvContentPartPr/>
                <p14:nvPr/>
              </p14:nvContentPartPr>
              <p14:xfrm>
                <a:off x="4325757" y="5654685"/>
                <a:ext cx="68760" cy="579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96E289C-1DD6-4E70-A3B1-01769FA3A70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321437" y="5650365"/>
                  <a:ext cx="77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BC60FAE-E6DE-478E-9CA3-0B36DFC833AD}"/>
                    </a:ext>
                  </a:extLst>
                </p14:cNvPr>
                <p14:cNvContentPartPr/>
                <p14:nvPr/>
              </p14:nvContentPartPr>
              <p14:xfrm>
                <a:off x="4408197" y="5661525"/>
                <a:ext cx="33120" cy="824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BC60FAE-E6DE-478E-9CA3-0B36DFC833A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403877" y="5657205"/>
                  <a:ext cx="41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374BB88-4B68-407F-954B-931CA1C8992A}"/>
                    </a:ext>
                  </a:extLst>
                </p14:cNvPr>
                <p14:cNvContentPartPr/>
                <p14:nvPr/>
              </p14:nvContentPartPr>
              <p14:xfrm>
                <a:off x="4462557" y="5647845"/>
                <a:ext cx="95400" cy="921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374BB88-4B68-407F-954B-931CA1C8992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458237" y="5643525"/>
                  <a:ext cx="104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D6F1DDC3-AAC6-4400-9F71-8CD3C7D7FB1F}"/>
                    </a:ext>
                  </a:extLst>
                </p14:cNvPr>
                <p14:cNvContentPartPr/>
                <p14:nvPr/>
              </p14:nvContentPartPr>
              <p14:xfrm>
                <a:off x="4713837" y="5787165"/>
                <a:ext cx="66600" cy="2066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D6F1DDC3-AAC6-4400-9F71-8CD3C7D7FB1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709517" y="5782845"/>
                  <a:ext cx="75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E5EDCFC-5C44-424D-9590-9F6C5022D844}"/>
                    </a:ext>
                  </a:extLst>
                </p14:cNvPr>
                <p14:cNvContentPartPr/>
                <p14:nvPr/>
              </p14:nvContentPartPr>
              <p14:xfrm>
                <a:off x="4816797" y="5833965"/>
                <a:ext cx="103320" cy="1004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E5EDCFC-5C44-424D-9590-9F6C5022D84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812477" y="5829645"/>
                  <a:ext cx="111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AE52B08-B27C-4D68-B0FF-6606D7E8F740}"/>
                    </a:ext>
                  </a:extLst>
                </p14:cNvPr>
                <p14:cNvContentPartPr/>
                <p14:nvPr/>
              </p14:nvContentPartPr>
              <p14:xfrm>
                <a:off x="4977717" y="5842245"/>
                <a:ext cx="35280" cy="1170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AE52B08-B27C-4D68-B0FF-6606D7E8F74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973397" y="5837925"/>
                  <a:ext cx="43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A002C3B-DA8E-4CD5-BF49-17C34B0E9CFF}"/>
                    </a:ext>
                  </a:extLst>
                </p14:cNvPr>
                <p14:cNvContentPartPr/>
                <p14:nvPr/>
              </p14:nvContentPartPr>
              <p14:xfrm>
                <a:off x="4939197" y="5891205"/>
                <a:ext cx="155520" cy="104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A002C3B-DA8E-4CD5-BF49-17C34B0E9CFF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934877" y="5886885"/>
                  <a:ext cx="164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81C361E1-1E17-4263-A393-A5683E44A5C3}"/>
                    </a:ext>
                  </a:extLst>
                </p14:cNvPr>
                <p14:cNvContentPartPr/>
                <p14:nvPr/>
              </p14:nvContentPartPr>
              <p14:xfrm>
                <a:off x="5102997" y="5791485"/>
                <a:ext cx="117000" cy="2246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81C361E1-1E17-4263-A393-A5683E44A5C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098677" y="5787165"/>
                  <a:ext cx="125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35FE2CE-A7EE-41AE-9FF5-7D973CF54CB8}"/>
                    </a:ext>
                  </a:extLst>
                </p14:cNvPr>
                <p14:cNvContentPartPr/>
                <p14:nvPr/>
              </p14:nvContentPartPr>
              <p14:xfrm>
                <a:off x="5193717" y="5764125"/>
                <a:ext cx="106560" cy="2502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35FE2CE-A7EE-41AE-9FF5-7D973CF54CB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189397" y="5759805"/>
                  <a:ext cx="115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B232A66-9B47-40A9-851B-1AA842C28BCA}"/>
                    </a:ext>
                  </a:extLst>
                </p14:cNvPr>
                <p14:cNvContentPartPr/>
                <p14:nvPr/>
              </p14:nvContentPartPr>
              <p14:xfrm>
                <a:off x="4849197" y="5624445"/>
                <a:ext cx="92160" cy="943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B232A66-9B47-40A9-851B-1AA842C28BCA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844877" y="5620125"/>
                  <a:ext cx="100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8F7A46BA-A6D3-4D32-95A2-10D78B7C69ED}"/>
                    </a:ext>
                  </a:extLst>
                </p14:cNvPr>
                <p14:cNvContentPartPr/>
                <p14:nvPr/>
              </p14:nvContentPartPr>
              <p14:xfrm>
                <a:off x="4965837" y="5655045"/>
                <a:ext cx="76320" cy="475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8F7A46BA-A6D3-4D32-95A2-10D78B7C69E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961517" y="5650725"/>
                  <a:ext cx="84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9C3944F-C7AD-476A-9D02-63655D785233}"/>
                    </a:ext>
                  </a:extLst>
                </p14:cNvPr>
                <p14:cNvContentPartPr/>
                <p14:nvPr/>
              </p14:nvContentPartPr>
              <p14:xfrm>
                <a:off x="5068077" y="5620485"/>
                <a:ext cx="66240" cy="424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9C3944F-C7AD-476A-9D02-63655D78523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063757" y="5616165"/>
                  <a:ext cx="74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45FAD8E-FAE2-4420-9ED5-67E3C58D8A81}"/>
                    </a:ext>
                  </a:extLst>
                </p14:cNvPr>
                <p14:cNvContentPartPr/>
                <p14:nvPr/>
              </p14:nvContentPartPr>
              <p14:xfrm>
                <a:off x="5070957" y="5623005"/>
                <a:ext cx="36000" cy="1018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45FAD8E-FAE2-4420-9ED5-67E3C58D8A8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066637" y="5618685"/>
                  <a:ext cx="44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FD21D2EC-6F1D-41F9-A736-904EA7F9D052}"/>
                    </a:ext>
                  </a:extLst>
                </p14:cNvPr>
                <p14:cNvContentPartPr/>
                <p14:nvPr/>
              </p14:nvContentPartPr>
              <p14:xfrm>
                <a:off x="5124957" y="5615805"/>
                <a:ext cx="72720" cy="1072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FD21D2EC-6F1D-41F9-A736-904EA7F9D052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120637" y="5611485"/>
                  <a:ext cx="81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98C1C5EC-A49A-4A42-8048-654F588E812C}"/>
                    </a:ext>
                  </a:extLst>
                </p14:cNvPr>
                <p14:cNvContentPartPr/>
                <p14:nvPr/>
              </p14:nvContentPartPr>
              <p14:xfrm>
                <a:off x="5415477" y="5829645"/>
                <a:ext cx="181080" cy="50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98C1C5EC-A49A-4A42-8048-654F588E812C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411157" y="5825325"/>
                  <a:ext cx="189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1BF0C6E-670F-426F-AE19-D5022AFD4084}"/>
                    </a:ext>
                  </a:extLst>
                </p14:cNvPr>
                <p14:cNvContentPartPr/>
                <p14:nvPr/>
              </p14:nvContentPartPr>
              <p14:xfrm>
                <a:off x="5406837" y="5866005"/>
                <a:ext cx="190800" cy="111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1BF0C6E-670F-426F-AE19-D5022AFD408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402517" y="5861685"/>
                  <a:ext cx="199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8CE1764-1DD4-4597-A874-C42123F9E5F6}"/>
                    </a:ext>
                  </a:extLst>
                </p14:cNvPr>
                <p14:cNvContentPartPr/>
                <p14:nvPr/>
              </p14:nvContentPartPr>
              <p14:xfrm>
                <a:off x="5717157" y="5760165"/>
                <a:ext cx="168120" cy="1249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8CE1764-1DD4-4597-A874-C42123F9E5F6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712837" y="5755845"/>
                  <a:ext cx="176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4070011-0B7A-452A-9D82-905CAF112A02}"/>
                    </a:ext>
                  </a:extLst>
                </p14:cNvPr>
                <p14:cNvContentPartPr/>
                <p14:nvPr/>
              </p14:nvContentPartPr>
              <p14:xfrm>
                <a:off x="5906157" y="5744325"/>
                <a:ext cx="131400" cy="1065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4070011-0B7A-452A-9D82-905CAF112A0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901837" y="5740005"/>
                  <a:ext cx="140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58567C4-550A-43FE-AF44-0E8599C73B37}"/>
                    </a:ext>
                  </a:extLst>
                </p14:cNvPr>
                <p14:cNvContentPartPr/>
                <p14:nvPr/>
              </p14:nvContentPartPr>
              <p14:xfrm>
                <a:off x="6074637" y="5733885"/>
                <a:ext cx="100800" cy="1267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58567C4-550A-43FE-AF44-0E8599C73B37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070317" y="5729565"/>
                  <a:ext cx="109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72DDE392-135B-4D39-8FD8-FB1540255962}"/>
                    </a:ext>
                  </a:extLst>
                </p14:cNvPr>
                <p14:cNvContentPartPr/>
                <p14:nvPr/>
              </p14:nvContentPartPr>
              <p14:xfrm>
                <a:off x="6200637" y="5835765"/>
                <a:ext cx="18360" cy="586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72DDE392-135B-4D39-8FD8-FB1540255962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196317" y="5831445"/>
                  <a:ext cx="27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063EF0F-F191-4FF7-9D7B-6487BE75D160}"/>
                    </a:ext>
                  </a:extLst>
                </p14:cNvPr>
                <p14:cNvContentPartPr/>
                <p14:nvPr/>
              </p14:nvContentPartPr>
              <p14:xfrm>
                <a:off x="6280917" y="5719485"/>
                <a:ext cx="100440" cy="1324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063EF0F-F191-4FF7-9D7B-6487BE75D16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276597" y="5715165"/>
                  <a:ext cx="109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AAB98F16-60A8-4A4E-B244-555FEE5C59E0}"/>
                    </a:ext>
                  </a:extLst>
                </p14:cNvPr>
                <p14:cNvContentPartPr/>
                <p14:nvPr/>
              </p14:nvContentPartPr>
              <p14:xfrm>
                <a:off x="6418797" y="5734965"/>
                <a:ext cx="117000" cy="1458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AAB98F16-60A8-4A4E-B244-555FEE5C59E0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414477" y="5730645"/>
                  <a:ext cx="125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84CB595-918B-4C56-9247-9872A837F7E0}"/>
                    </a:ext>
                  </a:extLst>
                </p14:cNvPr>
                <p14:cNvContentPartPr/>
                <p14:nvPr/>
              </p14:nvContentPartPr>
              <p14:xfrm>
                <a:off x="3274197" y="6075885"/>
                <a:ext cx="917280" cy="1360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84CB595-918B-4C56-9247-9872A837F7E0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269877" y="6071565"/>
                  <a:ext cx="925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659B687-A401-45C4-99C6-0E796E14498A}"/>
                    </a:ext>
                  </a:extLst>
                </p14:cNvPr>
                <p14:cNvContentPartPr/>
                <p14:nvPr/>
              </p14:nvContentPartPr>
              <p14:xfrm>
                <a:off x="4188957" y="6045645"/>
                <a:ext cx="889200" cy="1299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659B687-A401-45C4-99C6-0E796E14498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184637" y="6041325"/>
                  <a:ext cx="897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78F8639-6174-471F-BB12-8C8A51168953}"/>
                    </a:ext>
                  </a:extLst>
                </p14:cNvPr>
                <p14:cNvContentPartPr/>
                <p14:nvPr/>
              </p14:nvContentPartPr>
              <p14:xfrm>
                <a:off x="3840477" y="6229605"/>
                <a:ext cx="144360" cy="806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78F8639-6174-471F-BB12-8C8A51168953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836157" y="6225285"/>
                  <a:ext cx="153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4529C47-0837-4B8B-9C5F-365B3CA0567C}"/>
                    </a:ext>
                  </a:extLst>
                </p14:cNvPr>
                <p14:cNvContentPartPr/>
                <p14:nvPr/>
              </p14:nvContentPartPr>
              <p14:xfrm>
                <a:off x="4023357" y="6232485"/>
                <a:ext cx="117720" cy="990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4529C47-0837-4B8B-9C5F-365B3CA0567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019037" y="6228165"/>
                  <a:ext cx="12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10ECF71-4F73-4C2B-A99C-93DFDE1AE1C2}"/>
                    </a:ext>
                  </a:extLst>
                </p14:cNvPr>
                <p14:cNvContentPartPr/>
                <p14:nvPr/>
              </p14:nvContentPartPr>
              <p14:xfrm>
                <a:off x="4055757" y="6210525"/>
                <a:ext cx="46440" cy="1116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10ECF71-4F73-4C2B-A99C-93DFDE1AE1C2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051437" y="6206205"/>
                  <a:ext cx="55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AE3F6AA8-45B8-46A0-B1BC-3251D52502D2}"/>
                    </a:ext>
                  </a:extLst>
                </p14:cNvPr>
                <p14:cNvContentPartPr/>
                <p14:nvPr/>
              </p14:nvContentPartPr>
              <p14:xfrm>
                <a:off x="3998517" y="6272805"/>
                <a:ext cx="173160" cy="327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AE3F6AA8-45B8-46A0-B1BC-3251D52502D2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994197" y="6268485"/>
                  <a:ext cx="181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4D9984A-9CE9-495A-96C8-A4053F68C78B}"/>
                    </a:ext>
                  </a:extLst>
                </p14:cNvPr>
                <p14:cNvContentPartPr/>
                <p14:nvPr/>
              </p14:nvContentPartPr>
              <p14:xfrm>
                <a:off x="4203717" y="6231405"/>
                <a:ext cx="105120" cy="15804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4D9984A-9CE9-495A-96C8-A4053F68C78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199397" y="6227085"/>
                  <a:ext cx="113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7EA6061B-FB20-4663-9B51-51A504C07F45}"/>
                    </a:ext>
                  </a:extLst>
                </p14:cNvPr>
                <p14:cNvContentPartPr/>
                <p14:nvPr/>
              </p14:nvContentPartPr>
              <p14:xfrm>
                <a:off x="4182117" y="6190365"/>
                <a:ext cx="142920" cy="43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7EA6061B-FB20-4663-9B51-51A504C07F4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177797" y="6186045"/>
                  <a:ext cx="151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0521D1A-F446-4B32-B066-066208321B54}"/>
                    </a:ext>
                  </a:extLst>
                </p14:cNvPr>
                <p14:cNvContentPartPr/>
                <p14:nvPr/>
              </p14:nvContentPartPr>
              <p14:xfrm>
                <a:off x="4178877" y="6190365"/>
                <a:ext cx="124200" cy="162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0521D1A-F446-4B32-B066-066208321B5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174557" y="6186045"/>
                  <a:ext cx="132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3216DED-22A6-4187-815A-EEEBBF013BF2}"/>
                    </a:ext>
                  </a:extLst>
                </p14:cNvPr>
                <p14:cNvContentPartPr/>
                <p14:nvPr/>
              </p14:nvContentPartPr>
              <p14:xfrm>
                <a:off x="4291557" y="6157245"/>
                <a:ext cx="102600" cy="2019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3216DED-22A6-4187-815A-EEEBBF013BF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287237" y="6152925"/>
                  <a:ext cx="111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E0C6717-6B28-4A62-A437-A6D1DAE9BC63}"/>
                    </a:ext>
                  </a:extLst>
                </p14:cNvPr>
                <p14:cNvContentPartPr/>
                <p14:nvPr/>
              </p14:nvContentPartPr>
              <p14:xfrm>
                <a:off x="3794037" y="6147885"/>
                <a:ext cx="74880" cy="2149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E0C6717-6B28-4A62-A437-A6D1DAE9BC6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789717" y="6143565"/>
                  <a:ext cx="83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EE05AC0-9598-4C94-9060-9F82F9984544}"/>
                    </a:ext>
                  </a:extLst>
                </p14:cNvPr>
                <p14:cNvContentPartPr/>
                <p14:nvPr/>
              </p14:nvContentPartPr>
              <p14:xfrm>
                <a:off x="4407477" y="6092805"/>
                <a:ext cx="129960" cy="1065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EE05AC0-9598-4C94-9060-9F82F998454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403157" y="6088485"/>
                  <a:ext cx="13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8B99CC6-CF5D-4241-8F60-3BFF8D07A96E}"/>
                    </a:ext>
                  </a:extLst>
                </p14:cNvPr>
                <p14:cNvContentPartPr/>
                <p14:nvPr/>
              </p14:nvContentPartPr>
              <p14:xfrm>
                <a:off x="6637317" y="5846925"/>
                <a:ext cx="130320" cy="50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8B99CC6-CF5D-4241-8F60-3BFF8D07A96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632997" y="5842605"/>
                  <a:ext cx="138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C6435BA-113C-4802-9B1F-8A13BC6B12F6}"/>
                    </a:ext>
                  </a:extLst>
                </p14:cNvPr>
                <p14:cNvContentPartPr/>
                <p14:nvPr/>
              </p14:nvContentPartPr>
              <p14:xfrm>
                <a:off x="6623637" y="5866005"/>
                <a:ext cx="145080" cy="57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C6435BA-113C-4802-9B1F-8A13BC6B12F6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619317" y="5861685"/>
                  <a:ext cx="1537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12F97A23-BE4E-40A3-BCFF-11E4DC5B4A5C}"/>
                    </a:ext>
                  </a:extLst>
                </p14:cNvPr>
                <p14:cNvContentPartPr/>
                <p14:nvPr/>
              </p14:nvContentPartPr>
              <p14:xfrm>
                <a:off x="6752517" y="5789685"/>
                <a:ext cx="151920" cy="1702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12F97A23-BE4E-40A3-BCFF-11E4DC5B4A5C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748197" y="5785365"/>
                  <a:ext cx="160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A26896C5-6B06-4673-BA1C-26F422D2303F}"/>
                    </a:ext>
                  </a:extLst>
                </p14:cNvPr>
                <p14:cNvContentPartPr/>
                <p14:nvPr/>
              </p14:nvContentPartPr>
              <p14:xfrm>
                <a:off x="4506117" y="5848005"/>
                <a:ext cx="2502360" cy="5378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A26896C5-6B06-4673-BA1C-26F422D2303F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501797" y="5843685"/>
                  <a:ext cx="251100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5AADCE3-93C2-4BF5-851A-6048D334AD9B}"/>
                    </a:ext>
                  </a:extLst>
                </p14:cNvPr>
                <p14:cNvContentPartPr/>
                <p14:nvPr/>
              </p14:nvContentPartPr>
              <p14:xfrm>
                <a:off x="4673877" y="6344445"/>
                <a:ext cx="128520" cy="1231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5AADCE3-93C2-4BF5-851A-6048D334AD9B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669557" y="6340125"/>
                  <a:ext cx="137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F8A169C-4BCE-4A39-A4DE-BAD55BDB17F3}"/>
                    </a:ext>
                  </a:extLst>
                </p14:cNvPr>
                <p14:cNvContentPartPr/>
                <p14:nvPr/>
              </p14:nvContentPartPr>
              <p14:xfrm>
                <a:off x="5993637" y="6233565"/>
                <a:ext cx="164160" cy="1148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F8A169C-4BCE-4A39-A4DE-BAD55BDB17F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989317" y="6229245"/>
                  <a:ext cx="172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BC0F2204-677B-4936-ACDA-594A26201928}"/>
                    </a:ext>
                  </a:extLst>
                </p14:cNvPr>
                <p14:cNvContentPartPr/>
                <p14:nvPr/>
              </p14:nvContentPartPr>
              <p14:xfrm>
                <a:off x="6188757" y="6202605"/>
                <a:ext cx="120240" cy="604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BC0F2204-677B-4936-ACDA-594A2620192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184437" y="6198285"/>
                  <a:ext cx="128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F0A3DBD-F1DE-48DE-B8FE-5967492CF020}"/>
                    </a:ext>
                  </a:extLst>
                </p14:cNvPr>
                <p14:cNvContentPartPr/>
                <p14:nvPr/>
              </p14:nvContentPartPr>
              <p14:xfrm>
                <a:off x="6150597" y="6208365"/>
                <a:ext cx="138600" cy="1576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F0A3DBD-F1DE-48DE-B8FE-5967492CF020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146277" y="6204045"/>
                  <a:ext cx="147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CE8CEF6-DD4E-4310-A99E-372C28168261}"/>
                    </a:ext>
                  </a:extLst>
                </p14:cNvPr>
                <p14:cNvContentPartPr/>
                <p14:nvPr/>
              </p14:nvContentPartPr>
              <p14:xfrm>
                <a:off x="6333477" y="6200085"/>
                <a:ext cx="101160" cy="1252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CE8CEF6-DD4E-4310-A99E-372C2816826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329157" y="6195765"/>
                  <a:ext cx="109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1FC7CA64-53A5-4C4D-B2E7-FA84326CB950}"/>
                    </a:ext>
                  </a:extLst>
                </p14:cNvPr>
                <p14:cNvContentPartPr/>
                <p14:nvPr/>
              </p14:nvContentPartPr>
              <p14:xfrm>
                <a:off x="6427437" y="6327525"/>
                <a:ext cx="21240" cy="709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1FC7CA64-53A5-4C4D-B2E7-FA84326CB95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423117" y="6323205"/>
                  <a:ext cx="29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2AF0B7F-F505-47B7-BDF7-CB2AC0DB758B}"/>
                    </a:ext>
                  </a:extLst>
                </p14:cNvPr>
                <p14:cNvContentPartPr/>
                <p14:nvPr/>
              </p14:nvContentPartPr>
              <p14:xfrm>
                <a:off x="6514917" y="6195405"/>
                <a:ext cx="104400" cy="1436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2AF0B7F-F505-47B7-BDF7-CB2AC0DB758B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510597" y="6191085"/>
                  <a:ext cx="113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958BD0B7-F15C-49E5-9633-F035DE2D4F00}"/>
                    </a:ext>
                  </a:extLst>
                </p14:cNvPr>
                <p14:cNvContentPartPr/>
                <p14:nvPr/>
              </p14:nvContentPartPr>
              <p14:xfrm>
                <a:off x="6656757" y="6194685"/>
                <a:ext cx="91080" cy="1256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958BD0B7-F15C-49E5-9633-F035DE2D4F00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652437" y="6190365"/>
                  <a:ext cx="99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A1608CD-AE59-41F6-844A-D27B7E6A0C47}"/>
                    </a:ext>
                  </a:extLst>
                </p14:cNvPr>
                <p14:cNvContentPartPr/>
                <p14:nvPr/>
              </p14:nvContentPartPr>
              <p14:xfrm>
                <a:off x="6032877" y="6380085"/>
                <a:ext cx="751320" cy="320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A1608CD-AE59-41F6-844A-D27B7E6A0C47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028557" y="6375765"/>
                  <a:ext cx="759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80E4207-2A97-4D7D-B57F-A891D2956AEC}"/>
                    </a:ext>
                  </a:extLst>
                </p14:cNvPr>
                <p14:cNvContentPartPr/>
                <p14:nvPr/>
              </p14:nvContentPartPr>
              <p14:xfrm>
                <a:off x="6052677" y="6462885"/>
                <a:ext cx="156240" cy="802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80E4207-2A97-4D7D-B57F-A891D2956AE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048357" y="6458565"/>
                  <a:ext cx="164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0B0A793-751C-414A-9942-866EA7EF06EE}"/>
                    </a:ext>
                  </a:extLst>
                </p14:cNvPr>
                <p14:cNvContentPartPr/>
                <p14:nvPr/>
              </p14:nvContentPartPr>
              <p14:xfrm>
                <a:off x="6248877" y="6462885"/>
                <a:ext cx="96840" cy="680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0B0A793-751C-414A-9942-866EA7EF06E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244557" y="6458565"/>
                  <a:ext cx="105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96EF523-850D-48D2-91CA-28BF1CB1C580}"/>
                    </a:ext>
                  </a:extLst>
                </p14:cNvPr>
                <p14:cNvContentPartPr/>
                <p14:nvPr/>
              </p14:nvContentPartPr>
              <p14:xfrm>
                <a:off x="6390357" y="6456045"/>
                <a:ext cx="103320" cy="864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96EF523-850D-48D2-91CA-28BF1CB1C580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386037" y="6451725"/>
                  <a:ext cx="111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9536E33-5087-4820-A247-F29FD3A9804C}"/>
                    </a:ext>
                  </a:extLst>
                </p14:cNvPr>
                <p14:cNvContentPartPr/>
                <p14:nvPr/>
              </p14:nvContentPartPr>
              <p14:xfrm>
                <a:off x="6927477" y="6370725"/>
                <a:ext cx="147960" cy="64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9536E33-5087-4820-A247-F29FD3A9804C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923157" y="6366405"/>
                  <a:ext cx="156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DDC4661-8D2A-4B4C-B5E3-6AA4228664AE}"/>
                    </a:ext>
                  </a:extLst>
                </p14:cNvPr>
                <p14:cNvContentPartPr/>
                <p14:nvPr/>
              </p14:nvContentPartPr>
              <p14:xfrm>
                <a:off x="6935397" y="6394125"/>
                <a:ext cx="160560" cy="133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DDC4661-8D2A-4B4C-B5E3-6AA4228664A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931077" y="6389805"/>
                  <a:ext cx="169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30D65E96-4FD1-4A14-A87E-79713F0CA0B6}"/>
                    </a:ext>
                  </a:extLst>
                </p14:cNvPr>
                <p14:cNvContentPartPr/>
                <p14:nvPr/>
              </p14:nvContentPartPr>
              <p14:xfrm>
                <a:off x="7126917" y="6257325"/>
                <a:ext cx="219960" cy="1558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30D65E96-4FD1-4A14-A87E-79713F0CA0B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122597" y="6253005"/>
                  <a:ext cx="228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0FDCA75-8DD6-4084-80CD-4020C7BB8AF4}"/>
                    </a:ext>
                  </a:extLst>
                </p14:cNvPr>
                <p14:cNvContentPartPr/>
                <p14:nvPr/>
              </p14:nvContentPartPr>
              <p14:xfrm>
                <a:off x="7368837" y="6289005"/>
                <a:ext cx="102240" cy="1162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0FDCA75-8DD6-4084-80CD-4020C7BB8AF4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364517" y="6284685"/>
                  <a:ext cx="110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3DD975C-2E9C-48A9-AD00-507B945A2AA9}"/>
                    </a:ext>
                  </a:extLst>
                </p14:cNvPr>
                <p14:cNvContentPartPr/>
                <p14:nvPr/>
              </p14:nvContentPartPr>
              <p14:xfrm>
                <a:off x="7483317" y="6302325"/>
                <a:ext cx="92160" cy="17172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3DD975C-2E9C-48A9-AD00-507B945A2AA9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478997" y="6298005"/>
                  <a:ext cx="100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0914E8C-247E-4A4E-87D9-D3E783E4A094}"/>
                    </a:ext>
                  </a:extLst>
                </p14:cNvPr>
                <p14:cNvContentPartPr/>
                <p14:nvPr/>
              </p14:nvContentPartPr>
              <p14:xfrm>
                <a:off x="7482597" y="6230685"/>
                <a:ext cx="131400" cy="64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0914E8C-247E-4A4E-87D9-D3E783E4A094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478277" y="6226365"/>
                  <a:ext cx="1400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79FA355-E35A-45BD-976E-49D6F32256BC}"/>
                    </a:ext>
                  </a:extLst>
                </p14:cNvPr>
                <p14:cNvContentPartPr/>
                <p14:nvPr/>
              </p14:nvContentPartPr>
              <p14:xfrm>
                <a:off x="7559997" y="6203685"/>
                <a:ext cx="155880" cy="2304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79FA355-E35A-45BD-976E-49D6F32256BC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555677" y="6199365"/>
                  <a:ext cx="164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794A72E4-EE00-4897-A34D-7BCCC0495FE6}"/>
                    </a:ext>
                  </a:extLst>
                </p14:cNvPr>
                <p14:cNvContentPartPr/>
                <p14:nvPr/>
              </p14:nvContentPartPr>
              <p14:xfrm>
                <a:off x="7114317" y="6201525"/>
                <a:ext cx="154080" cy="2682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794A72E4-EE00-4897-A34D-7BCCC0495FE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109997" y="6197205"/>
                  <a:ext cx="162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5A61ED9-948E-4D28-9A68-280E791B8C0A}"/>
                    </a:ext>
                  </a:extLst>
                </p14:cNvPr>
                <p14:cNvContentPartPr/>
                <p14:nvPr/>
              </p14:nvContentPartPr>
              <p14:xfrm>
                <a:off x="7703997" y="6038085"/>
                <a:ext cx="106200" cy="14220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5A61ED9-948E-4D28-9A68-280E791B8C0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699677" y="6033765"/>
                  <a:ext cx="114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6E610E9-2041-4BE7-9CA1-87E7364ED017}"/>
                    </a:ext>
                  </a:extLst>
                </p14:cNvPr>
                <p14:cNvContentPartPr/>
                <p14:nvPr/>
              </p14:nvContentPartPr>
              <p14:xfrm>
                <a:off x="7000557" y="5318085"/>
                <a:ext cx="855360" cy="96156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6E610E9-2041-4BE7-9CA1-87E7364ED01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996237" y="5313765"/>
                  <a:ext cx="864000" cy="9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00BF18AA-4F14-4B1F-BACB-668A90046F03}"/>
                    </a:ext>
                  </a:extLst>
                </p14:cNvPr>
                <p14:cNvContentPartPr/>
                <p14:nvPr/>
              </p14:nvContentPartPr>
              <p14:xfrm>
                <a:off x="7104957" y="5245005"/>
                <a:ext cx="146160" cy="1094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00BF18AA-4F14-4B1F-BACB-668A90046F0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100637" y="5240685"/>
                  <a:ext cx="154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AF894B9-3633-4137-BCDC-CDF7314BE451}"/>
                    </a:ext>
                  </a:extLst>
                </p14:cNvPr>
                <p14:cNvContentPartPr/>
                <p14:nvPr/>
              </p14:nvContentPartPr>
              <p14:xfrm>
                <a:off x="7311597" y="5065005"/>
                <a:ext cx="67320" cy="925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AF894B9-3633-4137-BCDC-CDF7314BE45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307277" y="5060685"/>
                  <a:ext cx="75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8EB4B23-B73B-4CE8-BD2C-F81194BF2872}"/>
                    </a:ext>
                  </a:extLst>
                </p14:cNvPr>
                <p14:cNvContentPartPr/>
                <p14:nvPr/>
              </p14:nvContentPartPr>
              <p14:xfrm>
                <a:off x="7334637" y="4928205"/>
                <a:ext cx="739440" cy="4150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8EB4B23-B73B-4CE8-BD2C-F81194BF2872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330317" y="4923885"/>
                  <a:ext cx="7480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01CD3F4-FB90-455F-80D4-D508CA012222}"/>
                    </a:ext>
                  </a:extLst>
                </p14:cNvPr>
                <p14:cNvContentPartPr/>
                <p14:nvPr/>
              </p14:nvContentPartPr>
              <p14:xfrm>
                <a:off x="7468917" y="5109645"/>
                <a:ext cx="129240" cy="6984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01CD3F4-FB90-455F-80D4-D508CA01222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464597" y="5105325"/>
                  <a:ext cx="137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A36C4CE-E972-421A-9ADC-E6F656E524B6}"/>
                    </a:ext>
                  </a:extLst>
                </p14:cNvPr>
                <p14:cNvContentPartPr/>
                <p14:nvPr/>
              </p14:nvContentPartPr>
              <p14:xfrm>
                <a:off x="7630917" y="5122965"/>
                <a:ext cx="8640" cy="82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A36C4CE-E972-421A-9ADC-E6F656E524B6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626597" y="5118645"/>
                  <a:ext cx="172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546BAF3-F4ED-4011-99E8-BF9BDE5FCADB}"/>
                    </a:ext>
                  </a:extLst>
                </p14:cNvPr>
                <p14:cNvContentPartPr/>
                <p14:nvPr/>
              </p14:nvContentPartPr>
              <p14:xfrm>
                <a:off x="7600677" y="5080125"/>
                <a:ext cx="102240" cy="8136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546BAF3-F4ED-4011-99E8-BF9BDE5FCADB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596357" y="5075805"/>
                  <a:ext cx="110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B76DC4BF-16C5-4F6A-AFC8-C90D6083D942}"/>
                    </a:ext>
                  </a:extLst>
                </p14:cNvPr>
                <p14:cNvContentPartPr/>
                <p14:nvPr/>
              </p14:nvContentPartPr>
              <p14:xfrm>
                <a:off x="7706517" y="5058885"/>
                <a:ext cx="78840" cy="10044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B76DC4BF-16C5-4F6A-AFC8-C90D6083D942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702197" y="5054565"/>
                  <a:ext cx="87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07F761BA-4168-4D48-8861-FE403DA86DB3}"/>
                    </a:ext>
                  </a:extLst>
                </p14:cNvPr>
                <p14:cNvContentPartPr/>
                <p14:nvPr/>
              </p14:nvContentPartPr>
              <p14:xfrm>
                <a:off x="7774917" y="5131605"/>
                <a:ext cx="26280" cy="5040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07F761BA-4168-4D48-8861-FE403DA86DB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770597" y="5127285"/>
                  <a:ext cx="34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519475E4-AE81-46F7-87E3-7C4855B6BB0C}"/>
                    </a:ext>
                  </a:extLst>
                </p14:cNvPr>
                <p14:cNvContentPartPr/>
                <p14:nvPr/>
              </p14:nvContentPartPr>
              <p14:xfrm>
                <a:off x="7819557" y="5063925"/>
                <a:ext cx="46080" cy="525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519475E4-AE81-46F7-87E3-7C4855B6BB0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815237" y="5059605"/>
                  <a:ext cx="54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975A948F-B8D7-4370-AC4E-4FDE755F0E64}"/>
                    </a:ext>
                  </a:extLst>
                </p14:cNvPr>
                <p14:cNvContentPartPr/>
                <p14:nvPr/>
              </p14:nvContentPartPr>
              <p14:xfrm>
                <a:off x="7859157" y="5036205"/>
                <a:ext cx="71640" cy="867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975A948F-B8D7-4370-AC4E-4FDE755F0E64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854837" y="5031885"/>
                  <a:ext cx="80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43FE32C-A9FB-406A-8B2A-23A98FB67C54}"/>
                    </a:ext>
                  </a:extLst>
                </p14:cNvPr>
                <p14:cNvContentPartPr/>
                <p14:nvPr/>
              </p14:nvContentPartPr>
              <p14:xfrm>
                <a:off x="7433637" y="5148165"/>
                <a:ext cx="503640" cy="10008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43FE32C-A9FB-406A-8B2A-23A98FB67C54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429317" y="5143845"/>
                  <a:ext cx="512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3C6FEF90-46F5-401C-938F-435EFB62DEAF}"/>
                    </a:ext>
                  </a:extLst>
                </p14:cNvPr>
                <p14:cNvContentPartPr/>
                <p14:nvPr/>
              </p14:nvContentPartPr>
              <p14:xfrm>
                <a:off x="7459197" y="5251485"/>
                <a:ext cx="147600" cy="777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3C6FEF90-46F5-401C-938F-435EFB62DEAF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454877" y="5247165"/>
                  <a:ext cx="156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604650F-A224-4EF2-8FD0-FEA8E3F0B3A5}"/>
                    </a:ext>
                  </a:extLst>
                </p14:cNvPr>
                <p14:cNvContentPartPr/>
                <p14:nvPr/>
              </p14:nvContentPartPr>
              <p14:xfrm>
                <a:off x="7590237" y="5237445"/>
                <a:ext cx="97200" cy="7848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604650F-A224-4EF2-8FD0-FEA8E3F0B3A5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585917" y="5233125"/>
                  <a:ext cx="105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F06086F9-C24E-4DC8-B2FF-0BF579A313EF}"/>
                    </a:ext>
                  </a:extLst>
                </p14:cNvPr>
                <p14:cNvContentPartPr/>
                <p14:nvPr/>
              </p14:nvContentPartPr>
              <p14:xfrm>
                <a:off x="7704717" y="5246085"/>
                <a:ext cx="80280" cy="5688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F06086F9-C24E-4DC8-B2FF-0BF579A313EF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700397" y="5241765"/>
                  <a:ext cx="88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F5A20EAA-0BFC-41D3-8F2B-B2E58229EBCD}"/>
                    </a:ext>
                  </a:extLst>
                </p14:cNvPr>
                <p14:cNvContentPartPr/>
                <p14:nvPr/>
              </p14:nvContentPartPr>
              <p14:xfrm>
                <a:off x="8085237" y="5144205"/>
                <a:ext cx="125280" cy="208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F5A20EAA-0BFC-41D3-8F2B-B2E58229EBC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080917" y="5139885"/>
                  <a:ext cx="133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8FE92349-BAAD-4A6E-B9D6-4BE842FB193B}"/>
                    </a:ext>
                  </a:extLst>
                </p14:cNvPr>
                <p14:cNvContentPartPr/>
                <p14:nvPr/>
              </p14:nvContentPartPr>
              <p14:xfrm>
                <a:off x="8243277" y="5040165"/>
                <a:ext cx="167760" cy="13500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8FE92349-BAAD-4A6E-B9D6-4BE842FB193B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238957" y="5035845"/>
                  <a:ext cx="17640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C24B0C9C-2538-413E-9EA7-71D825344B24}"/>
                  </a:ext>
                </a:extLst>
              </p14:cNvPr>
              <p14:cNvContentPartPr/>
              <p14:nvPr/>
            </p14:nvContentPartPr>
            <p14:xfrm>
              <a:off x="7144557" y="4805085"/>
              <a:ext cx="988560" cy="74844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C24B0C9C-2538-413E-9EA7-71D825344B24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7140237" y="4800765"/>
                <a:ext cx="99720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AE0FF453-7818-4E66-B612-061F33D523CA}"/>
                  </a:ext>
                </a:extLst>
              </p14:cNvPr>
              <p14:cNvContentPartPr/>
              <p14:nvPr/>
            </p14:nvContentPartPr>
            <p14:xfrm>
              <a:off x="7458837" y="4950165"/>
              <a:ext cx="534960" cy="48600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AE0FF453-7818-4E66-B612-061F33D523CA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7454517" y="4945845"/>
                <a:ext cx="5436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C1FAF37B-89BE-47F1-B331-AB4F0D51D0F2}"/>
                  </a:ext>
                </a:extLst>
              </p14:cNvPr>
              <p14:cNvContentPartPr/>
              <p14:nvPr/>
            </p14:nvContentPartPr>
            <p14:xfrm>
              <a:off x="7088757" y="4780605"/>
              <a:ext cx="1297440" cy="68328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C1FAF37B-89BE-47F1-B331-AB4F0D51D0F2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7084437" y="4776285"/>
                <a:ext cx="1306080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165801C5-460C-4032-BF5B-FC4559EE0472}"/>
                  </a:ext>
                </a:extLst>
              </p14:cNvPr>
              <p14:cNvContentPartPr/>
              <p14:nvPr/>
            </p14:nvContentPartPr>
            <p14:xfrm>
              <a:off x="465837" y="286725"/>
              <a:ext cx="6749640" cy="478836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165801C5-460C-4032-BF5B-FC4559EE0472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461517" y="282405"/>
                <a:ext cx="6758280" cy="47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98122FEE-6B07-4366-B463-65DFB341F2F2}"/>
                  </a:ext>
                </a:extLst>
              </p14:cNvPr>
              <p14:cNvContentPartPr/>
              <p14:nvPr/>
            </p14:nvContentPartPr>
            <p14:xfrm>
              <a:off x="620997" y="246765"/>
              <a:ext cx="386280" cy="28944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98122FEE-6B07-4366-B463-65DFB341F2F2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616677" y="242445"/>
                <a:ext cx="3949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FB97D996-9100-44A4-BDDD-0BCF49CFEAE8}"/>
                  </a:ext>
                </a:extLst>
              </p14:cNvPr>
              <p14:cNvContentPartPr/>
              <p14:nvPr/>
            </p14:nvContentPartPr>
            <p14:xfrm>
              <a:off x="1124637" y="149205"/>
              <a:ext cx="102600" cy="32724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FB97D996-9100-44A4-BDDD-0BCF49CFEAE8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1120317" y="144885"/>
                <a:ext cx="1112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1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8BBDFAD2-07EC-489D-9EB3-D8C23F9CA888}"/>
                  </a:ext>
                </a:extLst>
              </p14:cNvPr>
              <p14:cNvContentPartPr/>
              <p14:nvPr/>
            </p14:nvContentPartPr>
            <p14:xfrm>
              <a:off x="1302117" y="156405"/>
              <a:ext cx="104760" cy="11088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8BBDFAD2-07EC-489D-9EB3-D8C23F9CA888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1297797" y="152085"/>
                <a:ext cx="1134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C0050544-4026-4EDE-B773-07AA91FC4D9E}"/>
                  </a:ext>
                </a:extLst>
              </p14:cNvPr>
              <p14:cNvContentPartPr/>
              <p14:nvPr/>
            </p14:nvContentPartPr>
            <p14:xfrm>
              <a:off x="1455837" y="154245"/>
              <a:ext cx="77760" cy="9036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C0050544-4026-4EDE-B773-07AA91FC4D9E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1451517" y="149925"/>
                <a:ext cx="864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D2E60A32-4ADF-4AD9-B741-BF08DDAF6E4F}"/>
                  </a:ext>
                </a:extLst>
              </p14:cNvPr>
              <p14:cNvContentPartPr/>
              <p14:nvPr/>
            </p14:nvContentPartPr>
            <p14:xfrm>
              <a:off x="1580037" y="143805"/>
              <a:ext cx="75960" cy="12276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D2E60A32-4ADF-4AD9-B741-BF08DDAF6E4F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1575717" y="139485"/>
                <a:ext cx="846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B9C1C2E7-ACF4-4D76-8C52-E3DCD8489B6A}"/>
                  </a:ext>
                </a:extLst>
              </p14:cNvPr>
              <p14:cNvContentPartPr/>
              <p14:nvPr/>
            </p14:nvContentPartPr>
            <p14:xfrm>
              <a:off x="1691277" y="219765"/>
              <a:ext cx="12960" cy="5904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B9C1C2E7-ACF4-4D76-8C52-E3DCD8489B6A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1686957" y="215445"/>
                <a:ext cx="21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0C8220FB-CFEC-47C9-A5B4-A1E5E77D5876}"/>
                  </a:ext>
                </a:extLst>
              </p14:cNvPr>
              <p14:cNvContentPartPr/>
              <p14:nvPr/>
            </p14:nvContentPartPr>
            <p14:xfrm>
              <a:off x="1739517" y="136245"/>
              <a:ext cx="79920" cy="12420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0C8220FB-CFEC-47C9-A5B4-A1E5E77D5876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1735197" y="131925"/>
                <a:ext cx="88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9045758C-2003-4C4A-A48B-CBDCD54202B5}"/>
                  </a:ext>
                </a:extLst>
              </p14:cNvPr>
              <p14:cNvContentPartPr/>
              <p14:nvPr/>
            </p14:nvContentPartPr>
            <p14:xfrm>
              <a:off x="1846077" y="142725"/>
              <a:ext cx="72360" cy="1015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9045758C-2003-4C4A-A48B-CBDCD54202B5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1841757" y="138405"/>
                <a:ext cx="81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37888FC1-9744-4B26-AFFD-F57D06EB704B}"/>
                  </a:ext>
                </a:extLst>
              </p14:cNvPr>
              <p14:cNvContentPartPr/>
              <p14:nvPr/>
            </p14:nvContentPartPr>
            <p14:xfrm>
              <a:off x="1281597" y="318045"/>
              <a:ext cx="666720" cy="1404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37888FC1-9744-4B26-AFFD-F57D06EB704B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1277277" y="313725"/>
                <a:ext cx="6753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CE1C00E6-CAC0-4C94-8E90-B7AF1E5C14D0}"/>
                  </a:ext>
                </a:extLst>
              </p14:cNvPr>
              <p14:cNvContentPartPr/>
              <p14:nvPr/>
            </p14:nvContentPartPr>
            <p14:xfrm>
              <a:off x="1275477" y="396165"/>
              <a:ext cx="91800" cy="9324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CE1C00E6-CAC0-4C94-8E90-B7AF1E5C14D0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1271157" y="391845"/>
                <a:ext cx="1004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7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B54606E1-5973-4E4F-B744-0712947E21B9}"/>
                  </a:ext>
                </a:extLst>
              </p14:cNvPr>
              <p14:cNvContentPartPr/>
              <p14:nvPr/>
            </p14:nvContentPartPr>
            <p14:xfrm>
              <a:off x="1390317" y="396525"/>
              <a:ext cx="81000" cy="7884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B54606E1-5973-4E4F-B744-0712947E21B9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1385997" y="392205"/>
                <a:ext cx="896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8B0757C4-9DC9-4259-B831-DF3DC850699E}"/>
                  </a:ext>
                </a:extLst>
              </p14:cNvPr>
              <p14:cNvContentPartPr/>
              <p14:nvPr/>
            </p14:nvContentPartPr>
            <p14:xfrm>
              <a:off x="1504077" y="393285"/>
              <a:ext cx="83880" cy="8064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8B0757C4-9DC9-4259-B831-DF3DC850699E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1499757" y="388965"/>
                <a:ext cx="925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92EAD38A-1389-441E-A329-F111DDE357B3}"/>
                  </a:ext>
                </a:extLst>
              </p14:cNvPr>
              <p14:cNvContentPartPr/>
              <p14:nvPr/>
            </p14:nvContentPartPr>
            <p14:xfrm>
              <a:off x="1605957" y="437565"/>
              <a:ext cx="26640" cy="6336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92EAD38A-1389-441E-A329-F111DDE357B3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1601637" y="433245"/>
                <a:ext cx="35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D1291F16-9DA3-4600-9226-89A529F08FEA}"/>
                  </a:ext>
                </a:extLst>
              </p14:cNvPr>
              <p14:cNvContentPartPr/>
              <p14:nvPr/>
            </p14:nvContentPartPr>
            <p14:xfrm>
              <a:off x="1684437" y="395085"/>
              <a:ext cx="78120" cy="8532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D1291F16-9DA3-4600-9226-89A529F08FEA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1680117" y="390765"/>
                <a:ext cx="867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46FB5A4B-AACC-402A-BCD5-9013D09291B2}"/>
                  </a:ext>
                </a:extLst>
              </p14:cNvPr>
              <p14:cNvContentPartPr/>
              <p14:nvPr/>
            </p14:nvContentPartPr>
            <p14:xfrm>
              <a:off x="1772637" y="385005"/>
              <a:ext cx="68400" cy="9504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46FB5A4B-AACC-402A-BCD5-9013D09291B2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1768317" y="380685"/>
                <a:ext cx="770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D061B0AC-662C-4078-92EF-64A3AC4DFA1E}"/>
                  </a:ext>
                </a:extLst>
              </p14:cNvPr>
              <p14:cNvContentPartPr/>
              <p14:nvPr/>
            </p14:nvContentPartPr>
            <p14:xfrm>
              <a:off x="2035077" y="334605"/>
              <a:ext cx="41760" cy="2052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D061B0AC-662C-4078-92EF-64A3AC4DFA1E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2030757" y="330285"/>
                <a:ext cx="50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0ABFE7F7-0676-43DE-9D68-3F8E58F391C3}"/>
                  </a:ext>
                </a:extLst>
              </p14:cNvPr>
              <p14:cNvContentPartPr/>
              <p14:nvPr/>
            </p14:nvContentPartPr>
            <p14:xfrm>
              <a:off x="2167557" y="139125"/>
              <a:ext cx="105120" cy="10656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0ABFE7F7-0676-43DE-9D68-3F8E58F391C3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2163237" y="134805"/>
                <a:ext cx="1137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0DCF8689-A3F1-4A9E-A49E-8E0853B0AD71}"/>
                  </a:ext>
                </a:extLst>
              </p14:cNvPr>
              <p14:cNvContentPartPr/>
              <p14:nvPr/>
            </p14:nvContentPartPr>
            <p14:xfrm>
              <a:off x="2292837" y="133005"/>
              <a:ext cx="104760" cy="9180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0DCF8689-A3F1-4A9E-A49E-8E0853B0AD71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2288517" y="128685"/>
                <a:ext cx="1134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8CC1D355-E95C-4410-82AE-F7E74403D7A8}"/>
                  </a:ext>
                </a:extLst>
              </p14:cNvPr>
              <p14:cNvContentPartPr/>
              <p14:nvPr/>
            </p14:nvContentPartPr>
            <p14:xfrm>
              <a:off x="2440077" y="120045"/>
              <a:ext cx="84960" cy="8640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8CC1D355-E95C-4410-82AE-F7E74403D7A8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2435757" y="115725"/>
                <a:ext cx="93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75443093-E8DD-4373-ABBB-8924F2532E44}"/>
                  </a:ext>
                </a:extLst>
              </p14:cNvPr>
              <p14:cNvContentPartPr/>
              <p14:nvPr/>
            </p14:nvContentPartPr>
            <p14:xfrm>
              <a:off x="2541237" y="184125"/>
              <a:ext cx="13320" cy="5328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75443093-E8DD-4373-ABBB-8924F2532E44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2536917" y="179805"/>
                <a:ext cx="21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82D66572-509D-4753-896B-3915AAEB1A73}"/>
                  </a:ext>
                </a:extLst>
              </p14:cNvPr>
              <p14:cNvContentPartPr/>
              <p14:nvPr/>
            </p14:nvContentPartPr>
            <p14:xfrm>
              <a:off x="2600637" y="111405"/>
              <a:ext cx="93600" cy="7308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82D66572-509D-4753-896B-3915AAEB1A73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2596317" y="107085"/>
                <a:ext cx="1022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2BBA1B8F-CC40-4131-8F2D-C3CABC3D147C}"/>
                  </a:ext>
                </a:extLst>
              </p14:cNvPr>
              <p14:cNvContentPartPr/>
              <p14:nvPr/>
            </p14:nvContentPartPr>
            <p14:xfrm>
              <a:off x="2678037" y="110685"/>
              <a:ext cx="83160" cy="9540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2BBA1B8F-CC40-4131-8F2D-C3CABC3D147C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2673717" y="106365"/>
                <a:ext cx="918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CEF36034-EB87-41A2-95FC-53F7AA62D52D}"/>
                  </a:ext>
                </a:extLst>
              </p14:cNvPr>
              <p14:cNvContentPartPr/>
              <p14:nvPr/>
            </p14:nvContentPartPr>
            <p14:xfrm>
              <a:off x="2183397" y="276645"/>
              <a:ext cx="603360" cy="3924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CEF36034-EB87-41A2-95FC-53F7AA62D52D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2179077" y="272325"/>
                <a:ext cx="612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EE9DD37A-CC6C-4590-A116-F944DE59A82A}"/>
                  </a:ext>
                </a:extLst>
              </p14:cNvPr>
              <p14:cNvContentPartPr/>
              <p14:nvPr/>
            </p14:nvContentPartPr>
            <p14:xfrm>
              <a:off x="6990477" y="2450685"/>
              <a:ext cx="544680" cy="6228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EE9DD37A-CC6C-4590-A116-F944DE59A82A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6986157" y="2446365"/>
                <a:ext cx="5533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B8AABE9-81B4-456A-B75C-AFC25FEC57C7}"/>
                  </a:ext>
                </a:extLst>
              </p14:cNvPr>
              <p14:cNvContentPartPr/>
              <p14:nvPr/>
            </p14:nvContentPartPr>
            <p14:xfrm>
              <a:off x="2177637" y="360165"/>
              <a:ext cx="125640" cy="10584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B8AABE9-81B4-456A-B75C-AFC25FEC57C7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2173317" y="355845"/>
                <a:ext cx="1342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C1885402-D3DD-40B2-BA65-56C567D00CA9}"/>
                  </a:ext>
                </a:extLst>
              </p14:cNvPr>
              <p14:cNvContentPartPr/>
              <p14:nvPr/>
            </p14:nvContentPartPr>
            <p14:xfrm>
              <a:off x="2299317" y="360525"/>
              <a:ext cx="76320" cy="8964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C1885402-D3DD-40B2-BA65-56C567D00CA9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2294997" y="356205"/>
                <a:ext cx="849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C28C5559-28B0-4CA8-9B0F-65FB4DB486E3}"/>
                  </a:ext>
                </a:extLst>
              </p14:cNvPr>
              <p14:cNvContentPartPr/>
              <p14:nvPr/>
            </p14:nvContentPartPr>
            <p14:xfrm>
              <a:off x="2416317" y="341085"/>
              <a:ext cx="53640" cy="10692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C28C5559-28B0-4CA8-9B0F-65FB4DB486E3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2411997" y="336765"/>
                <a:ext cx="62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008913DF-F076-415E-84EE-A415D761A877}"/>
                  </a:ext>
                </a:extLst>
              </p14:cNvPr>
              <p14:cNvContentPartPr/>
              <p14:nvPr/>
            </p14:nvContentPartPr>
            <p14:xfrm>
              <a:off x="2471037" y="436125"/>
              <a:ext cx="21600" cy="3708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008913DF-F076-415E-84EE-A415D761A877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2466717" y="431805"/>
                <a:ext cx="30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3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02F0032D-A2C1-49B6-A976-0E25A10459A0}"/>
                  </a:ext>
                </a:extLst>
              </p14:cNvPr>
              <p14:cNvContentPartPr/>
              <p14:nvPr/>
            </p14:nvContentPartPr>
            <p14:xfrm>
              <a:off x="2534037" y="340005"/>
              <a:ext cx="60480" cy="7956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02F0032D-A2C1-49B6-A976-0E25A10459A0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2529717" y="335685"/>
                <a:ext cx="691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CC21D262-A720-4095-AA1B-B9DAA5E838AA}"/>
                  </a:ext>
                </a:extLst>
              </p14:cNvPr>
              <p14:cNvContentPartPr/>
              <p14:nvPr/>
            </p14:nvContentPartPr>
            <p14:xfrm>
              <a:off x="2626197" y="336765"/>
              <a:ext cx="69840" cy="11160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CC21D262-A720-4095-AA1B-B9DAA5E838AA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2621877" y="332445"/>
                <a:ext cx="78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DBFA66A1-A6E5-49A1-AF95-932EC6CAA355}"/>
                  </a:ext>
                </a:extLst>
              </p14:cNvPr>
              <p14:cNvContentPartPr/>
              <p14:nvPr/>
            </p14:nvContentPartPr>
            <p14:xfrm>
              <a:off x="2895477" y="292845"/>
              <a:ext cx="22320" cy="2052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DBFA66A1-A6E5-49A1-AF95-932EC6CAA355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2891157" y="288525"/>
                <a:ext cx="309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9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FF091C4C-9E84-4E2D-BD51-70DDED2C1D90}"/>
                  </a:ext>
                </a:extLst>
              </p14:cNvPr>
              <p14:cNvContentPartPr/>
              <p14:nvPr/>
            </p14:nvContentPartPr>
            <p14:xfrm>
              <a:off x="2949117" y="138765"/>
              <a:ext cx="119880" cy="9180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FF091C4C-9E84-4E2D-BD51-70DDED2C1D90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2944797" y="134445"/>
                <a:ext cx="1285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1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5ADDEAC6-CDA3-440B-8064-58BBF9A07EA7}"/>
                  </a:ext>
                </a:extLst>
              </p14:cNvPr>
              <p14:cNvContentPartPr/>
              <p14:nvPr/>
            </p14:nvContentPartPr>
            <p14:xfrm>
              <a:off x="3104997" y="141285"/>
              <a:ext cx="81720" cy="8172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5ADDEAC6-CDA3-440B-8064-58BBF9A07EA7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3100677" y="136965"/>
                <a:ext cx="90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C449ADE3-8F66-41B8-91BD-BDE7F623235A}"/>
                  </a:ext>
                </a:extLst>
              </p14:cNvPr>
              <p14:cNvContentPartPr/>
              <p14:nvPr/>
            </p14:nvContentPartPr>
            <p14:xfrm>
              <a:off x="3227757" y="133005"/>
              <a:ext cx="51840" cy="9756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C449ADE3-8F66-41B8-91BD-BDE7F623235A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3223437" y="128685"/>
                <a:ext cx="604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0F170ABB-25C3-47AC-BDE9-8396B03E3503}"/>
                  </a:ext>
                </a:extLst>
              </p14:cNvPr>
              <p14:cNvContentPartPr/>
              <p14:nvPr/>
            </p14:nvContentPartPr>
            <p14:xfrm>
              <a:off x="3272397" y="197445"/>
              <a:ext cx="45000" cy="8028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0F170ABB-25C3-47AC-BDE9-8396B03E3503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3268077" y="193125"/>
                <a:ext cx="53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4EE77F16-4131-4FE1-872C-E9452D299565}"/>
                  </a:ext>
                </a:extLst>
              </p14:cNvPr>
              <p14:cNvContentPartPr/>
              <p14:nvPr/>
            </p14:nvContentPartPr>
            <p14:xfrm>
              <a:off x="3367797" y="118965"/>
              <a:ext cx="84240" cy="12384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4EE77F16-4131-4FE1-872C-E9452D299565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3363477" y="114645"/>
                <a:ext cx="928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73AC4427-E7B4-4E40-91B7-1F0C98F99FBC}"/>
                  </a:ext>
                </a:extLst>
              </p14:cNvPr>
              <p14:cNvContentPartPr/>
              <p14:nvPr/>
            </p14:nvContentPartPr>
            <p14:xfrm>
              <a:off x="3025797" y="267645"/>
              <a:ext cx="453600" cy="2664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73AC4427-E7B4-4E40-91B7-1F0C98F99FBC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3021477" y="263325"/>
                <a:ext cx="462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6DE25227-838C-4117-B2E3-E3DA36A0C30E}"/>
                  </a:ext>
                </a:extLst>
              </p14:cNvPr>
              <p14:cNvContentPartPr/>
              <p14:nvPr/>
            </p14:nvContentPartPr>
            <p14:xfrm>
              <a:off x="2966397" y="367005"/>
              <a:ext cx="126360" cy="9756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6DE25227-838C-4117-B2E3-E3DA36A0C30E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2962077" y="362685"/>
                <a:ext cx="1350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3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50C77F16-6125-4EB9-B4D2-F8FDBBBE96F9}"/>
                  </a:ext>
                </a:extLst>
              </p14:cNvPr>
              <p14:cNvContentPartPr/>
              <p14:nvPr/>
            </p14:nvContentPartPr>
            <p14:xfrm>
              <a:off x="3137037" y="371325"/>
              <a:ext cx="64800" cy="5976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50C77F16-6125-4EB9-B4D2-F8FDBBBE96F9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3132717" y="367005"/>
                <a:ext cx="734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5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A571D8B8-1735-49E1-A3C9-9D74A080F628}"/>
                  </a:ext>
                </a:extLst>
              </p14:cNvPr>
              <p14:cNvContentPartPr/>
              <p14:nvPr/>
            </p14:nvContentPartPr>
            <p14:xfrm>
              <a:off x="3237477" y="372405"/>
              <a:ext cx="78120" cy="7272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A571D8B8-1735-49E1-A3C9-9D74A080F628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3233157" y="368085"/>
                <a:ext cx="86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116A4350-FF24-467F-AAAA-D967DDD2D86C}"/>
                  </a:ext>
                </a:extLst>
              </p14:cNvPr>
              <p14:cNvContentPartPr/>
              <p14:nvPr/>
            </p14:nvContentPartPr>
            <p14:xfrm>
              <a:off x="3491637" y="159645"/>
              <a:ext cx="79560" cy="24228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116A4350-FF24-467F-AAAA-D967DDD2D86C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3487317" y="155325"/>
                <a:ext cx="882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11B44C6A-2CD0-409C-A927-4CD431D599BB}"/>
                  </a:ext>
                </a:extLst>
              </p14:cNvPr>
              <p14:cNvContentPartPr/>
              <p14:nvPr/>
            </p14:nvContentPartPr>
            <p14:xfrm>
              <a:off x="3671637" y="38685"/>
              <a:ext cx="6480" cy="6624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11B44C6A-2CD0-409C-A927-4CD431D599BB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3667317" y="34365"/>
                <a:ext cx="151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C1A611E2-B05B-402C-AC3E-BE0DC6794611}"/>
                  </a:ext>
                </a:extLst>
              </p14:cNvPr>
              <p14:cNvContentPartPr/>
              <p14:nvPr/>
            </p14:nvContentPartPr>
            <p14:xfrm>
              <a:off x="3606117" y="101685"/>
              <a:ext cx="137520" cy="2880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C1A611E2-B05B-402C-AC3E-BE0DC6794611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3601797" y="97365"/>
                <a:ext cx="1461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72032B5D-9F05-4F11-B600-023765304895}"/>
                  </a:ext>
                </a:extLst>
              </p14:cNvPr>
              <p14:cNvContentPartPr/>
              <p14:nvPr/>
            </p14:nvContentPartPr>
            <p14:xfrm>
              <a:off x="3634917" y="156405"/>
              <a:ext cx="91440" cy="8712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72032B5D-9F05-4F11-B600-023765304895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3630597" y="152085"/>
                <a:ext cx="1000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5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143C1CB0-E7F3-41C9-9887-430577F244CE}"/>
                  </a:ext>
                </a:extLst>
              </p14:cNvPr>
              <p14:cNvContentPartPr/>
              <p14:nvPr/>
            </p14:nvContentPartPr>
            <p14:xfrm>
              <a:off x="1272237" y="510285"/>
              <a:ext cx="518760" cy="3492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143C1CB0-E7F3-41C9-9887-430577F244CE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1267917" y="505965"/>
                <a:ext cx="5274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F3795F7D-6D24-45B0-BDF8-DAA0A7F2DE53}"/>
                  </a:ext>
                </a:extLst>
              </p14:cNvPr>
              <p14:cNvContentPartPr/>
              <p14:nvPr/>
            </p14:nvContentPartPr>
            <p14:xfrm>
              <a:off x="2289597" y="259365"/>
              <a:ext cx="340920" cy="2484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F3795F7D-6D24-45B0-BDF8-DAA0A7F2DE53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2285277" y="255045"/>
                <a:ext cx="349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3B8130DF-F39E-48BE-B757-B61CF7B64180}"/>
                  </a:ext>
                </a:extLst>
              </p14:cNvPr>
              <p14:cNvContentPartPr/>
              <p14:nvPr/>
            </p14:nvContentPartPr>
            <p14:xfrm>
              <a:off x="2300037" y="450525"/>
              <a:ext cx="345240" cy="2412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3B8130DF-F39E-48BE-B757-B61CF7B64180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2295717" y="446205"/>
                <a:ext cx="3538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5B200E94-4FE8-45BF-B944-4CAE1642B51F}"/>
                  </a:ext>
                </a:extLst>
              </p14:cNvPr>
              <p14:cNvContentPartPr/>
              <p14:nvPr/>
            </p14:nvContentPartPr>
            <p14:xfrm>
              <a:off x="3085917" y="268725"/>
              <a:ext cx="204120" cy="1008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5B200E94-4FE8-45BF-B944-4CAE1642B51F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3081597" y="264405"/>
                <a:ext cx="2127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9063BC73-C032-4B7D-8745-07604B8F56AD}"/>
                  </a:ext>
                </a:extLst>
              </p14:cNvPr>
              <p14:cNvContentPartPr/>
              <p14:nvPr/>
            </p14:nvContentPartPr>
            <p14:xfrm>
              <a:off x="2988717" y="485445"/>
              <a:ext cx="304200" cy="3672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9063BC73-C032-4B7D-8745-07604B8F56AD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2984397" y="481125"/>
                <a:ext cx="312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4BC9B87C-09DB-44C8-B375-797704A2E132}"/>
                  </a:ext>
                </a:extLst>
              </p14:cNvPr>
              <p14:cNvContentPartPr/>
              <p14:nvPr/>
            </p14:nvContentPartPr>
            <p14:xfrm>
              <a:off x="1333437" y="277005"/>
              <a:ext cx="478440" cy="6120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4BC9B87C-09DB-44C8-B375-797704A2E132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1329117" y="272685"/>
                <a:ext cx="48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F92A6202-893C-4AFA-B60A-CF031432F78A}"/>
                  </a:ext>
                </a:extLst>
              </p14:cNvPr>
              <p14:cNvContentPartPr/>
              <p14:nvPr/>
            </p14:nvContentPartPr>
            <p14:xfrm>
              <a:off x="1551597" y="579765"/>
              <a:ext cx="884160" cy="12060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F92A6202-893C-4AFA-B60A-CF031432F78A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1547277" y="575445"/>
                <a:ext cx="8928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649189AE-17A8-49D9-BA43-110B0DCCEFAA}"/>
                  </a:ext>
                </a:extLst>
              </p14:cNvPr>
              <p14:cNvContentPartPr/>
              <p14:nvPr/>
            </p14:nvContentPartPr>
            <p14:xfrm>
              <a:off x="2435397" y="557805"/>
              <a:ext cx="18720" cy="8820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649189AE-17A8-49D9-BA43-110B0DCCEFAA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2431077" y="553485"/>
                <a:ext cx="273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1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633FF2C5-836D-4166-90BF-FFE81067E38F}"/>
                  </a:ext>
                </a:extLst>
              </p14:cNvPr>
              <p14:cNvContentPartPr/>
              <p14:nvPr/>
            </p14:nvContentPartPr>
            <p14:xfrm>
              <a:off x="2450877" y="542325"/>
              <a:ext cx="690480" cy="13140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633FF2C5-836D-4166-90BF-FFE81067E38F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2446557" y="538005"/>
                <a:ext cx="6991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A75E1808-3939-41A4-9959-1EB4FC94E984}"/>
                  </a:ext>
                </a:extLst>
              </p14:cNvPr>
              <p14:cNvContentPartPr/>
              <p14:nvPr/>
            </p14:nvContentPartPr>
            <p14:xfrm>
              <a:off x="1659957" y="799365"/>
              <a:ext cx="360" cy="3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A75E1808-3939-41A4-9959-1EB4FC94E984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1655637" y="79504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E338B511-1849-4250-A4FE-8DA029C6AF69}"/>
                  </a:ext>
                </a:extLst>
              </p14:cNvPr>
              <p14:cNvContentPartPr/>
              <p14:nvPr/>
            </p14:nvContentPartPr>
            <p14:xfrm>
              <a:off x="1640157" y="770565"/>
              <a:ext cx="129600" cy="16812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E338B511-1849-4250-A4FE-8DA029C6AF69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1635837" y="766245"/>
                <a:ext cx="138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562CCEEE-6FEC-432D-A883-8921D934544B}"/>
                  </a:ext>
                </a:extLst>
              </p14:cNvPr>
              <p14:cNvContentPartPr/>
              <p14:nvPr/>
            </p14:nvContentPartPr>
            <p14:xfrm>
              <a:off x="1821237" y="770925"/>
              <a:ext cx="115920" cy="8100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562CCEEE-6FEC-432D-A883-8921D934544B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1816917" y="766605"/>
                <a:ext cx="1245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57418C7D-5A94-491E-9DA0-96D02306D025}"/>
                  </a:ext>
                </a:extLst>
              </p14:cNvPr>
              <p14:cNvContentPartPr/>
              <p14:nvPr/>
            </p14:nvContentPartPr>
            <p14:xfrm>
              <a:off x="1925277" y="757245"/>
              <a:ext cx="259920" cy="8280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57418C7D-5A94-491E-9DA0-96D02306D025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1920957" y="752925"/>
                <a:ext cx="268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13CDC786-AA0E-4046-9953-9B6937303F1C}"/>
                  </a:ext>
                </a:extLst>
              </p14:cNvPr>
              <p14:cNvContentPartPr/>
              <p14:nvPr/>
            </p14:nvContentPartPr>
            <p14:xfrm>
              <a:off x="2202117" y="670845"/>
              <a:ext cx="150120" cy="15120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13CDC786-AA0E-4046-9953-9B6937303F1C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2197797" y="666525"/>
                <a:ext cx="1587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EC66292C-040E-4577-8027-1B1C4528D14C}"/>
                  </a:ext>
                </a:extLst>
              </p14:cNvPr>
              <p14:cNvContentPartPr/>
              <p14:nvPr/>
            </p14:nvContentPartPr>
            <p14:xfrm>
              <a:off x="2420277" y="768765"/>
              <a:ext cx="122040" cy="900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EC66292C-040E-4577-8027-1B1C4528D14C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2415957" y="764445"/>
                <a:ext cx="1306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3B8D62ED-577B-44E1-9CCA-64821253127B}"/>
                  </a:ext>
                </a:extLst>
              </p14:cNvPr>
              <p14:cNvContentPartPr/>
              <p14:nvPr/>
            </p14:nvContentPartPr>
            <p14:xfrm>
              <a:off x="2539797" y="675165"/>
              <a:ext cx="91800" cy="18864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3B8D62ED-577B-44E1-9CCA-64821253127B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2535477" y="670845"/>
                <a:ext cx="1004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7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F1D67B7E-CB0B-4F8D-8564-773CC8ECAB6D}"/>
                  </a:ext>
                </a:extLst>
              </p14:cNvPr>
              <p14:cNvContentPartPr/>
              <p14:nvPr/>
            </p14:nvContentPartPr>
            <p14:xfrm>
              <a:off x="2651757" y="748245"/>
              <a:ext cx="65880" cy="6300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F1D67B7E-CB0B-4F8D-8564-773CC8ECAB6D}"/>
                  </a:ext>
                </a:extLst>
              </p:cNvPr>
              <p:cNvPicPr/>
              <p:nvPr/>
            </p:nvPicPr>
            <p:blipFill>
              <a:blip r:embed="rId938"/>
              <a:stretch>
                <a:fillRect/>
              </a:stretch>
            </p:blipFill>
            <p:spPr>
              <a:xfrm>
                <a:off x="2647437" y="743925"/>
                <a:ext cx="745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B29B31DD-8D02-446C-96D2-60E59AE444D4}"/>
                  </a:ext>
                </a:extLst>
              </p14:cNvPr>
              <p14:cNvContentPartPr/>
              <p14:nvPr/>
            </p14:nvContentPartPr>
            <p14:xfrm>
              <a:off x="2756157" y="754005"/>
              <a:ext cx="83520" cy="5868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B29B31DD-8D02-446C-96D2-60E59AE444D4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2751837" y="749685"/>
                <a:ext cx="921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E48861B7-E351-49FC-B274-C1E5688424E3}"/>
                  </a:ext>
                </a:extLst>
              </p14:cNvPr>
              <p14:cNvContentPartPr/>
              <p14:nvPr/>
            </p14:nvContentPartPr>
            <p14:xfrm>
              <a:off x="2881077" y="666885"/>
              <a:ext cx="70560" cy="14040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E48861B7-E351-49FC-B274-C1E5688424E3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2876757" y="662565"/>
                <a:ext cx="79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9F853784-0BC7-405B-BDBB-17AE9151D6CB}"/>
                  </a:ext>
                </a:extLst>
              </p14:cNvPr>
              <p14:cNvContentPartPr/>
              <p14:nvPr/>
            </p14:nvContentPartPr>
            <p14:xfrm>
              <a:off x="2940117" y="722325"/>
              <a:ext cx="135360" cy="5832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9F853784-0BC7-405B-BDBB-17AE9151D6CB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2935797" y="718005"/>
                <a:ext cx="144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92B045E6-ACA4-456D-AA65-E75D344D9E89}"/>
                  </a:ext>
                </a:extLst>
              </p14:cNvPr>
              <p14:cNvContentPartPr/>
              <p14:nvPr/>
            </p14:nvContentPartPr>
            <p14:xfrm>
              <a:off x="3093837" y="724485"/>
              <a:ext cx="84960" cy="7668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92B045E6-ACA4-456D-AA65-E75D344D9E89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3089517" y="720165"/>
                <a:ext cx="936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7D2C45FE-40BF-48AB-97F4-EC5CC4FCE38A}"/>
                  </a:ext>
                </a:extLst>
              </p14:cNvPr>
              <p14:cNvContentPartPr/>
              <p14:nvPr/>
            </p14:nvContentPartPr>
            <p14:xfrm>
              <a:off x="3297597" y="660045"/>
              <a:ext cx="177840" cy="21924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7D2C45FE-40BF-48AB-97F4-EC5CC4FCE38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293277" y="655725"/>
                <a:ext cx="1864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63DDC71D-D10E-4968-A20F-43A7EE89BFFC}"/>
                  </a:ext>
                </a:extLst>
              </p14:cNvPr>
              <p14:cNvContentPartPr/>
              <p14:nvPr/>
            </p14:nvContentPartPr>
            <p14:xfrm>
              <a:off x="3602877" y="640245"/>
              <a:ext cx="148680" cy="12492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63DDC71D-D10E-4968-A20F-43A7EE89BFFC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3598557" y="635925"/>
                <a:ext cx="157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8E0C2514-40DA-4ABC-993E-D8BDBA3B8C63}"/>
                  </a:ext>
                </a:extLst>
              </p14:cNvPr>
              <p14:cNvContentPartPr/>
              <p14:nvPr/>
            </p14:nvContentPartPr>
            <p14:xfrm>
              <a:off x="3760197" y="635565"/>
              <a:ext cx="109800" cy="11124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8E0C2514-40DA-4ABC-993E-D8BDBA3B8C63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3755877" y="631245"/>
                <a:ext cx="1184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4323E585-019C-4304-855C-5AFA903B7C89}"/>
                  </a:ext>
                </a:extLst>
              </p14:cNvPr>
              <p14:cNvContentPartPr/>
              <p14:nvPr/>
            </p14:nvContentPartPr>
            <p14:xfrm>
              <a:off x="3877557" y="637725"/>
              <a:ext cx="114120" cy="11160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4323E585-019C-4304-855C-5AFA903B7C89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3873237" y="633405"/>
                <a:ext cx="1227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0E2BDCBC-12DC-4576-ADD8-26568F392177}"/>
                  </a:ext>
                </a:extLst>
              </p14:cNvPr>
              <p14:cNvContentPartPr/>
              <p14:nvPr/>
            </p14:nvContentPartPr>
            <p14:xfrm>
              <a:off x="4030557" y="626205"/>
              <a:ext cx="56880" cy="13644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0E2BDCBC-12DC-4576-ADD8-26568F392177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4026237" y="621885"/>
                <a:ext cx="65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7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38C880D2-1B3A-4BBF-B8D8-26DCA71CE506}"/>
                  </a:ext>
                </a:extLst>
              </p14:cNvPr>
              <p14:cNvContentPartPr/>
              <p14:nvPr/>
            </p14:nvContentPartPr>
            <p14:xfrm>
              <a:off x="4018317" y="688845"/>
              <a:ext cx="274320" cy="1728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38C880D2-1B3A-4BBF-B8D8-26DCA71CE506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4013997" y="684525"/>
                <a:ext cx="282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9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F10C9EB3-0F3F-4EC4-BE3B-8953735466E5}"/>
                  </a:ext>
                </a:extLst>
              </p14:cNvPr>
              <p14:cNvContentPartPr/>
              <p14:nvPr/>
            </p14:nvContentPartPr>
            <p14:xfrm>
              <a:off x="4352397" y="653925"/>
              <a:ext cx="126000" cy="11448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F10C9EB3-0F3F-4EC4-BE3B-8953735466E5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4348077" y="649605"/>
                <a:ext cx="134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1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A66F9D20-C37F-41E0-B9D3-8B2F3402C3DC}"/>
                  </a:ext>
                </a:extLst>
              </p14:cNvPr>
              <p14:cNvContentPartPr/>
              <p14:nvPr/>
            </p14:nvContentPartPr>
            <p14:xfrm>
              <a:off x="4496757" y="672285"/>
              <a:ext cx="85680" cy="7668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A66F9D20-C37F-41E0-B9D3-8B2F3402C3DC}"/>
                  </a:ext>
                </a:extLst>
              </p:cNvPr>
              <p:cNvPicPr/>
              <p:nvPr/>
            </p:nvPicPr>
            <p:blipFill>
              <a:blip r:embed="rId962"/>
              <a:stretch>
                <a:fillRect/>
              </a:stretch>
            </p:blipFill>
            <p:spPr>
              <a:xfrm>
                <a:off x="4492437" y="667965"/>
                <a:ext cx="943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BE2EEAAF-2975-4D54-B5CA-AC975E948842}"/>
                  </a:ext>
                </a:extLst>
              </p14:cNvPr>
              <p14:cNvContentPartPr/>
              <p14:nvPr/>
            </p14:nvContentPartPr>
            <p14:xfrm>
              <a:off x="4629237" y="676245"/>
              <a:ext cx="35280" cy="9828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BE2EEAAF-2975-4D54-B5CA-AC975E948842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4624917" y="671925"/>
                <a:ext cx="439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42DA3428-3733-4373-BDE5-72AB9D8653E6}"/>
                  </a:ext>
                </a:extLst>
              </p14:cNvPr>
              <p14:cNvContentPartPr/>
              <p14:nvPr/>
            </p14:nvContentPartPr>
            <p14:xfrm>
              <a:off x="4712757" y="667965"/>
              <a:ext cx="95040" cy="12240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42DA3428-3733-4373-BDE5-72AB9D8653E6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4708437" y="663645"/>
                <a:ext cx="103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7ACD70FA-6CF1-4DC9-BC3F-0451AF7D06C4}"/>
                  </a:ext>
                </a:extLst>
              </p14:cNvPr>
              <p14:cNvContentPartPr/>
              <p14:nvPr/>
            </p14:nvContentPartPr>
            <p14:xfrm>
              <a:off x="788397" y="5925"/>
              <a:ext cx="3074760" cy="65808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7ACD70FA-6CF1-4DC9-BC3F-0451AF7D06C4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784077" y="1605"/>
                <a:ext cx="3083400" cy="66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2" name="Gruppieren 591">
            <a:extLst>
              <a:ext uri="{FF2B5EF4-FFF2-40B4-BE49-F238E27FC236}">
                <a16:creationId xmlns:a16="http://schemas.microsoft.com/office/drawing/2014/main" id="{79F18DF9-A3DB-4BD9-A3EE-C2B2F935F29D}"/>
              </a:ext>
            </a:extLst>
          </p:cNvPr>
          <p:cNvGrpSpPr/>
          <p:nvPr/>
        </p:nvGrpSpPr>
        <p:grpSpPr>
          <a:xfrm>
            <a:off x="4093197" y="89085"/>
            <a:ext cx="2216160" cy="220680"/>
            <a:chOff x="4093197" y="89085"/>
            <a:chExt cx="221616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D2603D0D-1F66-42A5-9E0F-AE5A58E7742D}"/>
                    </a:ext>
                  </a:extLst>
                </p14:cNvPr>
                <p14:cNvContentPartPr/>
                <p14:nvPr/>
              </p14:nvContentPartPr>
              <p14:xfrm>
                <a:off x="4093197" y="158565"/>
                <a:ext cx="225000" cy="3708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D2603D0D-1F66-42A5-9E0F-AE5A58E7742D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4088877" y="154245"/>
                  <a:ext cx="233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B5AC174B-FE68-42C1-8D58-62F0182EF18B}"/>
                    </a:ext>
                  </a:extLst>
                </p14:cNvPr>
                <p14:cNvContentPartPr/>
                <p14:nvPr/>
              </p14:nvContentPartPr>
              <p14:xfrm>
                <a:off x="4294077" y="106725"/>
                <a:ext cx="119160" cy="17892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B5AC174B-FE68-42C1-8D58-62F0182EF18B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4289757" y="102405"/>
                  <a:ext cx="127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297E4CFA-F2B0-424D-84F1-3B23249817A3}"/>
                    </a:ext>
                  </a:extLst>
                </p14:cNvPr>
                <p14:cNvContentPartPr/>
                <p14:nvPr/>
              </p14:nvContentPartPr>
              <p14:xfrm>
                <a:off x="4575237" y="150645"/>
                <a:ext cx="149040" cy="15912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297E4CFA-F2B0-424D-84F1-3B23249817A3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4570917" y="146325"/>
                  <a:ext cx="157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A89E96AD-6C18-417A-8611-5889896B30C4}"/>
                    </a:ext>
                  </a:extLst>
                </p14:cNvPr>
                <p14:cNvContentPartPr/>
                <p14:nvPr/>
              </p14:nvContentPartPr>
              <p14:xfrm>
                <a:off x="4752357" y="126525"/>
                <a:ext cx="86400" cy="7560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A89E96AD-6C18-417A-8611-5889896B30C4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4748037" y="122205"/>
                  <a:ext cx="95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7F1234CF-DF0B-43FB-989D-7ADAF6817BEA}"/>
                    </a:ext>
                  </a:extLst>
                </p14:cNvPr>
                <p14:cNvContentPartPr/>
                <p14:nvPr/>
              </p14:nvContentPartPr>
              <p14:xfrm>
                <a:off x="4889517" y="140565"/>
                <a:ext cx="272520" cy="885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7F1234CF-DF0B-43FB-989D-7ADAF6817BEA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4885197" y="136245"/>
                  <a:ext cx="281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57B7E25D-CEB7-48CB-8BA0-89647EFFDB10}"/>
                    </a:ext>
                  </a:extLst>
                </p14:cNvPr>
                <p14:cNvContentPartPr/>
                <p14:nvPr/>
              </p14:nvContentPartPr>
              <p14:xfrm>
                <a:off x="5239437" y="98805"/>
                <a:ext cx="178200" cy="17028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57B7E25D-CEB7-48CB-8BA0-89647EFFDB10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5235117" y="94485"/>
                  <a:ext cx="186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BE8C7558-DFC7-4C79-89A4-12155D674508}"/>
                    </a:ext>
                  </a:extLst>
                </p14:cNvPr>
                <p14:cNvContentPartPr/>
                <p14:nvPr/>
              </p14:nvContentPartPr>
              <p14:xfrm>
                <a:off x="5419077" y="89085"/>
                <a:ext cx="106560" cy="12420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BE8C7558-DFC7-4C79-89A4-12155D674508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5414757" y="84765"/>
                  <a:ext cx="115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C4536D2B-4F85-4EF0-848C-FBBB626AD6EF}"/>
                    </a:ext>
                  </a:extLst>
                </p14:cNvPr>
                <p14:cNvContentPartPr/>
                <p14:nvPr/>
              </p14:nvContentPartPr>
              <p14:xfrm>
                <a:off x="5540037" y="188085"/>
                <a:ext cx="36360" cy="1836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C4536D2B-4F85-4EF0-848C-FBBB626AD6EF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5535717" y="183765"/>
                  <a:ext cx="45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22C1FCBA-91E7-45B6-B348-73E1CEEF3805}"/>
                    </a:ext>
                  </a:extLst>
                </p14:cNvPr>
                <p14:cNvContentPartPr/>
                <p14:nvPr/>
              </p14:nvContentPartPr>
              <p14:xfrm>
                <a:off x="5647317" y="152085"/>
                <a:ext cx="197640" cy="10656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22C1FCBA-91E7-45B6-B348-73E1CEEF3805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5642997" y="147765"/>
                  <a:ext cx="206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84A024DC-05F6-468D-A58F-181E2672D1CB}"/>
                    </a:ext>
                  </a:extLst>
                </p14:cNvPr>
                <p14:cNvContentPartPr/>
                <p14:nvPr/>
              </p14:nvContentPartPr>
              <p14:xfrm>
                <a:off x="5883477" y="114645"/>
                <a:ext cx="111600" cy="11736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84A024DC-05F6-468D-A58F-181E2672D1CB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5879157" y="110325"/>
                  <a:ext cx="120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F10C1DC1-903A-4E9C-B655-05139BF8FCE9}"/>
                    </a:ext>
                  </a:extLst>
                </p14:cNvPr>
                <p14:cNvContentPartPr/>
                <p14:nvPr/>
              </p14:nvContentPartPr>
              <p14:xfrm>
                <a:off x="6010917" y="134085"/>
                <a:ext cx="298440" cy="993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F10C1DC1-903A-4E9C-B655-05139BF8FCE9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6006597" y="129765"/>
                  <a:ext cx="30708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1">
            <p14:nvContentPartPr>
              <p14:cNvPr id="683" name="Freihand 682">
                <a:extLst>
                  <a:ext uri="{FF2B5EF4-FFF2-40B4-BE49-F238E27FC236}">
                    <a16:creationId xmlns:a16="http://schemas.microsoft.com/office/drawing/2014/main" id="{A02DA32F-0AF2-4345-B7A5-982F9651B8FE}"/>
                  </a:ext>
                </a:extLst>
              </p14:cNvPr>
              <p14:cNvContentPartPr/>
              <p14:nvPr/>
            </p14:nvContentPartPr>
            <p14:xfrm>
              <a:off x="8110077" y="199965"/>
              <a:ext cx="1790640" cy="123120"/>
            </p14:xfrm>
          </p:contentPart>
        </mc:Choice>
        <mc:Fallback xmlns="">
          <p:pic>
            <p:nvPicPr>
              <p:cNvPr id="683" name="Freihand 682">
                <a:extLst>
                  <a:ext uri="{FF2B5EF4-FFF2-40B4-BE49-F238E27FC236}">
                    <a16:creationId xmlns:a16="http://schemas.microsoft.com/office/drawing/2014/main" id="{A02DA32F-0AF2-4345-B7A5-982F9651B8FE}"/>
                  </a:ext>
                </a:extLst>
              </p:cNvPr>
              <p:cNvPicPr/>
              <p:nvPr/>
            </p:nvPicPr>
            <p:blipFill>
              <a:blip r:embed="rId992"/>
              <a:stretch>
                <a:fillRect/>
              </a:stretch>
            </p:blipFill>
            <p:spPr>
              <a:xfrm>
                <a:off x="8105757" y="195645"/>
                <a:ext cx="179928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2" name="Gruppieren 691">
            <a:extLst>
              <a:ext uri="{FF2B5EF4-FFF2-40B4-BE49-F238E27FC236}">
                <a16:creationId xmlns:a16="http://schemas.microsoft.com/office/drawing/2014/main" id="{18F2ABD5-1957-4B10-8B62-776BAA0DCF1E}"/>
              </a:ext>
            </a:extLst>
          </p:cNvPr>
          <p:cNvGrpSpPr/>
          <p:nvPr/>
        </p:nvGrpSpPr>
        <p:grpSpPr>
          <a:xfrm>
            <a:off x="6907317" y="-555"/>
            <a:ext cx="5253480" cy="3353040"/>
            <a:chOff x="6907317" y="-555"/>
            <a:chExt cx="5253480" cy="33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18EA633B-85C9-4236-8F5A-131394A9AEFB}"/>
                    </a:ext>
                  </a:extLst>
                </p14:cNvPr>
                <p14:cNvContentPartPr/>
                <p14:nvPr/>
              </p14:nvContentPartPr>
              <p14:xfrm>
                <a:off x="7018917" y="2950365"/>
                <a:ext cx="450360" cy="532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18EA633B-85C9-4236-8F5A-131394A9AEFB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7014597" y="2946045"/>
                  <a:ext cx="459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512D075C-511F-49F5-B775-A34F3487686A}"/>
                    </a:ext>
                  </a:extLst>
                </p14:cNvPr>
                <p14:cNvContentPartPr/>
                <p14:nvPr/>
              </p14:nvContentPartPr>
              <p14:xfrm>
                <a:off x="6907317" y="2714565"/>
                <a:ext cx="660960" cy="3924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512D075C-511F-49F5-B775-A34F3487686A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6902997" y="2710245"/>
                  <a:ext cx="669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BAC50751-28A8-4235-8271-D5E60B777942}"/>
                    </a:ext>
                  </a:extLst>
                </p14:cNvPr>
                <p14:cNvContentPartPr/>
                <p14:nvPr/>
              </p14:nvContentPartPr>
              <p14:xfrm>
                <a:off x="8119797" y="513525"/>
                <a:ext cx="165240" cy="11268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BAC50751-28A8-4235-8271-D5E60B777942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8115477" y="509205"/>
                  <a:ext cx="173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16A6C582-8F97-47A8-8CEC-5204A923F137}"/>
                    </a:ext>
                  </a:extLst>
                </p14:cNvPr>
                <p14:cNvContentPartPr/>
                <p14:nvPr/>
              </p14:nvContentPartPr>
              <p14:xfrm>
                <a:off x="8108277" y="499485"/>
                <a:ext cx="145080" cy="2221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16A6C582-8F97-47A8-8CEC-5204A923F137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8103957" y="495165"/>
                  <a:ext cx="153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8D24A5DE-BC60-41EE-980B-C79B03CAAD27}"/>
                    </a:ext>
                  </a:extLst>
                </p14:cNvPr>
                <p14:cNvContentPartPr/>
                <p14:nvPr/>
              </p14:nvContentPartPr>
              <p14:xfrm>
                <a:off x="8269197" y="539085"/>
                <a:ext cx="66600" cy="6912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8D24A5DE-BC60-41EE-980B-C79B03CAAD27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8264877" y="534765"/>
                  <a:ext cx="75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F9B403FF-75AB-4D70-8D3F-8A20EE741429}"/>
                    </a:ext>
                  </a:extLst>
                </p14:cNvPr>
                <p14:cNvContentPartPr/>
                <p14:nvPr/>
              </p14:nvContentPartPr>
              <p14:xfrm>
                <a:off x="8365677" y="549165"/>
                <a:ext cx="207000" cy="4572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F9B403FF-75AB-4D70-8D3F-8A20EE741429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8361357" y="544845"/>
                  <a:ext cx="215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F5A7AFF0-F5B0-457C-BCC7-4A281EB68769}"/>
                    </a:ext>
                  </a:extLst>
                </p14:cNvPr>
                <p14:cNvContentPartPr/>
                <p14:nvPr/>
              </p14:nvContentPartPr>
              <p14:xfrm>
                <a:off x="8573757" y="530445"/>
                <a:ext cx="61560" cy="4644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F5A7AFF0-F5B0-457C-BCC7-4A281EB68769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8569437" y="526125"/>
                  <a:ext cx="70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7FDEAA8C-083B-4E7B-91C5-15A581079839}"/>
                    </a:ext>
                  </a:extLst>
                </p14:cNvPr>
                <p14:cNvContentPartPr/>
                <p14:nvPr/>
              </p14:nvContentPartPr>
              <p14:xfrm>
                <a:off x="8651877" y="439365"/>
                <a:ext cx="109440" cy="13248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7FDEAA8C-083B-4E7B-91C5-15A581079839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8647557" y="435045"/>
                  <a:ext cx="118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3F1D6B3C-21D2-48FF-9DB2-9FFD1995F6F4}"/>
                    </a:ext>
                  </a:extLst>
                </p14:cNvPr>
                <p14:cNvContentPartPr/>
                <p14:nvPr/>
              </p14:nvContentPartPr>
              <p14:xfrm>
                <a:off x="8751597" y="470685"/>
                <a:ext cx="30960" cy="1332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3F1D6B3C-21D2-48FF-9DB2-9FFD1995F6F4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8747277" y="466365"/>
                  <a:ext cx="39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C1D421BA-7C1F-4A16-9F6A-8F69D257F349}"/>
                    </a:ext>
                  </a:extLst>
                </p14:cNvPr>
                <p14:cNvContentPartPr/>
                <p14:nvPr/>
              </p14:nvContentPartPr>
              <p14:xfrm>
                <a:off x="8795877" y="512445"/>
                <a:ext cx="320760" cy="1090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C1D421BA-7C1F-4A16-9F6A-8F69D257F349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8791557" y="508125"/>
                  <a:ext cx="329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0BF8C866-C002-499F-889E-DE011D8F9870}"/>
                    </a:ext>
                  </a:extLst>
                </p14:cNvPr>
                <p14:cNvContentPartPr/>
                <p14:nvPr/>
              </p14:nvContentPartPr>
              <p14:xfrm>
                <a:off x="9132837" y="507405"/>
                <a:ext cx="173880" cy="795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0BF8C866-C002-499F-889E-DE011D8F9870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9128517" y="503085"/>
                  <a:ext cx="182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D289ED8-29B2-4B80-A7F7-641412A87C2F}"/>
                    </a:ext>
                  </a:extLst>
                </p14:cNvPr>
                <p14:cNvContentPartPr/>
                <p14:nvPr/>
              </p14:nvContentPartPr>
              <p14:xfrm>
                <a:off x="9371877" y="520005"/>
                <a:ext cx="57960" cy="4932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D289ED8-29B2-4B80-A7F7-641412A87C2F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9367557" y="515685"/>
                  <a:ext cx="66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9AC70837-3229-417D-B01A-C18D93CC7428}"/>
                    </a:ext>
                  </a:extLst>
                </p14:cNvPr>
                <p14:cNvContentPartPr/>
                <p14:nvPr/>
              </p14:nvContentPartPr>
              <p14:xfrm>
                <a:off x="9467277" y="513885"/>
                <a:ext cx="201600" cy="7308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9AC70837-3229-417D-B01A-C18D93CC7428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9462957" y="509565"/>
                  <a:ext cx="210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51D4B5A3-661B-41AE-8392-DFD573C51BB5}"/>
                    </a:ext>
                  </a:extLst>
                </p14:cNvPr>
                <p14:cNvContentPartPr/>
                <p14:nvPr/>
              </p14:nvContentPartPr>
              <p14:xfrm>
                <a:off x="9825117" y="524685"/>
                <a:ext cx="13320" cy="7308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51D4B5A3-661B-41AE-8392-DFD573C51BB5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9820797" y="520365"/>
                  <a:ext cx="21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AAE02121-BF6D-44C2-AE1C-84148EE48F0E}"/>
                    </a:ext>
                  </a:extLst>
                </p14:cNvPr>
                <p14:cNvContentPartPr/>
                <p14:nvPr/>
              </p14:nvContentPartPr>
              <p14:xfrm>
                <a:off x="10212477" y="125445"/>
                <a:ext cx="124200" cy="10800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AAE02121-BF6D-44C2-AE1C-84148EE48F0E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10208157" y="121125"/>
                  <a:ext cx="132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B7E4131F-45E1-4521-911B-949FF8E5E3AE}"/>
                    </a:ext>
                  </a:extLst>
                </p14:cNvPr>
                <p14:cNvContentPartPr/>
                <p14:nvPr/>
              </p14:nvContentPartPr>
              <p14:xfrm>
                <a:off x="10231197" y="147765"/>
                <a:ext cx="99360" cy="612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B7E4131F-45E1-4521-911B-949FF8E5E3AE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10226877" y="143445"/>
                  <a:ext cx="108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914CF599-A5AE-4A10-B8D2-155A68B23CE6}"/>
                    </a:ext>
                  </a:extLst>
                </p14:cNvPr>
                <p14:cNvContentPartPr/>
                <p14:nvPr/>
              </p14:nvContentPartPr>
              <p14:xfrm>
                <a:off x="10351797" y="203205"/>
                <a:ext cx="81720" cy="817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914CF599-A5AE-4A10-B8D2-155A68B23CE6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10347477" y="198885"/>
                  <a:ext cx="90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B84AEAAE-3506-41B3-9FD7-D75F9B8E5B6D}"/>
                    </a:ext>
                  </a:extLst>
                </p14:cNvPr>
                <p14:cNvContentPartPr/>
                <p14:nvPr/>
              </p14:nvContentPartPr>
              <p14:xfrm>
                <a:off x="10478157" y="151005"/>
                <a:ext cx="94680" cy="10296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B84AEAAE-3506-41B3-9FD7-D75F9B8E5B6D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10473837" y="146685"/>
                  <a:ext cx="103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95C23325-94CE-4C62-A21E-5F42ACF984F0}"/>
                    </a:ext>
                  </a:extLst>
                </p14:cNvPr>
                <p14:cNvContentPartPr/>
                <p14:nvPr/>
              </p14:nvContentPartPr>
              <p14:xfrm>
                <a:off x="10647717" y="111045"/>
                <a:ext cx="75960" cy="11412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95C23325-94CE-4C62-A21E-5F42ACF984F0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10643397" y="106725"/>
                  <a:ext cx="84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9808E8FC-83BE-4C81-A1A6-A1B2BD0FC27B}"/>
                    </a:ext>
                  </a:extLst>
                </p14:cNvPr>
                <p14:cNvContentPartPr/>
                <p14:nvPr/>
              </p14:nvContentPartPr>
              <p14:xfrm>
                <a:off x="10645197" y="143085"/>
                <a:ext cx="91080" cy="3600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9808E8FC-83BE-4C81-A1A6-A1B2BD0FC27B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10640877" y="138765"/>
                  <a:ext cx="99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E772E31-DCCB-4862-995E-6B0939E8698E}"/>
                    </a:ext>
                  </a:extLst>
                </p14:cNvPr>
                <p14:cNvContentPartPr/>
                <p14:nvPr/>
              </p14:nvContentPartPr>
              <p14:xfrm>
                <a:off x="10751397" y="173325"/>
                <a:ext cx="87120" cy="633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E772E31-DCCB-4862-995E-6B0939E8698E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0747077" y="169005"/>
                  <a:ext cx="95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EC5D6B00-6EAD-4F56-ADCA-526C16719F01}"/>
                    </a:ext>
                  </a:extLst>
                </p14:cNvPr>
                <p14:cNvContentPartPr/>
                <p14:nvPr/>
              </p14:nvContentPartPr>
              <p14:xfrm>
                <a:off x="10777677" y="82605"/>
                <a:ext cx="125640" cy="19656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EC5D6B00-6EAD-4F56-ADCA-526C16719F01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10773357" y="78285"/>
                  <a:ext cx="134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E12801B6-D2E6-4B21-B0AF-6A0969008241}"/>
                    </a:ext>
                  </a:extLst>
                </p14:cNvPr>
                <p14:cNvContentPartPr/>
                <p14:nvPr/>
              </p14:nvContentPartPr>
              <p14:xfrm>
                <a:off x="10101957" y="63885"/>
                <a:ext cx="78480" cy="19872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E12801B6-D2E6-4B21-B0AF-6A0969008241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10097637" y="59565"/>
                  <a:ext cx="8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EE16644E-B32B-4267-B691-2EB1D91E417F}"/>
                    </a:ext>
                  </a:extLst>
                </p14:cNvPr>
                <p14:cNvContentPartPr/>
                <p14:nvPr/>
              </p14:nvContentPartPr>
              <p14:xfrm>
                <a:off x="10979997" y="143085"/>
                <a:ext cx="20160" cy="2484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EE16644E-B32B-4267-B691-2EB1D91E417F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0975677" y="138765"/>
                  <a:ext cx="28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F51229A2-B659-4E6F-A025-77D6D053CC47}"/>
                    </a:ext>
                  </a:extLst>
                </p14:cNvPr>
                <p14:cNvContentPartPr/>
                <p14:nvPr/>
              </p14:nvContentPartPr>
              <p14:xfrm>
                <a:off x="11130477" y="60285"/>
                <a:ext cx="16200" cy="9540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F51229A2-B659-4E6F-A025-77D6D053CC47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11126157" y="55965"/>
                  <a:ext cx="24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02EBF491-142B-43F8-ACFC-4C3E71B6E50B}"/>
                    </a:ext>
                  </a:extLst>
                </p14:cNvPr>
                <p14:cNvContentPartPr/>
                <p14:nvPr/>
              </p14:nvContentPartPr>
              <p14:xfrm>
                <a:off x="11057757" y="155325"/>
                <a:ext cx="153360" cy="1584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02EBF491-142B-43F8-ACFC-4C3E71B6E50B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11053437" y="151005"/>
                  <a:ext cx="162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6B294290-E41C-4B71-827A-50175A616C9D}"/>
                    </a:ext>
                  </a:extLst>
                </p14:cNvPr>
                <p14:cNvContentPartPr/>
                <p14:nvPr/>
              </p14:nvContentPartPr>
              <p14:xfrm>
                <a:off x="11044077" y="208965"/>
                <a:ext cx="167400" cy="1195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6B294290-E41C-4B71-827A-50175A616C9D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11039757" y="204645"/>
                  <a:ext cx="176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FC48D535-EFDD-41A0-A9C4-E99079B62C67}"/>
                    </a:ext>
                  </a:extLst>
                </p14:cNvPr>
                <p14:cNvContentPartPr/>
                <p14:nvPr/>
              </p14:nvContentPartPr>
              <p14:xfrm>
                <a:off x="10173237" y="442965"/>
                <a:ext cx="78120" cy="1519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FC48D535-EFDD-41A0-A9C4-E99079B62C67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0168917" y="438645"/>
                  <a:ext cx="86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6AE424E8-6521-4B78-A936-4187AA1C8FEA}"/>
                    </a:ext>
                  </a:extLst>
                </p14:cNvPr>
                <p14:cNvContentPartPr/>
                <p14:nvPr/>
              </p14:nvContentPartPr>
              <p14:xfrm>
                <a:off x="10306437" y="488685"/>
                <a:ext cx="114480" cy="9792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6AE424E8-6521-4B78-A936-4187AA1C8FEA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10302117" y="484365"/>
                  <a:ext cx="123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46A3DEE0-A1D2-460E-B1E7-8DC8C390931C}"/>
                    </a:ext>
                  </a:extLst>
                </p14:cNvPr>
                <p14:cNvContentPartPr/>
                <p14:nvPr/>
              </p14:nvContentPartPr>
              <p14:xfrm>
                <a:off x="10344237" y="493365"/>
                <a:ext cx="99720" cy="7380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46A3DEE0-A1D2-460E-B1E7-8DC8C390931C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10339917" y="489045"/>
                  <a:ext cx="108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C3E54B7A-CC1C-4B4B-83BF-806F5CB3A36B}"/>
                    </a:ext>
                  </a:extLst>
                </p14:cNvPr>
                <p14:cNvContentPartPr/>
                <p14:nvPr/>
              </p14:nvContentPartPr>
              <p14:xfrm>
                <a:off x="10443957" y="553485"/>
                <a:ext cx="66240" cy="5616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C3E54B7A-CC1C-4B4B-83BF-806F5CB3A36B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10439637" y="549165"/>
                  <a:ext cx="74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2BD4561-91D2-43A8-B0D2-1AA797248D9B}"/>
                    </a:ext>
                  </a:extLst>
                </p14:cNvPr>
                <p14:cNvContentPartPr/>
                <p14:nvPr/>
              </p14:nvContentPartPr>
              <p14:xfrm>
                <a:off x="10556997" y="515325"/>
                <a:ext cx="17640" cy="1800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2BD4561-91D2-43A8-B0D2-1AA797248D9B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10552677" y="511005"/>
                  <a:ext cx="2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E253806B-D3F7-4E74-BB3B-0CF1C7C122A9}"/>
                    </a:ext>
                  </a:extLst>
                </p14:cNvPr>
                <p14:cNvContentPartPr/>
                <p14:nvPr/>
              </p14:nvContentPartPr>
              <p14:xfrm>
                <a:off x="10660677" y="472125"/>
                <a:ext cx="81000" cy="8748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E253806B-D3F7-4E74-BB3B-0CF1C7C122A9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10656357" y="467805"/>
                  <a:ext cx="89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EDF1EC7A-61C7-4B57-9F20-128A3E3BE52D}"/>
                    </a:ext>
                  </a:extLst>
                </p14:cNvPr>
                <p14:cNvContentPartPr/>
                <p14:nvPr/>
              </p14:nvContentPartPr>
              <p14:xfrm>
                <a:off x="10654917" y="486885"/>
                <a:ext cx="83520" cy="5868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EDF1EC7A-61C7-4B57-9F20-128A3E3BE52D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10650597" y="482565"/>
                  <a:ext cx="92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0A24618D-BF9E-4CE7-A6C3-68367CF305CC}"/>
                    </a:ext>
                  </a:extLst>
                </p14:cNvPr>
                <p14:cNvContentPartPr/>
                <p14:nvPr/>
              </p14:nvContentPartPr>
              <p14:xfrm>
                <a:off x="10747077" y="535845"/>
                <a:ext cx="70200" cy="7596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0A24618D-BF9E-4CE7-A6C3-68367CF305CC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10742757" y="531525"/>
                  <a:ext cx="78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E6F129F0-D9D3-4312-B095-93DF740C55D2}"/>
                    </a:ext>
                  </a:extLst>
                </p14:cNvPr>
                <p14:cNvContentPartPr/>
                <p14:nvPr/>
              </p14:nvContentPartPr>
              <p14:xfrm>
                <a:off x="10808277" y="447645"/>
                <a:ext cx="82800" cy="20736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E6F129F0-D9D3-4312-B095-93DF740C55D2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10803957" y="443325"/>
                  <a:ext cx="91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CE40C3A9-88BB-4D55-91C6-FB46E8EAED16}"/>
                    </a:ext>
                  </a:extLst>
                </p14:cNvPr>
                <p14:cNvContentPartPr/>
                <p14:nvPr/>
              </p14:nvContentPartPr>
              <p14:xfrm>
                <a:off x="10900797" y="308685"/>
                <a:ext cx="39240" cy="8568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CE40C3A9-88BB-4D55-91C6-FB46E8EAED16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10896477" y="304365"/>
                  <a:ext cx="47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FCB9A47-2A71-4B2D-A781-484A7559C09F}"/>
                    </a:ext>
                  </a:extLst>
                </p14:cNvPr>
                <p14:cNvContentPartPr/>
                <p14:nvPr/>
              </p14:nvContentPartPr>
              <p14:xfrm>
                <a:off x="10883517" y="406245"/>
                <a:ext cx="94320" cy="180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FCB9A47-2A71-4B2D-A781-484A7559C09F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10879197" y="401925"/>
                  <a:ext cx="10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7892F2AA-4A1E-4B3B-A878-294D87F32DA4}"/>
                    </a:ext>
                  </a:extLst>
                </p14:cNvPr>
                <p14:cNvContentPartPr/>
                <p14:nvPr/>
              </p14:nvContentPartPr>
              <p14:xfrm>
                <a:off x="10915197" y="444045"/>
                <a:ext cx="92160" cy="4968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7892F2AA-4A1E-4B3B-A878-294D87F32DA4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10910877" y="439725"/>
                  <a:ext cx="100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DA00313A-6591-4EB0-9E01-D65ED87F6909}"/>
                    </a:ext>
                  </a:extLst>
                </p14:cNvPr>
                <p14:cNvContentPartPr/>
                <p14:nvPr/>
              </p14:nvContentPartPr>
              <p14:xfrm>
                <a:off x="10542237" y="343245"/>
                <a:ext cx="10080" cy="9144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DA00313A-6591-4EB0-9E01-D65ED87F6909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10537917" y="338925"/>
                  <a:ext cx="18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88E500FE-D5C9-4F04-93A0-0D41B428BE17}"/>
                    </a:ext>
                  </a:extLst>
                </p14:cNvPr>
                <p14:cNvContentPartPr/>
                <p14:nvPr/>
              </p14:nvContentPartPr>
              <p14:xfrm>
                <a:off x="10504437" y="414885"/>
                <a:ext cx="74880" cy="10908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88E500FE-D5C9-4F04-93A0-0D41B428BE17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10500117" y="410565"/>
                  <a:ext cx="83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663E12DE-80E3-4211-919E-623ADD3393FA}"/>
                    </a:ext>
                  </a:extLst>
                </p14:cNvPr>
                <p14:cNvContentPartPr/>
                <p14:nvPr/>
              </p14:nvContentPartPr>
              <p14:xfrm>
                <a:off x="10494717" y="262245"/>
                <a:ext cx="93960" cy="13752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663E12DE-80E3-4211-919E-623ADD3393FA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10490397" y="257925"/>
                  <a:ext cx="102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BD55ECF1-244E-4986-ABA0-A43B53F3A96E}"/>
                    </a:ext>
                  </a:extLst>
                </p14:cNvPr>
                <p14:cNvContentPartPr/>
                <p14:nvPr/>
              </p14:nvContentPartPr>
              <p14:xfrm>
                <a:off x="10993317" y="54525"/>
                <a:ext cx="266760" cy="41364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BD55ECF1-244E-4986-ABA0-A43B53F3A96E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10988997" y="50205"/>
                  <a:ext cx="2754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FEA4A4EB-6A8B-4795-BC66-01A014705D8F}"/>
                    </a:ext>
                  </a:extLst>
                </p14:cNvPr>
                <p14:cNvContentPartPr/>
                <p14:nvPr/>
              </p14:nvContentPartPr>
              <p14:xfrm>
                <a:off x="10856157" y="284925"/>
                <a:ext cx="151560" cy="34704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FEA4A4EB-6A8B-4795-BC66-01A014705D8F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10851837" y="280605"/>
                  <a:ext cx="1602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C771D6E-166A-40E6-A046-5EAE6BF99F51}"/>
                    </a:ext>
                  </a:extLst>
                </p14:cNvPr>
                <p14:cNvContentPartPr/>
                <p14:nvPr/>
              </p14:nvContentPartPr>
              <p14:xfrm>
                <a:off x="7638477" y="294645"/>
                <a:ext cx="2174040" cy="61848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C771D6E-166A-40E6-A046-5EAE6BF99F51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7634157" y="290325"/>
                  <a:ext cx="218268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2FCF92C2-8FB9-4CF3-97F7-EF294A5D9A7E}"/>
                    </a:ext>
                  </a:extLst>
                </p14:cNvPr>
                <p14:cNvContentPartPr/>
                <p14:nvPr/>
              </p14:nvContentPartPr>
              <p14:xfrm>
                <a:off x="9465477" y="720525"/>
                <a:ext cx="1550880" cy="102852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2FCF92C2-8FB9-4CF3-97F7-EF294A5D9A7E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9461157" y="716205"/>
                  <a:ext cx="155952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84B7931C-74E0-4523-9AF4-2DC86BFD8FAE}"/>
                    </a:ext>
                  </a:extLst>
                </p14:cNvPr>
                <p14:cNvContentPartPr/>
                <p14:nvPr/>
              </p14:nvContentPartPr>
              <p14:xfrm>
                <a:off x="10838517" y="1939125"/>
                <a:ext cx="19080" cy="15516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84B7931C-74E0-4523-9AF4-2DC86BFD8FAE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0834197" y="1934805"/>
                  <a:ext cx="27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D0E2A45F-E34A-4F4D-A614-705367022033}"/>
                    </a:ext>
                  </a:extLst>
                </p14:cNvPr>
                <p14:cNvContentPartPr/>
                <p14:nvPr/>
              </p14:nvContentPartPr>
              <p14:xfrm>
                <a:off x="10840677" y="1873605"/>
                <a:ext cx="9720" cy="100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D0E2A45F-E34A-4F4D-A614-705367022033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0836357" y="1869285"/>
                  <a:ext cx="18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F1AB70D-9405-4427-B704-9F54A077013A}"/>
                    </a:ext>
                  </a:extLst>
                </p14:cNvPr>
                <p14:cNvContentPartPr/>
                <p14:nvPr/>
              </p14:nvContentPartPr>
              <p14:xfrm>
                <a:off x="10925277" y="1898085"/>
                <a:ext cx="74880" cy="12924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F1AB70D-9405-4427-B704-9F54A077013A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0920957" y="1893765"/>
                  <a:ext cx="83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54CCF3B5-9AA7-49F8-8C09-E22D6FC8F6C9}"/>
                    </a:ext>
                  </a:extLst>
                </p14:cNvPr>
                <p14:cNvContentPartPr/>
                <p14:nvPr/>
              </p14:nvContentPartPr>
              <p14:xfrm>
                <a:off x="11151357" y="1843005"/>
                <a:ext cx="122760" cy="8496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54CCF3B5-9AA7-49F8-8C09-E22D6FC8F6C9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1147037" y="1838685"/>
                  <a:ext cx="131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79BB0148-B165-4812-8532-0D31CAC6EF42}"/>
                    </a:ext>
                  </a:extLst>
                </p14:cNvPr>
                <p14:cNvContentPartPr/>
                <p14:nvPr/>
              </p14:nvContentPartPr>
              <p14:xfrm>
                <a:off x="11307237" y="1785765"/>
                <a:ext cx="109800" cy="10152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79BB0148-B165-4812-8532-0D31CAC6EF42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1302917" y="1781445"/>
                  <a:ext cx="118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59D4CA17-77D2-4B49-A2BB-61DBEED0E351}"/>
                    </a:ext>
                  </a:extLst>
                </p14:cNvPr>
                <p14:cNvContentPartPr/>
                <p14:nvPr/>
              </p14:nvContentPartPr>
              <p14:xfrm>
                <a:off x="11438997" y="1730685"/>
                <a:ext cx="77400" cy="10836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59D4CA17-77D2-4B49-A2BB-61DBEED0E351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1434677" y="1726365"/>
                  <a:ext cx="86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339EF8C4-A764-4FAC-A426-46313B8D3371}"/>
                    </a:ext>
                  </a:extLst>
                </p14:cNvPr>
                <p14:cNvContentPartPr/>
                <p14:nvPr/>
              </p14:nvContentPartPr>
              <p14:xfrm>
                <a:off x="11547717" y="1601805"/>
                <a:ext cx="151200" cy="2109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339EF8C4-A764-4FAC-A426-46313B8D3371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11543397" y="1597485"/>
                  <a:ext cx="159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499FEDDF-25B4-46D7-B38E-1F589F7B417B}"/>
                    </a:ext>
                  </a:extLst>
                </p14:cNvPr>
                <p14:cNvContentPartPr/>
                <p14:nvPr/>
              </p14:nvContentPartPr>
              <p14:xfrm>
                <a:off x="10962357" y="2224245"/>
                <a:ext cx="85320" cy="1126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499FEDDF-25B4-46D7-B38E-1F589F7B417B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10958037" y="2219925"/>
                  <a:ext cx="93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723B0ACD-4ED8-461A-ADB6-A6F44CDA7B78}"/>
                    </a:ext>
                  </a:extLst>
                </p14:cNvPr>
                <p14:cNvContentPartPr/>
                <p14:nvPr/>
              </p14:nvContentPartPr>
              <p14:xfrm>
                <a:off x="10964877" y="2093925"/>
                <a:ext cx="25200" cy="3852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723B0ACD-4ED8-461A-ADB6-A6F44CDA7B78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10960557" y="2089605"/>
                  <a:ext cx="33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C6ED47B1-8075-4C23-A99F-25BA09BCCEF0}"/>
                    </a:ext>
                  </a:extLst>
                </p14:cNvPr>
                <p14:cNvContentPartPr/>
                <p14:nvPr/>
              </p14:nvContentPartPr>
              <p14:xfrm>
                <a:off x="11063157" y="2082765"/>
                <a:ext cx="75960" cy="29052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C6ED47B1-8075-4C23-A99F-25BA09BCCEF0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1058837" y="2078445"/>
                  <a:ext cx="84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951D73C8-8AFC-462A-BBED-092121C3EA33}"/>
                    </a:ext>
                  </a:extLst>
                </p14:cNvPr>
                <p14:cNvContentPartPr/>
                <p14:nvPr/>
              </p14:nvContentPartPr>
              <p14:xfrm>
                <a:off x="11233077" y="2127765"/>
                <a:ext cx="88920" cy="22752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951D73C8-8AFC-462A-BBED-092121C3EA33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1228757" y="2123445"/>
                  <a:ext cx="97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B6338889-47B9-49AE-8228-474BEFA5F62B}"/>
                    </a:ext>
                  </a:extLst>
                </p14:cNvPr>
                <p14:cNvContentPartPr/>
                <p14:nvPr/>
              </p14:nvContentPartPr>
              <p14:xfrm>
                <a:off x="11331717" y="2022645"/>
                <a:ext cx="303480" cy="1386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B6338889-47B9-49AE-8228-474BEFA5F62B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1327397" y="2018325"/>
                  <a:ext cx="312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D80E7C32-E9C9-471E-8922-9A5CFBEEAAD4}"/>
                    </a:ext>
                  </a:extLst>
                </p14:cNvPr>
                <p14:cNvContentPartPr/>
                <p14:nvPr/>
              </p14:nvContentPartPr>
              <p14:xfrm>
                <a:off x="10992237" y="2413965"/>
                <a:ext cx="329760" cy="21312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D80E7C32-E9C9-471E-8922-9A5CFBEEAAD4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10987917" y="2409645"/>
                  <a:ext cx="338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A9100B5-6217-4B54-87BB-B7578790D12B}"/>
                    </a:ext>
                  </a:extLst>
                </p14:cNvPr>
                <p14:cNvContentPartPr/>
                <p14:nvPr/>
              </p14:nvContentPartPr>
              <p14:xfrm>
                <a:off x="10917357" y="2718525"/>
                <a:ext cx="391320" cy="22788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A9100B5-6217-4B54-87BB-B7578790D12B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10913037" y="2714205"/>
                  <a:ext cx="399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A467DD8B-A7EE-47D3-BC20-A2771BE6318B}"/>
                    </a:ext>
                  </a:extLst>
                </p14:cNvPr>
                <p14:cNvContentPartPr/>
                <p14:nvPr/>
              </p14:nvContentPartPr>
              <p14:xfrm>
                <a:off x="11334957" y="2599725"/>
                <a:ext cx="270360" cy="16164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A467DD8B-A7EE-47D3-BC20-A2771BE6318B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11330637" y="2595405"/>
                  <a:ext cx="279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86F169A8-C226-454A-AD0C-460B83137A9E}"/>
                    </a:ext>
                  </a:extLst>
                </p14:cNvPr>
                <p14:cNvContentPartPr/>
                <p14:nvPr/>
              </p14:nvContentPartPr>
              <p14:xfrm>
                <a:off x="11514957" y="2482725"/>
                <a:ext cx="360" cy="36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86F169A8-C226-454A-AD0C-460B83137A9E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11510637" y="2478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96879226-5EF6-4EE8-80B9-7C1F38FA95A0}"/>
                    </a:ext>
                  </a:extLst>
                </p14:cNvPr>
                <p14:cNvContentPartPr/>
                <p14:nvPr/>
              </p14:nvContentPartPr>
              <p14:xfrm>
                <a:off x="11019957" y="3068085"/>
                <a:ext cx="176040" cy="28440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96879226-5EF6-4EE8-80B9-7C1F38FA95A0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11015637" y="3063765"/>
                  <a:ext cx="184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87833937-0938-45F3-8A53-01AF3A1EFECF}"/>
                    </a:ext>
                  </a:extLst>
                </p14:cNvPr>
                <p14:cNvContentPartPr/>
                <p14:nvPr/>
              </p14:nvContentPartPr>
              <p14:xfrm>
                <a:off x="11228037" y="2958645"/>
                <a:ext cx="209880" cy="16956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87833937-0938-45F3-8A53-01AF3A1EFECF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11223717" y="2954325"/>
                  <a:ext cx="218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D6191916-2372-4B10-9549-7EF64F2C4AA6}"/>
                    </a:ext>
                  </a:extLst>
                </p14:cNvPr>
                <p14:cNvContentPartPr/>
                <p14:nvPr/>
              </p14:nvContentPartPr>
              <p14:xfrm>
                <a:off x="11455917" y="2790165"/>
                <a:ext cx="144000" cy="22032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D6191916-2372-4B10-9549-7EF64F2C4AA6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11451597" y="2785845"/>
                  <a:ext cx="152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183DED90-9498-4740-829F-E826E5F4C869}"/>
                    </a:ext>
                  </a:extLst>
                </p14:cNvPr>
                <p14:cNvContentPartPr/>
                <p14:nvPr/>
              </p14:nvContentPartPr>
              <p14:xfrm>
                <a:off x="11624757" y="2835525"/>
                <a:ext cx="81360" cy="4212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183DED90-9498-4740-829F-E826E5F4C869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11620437" y="2831205"/>
                  <a:ext cx="90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D9BFCBD4-AACE-41C9-B591-FEFCF36C4AA0}"/>
                    </a:ext>
                  </a:extLst>
                </p14:cNvPr>
                <p14:cNvContentPartPr/>
                <p14:nvPr/>
              </p14:nvContentPartPr>
              <p14:xfrm>
                <a:off x="11690637" y="2789085"/>
                <a:ext cx="115200" cy="13896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D9BFCBD4-AACE-41C9-B591-FEFCF36C4AA0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11686317" y="2784765"/>
                  <a:ext cx="123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342C113B-8AA6-40B9-BEC0-E7E8A8D68D5F}"/>
                    </a:ext>
                  </a:extLst>
                </p14:cNvPr>
                <p14:cNvContentPartPr/>
                <p14:nvPr/>
              </p14:nvContentPartPr>
              <p14:xfrm>
                <a:off x="11778117" y="2610165"/>
                <a:ext cx="382680" cy="25956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342C113B-8AA6-40B9-BEC0-E7E8A8D68D5F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11773797" y="2605845"/>
                  <a:ext cx="3913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F94A6432-253E-4DDB-8BCE-FF7B200159EA}"/>
                    </a:ext>
                  </a:extLst>
                </p14:cNvPr>
                <p14:cNvContentPartPr/>
                <p14:nvPr/>
              </p14:nvContentPartPr>
              <p14:xfrm>
                <a:off x="8110077" y="107445"/>
                <a:ext cx="253080" cy="1051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F94A6432-253E-4DDB-8BCE-FF7B200159EA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8105757" y="103125"/>
                  <a:ext cx="261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489423A7-55B7-4CE5-A569-6E5E9A403D1B}"/>
                    </a:ext>
                  </a:extLst>
                </p14:cNvPr>
                <p14:cNvContentPartPr/>
                <p14:nvPr/>
              </p14:nvContentPartPr>
              <p14:xfrm>
                <a:off x="8391957" y="125445"/>
                <a:ext cx="18360" cy="9072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489423A7-55B7-4CE5-A569-6E5E9A403D1B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8387637" y="121125"/>
                  <a:ext cx="27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53EEB6C3-29AA-4BDD-B7C8-B26D1753C4F6}"/>
                    </a:ext>
                  </a:extLst>
                </p14:cNvPr>
                <p14:cNvContentPartPr/>
                <p14:nvPr/>
              </p14:nvContentPartPr>
              <p14:xfrm>
                <a:off x="8434077" y="59565"/>
                <a:ext cx="134640" cy="15300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53EEB6C3-29AA-4BDD-B7C8-B26D1753C4F6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8429757" y="55245"/>
                  <a:ext cx="143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FBBA7CEC-CE83-4E4B-98EE-B68186743D23}"/>
                    </a:ext>
                  </a:extLst>
                </p14:cNvPr>
                <p14:cNvContentPartPr/>
                <p14:nvPr/>
              </p14:nvContentPartPr>
              <p14:xfrm>
                <a:off x="8606877" y="126525"/>
                <a:ext cx="148680" cy="6984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FBBA7CEC-CE83-4E4B-98EE-B68186743D23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8602557" y="122205"/>
                  <a:ext cx="157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1E06282-B254-47B0-BF52-4F6AE0B454B4}"/>
                    </a:ext>
                  </a:extLst>
                </p14:cNvPr>
                <p14:cNvContentPartPr/>
                <p14:nvPr/>
              </p14:nvContentPartPr>
              <p14:xfrm>
                <a:off x="8796957" y="133725"/>
                <a:ext cx="77760" cy="6444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1E06282-B254-47B0-BF52-4F6AE0B454B4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8792637" y="129405"/>
                  <a:ext cx="86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E7EEEBC-18E1-48ED-BDD9-AC0316E5DA5C}"/>
                    </a:ext>
                  </a:extLst>
                </p14:cNvPr>
                <p14:cNvContentPartPr/>
                <p14:nvPr/>
              </p14:nvContentPartPr>
              <p14:xfrm>
                <a:off x="8928357" y="72165"/>
                <a:ext cx="111600" cy="1267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E7EEEBC-18E1-48ED-BDD9-AC0316E5DA5C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8924037" y="67845"/>
                  <a:ext cx="120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EB50FA29-0D70-41A9-962F-9F57974C64B3}"/>
                    </a:ext>
                  </a:extLst>
                </p14:cNvPr>
                <p14:cNvContentPartPr/>
                <p14:nvPr/>
              </p14:nvContentPartPr>
              <p14:xfrm>
                <a:off x="9042837" y="84405"/>
                <a:ext cx="129600" cy="11448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EB50FA29-0D70-41A9-962F-9F57974C64B3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9038517" y="80085"/>
                  <a:ext cx="138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0CEE15B4-D48A-4330-8914-C532335B56A3}"/>
                    </a:ext>
                  </a:extLst>
                </p14:cNvPr>
                <p14:cNvContentPartPr/>
                <p14:nvPr/>
              </p14:nvContentPartPr>
              <p14:xfrm>
                <a:off x="9181077" y="130845"/>
                <a:ext cx="68040" cy="4716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0CEE15B4-D48A-4330-8914-C532335B56A3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9176757" y="126525"/>
                  <a:ext cx="76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030E4FC6-85CF-4B87-B49E-E1105E01B8C2}"/>
                    </a:ext>
                  </a:extLst>
                </p14:cNvPr>
                <p14:cNvContentPartPr/>
                <p14:nvPr/>
              </p14:nvContentPartPr>
              <p14:xfrm>
                <a:off x="9301677" y="126165"/>
                <a:ext cx="164520" cy="709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030E4FC6-85CF-4B87-B49E-E1105E01B8C2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9297357" y="121845"/>
                  <a:ext cx="173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D70169C-E89A-427C-B110-AF75130412B9}"/>
                    </a:ext>
                  </a:extLst>
                </p14:cNvPr>
                <p14:cNvContentPartPr/>
                <p14:nvPr/>
              </p14:nvContentPartPr>
              <p14:xfrm>
                <a:off x="9485997" y="126525"/>
                <a:ext cx="91800" cy="669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D70169C-E89A-427C-B110-AF75130412B9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9481677" y="122205"/>
                  <a:ext cx="100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3F733FD7-5F49-4582-91ED-E1449C30C9AF}"/>
                    </a:ext>
                  </a:extLst>
                </p14:cNvPr>
                <p14:cNvContentPartPr/>
                <p14:nvPr/>
              </p14:nvContentPartPr>
              <p14:xfrm>
                <a:off x="9565197" y="150285"/>
                <a:ext cx="178920" cy="3672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3F733FD7-5F49-4582-91ED-E1449C30C9AF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9560877" y="145965"/>
                  <a:ext cx="187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A69EA526-D83B-4C0E-85E2-83DF85FF37FE}"/>
                    </a:ext>
                  </a:extLst>
                </p14:cNvPr>
                <p14:cNvContentPartPr/>
                <p14:nvPr/>
              </p14:nvContentPartPr>
              <p14:xfrm>
                <a:off x="9797397" y="142725"/>
                <a:ext cx="10440" cy="648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A69EA526-D83B-4C0E-85E2-83DF85FF37FE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9793077" y="138405"/>
                  <a:ext cx="19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CBA477E0-684F-4EB9-B53C-033F4F18A9FF}"/>
                    </a:ext>
                  </a:extLst>
                </p14:cNvPr>
                <p14:cNvContentPartPr/>
                <p14:nvPr/>
              </p14:nvContentPartPr>
              <p14:xfrm>
                <a:off x="7532637" y="191685"/>
                <a:ext cx="122400" cy="14940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CBA477E0-684F-4EB9-B53C-033F4F18A9FF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7528317" y="187365"/>
                  <a:ext cx="131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FD13F555-CEF8-4C42-B854-639D4F9CC3AD}"/>
                    </a:ext>
                  </a:extLst>
                </p14:cNvPr>
                <p14:cNvContentPartPr/>
                <p14:nvPr/>
              </p14:nvContentPartPr>
              <p14:xfrm>
                <a:off x="7685637" y="144885"/>
                <a:ext cx="77040" cy="13572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FD13F555-CEF8-4C42-B854-639D4F9CC3AD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7681317" y="140565"/>
                  <a:ext cx="85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E69BF0BC-E2A1-42A4-8D41-9DC53110E5D4}"/>
                    </a:ext>
                  </a:extLst>
                </p14:cNvPr>
                <p14:cNvContentPartPr/>
                <p14:nvPr/>
              </p14:nvContentPartPr>
              <p14:xfrm>
                <a:off x="7754757" y="104925"/>
                <a:ext cx="145440" cy="20592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E69BF0BC-E2A1-42A4-8D41-9DC53110E5D4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7750437" y="100605"/>
                  <a:ext cx="154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3770A191-90DB-4F89-816A-AAB9FDBF96EC}"/>
                    </a:ext>
                  </a:extLst>
                </p14:cNvPr>
                <p14:cNvContentPartPr/>
                <p14:nvPr/>
              </p14:nvContentPartPr>
              <p14:xfrm>
                <a:off x="7934757" y="73965"/>
                <a:ext cx="61920" cy="19908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3770A191-90DB-4F89-816A-AAB9FDBF96EC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7930437" y="69645"/>
                  <a:ext cx="70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720A5D15-115E-442D-A730-00466303892B}"/>
                    </a:ext>
                  </a:extLst>
                </p14:cNvPr>
                <p14:cNvContentPartPr/>
                <p14:nvPr/>
              </p14:nvContentPartPr>
              <p14:xfrm>
                <a:off x="7885077" y="79725"/>
                <a:ext cx="70920" cy="11772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720A5D15-115E-442D-A730-00466303892B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7880757" y="75405"/>
                  <a:ext cx="79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425CA856-CC82-45E7-82F7-33051C3B17A7}"/>
                    </a:ext>
                  </a:extLst>
                </p14:cNvPr>
                <p14:cNvContentPartPr/>
                <p14:nvPr/>
              </p14:nvContentPartPr>
              <p14:xfrm>
                <a:off x="7963917" y="172965"/>
                <a:ext cx="57240" cy="7740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425CA856-CC82-45E7-82F7-33051C3B17A7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7959597" y="168645"/>
                  <a:ext cx="65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9945432-E012-48F1-90E9-5BB649C84E65}"/>
                    </a:ext>
                  </a:extLst>
                </p14:cNvPr>
                <p14:cNvContentPartPr/>
                <p14:nvPr/>
              </p14:nvContentPartPr>
              <p14:xfrm>
                <a:off x="7452717" y="-555"/>
                <a:ext cx="689400" cy="60156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9945432-E012-48F1-90E9-5BB649C84E65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7448397" y="-4875"/>
                  <a:ext cx="698040" cy="61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44D98EE-C1D8-4B23-8F20-24156BEEC044}"/>
                  </a:ext>
                </a:extLst>
              </p14:cNvPr>
              <p14:cNvContentPartPr/>
              <p14:nvPr/>
            </p14:nvContentPartPr>
            <p14:xfrm>
              <a:off x="5275797" y="1740045"/>
              <a:ext cx="743040" cy="11102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44D98EE-C1D8-4B23-8F20-24156BEEC044}"/>
                  </a:ext>
                </a:extLst>
              </p:cNvPr>
              <p:cNvPicPr/>
              <p:nvPr/>
            </p:nvPicPr>
            <p:blipFill>
              <a:blip r:embed="rId1167"/>
              <a:stretch>
                <a:fillRect/>
              </a:stretch>
            </p:blipFill>
            <p:spPr>
              <a:xfrm>
                <a:off x="5271477" y="1735725"/>
                <a:ext cx="751680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110D424-640C-499D-96FB-365B2BD8AE88}"/>
                  </a:ext>
                </a:extLst>
              </p14:cNvPr>
              <p14:cNvContentPartPr/>
              <p14:nvPr/>
            </p14:nvContentPartPr>
            <p14:xfrm>
              <a:off x="7752597" y="1720605"/>
              <a:ext cx="798120" cy="10584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110D424-640C-499D-96FB-365B2BD8AE88}"/>
                  </a:ext>
                </a:extLst>
              </p:cNvPr>
              <p:cNvPicPr/>
              <p:nvPr/>
            </p:nvPicPr>
            <p:blipFill>
              <a:blip r:embed="rId1169"/>
              <a:stretch>
                <a:fillRect/>
              </a:stretch>
            </p:blipFill>
            <p:spPr>
              <a:xfrm>
                <a:off x="7748277" y="1716285"/>
                <a:ext cx="80676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6A4BFB6-B799-43E4-87A9-DB8E1C9592CC}"/>
                  </a:ext>
                </a:extLst>
              </p14:cNvPr>
              <p14:cNvContentPartPr/>
              <p14:nvPr/>
            </p14:nvContentPartPr>
            <p14:xfrm>
              <a:off x="9580677" y="1732125"/>
              <a:ext cx="1005480" cy="10688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6A4BFB6-B799-43E4-87A9-DB8E1C9592CC}"/>
                  </a:ext>
                </a:extLst>
              </p:cNvPr>
              <p:cNvPicPr/>
              <p:nvPr/>
            </p:nvPicPr>
            <p:blipFill>
              <a:blip r:embed="rId1171"/>
              <a:stretch>
                <a:fillRect/>
              </a:stretch>
            </p:blipFill>
            <p:spPr>
              <a:xfrm>
                <a:off x="9576357" y="1727805"/>
                <a:ext cx="101412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39636BF-22DB-4816-A9AB-CC9B6CF70D2A}"/>
                  </a:ext>
                </a:extLst>
              </p14:cNvPr>
              <p14:cNvContentPartPr/>
              <p14:nvPr/>
            </p14:nvContentPartPr>
            <p14:xfrm>
              <a:off x="5217117" y="1741125"/>
              <a:ext cx="756000" cy="11577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39636BF-22DB-4816-A9AB-CC9B6CF70D2A}"/>
                  </a:ext>
                </a:extLst>
              </p:cNvPr>
              <p:cNvPicPr/>
              <p:nvPr/>
            </p:nvPicPr>
            <p:blipFill>
              <a:blip r:embed="rId1173"/>
              <a:stretch>
                <a:fillRect/>
              </a:stretch>
            </p:blipFill>
            <p:spPr>
              <a:xfrm>
                <a:off x="5212797" y="1736805"/>
                <a:ext cx="764640" cy="11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3BB74C4-30D2-4923-8D75-190247FDEF20}"/>
                  </a:ext>
                </a:extLst>
              </p14:cNvPr>
              <p14:cNvContentPartPr/>
              <p14:nvPr/>
            </p14:nvContentPartPr>
            <p14:xfrm>
              <a:off x="7710837" y="1778565"/>
              <a:ext cx="827280" cy="10872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3BB74C4-30D2-4923-8D75-190247FDEF20}"/>
                  </a:ext>
                </a:extLst>
              </p:cNvPr>
              <p:cNvPicPr/>
              <p:nvPr/>
            </p:nvPicPr>
            <p:blipFill>
              <a:blip r:embed="rId1175"/>
              <a:stretch>
                <a:fillRect/>
              </a:stretch>
            </p:blipFill>
            <p:spPr>
              <a:xfrm>
                <a:off x="7706517" y="1774245"/>
                <a:ext cx="835920" cy="10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6CFB6083-ED04-4A23-B2C6-0B56496F0FF5}"/>
                  </a:ext>
                </a:extLst>
              </p14:cNvPr>
              <p14:cNvContentPartPr/>
              <p14:nvPr/>
            </p14:nvContentPartPr>
            <p14:xfrm>
              <a:off x="9707037" y="1805565"/>
              <a:ext cx="914760" cy="10321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6CFB6083-ED04-4A23-B2C6-0B56496F0FF5}"/>
                  </a:ext>
                </a:extLst>
              </p:cNvPr>
              <p:cNvPicPr/>
              <p:nvPr/>
            </p:nvPicPr>
            <p:blipFill>
              <a:blip r:embed="rId1177"/>
              <a:stretch>
                <a:fillRect/>
              </a:stretch>
            </p:blipFill>
            <p:spPr>
              <a:xfrm>
                <a:off x="9702717" y="1801245"/>
                <a:ext cx="923400" cy="10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490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43774" y="104181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Nominal and real economic growth (Germany)</a:t>
            </a:r>
            <a:endParaRPr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732013" y="5978027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B5B233-2936-469F-8350-0DDB4656A9D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9987375-C641-4983-888B-5A967683B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29" y="849122"/>
            <a:ext cx="7178556" cy="45165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1A87043-5FBF-473C-8F43-7DB895E17F7E}"/>
                  </a:ext>
                </a:extLst>
              </p14:cNvPr>
              <p14:cNvContentPartPr/>
              <p14:nvPr/>
            </p14:nvContentPartPr>
            <p14:xfrm>
              <a:off x="3441237" y="5205405"/>
              <a:ext cx="1307880" cy="928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1A87043-5FBF-473C-8F43-7DB895E17F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6917" y="5201085"/>
                <a:ext cx="131652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16F43C3-4B29-47C4-B8BA-6B7378764D88}"/>
              </a:ext>
            </a:extLst>
          </p:cNvPr>
          <p:cNvGrpSpPr/>
          <p:nvPr/>
        </p:nvGrpSpPr>
        <p:grpSpPr>
          <a:xfrm>
            <a:off x="3494157" y="5210445"/>
            <a:ext cx="2775960" cy="166680"/>
            <a:chOff x="3494157" y="5210445"/>
            <a:chExt cx="2775960" cy="1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22A6B15-27D0-4E24-9B97-BA50DA2F4E5D}"/>
                    </a:ext>
                  </a:extLst>
                </p14:cNvPr>
                <p14:cNvContentPartPr/>
                <p14:nvPr/>
              </p14:nvContentPartPr>
              <p14:xfrm>
                <a:off x="3494157" y="5273085"/>
                <a:ext cx="1218600" cy="1040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22A6B15-27D0-4E24-9B97-BA50DA2F4E5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89837" y="5268765"/>
                  <a:ext cx="1227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F4EF836-91E1-4764-9518-9EF918BA5E41}"/>
                    </a:ext>
                  </a:extLst>
                </p14:cNvPr>
                <p14:cNvContentPartPr/>
                <p14:nvPr/>
              </p14:nvContentPartPr>
              <p14:xfrm>
                <a:off x="5065557" y="5210445"/>
                <a:ext cx="1204560" cy="59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F4EF836-91E1-4764-9518-9EF918BA5E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61237" y="5206125"/>
                  <a:ext cx="12132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8C76EA3-0D3F-4BF7-89E5-58D20B7041A1}"/>
              </a:ext>
            </a:extLst>
          </p:cNvPr>
          <p:cNvGrpSpPr/>
          <p:nvPr/>
        </p:nvGrpSpPr>
        <p:grpSpPr>
          <a:xfrm>
            <a:off x="5153037" y="2815365"/>
            <a:ext cx="549720" cy="419760"/>
            <a:chOff x="5153037" y="2815365"/>
            <a:chExt cx="549720" cy="4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23A72FC-D3E1-4B85-A1D7-82F321D7E686}"/>
                    </a:ext>
                  </a:extLst>
                </p14:cNvPr>
                <p14:cNvContentPartPr/>
                <p14:nvPr/>
              </p14:nvContentPartPr>
              <p14:xfrm>
                <a:off x="5439237" y="2815365"/>
                <a:ext cx="263520" cy="408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23A72FC-D3E1-4B85-A1D7-82F321D7E6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34917" y="2811045"/>
                  <a:ext cx="2721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0773518-339F-4B41-B03C-C141C4EF639F}"/>
                    </a:ext>
                  </a:extLst>
                </p14:cNvPr>
                <p14:cNvContentPartPr/>
                <p14:nvPr/>
              </p14:nvContentPartPr>
              <p14:xfrm>
                <a:off x="5153037" y="2900685"/>
                <a:ext cx="454320" cy="334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0773518-339F-4B41-B03C-C141C4EF639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48717" y="2896365"/>
                  <a:ext cx="46296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90218EFC-3058-48BB-BFDF-87C783A65724}"/>
              </a:ext>
            </a:extLst>
          </p:cNvPr>
          <p:cNvGrpSpPr/>
          <p:nvPr/>
        </p:nvGrpSpPr>
        <p:grpSpPr>
          <a:xfrm>
            <a:off x="8855637" y="281325"/>
            <a:ext cx="2733840" cy="2425320"/>
            <a:chOff x="8855637" y="281325"/>
            <a:chExt cx="2733840" cy="242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946F5C8-73EB-48EE-9784-96E69B4F5BAB}"/>
                    </a:ext>
                  </a:extLst>
                </p14:cNvPr>
                <p14:cNvContentPartPr/>
                <p14:nvPr/>
              </p14:nvContentPartPr>
              <p14:xfrm>
                <a:off x="8855637" y="851925"/>
                <a:ext cx="236520" cy="132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946F5C8-73EB-48EE-9784-96E69B4F5B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51317" y="847605"/>
                  <a:ext cx="245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8B70F78-60CB-44C5-9F81-8937162C5595}"/>
                    </a:ext>
                  </a:extLst>
                </p14:cNvPr>
                <p14:cNvContentPartPr/>
                <p14:nvPr/>
              </p14:nvContentPartPr>
              <p14:xfrm>
                <a:off x="9049677" y="758325"/>
                <a:ext cx="360" cy="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8B70F78-60CB-44C5-9F81-8937162C55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045357" y="754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58C517D-109C-4463-9369-E7A3FC9AFC2A}"/>
                    </a:ext>
                  </a:extLst>
                </p14:cNvPr>
                <p14:cNvContentPartPr/>
                <p14:nvPr/>
              </p14:nvContentPartPr>
              <p14:xfrm>
                <a:off x="9338037" y="765885"/>
                <a:ext cx="312840" cy="245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58C517D-109C-4463-9369-E7A3FC9AFC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33717" y="761565"/>
                  <a:ext cx="321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76EF04D-5592-4C80-B98F-6DE1BFC36618}"/>
                    </a:ext>
                  </a:extLst>
                </p14:cNvPr>
                <p14:cNvContentPartPr/>
                <p14:nvPr/>
              </p14:nvContentPartPr>
              <p14:xfrm>
                <a:off x="9716037" y="694965"/>
                <a:ext cx="151920" cy="73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76EF04D-5592-4C80-B98F-6DE1BFC3661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11717" y="690645"/>
                  <a:ext cx="160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1630222-AB46-48C5-96DD-EAC6BC13D051}"/>
                    </a:ext>
                  </a:extLst>
                </p14:cNvPr>
                <p14:cNvContentPartPr/>
                <p14:nvPr/>
              </p14:nvContentPartPr>
              <p14:xfrm>
                <a:off x="9903957" y="523605"/>
                <a:ext cx="289800" cy="198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1630222-AB46-48C5-96DD-EAC6BC13D05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99637" y="519285"/>
                  <a:ext cx="298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2F2F76F-67FE-4100-8970-1C54C4E1E54F}"/>
                    </a:ext>
                  </a:extLst>
                </p14:cNvPr>
                <p14:cNvContentPartPr/>
                <p14:nvPr/>
              </p14:nvContentPartPr>
              <p14:xfrm>
                <a:off x="10332357" y="588045"/>
                <a:ext cx="111960" cy="65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2F2F76F-67FE-4100-8970-1C54C4E1E54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28037" y="583725"/>
                  <a:ext cx="120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57FF063-9A0B-4F97-A8B6-83BDB4689EE7}"/>
                    </a:ext>
                  </a:extLst>
                </p14:cNvPr>
                <p14:cNvContentPartPr/>
                <p14:nvPr/>
              </p14:nvContentPartPr>
              <p14:xfrm>
                <a:off x="10467717" y="497325"/>
                <a:ext cx="293400" cy="100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57FF063-9A0B-4F97-A8B6-83BDB4689E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63397" y="493005"/>
                  <a:ext cx="302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513C1F0-576C-49F6-B4A7-27A67FA94B44}"/>
                    </a:ext>
                  </a:extLst>
                </p14:cNvPr>
                <p14:cNvContentPartPr/>
                <p14:nvPr/>
              </p14:nvContentPartPr>
              <p14:xfrm>
                <a:off x="10790997" y="451965"/>
                <a:ext cx="129960" cy="56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513C1F0-576C-49F6-B4A7-27A67FA94B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86677" y="447645"/>
                  <a:ext cx="138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5C59C0A-BADE-41B0-91E0-37A6D3B715F0}"/>
                    </a:ext>
                  </a:extLst>
                </p14:cNvPr>
                <p14:cNvContentPartPr/>
                <p14:nvPr/>
              </p14:nvContentPartPr>
              <p14:xfrm>
                <a:off x="10884237" y="380685"/>
                <a:ext cx="21240" cy="11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5C59C0A-BADE-41B0-91E0-37A6D3B715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79917" y="376365"/>
                  <a:ext cx="29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C6EC06B-5D8F-4C31-BCAF-19D47723702F}"/>
                    </a:ext>
                  </a:extLst>
                </p14:cNvPr>
                <p14:cNvContentPartPr/>
                <p14:nvPr/>
              </p14:nvContentPartPr>
              <p14:xfrm>
                <a:off x="10942197" y="281325"/>
                <a:ext cx="230760" cy="187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C6EC06B-5D8F-4C31-BCAF-19D47723702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37877" y="277005"/>
                  <a:ext cx="239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DE91FCC-6ED6-4E95-B1DD-E12CCB565FF5}"/>
                    </a:ext>
                  </a:extLst>
                </p14:cNvPr>
                <p14:cNvContentPartPr/>
                <p14:nvPr/>
              </p14:nvContentPartPr>
              <p14:xfrm>
                <a:off x="8921157" y="1140645"/>
                <a:ext cx="164520" cy="226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DE91FCC-6ED6-4E95-B1DD-E12CCB565F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16837" y="1136325"/>
                  <a:ext cx="173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79CF5EB-B800-4217-B0A1-7E605885C163}"/>
                    </a:ext>
                  </a:extLst>
                </p14:cNvPr>
                <p14:cNvContentPartPr/>
                <p14:nvPr/>
              </p14:nvContentPartPr>
              <p14:xfrm>
                <a:off x="9172437" y="1107165"/>
                <a:ext cx="25920" cy="156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79CF5EB-B800-4217-B0A1-7E605885C16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68117" y="1102845"/>
                  <a:ext cx="34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3C79119-EC59-4419-9127-4219A1683D17}"/>
                    </a:ext>
                  </a:extLst>
                </p14:cNvPr>
                <p14:cNvContentPartPr/>
                <p14:nvPr/>
              </p14:nvContentPartPr>
              <p14:xfrm>
                <a:off x="9089277" y="1102845"/>
                <a:ext cx="148320" cy="172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3C79119-EC59-4419-9127-4219A1683D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84957" y="1098525"/>
                  <a:ext cx="156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ADEF472-0DD0-4DF7-825D-B40D69B7FBD1}"/>
                    </a:ext>
                  </a:extLst>
                </p14:cNvPr>
                <p14:cNvContentPartPr/>
                <p14:nvPr/>
              </p14:nvContentPartPr>
              <p14:xfrm>
                <a:off x="9335517" y="1059285"/>
                <a:ext cx="23400" cy="149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ADEF472-0DD0-4DF7-825D-B40D69B7FBD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31197" y="1054965"/>
                  <a:ext cx="32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96E5C0F-5939-4331-9A21-EF8BD2D23088}"/>
                    </a:ext>
                  </a:extLst>
                </p14:cNvPr>
                <p14:cNvContentPartPr/>
                <p14:nvPr/>
              </p14:nvContentPartPr>
              <p14:xfrm>
                <a:off x="9251637" y="1009245"/>
                <a:ext cx="167760" cy="102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96E5C0F-5939-4331-9A21-EF8BD2D230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47317" y="1004925"/>
                  <a:ext cx="176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83CC79F-9EAE-40A0-BBF1-0CA7577DA7FA}"/>
                    </a:ext>
                  </a:extLst>
                </p14:cNvPr>
                <p14:cNvContentPartPr/>
                <p14:nvPr/>
              </p14:nvContentPartPr>
              <p14:xfrm>
                <a:off x="9575277" y="1038765"/>
                <a:ext cx="7920" cy="120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83CC79F-9EAE-40A0-BBF1-0CA7577DA7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70957" y="1034445"/>
                  <a:ext cx="16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959832B-F83E-497D-917F-80FF55FC6A3C}"/>
                    </a:ext>
                  </a:extLst>
                </p14:cNvPr>
                <p14:cNvContentPartPr/>
                <p14:nvPr/>
              </p14:nvContentPartPr>
              <p14:xfrm>
                <a:off x="9547197" y="955245"/>
                <a:ext cx="26280" cy="11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959832B-F83E-497D-917F-80FF55FC6A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42877" y="950925"/>
                  <a:ext cx="34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2E4FFF8-4A1D-43FF-9990-8A9C63247A92}"/>
                    </a:ext>
                  </a:extLst>
                </p14:cNvPr>
                <p14:cNvContentPartPr/>
                <p14:nvPr/>
              </p14:nvContentPartPr>
              <p14:xfrm>
                <a:off x="9625677" y="993765"/>
                <a:ext cx="102600" cy="127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2E4FFF8-4A1D-43FF-9990-8A9C63247A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21357" y="989445"/>
                  <a:ext cx="111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B34075A-9B82-47DD-9C45-9B743EF26C6B}"/>
                    </a:ext>
                  </a:extLst>
                </p14:cNvPr>
                <p14:cNvContentPartPr/>
                <p14:nvPr/>
              </p14:nvContentPartPr>
              <p14:xfrm>
                <a:off x="9917637" y="972885"/>
                <a:ext cx="72720" cy="262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B34075A-9B82-47DD-9C45-9B743EF26C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13317" y="968565"/>
                  <a:ext cx="81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E055A08-04BE-4CD7-B6F1-F8CE51CA6B1B}"/>
                    </a:ext>
                  </a:extLst>
                </p14:cNvPr>
                <p14:cNvContentPartPr/>
                <p14:nvPr/>
              </p14:nvContentPartPr>
              <p14:xfrm>
                <a:off x="10030317" y="931845"/>
                <a:ext cx="25200" cy="94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E055A08-04BE-4CD7-B6F1-F8CE51CA6B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25997" y="927525"/>
                  <a:ext cx="33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F43B323-F99C-4291-B279-C8C73EF25A9E}"/>
                    </a:ext>
                  </a:extLst>
                </p14:cNvPr>
                <p14:cNvContentPartPr/>
                <p14:nvPr/>
              </p14:nvContentPartPr>
              <p14:xfrm>
                <a:off x="10030317" y="937965"/>
                <a:ext cx="34200" cy="86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F43B323-F99C-4291-B279-C8C73EF25A9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25997" y="933645"/>
                  <a:ext cx="42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5DDD796-526B-4B43-8A89-0CE4E6251A01}"/>
                    </a:ext>
                  </a:extLst>
                </p14:cNvPr>
                <p14:cNvContentPartPr/>
                <p14:nvPr/>
              </p14:nvContentPartPr>
              <p14:xfrm>
                <a:off x="10084677" y="856605"/>
                <a:ext cx="392040" cy="128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5DDD796-526B-4B43-8A89-0CE4E6251A0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80357" y="852285"/>
                  <a:ext cx="400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1001F8B-AE3D-422B-A90C-93112B66203D}"/>
                    </a:ext>
                  </a:extLst>
                </p14:cNvPr>
                <p14:cNvContentPartPr/>
                <p14:nvPr/>
              </p14:nvContentPartPr>
              <p14:xfrm>
                <a:off x="10461237" y="797205"/>
                <a:ext cx="38160" cy="11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1001F8B-AE3D-422B-A90C-93112B6620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56917" y="792885"/>
                  <a:ext cx="46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E530D03-1234-4ECE-96ED-2F0BD7EA9DE4}"/>
                    </a:ext>
                  </a:extLst>
                </p14:cNvPr>
                <p14:cNvContentPartPr/>
                <p14:nvPr/>
              </p14:nvContentPartPr>
              <p14:xfrm>
                <a:off x="10499757" y="828525"/>
                <a:ext cx="70920" cy="198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E530D03-1234-4ECE-96ED-2F0BD7EA9DE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95437" y="824205"/>
                  <a:ext cx="79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AB8BE24-7FFD-4640-9D0A-8DC53DBA6E01}"/>
                    </a:ext>
                  </a:extLst>
                </p14:cNvPr>
                <p14:cNvContentPartPr/>
                <p14:nvPr/>
              </p14:nvContentPartPr>
              <p14:xfrm>
                <a:off x="10795317" y="677325"/>
                <a:ext cx="139680" cy="207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AB8BE24-7FFD-4640-9D0A-8DC53DBA6E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90997" y="673005"/>
                  <a:ext cx="148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232FFFC-7F30-4D87-A32B-E7A42F40A941}"/>
                    </a:ext>
                  </a:extLst>
                </p14:cNvPr>
                <p14:cNvContentPartPr/>
                <p14:nvPr/>
              </p14:nvContentPartPr>
              <p14:xfrm>
                <a:off x="10956597" y="679485"/>
                <a:ext cx="105120" cy="107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232FFFC-7F30-4D87-A32B-E7A42F40A94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52277" y="675165"/>
                  <a:ext cx="113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E256A7E-C1B4-4A11-91B2-3D6C5F8DB13C}"/>
                    </a:ext>
                  </a:extLst>
                </p14:cNvPr>
                <p14:cNvContentPartPr/>
                <p14:nvPr/>
              </p14:nvContentPartPr>
              <p14:xfrm>
                <a:off x="11058837" y="588405"/>
                <a:ext cx="211680" cy="126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E256A7E-C1B4-4A11-91B2-3D6C5F8DB13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054517" y="584085"/>
                  <a:ext cx="220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32383FE-0BC3-4452-8827-1E4B81716E49}"/>
                    </a:ext>
                  </a:extLst>
                </p14:cNvPr>
                <p14:cNvContentPartPr/>
                <p14:nvPr/>
              </p14:nvContentPartPr>
              <p14:xfrm>
                <a:off x="9051477" y="1466085"/>
                <a:ext cx="239040" cy="238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32383FE-0BC3-4452-8827-1E4B81716E4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47157" y="1461765"/>
                  <a:ext cx="247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3FABB19-CB73-4423-944A-4AF32DB7DDFD}"/>
                    </a:ext>
                  </a:extLst>
                </p14:cNvPr>
                <p14:cNvContentPartPr/>
                <p14:nvPr/>
              </p14:nvContentPartPr>
              <p14:xfrm>
                <a:off x="9319677" y="1472205"/>
                <a:ext cx="269640" cy="110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3FABB19-CB73-4423-944A-4AF32DB7DDF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15357" y="1467885"/>
                  <a:ext cx="278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CD3F6CE-1D69-45A3-B642-D6AC47FD94D8}"/>
                    </a:ext>
                  </a:extLst>
                </p14:cNvPr>
                <p14:cNvContentPartPr/>
                <p14:nvPr/>
              </p14:nvContentPartPr>
              <p14:xfrm>
                <a:off x="9574557" y="1439445"/>
                <a:ext cx="360" cy="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CD3F6CE-1D69-45A3-B642-D6AC47FD94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70237" y="1435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ECB8872-187C-4D82-AD5B-CCE31F2870A3}"/>
                    </a:ext>
                  </a:extLst>
                </p14:cNvPr>
                <p14:cNvContentPartPr/>
                <p14:nvPr/>
              </p14:nvContentPartPr>
              <p14:xfrm>
                <a:off x="10210677" y="410205"/>
                <a:ext cx="1059120" cy="334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ECB8872-187C-4D82-AD5B-CCE31F2870A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06357" y="405885"/>
                  <a:ext cx="10677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2D93F57-6359-4713-B01C-38396C0554D5}"/>
                    </a:ext>
                  </a:extLst>
                </p14:cNvPr>
                <p14:cNvContentPartPr/>
                <p14:nvPr/>
              </p14:nvContentPartPr>
              <p14:xfrm>
                <a:off x="9747357" y="1394445"/>
                <a:ext cx="58320" cy="142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2D93F57-6359-4713-B01C-38396C0554D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43037" y="1390125"/>
                  <a:ext cx="66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3287561-5BE4-4653-B056-645E3C44EE67}"/>
                    </a:ext>
                  </a:extLst>
                </p14:cNvPr>
                <p14:cNvContentPartPr/>
                <p14:nvPr/>
              </p14:nvContentPartPr>
              <p14:xfrm>
                <a:off x="9820797" y="1361685"/>
                <a:ext cx="136080" cy="119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3287561-5BE4-4653-B056-645E3C44EE6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16477" y="1357365"/>
                  <a:ext cx="144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1F63CC2-4EC9-4F05-A3BC-AD29B997566C}"/>
                    </a:ext>
                  </a:extLst>
                </p14:cNvPr>
                <p14:cNvContentPartPr/>
                <p14:nvPr/>
              </p14:nvContentPartPr>
              <p14:xfrm>
                <a:off x="9947877" y="1181325"/>
                <a:ext cx="248760" cy="250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1F63CC2-4EC9-4F05-A3BC-AD29B997566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43557" y="1177005"/>
                  <a:ext cx="257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E21CAFD-B3EF-4973-86C1-A81596054994}"/>
                    </a:ext>
                  </a:extLst>
                </p14:cNvPr>
                <p14:cNvContentPartPr/>
                <p14:nvPr/>
              </p14:nvContentPartPr>
              <p14:xfrm>
                <a:off x="10345317" y="1149645"/>
                <a:ext cx="155520" cy="189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E21CAFD-B3EF-4973-86C1-A8159605499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40997" y="1145325"/>
                  <a:ext cx="164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2721248-10CC-47ED-8A91-D35ECCA84DE0}"/>
                    </a:ext>
                  </a:extLst>
                </p14:cNvPr>
                <p14:cNvContentPartPr/>
                <p14:nvPr/>
              </p14:nvContentPartPr>
              <p14:xfrm>
                <a:off x="10578597" y="1126965"/>
                <a:ext cx="18000" cy="135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2721248-10CC-47ED-8A91-D35ECCA84DE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74277" y="1122645"/>
                  <a:ext cx="26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27EC288-6BF3-4AAE-B6D9-442D826E8A5B}"/>
                    </a:ext>
                  </a:extLst>
                </p14:cNvPr>
                <p14:cNvContentPartPr/>
                <p14:nvPr/>
              </p14:nvContentPartPr>
              <p14:xfrm>
                <a:off x="10465917" y="1102125"/>
                <a:ext cx="174600" cy="178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27EC288-6BF3-4AAE-B6D9-442D826E8A5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61597" y="1097805"/>
                  <a:ext cx="183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F8902C1-A87F-471A-B2F5-636F81BD1335}"/>
                    </a:ext>
                  </a:extLst>
                </p14:cNvPr>
                <p14:cNvContentPartPr/>
                <p14:nvPr/>
              </p14:nvContentPartPr>
              <p14:xfrm>
                <a:off x="10731237" y="1055325"/>
                <a:ext cx="30240" cy="140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F8902C1-A87F-471A-B2F5-636F81BD133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26917" y="1051005"/>
                  <a:ext cx="38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9605721-A558-4BF7-8784-784A47A448E7}"/>
                    </a:ext>
                  </a:extLst>
                </p14:cNvPr>
                <p14:cNvContentPartPr/>
                <p14:nvPr/>
              </p14:nvContentPartPr>
              <p14:xfrm>
                <a:off x="10598397" y="990165"/>
                <a:ext cx="251280" cy="108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9605721-A558-4BF7-8784-784A47A448E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94077" y="985845"/>
                  <a:ext cx="259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597DAE8-6409-45C2-9EC1-D56845DAAF29}"/>
                    </a:ext>
                  </a:extLst>
                </p14:cNvPr>
                <p14:cNvContentPartPr/>
                <p14:nvPr/>
              </p14:nvContentPartPr>
              <p14:xfrm>
                <a:off x="9192597" y="1882605"/>
                <a:ext cx="137880" cy="1778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597DAE8-6409-45C2-9EC1-D56845DAAF2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88277" y="1878285"/>
                  <a:ext cx="146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B1A1900-BFF3-4C81-AC4D-C5A2300451E6}"/>
                    </a:ext>
                  </a:extLst>
                </p14:cNvPr>
                <p14:cNvContentPartPr/>
                <p14:nvPr/>
              </p14:nvContentPartPr>
              <p14:xfrm>
                <a:off x="9336597" y="1857765"/>
                <a:ext cx="78480" cy="192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B1A1900-BFF3-4C81-AC4D-C5A2300451E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32277" y="1853445"/>
                  <a:ext cx="87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DF133FB-034D-4590-A3D3-F284015BC0F3}"/>
                    </a:ext>
                  </a:extLst>
                </p14:cNvPr>
                <p14:cNvContentPartPr/>
                <p14:nvPr/>
              </p14:nvContentPartPr>
              <p14:xfrm>
                <a:off x="9458997" y="1818525"/>
                <a:ext cx="94320" cy="1753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DF133FB-034D-4590-A3D3-F284015BC0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54677" y="1814205"/>
                  <a:ext cx="102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E4E5A08-642E-4709-8173-6EFF9A8C4FD9}"/>
                    </a:ext>
                  </a:extLst>
                </p14:cNvPr>
                <p14:cNvContentPartPr/>
                <p14:nvPr/>
              </p14:nvContentPartPr>
              <p14:xfrm>
                <a:off x="9594717" y="1803045"/>
                <a:ext cx="49320" cy="281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E4E5A08-642E-4709-8173-6EFF9A8C4FD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90397" y="1798725"/>
                  <a:ext cx="57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FCC59A2-0F2A-4911-83F8-B44506C28D7B}"/>
                    </a:ext>
                  </a:extLst>
                </p14:cNvPr>
                <p14:cNvContentPartPr/>
                <p14:nvPr/>
              </p14:nvContentPartPr>
              <p14:xfrm>
                <a:off x="9673917" y="1744365"/>
                <a:ext cx="77400" cy="134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FCC59A2-0F2A-4911-83F8-B44506C28D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69597" y="1740045"/>
                  <a:ext cx="86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CBDD639-2009-4273-ACA1-961AF237754E}"/>
                    </a:ext>
                  </a:extLst>
                </p14:cNvPr>
                <p14:cNvContentPartPr/>
                <p14:nvPr/>
              </p14:nvContentPartPr>
              <p14:xfrm>
                <a:off x="9785157" y="1714845"/>
                <a:ext cx="91080" cy="1227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CBDD639-2009-4273-ACA1-961AF237754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80837" y="1710525"/>
                  <a:ext cx="99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0B7CDDE-1860-4ACB-8725-CFD3C3422175}"/>
                    </a:ext>
                  </a:extLst>
                </p14:cNvPr>
                <p14:cNvContentPartPr/>
                <p14:nvPr/>
              </p14:nvContentPartPr>
              <p14:xfrm>
                <a:off x="9903237" y="1711605"/>
                <a:ext cx="10080" cy="93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0B7CDDE-1860-4ACB-8725-CFD3C342217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98917" y="1707285"/>
                  <a:ext cx="18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6446F29-F930-41DB-A2FB-9B144FADB76A}"/>
                    </a:ext>
                  </a:extLst>
                </p14:cNvPr>
                <p14:cNvContentPartPr/>
                <p14:nvPr/>
              </p14:nvContentPartPr>
              <p14:xfrm>
                <a:off x="9958317" y="1643565"/>
                <a:ext cx="124200" cy="157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6446F29-F930-41DB-A2FB-9B144FADB76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53997" y="1639245"/>
                  <a:ext cx="132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788C748-6893-44FB-B540-2CDC36980F04}"/>
                    </a:ext>
                  </a:extLst>
                </p14:cNvPr>
                <p14:cNvContentPartPr/>
                <p14:nvPr/>
              </p14:nvContentPartPr>
              <p14:xfrm>
                <a:off x="10096197" y="1523325"/>
                <a:ext cx="213120" cy="3106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788C748-6893-44FB-B540-2CDC36980F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91877" y="1519005"/>
                  <a:ext cx="221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86EA3A6-0537-4206-80BD-8172FD98B30C}"/>
                    </a:ext>
                  </a:extLst>
                </p14:cNvPr>
                <p14:cNvContentPartPr/>
                <p14:nvPr/>
              </p14:nvContentPartPr>
              <p14:xfrm>
                <a:off x="9914757" y="1553205"/>
                <a:ext cx="27720" cy="12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86EA3A6-0537-4206-80BD-8172FD98B30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10437" y="1548885"/>
                  <a:ext cx="36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ACC69EF-C22E-464B-8127-92FAF1AA68D1}"/>
                    </a:ext>
                  </a:extLst>
                </p14:cNvPr>
                <p14:cNvContentPartPr/>
                <p14:nvPr/>
              </p14:nvContentPartPr>
              <p14:xfrm>
                <a:off x="10459077" y="1498845"/>
                <a:ext cx="169560" cy="126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ACC69EF-C22E-464B-8127-92FAF1AA68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54757" y="1494525"/>
                  <a:ext cx="178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B4B3451-81FA-41AA-91C4-1B1B23609961}"/>
                    </a:ext>
                  </a:extLst>
                </p14:cNvPr>
                <p14:cNvContentPartPr/>
                <p14:nvPr/>
              </p14:nvContentPartPr>
              <p14:xfrm>
                <a:off x="10574997" y="1404165"/>
                <a:ext cx="360" cy="3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B4B3451-81FA-41AA-91C4-1B1B236099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70677" y="1399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0DC309B-8D3D-4247-B475-5B6A4D998D4F}"/>
                    </a:ext>
                  </a:extLst>
                </p14:cNvPr>
                <p14:cNvContentPartPr/>
                <p14:nvPr/>
              </p14:nvContentPartPr>
              <p14:xfrm>
                <a:off x="10828437" y="1221285"/>
                <a:ext cx="204480" cy="268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0DC309B-8D3D-4247-B475-5B6A4D998D4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24117" y="1216965"/>
                  <a:ext cx="213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254462C-C870-4EE1-9A01-07ABDF6D4F91}"/>
                    </a:ext>
                  </a:extLst>
                </p14:cNvPr>
                <p14:cNvContentPartPr/>
                <p14:nvPr/>
              </p14:nvContentPartPr>
              <p14:xfrm>
                <a:off x="11278077" y="1321725"/>
                <a:ext cx="360" cy="3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254462C-C870-4EE1-9A01-07ABDF6D4F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73757" y="1317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030DB80-6EE0-44E8-BBE9-409447050518}"/>
                    </a:ext>
                  </a:extLst>
                </p14:cNvPr>
                <p14:cNvContentPartPr/>
                <p14:nvPr/>
              </p14:nvContentPartPr>
              <p14:xfrm>
                <a:off x="11248557" y="1090965"/>
                <a:ext cx="133560" cy="210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030DB80-6EE0-44E8-BBE9-4094470505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44237" y="1086645"/>
                  <a:ext cx="142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E6A828A-7421-49A8-A39E-594B1136DA2E}"/>
                    </a:ext>
                  </a:extLst>
                </p14:cNvPr>
                <p14:cNvContentPartPr/>
                <p14:nvPr/>
              </p14:nvContentPartPr>
              <p14:xfrm>
                <a:off x="11418477" y="1113645"/>
                <a:ext cx="97200" cy="130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E6A828A-7421-49A8-A39E-594B1136DA2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14157" y="1109325"/>
                  <a:ext cx="105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B38D8AD-098F-4E51-A0C2-0CD88D76DC48}"/>
                    </a:ext>
                  </a:extLst>
                </p14:cNvPr>
                <p14:cNvContentPartPr/>
                <p14:nvPr/>
              </p14:nvContentPartPr>
              <p14:xfrm>
                <a:off x="11490837" y="966765"/>
                <a:ext cx="98640" cy="2145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B38D8AD-098F-4E51-A0C2-0CD88D76DC4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86517" y="962445"/>
                  <a:ext cx="107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22011A9-D209-482B-B86A-061457D86D4A}"/>
                    </a:ext>
                  </a:extLst>
                </p14:cNvPr>
                <p14:cNvContentPartPr/>
                <p14:nvPr/>
              </p14:nvContentPartPr>
              <p14:xfrm>
                <a:off x="9324717" y="2205165"/>
                <a:ext cx="463320" cy="3207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22011A9-D209-482B-B86A-061457D86D4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20397" y="2200845"/>
                  <a:ext cx="471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06AC6E9-D428-49B2-8BDF-45DA363E997C}"/>
                    </a:ext>
                  </a:extLst>
                </p14:cNvPr>
                <p14:cNvContentPartPr/>
                <p14:nvPr/>
              </p14:nvContentPartPr>
              <p14:xfrm>
                <a:off x="9969837" y="2100045"/>
                <a:ext cx="142560" cy="3045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06AC6E9-D428-49B2-8BDF-45DA363E997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65517" y="2095725"/>
                  <a:ext cx="1512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E3832A8-E076-4FD1-BA8F-24D315F5F910}"/>
                    </a:ext>
                  </a:extLst>
                </p14:cNvPr>
                <p14:cNvContentPartPr/>
                <p14:nvPr/>
              </p14:nvContentPartPr>
              <p14:xfrm>
                <a:off x="10114197" y="2024805"/>
                <a:ext cx="102960" cy="1382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E3832A8-E076-4FD1-BA8F-24D315F5F91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109877" y="2020485"/>
                  <a:ext cx="111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160889A-D259-4AAF-89E1-8AF399F61431}"/>
                    </a:ext>
                  </a:extLst>
                </p14:cNvPr>
                <p14:cNvContentPartPr/>
                <p14:nvPr/>
              </p14:nvContentPartPr>
              <p14:xfrm>
                <a:off x="10220397" y="1965045"/>
                <a:ext cx="151200" cy="1177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160889A-D259-4AAF-89E1-8AF399F614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16077" y="1960725"/>
                  <a:ext cx="159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6834D0F-EA54-4143-A757-9ED4F080BF59}"/>
                    </a:ext>
                  </a:extLst>
                </p14:cNvPr>
                <p14:cNvContentPartPr/>
                <p14:nvPr/>
              </p14:nvContentPartPr>
              <p14:xfrm>
                <a:off x="10394637" y="1859925"/>
                <a:ext cx="146880" cy="216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6834D0F-EA54-4143-A757-9ED4F080BF5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90317" y="1855605"/>
                  <a:ext cx="155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F425911-4822-4A14-B16B-6E68E294D615}"/>
                    </a:ext>
                  </a:extLst>
                </p14:cNvPr>
                <p14:cNvContentPartPr/>
                <p14:nvPr/>
              </p14:nvContentPartPr>
              <p14:xfrm>
                <a:off x="9202677" y="1817445"/>
                <a:ext cx="1742760" cy="889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F425911-4822-4A14-B16B-6E68E294D61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98357" y="1813125"/>
                  <a:ext cx="1751400" cy="89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34992633-92EC-4C5A-91BE-27BBD88B07C9}"/>
                  </a:ext>
                </a:extLst>
              </p14:cNvPr>
              <p14:cNvContentPartPr/>
              <p14:nvPr/>
            </p14:nvContentPartPr>
            <p14:xfrm>
              <a:off x="7070397" y="1187805"/>
              <a:ext cx="1308240" cy="76392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34992633-92EC-4C5A-91BE-27BBD88B07C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066077" y="1183485"/>
                <a:ext cx="1316880" cy="77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E683D67D-1826-4FB1-B700-E4281E9BA4D3}"/>
              </a:ext>
            </a:extLst>
          </p:cNvPr>
          <p:cNvGrpSpPr/>
          <p:nvPr/>
        </p:nvGrpSpPr>
        <p:grpSpPr>
          <a:xfrm>
            <a:off x="7120437" y="1192845"/>
            <a:ext cx="1577160" cy="2199960"/>
            <a:chOff x="7120437" y="1192845"/>
            <a:chExt cx="1577160" cy="21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D369771-0303-489B-9269-B4C814ED6F27}"/>
                    </a:ext>
                  </a:extLst>
                </p14:cNvPr>
                <p14:cNvContentPartPr/>
                <p14:nvPr/>
              </p14:nvContentPartPr>
              <p14:xfrm>
                <a:off x="7481877" y="2446725"/>
                <a:ext cx="360" cy="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D369771-0303-489B-9269-B4C814ED6F2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77557" y="2442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BAA8BE3-690C-45A8-A7F7-149AF3588B76}"/>
                    </a:ext>
                  </a:extLst>
                </p14:cNvPr>
                <p14:cNvContentPartPr/>
                <p14:nvPr/>
              </p14:nvContentPartPr>
              <p14:xfrm>
                <a:off x="7352997" y="2038845"/>
                <a:ext cx="252000" cy="478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BAA8BE3-690C-45A8-A7F7-149AF3588B7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48677" y="2034525"/>
                  <a:ext cx="2606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911F3F1-BA9A-4D4D-81EB-1E45803D18E4}"/>
                    </a:ext>
                  </a:extLst>
                </p14:cNvPr>
                <p14:cNvContentPartPr/>
                <p14:nvPr/>
              </p14:nvContentPartPr>
              <p14:xfrm>
                <a:off x="7608957" y="2468685"/>
                <a:ext cx="281880" cy="383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911F3F1-BA9A-4D4D-81EB-1E45803D18E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04637" y="2464365"/>
                  <a:ext cx="2905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B32E57C-F4E4-44FE-91E5-E67B806F9B77}"/>
                    </a:ext>
                  </a:extLst>
                </p14:cNvPr>
                <p14:cNvContentPartPr/>
                <p14:nvPr/>
              </p14:nvContentPartPr>
              <p14:xfrm>
                <a:off x="7866717" y="2887725"/>
                <a:ext cx="309600" cy="426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B32E57C-F4E4-44FE-91E5-E67B806F9B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62397" y="2883405"/>
                  <a:ext cx="3182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0ED399D-1D8F-48C0-A43D-E91FEB6FDC50}"/>
                    </a:ext>
                  </a:extLst>
                </p14:cNvPr>
                <p14:cNvContentPartPr/>
                <p14:nvPr/>
              </p14:nvContentPartPr>
              <p14:xfrm>
                <a:off x="7120437" y="1192845"/>
                <a:ext cx="1577160" cy="994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0ED399D-1D8F-48C0-A43D-E91FEB6FDC5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16117" y="1188525"/>
                  <a:ext cx="1585800" cy="10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D4DA243-C42B-4D3B-87E7-61F685FE39EC}"/>
                    </a:ext>
                  </a:extLst>
                </p14:cNvPr>
                <p14:cNvContentPartPr/>
                <p14:nvPr/>
              </p14:nvContentPartPr>
              <p14:xfrm>
                <a:off x="7754757" y="3136845"/>
                <a:ext cx="360" cy="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D4DA243-C42B-4D3B-87E7-61F685FE39E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50437" y="3132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0D70DC7-FF1A-4EC8-9F67-997AE1DED375}"/>
                    </a:ext>
                  </a:extLst>
                </p14:cNvPr>
                <p14:cNvContentPartPr/>
                <p14:nvPr/>
              </p14:nvContentPartPr>
              <p14:xfrm>
                <a:off x="7694277" y="2969085"/>
                <a:ext cx="451800" cy="375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0D70DC7-FF1A-4EC8-9F67-997AE1DED37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689957" y="2964765"/>
                  <a:ext cx="4604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D016352-6205-426A-83F8-FE06878B3AA6}"/>
                    </a:ext>
                  </a:extLst>
                </p14:cNvPr>
                <p14:cNvContentPartPr/>
                <p14:nvPr/>
              </p14:nvContentPartPr>
              <p14:xfrm>
                <a:off x="7807317" y="2838045"/>
                <a:ext cx="391320" cy="5547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D016352-6205-426A-83F8-FE06878B3AA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02997" y="2833725"/>
                  <a:ext cx="399960" cy="56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5308B395-572A-42DB-8AF3-ECDC2222C79D}"/>
                  </a:ext>
                </a:extLst>
              </p14:cNvPr>
              <p14:cNvContentPartPr/>
              <p14:nvPr/>
            </p14:nvContentPartPr>
            <p14:xfrm>
              <a:off x="7849077" y="1384005"/>
              <a:ext cx="229680" cy="3603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5308B395-572A-42DB-8AF3-ECDC2222C79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844757" y="1379685"/>
                <a:ext cx="2383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15734A4-5D47-4501-8938-6A9B85741953}"/>
                  </a:ext>
                </a:extLst>
              </p14:cNvPr>
              <p14:cNvContentPartPr/>
              <p14:nvPr/>
            </p14:nvContentPartPr>
            <p14:xfrm>
              <a:off x="2305077" y="2209845"/>
              <a:ext cx="255240" cy="45216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15734A4-5D47-4501-8938-6A9B8574195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300757" y="2205525"/>
                <a:ext cx="263880" cy="4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3424E53A-5502-4E5F-AFF0-9ADFAB75747F}"/>
              </a:ext>
            </a:extLst>
          </p:cNvPr>
          <p:cNvGrpSpPr/>
          <p:nvPr/>
        </p:nvGrpSpPr>
        <p:grpSpPr>
          <a:xfrm>
            <a:off x="2134077" y="608205"/>
            <a:ext cx="4191120" cy="1671840"/>
            <a:chOff x="2134077" y="608205"/>
            <a:chExt cx="4191120" cy="167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36D1D25-760F-4601-ABE0-35456F1DCC4A}"/>
                    </a:ext>
                  </a:extLst>
                </p14:cNvPr>
                <p14:cNvContentPartPr/>
                <p14:nvPr/>
              </p14:nvContentPartPr>
              <p14:xfrm>
                <a:off x="4712037" y="1864245"/>
                <a:ext cx="227520" cy="4158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36D1D25-760F-4601-ABE0-35456F1DCC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707717" y="1859925"/>
                  <a:ext cx="2361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ECFAA35-0C2D-4430-AF33-09AD06BA3CE7}"/>
                    </a:ext>
                  </a:extLst>
                </p14:cNvPr>
                <p14:cNvContentPartPr/>
                <p14:nvPr/>
              </p14:nvContentPartPr>
              <p14:xfrm>
                <a:off x="4961877" y="1788285"/>
                <a:ext cx="322920" cy="477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ECFAA35-0C2D-4430-AF33-09AD06BA3CE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57557" y="1783965"/>
                  <a:ext cx="3315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39B8352-5ADB-441A-B4F9-F59E5F98FDB2}"/>
                    </a:ext>
                  </a:extLst>
                </p14:cNvPr>
                <p14:cNvContentPartPr/>
                <p14:nvPr/>
              </p14:nvContentPartPr>
              <p14:xfrm>
                <a:off x="2403357" y="1502445"/>
                <a:ext cx="211320" cy="6202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39B8352-5ADB-441A-B4F9-F59E5F98FDB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399037" y="1498125"/>
                  <a:ext cx="21996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EDBFAD1-A910-4EE3-8111-088267AACDD3}"/>
                    </a:ext>
                  </a:extLst>
                </p14:cNvPr>
                <p14:cNvContentPartPr/>
                <p14:nvPr/>
              </p14:nvContentPartPr>
              <p14:xfrm>
                <a:off x="2335677" y="1845165"/>
                <a:ext cx="236880" cy="369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EDBFAD1-A910-4EE3-8111-088267AACDD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331357" y="1840845"/>
                  <a:ext cx="2455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C4AA18C-20EF-487E-A076-47DB420BCFE2}"/>
                    </a:ext>
                  </a:extLst>
                </p14:cNvPr>
                <p14:cNvContentPartPr/>
                <p14:nvPr/>
              </p14:nvContentPartPr>
              <p14:xfrm>
                <a:off x="2154237" y="1160085"/>
                <a:ext cx="189720" cy="203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C4AA18C-20EF-487E-A076-47DB420BCFE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49917" y="1155765"/>
                  <a:ext cx="198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4636FF3-B409-4086-8B29-C6520EC49EDC}"/>
                    </a:ext>
                  </a:extLst>
                </p14:cNvPr>
                <p14:cNvContentPartPr/>
                <p14:nvPr/>
              </p14:nvContentPartPr>
              <p14:xfrm>
                <a:off x="2342157" y="1098525"/>
                <a:ext cx="107280" cy="105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4636FF3-B409-4086-8B29-C6520EC49ED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37837" y="1094205"/>
                  <a:ext cx="115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24602FC-5A5B-4A31-A34F-D035F77F57C8}"/>
                    </a:ext>
                  </a:extLst>
                </p14:cNvPr>
                <p14:cNvContentPartPr/>
                <p14:nvPr/>
              </p14:nvContentPartPr>
              <p14:xfrm>
                <a:off x="2454837" y="945885"/>
                <a:ext cx="56160" cy="155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24602FC-5A5B-4A31-A34F-D035F77F57C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450517" y="941565"/>
                  <a:ext cx="64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A63EC46-7187-40D6-8ADE-CC0E15578B34}"/>
                    </a:ext>
                  </a:extLst>
                </p14:cNvPr>
                <p14:cNvContentPartPr/>
                <p14:nvPr/>
              </p14:nvContentPartPr>
              <p14:xfrm>
                <a:off x="2618637" y="837165"/>
                <a:ext cx="137160" cy="1980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A63EC46-7187-40D6-8ADE-CC0E15578B3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14317" y="832845"/>
                  <a:ext cx="145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817BD00-1A31-4549-A6FD-1D11407410E5}"/>
                    </a:ext>
                  </a:extLst>
                </p14:cNvPr>
                <p14:cNvContentPartPr/>
                <p14:nvPr/>
              </p14:nvContentPartPr>
              <p14:xfrm>
                <a:off x="2787477" y="799725"/>
                <a:ext cx="41040" cy="1335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817BD00-1A31-4549-A6FD-1D11407410E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83157" y="795405"/>
                  <a:ext cx="49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E6B05D6-DA77-45E8-9EB3-4C35BB074253}"/>
                    </a:ext>
                  </a:extLst>
                </p14:cNvPr>
                <p14:cNvContentPartPr/>
                <p14:nvPr/>
              </p14:nvContentPartPr>
              <p14:xfrm>
                <a:off x="2702517" y="777405"/>
                <a:ext cx="145080" cy="167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E6B05D6-DA77-45E8-9EB3-4C35BB07425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98197" y="773085"/>
                  <a:ext cx="153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2F71FEF-15A4-48A2-B5D3-9B621CD22B2B}"/>
                    </a:ext>
                  </a:extLst>
                </p14:cNvPr>
                <p14:cNvContentPartPr/>
                <p14:nvPr/>
              </p14:nvContentPartPr>
              <p14:xfrm>
                <a:off x="2799717" y="666885"/>
                <a:ext cx="132480" cy="1879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2F71FEF-15A4-48A2-B5D3-9B621CD22B2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95397" y="662565"/>
                  <a:ext cx="141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70F1B53-EC7D-4FC1-A20E-7F12AEAD155B}"/>
                    </a:ext>
                  </a:extLst>
                </p14:cNvPr>
                <p14:cNvContentPartPr/>
                <p14:nvPr/>
              </p14:nvContentPartPr>
              <p14:xfrm>
                <a:off x="3065757" y="698925"/>
                <a:ext cx="389520" cy="3380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70F1B53-EC7D-4FC1-A20E-7F12AEAD155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61437" y="694605"/>
                  <a:ext cx="3981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36BF054-5C73-450E-B40A-ADD749DD0B97}"/>
                    </a:ext>
                  </a:extLst>
                </p14:cNvPr>
                <p14:cNvContentPartPr/>
                <p14:nvPr/>
              </p14:nvContentPartPr>
              <p14:xfrm>
                <a:off x="3513237" y="608205"/>
                <a:ext cx="117360" cy="147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36BF054-5C73-450E-B40A-ADD749DD0B9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08917" y="603885"/>
                  <a:ext cx="126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A8D0914-0455-4D71-905B-E6B51FB3AE6B}"/>
                    </a:ext>
                  </a:extLst>
                </p14:cNvPr>
                <p14:cNvContentPartPr/>
                <p14:nvPr/>
              </p14:nvContentPartPr>
              <p14:xfrm>
                <a:off x="2924997" y="1083405"/>
                <a:ext cx="151920" cy="1720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A8D0914-0455-4D71-905B-E6B51FB3AE6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20677" y="1079085"/>
                  <a:ext cx="160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8257250-B01C-4853-91B5-84681858A198}"/>
                    </a:ext>
                  </a:extLst>
                </p14:cNvPr>
                <p14:cNvContentPartPr/>
                <p14:nvPr/>
              </p14:nvContentPartPr>
              <p14:xfrm>
                <a:off x="2887557" y="1372485"/>
                <a:ext cx="136080" cy="141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8257250-B01C-4853-91B5-84681858A19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83237" y="1368165"/>
                  <a:ext cx="144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5F9181E-AB30-4BF8-9494-252D84D11232}"/>
                    </a:ext>
                  </a:extLst>
                </p14:cNvPr>
                <p14:cNvContentPartPr/>
                <p14:nvPr/>
              </p14:nvContentPartPr>
              <p14:xfrm>
                <a:off x="3034437" y="1232085"/>
                <a:ext cx="257760" cy="1782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5F9181E-AB30-4BF8-9494-252D84D1123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30117" y="1227765"/>
                  <a:ext cx="266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4742DD6-F38C-45AA-8C0F-8887A3DDC9E1}"/>
                    </a:ext>
                  </a:extLst>
                </p14:cNvPr>
                <p14:cNvContentPartPr/>
                <p14:nvPr/>
              </p14:nvContentPartPr>
              <p14:xfrm>
                <a:off x="3281397" y="1149645"/>
                <a:ext cx="80640" cy="1101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4742DD6-F38C-45AA-8C0F-8887A3DDC9E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77077" y="1145325"/>
                  <a:ext cx="89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02CC514-EA22-4D2E-92DA-C73EA370DCE2}"/>
                    </a:ext>
                  </a:extLst>
                </p14:cNvPr>
                <p14:cNvContentPartPr/>
                <p14:nvPr/>
              </p14:nvContentPartPr>
              <p14:xfrm>
                <a:off x="3353037" y="1081965"/>
                <a:ext cx="95400" cy="1108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02CC514-EA22-4D2E-92DA-C73EA370DCE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348717" y="1077645"/>
                  <a:ext cx="104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C5B8841-5084-451C-9078-DE0B78AD25D3}"/>
                    </a:ext>
                  </a:extLst>
                </p14:cNvPr>
                <p14:cNvContentPartPr/>
                <p14:nvPr/>
              </p14:nvContentPartPr>
              <p14:xfrm>
                <a:off x="3424317" y="1022925"/>
                <a:ext cx="22320" cy="450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C5B8841-5084-451C-9078-DE0B78AD25D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419997" y="1018605"/>
                  <a:ext cx="30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00089FB-BE01-4277-BFD1-83AC7F9280E0}"/>
                    </a:ext>
                  </a:extLst>
                </p14:cNvPr>
                <p14:cNvContentPartPr/>
                <p14:nvPr/>
              </p14:nvContentPartPr>
              <p14:xfrm>
                <a:off x="3482637" y="941205"/>
                <a:ext cx="115200" cy="1879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00089FB-BE01-4277-BFD1-83AC7F9280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478317" y="936885"/>
                  <a:ext cx="123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D499047-36A0-4F42-8877-CA73989E4C28}"/>
                    </a:ext>
                  </a:extLst>
                </p14:cNvPr>
                <p14:cNvContentPartPr/>
                <p14:nvPr/>
              </p14:nvContentPartPr>
              <p14:xfrm>
                <a:off x="3684237" y="843285"/>
                <a:ext cx="142560" cy="1962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D499047-36A0-4F42-8877-CA73989E4C2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79917" y="838965"/>
                  <a:ext cx="151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833ABD4-0E64-418F-9D26-744651208404}"/>
                    </a:ext>
                  </a:extLst>
                </p14:cNvPr>
                <p14:cNvContentPartPr/>
                <p14:nvPr/>
              </p14:nvContentPartPr>
              <p14:xfrm>
                <a:off x="3841557" y="832125"/>
                <a:ext cx="5760" cy="123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833ABD4-0E64-418F-9D26-74465120840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37237" y="827805"/>
                  <a:ext cx="14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9683FD1-E6CC-47FD-B70E-8CDD86C45449}"/>
                    </a:ext>
                  </a:extLst>
                </p14:cNvPr>
                <p14:cNvContentPartPr/>
                <p14:nvPr/>
              </p14:nvContentPartPr>
              <p14:xfrm>
                <a:off x="3759477" y="811245"/>
                <a:ext cx="102600" cy="813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9683FD1-E6CC-47FD-B70E-8CDD86C4544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55157" y="806925"/>
                  <a:ext cx="111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C9338C0-3D63-4C13-83D4-083C8128045E}"/>
                    </a:ext>
                  </a:extLst>
                </p14:cNvPr>
                <p14:cNvContentPartPr/>
                <p14:nvPr/>
              </p14:nvContentPartPr>
              <p14:xfrm>
                <a:off x="3842997" y="765165"/>
                <a:ext cx="108000" cy="165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C9338C0-3D63-4C13-83D4-083C8128045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838677" y="760845"/>
                  <a:ext cx="116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20D115C-D511-4A31-9FE4-2FEF98C1F692}"/>
                    </a:ext>
                  </a:extLst>
                </p14:cNvPr>
                <p14:cNvContentPartPr/>
                <p14:nvPr/>
              </p14:nvContentPartPr>
              <p14:xfrm>
                <a:off x="3899157" y="741765"/>
                <a:ext cx="37080" cy="1807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20D115C-D511-4A31-9FE4-2FEF98C1F69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894837" y="737445"/>
                  <a:ext cx="45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F0ED84A-28FE-4ADF-A48E-979C00301C54}"/>
                    </a:ext>
                  </a:extLst>
                </p14:cNvPr>
                <p14:cNvContentPartPr/>
                <p14:nvPr/>
              </p14:nvContentPartPr>
              <p14:xfrm>
                <a:off x="3828957" y="729885"/>
                <a:ext cx="198360" cy="211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F0ED84A-28FE-4ADF-A48E-979C00301C5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824637" y="725565"/>
                  <a:ext cx="207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6D2DF1F-36CB-4017-925D-2F8DAA73F1D0}"/>
                    </a:ext>
                  </a:extLst>
                </p14:cNvPr>
                <p14:cNvContentPartPr/>
                <p14:nvPr/>
              </p14:nvContentPartPr>
              <p14:xfrm>
                <a:off x="4118037" y="763365"/>
                <a:ext cx="181440" cy="269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6D2DF1F-36CB-4017-925D-2F8DAA73F1D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13717" y="759045"/>
                  <a:ext cx="190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D525EB2-3EC4-4797-95DD-6A7A0661F990}"/>
                    </a:ext>
                  </a:extLst>
                </p14:cNvPr>
                <p14:cNvContentPartPr/>
                <p14:nvPr/>
              </p14:nvContentPartPr>
              <p14:xfrm>
                <a:off x="4314597" y="721965"/>
                <a:ext cx="192960" cy="127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D525EB2-3EC4-4797-95DD-6A7A0661F99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310277" y="717645"/>
                  <a:ext cx="201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FF38A19-8DF1-4D8C-BF97-D55F614DBCC8}"/>
                    </a:ext>
                  </a:extLst>
                </p14:cNvPr>
                <p14:cNvContentPartPr/>
                <p14:nvPr/>
              </p14:nvContentPartPr>
              <p14:xfrm>
                <a:off x="4541397" y="608205"/>
                <a:ext cx="142560" cy="156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FF38A19-8DF1-4D8C-BF97-D55F614DBCC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537077" y="603885"/>
                  <a:ext cx="151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575732B-6E7A-460D-8385-D2488B517580}"/>
                    </a:ext>
                  </a:extLst>
                </p14:cNvPr>
                <p14:cNvContentPartPr/>
                <p14:nvPr/>
              </p14:nvContentPartPr>
              <p14:xfrm>
                <a:off x="2134077" y="953805"/>
                <a:ext cx="616320" cy="5108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575732B-6E7A-460D-8385-D2488B51758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129757" y="949485"/>
                  <a:ext cx="62496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2286090-5B16-4749-A352-636B3F0F0103}"/>
                    </a:ext>
                  </a:extLst>
                </p14:cNvPr>
                <p14:cNvContentPartPr/>
                <p14:nvPr/>
              </p14:nvContentPartPr>
              <p14:xfrm>
                <a:off x="2927157" y="1014285"/>
                <a:ext cx="731160" cy="6663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2286090-5B16-4749-A352-636B3F0F010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22837" y="1009965"/>
                  <a:ext cx="73980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CD1A417-D663-44AC-946B-04EB0C699D44}"/>
                    </a:ext>
                  </a:extLst>
                </p14:cNvPr>
                <p14:cNvContentPartPr/>
                <p14:nvPr/>
              </p14:nvContentPartPr>
              <p14:xfrm>
                <a:off x="2835357" y="1761645"/>
                <a:ext cx="141840" cy="127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CD1A417-D663-44AC-946B-04EB0C699D4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831037" y="1757325"/>
                  <a:ext cx="150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B3E7545-F51A-4810-BB36-37BBE44F6FBD}"/>
                    </a:ext>
                  </a:extLst>
                </p14:cNvPr>
                <p14:cNvContentPartPr/>
                <p14:nvPr/>
              </p14:nvContentPartPr>
              <p14:xfrm>
                <a:off x="2919237" y="1702245"/>
                <a:ext cx="96480" cy="1670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B3E7545-F51A-4810-BB36-37BBE44F6FB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914917" y="1697925"/>
                  <a:ext cx="105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8047224-CA6B-4AA3-B8C6-5D061193183D}"/>
                    </a:ext>
                  </a:extLst>
                </p14:cNvPr>
                <p14:cNvContentPartPr/>
                <p14:nvPr/>
              </p14:nvContentPartPr>
              <p14:xfrm>
                <a:off x="3161517" y="1497405"/>
                <a:ext cx="232920" cy="2131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8047224-CA6B-4AA3-B8C6-5D061193183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57197" y="1493085"/>
                  <a:ext cx="241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D50753A-725C-4AAA-AA58-5902AAF61E21}"/>
                    </a:ext>
                  </a:extLst>
                </p14:cNvPr>
                <p14:cNvContentPartPr/>
                <p14:nvPr/>
              </p14:nvContentPartPr>
              <p14:xfrm>
                <a:off x="3384357" y="1425045"/>
                <a:ext cx="101160" cy="1299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D50753A-725C-4AAA-AA58-5902AAF61E2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380037" y="1420725"/>
                  <a:ext cx="109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F449339-7B6A-4518-9B7F-816969B9C60A}"/>
                    </a:ext>
                  </a:extLst>
                </p14:cNvPr>
                <p14:cNvContentPartPr/>
                <p14:nvPr/>
              </p14:nvContentPartPr>
              <p14:xfrm>
                <a:off x="3512877" y="1358445"/>
                <a:ext cx="198360" cy="106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F449339-7B6A-4518-9B7F-816969B9C60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508557" y="1354125"/>
                  <a:ext cx="207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CF1B5E1-9F8C-4EEF-8EA7-13DA1F97459C}"/>
                    </a:ext>
                  </a:extLst>
                </p14:cNvPr>
                <p14:cNvContentPartPr/>
                <p14:nvPr/>
              </p14:nvContentPartPr>
              <p14:xfrm>
                <a:off x="3871077" y="1227765"/>
                <a:ext cx="150480" cy="92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CF1B5E1-9F8C-4EEF-8EA7-13DA1F97459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866757" y="1223445"/>
                  <a:ext cx="159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8980729-6408-412F-9E60-6A5EBAD1141D}"/>
                    </a:ext>
                  </a:extLst>
                </p14:cNvPr>
                <p14:cNvContentPartPr/>
                <p14:nvPr/>
              </p14:nvContentPartPr>
              <p14:xfrm>
                <a:off x="4061877" y="1193925"/>
                <a:ext cx="97920" cy="752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8980729-6408-412F-9E60-6A5EBAD1141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057557" y="1189605"/>
                  <a:ext cx="106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4EB7250-4345-4CE0-9244-501B3596EF1D}"/>
                    </a:ext>
                  </a:extLst>
                </p14:cNvPr>
                <p14:cNvContentPartPr/>
                <p14:nvPr/>
              </p14:nvContentPartPr>
              <p14:xfrm>
                <a:off x="4170237" y="1130565"/>
                <a:ext cx="62280" cy="1198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4EB7250-4345-4CE0-9244-501B3596EF1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165917" y="1126245"/>
                  <a:ext cx="70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B127403-2D79-4614-9A2E-6C9886FF541F}"/>
                    </a:ext>
                  </a:extLst>
                </p14:cNvPr>
                <p14:cNvContentPartPr/>
                <p14:nvPr/>
              </p14:nvContentPartPr>
              <p14:xfrm>
                <a:off x="4473717" y="933285"/>
                <a:ext cx="102960" cy="2401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B127403-2D79-4614-9A2E-6C9886FF541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469397" y="928965"/>
                  <a:ext cx="1116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CE43425-B470-4BD8-A1F2-854CCEB9AAD7}"/>
                    </a:ext>
                  </a:extLst>
                </p14:cNvPr>
                <p14:cNvContentPartPr/>
                <p14:nvPr/>
              </p14:nvContentPartPr>
              <p14:xfrm>
                <a:off x="4633557" y="1000245"/>
                <a:ext cx="6480" cy="111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CE43425-B470-4BD8-A1F2-854CCEB9AAD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629237" y="995925"/>
                  <a:ext cx="15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5D8DA59-0C04-4D0E-9E48-2B5682E7B502}"/>
                    </a:ext>
                  </a:extLst>
                </p14:cNvPr>
                <p14:cNvContentPartPr/>
                <p14:nvPr/>
              </p14:nvContentPartPr>
              <p14:xfrm>
                <a:off x="4616277" y="944805"/>
                <a:ext cx="22320" cy="414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5D8DA59-0C04-4D0E-9E48-2B5682E7B50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611957" y="940485"/>
                  <a:ext cx="30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90C27E9-38D5-4AB8-A5FE-467F1A503A9D}"/>
                    </a:ext>
                  </a:extLst>
                </p14:cNvPr>
                <p14:cNvContentPartPr/>
                <p14:nvPr/>
              </p14:nvContentPartPr>
              <p14:xfrm>
                <a:off x="4673877" y="846525"/>
                <a:ext cx="114120" cy="281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90C27E9-38D5-4AB8-A5FE-467F1A503A9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669557" y="842205"/>
                  <a:ext cx="122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EAA9166-7F7B-47A0-84A9-093225B896CA}"/>
                    </a:ext>
                  </a:extLst>
                </p14:cNvPr>
                <p14:cNvContentPartPr/>
                <p14:nvPr/>
              </p14:nvContentPartPr>
              <p14:xfrm>
                <a:off x="4782597" y="831765"/>
                <a:ext cx="181800" cy="1796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EAA9166-7F7B-47A0-84A9-093225B896C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778277" y="827445"/>
                  <a:ext cx="190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67BE189-29B6-498A-B27D-83D28F3BC115}"/>
                    </a:ext>
                  </a:extLst>
                </p14:cNvPr>
                <p14:cNvContentPartPr/>
                <p14:nvPr/>
              </p14:nvContentPartPr>
              <p14:xfrm>
                <a:off x="4923357" y="833925"/>
                <a:ext cx="25920" cy="244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67BE189-29B6-498A-B27D-83D28F3BC11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19037" y="829605"/>
                  <a:ext cx="34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7600BE8-5813-417C-B2CC-59FF9DA66116}"/>
                    </a:ext>
                  </a:extLst>
                </p14:cNvPr>
                <p14:cNvContentPartPr/>
                <p14:nvPr/>
              </p14:nvContentPartPr>
              <p14:xfrm>
                <a:off x="4975557" y="844365"/>
                <a:ext cx="172080" cy="694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7600BE8-5813-417C-B2CC-59FF9DA6611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971237" y="840045"/>
                  <a:ext cx="180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60243EB-9E26-4989-946E-7D710535689A}"/>
                    </a:ext>
                  </a:extLst>
                </p14:cNvPr>
                <p14:cNvContentPartPr/>
                <p14:nvPr/>
              </p14:nvContentPartPr>
              <p14:xfrm>
                <a:off x="3557157" y="1578405"/>
                <a:ext cx="200160" cy="156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60243EB-9E26-4989-946E-7D710535689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52837" y="1574085"/>
                  <a:ext cx="208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9C55BE4-8E67-44D1-BF6E-7E02D56B5466}"/>
                    </a:ext>
                  </a:extLst>
                </p14:cNvPr>
                <p14:cNvContentPartPr/>
                <p14:nvPr/>
              </p14:nvContentPartPr>
              <p14:xfrm>
                <a:off x="3774957" y="1522245"/>
                <a:ext cx="75240" cy="113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9C55BE4-8E67-44D1-BF6E-7E02D56B546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70637" y="1517925"/>
                  <a:ext cx="83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DC60F9F-879D-4018-955A-2527FF21F7D9}"/>
                    </a:ext>
                  </a:extLst>
                </p14:cNvPr>
                <p14:cNvContentPartPr/>
                <p14:nvPr/>
              </p14:nvContentPartPr>
              <p14:xfrm>
                <a:off x="3955317" y="1409565"/>
                <a:ext cx="109800" cy="169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DC60F9F-879D-4018-955A-2527FF21F7D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50997" y="1405245"/>
                  <a:ext cx="118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893B456-A958-4790-87A4-722704B97662}"/>
                    </a:ext>
                  </a:extLst>
                </p14:cNvPr>
                <p14:cNvContentPartPr/>
                <p14:nvPr/>
              </p14:nvContentPartPr>
              <p14:xfrm>
                <a:off x="4048917" y="1435485"/>
                <a:ext cx="88560" cy="1112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893B456-A958-4790-87A4-722704B9766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044597" y="1431165"/>
                  <a:ext cx="97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08C7C9F-38C6-473F-B4AF-08A38A423149}"/>
                    </a:ext>
                  </a:extLst>
                </p14:cNvPr>
                <p14:cNvContentPartPr/>
                <p14:nvPr/>
              </p14:nvContentPartPr>
              <p14:xfrm>
                <a:off x="4310997" y="1332165"/>
                <a:ext cx="77040" cy="1339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08C7C9F-38C6-473F-B4AF-08A38A42314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06677" y="1327845"/>
                  <a:ext cx="85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430E209-3BEC-47B4-B43E-ACFAA366DC08}"/>
                    </a:ext>
                  </a:extLst>
                </p14:cNvPr>
                <p14:cNvContentPartPr/>
                <p14:nvPr/>
              </p14:nvContentPartPr>
              <p14:xfrm>
                <a:off x="4393797" y="1331445"/>
                <a:ext cx="86400" cy="1267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430E209-3BEC-47B4-B43E-ACFAA366DC0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89477" y="1327125"/>
                  <a:ext cx="95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A596C12-F5AB-47E3-8DD7-477D69AB07E6}"/>
                    </a:ext>
                  </a:extLst>
                </p14:cNvPr>
                <p14:cNvContentPartPr/>
                <p14:nvPr/>
              </p14:nvContentPartPr>
              <p14:xfrm>
                <a:off x="4490277" y="1306965"/>
                <a:ext cx="52560" cy="2084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A596C12-F5AB-47E3-8DD7-477D69AB07E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485957" y="1302645"/>
                  <a:ext cx="61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DE84307-E139-4D2F-83C8-BCCC421529BE}"/>
                    </a:ext>
                  </a:extLst>
                </p14:cNvPr>
                <p14:cNvContentPartPr/>
                <p14:nvPr/>
              </p14:nvContentPartPr>
              <p14:xfrm>
                <a:off x="4546077" y="1200045"/>
                <a:ext cx="141120" cy="1548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DE84307-E139-4D2F-83C8-BCCC421529B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541757" y="1195725"/>
                  <a:ext cx="149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E447815-768A-48DF-BD48-E16046986B6B}"/>
                    </a:ext>
                  </a:extLst>
                </p14:cNvPr>
                <p14:cNvContentPartPr/>
                <p14:nvPr/>
              </p14:nvContentPartPr>
              <p14:xfrm>
                <a:off x="4647597" y="1156125"/>
                <a:ext cx="69840" cy="1238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E447815-768A-48DF-BD48-E16046986B6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643277" y="1151805"/>
                  <a:ext cx="78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62C398F-A210-4216-975B-2417D8BA4A92}"/>
                    </a:ext>
                  </a:extLst>
                </p14:cNvPr>
                <p14:cNvContentPartPr/>
                <p14:nvPr/>
              </p14:nvContentPartPr>
              <p14:xfrm>
                <a:off x="4759197" y="1063245"/>
                <a:ext cx="130680" cy="2073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62C398F-A210-4216-975B-2417D8BA4A9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754877" y="1058925"/>
                  <a:ext cx="139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B84A9D0-49CB-4DE3-818D-B63531FA33DC}"/>
                    </a:ext>
                  </a:extLst>
                </p14:cNvPr>
                <p14:cNvContentPartPr/>
                <p14:nvPr/>
              </p14:nvContentPartPr>
              <p14:xfrm>
                <a:off x="4966917" y="990165"/>
                <a:ext cx="206640" cy="150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B84A9D0-49CB-4DE3-818D-B63531FA33D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962597" y="985845"/>
                  <a:ext cx="215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CC78C83-DCA4-4873-9DF8-CAB167E05CD0}"/>
                    </a:ext>
                  </a:extLst>
                </p14:cNvPr>
                <p14:cNvContentPartPr/>
                <p14:nvPr/>
              </p14:nvContentPartPr>
              <p14:xfrm>
                <a:off x="5154837" y="952365"/>
                <a:ext cx="11880" cy="21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CC78C83-DCA4-4873-9DF8-CAB167E05CD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150517" y="948045"/>
                  <a:ext cx="205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861EDED-9A36-480C-82DF-AC4F4035AADE}"/>
                    </a:ext>
                  </a:extLst>
                </p14:cNvPr>
                <p14:cNvContentPartPr/>
                <p14:nvPr/>
              </p14:nvContentPartPr>
              <p14:xfrm>
                <a:off x="5182197" y="935805"/>
                <a:ext cx="75600" cy="207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861EDED-9A36-480C-82DF-AC4F4035AAD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177877" y="931485"/>
                  <a:ext cx="84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3F746F2-3BFA-4469-83B8-98A0B5B28028}"/>
                    </a:ext>
                  </a:extLst>
                </p14:cNvPr>
                <p14:cNvContentPartPr/>
                <p14:nvPr/>
              </p14:nvContentPartPr>
              <p14:xfrm>
                <a:off x="5268597" y="789645"/>
                <a:ext cx="126720" cy="171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3F746F2-3BFA-4469-83B8-98A0B5B2802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264277" y="785325"/>
                  <a:ext cx="135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FD37A2D-2F20-48EE-B660-F694ED6357BE}"/>
                    </a:ext>
                  </a:extLst>
                </p14:cNvPr>
                <p14:cNvContentPartPr/>
                <p14:nvPr/>
              </p14:nvContentPartPr>
              <p14:xfrm>
                <a:off x="5479557" y="794685"/>
                <a:ext cx="73440" cy="195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FD37A2D-2F20-48EE-B660-F694ED6357B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475237" y="790365"/>
                  <a:ext cx="82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874A2EC-66F5-434F-BC8B-37D4767504FC}"/>
                    </a:ext>
                  </a:extLst>
                </p14:cNvPr>
                <p14:cNvContentPartPr/>
                <p14:nvPr/>
              </p14:nvContentPartPr>
              <p14:xfrm>
                <a:off x="5570277" y="697485"/>
                <a:ext cx="104040" cy="1310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874A2EC-66F5-434F-BC8B-37D4767504F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565957" y="693165"/>
                  <a:ext cx="112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AB476C4-F6D3-4B10-9835-058554A9E146}"/>
                    </a:ext>
                  </a:extLst>
                </p14:cNvPr>
                <p14:cNvContentPartPr/>
                <p14:nvPr/>
              </p14:nvContentPartPr>
              <p14:xfrm>
                <a:off x="5650917" y="663285"/>
                <a:ext cx="88560" cy="964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AB476C4-F6D3-4B10-9835-058554A9E14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646597" y="658965"/>
                  <a:ext cx="97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9EAC5A4-8322-4F6D-8393-6DFD2CCB059D}"/>
                    </a:ext>
                  </a:extLst>
                </p14:cNvPr>
                <p14:cNvContentPartPr/>
                <p14:nvPr/>
              </p14:nvContentPartPr>
              <p14:xfrm>
                <a:off x="5729037" y="677325"/>
                <a:ext cx="79560" cy="820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9EAC5A4-8322-4F6D-8393-6DFD2CCB05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724717" y="673005"/>
                  <a:ext cx="88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8FF5C12-5D33-4A1C-864B-BF7043835921}"/>
                    </a:ext>
                  </a:extLst>
                </p14:cNvPr>
                <p14:cNvContentPartPr/>
                <p14:nvPr/>
              </p14:nvContentPartPr>
              <p14:xfrm>
                <a:off x="4835517" y="1412085"/>
                <a:ext cx="126720" cy="119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8FF5C12-5D33-4A1C-864B-BF704383592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31197" y="1407765"/>
                  <a:ext cx="135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748631A-9CBB-4277-BD38-907D10358485}"/>
                    </a:ext>
                  </a:extLst>
                </p14:cNvPr>
                <p14:cNvContentPartPr/>
                <p14:nvPr/>
              </p14:nvContentPartPr>
              <p14:xfrm>
                <a:off x="4939557" y="1364205"/>
                <a:ext cx="74880" cy="102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748631A-9CBB-4277-BD38-907D1035848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935237" y="1359885"/>
                  <a:ext cx="83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C344A73-AAD3-4E1A-8755-4AE6C67C974D}"/>
                    </a:ext>
                  </a:extLst>
                </p14:cNvPr>
                <p14:cNvContentPartPr/>
                <p14:nvPr/>
              </p14:nvContentPartPr>
              <p14:xfrm>
                <a:off x="5157717" y="1244325"/>
                <a:ext cx="43200" cy="1440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C344A73-AAD3-4E1A-8755-4AE6C67C974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153397" y="1240005"/>
                  <a:ext cx="51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FAFC5A3-E1BD-488B-9895-49AD393100CB}"/>
                    </a:ext>
                  </a:extLst>
                </p14:cNvPr>
                <p14:cNvContentPartPr/>
                <p14:nvPr/>
              </p14:nvContentPartPr>
              <p14:xfrm>
                <a:off x="5079597" y="1177725"/>
                <a:ext cx="100800" cy="1224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FAFC5A3-E1BD-488B-9895-49AD393100C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075277" y="1173405"/>
                  <a:ext cx="109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C28B30E-D174-47F3-AFFA-5938C220C5BB}"/>
                    </a:ext>
                  </a:extLst>
                </p14:cNvPr>
                <p14:cNvContentPartPr/>
                <p14:nvPr/>
              </p14:nvContentPartPr>
              <p14:xfrm>
                <a:off x="5183277" y="1157205"/>
                <a:ext cx="326160" cy="1627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C28B30E-D174-47F3-AFFA-5938C220C5B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178957" y="1152885"/>
                  <a:ext cx="334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0913F09-A551-4AD4-8D19-2B75E2C626A5}"/>
                    </a:ext>
                  </a:extLst>
                </p14:cNvPr>
                <p14:cNvContentPartPr/>
                <p14:nvPr/>
              </p14:nvContentPartPr>
              <p14:xfrm>
                <a:off x="5506557" y="1098165"/>
                <a:ext cx="70920" cy="867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0913F09-A551-4AD4-8D19-2B75E2C626A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502237" y="1093845"/>
                  <a:ext cx="79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AF7CD10-A0BE-491E-873F-D9A7F716C2D1}"/>
                    </a:ext>
                  </a:extLst>
                </p14:cNvPr>
                <p14:cNvContentPartPr/>
                <p14:nvPr/>
              </p14:nvContentPartPr>
              <p14:xfrm>
                <a:off x="5668197" y="901965"/>
                <a:ext cx="149040" cy="2581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AF7CD10-A0BE-491E-873F-D9A7F716C2D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663877" y="897645"/>
                  <a:ext cx="157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E8FC6C9-AA03-4F57-92AD-34362A4C7474}"/>
                    </a:ext>
                  </a:extLst>
                </p14:cNvPr>
                <p14:cNvContentPartPr/>
                <p14:nvPr/>
              </p14:nvContentPartPr>
              <p14:xfrm>
                <a:off x="5865477" y="857325"/>
                <a:ext cx="57240" cy="1224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E8FC6C9-AA03-4F57-92AD-34362A4C747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861157" y="853005"/>
                  <a:ext cx="65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500A293-CEB7-49F6-A6B5-92CF5523CDB7}"/>
                    </a:ext>
                  </a:extLst>
                </p14:cNvPr>
                <p14:cNvContentPartPr/>
                <p14:nvPr/>
              </p14:nvContentPartPr>
              <p14:xfrm>
                <a:off x="5759277" y="791445"/>
                <a:ext cx="136440" cy="979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500A293-CEB7-49F6-A6B5-92CF5523CDB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754957" y="787125"/>
                  <a:ext cx="145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7A594D9-4DA3-4D08-AC71-76B35728A304}"/>
                    </a:ext>
                  </a:extLst>
                </p14:cNvPr>
                <p14:cNvContentPartPr/>
                <p14:nvPr/>
              </p14:nvContentPartPr>
              <p14:xfrm>
                <a:off x="5939277" y="793965"/>
                <a:ext cx="164880" cy="1346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7A594D9-4DA3-4D08-AC71-76B35728A30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934957" y="789645"/>
                  <a:ext cx="173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401972A-8F94-4893-A8C5-14E5A0CCEB67}"/>
                    </a:ext>
                  </a:extLst>
                </p14:cNvPr>
                <p14:cNvContentPartPr/>
                <p14:nvPr/>
              </p14:nvContentPartPr>
              <p14:xfrm>
                <a:off x="6108117" y="677325"/>
                <a:ext cx="100800" cy="140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401972A-8F94-4893-A8C5-14E5A0CCEB6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103797" y="673005"/>
                  <a:ext cx="109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0923A83-92E1-499F-AE66-EC88775C75A3}"/>
                    </a:ext>
                  </a:extLst>
                </p14:cNvPr>
                <p14:cNvContentPartPr/>
                <p14:nvPr/>
              </p14:nvContentPartPr>
              <p14:xfrm>
                <a:off x="6207837" y="722325"/>
                <a:ext cx="73440" cy="673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0923A83-92E1-499F-AE66-EC88775C75A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203517" y="718005"/>
                  <a:ext cx="82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81B0CC5-EA70-4935-8B98-2595F5B38469}"/>
                    </a:ext>
                  </a:extLst>
                </p14:cNvPr>
                <p14:cNvContentPartPr/>
                <p14:nvPr/>
              </p14:nvContentPartPr>
              <p14:xfrm>
                <a:off x="5516277" y="787845"/>
                <a:ext cx="808920" cy="5515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81B0CC5-EA70-4935-8B98-2595F5B3846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11957" y="783525"/>
                  <a:ext cx="817560" cy="56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7819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/>
              <a:t>Relative change of the GDP-Deflator (Germany)</a:t>
            </a:r>
            <a:endParaRPr lang="de-DE"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2106351" y="6164193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5EECD-4647-450E-AE65-01DE3ECDAFA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726775-0898-4295-A777-A6759E1D2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500" y="935328"/>
            <a:ext cx="6972986" cy="438717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04F5B60-0B72-4CBC-92B8-DAF08F5C0891}"/>
              </a:ext>
            </a:extLst>
          </p:cNvPr>
          <p:cNvGrpSpPr/>
          <p:nvPr/>
        </p:nvGrpSpPr>
        <p:grpSpPr>
          <a:xfrm>
            <a:off x="3032277" y="1067565"/>
            <a:ext cx="5800680" cy="3064320"/>
            <a:chOff x="3032277" y="1067565"/>
            <a:chExt cx="5800680" cy="30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A0C88A0-6473-4EB9-BB90-B7854CCF36D2}"/>
                    </a:ext>
                  </a:extLst>
                </p14:cNvPr>
                <p14:cNvContentPartPr/>
                <p14:nvPr/>
              </p14:nvContentPartPr>
              <p14:xfrm>
                <a:off x="3032277" y="1067565"/>
                <a:ext cx="5800680" cy="3064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A0C88A0-6473-4EB9-BB90-B7854CCF36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27957" y="1063245"/>
                  <a:ext cx="5809320" cy="30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7AA53B6-BE40-47E2-AA16-F6467E1C8BB7}"/>
                    </a:ext>
                  </a:extLst>
                </p14:cNvPr>
                <p14:cNvContentPartPr/>
                <p14:nvPr/>
              </p14:nvContentPartPr>
              <p14:xfrm>
                <a:off x="4595397" y="1488765"/>
                <a:ext cx="78480" cy="2563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7AA53B6-BE40-47E2-AA16-F6467E1C8B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91077" y="1484445"/>
                  <a:ext cx="87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C0F3D91-D819-40C7-92C7-22463B4A7C61}"/>
                    </a:ext>
                  </a:extLst>
                </p14:cNvPr>
                <p14:cNvContentPartPr/>
                <p14:nvPr/>
              </p14:nvContentPartPr>
              <p14:xfrm>
                <a:off x="4718157" y="1436205"/>
                <a:ext cx="50760" cy="766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C0F3D91-D819-40C7-92C7-22463B4A7C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13837" y="1431885"/>
                  <a:ext cx="59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F875D73-F8D3-43F4-9100-60C16008C926}"/>
                    </a:ext>
                  </a:extLst>
                </p14:cNvPr>
                <p14:cNvContentPartPr/>
                <p14:nvPr/>
              </p14:nvContentPartPr>
              <p14:xfrm>
                <a:off x="4775757" y="1370325"/>
                <a:ext cx="77400" cy="116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F875D73-F8D3-43F4-9100-60C16008C9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71437" y="1366005"/>
                  <a:ext cx="86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9AC7480-3A4C-41D0-B0C9-EA48B8878DEA}"/>
                    </a:ext>
                  </a:extLst>
                </p14:cNvPr>
                <p14:cNvContentPartPr/>
                <p14:nvPr/>
              </p14:nvContentPartPr>
              <p14:xfrm>
                <a:off x="4870797" y="1334325"/>
                <a:ext cx="30960" cy="92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9AC7480-3A4C-41D0-B0C9-EA48B8878D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66477" y="1330005"/>
                  <a:ext cx="39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A005717-3C64-4E25-8736-0701EB5D8905}"/>
                    </a:ext>
                  </a:extLst>
                </p14:cNvPr>
                <p14:cNvContentPartPr/>
                <p14:nvPr/>
              </p14:nvContentPartPr>
              <p14:xfrm>
                <a:off x="4907157" y="1138845"/>
                <a:ext cx="299160" cy="232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A005717-3C64-4E25-8736-0701EB5D89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02837" y="1134525"/>
                  <a:ext cx="307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39FCD9C-7524-47FA-9F51-57600F5D6FB2}"/>
                    </a:ext>
                  </a:extLst>
                </p14:cNvPr>
                <p14:cNvContentPartPr/>
                <p14:nvPr/>
              </p14:nvContentPartPr>
              <p14:xfrm>
                <a:off x="4736877" y="1202925"/>
                <a:ext cx="10800" cy="3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39FCD9C-7524-47FA-9F51-57600F5D6FB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32557" y="1198605"/>
                  <a:ext cx="19440" cy="1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D4FF966F-2D04-4BAE-89B7-D6D8BC3BD6CD}"/>
              </a:ext>
            </a:extLst>
          </p:cNvPr>
          <p:cNvGrpSpPr/>
          <p:nvPr/>
        </p:nvGrpSpPr>
        <p:grpSpPr>
          <a:xfrm>
            <a:off x="5335917" y="769485"/>
            <a:ext cx="1717920" cy="463320"/>
            <a:chOff x="5335917" y="769485"/>
            <a:chExt cx="171792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3E79CC3-48B2-4BF6-BC42-EB3E56779004}"/>
                    </a:ext>
                  </a:extLst>
                </p14:cNvPr>
                <p14:cNvContentPartPr/>
                <p14:nvPr/>
              </p14:nvContentPartPr>
              <p14:xfrm>
                <a:off x="5335917" y="1029045"/>
                <a:ext cx="217440" cy="203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3E79CC3-48B2-4BF6-BC42-EB3E567790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31597" y="1024725"/>
                  <a:ext cx="226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CA72D37-193D-4693-9C18-48A7AC86FA83}"/>
                    </a:ext>
                  </a:extLst>
                </p14:cNvPr>
                <p14:cNvContentPartPr/>
                <p14:nvPr/>
              </p14:nvContentPartPr>
              <p14:xfrm>
                <a:off x="5500077" y="922485"/>
                <a:ext cx="95400" cy="206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CA72D37-193D-4693-9C18-48A7AC86FA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95757" y="918165"/>
                  <a:ext cx="104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CF22F1C-21B8-47D0-9490-C72E3BCB7A45}"/>
                    </a:ext>
                  </a:extLst>
                </p14:cNvPr>
                <p14:cNvContentPartPr/>
                <p14:nvPr/>
              </p14:nvContentPartPr>
              <p14:xfrm>
                <a:off x="5594757" y="974325"/>
                <a:ext cx="129240" cy="119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CF22F1C-21B8-47D0-9490-C72E3BCB7A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90437" y="970005"/>
                  <a:ext cx="137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A81B73F-DFFB-4320-A7A9-CD6E7EA335D5}"/>
                    </a:ext>
                  </a:extLst>
                </p14:cNvPr>
                <p14:cNvContentPartPr/>
                <p14:nvPr/>
              </p14:nvContentPartPr>
              <p14:xfrm>
                <a:off x="5725437" y="853005"/>
                <a:ext cx="343080" cy="213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A81B73F-DFFB-4320-A7A9-CD6E7EA335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21117" y="848685"/>
                  <a:ext cx="351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DA739AB-FF66-45C5-852D-93AA4323804C}"/>
                    </a:ext>
                  </a:extLst>
                </p14:cNvPr>
                <p14:cNvContentPartPr/>
                <p14:nvPr/>
              </p14:nvContentPartPr>
              <p14:xfrm>
                <a:off x="5882397" y="769485"/>
                <a:ext cx="24480" cy="19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DA739AB-FF66-45C5-852D-93AA4323804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78077" y="765165"/>
                  <a:ext cx="33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DE0A6F4-F6F1-4DEE-B7D8-BD8236F5EA7A}"/>
                    </a:ext>
                  </a:extLst>
                </p14:cNvPr>
                <p14:cNvContentPartPr/>
                <p14:nvPr/>
              </p14:nvContentPartPr>
              <p14:xfrm>
                <a:off x="6195957" y="940845"/>
                <a:ext cx="218880" cy="83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DE0A6F4-F6F1-4DEE-B7D8-BD8236F5EA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91637" y="936525"/>
                  <a:ext cx="227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B58C96B-31D2-4533-A15B-9E10B1BA96BB}"/>
                    </a:ext>
                  </a:extLst>
                </p14:cNvPr>
                <p14:cNvContentPartPr/>
                <p14:nvPr/>
              </p14:nvContentPartPr>
              <p14:xfrm>
                <a:off x="6389637" y="833565"/>
                <a:ext cx="27360" cy="41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B58C96B-31D2-4533-A15B-9E10B1BA96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85317" y="829245"/>
                  <a:ext cx="36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C22119A-1AF1-4A6F-9452-359AFFEEA0D3}"/>
                    </a:ext>
                  </a:extLst>
                </p14:cNvPr>
                <p14:cNvContentPartPr/>
                <p14:nvPr/>
              </p14:nvContentPartPr>
              <p14:xfrm>
                <a:off x="6452637" y="893685"/>
                <a:ext cx="97920" cy="99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C22119A-1AF1-4A6F-9452-359AFFEEA0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8317" y="889365"/>
                  <a:ext cx="106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3A850D3-E1BC-4E8F-8DE1-C315330F9E03}"/>
                    </a:ext>
                  </a:extLst>
                </p14:cNvPr>
                <p14:cNvContentPartPr/>
                <p14:nvPr/>
              </p14:nvContentPartPr>
              <p14:xfrm>
                <a:off x="6588357" y="858765"/>
                <a:ext cx="143280" cy="126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3A850D3-E1BC-4E8F-8DE1-C315330F9E0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84037" y="854445"/>
                  <a:ext cx="151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55974C6-0D61-4DFA-BE5A-885655BDED70}"/>
                    </a:ext>
                  </a:extLst>
                </p14:cNvPr>
                <p14:cNvContentPartPr/>
                <p14:nvPr/>
              </p14:nvContentPartPr>
              <p14:xfrm>
                <a:off x="6740637" y="865605"/>
                <a:ext cx="88560" cy="83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55974C6-0D61-4DFA-BE5A-885655BDED7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36317" y="861285"/>
                  <a:ext cx="97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0EA1B97-7387-411D-BFCA-4033CD663797}"/>
                    </a:ext>
                  </a:extLst>
                </p14:cNvPr>
                <p14:cNvContentPartPr/>
                <p14:nvPr/>
              </p14:nvContentPartPr>
              <p14:xfrm>
                <a:off x="6836037" y="845085"/>
                <a:ext cx="86040" cy="150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0EA1B97-7387-411D-BFCA-4033CD6637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31717" y="840765"/>
                  <a:ext cx="94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2FDD01E-EA47-4139-8B10-CED624F7B611}"/>
                    </a:ext>
                  </a:extLst>
                </p14:cNvPr>
                <p14:cNvContentPartPr/>
                <p14:nvPr/>
              </p14:nvContentPartPr>
              <p14:xfrm>
                <a:off x="6947637" y="865245"/>
                <a:ext cx="106200" cy="82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2FDD01E-EA47-4139-8B10-CED624F7B61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43317" y="860925"/>
                  <a:ext cx="1148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813C6FC8-4C65-46C6-B133-CB20F197D0CB}"/>
              </a:ext>
            </a:extLst>
          </p:cNvPr>
          <p:cNvGrpSpPr/>
          <p:nvPr/>
        </p:nvGrpSpPr>
        <p:grpSpPr>
          <a:xfrm>
            <a:off x="7219797" y="611805"/>
            <a:ext cx="1577520" cy="499320"/>
            <a:chOff x="7219797" y="611805"/>
            <a:chExt cx="1577520" cy="4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BECDA28-45B3-4A0D-86E0-B5C6C0DBEDC5}"/>
                    </a:ext>
                  </a:extLst>
                </p14:cNvPr>
                <p14:cNvContentPartPr/>
                <p14:nvPr/>
              </p14:nvContentPartPr>
              <p14:xfrm>
                <a:off x="7219797" y="787485"/>
                <a:ext cx="179280" cy="323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BECDA28-45B3-4A0D-86E0-B5C6C0DBEDC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15477" y="783165"/>
                  <a:ext cx="1879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42C2E2D-8D0A-48C2-AB1A-3172A82FE575}"/>
                    </a:ext>
                  </a:extLst>
                </p14:cNvPr>
                <p14:cNvContentPartPr/>
                <p14:nvPr/>
              </p14:nvContentPartPr>
              <p14:xfrm>
                <a:off x="7605717" y="894045"/>
                <a:ext cx="360" cy="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42C2E2D-8D0A-48C2-AB1A-3172A82FE57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01397" y="889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ABE53B3-8176-4414-9B0E-8804B1399DA2}"/>
                    </a:ext>
                  </a:extLst>
                </p14:cNvPr>
                <p14:cNvContentPartPr/>
                <p14:nvPr/>
              </p14:nvContentPartPr>
              <p14:xfrm>
                <a:off x="7543437" y="800445"/>
                <a:ext cx="150480" cy="171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ABE53B3-8176-4414-9B0E-8804B1399D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39117" y="796125"/>
                  <a:ext cx="159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35A350A-89C4-4B04-BCDF-FCC6518E1F83}"/>
                    </a:ext>
                  </a:extLst>
                </p14:cNvPr>
                <p14:cNvContentPartPr/>
                <p14:nvPr/>
              </p14:nvContentPartPr>
              <p14:xfrm>
                <a:off x="7748637" y="832485"/>
                <a:ext cx="20880" cy="121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35A350A-89C4-4B04-BCDF-FCC6518E1F8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44317" y="828165"/>
                  <a:ext cx="29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7780C7D-C02B-49AE-BC02-D433F2A2F622}"/>
                    </a:ext>
                  </a:extLst>
                </p14:cNvPr>
                <p14:cNvContentPartPr/>
                <p14:nvPr/>
              </p14:nvContentPartPr>
              <p14:xfrm>
                <a:off x="7670157" y="807285"/>
                <a:ext cx="131040" cy="153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7780C7D-C02B-49AE-BC02-D433F2A2F62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65837" y="802965"/>
                  <a:ext cx="139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90D5B56-BC0E-41A9-A794-7A0001938FB5}"/>
                    </a:ext>
                  </a:extLst>
                </p14:cNvPr>
                <p14:cNvContentPartPr/>
                <p14:nvPr/>
              </p14:nvContentPartPr>
              <p14:xfrm>
                <a:off x="7802637" y="762645"/>
                <a:ext cx="136800" cy="172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90D5B56-BC0E-41A9-A794-7A0001938F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98317" y="758325"/>
                  <a:ext cx="145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5A2D6E6-2B65-4D42-BD09-82F220DD7DB1}"/>
                    </a:ext>
                  </a:extLst>
                </p14:cNvPr>
                <p14:cNvContentPartPr/>
                <p14:nvPr/>
              </p14:nvContentPartPr>
              <p14:xfrm>
                <a:off x="7981557" y="851205"/>
                <a:ext cx="119520" cy="46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5A2D6E6-2B65-4D42-BD09-82F220DD7D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77237" y="846885"/>
                  <a:ext cx="128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8A910CD-F10E-418A-87CE-D63994EEFE8E}"/>
                    </a:ext>
                  </a:extLst>
                </p14:cNvPr>
                <p14:cNvContentPartPr/>
                <p14:nvPr/>
              </p14:nvContentPartPr>
              <p14:xfrm>
                <a:off x="8200797" y="751125"/>
                <a:ext cx="15840" cy="151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8A910CD-F10E-418A-87CE-D63994EEFE8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96477" y="746805"/>
                  <a:ext cx="24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57B8115-9CFC-4B51-B2A7-C270C7F8F718}"/>
                    </a:ext>
                  </a:extLst>
                </p14:cNvPr>
                <p14:cNvContentPartPr/>
                <p14:nvPr/>
              </p14:nvContentPartPr>
              <p14:xfrm>
                <a:off x="8074437" y="747165"/>
                <a:ext cx="182160" cy="187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57B8115-9CFC-4B51-B2A7-C270C7F8F71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70117" y="742845"/>
                  <a:ext cx="190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09D0363-EE6D-4918-AF63-B692866ED9C4}"/>
                    </a:ext>
                  </a:extLst>
                </p14:cNvPr>
                <p14:cNvContentPartPr/>
                <p14:nvPr/>
              </p14:nvContentPartPr>
              <p14:xfrm>
                <a:off x="8251197" y="672285"/>
                <a:ext cx="140040" cy="271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09D0363-EE6D-4918-AF63-B692866ED9C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46877" y="667965"/>
                  <a:ext cx="148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B8B061E-C015-4D9A-BD91-9F5AA35E7D02}"/>
                    </a:ext>
                  </a:extLst>
                </p14:cNvPr>
                <p14:cNvContentPartPr/>
                <p14:nvPr/>
              </p14:nvContentPartPr>
              <p14:xfrm>
                <a:off x="8426157" y="673365"/>
                <a:ext cx="60120" cy="142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B8B061E-C015-4D9A-BD91-9F5AA35E7D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21837" y="669045"/>
                  <a:ext cx="68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6A70238-C166-4790-A8AB-A679E5FD8687}"/>
                    </a:ext>
                  </a:extLst>
                </p14:cNvPr>
                <p14:cNvContentPartPr/>
                <p14:nvPr/>
              </p14:nvContentPartPr>
              <p14:xfrm>
                <a:off x="8477637" y="729885"/>
                <a:ext cx="96480" cy="79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6A70238-C166-4790-A8AB-A679E5FD868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73317" y="725565"/>
                  <a:ext cx="105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78E888E-89EF-4CA3-888D-A772AED9F341}"/>
                    </a:ext>
                  </a:extLst>
                </p14:cNvPr>
                <p14:cNvContentPartPr/>
                <p14:nvPr/>
              </p14:nvContentPartPr>
              <p14:xfrm>
                <a:off x="8591037" y="611805"/>
                <a:ext cx="94320" cy="165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78E888E-89EF-4CA3-888D-A772AED9F34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86717" y="607485"/>
                  <a:ext cx="102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6DDD6F1-CDA4-465C-AF34-E4E1F6348F07}"/>
                    </a:ext>
                  </a:extLst>
                </p14:cNvPr>
                <p14:cNvContentPartPr/>
                <p14:nvPr/>
              </p14:nvContentPartPr>
              <p14:xfrm>
                <a:off x="8668077" y="662205"/>
                <a:ext cx="129240" cy="84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6DDD6F1-CDA4-465C-AF34-E4E1F6348F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63757" y="657885"/>
                  <a:ext cx="13788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679BFDE-1454-4D51-8933-B7537C3B585C}"/>
                  </a:ext>
                </a:extLst>
              </p14:cNvPr>
              <p14:cNvContentPartPr/>
              <p14:nvPr/>
            </p14:nvContentPartPr>
            <p14:xfrm>
              <a:off x="2778117" y="4350405"/>
              <a:ext cx="272520" cy="5817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679BFDE-1454-4D51-8933-B7537C3B585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73797" y="4346085"/>
                <a:ext cx="281160" cy="59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06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Nominale GDP/real GDP/GDP-Deflator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451" y="1151352"/>
            <a:ext cx="8603154" cy="343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nominal GDP represents changes in prices and quantities.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real GDP represents changes in quantities and therefore counts for the change of economic performance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With the realtive change of the GDP-Deflator we can correct nominal growth in order to obtain real growth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8C88DCD-6317-4224-9BDF-37D640B1EC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BBD9E99-440E-412C-A56E-5FBF2B36E2A2}"/>
                  </a:ext>
                </a:extLst>
              </p14:cNvPr>
              <p14:cNvContentPartPr/>
              <p14:nvPr/>
            </p14:nvContentPartPr>
            <p14:xfrm>
              <a:off x="7695717" y="1901685"/>
              <a:ext cx="535680" cy="85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BBD9E99-440E-412C-A56E-5FBF2B36E2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1397" y="1897365"/>
                <a:ext cx="5443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F236C0E-A905-438C-9783-EA5F1EE2D149}"/>
                  </a:ext>
                </a:extLst>
              </p14:cNvPr>
              <p14:cNvContentPartPr/>
              <p14:nvPr/>
            </p14:nvContentPartPr>
            <p14:xfrm>
              <a:off x="3076917" y="3176085"/>
              <a:ext cx="1096560" cy="680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F236C0E-A905-438C-9783-EA5F1EE2D1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2597" y="3171765"/>
                <a:ext cx="11052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9CD4BF2-B49B-47E1-95B2-D74E9C7D6A8C}"/>
                  </a:ext>
                </a:extLst>
              </p14:cNvPr>
              <p14:cNvContentPartPr/>
              <p14:nvPr/>
            </p14:nvContentPartPr>
            <p14:xfrm>
              <a:off x="4150077" y="3517005"/>
              <a:ext cx="2648880" cy="1026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9CD4BF2-B49B-47E1-95B2-D74E9C7D6A8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5757" y="3512685"/>
                <a:ext cx="26575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376CAE8-3AC5-48BD-8BB9-A97639E6785E}"/>
                  </a:ext>
                </a:extLst>
              </p14:cNvPr>
              <p14:cNvContentPartPr/>
              <p14:nvPr/>
            </p14:nvContentPartPr>
            <p14:xfrm>
              <a:off x="1522437" y="4177245"/>
              <a:ext cx="3207960" cy="727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376CAE8-3AC5-48BD-8BB9-A97639E678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18117" y="4172925"/>
                <a:ext cx="32166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5B8EEB8-1152-483D-9F6D-1FE1FDE885A1}"/>
                  </a:ext>
                </a:extLst>
              </p14:cNvPr>
              <p14:cNvContentPartPr/>
              <p14:nvPr/>
            </p14:nvContentPartPr>
            <p14:xfrm>
              <a:off x="5146557" y="3750645"/>
              <a:ext cx="171720" cy="1976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5B8EEB8-1152-483D-9F6D-1FE1FDE885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42237" y="3746325"/>
                <a:ext cx="18036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2254D2C-4746-4676-B4B0-0328278A1821}"/>
              </a:ext>
            </a:extLst>
          </p:cNvPr>
          <p:cNvGrpSpPr/>
          <p:nvPr/>
        </p:nvGrpSpPr>
        <p:grpSpPr>
          <a:xfrm>
            <a:off x="6035037" y="1093125"/>
            <a:ext cx="1479960" cy="403920"/>
            <a:chOff x="6035037" y="1093125"/>
            <a:chExt cx="147996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B1707D4-0287-431D-8D12-FD088A105318}"/>
                    </a:ext>
                  </a:extLst>
                </p14:cNvPr>
                <p14:cNvContentPartPr/>
                <p14:nvPr/>
              </p14:nvContentPartPr>
              <p14:xfrm>
                <a:off x="7108917" y="1240365"/>
                <a:ext cx="136800" cy="256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B1707D4-0287-431D-8D12-FD088A10531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04597" y="1236045"/>
                  <a:ext cx="145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7BA8158-796B-422D-BAE0-3BA90866991B}"/>
                    </a:ext>
                  </a:extLst>
                </p14:cNvPr>
                <p14:cNvContentPartPr/>
                <p14:nvPr/>
              </p14:nvContentPartPr>
              <p14:xfrm>
                <a:off x="7340757" y="1209405"/>
                <a:ext cx="117000" cy="134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7BA8158-796B-422D-BAE0-3BA90866991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36437" y="1205085"/>
                  <a:ext cx="125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77CC534-363D-4F40-BBAE-AA8D9665BF18}"/>
                    </a:ext>
                  </a:extLst>
                </p14:cNvPr>
                <p14:cNvContentPartPr/>
                <p14:nvPr/>
              </p14:nvContentPartPr>
              <p14:xfrm>
                <a:off x="7341837" y="1178085"/>
                <a:ext cx="173160" cy="145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77CC534-363D-4F40-BBAE-AA8D9665BF1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37517" y="1173765"/>
                  <a:ext cx="181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B638667-6A49-4645-9A81-AFF672C5BCBB}"/>
                    </a:ext>
                  </a:extLst>
                </p14:cNvPr>
                <p14:cNvContentPartPr/>
                <p14:nvPr/>
              </p14:nvContentPartPr>
              <p14:xfrm>
                <a:off x="6035037" y="1209045"/>
                <a:ext cx="122400" cy="111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B638667-6A49-4645-9A81-AFF672C5BC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30717" y="1204725"/>
                  <a:ext cx="131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A469268-7CCA-4BE5-B54A-3D7A7FE97FE7}"/>
                    </a:ext>
                  </a:extLst>
                </p14:cNvPr>
                <p14:cNvContentPartPr/>
                <p14:nvPr/>
              </p14:nvContentPartPr>
              <p14:xfrm>
                <a:off x="6176157" y="1093125"/>
                <a:ext cx="140040" cy="173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A469268-7CCA-4BE5-B54A-3D7A7FE97F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71837" y="1088805"/>
                  <a:ext cx="148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630DF0A-B1E2-4CFF-864D-F62BF3656A25}"/>
                    </a:ext>
                  </a:extLst>
                </p14:cNvPr>
                <p14:cNvContentPartPr/>
                <p14:nvPr/>
              </p14:nvContentPartPr>
              <p14:xfrm>
                <a:off x="6330957" y="1187445"/>
                <a:ext cx="350280" cy="201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630DF0A-B1E2-4CFF-864D-F62BF3656A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26637" y="1183125"/>
                  <a:ext cx="358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EC4418B-CFD8-4115-BF6D-C92F54BAD4AE}"/>
                    </a:ext>
                  </a:extLst>
                </p14:cNvPr>
                <p14:cNvContentPartPr/>
                <p14:nvPr/>
              </p14:nvContentPartPr>
              <p14:xfrm>
                <a:off x="6729117" y="1148205"/>
                <a:ext cx="207720" cy="327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EC4418B-CFD8-4115-BF6D-C92F54BAD4A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24797" y="1143885"/>
                  <a:ext cx="21636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40D703F-0D99-455C-94E0-C31881BCC59C}"/>
              </a:ext>
            </a:extLst>
          </p:cNvPr>
          <p:cNvGrpSpPr/>
          <p:nvPr/>
        </p:nvGrpSpPr>
        <p:grpSpPr>
          <a:xfrm>
            <a:off x="6170037" y="2579205"/>
            <a:ext cx="1092600" cy="347760"/>
            <a:chOff x="6170037" y="2579205"/>
            <a:chExt cx="1092600" cy="3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1F6C5D1-3DE8-40A3-83E8-37EB44E8BC77}"/>
                    </a:ext>
                  </a:extLst>
                </p14:cNvPr>
                <p14:cNvContentPartPr/>
                <p14:nvPr/>
              </p14:nvContentPartPr>
              <p14:xfrm>
                <a:off x="7024677" y="2618805"/>
                <a:ext cx="212400" cy="241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1F6C5D1-3DE8-40A3-83E8-37EB44E8BC7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20357" y="2614485"/>
                  <a:ext cx="221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0770C45-5E85-4C7E-931E-864803A34E17}"/>
                    </a:ext>
                  </a:extLst>
                </p14:cNvPr>
                <p14:cNvContentPartPr/>
                <p14:nvPr/>
              </p14:nvContentPartPr>
              <p14:xfrm>
                <a:off x="6986157" y="2689005"/>
                <a:ext cx="276480" cy="164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0770C45-5E85-4C7E-931E-864803A34E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81837" y="2684685"/>
                  <a:ext cx="285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062B34B-34F5-47AD-B2F3-CE21705335B6}"/>
                    </a:ext>
                  </a:extLst>
                </p14:cNvPr>
                <p14:cNvContentPartPr/>
                <p14:nvPr/>
              </p14:nvContentPartPr>
              <p14:xfrm>
                <a:off x="6170037" y="2692605"/>
                <a:ext cx="148320" cy="133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062B34B-34F5-47AD-B2F3-CE21705335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65717" y="2688285"/>
                  <a:ext cx="156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6FA1735-D07F-4D98-9E89-09D0F9BA2459}"/>
                    </a:ext>
                  </a:extLst>
                </p14:cNvPr>
                <p14:cNvContentPartPr/>
                <p14:nvPr/>
              </p14:nvContentPartPr>
              <p14:xfrm>
                <a:off x="6307917" y="2579205"/>
                <a:ext cx="142200" cy="219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6FA1735-D07F-4D98-9E89-09D0F9BA24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03597" y="2574885"/>
                  <a:ext cx="150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77874BD-70F0-424B-9372-5EDD05CB967D}"/>
                    </a:ext>
                  </a:extLst>
                </p14:cNvPr>
                <p14:cNvContentPartPr/>
                <p14:nvPr/>
              </p14:nvContentPartPr>
              <p14:xfrm>
                <a:off x="6519957" y="2708805"/>
                <a:ext cx="225720" cy="218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77874BD-70F0-424B-9372-5EDD05CB967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15637" y="2704485"/>
                  <a:ext cx="23436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049C361-FC99-4DA4-9F31-2769D77DA522}"/>
              </a:ext>
            </a:extLst>
          </p:cNvPr>
          <p:cNvGrpSpPr/>
          <p:nvPr/>
        </p:nvGrpSpPr>
        <p:grpSpPr>
          <a:xfrm>
            <a:off x="4420797" y="3632565"/>
            <a:ext cx="593640" cy="267480"/>
            <a:chOff x="4420797" y="3632565"/>
            <a:chExt cx="59364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07DAE66-35B9-415F-B813-6BBFDA432735}"/>
                    </a:ext>
                  </a:extLst>
                </p14:cNvPr>
                <p14:cNvContentPartPr/>
                <p14:nvPr/>
              </p14:nvContentPartPr>
              <p14:xfrm>
                <a:off x="4420797" y="3731205"/>
                <a:ext cx="125280" cy="75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07DAE66-35B9-415F-B813-6BBFDA43273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16477" y="3726885"/>
                  <a:ext cx="133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137F134-373E-4FA5-B875-28A43DDD08B8}"/>
                    </a:ext>
                  </a:extLst>
                </p14:cNvPr>
                <p14:cNvContentPartPr/>
                <p14:nvPr/>
              </p14:nvContentPartPr>
              <p14:xfrm>
                <a:off x="4524117" y="3632565"/>
                <a:ext cx="119520" cy="159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137F134-373E-4FA5-B875-28A43DDD08B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19797" y="3628245"/>
                  <a:ext cx="128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816ED5B-A64B-4C32-8FFC-10DCCEF2A2A7}"/>
                    </a:ext>
                  </a:extLst>
                </p14:cNvPr>
                <p14:cNvContentPartPr/>
                <p14:nvPr/>
              </p14:nvContentPartPr>
              <p14:xfrm>
                <a:off x="4677477" y="3720765"/>
                <a:ext cx="185040" cy="57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816ED5B-A64B-4C32-8FFC-10DCCEF2A2A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73157" y="3716445"/>
                  <a:ext cx="193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BFCEB19-9232-4A03-B836-4E93D7C3BC6C}"/>
                    </a:ext>
                  </a:extLst>
                </p14:cNvPr>
                <p14:cNvContentPartPr/>
                <p14:nvPr/>
              </p14:nvContentPartPr>
              <p14:xfrm>
                <a:off x="4886637" y="3680445"/>
                <a:ext cx="127800" cy="219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BFCEB19-9232-4A03-B836-4E93D7C3BC6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82317" y="3676125"/>
                  <a:ext cx="136440" cy="22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362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0"/>
            <a:ext cx="121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/>
              <a:t>Difference of economic growth measured via real GDP and real GDP per capita (Germany)</a:t>
            </a:r>
            <a:endParaRPr lang="de-DE" sz="2000" b="1" dirty="0"/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1558925" y="6021389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 err="1"/>
              <a:t>Destatis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9827BA-1BA3-43F2-B4A2-8001A9B60E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6AE934-2212-461B-AC1B-A39C49784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7" y="528833"/>
            <a:ext cx="8067914" cy="46901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AA68E61-1E01-4441-9BB8-52A4DD430D91}"/>
                  </a:ext>
                </a:extLst>
              </p14:cNvPr>
              <p14:cNvContentPartPr/>
              <p14:nvPr/>
            </p14:nvContentPartPr>
            <p14:xfrm>
              <a:off x="1007721" y="2036325"/>
              <a:ext cx="4110480" cy="876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AA68E61-1E01-4441-9BB8-52A4DD430D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3401" y="2032005"/>
                <a:ext cx="4119120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80289" name="Freihand 480288">
                <a:extLst>
                  <a:ext uri="{FF2B5EF4-FFF2-40B4-BE49-F238E27FC236}">
                    <a16:creationId xmlns:a16="http://schemas.microsoft.com/office/drawing/2014/main" id="{AF79C901-3D11-4C13-B8AD-DDD336446321}"/>
                  </a:ext>
                </a:extLst>
              </p14:cNvPr>
              <p14:cNvContentPartPr/>
              <p14:nvPr/>
            </p14:nvContentPartPr>
            <p14:xfrm>
              <a:off x="4797441" y="2170605"/>
              <a:ext cx="609480" cy="354600"/>
            </p14:xfrm>
          </p:contentPart>
        </mc:Choice>
        <mc:Fallback>
          <p:pic>
            <p:nvPicPr>
              <p:cNvPr id="480289" name="Freihand 480288">
                <a:extLst>
                  <a:ext uri="{FF2B5EF4-FFF2-40B4-BE49-F238E27FC236}">
                    <a16:creationId xmlns:a16="http://schemas.microsoft.com/office/drawing/2014/main" id="{AF79C901-3D11-4C13-B8AD-DDD3364463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3121" y="2166285"/>
                <a:ext cx="618120" cy="36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0291" name="Gruppieren 480290">
            <a:extLst>
              <a:ext uri="{FF2B5EF4-FFF2-40B4-BE49-F238E27FC236}">
                <a16:creationId xmlns:a16="http://schemas.microsoft.com/office/drawing/2014/main" id="{A66AB6CB-2E1C-4C73-B1B8-DCDD58359A8F}"/>
              </a:ext>
            </a:extLst>
          </p:cNvPr>
          <p:cNvGrpSpPr/>
          <p:nvPr/>
        </p:nvGrpSpPr>
        <p:grpSpPr>
          <a:xfrm>
            <a:off x="3839481" y="498765"/>
            <a:ext cx="7517880" cy="1706760"/>
            <a:chOff x="3839481" y="498765"/>
            <a:chExt cx="7517880" cy="170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D372D0A-C53C-463B-94D0-F28D4293AD8B}"/>
                    </a:ext>
                  </a:extLst>
                </p14:cNvPr>
                <p14:cNvContentPartPr/>
                <p14:nvPr/>
              </p14:nvContentPartPr>
              <p14:xfrm>
                <a:off x="4014441" y="629445"/>
                <a:ext cx="2693160" cy="11347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D372D0A-C53C-463B-94D0-F28D4293AD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10121" y="625125"/>
                  <a:ext cx="2701800" cy="11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4A4C03F-A909-4C2A-9DAB-67E6DFAD7F4C}"/>
                    </a:ext>
                  </a:extLst>
                </p14:cNvPr>
                <p14:cNvContentPartPr/>
                <p14:nvPr/>
              </p14:nvContentPartPr>
              <p14:xfrm>
                <a:off x="3839481" y="1466805"/>
                <a:ext cx="361080" cy="390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4A4C03F-A909-4C2A-9DAB-67E6DFAD7F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35161" y="1462485"/>
                  <a:ext cx="3697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46E9297-9230-426A-88A4-2F4B75F1FA01}"/>
                    </a:ext>
                  </a:extLst>
                </p14:cNvPr>
                <p14:cNvContentPartPr/>
                <p14:nvPr/>
              </p14:nvContentPartPr>
              <p14:xfrm>
                <a:off x="6786441" y="622965"/>
                <a:ext cx="124560" cy="1159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46E9297-9230-426A-88A4-2F4B75F1FA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82121" y="618645"/>
                  <a:ext cx="133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A6F504A-A1AD-454A-8561-38FD7A643DB1}"/>
                    </a:ext>
                  </a:extLst>
                </p14:cNvPr>
                <p14:cNvContentPartPr/>
                <p14:nvPr/>
              </p14:nvContentPartPr>
              <p14:xfrm>
                <a:off x="6936561" y="521445"/>
                <a:ext cx="67320" cy="2174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A6F504A-A1AD-454A-8561-38FD7A643D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32241" y="517125"/>
                  <a:ext cx="75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488A301-A3CF-4EA6-BBB5-7A6D2869208C}"/>
                    </a:ext>
                  </a:extLst>
                </p14:cNvPr>
                <p14:cNvContentPartPr/>
                <p14:nvPr/>
              </p14:nvContentPartPr>
              <p14:xfrm>
                <a:off x="7020441" y="621165"/>
                <a:ext cx="268560" cy="88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488A301-A3CF-4EA6-BBB5-7A6D286920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16121" y="616845"/>
                  <a:ext cx="277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BEA80FF-2406-4CB1-8CB1-22E4F4407544}"/>
                    </a:ext>
                  </a:extLst>
                </p14:cNvPr>
                <p14:cNvContentPartPr/>
                <p14:nvPr/>
              </p14:nvContentPartPr>
              <p14:xfrm>
                <a:off x="7320681" y="613245"/>
                <a:ext cx="73440" cy="87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BEA80FF-2406-4CB1-8CB1-22E4F44075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16361" y="608925"/>
                  <a:ext cx="82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1BA7657-BC8E-4ADD-99B0-E64EC71A3527}"/>
                    </a:ext>
                  </a:extLst>
                </p14:cNvPr>
                <p14:cNvContentPartPr/>
                <p14:nvPr/>
              </p14:nvContentPartPr>
              <p14:xfrm>
                <a:off x="7394481" y="613605"/>
                <a:ext cx="110160" cy="107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1BA7657-BC8E-4ADD-99B0-E64EC71A35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90161" y="609285"/>
                  <a:ext cx="118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1E69E60-17F5-4AEF-89FE-45146D028F6B}"/>
                    </a:ext>
                  </a:extLst>
                </p14:cNvPr>
                <p14:cNvContentPartPr/>
                <p14:nvPr/>
              </p14:nvContentPartPr>
              <p14:xfrm>
                <a:off x="7496361" y="537645"/>
                <a:ext cx="113760" cy="169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1E69E60-17F5-4AEF-89FE-45146D028F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92041" y="533325"/>
                  <a:ext cx="122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1495455-DB46-4E0E-8762-D12B30A6E441}"/>
                    </a:ext>
                  </a:extLst>
                </p14:cNvPr>
                <p14:cNvContentPartPr/>
                <p14:nvPr/>
              </p14:nvContentPartPr>
              <p14:xfrm>
                <a:off x="7827921" y="621165"/>
                <a:ext cx="137160" cy="108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1495455-DB46-4E0E-8762-D12B30A6E44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23601" y="616845"/>
                  <a:ext cx="145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32DCA16-A16F-4846-A5B1-B68E663A65CE}"/>
                    </a:ext>
                  </a:extLst>
                </p14:cNvPr>
                <p14:cNvContentPartPr/>
                <p14:nvPr/>
              </p14:nvContentPartPr>
              <p14:xfrm>
                <a:off x="7987401" y="642045"/>
                <a:ext cx="81000" cy="55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32DCA16-A16F-4846-A5B1-B68E663A65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83081" y="637725"/>
                  <a:ext cx="89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CCEC688-C288-4F71-8AC6-8BB9156B4AD3}"/>
                    </a:ext>
                  </a:extLst>
                </p14:cNvPr>
                <p14:cNvContentPartPr/>
                <p14:nvPr/>
              </p14:nvContentPartPr>
              <p14:xfrm>
                <a:off x="8275401" y="567165"/>
                <a:ext cx="140760" cy="174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CCEC688-C288-4F71-8AC6-8BB9156B4AD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71081" y="562845"/>
                  <a:ext cx="149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8575C8-3C16-4CF5-9F08-0428CAE9E709}"/>
                    </a:ext>
                  </a:extLst>
                </p14:cNvPr>
                <p14:cNvContentPartPr/>
                <p14:nvPr/>
              </p14:nvContentPartPr>
              <p14:xfrm>
                <a:off x="8430561" y="653565"/>
                <a:ext cx="27000" cy="98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8575C8-3C16-4CF5-9F08-0428CAE9E7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26241" y="649245"/>
                  <a:ext cx="35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694B8AD-18A3-47BE-9504-DA38957E3DC8}"/>
                    </a:ext>
                  </a:extLst>
                </p14:cNvPr>
                <p14:cNvContentPartPr/>
                <p14:nvPr/>
              </p14:nvContentPartPr>
              <p14:xfrm>
                <a:off x="8510481" y="544845"/>
                <a:ext cx="358920" cy="320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694B8AD-18A3-47BE-9504-DA38957E3D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06161" y="540525"/>
                  <a:ext cx="3675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773106C-219A-414B-BAA2-DE29D072F2F8}"/>
                    </a:ext>
                  </a:extLst>
                </p14:cNvPr>
                <p14:cNvContentPartPr/>
                <p14:nvPr/>
              </p14:nvContentPartPr>
              <p14:xfrm>
                <a:off x="8910801" y="652125"/>
                <a:ext cx="63720" cy="64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773106C-219A-414B-BAA2-DE29D072F2F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06481" y="647805"/>
                  <a:ext cx="72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85C6FE3-50D7-482B-8981-E8059D574055}"/>
                    </a:ext>
                  </a:extLst>
                </p14:cNvPr>
                <p14:cNvContentPartPr/>
                <p14:nvPr/>
              </p14:nvContentPartPr>
              <p14:xfrm>
                <a:off x="9000801" y="642045"/>
                <a:ext cx="109800" cy="53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85C6FE3-50D7-482B-8981-E8059D5740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96481" y="637725"/>
                  <a:ext cx="118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097168B-84A3-4EE4-9309-A608D509C7CD}"/>
                    </a:ext>
                  </a:extLst>
                </p14:cNvPr>
                <p14:cNvContentPartPr/>
                <p14:nvPr/>
              </p14:nvContentPartPr>
              <p14:xfrm>
                <a:off x="8513721" y="498765"/>
                <a:ext cx="3600" cy="32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097168B-84A3-4EE4-9309-A608D509C7C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09401" y="494445"/>
                  <a:ext cx="12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05CADEF-5F0D-4560-ADE6-D38F983D6D23}"/>
                    </a:ext>
                  </a:extLst>
                </p14:cNvPr>
                <p14:cNvContentPartPr/>
                <p14:nvPr/>
              </p14:nvContentPartPr>
              <p14:xfrm>
                <a:off x="9243801" y="588405"/>
                <a:ext cx="119520" cy="150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05CADEF-5F0D-4560-ADE6-D38F983D6D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39481" y="584085"/>
                  <a:ext cx="128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1526829-68DD-4178-8D2A-9F8A22B318DC}"/>
                    </a:ext>
                  </a:extLst>
                </p14:cNvPr>
                <p14:cNvContentPartPr/>
                <p14:nvPr/>
              </p14:nvContentPartPr>
              <p14:xfrm>
                <a:off x="9396081" y="631605"/>
                <a:ext cx="93600" cy="78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1526829-68DD-4178-8D2A-9F8A22B318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91761" y="627285"/>
                  <a:ext cx="102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8A5DB94-F6F1-43EC-BFB1-6A4ECF43BBB7}"/>
                    </a:ext>
                  </a:extLst>
                </p14:cNvPr>
                <p14:cNvContentPartPr/>
                <p14:nvPr/>
              </p14:nvContentPartPr>
              <p14:xfrm>
                <a:off x="9480321" y="545925"/>
                <a:ext cx="677160" cy="183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8A5DB94-F6F1-43EC-BFB1-6A4ECF43BB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76001" y="541605"/>
                  <a:ext cx="685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250CA0D-576D-4AFC-8634-0EF1D0CF57EF}"/>
                    </a:ext>
                  </a:extLst>
                </p14:cNvPr>
                <p14:cNvContentPartPr/>
                <p14:nvPr/>
              </p14:nvContentPartPr>
              <p14:xfrm>
                <a:off x="8840961" y="908085"/>
                <a:ext cx="130680" cy="126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250CA0D-576D-4AFC-8634-0EF1D0CF57E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36641" y="903765"/>
                  <a:ext cx="139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8A74476-11D0-4B50-B865-5ACAD5B06506}"/>
                    </a:ext>
                  </a:extLst>
                </p14:cNvPr>
                <p14:cNvContentPartPr/>
                <p14:nvPr/>
              </p14:nvContentPartPr>
              <p14:xfrm>
                <a:off x="9018441" y="944085"/>
                <a:ext cx="80280" cy="65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8A74476-11D0-4B50-B865-5ACAD5B065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14121" y="939765"/>
                  <a:ext cx="88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AE9F1CF-5C5B-4D52-B031-20FEB0AA96E7}"/>
                    </a:ext>
                  </a:extLst>
                </p14:cNvPr>
                <p14:cNvContentPartPr/>
                <p14:nvPr/>
              </p14:nvContentPartPr>
              <p14:xfrm>
                <a:off x="9109881" y="860205"/>
                <a:ext cx="28800" cy="149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AE9F1CF-5C5B-4D52-B031-20FEB0AA96E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05561" y="855885"/>
                  <a:ext cx="37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A5962F0-87E9-4D99-B485-FF09CE56B14F}"/>
                    </a:ext>
                  </a:extLst>
                </p14:cNvPr>
                <p14:cNvContentPartPr/>
                <p14:nvPr/>
              </p14:nvContentPartPr>
              <p14:xfrm>
                <a:off x="9316161" y="904125"/>
                <a:ext cx="138240" cy="127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A5962F0-87E9-4D99-B485-FF09CE56B1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11841" y="899805"/>
                  <a:ext cx="146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156AC64-662E-420E-A27E-17DE0253EA39}"/>
                    </a:ext>
                  </a:extLst>
                </p14:cNvPr>
                <p14:cNvContentPartPr/>
                <p14:nvPr/>
              </p14:nvContentPartPr>
              <p14:xfrm>
                <a:off x="9523521" y="886125"/>
                <a:ext cx="28800" cy="123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156AC64-662E-420E-A27E-17DE0253EA3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19201" y="881805"/>
                  <a:ext cx="37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3E895E8-AF0F-4FEA-B5EE-86CAFB15AB8C}"/>
                    </a:ext>
                  </a:extLst>
                </p14:cNvPr>
                <p14:cNvContentPartPr/>
                <p14:nvPr/>
              </p14:nvContentPartPr>
              <p14:xfrm>
                <a:off x="9442521" y="900525"/>
                <a:ext cx="135000" cy="124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3E895E8-AF0F-4FEA-B5EE-86CAFB15AB8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38201" y="896205"/>
                  <a:ext cx="143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B22686E-3C91-4CA8-ABD9-A4D999E2DD8A}"/>
                    </a:ext>
                  </a:extLst>
                </p14:cNvPr>
                <p14:cNvContentPartPr/>
                <p14:nvPr/>
              </p14:nvContentPartPr>
              <p14:xfrm>
                <a:off x="9591561" y="859125"/>
                <a:ext cx="108360" cy="156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B22686E-3C91-4CA8-ABD9-A4D999E2DD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87241" y="854805"/>
                  <a:ext cx="117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AA1DC0B-C8B3-42AF-AA85-754EA00543F6}"/>
                    </a:ext>
                  </a:extLst>
                </p14:cNvPr>
                <p14:cNvContentPartPr/>
                <p14:nvPr/>
              </p14:nvContentPartPr>
              <p14:xfrm>
                <a:off x="9924201" y="903765"/>
                <a:ext cx="269640" cy="217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AA1DC0B-C8B3-42AF-AA85-754EA00543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19881" y="899445"/>
                  <a:ext cx="278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5CAB8C3-AE63-4F2C-AE29-3E4FCBC32883}"/>
                    </a:ext>
                  </a:extLst>
                </p14:cNvPr>
                <p14:cNvContentPartPr/>
                <p14:nvPr/>
              </p14:nvContentPartPr>
              <p14:xfrm>
                <a:off x="10138041" y="882885"/>
                <a:ext cx="302400" cy="115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5CAB8C3-AE63-4F2C-AE29-3E4FCBC328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33721" y="878565"/>
                  <a:ext cx="311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ACDDF82-0918-4B8D-8B15-C6A0AC15AAE8}"/>
                    </a:ext>
                  </a:extLst>
                </p14:cNvPr>
                <p14:cNvContentPartPr/>
                <p14:nvPr/>
              </p14:nvContentPartPr>
              <p14:xfrm>
                <a:off x="10500201" y="784245"/>
                <a:ext cx="110520" cy="154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ACDDF82-0918-4B8D-8B15-C6A0AC15AAE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95881" y="779925"/>
                  <a:ext cx="119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9113B2C-D0ED-43C3-ADC9-93384AE97B4F}"/>
                    </a:ext>
                  </a:extLst>
                </p14:cNvPr>
                <p14:cNvContentPartPr/>
                <p14:nvPr/>
              </p14:nvContentPartPr>
              <p14:xfrm>
                <a:off x="10810161" y="873165"/>
                <a:ext cx="256320" cy="72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9113B2C-D0ED-43C3-ADC9-93384AE97B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05841" y="868845"/>
                  <a:ext cx="264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B3CBB06-C211-4948-9846-14260A102610}"/>
                    </a:ext>
                  </a:extLst>
                </p14:cNvPr>
                <p14:cNvContentPartPr/>
                <p14:nvPr/>
              </p14:nvContentPartPr>
              <p14:xfrm>
                <a:off x="11096361" y="823485"/>
                <a:ext cx="114840" cy="105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B3CBB06-C211-4948-9846-14260A10261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92041" y="819165"/>
                  <a:ext cx="123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0E35831-0F95-47A3-8E4E-68F5145F272F}"/>
                    </a:ext>
                  </a:extLst>
                </p14:cNvPr>
                <p14:cNvContentPartPr/>
                <p14:nvPr/>
              </p14:nvContentPartPr>
              <p14:xfrm>
                <a:off x="8761041" y="1292565"/>
                <a:ext cx="138600" cy="136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0E35831-0F95-47A3-8E4E-68F5145F27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56721" y="1288245"/>
                  <a:ext cx="147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5801426-FECC-4036-BA20-F92A9324E4FF}"/>
                    </a:ext>
                  </a:extLst>
                </p14:cNvPr>
                <p14:cNvContentPartPr/>
                <p14:nvPr/>
              </p14:nvContentPartPr>
              <p14:xfrm>
                <a:off x="8867961" y="1261245"/>
                <a:ext cx="96120" cy="131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5801426-FECC-4036-BA20-F92A9324E4F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63641" y="1256925"/>
                  <a:ext cx="104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E880B7C-60C0-44C7-ADE6-80294772DDB7}"/>
                    </a:ext>
                  </a:extLst>
                </p14:cNvPr>
                <p14:cNvContentPartPr/>
                <p14:nvPr/>
              </p14:nvContentPartPr>
              <p14:xfrm>
                <a:off x="8972361" y="1276725"/>
                <a:ext cx="82800" cy="88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E880B7C-60C0-44C7-ADE6-80294772DDB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68041" y="1272405"/>
                  <a:ext cx="91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A31BAAF-2A79-4595-A8B0-3CBEA3C73F5B}"/>
                    </a:ext>
                  </a:extLst>
                </p14:cNvPr>
                <p14:cNvContentPartPr/>
                <p14:nvPr/>
              </p14:nvContentPartPr>
              <p14:xfrm>
                <a:off x="9100521" y="1186005"/>
                <a:ext cx="29880" cy="189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A31BAAF-2A79-4595-A8B0-3CBEA3C73F5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96201" y="1181685"/>
                  <a:ext cx="38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47BFA9F-A261-42E2-988F-6ACF6C12730F}"/>
                    </a:ext>
                  </a:extLst>
                </p14:cNvPr>
                <p14:cNvContentPartPr/>
                <p14:nvPr/>
              </p14:nvContentPartPr>
              <p14:xfrm>
                <a:off x="9294561" y="1203285"/>
                <a:ext cx="158040" cy="183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47BFA9F-A261-42E2-988F-6ACF6C1273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90241" y="1198965"/>
                  <a:ext cx="166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A4D3D18-027C-4811-8223-E76E57B4D80E}"/>
                    </a:ext>
                  </a:extLst>
                </p14:cNvPr>
                <p14:cNvContentPartPr/>
                <p14:nvPr/>
              </p14:nvContentPartPr>
              <p14:xfrm>
                <a:off x="9495441" y="1225605"/>
                <a:ext cx="11160" cy="134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A4D3D18-027C-4811-8223-E76E57B4D80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91121" y="1221285"/>
                  <a:ext cx="19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8AC1DB7-28C0-417C-85A4-53B6ADB5A187}"/>
                    </a:ext>
                  </a:extLst>
                </p14:cNvPr>
                <p14:cNvContentPartPr/>
                <p14:nvPr/>
              </p14:nvContentPartPr>
              <p14:xfrm>
                <a:off x="9404361" y="1218765"/>
                <a:ext cx="156600" cy="156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8AC1DB7-28C0-417C-85A4-53B6ADB5A18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00041" y="1214445"/>
                  <a:ext cx="165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4895A15-79C9-438A-99A8-F8353C7D5FD3}"/>
                    </a:ext>
                  </a:extLst>
                </p14:cNvPr>
                <p14:cNvContentPartPr/>
                <p14:nvPr/>
              </p14:nvContentPartPr>
              <p14:xfrm>
                <a:off x="9578601" y="1197165"/>
                <a:ext cx="106920" cy="164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4895A15-79C9-438A-99A8-F8353C7D5FD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74281" y="1192845"/>
                  <a:ext cx="115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8566CFE-359A-4F3C-8E5F-C8A5215FE0E5}"/>
                    </a:ext>
                  </a:extLst>
                </p14:cNvPr>
                <p14:cNvContentPartPr/>
                <p14:nvPr/>
              </p14:nvContentPartPr>
              <p14:xfrm>
                <a:off x="9773361" y="1256925"/>
                <a:ext cx="120960" cy="231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8566CFE-359A-4F3C-8E5F-C8A5215FE0E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69041" y="1252605"/>
                  <a:ext cx="129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FFEE823-301C-423A-BB20-92DDB39A768F}"/>
                    </a:ext>
                  </a:extLst>
                </p14:cNvPr>
                <p14:cNvContentPartPr/>
                <p14:nvPr/>
              </p14:nvContentPartPr>
              <p14:xfrm>
                <a:off x="9914841" y="1234245"/>
                <a:ext cx="122400" cy="98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FFEE823-301C-423A-BB20-92DDB39A768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10521" y="1229925"/>
                  <a:ext cx="131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1239DB7-51CF-44F8-B360-8646BA0997CD}"/>
                    </a:ext>
                  </a:extLst>
                </p14:cNvPr>
                <p14:cNvContentPartPr/>
                <p14:nvPr/>
              </p14:nvContentPartPr>
              <p14:xfrm>
                <a:off x="10107081" y="1228485"/>
                <a:ext cx="77400" cy="84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1239DB7-51CF-44F8-B360-8646BA0997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02761" y="1224165"/>
                  <a:ext cx="86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D6CE38F-0072-4EC8-8BBB-38630A4CCC79}"/>
                    </a:ext>
                  </a:extLst>
                </p14:cNvPr>
                <p14:cNvContentPartPr/>
                <p14:nvPr/>
              </p14:nvContentPartPr>
              <p14:xfrm>
                <a:off x="10181961" y="1225605"/>
                <a:ext cx="72720" cy="81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D6CE38F-0072-4EC8-8BBB-38630A4CCC7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77641" y="1221285"/>
                  <a:ext cx="81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CA6A393-1444-47C8-B92B-461FEFDE10FB}"/>
                    </a:ext>
                  </a:extLst>
                </p14:cNvPr>
                <p14:cNvContentPartPr/>
                <p14:nvPr/>
              </p14:nvContentPartPr>
              <p14:xfrm>
                <a:off x="10241361" y="1210125"/>
                <a:ext cx="89640" cy="210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CA6A393-1444-47C8-B92B-461FEFDE10F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37041" y="1205805"/>
                  <a:ext cx="98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07632BC-DD2E-436F-931D-B40557D62B23}"/>
                    </a:ext>
                  </a:extLst>
                </p14:cNvPr>
                <p14:cNvContentPartPr/>
                <p14:nvPr/>
              </p14:nvContentPartPr>
              <p14:xfrm>
                <a:off x="10332081" y="1217685"/>
                <a:ext cx="20520" cy="63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07632BC-DD2E-436F-931D-B40557D62B2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27761" y="1213365"/>
                  <a:ext cx="29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37AA983-EB21-4A6E-94B1-0C15F59E3ABE}"/>
                    </a:ext>
                  </a:extLst>
                </p14:cNvPr>
                <p14:cNvContentPartPr/>
                <p14:nvPr/>
              </p14:nvContentPartPr>
              <p14:xfrm>
                <a:off x="10369881" y="1129485"/>
                <a:ext cx="88920" cy="171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37AA983-EB21-4A6E-94B1-0C15F59E3AB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65561" y="1125165"/>
                  <a:ext cx="97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D50BD80-6978-444F-925D-4278034EB546}"/>
                    </a:ext>
                  </a:extLst>
                </p14:cNvPr>
                <p14:cNvContentPartPr/>
                <p14:nvPr/>
              </p14:nvContentPartPr>
              <p14:xfrm>
                <a:off x="10453401" y="1143885"/>
                <a:ext cx="18360" cy="46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D50BD80-6978-444F-925D-4278034EB5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449081" y="1139565"/>
                  <a:ext cx="27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E71AD75-6CEC-4C6A-96DF-4EA623AD2F65}"/>
                    </a:ext>
                  </a:extLst>
                </p14:cNvPr>
                <p14:cNvContentPartPr/>
                <p14:nvPr/>
              </p14:nvContentPartPr>
              <p14:xfrm>
                <a:off x="10465281" y="1203285"/>
                <a:ext cx="75960" cy="77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E71AD75-6CEC-4C6A-96DF-4EA623AD2F6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460961" y="1198965"/>
                  <a:ext cx="84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0C12435-E631-40BB-B6C0-A551AE9AD84D}"/>
                    </a:ext>
                  </a:extLst>
                </p14:cNvPr>
                <p14:cNvContentPartPr/>
                <p14:nvPr/>
              </p14:nvContentPartPr>
              <p14:xfrm>
                <a:off x="10700001" y="1182765"/>
                <a:ext cx="222840" cy="238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0C12435-E631-40BB-B6C0-A551AE9AD84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95681" y="1178445"/>
                  <a:ext cx="2314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C9E1058-E029-47EB-9272-EFBDEBEC98DC}"/>
                    </a:ext>
                  </a:extLst>
                </p14:cNvPr>
                <p14:cNvContentPartPr/>
                <p14:nvPr/>
              </p14:nvContentPartPr>
              <p14:xfrm>
                <a:off x="10933281" y="1176645"/>
                <a:ext cx="273960" cy="108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C9E1058-E029-47EB-9272-EFBDEBEC98D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28961" y="1172325"/>
                  <a:ext cx="282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80256" name="Freihand 480255">
                  <a:extLst>
                    <a:ext uri="{FF2B5EF4-FFF2-40B4-BE49-F238E27FC236}">
                      <a16:creationId xmlns:a16="http://schemas.microsoft.com/office/drawing/2014/main" id="{FF7547CF-F251-4D55-A465-DF67E6A17CF8}"/>
                    </a:ext>
                  </a:extLst>
                </p14:cNvPr>
                <p14:cNvContentPartPr/>
                <p14:nvPr/>
              </p14:nvContentPartPr>
              <p14:xfrm>
                <a:off x="11222361" y="1063965"/>
                <a:ext cx="135000" cy="167760"/>
              </p14:xfrm>
            </p:contentPart>
          </mc:Choice>
          <mc:Fallback>
            <p:pic>
              <p:nvPicPr>
                <p:cNvPr id="480256" name="Freihand 480255">
                  <a:extLst>
                    <a:ext uri="{FF2B5EF4-FFF2-40B4-BE49-F238E27FC236}">
                      <a16:creationId xmlns:a16="http://schemas.microsoft.com/office/drawing/2014/main" id="{FF7547CF-F251-4D55-A465-DF67E6A17C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18041" y="1059645"/>
                  <a:ext cx="143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80257" name="Freihand 480256">
                  <a:extLst>
                    <a:ext uri="{FF2B5EF4-FFF2-40B4-BE49-F238E27FC236}">
                      <a16:creationId xmlns:a16="http://schemas.microsoft.com/office/drawing/2014/main" id="{1727AA94-96A2-4BFB-B416-A048AF058585}"/>
                    </a:ext>
                  </a:extLst>
                </p14:cNvPr>
                <p14:cNvContentPartPr/>
                <p14:nvPr/>
              </p14:nvContentPartPr>
              <p14:xfrm>
                <a:off x="9019521" y="1611885"/>
                <a:ext cx="294120" cy="164520"/>
              </p14:xfrm>
            </p:contentPart>
          </mc:Choice>
          <mc:Fallback>
            <p:pic>
              <p:nvPicPr>
                <p:cNvPr id="480257" name="Freihand 480256">
                  <a:extLst>
                    <a:ext uri="{FF2B5EF4-FFF2-40B4-BE49-F238E27FC236}">
                      <a16:creationId xmlns:a16="http://schemas.microsoft.com/office/drawing/2014/main" id="{1727AA94-96A2-4BFB-B416-A048AF05858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15201" y="1607565"/>
                  <a:ext cx="302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80261" name="Freihand 480260">
                  <a:extLst>
                    <a:ext uri="{FF2B5EF4-FFF2-40B4-BE49-F238E27FC236}">
                      <a16:creationId xmlns:a16="http://schemas.microsoft.com/office/drawing/2014/main" id="{296F8C0D-3CF8-46E2-8E06-FBD07A8E1F41}"/>
                    </a:ext>
                  </a:extLst>
                </p14:cNvPr>
                <p14:cNvContentPartPr/>
                <p14:nvPr/>
              </p14:nvContentPartPr>
              <p14:xfrm>
                <a:off x="9315441" y="1664085"/>
                <a:ext cx="122040" cy="93600"/>
              </p14:xfrm>
            </p:contentPart>
          </mc:Choice>
          <mc:Fallback>
            <p:pic>
              <p:nvPicPr>
                <p:cNvPr id="480261" name="Freihand 480260">
                  <a:extLst>
                    <a:ext uri="{FF2B5EF4-FFF2-40B4-BE49-F238E27FC236}">
                      <a16:creationId xmlns:a16="http://schemas.microsoft.com/office/drawing/2014/main" id="{296F8C0D-3CF8-46E2-8E06-FBD07A8E1F4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11121" y="1659765"/>
                  <a:ext cx="130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80262" name="Freihand 480261">
                  <a:extLst>
                    <a:ext uri="{FF2B5EF4-FFF2-40B4-BE49-F238E27FC236}">
                      <a16:creationId xmlns:a16="http://schemas.microsoft.com/office/drawing/2014/main" id="{760E13E0-78D6-4725-A908-97B70DAC5BD4}"/>
                    </a:ext>
                  </a:extLst>
                </p14:cNvPr>
                <p14:cNvContentPartPr/>
                <p14:nvPr/>
              </p14:nvContentPartPr>
              <p14:xfrm>
                <a:off x="9542601" y="1588485"/>
                <a:ext cx="94680" cy="189360"/>
              </p14:xfrm>
            </p:contentPart>
          </mc:Choice>
          <mc:Fallback>
            <p:pic>
              <p:nvPicPr>
                <p:cNvPr id="480262" name="Freihand 480261">
                  <a:extLst>
                    <a:ext uri="{FF2B5EF4-FFF2-40B4-BE49-F238E27FC236}">
                      <a16:creationId xmlns:a16="http://schemas.microsoft.com/office/drawing/2014/main" id="{760E13E0-78D6-4725-A908-97B70DAC5B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38281" y="1584165"/>
                  <a:ext cx="103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80263" name="Freihand 480262">
                  <a:extLst>
                    <a:ext uri="{FF2B5EF4-FFF2-40B4-BE49-F238E27FC236}">
                      <a16:creationId xmlns:a16="http://schemas.microsoft.com/office/drawing/2014/main" id="{F726BFBD-7237-4069-9FC7-E5B47FC155D8}"/>
                    </a:ext>
                  </a:extLst>
                </p14:cNvPr>
                <p14:cNvContentPartPr/>
                <p14:nvPr/>
              </p14:nvContentPartPr>
              <p14:xfrm>
                <a:off x="9648801" y="1670925"/>
                <a:ext cx="63360" cy="53280"/>
              </p14:xfrm>
            </p:contentPart>
          </mc:Choice>
          <mc:Fallback>
            <p:pic>
              <p:nvPicPr>
                <p:cNvPr id="480263" name="Freihand 480262">
                  <a:extLst>
                    <a:ext uri="{FF2B5EF4-FFF2-40B4-BE49-F238E27FC236}">
                      <a16:creationId xmlns:a16="http://schemas.microsoft.com/office/drawing/2014/main" id="{F726BFBD-7237-4069-9FC7-E5B47FC155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44481" y="1666605"/>
                  <a:ext cx="72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80264" name="Freihand 480263">
                  <a:extLst>
                    <a:ext uri="{FF2B5EF4-FFF2-40B4-BE49-F238E27FC236}">
                      <a16:creationId xmlns:a16="http://schemas.microsoft.com/office/drawing/2014/main" id="{9F59CD55-E412-42E0-A1CF-A9BEEFA6445A}"/>
                    </a:ext>
                  </a:extLst>
                </p14:cNvPr>
                <p14:cNvContentPartPr/>
                <p14:nvPr/>
              </p14:nvContentPartPr>
              <p14:xfrm>
                <a:off x="9927801" y="1654725"/>
                <a:ext cx="150480" cy="70200"/>
              </p14:xfrm>
            </p:contentPart>
          </mc:Choice>
          <mc:Fallback>
            <p:pic>
              <p:nvPicPr>
                <p:cNvPr id="480264" name="Freihand 480263">
                  <a:extLst>
                    <a:ext uri="{FF2B5EF4-FFF2-40B4-BE49-F238E27FC236}">
                      <a16:creationId xmlns:a16="http://schemas.microsoft.com/office/drawing/2014/main" id="{9F59CD55-E412-42E0-A1CF-A9BEEFA644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23481" y="1650405"/>
                  <a:ext cx="159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80266" name="Freihand 480265">
                  <a:extLst>
                    <a:ext uri="{FF2B5EF4-FFF2-40B4-BE49-F238E27FC236}">
                      <a16:creationId xmlns:a16="http://schemas.microsoft.com/office/drawing/2014/main" id="{26EA9A8A-CDD4-49BD-B5E8-138364159F84}"/>
                    </a:ext>
                  </a:extLst>
                </p14:cNvPr>
                <p14:cNvContentPartPr/>
                <p14:nvPr/>
              </p14:nvContentPartPr>
              <p14:xfrm>
                <a:off x="10246761" y="1661565"/>
                <a:ext cx="167760" cy="93240"/>
              </p14:xfrm>
            </p:contentPart>
          </mc:Choice>
          <mc:Fallback>
            <p:pic>
              <p:nvPicPr>
                <p:cNvPr id="480266" name="Freihand 480265">
                  <a:extLst>
                    <a:ext uri="{FF2B5EF4-FFF2-40B4-BE49-F238E27FC236}">
                      <a16:creationId xmlns:a16="http://schemas.microsoft.com/office/drawing/2014/main" id="{26EA9A8A-CDD4-49BD-B5E8-138364159F8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42441" y="1657245"/>
                  <a:ext cx="176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80267" name="Freihand 480266">
                  <a:extLst>
                    <a:ext uri="{FF2B5EF4-FFF2-40B4-BE49-F238E27FC236}">
                      <a16:creationId xmlns:a16="http://schemas.microsoft.com/office/drawing/2014/main" id="{06A5A761-EC12-468E-90EC-1EC1769B12F9}"/>
                    </a:ext>
                  </a:extLst>
                </p14:cNvPr>
                <p14:cNvContentPartPr/>
                <p14:nvPr/>
              </p14:nvContentPartPr>
              <p14:xfrm>
                <a:off x="10572201" y="1641405"/>
                <a:ext cx="87480" cy="84240"/>
              </p14:xfrm>
            </p:contentPart>
          </mc:Choice>
          <mc:Fallback>
            <p:pic>
              <p:nvPicPr>
                <p:cNvPr id="480267" name="Freihand 480266">
                  <a:extLst>
                    <a:ext uri="{FF2B5EF4-FFF2-40B4-BE49-F238E27FC236}">
                      <a16:creationId xmlns:a16="http://schemas.microsoft.com/office/drawing/2014/main" id="{06A5A761-EC12-468E-90EC-1EC1769B12F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67881" y="1637085"/>
                  <a:ext cx="96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80268" name="Freihand 480267">
                  <a:extLst>
                    <a:ext uri="{FF2B5EF4-FFF2-40B4-BE49-F238E27FC236}">
                      <a16:creationId xmlns:a16="http://schemas.microsoft.com/office/drawing/2014/main" id="{B3ABDC6F-7D90-48CF-9E6F-25035EE63FF1}"/>
                    </a:ext>
                  </a:extLst>
                </p14:cNvPr>
                <p14:cNvContentPartPr/>
                <p14:nvPr/>
              </p14:nvContentPartPr>
              <p14:xfrm>
                <a:off x="10691721" y="1646445"/>
                <a:ext cx="141120" cy="76680"/>
              </p14:xfrm>
            </p:contentPart>
          </mc:Choice>
          <mc:Fallback>
            <p:pic>
              <p:nvPicPr>
                <p:cNvPr id="480268" name="Freihand 480267">
                  <a:extLst>
                    <a:ext uri="{FF2B5EF4-FFF2-40B4-BE49-F238E27FC236}">
                      <a16:creationId xmlns:a16="http://schemas.microsoft.com/office/drawing/2014/main" id="{B3ABDC6F-7D90-48CF-9E6F-25035EE63FF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87401" y="1642125"/>
                  <a:ext cx="149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80269" name="Freihand 480268">
                  <a:extLst>
                    <a:ext uri="{FF2B5EF4-FFF2-40B4-BE49-F238E27FC236}">
                      <a16:creationId xmlns:a16="http://schemas.microsoft.com/office/drawing/2014/main" id="{742201B1-D75F-4AAB-BB36-68A784C53316}"/>
                    </a:ext>
                  </a:extLst>
                </p14:cNvPr>
                <p14:cNvContentPartPr/>
                <p14:nvPr/>
              </p14:nvContentPartPr>
              <p14:xfrm>
                <a:off x="10852641" y="1641765"/>
                <a:ext cx="83880" cy="74880"/>
              </p14:xfrm>
            </p:contentPart>
          </mc:Choice>
          <mc:Fallback>
            <p:pic>
              <p:nvPicPr>
                <p:cNvPr id="480269" name="Freihand 480268">
                  <a:extLst>
                    <a:ext uri="{FF2B5EF4-FFF2-40B4-BE49-F238E27FC236}">
                      <a16:creationId xmlns:a16="http://schemas.microsoft.com/office/drawing/2014/main" id="{742201B1-D75F-4AAB-BB36-68A784C5331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48321" y="1637445"/>
                  <a:ext cx="92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80270" name="Freihand 480269">
                  <a:extLst>
                    <a:ext uri="{FF2B5EF4-FFF2-40B4-BE49-F238E27FC236}">
                      <a16:creationId xmlns:a16="http://schemas.microsoft.com/office/drawing/2014/main" id="{9F6F0800-80BA-460A-A621-B4D7E2FC0711}"/>
                    </a:ext>
                  </a:extLst>
                </p14:cNvPr>
                <p14:cNvContentPartPr/>
                <p14:nvPr/>
              </p14:nvContentPartPr>
              <p14:xfrm>
                <a:off x="10920681" y="1512885"/>
                <a:ext cx="115920" cy="182520"/>
              </p14:xfrm>
            </p:contentPart>
          </mc:Choice>
          <mc:Fallback>
            <p:pic>
              <p:nvPicPr>
                <p:cNvPr id="480270" name="Freihand 480269">
                  <a:extLst>
                    <a:ext uri="{FF2B5EF4-FFF2-40B4-BE49-F238E27FC236}">
                      <a16:creationId xmlns:a16="http://schemas.microsoft.com/office/drawing/2014/main" id="{9F6F0800-80BA-460A-A621-B4D7E2FC071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16361" y="1508565"/>
                  <a:ext cx="124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80271" name="Freihand 480270">
                  <a:extLst>
                    <a:ext uri="{FF2B5EF4-FFF2-40B4-BE49-F238E27FC236}">
                      <a16:creationId xmlns:a16="http://schemas.microsoft.com/office/drawing/2014/main" id="{CA271EDF-6440-4954-95CB-61D3C05513A3}"/>
                    </a:ext>
                  </a:extLst>
                </p14:cNvPr>
                <p14:cNvContentPartPr/>
                <p14:nvPr/>
              </p14:nvContentPartPr>
              <p14:xfrm>
                <a:off x="11076921" y="1522245"/>
                <a:ext cx="269640" cy="161280"/>
              </p14:xfrm>
            </p:contentPart>
          </mc:Choice>
          <mc:Fallback>
            <p:pic>
              <p:nvPicPr>
                <p:cNvPr id="480271" name="Freihand 480270">
                  <a:extLst>
                    <a:ext uri="{FF2B5EF4-FFF2-40B4-BE49-F238E27FC236}">
                      <a16:creationId xmlns:a16="http://schemas.microsoft.com/office/drawing/2014/main" id="{CA271EDF-6440-4954-95CB-61D3C05513A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072601" y="1517925"/>
                  <a:ext cx="278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80273" name="Freihand 480272">
                  <a:extLst>
                    <a:ext uri="{FF2B5EF4-FFF2-40B4-BE49-F238E27FC236}">
                      <a16:creationId xmlns:a16="http://schemas.microsoft.com/office/drawing/2014/main" id="{E0D64859-FE6E-4B1D-8B91-809C2A76F592}"/>
                    </a:ext>
                  </a:extLst>
                </p14:cNvPr>
                <p14:cNvContentPartPr/>
                <p14:nvPr/>
              </p14:nvContentPartPr>
              <p14:xfrm>
                <a:off x="9046881" y="2022285"/>
                <a:ext cx="71280" cy="182520"/>
              </p14:xfrm>
            </p:contentPart>
          </mc:Choice>
          <mc:Fallback>
            <p:pic>
              <p:nvPicPr>
                <p:cNvPr id="480273" name="Freihand 480272">
                  <a:extLst>
                    <a:ext uri="{FF2B5EF4-FFF2-40B4-BE49-F238E27FC236}">
                      <a16:creationId xmlns:a16="http://schemas.microsoft.com/office/drawing/2014/main" id="{E0D64859-FE6E-4B1D-8B91-809C2A76F59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42561" y="2017965"/>
                  <a:ext cx="79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80274" name="Freihand 480273">
                  <a:extLst>
                    <a:ext uri="{FF2B5EF4-FFF2-40B4-BE49-F238E27FC236}">
                      <a16:creationId xmlns:a16="http://schemas.microsoft.com/office/drawing/2014/main" id="{0B829BD2-9E9B-43D1-BA4A-A6FD3A081482}"/>
                    </a:ext>
                  </a:extLst>
                </p14:cNvPr>
                <p14:cNvContentPartPr/>
                <p14:nvPr/>
              </p14:nvContentPartPr>
              <p14:xfrm>
                <a:off x="9133641" y="2029485"/>
                <a:ext cx="84960" cy="84960"/>
              </p14:xfrm>
            </p:contentPart>
          </mc:Choice>
          <mc:Fallback>
            <p:pic>
              <p:nvPicPr>
                <p:cNvPr id="480274" name="Freihand 480273">
                  <a:extLst>
                    <a:ext uri="{FF2B5EF4-FFF2-40B4-BE49-F238E27FC236}">
                      <a16:creationId xmlns:a16="http://schemas.microsoft.com/office/drawing/2014/main" id="{0B829BD2-9E9B-43D1-BA4A-A6FD3A08148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29321" y="2025165"/>
                  <a:ext cx="93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80275" name="Freihand 480274">
                  <a:extLst>
                    <a:ext uri="{FF2B5EF4-FFF2-40B4-BE49-F238E27FC236}">
                      <a16:creationId xmlns:a16="http://schemas.microsoft.com/office/drawing/2014/main" id="{78705530-52E0-4337-B7D5-A0394E7016C9}"/>
                    </a:ext>
                  </a:extLst>
                </p14:cNvPr>
                <p14:cNvContentPartPr/>
                <p14:nvPr/>
              </p14:nvContentPartPr>
              <p14:xfrm>
                <a:off x="9211761" y="2022645"/>
                <a:ext cx="62280" cy="182880"/>
              </p14:xfrm>
            </p:contentPart>
          </mc:Choice>
          <mc:Fallback>
            <p:pic>
              <p:nvPicPr>
                <p:cNvPr id="480275" name="Freihand 480274">
                  <a:extLst>
                    <a:ext uri="{FF2B5EF4-FFF2-40B4-BE49-F238E27FC236}">
                      <a16:creationId xmlns:a16="http://schemas.microsoft.com/office/drawing/2014/main" id="{78705530-52E0-4337-B7D5-A0394E7016C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07441" y="2018325"/>
                  <a:ext cx="70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80276" name="Freihand 480275">
                  <a:extLst>
                    <a:ext uri="{FF2B5EF4-FFF2-40B4-BE49-F238E27FC236}">
                      <a16:creationId xmlns:a16="http://schemas.microsoft.com/office/drawing/2014/main" id="{B206EF91-9AE0-49A2-801B-0B995977B824}"/>
                    </a:ext>
                  </a:extLst>
                </p14:cNvPr>
                <p14:cNvContentPartPr/>
                <p14:nvPr/>
              </p14:nvContentPartPr>
              <p14:xfrm>
                <a:off x="9293481" y="2016885"/>
                <a:ext cx="86040" cy="62640"/>
              </p14:xfrm>
            </p:contentPart>
          </mc:Choice>
          <mc:Fallback>
            <p:pic>
              <p:nvPicPr>
                <p:cNvPr id="480276" name="Freihand 480275">
                  <a:extLst>
                    <a:ext uri="{FF2B5EF4-FFF2-40B4-BE49-F238E27FC236}">
                      <a16:creationId xmlns:a16="http://schemas.microsoft.com/office/drawing/2014/main" id="{B206EF91-9AE0-49A2-801B-0B995977B82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89161" y="2012565"/>
                  <a:ext cx="94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80277" name="Freihand 480276">
                  <a:extLst>
                    <a:ext uri="{FF2B5EF4-FFF2-40B4-BE49-F238E27FC236}">
                      <a16:creationId xmlns:a16="http://schemas.microsoft.com/office/drawing/2014/main" id="{54144255-5BA3-4BE7-A3DF-E5DADCDF427D}"/>
                    </a:ext>
                  </a:extLst>
                </p14:cNvPr>
                <p14:cNvContentPartPr/>
                <p14:nvPr/>
              </p14:nvContentPartPr>
              <p14:xfrm>
                <a:off x="9404721" y="1958205"/>
                <a:ext cx="61920" cy="116640"/>
              </p14:xfrm>
            </p:contentPart>
          </mc:Choice>
          <mc:Fallback>
            <p:pic>
              <p:nvPicPr>
                <p:cNvPr id="480277" name="Freihand 480276">
                  <a:extLst>
                    <a:ext uri="{FF2B5EF4-FFF2-40B4-BE49-F238E27FC236}">
                      <a16:creationId xmlns:a16="http://schemas.microsoft.com/office/drawing/2014/main" id="{54144255-5BA3-4BE7-A3DF-E5DADCDF427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00401" y="1953885"/>
                  <a:ext cx="70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80278" name="Freihand 480277">
                  <a:extLst>
                    <a:ext uri="{FF2B5EF4-FFF2-40B4-BE49-F238E27FC236}">
                      <a16:creationId xmlns:a16="http://schemas.microsoft.com/office/drawing/2014/main" id="{2FA5CD12-4AC2-4C4C-9597-E5C5D560E282}"/>
                    </a:ext>
                  </a:extLst>
                </p14:cNvPr>
                <p14:cNvContentPartPr/>
                <p14:nvPr/>
              </p14:nvContentPartPr>
              <p14:xfrm>
                <a:off x="9489321" y="1909965"/>
                <a:ext cx="246600" cy="158040"/>
              </p14:xfrm>
            </p:contentPart>
          </mc:Choice>
          <mc:Fallback>
            <p:pic>
              <p:nvPicPr>
                <p:cNvPr id="480278" name="Freihand 480277">
                  <a:extLst>
                    <a:ext uri="{FF2B5EF4-FFF2-40B4-BE49-F238E27FC236}">
                      <a16:creationId xmlns:a16="http://schemas.microsoft.com/office/drawing/2014/main" id="{2FA5CD12-4AC2-4C4C-9597-E5C5D560E28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85001" y="1905645"/>
                  <a:ext cx="255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80279" name="Freihand 480278">
                  <a:extLst>
                    <a:ext uri="{FF2B5EF4-FFF2-40B4-BE49-F238E27FC236}">
                      <a16:creationId xmlns:a16="http://schemas.microsoft.com/office/drawing/2014/main" id="{573D3A33-4EE5-4EAB-ACD8-22659591C3B1}"/>
                    </a:ext>
                  </a:extLst>
                </p14:cNvPr>
                <p14:cNvContentPartPr/>
                <p14:nvPr/>
              </p14:nvContentPartPr>
              <p14:xfrm>
                <a:off x="9717561" y="1900965"/>
                <a:ext cx="360" cy="360"/>
              </p14:xfrm>
            </p:contentPart>
          </mc:Choice>
          <mc:Fallback>
            <p:pic>
              <p:nvPicPr>
                <p:cNvPr id="480279" name="Freihand 480278">
                  <a:extLst>
                    <a:ext uri="{FF2B5EF4-FFF2-40B4-BE49-F238E27FC236}">
                      <a16:creationId xmlns:a16="http://schemas.microsoft.com/office/drawing/2014/main" id="{573D3A33-4EE5-4EAB-ACD8-22659591C3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13241" y="1896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80280" name="Freihand 480279">
                  <a:extLst>
                    <a:ext uri="{FF2B5EF4-FFF2-40B4-BE49-F238E27FC236}">
                      <a16:creationId xmlns:a16="http://schemas.microsoft.com/office/drawing/2014/main" id="{58D251F9-72C5-48ED-8D7E-45101B4ED422}"/>
                    </a:ext>
                  </a:extLst>
                </p14:cNvPr>
                <p14:cNvContentPartPr/>
                <p14:nvPr/>
              </p14:nvContentPartPr>
              <p14:xfrm>
                <a:off x="9779121" y="1978005"/>
                <a:ext cx="136800" cy="71640"/>
              </p14:xfrm>
            </p:contentPart>
          </mc:Choice>
          <mc:Fallback>
            <p:pic>
              <p:nvPicPr>
                <p:cNvPr id="480280" name="Freihand 480279">
                  <a:extLst>
                    <a:ext uri="{FF2B5EF4-FFF2-40B4-BE49-F238E27FC236}">
                      <a16:creationId xmlns:a16="http://schemas.microsoft.com/office/drawing/2014/main" id="{58D251F9-72C5-48ED-8D7E-45101B4ED42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74801" y="1973685"/>
                  <a:ext cx="145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80281" name="Freihand 480280">
                  <a:extLst>
                    <a:ext uri="{FF2B5EF4-FFF2-40B4-BE49-F238E27FC236}">
                      <a16:creationId xmlns:a16="http://schemas.microsoft.com/office/drawing/2014/main" id="{C388937F-3D5B-4575-A9F2-1EF9AF2CB592}"/>
                    </a:ext>
                  </a:extLst>
                </p14:cNvPr>
                <p14:cNvContentPartPr/>
                <p14:nvPr/>
              </p14:nvContentPartPr>
              <p14:xfrm>
                <a:off x="10103841" y="2002125"/>
                <a:ext cx="179640" cy="60120"/>
              </p14:xfrm>
            </p:contentPart>
          </mc:Choice>
          <mc:Fallback>
            <p:pic>
              <p:nvPicPr>
                <p:cNvPr id="480281" name="Freihand 480280">
                  <a:extLst>
                    <a:ext uri="{FF2B5EF4-FFF2-40B4-BE49-F238E27FC236}">
                      <a16:creationId xmlns:a16="http://schemas.microsoft.com/office/drawing/2014/main" id="{C388937F-3D5B-4575-A9F2-1EF9AF2CB5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99521" y="1997805"/>
                  <a:ext cx="188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80282" name="Freihand 480281">
                  <a:extLst>
                    <a:ext uri="{FF2B5EF4-FFF2-40B4-BE49-F238E27FC236}">
                      <a16:creationId xmlns:a16="http://schemas.microsoft.com/office/drawing/2014/main" id="{CD1E9FD4-B95F-4304-BFE1-AEB204C1D285}"/>
                    </a:ext>
                  </a:extLst>
                </p14:cNvPr>
                <p14:cNvContentPartPr/>
                <p14:nvPr/>
              </p14:nvContentPartPr>
              <p14:xfrm>
                <a:off x="10238481" y="1918605"/>
                <a:ext cx="360" cy="360"/>
              </p14:xfrm>
            </p:contentPart>
          </mc:Choice>
          <mc:Fallback>
            <p:pic>
              <p:nvPicPr>
                <p:cNvPr id="480282" name="Freihand 480281">
                  <a:extLst>
                    <a:ext uri="{FF2B5EF4-FFF2-40B4-BE49-F238E27FC236}">
                      <a16:creationId xmlns:a16="http://schemas.microsoft.com/office/drawing/2014/main" id="{CD1E9FD4-B95F-4304-BFE1-AEB204C1D28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34161" y="1914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80283" name="Freihand 480282">
                  <a:extLst>
                    <a:ext uri="{FF2B5EF4-FFF2-40B4-BE49-F238E27FC236}">
                      <a16:creationId xmlns:a16="http://schemas.microsoft.com/office/drawing/2014/main" id="{F8204E51-B1C1-4E5A-AE46-0BD6207E09EB}"/>
                    </a:ext>
                  </a:extLst>
                </p14:cNvPr>
                <p14:cNvContentPartPr/>
                <p14:nvPr/>
              </p14:nvContentPartPr>
              <p14:xfrm>
                <a:off x="10448721" y="1920045"/>
                <a:ext cx="131400" cy="134280"/>
              </p14:xfrm>
            </p:contentPart>
          </mc:Choice>
          <mc:Fallback>
            <p:pic>
              <p:nvPicPr>
                <p:cNvPr id="480283" name="Freihand 480282">
                  <a:extLst>
                    <a:ext uri="{FF2B5EF4-FFF2-40B4-BE49-F238E27FC236}">
                      <a16:creationId xmlns:a16="http://schemas.microsoft.com/office/drawing/2014/main" id="{F8204E51-B1C1-4E5A-AE46-0BD6207E09E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44401" y="1915725"/>
                  <a:ext cx="140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80284" name="Freihand 480283">
                  <a:extLst>
                    <a:ext uri="{FF2B5EF4-FFF2-40B4-BE49-F238E27FC236}">
                      <a16:creationId xmlns:a16="http://schemas.microsoft.com/office/drawing/2014/main" id="{6C9B7233-7835-4A64-89D3-88B74B9CC2E8}"/>
                    </a:ext>
                  </a:extLst>
                </p14:cNvPr>
                <p14:cNvContentPartPr/>
                <p14:nvPr/>
              </p14:nvContentPartPr>
              <p14:xfrm>
                <a:off x="10600281" y="1934445"/>
                <a:ext cx="369360" cy="85320"/>
              </p14:xfrm>
            </p:contentPart>
          </mc:Choice>
          <mc:Fallback>
            <p:pic>
              <p:nvPicPr>
                <p:cNvPr id="480284" name="Freihand 480283">
                  <a:extLst>
                    <a:ext uri="{FF2B5EF4-FFF2-40B4-BE49-F238E27FC236}">
                      <a16:creationId xmlns:a16="http://schemas.microsoft.com/office/drawing/2014/main" id="{6C9B7233-7835-4A64-89D3-88B74B9CC2E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95961" y="1930125"/>
                  <a:ext cx="378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80285" name="Freihand 480284">
                  <a:extLst>
                    <a:ext uri="{FF2B5EF4-FFF2-40B4-BE49-F238E27FC236}">
                      <a16:creationId xmlns:a16="http://schemas.microsoft.com/office/drawing/2014/main" id="{9AF7182E-9A7D-41B8-A523-FC1EE50D34FF}"/>
                    </a:ext>
                  </a:extLst>
                </p14:cNvPr>
                <p14:cNvContentPartPr/>
                <p14:nvPr/>
              </p14:nvContentPartPr>
              <p14:xfrm>
                <a:off x="11001321" y="1902045"/>
                <a:ext cx="252720" cy="273960"/>
              </p14:xfrm>
            </p:contentPart>
          </mc:Choice>
          <mc:Fallback>
            <p:pic>
              <p:nvPicPr>
                <p:cNvPr id="480285" name="Freihand 480284">
                  <a:extLst>
                    <a:ext uri="{FF2B5EF4-FFF2-40B4-BE49-F238E27FC236}">
                      <a16:creationId xmlns:a16="http://schemas.microsoft.com/office/drawing/2014/main" id="{9AF7182E-9A7D-41B8-A523-FC1EE50D34F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97001" y="1897725"/>
                  <a:ext cx="261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80286" name="Freihand 480285">
                  <a:extLst>
                    <a:ext uri="{FF2B5EF4-FFF2-40B4-BE49-F238E27FC236}">
                      <a16:creationId xmlns:a16="http://schemas.microsoft.com/office/drawing/2014/main" id="{5AA65DE4-CE59-4D64-B8C5-7AAF30B9194E}"/>
                    </a:ext>
                  </a:extLst>
                </p14:cNvPr>
                <p14:cNvContentPartPr/>
                <p14:nvPr/>
              </p14:nvContentPartPr>
              <p14:xfrm>
                <a:off x="11085921" y="1850925"/>
                <a:ext cx="87480" cy="110520"/>
              </p14:xfrm>
            </p:contentPart>
          </mc:Choice>
          <mc:Fallback>
            <p:pic>
              <p:nvPicPr>
                <p:cNvPr id="480286" name="Freihand 480285">
                  <a:extLst>
                    <a:ext uri="{FF2B5EF4-FFF2-40B4-BE49-F238E27FC236}">
                      <a16:creationId xmlns:a16="http://schemas.microsoft.com/office/drawing/2014/main" id="{5AA65DE4-CE59-4D64-B8C5-7AAF30B9194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081601" y="1846605"/>
                  <a:ext cx="96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80290" name="Freihand 480289">
                  <a:extLst>
                    <a:ext uri="{FF2B5EF4-FFF2-40B4-BE49-F238E27FC236}">
                      <a16:creationId xmlns:a16="http://schemas.microsoft.com/office/drawing/2014/main" id="{4A985B4A-54C1-4068-A7B4-61A2B523F9FC}"/>
                    </a:ext>
                  </a:extLst>
                </p14:cNvPr>
                <p14:cNvContentPartPr/>
                <p14:nvPr/>
              </p14:nvContentPartPr>
              <p14:xfrm>
                <a:off x="4191201" y="840045"/>
                <a:ext cx="842760" cy="491040"/>
              </p14:xfrm>
            </p:contentPart>
          </mc:Choice>
          <mc:Fallback>
            <p:pic>
              <p:nvPicPr>
                <p:cNvPr id="480290" name="Freihand 480289">
                  <a:extLst>
                    <a:ext uri="{FF2B5EF4-FFF2-40B4-BE49-F238E27FC236}">
                      <a16:creationId xmlns:a16="http://schemas.microsoft.com/office/drawing/2014/main" id="{4A985B4A-54C1-4068-A7B4-61A2B523F9F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86881" y="835725"/>
                  <a:ext cx="851400" cy="49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303" name="Gruppieren 480302">
            <a:extLst>
              <a:ext uri="{FF2B5EF4-FFF2-40B4-BE49-F238E27FC236}">
                <a16:creationId xmlns:a16="http://schemas.microsoft.com/office/drawing/2014/main" id="{DF43F84D-663C-4D6C-862B-7D56A972C4C0}"/>
              </a:ext>
            </a:extLst>
          </p:cNvPr>
          <p:cNvGrpSpPr/>
          <p:nvPr/>
        </p:nvGrpSpPr>
        <p:grpSpPr>
          <a:xfrm>
            <a:off x="5413761" y="809085"/>
            <a:ext cx="790560" cy="1473840"/>
            <a:chOff x="5413761" y="809085"/>
            <a:chExt cx="790560" cy="147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80292" name="Freihand 480291">
                  <a:extLst>
                    <a:ext uri="{FF2B5EF4-FFF2-40B4-BE49-F238E27FC236}">
                      <a16:creationId xmlns:a16="http://schemas.microsoft.com/office/drawing/2014/main" id="{62027499-59A4-48C5-BC22-FA39925C37F3}"/>
                    </a:ext>
                  </a:extLst>
                </p14:cNvPr>
                <p14:cNvContentPartPr/>
                <p14:nvPr/>
              </p14:nvContentPartPr>
              <p14:xfrm>
                <a:off x="5670801" y="1675605"/>
                <a:ext cx="533520" cy="607320"/>
              </p14:xfrm>
            </p:contentPart>
          </mc:Choice>
          <mc:Fallback>
            <p:pic>
              <p:nvPicPr>
                <p:cNvPr id="480292" name="Freihand 480291">
                  <a:extLst>
                    <a:ext uri="{FF2B5EF4-FFF2-40B4-BE49-F238E27FC236}">
                      <a16:creationId xmlns:a16="http://schemas.microsoft.com/office/drawing/2014/main" id="{62027499-59A4-48C5-BC22-FA39925C37F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666481" y="1671285"/>
                  <a:ext cx="5421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80293" name="Freihand 480292">
                  <a:extLst>
                    <a:ext uri="{FF2B5EF4-FFF2-40B4-BE49-F238E27FC236}">
                      <a16:creationId xmlns:a16="http://schemas.microsoft.com/office/drawing/2014/main" id="{FC510C8D-F9BA-41D6-B8E7-1C50B7CB11C4}"/>
                    </a:ext>
                  </a:extLst>
                </p14:cNvPr>
                <p14:cNvContentPartPr/>
                <p14:nvPr/>
              </p14:nvContentPartPr>
              <p14:xfrm>
                <a:off x="5801841" y="1115445"/>
                <a:ext cx="18720" cy="389880"/>
              </p14:xfrm>
            </p:contentPart>
          </mc:Choice>
          <mc:Fallback>
            <p:pic>
              <p:nvPicPr>
                <p:cNvPr id="480293" name="Freihand 480292">
                  <a:extLst>
                    <a:ext uri="{FF2B5EF4-FFF2-40B4-BE49-F238E27FC236}">
                      <a16:creationId xmlns:a16="http://schemas.microsoft.com/office/drawing/2014/main" id="{FC510C8D-F9BA-41D6-B8E7-1C50B7CB11C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97521" y="1111125"/>
                  <a:ext cx="273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80294" name="Freihand 480293">
                  <a:extLst>
                    <a:ext uri="{FF2B5EF4-FFF2-40B4-BE49-F238E27FC236}">
                      <a16:creationId xmlns:a16="http://schemas.microsoft.com/office/drawing/2014/main" id="{3F340AAA-80AB-49EE-810E-B94D76380F07}"/>
                    </a:ext>
                  </a:extLst>
                </p14:cNvPr>
                <p14:cNvContentPartPr/>
                <p14:nvPr/>
              </p14:nvContentPartPr>
              <p14:xfrm>
                <a:off x="5692401" y="1322805"/>
                <a:ext cx="201600" cy="289440"/>
              </p14:xfrm>
            </p:contentPart>
          </mc:Choice>
          <mc:Fallback>
            <p:pic>
              <p:nvPicPr>
                <p:cNvPr id="480294" name="Freihand 480293">
                  <a:extLst>
                    <a:ext uri="{FF2B5EF4-FFF2-40B4-BE49-F238E27FC236}">
                      <a16:creationId xmlns:a16="http://schemas.microsoft.com/office/drawing/2014/main" id="{3F340AAA-80AB-49EE-810E-B94D76380F0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88081" y="1318485"/>
                  <a:ext cx="2102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80296" name="Freihand 480295">
                  <a:extLst>
                    <a:ext uri="{FF2B5EF4-FFF2-40B4-BE49-F238E27FC236}">
                      <a16:creationId xmlns:a16="http://schemas.microsoft.com/office/drawing/2014/main" id="{350FCB9A-79C0-48CE-9F38-2BC57800288D}"/>
                    </a:ext>
                  </a:extLst>
                </p14:cNvPr>
                <p14:cNvContentPartPr/>
                <p14:nvPr/>
              </p14:nvContentPartPr>
              <p14:xfrm>
                <a:off x="5480001" y="854805"/>
                <a:ext cx="79200" cy="189720"/>
              </p14:xfrm>
            </p:contentPart>
          </mc:Choice>
          <mc:Fallback>
            <p:pic>
              <p:nvPicPr>
                <p:cNvPr id="480296" name="Freihand 480295">
                  <a:extLst>
                    <a:ext uri="{FF2B5EF4-FFF2-40B4-BE49-F238E27FC236}">
                      <a16:creationId xmlns:a16="http://schemas.microsoft.com/office/drawing/2014/main" id="{350FCB9A-79C0-48CE-9F38-2BC57800288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75681" y="850485"/>
                  <a:ext cx="87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80297" name="Freihand 480296">
                  <a:extLst>
                    <a:ext uri="{FF2B5EF4-FFF2-40B4-BE49-F238E27FC236}">
                      <a16:creationId xmlns:a16="http://schemas.microsoft.com/office/drawing/2014/main" id="{B2280824-6507-4231-BE8E-C94FB8E7517F}"/>
                    </a:ext>
                  </a:extLst>
                </p14:cNvPr>
                <p14:cNvContentPartPr/>
                <p14:nvPr/>
              </p14:nvContentPartPr>
              <p14:xfrm>
                <a:off x="5622561" y="933645"/>
                <a:ext cx="60120" cy="191520"/>
              </p14:xfrm>
            </p:contentPart>
          </mc:Choice>
          <mc:Fallback>
            <p:pic>
              <p:nvPicPr>
                <p:cNvPr id="480297" name="Freihand 480296">
                  <a:extLst>
                    <a:ext uri="{FF2B5EF4-FFF2-40B4-BE49-F238E27FC236}">
                      <a16:creationId xmlns:a16="http://schemas.microsoft.com/office/drawing/2014/main" id="{B2280824-6507-4231-BE8E-C94FB8E7517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618241" y="929325"/>
                  <a:ext cx="68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80298" name="Freihand 480297">
                  <a:extLst>
                    <a:ext uri="{FF2B5EF4-FFF2-40B4-BE49-F238E27FC236}">
                      <a16:creationId xmlns:a16="http://schemas.microsoft.com/office/drawing/2014/main" id="{6CA0CD42-C34E-4557-BB82-37A249867A9C}"/>
                    </a:ext>
                  </a:extLst>
                </p14:cNvPr>
                <p14:cNvContentPartPr/>
                <p14:nvPr/>
              </p14:nvContentPartPr>
              <p14:xfrm>
                <a:off x="5706081" y="887565"/>
                <a:ext cx="65880" cy="90000"/>
              </p14:xfrm>
            </p:contentPart>
          </mc:Choice>
          <mc:Fallback>
            <p:pic>
              <p:nvPicPr>
                <p:cNvPr id="480298" name="Freihand 480297">
                  <a:extLst>
                    <a:ext uri="{FF2B5EF4-FFF2-40B4-BE49-F238E27FC236}">
                      <a16:creationId xmlns:a16="http://schemas.microsoft.com/office/drawing/2014/main" id="{6CA0CD42-C34E-4557-BB82-37A249867A9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01761" y="883245"/>
                  <a:ext cx="74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80299" name="Freihand 480298">
                  <a:extLst>
                    <a:ext uri="{FF2B5EF4-FFF2-40B4-BE49-F238E27FC236}">
                      <a16:creationId xmlns:a16="http://schemas.microsoft.com/office/drawing/2014/main" id="{A496989E-5B9F-47DF-AF36-29A2A25564E3}"/>
                    </a:ext>
                  </a:extLst>
                </p14:cNvPr>
                <p14:cNvContentPartPr/>
                <p14:nvPr/>
              </p14:nvContentPartPr>
              <p14:xfrm>
                <a:off x="5772681" y="867405"/>
                <a:ext cx="23760" cy="92880"/>
              </p14:xfrm>
            </p:contentPart>
          </mc:Choice>
          <mc:Fallback>
            <p:pic>
              <p:nvPicPr>
                <p:cNvPr id="480299" name="Freihand 480298">
                  <a:extLst>
                    <a:ext uri="{FF2B5EF4-FFF2-40B4-BE49-F238E27FC236}">
                      <a16:creationId xmlns:a16="http://schemas.microsoft.com/office/drawing/2014/main" id="{A496989E-5B9F-47DF-AF36-29A2A25564E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68361" y="863085"/>
                  <a:ext cx="32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80300" name="Freihand 480299">
                  <a:extLst>
                    <a:ext uri="{FF2B5EF4-FFF2-40B4-BE49-F238E27FC236}">
                      <a16:creationId xmlns:a16="http://schemas.microsoft.com/office/drawing/2014/main" id="{5775CBD0-144A-4F5E-A937-7B4842F3D9E5}"/>
                    </a:ext>
                  </a:extLst>
                </p14:cNvPr>
                <p14:cNvContentPartPr/>
                <p14:nvPr/>
              </p14:nvContentPartPr>
              <p14:xfrm>
                <a:off x="5759721" y="809085"/>
                <a:ext cx="2160" cy="18360"/>
              </p14:xfrm>
            </p:contentPart>
          </mc:Choice>
          <mc:Fallback>
            <p:pic>
              <p:nvPicPr>
                <p:cNvPr id="480300" name="Freihand 480299">
                  <a:extLst>
                    <a:ext uri="{FF2B5EF4-FFF2-40B4-BE49-F238E27FC236}">
                      <a16:creationId xmlns:a16="http://schemas.microsoft.com/office/drawing/2014/main" id="{5775CBD0-144A-4F5E-A937-7B4842F3D9E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55401" y="804765"/>
                  <a:ext cx="10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80301" name="Freihand 480300">
                  <a:extLst>
                    <a:ext uri="{FF2B5EF4-FFF2-40B4-BE49-F238E27FC236}">
                      <a16:creationId xmlns:a16="http://schemas.microsoft.com/office/drawing/2014/main" id="{68532F6F-B252-4780-BB96-F101D268E0FA}"/>
                    </a:ext>
                  </a:extLst>
                </p14:cNvPr>
                <p14:cNvContentPartPr/>
                <p14:nvPr/>
              </p14:nvContentPartPr>
              <p14:xfrm>
                <a:off x="5818401" y="838245"/>
                <a:ext cx="112320" cy="97920"/>
              </p14:xfrm>
            </p:contentPart>
          </mc:Choice>
          <mc:Fallback>
            <p:pic>
              <p:nvPicPr>
                <p:cNvPr id="480301" name="Freihand 480300">
                  <a:extLst>
                    <a:ext uri="{FF2B5EF4-FFF2-40B4-BE49-F238E27FC236}">
                      <a16:creationId xmlns:a16="http://schemas.microsoft.com/office/drawing/2014/main" id="{68532F6F-B252-4780-BB96-F101D268E0F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14081" y="833925"/>
                  <a:ext cx="120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80302" name="Freihand 480301">
                  <a:extLst>
                    <a:ext uri="{FF2B5EF4-FFF2-40B4-BE49-F238E27FC236}">
                      <a16:creationId xmlns:a16="http://schemas.microsoft.com/office/drawing/2014/main" id="{B2F0145B-6439-485E-989F-BB04CEF79759}"/>
                    </a:ext>
                  </a:extLst>
                </p14:cNvPr>
                <p14:cNvContentPartPr/>
                <p14:nvPr/>
              </p14:nvContentPartPr>
              <p14:xfrm>
                <a:off x="5413761" y="975765"/>
                <a:ext cx="555840" cy="247680"/>
              </p14:xfrm>
            </p:contentPart>
          </mc:Choice>
          <mc:Fallback>
            <p:pic>
              <p:nvPicPr>
                <p:cNvPr id="480302" name="Freihand 480301">
                  <a:extLst>
                    <a:ext uri="{FF2B5EF4-FFF2-40B4-BE49-F238E27FC236}">
                      <a16:creationId xmlns:a16="http://schemas.microsoft.com/office/drawing/2014/main" id="{B2F0145B-6439-485E-989F-BB04CEF7975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09441" y="971445"/>
                  <a:ext cx="564480" cy="25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480304" name="Freihand 480303">
                <a:extLst>
                  <a:ext uri="{FF2B5EF4-FFF2-40B4-BE49-F238E27FC236}">
                    <a16:creationId xmlns:a16="http://schemas.microsoft.com/office/drawing/2014/main" id="{FF7BC49B-6E9C-4833-BFCD-5AA9C0F0FA76}"/>
                  </a:ext>
                </a:extLst>
              </p14:cNvPr>
              <p14:cNvContentPartPr/>
              <p14:nvPr/>
            </p14:nvContentPartPr>
            <p14:xfrm>
              <a:off x="7574481" y="1623045"/>
              <a:ext cx="587880" cy="1243800"/>
            </p14:xfrm>
          </p:contentPart>
        </mc:Choice>
        <mc:Fallback>
          <p:pic>
            <p:nvPicPr>
              <p:cNvPr id="480304" name="Freihand 480303">
                <a:extLst>
                  <a:ext uri="{FF2B5EF4-FFF2-40B4-BE49-F238E27FC236}">
                    <a16:creationId xmlns:a16="http://schemas.microsoft.com/office/drawing/2014/main" id="{FF7BC49B-6E9C-4833-BFCD-5AA9C0F0FA7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570161" y="1618725"/>
                <a:ext cx="596520" cy="12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0311" name="Gruppieren 480310">
            <a:extLst>
              <a:ext uri="{FF2B5EF4-FFF2-40B4-BE49-F238E27FC236}">
                <a16:creationId xmlns:a16="http://schemas.microsoft.com/office/drawing/2014/main" id="{1C8B88AB-82E5-485A-82ED-2C517DE3BB0E}"/>
              </a:ext>
            </a:extLst>
          </p:cNvPr>
          <p:cNvGrpSpPr/>
          <p:nvPr/>
        </p:nvGrpSpPr>
        <p:grpSpPr>
          <a:xfrm>
            <a:off x="7706241" y="1193565"/>
            <a:ext cx="482040" cy="235440"/>
            <a:chOff x="7706241" y="1193565"/>
            <a:chExt cx="48204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80305" name="Freihand 480304">
                  <a:extLst>
                    <a:ext uri="{FF2B5EF4-FFF2-40B4-BE49-F238E27FC236}">
                      <a16:creationId xmlns:a16="http://schemas.microsoft.com/office/drawing/2014/main" id="{FF2F9232-2AE4-40AA-9293-AC2C4872E0C5}"/>
                    </a:ext>
                  </a:extLst>
                </p14:cNvPr>
                <p14:cNvContentPartPr/>
                <p14:nvPr/>
              </p14:nvContentPartPr>
              <p14:xfrm>
                <a:off x="7706241" y="1223085"/>
                <a:ext cx="111240" cy="205920"/>
              </p14:xfrm>
            </p:contentPart>
          </mc:Choice>
          <mc:Fallback>
            <p:pic>
              <p:nvPicPr>
                <p:cNvPr id="480305" name="Freihand 480304">
                  <a:extLst>
                    <a:ext uri="{FF2B5EF4-FFF2-40B4-BE49-F238E27FC236}">
                      <a16:creationId xmlns:a16="http://schemas.microsoft.com/office/drawing/2014/main" id="{FF2F9232-2AE4-40AA-9293-AC2C4872E0C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01921" y="1218765"/>
                  <a:ext cx="119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80306" name="Freihand 480305">
                  <a:extLst>
                    <a:ext uri="{FF2B5EF4-FFF2-40B4-BE49-F238E27FC236}">
                      <a16:creationId xmlns:a16="http://schemas.microsoft.com/office/drawing/2014/main" id="{9FA45B21-7393-40C2-96A4-638F06CFE06A}"/>
                    </a:ext>
                  </a:extLst>
                </p14:cNvPr>
                <p14:cNvContentPartPr/>
                <p14:nvPr/>
              </p14:nvContentPartPr>
              <p14:xfrm>
                <a:off x="7840881" y="1193565"/>
                <a:ext cx="92160" cy="199080"/>
              </p14:xfrm>
            </p:contentPart>
          </mc:Choice>
          <mc:Fallback>
            <p:pic>
              <p:nvPicPr>
                <p:cNvPr id="480306" name="Freihand 480305">
                  <a:extLst>
                    <a:ext uri="{FF2B5EF4-FFF2-40B4-BE49-F238E27FC236}">
                      <a16:creationId xmlns:a16="http://schemas.microsoft.com/office/drawing/2014/main" id="{9FA45B21-7393-40C2-96A4-638F06CFE06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36561" y="1189245"/>
                  <a:ext cx="100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80307" name="Freihand 480306">
                  <a:extLst>
                    <a:ext uri="{FF2B5EF4-FFF2-40B4-BE49-F238E27FC236}">
                      <a16:creationId xmlns:a16="http://schemas.microsoft.com/office/drawing/2014/main" id="{093207FF-51B1-4453-97BD-B0699C655DE6}"/>
                    </a:ext>
                  </a:extLst>
                </p14:cNvPr>
                <p14:cNvContentPartPr/>
                <p14:nvPr/>
              </p14:nvContentPartPr>
              <p14:xfrm>
                <a:off x="7890201" y="1321725"/>
                <a:ext cx="32400" cy="90720"/>
              </p14:xfrm>
            </p:contentPart>
          </mc:Choice>
          <mc:Fallback>
            <p:pic>
              <p:nvPicPr>
                <p:cNvPr id="480307" name="Freihand 480306">
                  <a:extLst>
                    <a:ext uri="{FF2B5EF4-FFF2-40B4-BE49-F238E27FC236}">
                      <a16:creationId xmlns:a16="http://schemas.microsoft.com/office/drawing/2014/main" id="{093207FF-51B1-4453-97BD-B0699C655DE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85881" y="1317405"/>
                  <a:ext cx="41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80308" name="Freihand 480307">
                  <a:extLst>
                    <a:ext uri="{FF2B5EF4-FFF2-40B4-BE49-F238E27FC236}">
                      <a16:creationId xmlns:a16="http://schemas.microsoft.com/office/drawing/2014/main" id="{006C71D5-FF5D-40A3-BFA4-15042B492FE9}"/>
                    </a:ext>
                  </a:extLst>
                </p14:cNvPr>
                <p14:cNvContentPartPr/>
                <p14:nvPr/>
              </p14:nvContentPartPr>
              <p14:xfrm>
                <a:off x="7941321" y="1301205"/>
                <a:ext cx="50400" cy="104400"/>
              </p14:xfrm>
            </p:contentPart>
          </mc:Choice>
          <mc:Fallback>
            <p:pic>
              <p:nvPicPr>
                <p:cNvPr id="480308" name="Freihand 480307">
                  <a:extLst>
                    <a:ext uri="{FF2B5EF4-FFF2-40B4-BE49-F238E27FC236}">
                      <a16:creationId xmlns:a16="http://schemas.microsoft.com/office/drawing/2014/main" id="{006C71D5-FF5D-40A3-BFA4-15042B492FE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37001" y="1296885"/>
                  <a:ext cx="59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80309" name="Freihand 480308">
                  <a:extLst>
                    <a:ext uri="{FF2B5EF4-FFF2-40B4-BE49-F238E27FC236}">
                      <a16:creationId xmlns:a16="http://schemas.microsoft.com/office/drawing/2014/main" id="{1418B229-7C47-43C5-B2A8-D8E661AB8298}"/>
                    </a:ext>
                  </a:extLst>
                </p14:cNvPr>
                <p14:cNvContentPartPr/>
                <p14:nvPr/>
              </p14:nvContentPartPr>
              <p14:xfrm>
                <a:off x="8001081" y="1288245"/>
                <a:ext cx="187200" cy="75960"/>
              </p14:xfrm>
            </p:contentPart>
          </mc:Choice>
          <mc:Fallback>
            <p:pic>
              <p:nvPicPr>
                <p:cNvPr id="480309" name="Freihand 480308">
                  <a:extLst>
                    <a:ext uri="{FF2B5EF4-FFF2-40B4-BE49-F238E27FC236}">
                      <a16:creationId xmlns:a16="http://schemas.microsoft.com/office/drawing/2014/main" id="{1418B229-7C47-43C5-B2A8-D8E661AB829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96761" y="1283925"/>
                  <a:ext cx="195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80310" name="Freihand 480309">
                  <a:extLst>
                    <a:ext uri="{FF2B5EF4-FFF2-40B4-BE49-F238E27FC236}">
                      <a16:creationId xmlns:a16="http://schemas.microsoft.com/office/drawing/2014/main" id="{42F94FA6-2C1A-471A-BB95-14F2E1E80096}"/>
                    </a:ext>
                  </a:extLst>
                </p14:cNvPr>
                <p14:cNvContentPartPr/>
                <p14:nvPr/>
              </p14:nvContentPartPr>
              <p14:xfrm>
                <a:off x="8136441" y="1214805"/>
                <a:ext cx="360" cy="360"/>
              </p14:xfrm>
            </p:contentPart>
          </mc:Choice>
          <mc:Fallback>
            <p:pic>
              <p:nvPicPr>
                <p:cNvPr id="480310" name="Freihand 480309">
                  <a:extLst>
                    <a:ext uri="{FF2B5EF4-FFF2-40B4-BE49-F238E27FC236}">
                      <a16:creationId xmlns:a16="http://schemas.microsoft.com/office/drawing/2014/main" id="{42F94FA6-2C1A-471A-BB95-14F2E1E8009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32121" y="1210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826957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3485833" y="25306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Price level stability </a:t>
            </a:r>
            <a:endParaRPr lang="de-DE" sz="2400" b="1" dirty="0"/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253695" y="792231"/>
            <a:ext cx="8501344" cy="47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Price level stability is in general calculated via the consumer price index (</a:t>
            </a:r>
            <a:r>
              <a:rPr lang="de-DE" dirty="0">
                <a:solidFill>
                  <a:schemeClr val="tx1"/>
                </a:solidFill>
              </a:rPr>
              <a:t>C</a:t>
            </a:r>
            <a:r>
              <a:rPr lang="de-DE">
                <a:solidFill>
                  <a:schemeClr val="tx1"/>
                </a:solidFill>
              </a:rPr>
              <a:t>PI) or in the Eurozone the harmonized consumer price index (HCPI</a:t>
            </a:r>
            <a:r>
              <a:rPr lang="de-DE" dirty="0">
                <a:solidFill>
                  <a:schemeClr val="tx1"/>
                </a:solidFill>
              </a:rPr>
              <a:t>).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u="sng">
                <a:solidFill>
                  <a:schemeClr val="tx1"/>
                </a:solidFill>
              </a:rPr>
              <a:t>Definition of price level stability of the European central bank:</a:t>
            </a:r>
            <a:endParaRPr lang="de-DE" u="sng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sz="2200" dirty="0">
                <a:solidFill>
                  <a:schemeClr val="tx1"/>
                </a:solidFill>
              </a:rPr>
              <a:t>	</a:t>
            </a:r>
            <a:r>
              <a:rPr lang="de-DE" sz="2200">
                <a:solidFill>
                  <a:schemeClr val="tx1"/>
                </a:solidFill>
              </a:rPr>
              <a:t>	</a:t>
            </a:r>
            <a:r>
              <a:rPr lang="en-US" sz="2200">
                <a:solidFill>
                  <a:schemeClr val="tx1"/>
                </a:solidFill>
              </a:rPr>
              <a:t>The ECB’s Governing Council considers that price stability is best maintained by aiming for 2% inflation over the medium term. Inflation is measured by the Harmonised Index of Consumer Prices (HICP). The Governing Council’s commitment to the 2% target is symmetric. This means that we consider negative and positive deviations from the target to be equally undesirable.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C785182-46B0-41A6-A5E5-0BA0067E40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2CBA1B0-85B8-4C40-8997-44A47AD78FBE}"/>
                  </a:ext>
                </a:extLst>
              </p14:cNvPr>
              <p14:cNvContentPartPr/>
              <p14:nvPr/>
            </p14:nvContentPartPr>
            <p14:xfrm>
              <a:off x="6515637" y="1185285"/>
              <a:ext cx="1822320" cy="91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2CBA1B0-85B8-4C40-8997-44A47AD78F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317" y="1180965"/>
                <a:ext cx="18309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278F94F-863F-4CBF-BB93-4DAC9B5F5122}"/>
                  </a:ext>
                </a:extLst>
              </p14:cNvPr>
              <p14:cNvContentPartPr/>
              <p14:nvPr/>
            </p14:nvContentPartPr>
            <p14:xfrm>
              <a:off x="740517" y="1556805"/>
              <a:ext cx="1619640" cy="1213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278F94F-863F-4CBF-BB93-4DAC9B5F5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6197" y="1552485"/>
                <a:ext cx="16282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D283ED4-3CA1-41D4-921C-48684FB8ED4F}"/>
                  </a:ext>
                </a:extLst>
              </p14:cNvPr>
              <p14:cNvContentPartPr/>
              <p14:nvPr/>
            </p14:nvContentPartPr>
            <p14:xfrm>
              <a:off x="1672557" y="1918245"/>
              <a:ext cx="769680" cy="1170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D283ED4-3CA1-41D4-921C-48684FB8ED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8237" y="1913925"/>
                <a:ext cx="77832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E87B3D0-5607-402D-8B86-5EDB24250579}"/>
              </a:ext>
            </a:extLst>
          </p:cNvPr>
          <p:cNvGrpSpPr/>
          <p:nvPr/>
        </p:nvGrpSpPr>
        <p:grpSpPr>
          <a:xfrm>
            <a:off x="1937157" y="1605765"/>
            <a:ext cx="4953240" cy="757080"/>
            <a:chOff x="1937157" y="1605765"/>
            <a:chExt cx="4953240" cy="75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CBED76A-2716-43B5-AEC9-D1829D39EA29}"/>
                    </a:ext>
                  </a:extLst>
                </p14:cNvPr>
                <p14:cNvContentPartPr/>
                <p14:nvPr/>
              </p14:nvContentPartPr>
              <p14:xfrm>
                <a:off x="5093277" y="1605765"/>
                <a:ext cx="1472040" cy="792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CBED76A-2716-43B5-AEC9-D1829D39EA2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88957" y="1601445"/>
                  <a:ext cx="1480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CCDD229-75CD-40C5-A66C-5F9495FFCFAE}"/>
                    </a:ext>
                  </a:extLst>
                </p14:cNvPr>
                <p14:cNvContentPartPr/>
                <p14:nvPr/>
              </p14:nvContentPartPr>
              <p14:xfrm>
                <a:off x="2110317" y="2129925"/>
                <a:ext cx="25560" cy="167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CCDD229-75CD-40C5-A66C-5F9495FFCF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05997" y="2125605"/>
                  <a:ext cx="34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AA6DA5F-B92D-4D67-9211-5549CE070898}"/>
                    </a:ext>
                  </a:extLst>
                </p14:cNvPr>
                <p14:cNvContentPartPr/>
                <p14:nvPr/>
              </p14:nvContentPartPr>
              <p14:xfrm>
                <a:off x="1937157" y="2034525"/>
                <a:ext cx="275400" cy="176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AA6DA5F-B92D-4D67-9211-5549CE0708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32837" y="2030205"/>
                  <a:ext cx="284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325F97-FEF4-44D0-B41E-E386FE474467}"/>
                    </a:ext>
                  </a:extLst>
                </p14:cNvPr>
                <p14:cNvContentPartPr/>
                <p14:nvPr/>
              </p14:nvContentPartPr>
              <p14:xfrm>
                <a:off x="2146317" y="2155125"/>
                <a:ext cx="1185120" cy="207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325F97-FEF4-44D0-B41E-E386FE4744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41997" y="2150805"/>
                  <a:ext cx="1193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B0D83A2-5151-4C84-8616-B7E31DE1A838}"/>
                    </a:ext>
                  </a:extLst>
                </p14:cNvPr>
                <p14:cNvContentPartPr/>
                <p14:nvPr/>
              </p14:nvContentPartPr>
              <p14:xfrm>
                <a:off x="3382557" y="1994925"/>
                <a:ext cx="148320" cy="155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B0D83A2-5151-4C84-8616-B7E31DE1A83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78237" y="1990605"/>
                  <a:ext cx="156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24F9DCD-92A8-498A-909A-9A17E81273F2}"/>
                    </a:ext>
                  </a:extLst>
                </p14:cNvPr>
                <p14:cNvContentPartPr/>
                <p14:nvPr/>
              </p14:nvContentPartPr>
              <p14:xfrm>
                <a:off x="3561477" y="2014005"/>
                <a:ext cx="336960" cy="120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24F9DCD-92A8-498A-909A-9A17E81273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57157" y="2009685"/>
                  <a:ext cx="345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3C58E7A-8DE3-4D44-B57B-0DE012E67AD5}"/>
                    </a:ext>
                  </a:extLst>
                </p14:cNvPr>
                <p14:cNvContentPartPr/>
                <p14:nvPr/>
              </p14:nvContentPartPr>
              <p14:xfrm>
                <a:off x="3947397" y="1961445"/>
                <a:ext cx="267120" cy="68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3C58E7A-8DE3-4D44-B57B-0DE012E67A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43077" y="1957125"/>
                  <a:ext cx="275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1260CE-B4EE-45F4-9B89-E5B9F6A1A348}"/>
                    </a:ext>
                  </a:extLst>
                </p14:cNvPr>
                <p14:cNvContentPartPr/>
                <p14:nvPr/>
              </p14:nvContentPartPr>
              <p14:xfrm>
                <a:off x="4160517" y="1886925"/>
                <a:ext cx="12960" cy="17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1260CE-B4EE-45F4-9B89-E5B9F6A1A34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56197" y="1882605"/>
                  <a:ext cx="21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2DFC6C5-F4A6-4134-B949-903698ECFB72}"/>
                    </a:ext>
                  </a:extLst>
                </p14:cNvPr>
                <p14:cNvContentPartPr/>
                <p14:nvPr/>
              </p14:nvContentPartPr>
              <p14:xfrm>
                <a:off x="4242237" y="1903485"/>
                <a:ext cx="284760" cy="101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2DFC6C5-F4A6-4134-B949-903698ECFB7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37917" y="1899165"/>
                  <a:ext cx="293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6A61529-8346-487E-9FE1-027D72E7C518}"/>
                    </a:ext>
                  </a:extLst>
                </p14:cNvPr>
                <p14:cNvContentPartPr/>
                <p14:nvPr/>
              </p14:nvContentPartPr>
              <p14:xfrm>
                <a:off x="4489197" y="1851285"/>
                <a:ext cx="360" cy="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6A61529-8346-487E-9FE1-027D72E7C51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84877" y="1846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61B1A49-6D27-469C-BF1D-625D05EC1F99}"/>
                    </a:ext>
                  </a:extLst>
                </p14:cNvPr>
                <p14:cNvContentPartPr/>
                <p14:nvPr/>
              </p14:nvContentPartPr>
              <p14:xfrm>
                <a:off x="4522317" y="1871805"/>
                <a:ext cx="132120" cy="123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61B1A49-6D27-469C-BF1D-625D05EC1F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17997" y="1867485"/>
                  <a:ext cx="140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242709F-DCE5-4388-9197-8888A87BD75C}"/>
                    </a:ext>
                  </a:extLst>
                </p14:cNvPr>
                <p14:cNvContentPartPr/>
                <p14:nvPr/>
              </p14:nvContentPartPr>
              <p14:xfrm>
                <a:off x="4649757" y="1840485"/>
                <a:ext cx="77400" cy="79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242709F-DCE5-4388-9197-8888A87BD75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45437" y="1836165"/>
                  <a:ext cx="86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8CCCB5B-9EE3-4607-953F-349200873236}"/>
                    </a:ext>
                  </a:extLst>
                </p14:cNvPr>
                <p14:cNvContentPartPr/>
                <p14:nvPr/>
              </p14:nvContentPartPr>
              <p14:xfrm>
                <a:off x="4822557" y="1760205"/>
                <a:ext cx="170640" cy="159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8CCCB5B-9EE3-4607-953F-3492008732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18237" y="1755885"/>
                  <a:ext cx="179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E33B46E-4B0D-479F-827E-3A2EAAC6451B}"/>
                    </a:ext>
                  </a:extLst>
                </p14:cNvPr>
                <p14:cNvContentPartPr/>
                <p14:nvPr/>
              </p14:nvContentPartPr>
              <p14:xfrm>
                <a:off x="5106597" y="1771365"/>
                <a:ext cx="93240" cy="207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E33B46E-4B0D-479F-827E-3A2EAAC645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02277" y="1767045"/>
                  <a:ext cx="101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DF11921-A37A-47A7-901C-07A8B09C67ED}"/>
                    </a:ext>
                  </a:extLst>
                </p14:cNvPr>
                <p14:cNvContentPartPr/>
                <p14:nvPr/>
              </p14:nvContentPartPr>
              <p14:xfrm>
                <a:off x="5200917" y="1839045"/>
                <a:ext cx="148680" cy="81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DF11921-A37A-47A7-901C-07A8B09C67E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96597" y="1834725"/>
                  <a:ext cx="157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27AB62E-6758-4556-A0D2-828342FC91ED}"/>
                    </a:ext>
                  </a:extLst>
                </p14:cNvPr>
                <p14:cNvContentPartPr/>
                <p14:nvPr/>
              </p14:nvContentPartPr>
              <p14:xfrm>
                <a:off x="5481717" y="1761285"/>
                <a:ext cx="279360" cy="132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27AB62E-6758-4556-A0D2-828342FC91E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77397" y="1756965"/>
                  <a:ext cx="288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FB8A335-FFAE-4616-A315-B2881FB0D5B8}"/>
                    </a:ext>
                  </a:extLst>
                </p14:cNvPr>
                <p14:cNvContentPartPr/>
                <p14:nvPr/>
              </p14:nvContentPartPr>
              <p14:xfrm>
                <a:off x="5921637" y="1718085"/>
                <a:ext cx="152280" cy="172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FB8A335-FFAE-4616-A315-B2881FB0D5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17317" y="1713765"/>
                  <a:ext cx="160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AF78B13-D7D7-468E-A735-4DD33B2E6D7A}"/>
                    </a:ext>
                  </a:extLst>
                </p14:cNvPr>
                <p14:cNvContentPartPr/>
                <p14:nvPr/>
              </p14:nvContentPartPr>
              <p14:xfrm>
                <a:off x="6066717" y="1840845"/>
                <a:ext cx="162000" cy="45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AF78B13-D7D7-468E-A735-4DD33B2E6D7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62397" y="1836525"/>
                  <a:ext cx="170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82E4667-B07B-4E1E-981F-2E66E01A6244}"/>
                    </a:ext>
                  </a:extLst>
                </p14:cNvPr>
                <p14:cNvContentPartPr/>
                <p14:nvPr/>
              </p14:nvContentPartPr>
              <p14:xfrm>
                <a:off x="6233397" y="1814565"/>
                <a:ext cx="90720" cy="48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82E4667-B07B-4E1E-981F-2E66E01A62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29077" y="1810245"/>
                  <a:ext cx="99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1D91C3B-FCE3-4323-8598-A52796B1872B}"/>
                    </a:ext>
                  </a:extLst>
                </p14:cNvPr>
                <p14:cNvContentPartPr/>
                <p14:nvPr/>
              </p14:nvContentPartPr>
              <p14:xfrm>
                <a:off x="6371637" y="1800165"/>
                <a:ext cx="179280" cy="96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1D91C3B-FCE3-4323-8598-A52796B187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67317" y="1795845"/>
                  <a:ext cx="187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AD53140-BA63-4B0C-950C-35C681CE6608}"/>
                    </a:ext>
                  </a:extLst>
                </p14:cNvPr>
                <p14:cNvContentPartPr/>
                <p14:nvPr/>
              </p14:nvContentPartPr>
              <p14:xfrm>
                <a:off x="6395397" y="1834725"/>
                <a:ext cx="112680" cy="21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AD53140-BA63-4B0C-950C-35C681CE660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91077" y="1830405"/>
                  <a:ext cx="121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0C1A743-8722-45F2-BE30-0ECE5A0708BC}"/>
                    </a:ext>
                  </a:extLst>
                </p14:cNvPr>
                <p14:cNvContentPartPr/>
                <p14:nvPr/>
              </p14:nvContentPartPr>
              <p14:xfrm>
                <a:off x="6529677" y="1796925"/>
                <a:ext cx="185040" cy="47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0C1A743-8722-45F2-BE30-0ECE5A0708B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25357" y="1792605"/>
                  <a:ext cx="193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DAEF3AB-63E0-44A8-851F-003B8820DF2F}"/>
                    </a:ext>
                  </a:extLst>
                </p14:cNvPr>
                <p14:cNvContentPartPr/>
                <p14:nvPr/>
              </p14:nvContentPartPr>
              <p14:xfrm>
                <a:off x="6776277" y="1736445"/>
                <a:ext cx="114120" cy="101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DAEF3AB-63E0-44A8-851F-003B8820DF2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71957" y="1732125"/>
                  <a:ext cx="1227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0737CA4-579D-4173-AEA1-AD1BAFF04237}"/>
              </a:ext>
            </a:extLst>
          </p:cNvPr>
          <p:cNvGrpSpPr/>
          <p:nvPr/>
        </p:nvGrpSpPr>
        <p:grpSpPr>
          <a:xfrm>
            <a:off x="7303317" y="1664085"/>
            <a:ext cx="371880" cy="153000"/>
            <a:chOff x="7303317" y="1664085"/>
            <a:chExt cx="37188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21F0FAC-59FE-46AD-A9EC-5D5F1165AF41}"/>
                    </a:ext>
                  </a:extLst>
                </p14:cNvPr>
                <p14:cNvContentPartPr/>
                <p14:nvPr/>
              </p14:nvContentPartPr>
              <p14:xfrm>
                <a:off x="7303317" y="1664085"/>
                <a:ext cx="108000" cy="153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21F0FAC-59FE-46AD-A9EC-5D5F1165AF4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98997" y="1659765"/>
                  <a:ext cx="116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3434F5A-0B5A-4869-ABE0-82C9A7E68825}"/>
                    </a:ext>
                  </a:extLst>
                </p14:cNvPr>
                <p14:cNvContentPartPr/>
                <p14:nvPr/>
              </p14:nvContentPartPr>
              <p14:xfrm>
                <a:off x="7417437" y="1667325"/>
                <a:ext cx="257760" cy="140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3434F5A-0B5A-4869-ABE0-82C9A7E6882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13117" y="1663005"/>
                  <a:ext cx="26640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F7EB36B5-5F27-4DF8-8B4C-3E9E42427A83}"/>
                  </a:ext>
                </a:extLst>
              </p14:cNvPr>
              <p14:cNvContentPartPr/>
              <p14:nvPr/>
            </p14:nvContentPartPr>
            <p14:xfrm>
              <a:off x="8978397" y="1569045"/>
              <a:ext cx="127080" cy="1659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F7EB36B5-5F27-4DF8-8B4C-3E9E42427A8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974077" y="1564725"/>
                <a:ext cx="1357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AF7059E-A538-45FE-8A6B-5C7B7FFCDDDF}"/>
                  </a:ext>
                </a:extLst>
              </p14:cNvPr>
              <p14:cNvContentPartPr/>
              <p14:nvPr/>
            </p14:nvContentPartPr>
            <p14:xfrm>
              <a:off x="9122037" y="1467885"/>
              <a:ext cx="30240" cy="2584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AF7059E-A538-45FE-8A6B-5C7B7FFCDD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117717" y="1463565"/>
                <a:ext cx="38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633E4AF-FFE1-4B46-ACF1-686FD55FE789}"/>
                  </a:ext>
                </a:extLst>
              </p14:cNvPr>
              <p14:cNvContentPartPr/>
              <p14:nvPr/>
            </p14:nvContentPartPr>
            <p14:xfrm>
              <a:off x="9178197" y="1593165"/>
              <a:ext cx="225360" cy="1047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633E4AF-FFE1-4B46-ACF1-686FD55FE78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173877" y="1588845"/>
                <a:ext cx="234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09CABAE-F70E-4121-8A7A-95221EA4842B}"/>
                  </a:ext>
                </a:extLst>
              </p14:cNvPr>
              <p14:cNvContentPartPr/>
              <p14:nvPr/>
            </p14:nvContentPartPr>
            <p14:xfrm>
              <a:off x="9420477" y="1614045"/>
              <a:ext cx="86400" cy="720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09CABAE-F70E-4121-8A7A-95221EA4842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416157" y="1609725"/>
                <a:ext cx="950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952B058-40B1-49FF-AFCD-519DCE528B7A}"/>
                  </a:ext>
                </a:extLst>
              </p14:cNvPr>
              <p14:cNvContentPartPr/>
              <p14:nvPr/>
            </p14:nvContentPartPr>
            <p14:xfrm>
              <a:off x="9505437" y="1602525"/>
              <a:ext cx="105120" cy="810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952B058-40B1-49FF-AFCD-519DCE528B7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501117" y="1598205"/>
                <a:ext cx="1137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5AE5C6C3-23F8-4AC9-AA7E-A0C857BB5AF8}"/>
                  </a:ext>
                </a:extLst>
              </p14:cNvPr>
              <p14:cNvContentPartPr/>
              <p14:nvPr/>
            </p14:nvContentPartPr>
            <p14:xfrm>
              <a:off x="9601557" y="1461045"/>
              <a:ext cx="88920" cy="1965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5AE5C6C3-23F8-4AC9-AA7E-A0C857BB5AF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597237" y="1456725"/>
                <a:ext cx="975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39A0526-7B68-449F-A32B-CAD57C386DCF}"/>
                  </a:ext>
                </a:extLst>
              </p14:cNvPr>
              <p14:cNvContentPartPr/>
              <p14:nvPr/>
            </p14:nvContentPartPr>
            <p14:xfrm>
              <a:off x="8801637" y="1535205"/>
              <a:ext cx="69840" cy="831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39A0526-7B68-449F-A32B-CAD57C386DC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797317" y="1530885"/>
                <a:ext cx="784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4C6A01B-FFD6-4EA0-93FD-DBE8521E8CDB}"/>
                  </a:ext>
                </a:extLst>
              </p14:cNvPr>
              <p14:cNvContentPartPr/>
              <p14:nvPr/>
            </p14:nvContentPartPr>
            <p14:xfrm>
              <a:off x="9730077" y="1411725"/>
              <a:ext cx="65880" cy="820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4C6A01B-FFD6-4EA0-93FD-DBE8521E8CD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725757" y="1407405"/>
                <a:ext cx="7452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330" name="Gruppieren 482329">
            <a:extLst>
              <a:ext uri="{FF2B5EF4-FFF2-40B4-BE49-F238E27FC236}">
                <a16:creationId xmlns:a16="http://schemas.microsoft.com/office/drawing/2014/main" id="{CF028A73-C04B-4C01-8D97-8EC7DC3AAB6C}"/>
              </a:ext>
            </a:extLst>
          </p:cNvPr>
          <p:cNvGrpSpPr/>
          <p:nvPr/>
        </p:nvGrpSpPr>
        <p:grpSpPr>
          <a:xfrm>
            <a:off x="9981717" y="1427565"/>
            <a:ext cx="1389600" cy="244800"/>
            <a:chOff x="9981717" y="1427565"/>
            <a:chExt cx="138960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AA4B3BC-A62B-4B45-BA94-46B55C7EED47}"/>
                    </a:ext>
                  </a:extLst>
                </p14:cNvPr>
                <p14:cNvContentPartPr/>
                <p14:nvPr/>
              </p14:nvContentPartPr>
              <p14:xfrm>
                <a:off x="9981717" y="1568685"/>
                <a:ext cx="91080" cy="75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AA4B3BC-A62B-4B45-BA94-46B55C7EED4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77397" y="1564365"/>
                  <a:ext cx="99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1019C58-1F7D-4A18-AE95-AB796B222370}"/>
                    </a:ext>
                  </a:extLst>
                </p14:cNvPr>
                <p14:cNvContentPartPr/>
                <p14:nvPr/>
              </p14:nvContentPartPr>
              <p14:xfrm>
                <a:off x="10121037" y="1570125"/>
                <a:ext cx="113400" cy="82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1019C58-1F7D-4A18-AE95-AB796B22237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16717" y="1565805"/>
                  <a:ext cx="122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5DE6B66-0985-4783-B679-E020F6FF0E2F}"/>
                    </a:ext>
                  </a:extLst>
                </p14:cNvPr>
                <p14:cNvContentPartPr/>
                <p14:nvPr/>
              </p14:nvContentPartPr>
              <p14:xfrm>
                <a:off x="10244157" y="1452045"/>
                <a:ext cx="81000" cy="220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5DE6B66-0985-4783-B679-E020F6FF0E2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39837" y="1447725"/>
                  <a:ext cx="89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71858CE-1BDA-4FD3-853A-523C43D7D96D}"/>
                    </a:ext>
                  </a:extLst>
                </p14:cNvPr>
                <p14:cNvContentPartPr/>
                <p14:nvPr/>
              </p14:nvContentPartPr>
              <p14:xfrm>
                <a:off x="10342797" y="1549965"/>
                <a:ext cx="106560" cy="105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71858CE-1BDA-4FD3-853A-523C43D7D96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38477" y="1545645"/>
                  <a:ext cx="115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48A8EF2-5A60-4CD9-A13F-10CEBEFAED5B}"/>
                    </a:ext>
                  </a:extLst>
                </p14:cNvPr>
                <p14:cNvContentPartPr/>
                <p14:nvPr/>
              </p14:nvContentPartPr>
              <p14:xfrm>
                <a:off x="10450437" y="1560405"/>
                <a:ext cx="121320" cy="77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48A8EF2-5A60-4CD9-A13F-10CEBEFAED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46117" y="1556085"/>
                  <a:ext cx="129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ACB08E1-A713-41F2-BBFD-F903EDEFC366}"/>
                    </a:ext>
                  </a:extLst>
                </p14:cNvPr>
                <p14:cNvContentPartPr/>
                <p14:nvPr/>
              </p14:nvContentPartPr>
              <p14:xfrm>
                <a:off x="10556277" y="1427565"/>
                <a:ext cx="82800" cy="234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ACB08E1-A713-41F2-BBFD-F903EDEFC36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51957" y="1423245"/>
                  <a:ext cx="91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2A8CA8B-7B05-467A-A74B-E4535F3EA141}"/>
                    </a:ext>
                  </a:extLst>
                </p14:cNvPr>
                <p14:cNvContentPartPr/>
                <p14:nvPr/>
              </p14:nvContentPartPr>
              <p14:xfrm>
                <a:off x="10628997" y="1534125"/>
                <a:ext cx="81360" cy="98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2A8CA8B-7B05-467A-A74B-E4535F3EA1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24677" y="1529805"/>
                  <a:ext cx="90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37E4748-65FC-49C8-96C5-7097CA4B9453}"/>
                    </a:ext>
                  </a:extLst>
                </p14:cNvPr>
                <p14:cNvContentPartPr/>
                <p14:nvPr/>
              </p14:nvContentPartPr>
              <p14:xfrm>
                <a:off x="10720437" y="1527285"/>
                <a:ext cx="78480" cy="65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37E4748-65FC-49C8-96C5-7097CA4B945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16117" y="1522965"/>
                  <a:ext cx="87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82304" name="Freihand 482303">
                  <a:extLst>
                    <a:ext uri="{FF2B5EF4-FFF2-40B4-BE49-F238E27FC236}">
                      <a16:creationId xmlns:a16="http://schemas.microsoft.com/office/drawing/2014/main" id="{92B2B445-EC54-4D9C-83B0-B423E77EF6B6}"/>
                    </a:ext>
                  </a:extLst>
                </p14:cNvPr>
                <p14:cNvContentPartPr/>
                <p14:nvPr/>
              </p14:nvContentPartPr>
              <p14:xfrm>
                <a:off x="10748157" y="1430085"/>
                <a:ext cx="146160" cy="190440"/>
              </p14:xfrm>
            </p:contentPart>
          </mc:Choice>
          <mc:Fallback>
            <p:pic>
              <p:nvPicPr>
                <p:cNvPr id="482304" name="Freihand 482303">
                  <a:extLst>
                    <a:ext uri="{FF2B5EF4-FFF2-40B4-BE49-F238E27FC236}">
                      <a16:creationId xmlns:a16="http://schemas.microsoft.com/office/drawing/2014/main" id="{92B2B445-EC54-4D9C-83B0-B423E77EF6B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43837" y="1425765"/>
                  <a:ext cx="154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82308" name="Freihand 482307">
                  <a:extLst>
                    <a:ext uri="{FF2B5EF4-FFF2-40B4-BE49-F238E27FC236}">
                      <a16:creationId xmlns:a16="http://schemas.microsoft.com/office/drawing/2014/main" id="{C149D58B-DB28-4A4E-8342-92720C608374}"/>
                    </a:ext>
                  </a:extLst>
                </p14:cNvPr>
                <p14:cNvContentPartPr/>
                <p14:nvPr/>
              </p14:nvContentPartPr>
              <p14:xfrm>
                <a:off x="10914477" y="1444125"/>
                <a:ext cx="163440" cy="151560"/>
              </p14:xfrm>
            </p:contentPart>
          </mc:Choice>
          <mc:Fallback>
            <p:pic>
              <p:nvPicPr>
                <p:cNvPr id="482308" name="Freihand 482307">
                  <a:extLst>
                    <a:ext uri="{FF2B5EF4-FFF2-40B4-BE49-F238E27FC236}">
                      <a16:creationId xmlns:a16="http://schemas.microsoft.com/office/drawing/2014/main" id="{C149D58B-DB28-4A4E-8342-92720C60837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10157" y="1439805"/>
                  <a:ext cx="172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82309" name="Freihand 482308">
                  <a:extLst>
                    <a:ext uri="{FF2B5EF4-FFF2-40B4-BE49-F238E27FC236}">
                      <a16:creationId xmlns:a16="http://schemas.microsoft.com/office/drawing/2014/main" id="{9C241919-6C72-42D0-B148-EB0CEC90628F}"/>
                    </a:ext>
                  </a:extLst>
                </p14:cNvPr>
                <p14:cNvContentPartPr/>
                <p14:nvPr/>
              </p14:nvContentPartPr>
              <p14:xfrm>
                <a:off x="11152797" y="1514325"/>
                <a:ext cx="218520" cy="64080"/>
              </p14:xfrm>
            </p:contentPart>
          </mc:Choice>
          <mc:Fallback>
            <p:pic>
              <p:nvPicPr>
                <p:cNvPr id="482309" name="Freihand 482308">
                  <a:extLst>
                    <a:ext uri="{FF2B5EF4-FFF2-40B4-BE49-F238E27FC236}">
                      <a16:creationId xmlns:a16="http://schemas.microsoft.com/office/drawing/2014/main" id="{9C241919-6C72-42D0-B148-EB0CEC90628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48477" y="1510005"/>
                  <a:ext cx="227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82310" name="Freihand 482309">
                  <a:extLst>
                    <a:ext uri="{FF2B5EF4-FFF2-40B4-BE49-F238E27FC236}">
                      <a16:creationId xmlns:a16="http://schemas.microsoft.com/office/drawing/2014/main" id="{10EB9B1F-32C4-4404-A87D-3470F7836369}"/>
                    </a:ext>
                  </a:extLst>
                </p14:cNvPr>
                <p14:cNvContentPartPr/>
                <p14:nvPr/>
              </p14:nvContentPartPr>
              <p14:xfrm>
                <a:off x="11315157" y="1435485"/>
                <a:ext cx="360" cy="360"/>
              </p14:xfrm>
            </p:contentPart>
          </mc:Choice>
          <mc:Fallback>
            <p:pic>
              <p:nvPicPr>
                <p:cNvPr id="482310" name="Freihand 482309">
                  <a:extLst>
                    <a:ext uri="{FF2B5EF4-FFF2-40B4-BE49-F238E27FC236}">
                      <a16:creationId xmlns:a16="http://schemas.microsoft.com/office/drawing/2014/main" id="{10EB9B1F-32C4-4404-A87D-3470F78363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10837" y="1431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329" name="Gruppieren 482328">
            <a:extLst>
              <a:ext uri="{FF2B5EF4-FFF2-40B4-BE49-F238E27FC236}">
                <a16:creationId xmlns:a16="http://schemas.microsoft.com/office/drawing/2014/main" id="{F6306EDD-0B03-4E5C-98D2-23AC0F74DF5C}"/>
              </a:ext>
            </a:extLst>
          </p:cNvPr>
          <p:cNvGrpSpPr/>
          <p:nvPr/>
        </p:nvGrpSpPr>
        <p:grpSpPr>
          <a:xfrm>
            <a:off x="8485917" y="1963605"/>
            <a:ext cx="343800" cy="185400"/>
            <a:chOff x="8485917" y="1963605"/>
            <a:chExt cx="34380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82311" name="Freihand 482310">
                  <a:extLst>
                    <a:ext uri="{FF2B5EF4-FFF2-40B4-BE49-F238E27FC236}">
                      <a16:creationId xmlns:a16="http://schemas.microsoft.com/office/drawing/2014/main" id="{3C5DC5B6-F0F5-4E10-B556-EF0ABCC51155}"/>
                    </a:ext>
                  </a:extLst>
                </p14:cNvPr>
                <p14:cNvContentPartPr/>
                <p14:nvPr/>
              </p14:nvContentPartPr>
              <p14:xfrm>
                <a:off x="8485917" y="1963605"/>
                <a:ext cx="203760" cy="185400"/>
              </p14:xfrm>
            </p:contentPart>
          </mc:Choice>
          <mc:Fallback>
            <p:pic>
              <p:nvPicPr>
                <p:cNvPr id="482311" name="Freihand 482310">
                  <a:extLst>
                    <a:ext uri="{FF2B5EF4-FFF2-40B4-BE49-F238E27FC236}">
                      <a16:creationId xmlns:a16="http://schemas.microsoft.com/office/drawing/2014/main" id="{3C5DC5B6-F0F5-4E10-B556-EF0ABCC511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81597" y="1959285"/>
                  <a:ext cx="212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82312" name="Freihand 482311">
                  <a:extLst>
                    <a:ext uri="{FF2B5EF4-FFF2-40B4-BE49-F238E27FC236}">
                      <a16:creationId xmlns:a16="http://schemas.microsoft.com/office/drawing/2014/main" id="{575722FB-FEE3-4F72-8111-FBAEBBB868C1}"/>
                    </a:ext>
                  </a:extLst>
                </p14:cNvPr>
                <p14:cNvContentPartPr/>
                <p14:nvPr/>
              </p14:nvContentPartPr>
              <p14:xfrm>
                <a:off x="8728197" y="2028045"/>
                <a:ext cx="101520" cy="86760"/>
              </p14:xfrm>
            </p:contentPart>
          </mc:Choice>
          <mc:Fallback>
            <p:pic>
              <p:nvPicPr>
                <p:cNvPr id="482312" name="Freihand 482311">
                  <a:extLst>
                    <a:ext uri="{FF2B5EF4-FFF2-40B4-BE49-F238E27FC236}">
                      <a16:creationId xmlns:a16="http://schemas.microsoft.com/office/drawing/2014/main" id="{575722FB-FEE3-4F72-8111-FBAEBBB868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23877" y="2023725"/>
                  <a:ext cx="1101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328" name="Gruppieren 482327">
            <a:extLst>
              <a:ext uri="{FF2B5EF4-FFF2-40B4-BE49-F238E27FC236}">
                <a16:creationId xmlns:a16="http://schemas.microsoft.com/office/drawing/2014/main" id="{5C8862E6-B8E9-4A2A-B3A7-C8B148C25861}"/>
              </a:ext>
            </a:extLst>
          </p:cNvPr>
          <p:cNvGrpSpPr/>
          <p:nvPr/>
        </p:nvGrpSpPr>
        <p:grpSpPr>
          <a:xfrm>
            <a:off x="9025557" y="1987365"/>
            <a:ext cx="592200" cy="141480"/>
            <a:chOff x="9025557" y="1987365"/>
            <a:chExt cx="59220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82313" name="Freihand 482312">
                  <a:extLst>
                    <a:ext uri="{FF2B5EF4-FFF2-40B4-BE49-F238E27FC236}">
                      <a16:creationId xmlns:a16="http://schemas.microsoft.com/office/drawing/2014/main" id="{CCD8B24A-7043-4452-8E46-D6CC43F2E99F}"/>
                    </a:ext>
                  </a:extLst>
                </p14:cNvPr>
                <p14:cNvContentPartPr/>
                <p14:nvPr/>
              </p14:nvContentPartPr>
              <p14:xfrm>
                <a:off x="9025557" y="2010045"/>
                <a:ext cx="115200" cy="118800"/>
              </p14:xfrm>
            </p:contentPart>
          </mc:Choice>
          <mc:Fallback>
            <p:pic>
              <p:nvPicPr>
                <p:cNvPr id="482313" name="Freihand 482312">
                  <a:extLst>
                    <a:ext uri="{FF2B5EF4-FFF2-40B4-BE49-F238E27FC236}">
                      <a16:creationId xmlns:a16="http://schemas.microsoft.com/office/drawing/2014/main" id="{CCD8B24A-7043-4452-8E46-D6CC43F2E9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21237" y="2005725"/>
                  <a:ext cx="123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82314" name="Freihand 482313">
                  <a:extLst>
                    <a:ext uri="{FF2B5EF4-FFF2-40B4-BE49-F238E27FC236}">
                      <a16:creationId xmlns:a16="http://schemas.microsoft.com/office/drawing/2014/main" id="{D0412997-78A6-4AF7-9716-3D1FB0E4108A}"/>
                    </a:ext>
                  </a:extLst>
                </p14:cNvPr>
                <p14:cNvContentPartPr/>
                <p14:nvPr/>
              </p14:nvContentPartPr>
              <p14:xfrm>
                <a:off x="9168477" y="2021565"/>
                <a:ext cx="316440" cy="71640"/>
              </p14:xfrm>
            </p:contentPart>
          </mc:Choice>
          <mc:Fallback>
            <p:pic>
              <p:nvPicPr>
                <p:cNvPr id="482314" name="Freihand 482313">
                  <a:extLst>
                    <a:ext uri="{FF2B5EF4-FFF2-40B4-BE49-F238E27FC236}">
                      <a16:creationId xmlns:a16="http://schemas.microsoft.com/office/drawing/2014/main" id="{D0412997-78A6-4AF7-9716-3D1FB0E410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64157" y="2017245"/>
                  <a:ext cx="325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82315" name="Freihand 482314">
                  <a:extLst>
                    <a:ext uri="{FF2B5EF4-FFF2-40B4-BE49-F238E27FC236}">
                      <a16:creationId xmlns:a16="http://schemas.microsoft.com/office/drawing/2014/main" id="{2382EDC0-89EB-4728-8A2F-CEF5C8D10C16}"/>
                    </a:ext>
                  </a:extLst>
                </p14:cNvPr>
                <p14:cNvContentPartPr/>
                <p14:nvPr/>
              </p14:nvContentPartPr>
              <p14:xfrm>
                <a:off x="9524157" y="1987365"/>
                <a:ext cx="93600" cy="76680"/>
              </p14:xfrm>
            </p:contentPart>
          </mc:Choice>
          <mc:Fallback>
            <p:pic>
              <p:nvPicPr>
                <p:cNvPr id="482315" name="Freihand 482314">
                  <a:extLst>
                    <a:ext uri="{FF2B5EF4-FFF2-40B4-BE49-F238E27FC236}">
                      <a16:creationId xmlns:a16="http://schemas.microsoft.com/office/drawing/2014/main" id="{2382EDC0-89EB-4728-8A2F-CEF5C8D10C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19837" y="1983045"/>
                  <a:ext cx="1022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332" name="Gruppieren 482331">
            <a:extLst>
              <a:ext uri="{FF2B5EF4-FFF2-40B4-BE49-F238E27FC236}">
                <a16:creationId xmlns:a16="http://schemas.microsoft.com/office/drawing/2014/main" id="{C36EF9D5-E3B7-4FEA-BD13-9362C491B5B0}"/>
              </a:ext>
            </a:extLst>
          </p:cNvPr>
          <p:cNvGrpSpPr/>
          <p:nvPr/>
        </p:nvGrpSpPr>
        <p:grpSpPr>
          <a:xfrm>
            <a:off x="7875717" y="1601085"/>
            <a:ext cx="834840" cy="301680"/>
            <a:chOff x="7875717" y="1601085"/>
            <a:chExt cx="83484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464D2E2-3A13-483A-B022-E0C43CACCA66}"/>
                    </a:ext>
                  </a:extLst>
                </p14:cNvPr>
                <p14:cNvContentPartPr/>
                <p14:nvPr/>
              </p14:nvContentPartPr>
              <p14:xfrm>
                <a:off x="7974717" y="1679565"/>
                <a:ext cx="38880" cy="124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464D2E2-3A13-483A-B022-E0C43CACCA6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70397" y="1675245"/>
                  <a:ext cx="47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0C5507A-651A-403C-9A3B-C60CF774F6F8}"/>
                    </a:ext>
                  </a:extLst>
                </p14:cNvPr>
                <p14:cNvContentPartPr/>
                <p14:nvPr/>
              </p14:nvContentPartPr>
              <p14:xfrm>
                <a:off x="7976517" y="1652565"/>
                <a:ext cx="87840" cy="154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0C5507A-651A-403C-9A3B-C60CF774F6F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72197" y="1648245"/>
                  <a:ext cx="96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5FB508B-A8A6-46A9-8B24-4D42892B216A}"/>
                    </a:ext>
                  </a:extLst>
                </p14:cNvPr>
                <p14:cNvContentPartPr/>
                <p14:nvPr/>
              </p14:nvContentPartPr>
              <p14:xfrm>
                <a:off x="8087757" y="1651125"/>
                <a:ext cx="113040" cy="131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5FB508B-A8A6-46A9-8B24-4D42892B216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83437" y="1646805"/>
                  <a:ext cx="121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252EDA7-1720-44E5-804B-09D36C4A4B06}"/>
                    </a:ext>
                  </a:extLst>
                </p14:cNvPr>
                <p14:cNvContentPartPr/>
                <p14:nvPr/>
              </p14:nvContentPartPr>
              <p14:xfrm>
                <a:off x="8214117" y="1663725"/>
                <a:ext cx="69480" cy="99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252EDA7-1720-44E5-804B-09D36C4A4B0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09797" y="1659405"/>
                  <a:ext cx="78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C4CA1D4-5FCD-487F-82FE-5056F12EED40}"/>
                    </a:ext>
                  </a:extLst>
                </p14:cNvPr>
                <p14:cNvContentPartPr/>
                <p14:nvPr/>
              </p14:nvContentPartPr>
              <p14:xfrm>
                <a:off x="8165157" y="1654005"/>
                <a:ext cx="134280" cy="67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C4CA1D4-5FCD-487F-82FE-5056F12EED4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60837" y="1649685"/>
                  <a:ext cx="142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C5CDCA9-3C09-4374-A3FC-9406EE4D0F20}"/>
                    </a:ext>
                  </a:extLst>
                </p14:cNvPr>
                <p14:cNvContentPartPr/>
                <p14:nvPr/>
              </p14:nvContentPartPr>
              <p14:xfrm>
                <a:off x="8340477" y="1671645"/>
                <a:ext cx="19800" cy="943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C5CDCA9-3C09-4374-A3FC-9406EE4D0F2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36157" y="1667325"/>
                  <a:ext cx="28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9586770-001E-4095-A25B-08C60CBD1A4B}"/>
                    </a:ext>
                  </a:extLst>
                </p14:cNvPr>
                <p14:cNvContentPartPr/>
                <p14:nvPr/>
              </p14:nvContentPartPr>
              <p14:xfrm>
                <a:off x="8562597" y="1681725"/>
                <a:ext cx="16560" cy="105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9586770-001E-4095-A25B-08C60CBD1A4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58277" y="1677405"/>
                  <a:ext cx="25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CB16AC7-87F5-4FD1-8B12-FF1E85B3B0CD}"/>
                    </a:ext>
                  </a:extLst>
                </p14:cNvPr>
                <p14:cNvContentPartPr/>
                <p14:nvPr/>
              </p14:nvContentPartPr>
              <p14:xfrm>
                <a:off x="8554317" y="1601085"/>
                <a:ext cx="36720" cy="28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CB16AC7-87F5-4FD1-8B12-FF1E85B3B0C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49997" y="1596765"/>
                  <a:ext cx="45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07A05CB-FEA0-434C-B5D4-9CE02181676F}"/>
                    </a:ext>
                  </a:extLst>
                </p14:cNvPr>
                <p14:cNvContentPartPr/>
                <p14:nvPr/>
              </p14:nvContentPartPr>
              <p14:xfrm>
                <a:off x="8616597" y="1650045"/>
                <a:ext cx="93960" cy="129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07A05CB-FEA0-434C-B5D4-9CE02181676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12277" y="1645725"/>
                  <a:ext cx="102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82331" name="Freihand 482330">
                  <a:extLst>
                    <a:ext uri="{FF2B5EF4-FFF2-40B4-BE49-F238E27FC236}">
                      <a16:creationId xmlns:a16="http://schemas.microsoft.com/office/drawing/2014/main" id="{75D36F86-2410-4079-953E-6877C96A557C}"/>
                    </a:ext>
                  </a:extLst>
                </p14:cNvPr>
                <p14:cNvContentPartPr/>
                <p14:nvPr/>
              </p14:nvContentPartPr>
              <p14:xfrm>
                <a:off x="7875717" y="1777125"/>
                <a:ext cx="632880" cy="125640"/>
              </p14:xfrm>
            </p:contentPart>
          </mc:Choice>
          <mc:Fallback>
            <p:pic>
              <p:nvPicPr>
                <p:cNvPr id="482331" name="Freihand 482330">
                  <a:extLst>
                    <a:ext uri="{FF2B5EF4-FFF2-40B4-BE49-F238E27FC236}">
                      <a16:creationId xmlns:a16="http://schemas.microsoft.com/office/drawing/2014/main" id="{75D36F86-2410-4079-953E-6877C96A557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71397" y="1772805"/>
                  <a:ext cx="6415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334" name="Gruppieren 482333">
            <a:extLst>
              <a:ext uri="{FF2B5EF4-FFF2-40B4-BE49-F238E27FC236}">
                <a16:creationId xmlns:a16="http://schemas.microsoft.com/office/drawing/2014/main" id="{22FBDCAC-B102-4A58-B5AA-9C324B8FB97E}"/>
              </a:ext>
            </a:extLst>
          </p:cNvPr>
          <p:cNvGrpSpPr/>
          <p:nvPr/>
        </p:nvGrpSpPr>
        <p:grpSpPr>
          <a:xfrm>
            <a:off x="9863997" y="1779645"/>
            <a:ext cx="1608480" cy="378360"/>
            <a:chOff x="9863997" y="1779645"/>
            <a:chExt cx="160848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82316" name="Freihand 482315">
                  <a:extLst>
                    <a:ext uri="{FF2B5EF4-FFF2-40B4-BE49-F238E27FC236}">
                      <a16:creationId xmlns:a16="http://schemas.microsoft.com/office/drawing/2014/main" id="{01046FA9-6982-4132-8508-B41B2C66570D}"/>
                    </a:ext>
                  </a:extLst>
                </p14:cNvPr>
                <p14:cNvContentPartPr/>
                <p14:nvPr/>
              </p14:nvContentPartPr>
              <p14:xfrm>
                <a:off x="9863997" y="1958565"/>
                <a:ext cx="208800" cy="81720"/>
              </p14:xfrm>
            </p:contentPart>
          </mc:Choice>
          <mc:Fallback>
            <p:pic>
              <p:nvPicPr>
                <p:cNvPr id="482316" name="Freihand 482315">
                  <a:extLst>
                    <a:ext uri="{FF2B5EF4-FFF2-40B4-BE49-F238E27FC236}">
                      <a16:creationId xmlns:a16="http://schemas.microsoft.com/office/drawing/2014/main" id="{01046FA9-6982-4132-8508-B41B2C66570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59677" y="1954245"/>
                  <a:ext cx="217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82317" name="Freihand 482316">
                  <a:extLst>
                    <a:ext uri="{FF2B5EF4-FFF2-40B4-BE49-F238E27FC236}">
                      <a16:creationId xmlns:a16="http://schemas.microsoft.com/office/drawing/2014/main" id="{8410A755-E6B8-44F9-8DD4-85CD53E3435B}"/>
                    </a:ext>
                  </a:extLst>
                </p14:cNvPr>
                <p14:cNvContentPartPr/>
                <p14:nvPr/>
              </p14:nvContentPartPr>
              <p14:xfrm>
                <a:off x="10113477" y="1910685"/>
                <a:ext cx="281880" cy="247320"/>
              </p14:xfrm>
            </p:contentPart>
          </mc:Choice>
          <mc:Fallback>
            <p:pic>
              <p:nvPicPr>
                <p:cNvPr id="482317" name="Freihand 482316">
                  <a:extLst>
                    <a:ext uri="{FF2B5EF4-FFF2-40B4-BE49-F238E27FC236}">
                      <a16:creationId xmlns:a16="http://schemas.microsoft.com/office/drawing/2014/main" id="{8410A755-E6B8-44F9-8DD4-85CD53E3435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09157" y="1906365"/>
                  <a:ext cx="290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82318" name="Freihand 482317">
                  <a:extLst>
                    <a:ext uri="{FF2B5EF4-FFF2-40B4-BE49-F238E27FC236}">
                      <a16:creationId xmlns:a16="http://schemas.microsoft.com/office/drawing/2014/main" id="{7CC36BFB-AE9C-4C3E-8BBF-A2239074F85F}"/>
                    </a:ext>
                  </a:extLst>
                </p14:cNvPr>
                <p14:cNvContentPartPr/>
                <p14:nvPr/>
              </p14:nvContentPartPr>
              <p14:xfrm>
                <a:off x="10513077" y="1871445"/>
                <a:ext cx="136800" cy="103680"/>
              </p14:xfrm>
            </p:contentPart>
          </mc:Choice>
          <mc:Fallback>
            <p:pic>
              <p:nvPicPr>
                <p:cNvPr id="482318" name="Freihand 482317">
                  <a:extLst>
                    <a:ext uri="{FF2B5EF4-FFF2-40B4-BE49-F238E27FC236}">
                      <a16:creationId xmlns:a16="http://schemas.microsoft.com/office/drawing/2014/main" id="{7CC36BFB-AE9C-4C3E-8BBF-A2239074F85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08757" y="1867125"/>
                  <a:ext cx="145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82319" name="Freihand 482318">
                  <a:extLst>
                    <a:ext uri="{FF2B5EF4-FFF2-40B4-BE49-F238E27FC236}">
                      <a16:creationId xmlns:a16="http://schemas.microsoft.com/office/drawing/2014/main" id="{20BCA879-A093-4666-9DDB-4E3BAF9A98F5}"/>
                    </a:ext>
                  </a:extLst>
                </p14:cNvPr>
                <p14:cNvContentPartPr/>
                <p14:nvPr/>
              </p14:nvContentPartPr>
              <p14:xfrm>
                <a:off x="10683717" y="1855245"/>
                <a:ext cx="117360" cy="123120"/>
              </p14:xfrm>
            </p:contentPart>
          </mc:Choice>
          <mc:Fallback>
            <p:pic>
              <p:nvPicPr>
                <p:cNvPr id="482319" name="Freihand 482318">
                  <a:extLst>
                    <a:ext uri="{FF2B5EF4-FFF2-40B4-BE49-F238E27FC236}">
                      <a16:creationId xmlns:a16="http://schemas.microsoft.com/office/drawing/2014/main" id="{20BCA879-A093-4666-9DDB-4E3BAF9A98F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79397" y="1850925"/>
                  <a:ext cx="126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82320" name="Freihand 482319">
                  <a:extLst>
                    <a:ext uri="{FF2B5EF4-FFF2-40B4-BE49-F238E27FC236}">
                      <a16:creationId xmlns:a16="http://schemas.microsoft.com/office/drawing/2014/main" id="{1C0B2B13-2C51-4276-982E-A5AB05D62BC0}"/>
                    </a:ext>
                  </a:extLst>
                </p14:cNvPr>
                <p14:cNvContentPartPr/>
                <p14:nvPr/>
              </p14:nvContentPartPr>
              <p14:xfrm>
                <a:off x="10977837" y="1820685"/>
                <a:ext cx="117360" cy="104760"/>
              </p14:xfrm>
            </p:contentPart>
          </mc:Choice>
          <mc:Fallback>
            <p:pic>
              <p:nvPicPr>
                <p:cNvPr id="482320" name="Freihand 482319">
                  <a:extLst>
                    <a:ext uri="{FF2B5EF4-FFF2-40B4-BE49-F238E27FC236}">
                      <a16:creationId xmlns:a16="http://schemas.microsoft.com/office/drawing/2014/main" id="{1C0B2B13-2C51-4276-982E-A5AB05D62B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73517" y="1816365"/>
                  <a:ext cx="126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82321" name="Freihand 482320">
                  <a:extLst>
                    <a:ext uri="{FF2B5EF4-FFF2-40B4-BE49-F238E27FC236}">
                      <a16:creationId xmlns:a16="http://schemas.microsoft.com/office/drawing/2014/main" id="{3FCE1FF3-1B46-40A0-B817-7E9CD80AFC3E}"/>
                    </a:ext>
                  </a:extLst>
                </p14:cNvPr>
                <p14:cNvContentPartPr/>
                <p14:nvPr/>
              </p14:nvContentPartPr>
              <p14:xfrm>
                <a:off x="11230557" y="1806645"/>
                <a:ext cx="17640" cy="123480"/>
              </p14:xfrm>
            </p:contentPart>
          </mc:Choice>
          <mc:Fallback>
            <p:pic>
              <p:nvPicPr>
                <p:cNvPr id="482321" name="Freihand 482320">
                  <a:extLst>
                    <a:ext uri="{FF2B5EF4-FFF2-40B4-BE49-F238E27FC236}">
                      <a16:creationId xmlns:a16="http://schemas.microsoft.com/office/drawing/2014/main" id="{3FCE1FF3-1B46-40A0-B817-7E9CD80AFC3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26237" y="1802325"/>
                  <a:ext cx="26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82322" name="Freihand 482321">
                  <a:extLst>
                    <a:ext uri="{FF2B5EF4-FFF2-40B4-BE49-F238E27FC236}">
                      <a16:creationId xmlns:a16="http://schemas.microsoft.com/office/drawing/2014/main" id="{1655673F-135B-4CB7-8D92-9373789C8EBD}"/>
                    </a:ext>
                  </a:extLst>
                </p14:cNvPr>
                <p14:cNvContentPartPr/>
                <p14:nvPr/>
              </p14:nvContentPartPr>
              <p14:xfrm>
                <a:off x="11340357" y="1795485"/>
                <a:ext cx="9000" cy="108720"/>
              </p14:xfrm>
            </p:contentPart>
          </mc:Choice>
          <mc:Fallback>
            <p:pic>
              <p:nvPicPr>
                <p:cNvPr id="482322" name="Freihand 482321">
                  <a:extLst>
                    <a:ext uri="{FF2B5EF4-FFF2-40B4-BE49-F238E27FC236}">
                      <a16:creationId xmlns:a16="http://schemas.microsoft.com/office/drawing/2014/main" id="{1655673F-135B-4CB7-8D92-9373789C8EB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36037" y="1791165"/>
                  <a:ext cx="17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82323" name="Freihand 482322">
                  <a:extLst>
                    <a:ext uri="{FF2B5EF4-FFF2-40B4-BE49-F238E27FC236}">
                      <a16:creationId xmlns:a16="http://schemas.microsoft.com/office/drawing/2014/main" id="{7A4D6782-A0C0-4254-A78D-B015FB5E31C7}"/>
                    </a:ext>
                  </a:extLst>
                </p14:cNvPr>
                <p14:cNvContentPartPr/>
                <p14:nvPr/>
              </p14:nvContentPartPr>
              <p14:xfrm>
                <a:off x="11179437" y="1816725"/>
                <a:ext cx="30600" cy="155880"/>
              </p14:xfrm>
            </p:contentPart>
          </mc:Choice>
          <mc:Fallback>
            <p:pic>
              <p:nvPicPr>
                <p:cNvPr id="482323" name="Freihand 482322">
                  <a:extLst>
                    <a:ext uri="{FF2B5EF4-FFF2-40B4-BE49-F238E27FC236}">
                      <a16:creationId xmlns:a16="http://schemas.microsoft.com/office/drawing/2014/main" id="{7A4D6782-A0C0-4254-A78D-B015FB5E31C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175117" y="1812405"/>
                  <a:ext cx="39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82324" name="Freihand 482323">
                  <a:extLst>
                    <a:ext uri="{FF2B5EF4-FFF2-40B4-BE49-F238E27FC236}">
                      <a16:creationId xmlns:a16="http://schemas.microsoft.com/office/drawing/2014/main" id="{0D17589E-A51F-4922-B838-2D7449D02F15}"/>
                    </a:ext>
                  </a:extLst>
                </p14:cNvPr>
                <p14:cNvContentPartPr/>
                <p14:nvPr/>
              </p14:nvContentPartPr>
              <p14:xfrm>
                <a:off x="11084397" y="1779645"/>
                <a:ext cx="168840" cy="89640"/>
              </p14:xfrm>
            </p:contentPart>
          </mc:Choice>
          <mc:Fallback>
            <p:pic>
              <p:nvPicPr>
                <p:cNvPr id="482324" name="Freihand 482323">
                  <a:extLst>
                    <a:ext uri="{FF2B5EF4-FFF2-40B4-BE49-F238E27FC236}">
                      <a16:creationId xmlns:a16="http://schemas.microsoft.com/office/drawing/2014/main" id="{0D17589E-A51F-4922-B838-2D7449D02F1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80077" y="1775325"/>
                  <a:ext cx="177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82325" name="Freihand 482324">
                  <a:extLst>
                    <a:ext uri="{FF2B5EF4-FFF2-40B4-BE49-F238E27FC236}">
                      <a16:creationId xmlns:a16="http://schemas.microsoft.com/office/drawing/2014/main" id="{B2EA33CA-C380-478A-9442-C6D96AA5F977}"/>
                    </a:ext>
                  </a:extLst>
                </p14:cNvPr>
                <p14:cNvContentPartPr/>
                <p14:nvPr/>
              </p14:nvContentPartPr>
              <p14:xfrm>
                <a:off x="11295357" y="1783245"/>
                <a:ext cx="48960" cy="150840"/>
              </p14:xfrm>
            </p:contentPart>
          </mc:Choice>
          <mc:Fallback>
            <p:pic>
              <p:nvPicPr>
                <p:cNvPr id="482325" name="Freihand 482324">
                  <a:extLst>
                    <a:ext uri="{FF2B5EF4-FFF2-40B4-BE49-F238E27FC236}">
                      <a16:creationId xmlns:a16="http://schemas.microsoft.com/office/drawing/2014/main" id="{B2EA33CA-C380-478A-9442-C6D96AA5F97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91037" y="1778925"/>
                  <a:ext cx="57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82333" name="Freihand 482332">
                  <a:extLst>
                    <a:ext uri="{FF2B5EF4-FFF2-40B4-BE49-F238E27FC236}">
                      <a16:creationId xmlns:a16="http://schemas.microsoft.com/office/drawing/2014/main" id="{D8E208B2-420D-4F03-9621-B65A1582713B}"/>
                    </a:ext>
                  </a:extLst>
                </p14:cNvPr>
                <p14:cNvContentPartPr/>
                <p14:nvPr/>
              </p14:nvContentPartPr>
              <p14:xfrm>
                <a:off x="10831317" y="1980885"/>
                <a:ext cx="641160" cy="145800"/>
              </p14:xfrm>
            </p:contentPart>
          </mc:Choice>
          <mc:Fallback>
            <p:pic>
              <p:nvPicPr>
                <p:cNvPr id="482333" name="Freihand 482332">
                  <a:extLst>
                    <a:ext uri="{FF2B5EF4-FFF2-40B4-BE49-F238E27FC236}">
                      <a16:creationId xmlns:a16="http://schemas.microsoft.com/office/drawing/2014/main" id="{D8E208B2-420D-4F03-9621-B65A1582713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26997" y="1976565"/>
                  <a:ext cx="64980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482335" name="Freihand 482334">
                <a:extLst>
                  <a:ext uri="{FF2B5EF4-FFF2-40B4-BE49-F238E27FC236}">
                    <a16:creationId xmlns:a16="http://schemas.microsoft.com/office/drawing/2014/main" id="{8120F9F0-9073-441A-B91C-119045D9A642}"/>
                  </a:ext>
                </a:extLst>
              </p14:cNvPr>
              <p14:cNvContentPartPr/>
              <p14:nvPr/>
            </p14:nvContentPartPr>
            <p14:xfrm>
              <a:off x="2210757" y="4702485"/>
              <a:ext cx="2252160" cy="74520"/>
            </p14:xfrm>
          </p:contentPart>
        </mc:Choice>
        <mc:Fallback>
          <p:pic>
            <p:nvPicPr>
              <p:cNvPr id="482335" name="Freihand 482334">
                <a:extLst>
                  <a:ext uri="{FF2B5EF4-FFF2-40B4-BE49-F238E27FC236}">
                    <a16:creationId xmlns:a16="http://schemas.microsoft.com/office/drawing/2014/main" id="{8120F9F0-9073-441A-B91C-119045D9A64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206437" y="4698165"/>
                <a:ext cx="22608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482336" name="Freihand 482335">
                <a:extLst>
                  <a:ext uri="{FF2B5EF4-FFF2-40B4-BE49-F238E27FC236}">
                    <a16:creationId xmlns:a16="http://schemas.microsoft.com/office/drawing/2014/main" id="{914D1639-94E0-4545-B4CE-CF9C0B119B0F}"/>
                  </a:ext>
                </a:extLst>
              </p14:cNvPr>
              <p14:cNvContentPartPr/>
              <p14:nvPr/>
            </p14:nvContentPartPr>
            <p14:xfrm>
              <a:off x="6717957" y="4404045"/>
              <a:ext cx="616320" cy="326160"/>
            </p14:xfrm>
          </p:contentPart>
        </mc:Choice>
        <mc:Fallback>
          <p:pic>
            <p:nvPicPr>
              <p:cNvPr id="482336" name="Freihand 482335">
                <a:extLst>
                  <a:ext uri="{FF2B5EF4-FFF2-40B4-BE49-F238E27FC236}">
                    <a16:creationId xmlns:a16="http://schemas.microsoft.com/office/drawing/2014/main" id="{914D1639-94E0-4545-B4CE-CF9C0B119B0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713637" y="4399725"/>
                <a:ext cx="624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482337" name="Freihand 482336">
                <a:extLst>
                  <a:ext uri="{FF2B5EF4-FFF2-40B4-BE49-F238E27FC236}">
                    <a16:creationId xmlns:a16="http://schemas.microsoft.com/office/drawing/2014/main" id="{20D81641-79BA-4E89-A0CF-11EED1289796}"/>
                  </a:ext>
                </a:extLst>
              </p14:cNvPr>
              <p14:cNvContentPartPr/>
              <p14:nvPr/>
            </p14:nvContentPartPr>
            <p14:xfrm>
              <a:off x="6040797" y="4062045"/>
              <a:ext cx="1859760" cy="79200"/>
            </p14:xfrm>
          </p:contentPart>
        </mc:Choice>
        <mc:Fallback>
          <p:pic>
            <p:nvPicPr>
              <p:cNvPr id="482337" name="Freihand 482336">
                <a:extLst>
                  <a:ext uri="{FF2B5EF4-FFF2-40B4-BE49-F238E27FC236}">
                    <a16:creationId xmlns:a16="http://schemas.microsoft.com/office/drawing/2014/main" id="{20D81641-79BA-4E89-A0CF-11EED128979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036477" y="4057725"/>
                <a:ext cx="18684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482338" name="Freihand 482337">
                <a:extLst>
                  <a:ext uri="{FF2B5EF4-FFF2-40B4-BE49-F238E27FC236}">
                    <a16:creationId xmlns:a16="http://schemas.microsoft.com/office/drawing/2014/main" id="{62910308-2755-4BE2-BED9-D71AF9FF1118}"/>
                  </a:ext>
                </a:extLst>
              </p14:cNvPr>
              <p14:cNvContentPartPr/>
              <p14:nvPr/>
            </p14:nvContentPartPr>
            <p14:xfrm>
              <a:off x="691557" y="5057085"/>
              <a:ext cx="1406880" cy="77760"/>
            </p14:xfrm>
          </p:contentPart>
        </mc:Choice>
        <mc:Fallback>
          <p:pic>
            <p:nvPicPr>
              <p:cNvPr id="482338" name="Freihand 482337">
                <a:extLst>
                  <a:ext uri="{FF2B5EF4-FFF2-40B4-BE49-F238E27FC236}">
                    <a16:creationId xmlns:a16="http://schemas.microsoft.com/office/drawing/2014/main" id="{62910308-2755-4BE2-BED9-D71AF9FF111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87237" y="5052765"/>
                <a:ext cx="14155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482339" name="Freihand 482338">
                <a:extLst>
                  <a:ext uri="{FF2B5EF4-FFF2-40B4-BE49-F238E27FC236}">
                    <a16:creationId xmlns:a16="http://schemas.microsoft.com/office/drawing/2014/main" id="{5787EC91-A600-4E5C-9248-6E1ECDE233DF}"/>
                  </a:ext>
                </a:extLst>
              </p14:cNvPr>
              <p14:cNvContentPartPr/>
              <p14:nvPr/>
            </p14:nvContentPartPr>
            <p14:xfrm>
              <a:off x="4462197" y="4967445"/>
              <a:ext cx="3206520" cy="124920"/>
            </p14:xfrm>
          </p:contentPart>
        </mc:Choice>
        <mc:Fallback>
          <p:pic>
            <p:nvPicPr>
              <p:cNvPr id="482339" name="Freihand 482338">
                <a:extLst>
                  <a:ext uri="{FF2B5EF4-FFF2-40B4-BE49-F238E27FC236}">
                    <a16:creationId xmlns:a16="http://schemas.microsoft.com/office/drawing/2014/main" id="{5787EC91-A600-4E5C-9248-6E1ECDE233D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457877" y="4963125"/>
                <a:ext cx="32151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482340" name="Freihand 482339">
                <a:extLst>
                  <a:ext uri="{FF2B5EF4-FFF2-40B4-BE49-F238E27FC236}">
                    <a16:creationId xmlns:a16="http://schemas.microsoft.com/office/drawing/2014/main" id="{A0A1B59C-4A4D-4913-9CCB-1CDD4612DF45}"/>
                  </a:ext>
                </a:extLst>
              </p14:cNvPr>
              <p14:cNvContentPartPr/>
              <p14:nvPr/>
            </p14:nvContentPartPr>
            <p14:xfrm>
              <a:off x="4268157" y="5413125"/>
              <a:ext cx="2622600" cy="61920"/>
            </p14:xfrm>
          </p:contentPart>
        </mc:Choice>
        <mc:Fallback>
          <p:pic>
            <p:nvPicPr>
              <p:cNvPr id="482340" name="Freihand 482339">
                <a:extLst>
                  <a:ext uri="{FF2B5EF4-FFF2-40B4-BE49-F238E27FC236}">
                    <a16:creationId xmlns:a16="http://schemas.microsoft.com/office/drawing/2014/main" id="{A0A1B59C-4A4D-4913-9CCB-1CDD4612DF4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263837" y="5408805"/>
                <a:ext cx="26312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482341" name="Freihand 482340">
                <a:extLst>
                  <a:ext uri="{FF2B5EF4-FFF2-40B4-BE49-F238E27FC236}">
                    <a16:creationId xmlns:a16="http://schemas.microsoft.com/office/drawing/2014/main" id="{8411F10B-E753-4BA9-A360-A5253ABAE103}"/>
                  </a:ext>
                </a:extLst>
              </p14:cNvPr>
              <p14:cNvContentPartPr/>
              <p14:nvPr/>
            </p14:nvContentPartPr>
            <p14:xfrm>
              <a:off x="4205877" y="5047365"/>
              <a:ext cx="962640" cy="466200"/>
            </p14:xfrm>
          </p:contentPart>
        </mc:Choice>
        <mc:Fallback>
          <p:pic>
            <p:nvPicPr>
              <p:cNvPr id="482341" name="Freihand 482340">
                <a:extLst>
                  <a:ext uri="{FF2B5EF4-FFF2-40B4-BE49-F238E27FC236}">
                    <a16:creationId xmlns:a16="http://schemas.microsoft.com/office/drawing/2014/main" id="{8411F10B-E753-4BA9-A360-A5253ABAE10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201557" y="5043045"/>
                <a:ext cx="971280" cy="47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367" name="Gruppieren 482366">
            <a:extLst>
              <a:ext uri="{FF2B5EF4-FFF2-40B4-BE49-F238E27FC236}">
                <a16:creationId xmlns:a16="http://schemas.microsoft.com/office/drawing/2014/main" id="{7DBE3F55-51A0-4DD1-A7C3-88E0D3D4220B}"/>
              </a:ext>
            </a:extLst>
          </p:cNvPr>
          <p:cNvGrpSpPr/>
          <p:nvPr/>
        </p:nvGrpSpPr>
        <p:grpSpPr>
          <a:xfrm>
            <a:off x="4267437" y="5528685"/>
            <a:ext cx="3403080" cy="555120"/>
            <a:chOff x="4267437" y="5528685"/>
            <a:chExt cx="3403080" cy="55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82342" name="Freihand 482341">
                  <a:extLst>
                    <a:ext uri="{FF2B5EF4-FFF2-40B4-BE49-F238E27FC236}">
                      <a16:creationId xmlns:a16="http://schemas.microsoft.com/office/drawing/2014/main" id="{C747362F-93D5-4158-8718-BA8269F99FD0}"/>
                    </a:ext>
                  </a:extLst>
                </p14:cNvPr>
                <p14:cNvContentPartPr/>
                <p14:nvPr/>
              </p14:nvContentPartPr>
              <p14:xfrm>
                <a:off x="4586037" y="5632005"/>
                <a:ext cx="29160" cy="196920"/>
              </p14:xfrm>
            </p:contentPart>
          </mc:Choice>
          <mc:Fallback>
            <p:pic>
              <p:nvPicPr>
                <p:cNvPr id="482342" name="Freihand 482341">
                  <a:extLst>
                    <a:ext uri="{FF2B5EF4-FFF2-40B4-BE49-F238E27FC236}">
                      <a16:creationId xmlns:a16="http://schemas.microsoft.com/office/drawing/2014/main" id="{C747362F-93D5-4158-8718-BA8269F99FD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81717" y="5627685"/>
                  <a:ext cx="37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82343" name="Freihand 482342">
                  <a:extLst>
                    <a:ext uri="{FF2B5EF4-FFF2-40B4-BE49-F238E27FC236}">
                      <a16:creationId xmlns:a16="http://schemas.microsoft.com/office/drawing/2014/main" id="{0AF1A60A-B746-4ED3-A890-AADEA0257F91}"/>
                    </a:ext>
                  </a:extLst>
                </p14:cNvPr>
                <p14:cNvContentPartPr/>
                <p14:nvPr/>
              </p14:nvContentPartPr>
              <p14:xfrm>
                <a:off x="4486677" y="5528685"/>
                <a:ext cx="211680" cy="154440"/>
              </p14:xfrm>
            </p:contentPart>
          </mc:Choice>
          <mc:Fallback>
            <p:pic>
              <p:nvPicPr>
                <p:cNvPr id="482343" name="Freihand 482342">
                  <a:extLst>
                    <a:ext uri="{FF2B5EF4-FFF2-40B4-BE49-F238E27FC236}">
                      <a16:creationId xmlns:a16="http://schemas.microsoft.com/office/drawing/2014/main" id="{0AF1A60A-B746-4ED3-A890-AADEA0257F9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82357" y="5524365"/>
                  <a:ext cx="220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82345" name="Freihand 482344">
                  <a:extLst>
                    <a:ext uri="{FF2B5EF4-FFF2-40B4-BE49-F238E27FC236}">
                      <a16:creationId xmlns:a16="http://schemas.microsoft.com/office/drawing/2014/main" id="{22040C9A-2322-441B-827D-1C61EB11C1A5}"/>
                    </a:ext>
                  </a:extLst>
                </p14:cNvPr>
                <p14:cNvContentPartPr/>
                <p14:nvPr/>
              </p14:nvContentPartPr>
              <p14:xfrm>
                <a:off x="4271757" y="5917845"/>
                <a:ext cx="24840" cy="165960"/>
              </p14:xfrm>
            </p:contentPart>
          </mc:Choice>
          <mc:Fallback>
            <p:pic>
              <p:nvPicPr>
                <p:cNvPr id="482345" name="Freihand 482344">
                  <a:extLst>
                    <a:ext uri="{FF2B5EF4-FFF2-40B4-BE49-F238E27FC236}">
                      <a16:creationId xmlns:a16="http://schemas.microsoft.com/office/drawing/2014/main" id="{22040C9A-2322-441B-827D-1C61EB11C1A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67437" y="5913525"/>
                  <a:ext cx="33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82346" name="Freihand 482345">
                  <a:extLst>
                    <a:ext uri="{FF2B5EF4-FFF2-40B4-BE49-F238E27FC236}">
                      <a16:creationId xmlns:a16="http://schemas.microsoft.com/office/drawing/2014/main" id="{B4B18F1F-DA68-429B-8AB7-F25883215387}"/>
                    </a:ext>
                  </a:extLst>
                </p14:cNvPr>
                <p14:cNvContentPartPr/>
                <p14:nvPr/>
              </p14:nvContentPartPr>
              <p14:xfrm>
                <a:off x="4267437" y="5914965"/>
                <a:ext cx="265320" cy="133560"/>
              </p14:xfrm>
            </p:contentPart>
          </mc:Choice>
          <mc:Fallback>
            <p:pic>
              <p:nvPicPr>
                <p:cNvPr id="482346" name="Freihand 482345">
                  <a:extLst>
                    <a:ext uri="{FF2B5EF4-FFF2-40B4-BE49-F238E27FC236}">
                      <a16:creationId xmlns:a16="http://schemas.microsoft.com/office/drawing/2014/main" id="{B4B18F1F-DA68-429B-8AB7-F2588321538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63117" y="5910645"/>
                  <a:ext cx="273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82347" name="Freihand 482346">
                  <a:extLst>
                    <a:ext uri="{FF2B5EF4-FFF2-40B4-BE49-F238E27FC236}">
                      <a16:creationId xmlns:a16="http://schemas.microsoft.com/office/drawing/2014/main" id="{440D17D5-2914-406A-BC7E-675B9FC2A0BA}"/>
                    </a:ext>
                  </a:extLst>
                </p14:cNvPr>
                <p14:cNvContentPartPr/>
                <p14:nvPr/>
              </p14:nvContentPartPr>
              <p14:xfrm>
                <a:off x="4510077" y="5921085"/>
                <a:ext cx="23400" cy="17640"/>
              </p14:xfrm>
            </p:contentPart>
          </mc:Choice>
          <mc:Fallback>
            <p:pic>
              <p:nvPicPr>
                <p:cNvPr id="482347" name="Freihand 482346">
                  <a:extLst>
                    <a:ext uri="{FF2B5EF4-FFF2-40B4-BE49-F238E27FC236}">
                      <a16:creationId xmlns:a16="http://schemas.microsoft.com/office/drawing/2014/main" id="{440D17D5-2914-406A-BC7E-675B9FC2A0B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05757" y="5916765"/>
                  <a:ext cx="32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82348" name="Freihand 482347">
                  <a:extLst>
                    <a:ext uri="{FF2B5EF4-FFF2-40B4-BE49-F238E27FC236}">
                      <a16:creationId xmlns:a16="http://schemas.microsoft.com/office/drawing/2014/main" id="{BD524597-20B9-41B0-A26D-2F3706F38391}"/>
                    </a:ext>
                  </a:extLst>
                </p14:cNvPr>
                <p14:cNvContentPartPr/>
                <p14:nvPr/>
              </p14:nvContentPartPr>
              <p14:xfrm>
                <a:off x="4575597" y="5949525"/>
                <a:ext cx="78480" cy="104040"/>
              </p14:xfrm>
            </p:contentPart>
          </mc:Choice>
          <mc:Fallback>
            <p:pic>
              <p:nvPicPr>
                <p:cNvPr id="482348" name="Freihand 482347">
                  <a:extLst>
                    <a:ext uri="{FF2B5EF4-FFF2-40B4-BE49-F238E27FC236}">
                      <a16:creationId xmlns:a16="http://schemas.microsoft.com/office/drawing/2014/main" id="{BD524597-20B9-41B0-A26D-2F3706F3839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71277" y="5945205"/>
                  <a:ext cx="87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82349" name="Freihand 482348">
                  <a:extLst>
                    <a:ext uri="{FF2B5EF4-FFF2-40B4-BE49-F238E27FC236}">
                      <a16:creationId xmlns:a16="http://schemas.microsoft.com/office/drawing/2014/main" id="{11CA9797-9018-4700-9706-283F1A78D836}"/>
                    </a:ext>
                  </a:extLst>
                </p14:cNvPr>
                <p14:cNvContentPartPr/>
                <p14:nvPr/>
              </p14:nvContentPartPr>
              <p14:xfrm>
                <a:off x="4874037" y="5861685"/>
                <a:ext cx="321120" cy="124560"/>
              </p14:xfrm>
            </p:contentPart>
          </mc:Choice>
          <mc:Fallback>
            <p:pic>
              <p:nvPicPr>
                <p:cNvPr id="482349" name="Freihand 482348">
                  <a:extLst>
                    <a:ext uri="{FF2B5EF4-FFF2-40B4-BE49-F238E27FC236}">
                      <a16:creationId xmlns:a16="http://schemas.microsoft.com/office/drawing/2014/main" id="{11CA9797-9018-4700-9706-283F1A78D83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69717" y="5857365"/>
                  <a:ext cx="329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82350" name="Freihand 482349">
                  <a:extLst>
                    <a:ext uri="{FF2B5EF4-FFF2-40B4-BE49-F238E27FC236}">
                      <a16:creationId xmlns:a16="http://schemas.microsoft.com/office/drawing/2014/main" id="{542A2537-2FA2-4382-8B06-756C2C98958D}"/>
                    </a:ext>
                  </a:extLst>
                </p14:cNvPr>
                <p14:cNvContentPartPr/>
                <p14:nvPr/>
              </p14:nvContentPartPr>
              <p14:xfrm>
                <a:off x="5353197" y="5858085"/>
                <a:ext cx="198720" cy="57960"/>
              </p14:xfrm>
            </p:contentPart>
          </mc:Choice>
          <mc:Fallback>
            <p:pic>
              <p:nvPicPr>
                <p:cNvPr id="482350" name="Freihand 482349">
                  <a:extLst>
                    <a:ext uri="{FF2B5EF4-FFF2-40B4-BE49-F238E27FC236}">
                      <a16:creationId xmlns:a16="http://schemas.microsoft.com/office/drawing/2014/main" id="{542A2537-2FA2-4382-8B06-756C2C98958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48877" y="5853765"/>
                  <a:ext cx="207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82351" name="Freihand 482350">
                  <a:extLst>
                    <a:ext uri="{FF2B5EF4-FFF2-40B4-BE49-F238E27FC236}">
                      <a16:creationId xmlns:a16="http://schemas.microsoft.com/office/drawing/2014/main" id="{18BBB211-CC91-40B2-A64D-4A7D76981912}"/>
                    </a:ext>
                  </a:extLst>
                </p14:cNvPr>
                <p14:cNvContentPartPr/>
                <p14:nvPr/>
              </p14:nvContentPartPr>
              <p14:xfrm>
                <a:off x="5573877" y="5752245"/>
                <a:ext cx="95400" cy="156600"/>
              </p14:xfrm>
            </p:contentPart>
          </mc:Choice>
          <mc:Fallback>
            <p:pic>
              <p:nvPicPr>
                <p:cNvPr id="482351" name="Freihand 482350">
                  <a:extLst>
                    <a:ext uri="{FF2B5EF4-FFF2-40B4-BE49-F238E27FC236}">
                      <a16:creationId xmlns:a16="http://schemas.microsoft.com/office/drawing/2014/main" id="{18BBB211-CC91-40B2-A64D-4A7D769819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69557" y="5747925"/>
                  <a:ext cx="104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82352" name="Freihand 482351">
                  <a:extLst>
                    <a:ext uri="{FF2B5EF4-FFF2-40B4-BE49-F238E27FC236}">
                      <a16:creationId xmlns:a16="http://schemas.microsoft.com/office/drawing/2014/main" id="{3F578379-19A5-47EC-8043-E0B8DE620BB7}"/>
                    </a:ext>
                  </a:extLst>
                </p14:cNvPr>
                <p14:cNvContentPartPr/>
                <p14:nvPr/>
              </p14:nvContentPartPr>
              <p14:xfrm>
                <a:off x="5683317" y="5840445"/>
                <a:ext cx="100440" cy="69480"/>
              </p14:xfrm>
            </p:contentPart>
          </mc:Choice>
          <mc:Fallback>
            <p:pic>
              <p:nvPicPr>
                <p:cNvPr id="482352" name="Freihand 482351">
                  <a:extLst>
                    <a:ext uri="{FF2B5EF4-FFF2-40B4-BE49-F238E27FC236}">
                      <a16:creationId xmlns:a16="http://schemas.microsoft.com/office/drawing/2014/main" id="{3F578379-19A5-47EC-8043-E0B8DE620BB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78997" y="5836125"/>
                  <a:ext cx="109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82353" name="Freihand 482352">
                  <a:extLst>
                    <a:ext uri="{FF2B5EF4-FFF2-40B4-BE49-F238E27FC236}">
                      <a16:creationId xmlns:a16="http://schemas.microsoft.com/office/drawing/2014/main" id="{52776A8E-AE4A-4231-A641-A6DA43AC070F}"/>
                    </a:ext>
                  </a:extLst>
                </p14:cNvPr>
                <p14:cNvContentPartPr/>
                <p14:nvPr/>
              </p14:nvContentPartPr>
              <p14:xfrm>
                <a:off x="5765037" y="5828565"/>
                <a:ext cx="94680" cy="65880"/>
              </p14:xfrm>
            </p:contentPart>
          </mc:Choice>
          <mc:Fallback>
            <p:pic>
              <p:nvPicPr>
                <p:cNvPr id="482353" name="Freihand 482352">
                  <a:extLst>
                    <a:ext uri="{FF2B5EF4-FFF2-40B4-BE49-F238E27FC236}">
                      <a16:creationId xmlns:a16="http://schemas.microsoft.com/office/drawing/2014/main" id="{52776A8E-AE4A-4231-A641-A6DA43AC070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60717" y="5824245"/>
                  <a:ext cx="103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82354" name="Freihand 482353">
                  <a:extLst>
                    <a:ext uri="{FF2B5EF4-FFF2-40B4-BE49-F238E27FC236}">
                      <a16:creationId xmlns:a16="http://schemas.microsoft.com/office/drawing/2014/main" id="{3E512B6E-BF03-40A6-B9E9-F3807143E22B}"/>
                    </a:ext>
                  </a:extLst>
                </p14:cNvPr>
                <p14:cNvContentPartPr/>
                <p14:nvPr/>
              </p14:nvContentPartPr>
              <p14:xfrm>
                <a:off x="5889957" y="5742525"/>
                <a:ext cx="152640" cy="149400"/>
              </p14:xfrm>
            </p:contentPart>
          </mc:Choice>
          <mc:Fallback>
            <p:pic>
              <p:nvPicPr>
                <p:cNvPr id="482354" name="Freihand 482353">
                  <a:extLst>
                    <a:ext uri="{FF2B5EF4-FFF2-40B4-BE49-F238E27FC236}">
                      <a16:creationId xmlns:a16="http://schemas.microsoft.com/office/drawing/2014/main" id="{3E512B6E-BF03-40A6-B9E9-F3807143E22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85637" y="5738205"/>
                  <a:ext cx="161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82355" name="Freihand 482354">
                  <a:extLst>
                    <a:ext uri="{FF2B5EF4-FFF2-40B4-BE49-F238E27FC236}">
                      <a16:creationId xmlns:a16="http://schemas.microsoft.com/office/drawing/2014/main" id="{C2922E43-36A3-482D-9C80-EE340204C332}"/>
                    </a:ext>
                  </a:extLst>
                </p14:cNvPr>
                <p14:cNvContentPartPr/>
                <p14:nvPr/>
              </p14:nvContentPartPr>
              <p14:xfrm>
                <a:off x="6056997" y="5799765"/>
                <a:ext cx="116280" cy="61200"/>
              </p14:xfrm>
            </p:contentPart>
          </mc:Choice>
          <mc:Fallback>
            <p:pic>
              <p:nvPicPr>
                <p:cNvPr id="482355" name="Freihand 482354">
                  <a:extLst>
                    <a:ext uri="{FF2B5EF4-FFF2-40B4-BE49-F238E27FC236}">
                      <a16:creationId xmlns:a16="http://schemas.microsoft.com/office/drawing/2014/main" id="{C2922E43-36A3-482D-9C80-EE340204C33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52677" y="5795445"/>
                  <a:ext cx="124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82356" name="Freihand 482355">
                  <a:extLst>
                    <a:ext uri="{FF2B5EF4-FFF2-40B4-BE49-F238E27FC236}">
                      <a16:creationId xmlns:a16="http://schemas.microsoft.com/office/drawing/2014/main" id="{DCA67BE8-AE5E-47BF-A4C6-C4C2544FD68E}"/>
                    </a:ext>
                  </a:extLst>
                </p14:cNvPr>
                <p14:cNvContentPartPr/>
                <p14:nvPr/>
              </p14:nvContentPartPr>
              <p14:xfrm>
                <a:off x="6202437" y="5781045"/>
                <a:ext cx="81360" cy="75600"/>
              </p14:xfrm>
            </p:contentPart>
          </mc:Choice>
          <mc:Fallback>
            <p:pic>
              <p:nvPicPr>
                <p:cNvPr id="482356" name="Freihand 482355">
                  <a:extLst>
                    <a:ext uri="{FF2B5EF4-FFF2-40B4-BE49-F238E27FC236}">
                      <a16:creationId xmlns:a16="http://schemas.microsoft.com/office/drawing/2014/main" id="{DCA67BE8-AE5E-47BF-A4C6-C4C2544FD68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98117" y="5776725"/>
                  <a:ext cx="90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82357" name="Freihand 482356">
                  <a:extLst>
                    <a:ext uri="{FF2B5EF4-FFF2-40B4-BE49-F238E27FC236}">
                      <a16:creationId xmlns:a16="http://schemas.microsoft.com/office/drawing/2014/main" id="{17D54A8E-5FB8-46CE-8CB1-ECC059177C03}"/>
                    </a:ext>
                  </a:extLst>
                </p14:cNvPr>
                <p14:cNvContentPartPr/>
                <p14:nvPr/>
              </p14:nvContentPartPr>
              <p14:xfrm>
                <a:off x="6276957" y="5768085"/>
                <a:ext cx="120240" cy="71640"/>
              </p14:xfrm>
            </p:contentPart>
          </mc:Choice>
          <mc:Fallback>
            <p:pic>
              <p:nvPicPr>
                <p:cNvPr id="482357" name="Freihand 482356">
                  <a:extLst>
                    <a:ext uri="{FF2B5EF4-FFF2-40B4-BE49-F238E27FC236}">
                      <a16:creationId xmlns:a16="http://schemas.microsoft.com/office/drawing/2014/main" id="{17D54A8E-5FB8-46CE-8CB1-ECC059177C0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72637" y="5763765"/>
                  <a:ext cx="128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82358" name="Freihand 482357">
                  <a:extLst>
                    <a:ext uri="{FF2B5EF4-FFF2-40B4-BE49-F238E27FC236}">
                      <a16:creationId xmlns:a16="http://schemas.microsoft.com/office/drawing/2014/main" id="{B1F3EE89-19C9-4F14-B40D-E18F74A94B97}"/>
                    </a:ext>
                  </a:extLst>
                </p14:cNvPr>
                <p14:cNvContentPartPr/>
                <p14:nvPr/>
              </p14:nvContentPartPr>
              <p14:xfrm>
                <a:off x="6422037" y="5707965"/>
                <a:ext cx="153000" cy="118800"/>
              </p14:xfrm>
            </p:contentPart>
          </mc:Choice>
          <mc:Fallback>
            <p:pic>
              <p:nvPicPr>
                <p:cNvPr id="482358" name="Freihand 482357">
                  <a:extLst>
                    <a:ext uri="{FF2B5EF4-FFF2-40B4-BE49-F238E27FC236}">
                      <a16:creationId xmlns:a16="http://schemas.microsoft.com/office/drawing/2014/main" id="{B1F3EE89-19C9-4F14-B40D-E18F74A94B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17717" y="5703645"/>
                  <a:ext cx="161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82359" name="Freihand 482358">
                  <a:extLst>
                    <a:ext uri="{FF2B5EF4-FFF2-40B4-BE49-F238E27FC236}">
                      <a16:creationId xmlns:a16="http://schemas.microsoft.com/office/drawing/2014/main" id="{01BBAB67-140D-4B1B-A4C9-57255137EFBC}"/>
                    </a:ext>
                  </a:extLst>
                </p14:cNvPr>
                <p14:cNvContentPartPr/>
                <p14:nvPr/>
              </p14:nvContentPartPr>
              <p14:xfrm>
                <a:off x="6722277" y="5778525"/>
                <a:ext cx="241560" cy="65880"/>
              </p14:xfrm>
            </p:contentPart>
          </mc:Choice>
          <mc:Fallback>
            <p:pic>
              <p:nvPicPr>
                <p:cNvPr id="482359" name="Freihand 482358">
                  <a:extLst>
                    <a:ext uri="{FF2B5EF4-FFF2-40B4-BE49-F238E27FC236}">
                      <a16:creationId xmlns:a16="http://schemas.microsoft.com/office/drawing/2014/main" id="{01BBAB67-140D-4B1B-A4C9-57255137EF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17957" y="5774205"/>
                  <a:ext cx="250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82360" name="Freihand 482359">
                  <a:extLst>
                    <a:ext uri="{FF2B5EF4-FFF2-40B4-BE49-F238E27FC236}">
                      <a16:creationId xmlns:a16="http://schemas.microsoft.com/office/drawing/2014/main" id="{7B499286-4D7E-401B-8879-16E985279904}"/>
                    </a:ext>
                  </a:extLst>
                </p14:cNvPr>
                <p14:cNvContentPartPr/>
                <p14:nvPr/>
              </p14:nvContentPartPr>
              <p14:xfrm>
                <a:off x="6899757" y="5667645"/>
                <a:ext cx="360" cy="360"/>
              </p14:xfrm>
            </p:contentPart>
          </mc:Choice>
          <mc:Fallback>
            <p:pic>
              <p:nvPicPr>
                <p:cNvPr id="482360" name="Freihand 482359">
                  <a:extLst>
                    <a:ext uri="{FF2B5EF4-FFF2-40B4-BE49-F238E27FC236}">
                      <a16:creationId xmlns:a16="http://schemas.microsoft.com/office/drawing/2014/main" id="{7B499286-4D7E-401B-8879-16E9852799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95437" y="5663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82361" name="Freihand 482360">
                  <a:extLst>
                    <a:ext uri="{FF2B5EF4-FFF2-40B4-BE49-F238E27FC236}">
                      <a16:creationId xmlns:a16="http://schemas.microsoft.com/office/drawing/2014/main" id="{3EBC28E1-F582-45B1-9A73-835C3C990F39}"/>
                    </a:ext>
                  </a:extLst>
                </p14:cNvPr>
                <p14:cNvContentPartPr/>
                <p14:nvPr/>
              </p14:nvContentPartPr>
              <p14:xfrm>
                <a:off x="7135917" y="5684205"/>
                <a:ext cx="137160" cy="126720"/>
              </p14:xfrm>
            </p:contentPart>
          </mc:Choice>
          <mc:Fallback>
            <p:pic>
              <p:nvPicPr>
                <p:cNvPr id="482361" name="Freihand 482360">
                  <a:extLst>
                    <a:ext uri="{FF2B5EF4-FFF2-40B4-BE49-F238E27FC236}">
                      <a16:creationId xmlns:a16="http://schemas.microsoft.com/office/drawing/2014/main" id="{3EBC28E1-F582-45B1-9A73-835C3C990F3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31597" y="5679885"/>
                  <a:ext cx="145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82362" name="Freihand 482361">
                  <a:extLst>
                    <a:ext uri="{FF2B5EF4-FFF2-40B4-BE49-F238E27FC236}">
                      <a16:creationId xmlns:a16="http://schemas.microsoft.com/office/drawing/2014/main" id="{6B7FC0DF-28F4-49CD-AEE3-762EF1F6DB2E}"/>
                    </a:ext>
                  </a:extLst>
                </p14:cNvPr>
                <p14:cNvContentPartPr/>
                <p14:nvPr/>
              </p14:nvContentPartPr>
              <p14:xfrm>
                <a:off x="7279197" y="5695365"/>
                <a:ext cx="133560" cy="88200"/>
              </p14:xfrm>
            </p:contentPart>
          </mc:Choice>
          <mc:Fallback>
            <p:pic>
              <p:nvPicPr>
                <p:cNvPr id="482362" name="Freihand 482361">
                  <a:extLst>
                    <a:ext uri="{FF2B5EF4-FFF2-40B4-BE49-F238E27FC236}">
                      <a16:creationId xmlns:a16="http://schemas.microsoft.com/office/drawing/2014/main" id="{6B7FC0DF-28F4-49CD-AEE3-762EF1F6DB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74877" y="5691045"/>
                  <a:ext cx="142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82363" name="Freihand 482362">
                  <a:extLst>
                    <a:ext uri="{FF2B5EF4-FFF2-40B4-BE49-F238E27FC236}">
                      <a16:creationId xmlns:a16="http://schemas.microsoft.com/office/drawing/2014/main" id="{7226251E-B396-42F2-BBA2-C04BBFC7292A}"/>
                    </a:ext>
                  </a:extLst>
                </p14:cNvPr>
                <p14:cNvContentPartPr/>
                <p14:nvPr/>
              </p14:nvContentPartPr>
              <p14:xfrm>
                <a:off x="7438317" y="5682045"/>
                <a:ext cx="19440" cy="114840"/>
              </p14:xfrm>
            </p:contentPart>
          </mc:Choice>
          <mc:Fallback>
            <p:pic>
              <p:nvPicPr>
                <p:cNvPr id="482363" name="Freihand 482362">
                  <a:extLst>
                    <a:ext uri="{FF2B5EF4-FFF2-40B4-BE49-F238E27FC236}">
                      <a16:creationId xmlns:a16="http://schemas.microsoft.com/office/drawing/2014/main" id="{7226251E-B396-42F2-BBA2-C04BBFC7292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33997" y="5677725"/>
                  <a:ext cx="28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82365" name="Freihand 482364">
                  <a:extLst>
                    <a:ext uri="{FF2B5EF4-FFF2-40B4-BE49-F238E27FC236}">
                      <a16:creationId xmlns:a16="http://schemas.microsoft.com/office/drawing/2014/main" id="{BB866B95-7620-407F-8194-86E3A6318F77}"/>
                    </a:ext>
                  </a:extLst>
                </p14:cNvPr>
                <p14:cNvContentPartPr/>
                <p14:nvPr/>
              </p14:nvContentPartPr>
              <p14:xfrm>
                <a:off x="7444797" y="5674125"/>
                <a:ext cx="133200" cy="138240"/>
              </p14:xfrm>
            </p:contentPart>
          </mc:Choice>
          <mc:Fallback>
            <p:pic>
              <p:nvPicPr>
                <p:cNvPr id="482365" name="Freihand 482364">
                  <a:extLst>
                    <a:ext uri="{FF2B5EF4-FFF2-40B4-BE49-F238E27FC236}">
                      <a16:creationId xmlns:a16="http://schemas.microsoft.com/office/drawing/2014/main" id="{BB866B95-7620-407F-8194-86E3A6318F7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40477" y="5669805"/>
                  <a:ext cx="141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82366" name="Freihand 482365">
                  <a:extLst>
                    <a:ext uri="{FF2B5EF4-FFF2-40B4-BE49-F238E27FC236}">
                      <a16:creationId xmlns:a16="http://schemas.microsoft.com/office/drawing/2014/main" id="{5032E092-38EE-4D4B-B03A-26D22138F710}"/>
                    </a:ext>
                  </a:extLst>
                </p14:cNvPr>
                <p14:cNvContentPartPr/>
                <p14:nvPr/>
              </p14:nvContentPartPr>
              <p14:xfrm>
                <a:off x="7052397" y="5813445"/>
                <a:ext cx="618120" cy="84240"/>
              </p14:xfrm>
            </p:contentPart>
          </mc:Choice>
          <mc:Fallback>
            <p:pic>
              <p:nvPicPr>
                <p:cNvPr id="482366" name="Freihand 482365">
                  <a:extLst>
                    <a:ext uri="{FF2B5EF4-FFF2-40B4-BE49-F238E27FC236}">
                      <a16:creationId xmlns:a16="http://schemas.microsoft.com/office/drawing/2014/main" id="{5032E092-38EE-4D4B-B03A-26D22138F71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48077" y="5809125"/>
                  <a:ext cx="62676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482368" name="Freihand 482367">
                <a:extLst>
                  <a:ext uri="{FF2B5EF4-FFF2-40B4-BE49-F238E27FC236}">
                    <a16:creationId xmlns:a16="http://schemas.microsoft.com/office/drawing/2014/main" id="{A4CEDB15-1926-4889-AEBA-00D360F7837E}"/>
                  </a:ext>
                </a:extLst>
              </p14:cNvPr>
              <p14:cNvContentPartPr/>
              <p14:nvPr/>
            </p14:nvContentPartPr>
            <p14:xfrm>
              <a:off x="6387477" y="1137045"/>
              <a:ext cx="2041920" cy="168840"/>
            </p14:xfrm>
          </p:contentPart>
        </mc:Choice>
        <mc:Fallback>
          <p:pic>
            <p:nvPicPr>
              <p:cNvPr id="482368" name="Freihand 482367">
                <a:extLst>
                  <a:ext uri="{FF2B5EF4-FFF2-40B4-BE49-F238E27FC236}">
                    <a16:creationId xmlns:a16="http://schemas.microsoft.com/office/drawing/2014/main" id="{A4CEDB15-1926-4889-AEBA-00D360F7837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383157" y="1132725"/>
                <a:ext cx="2050560" cy="1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73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Why price level stabiliy?</a:t>
            </a:r>
          </a:p>
        </p:txBody>
      </p:sp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723900" y="880035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 b="1" u="sng"/>
              <a:t>reasons:</a:t>
            </a:r>
            <a:endParaRPr lang="de-DE" sz="2400" b="1" u="sng" dirty="0"/>
          </a:p>
          <a:p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 a market economy price give the signal of scarcity of goods and services, therefore the overall price level should not to be to volatile.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preservation of the value of money over time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Avoiding transaction cost because of new price declarations (menue costs)</a:t>
            </a:r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Injustice in the creditor-debtor relationship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Stable decisions between consumption and saving</a:t>
            </a:r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A46589A-AA2D-4B42-AE43-09B6D8A1C4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3BCE964-DF26-4072-BF58-A8384F325B13}"/>
                  </a:ext>
                </a:extLst>
              </p14:cNvPr>
              <p14:cNvContentPartPr/>
              <p14:nvPr/>
            </p14:nvContentPartPr>
            <p14:xfrm>
              <a:off x="9567357" y="630885"/>
              <a:ext cx="501480" cy="5641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3BCE964-DF26-4072-BF58-A8384F325B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3037" y="626565"/>
                <a:ext cx="510120" cy="57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99586C1-9878-4D9E-912D-AD1117C42D86}"/>
              </a:ext>
            </a:extLst>
          </p:cNvPr>
          <p:cNvGrpSpPr/>
          <p:nvPr/>
        </p:nvGrpSpPr>
        <p:grpSpPr>
          <a:xfrm>
            <a:off x="9761397" y="263685"/>
            <a:ext cx="2122920" cy="1795320"/>
            <a:chOff x="9761397" y="263685"/>
            <a:chExt cx="2122920" cy="179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DC255FE-794C-41DD-8A3A-8D53B4E13E38}"/>
                    </a:ext>
                  </a:extLst>
                </p14:cNvPr>
                <p14:cNvContentPartPr/>
                <p14:nvPr/>
              </p14:nvContentPartPr>
              <p14:xfrm>
                <a:off x="10117077" y="355845"/>
                <a:ext cx="74160" cy="13543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DC255FE-794C-41DD-8A3A-8D53B4E13E3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12757" y="351525"/>
                  <a:ext cx="82800" cy="13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F885D3B-6FF3-44F5-9141-EBFFAA91C6AA}"/>
                    </a:ext>
                  </a:extLst>
                </p14:cNvPr>
                <p14:cNvContentPartPr/>
                <p14:nvPr/>
              </p14:nvContentPartPr>
              <p14:xfrm>
                <a:off x="9938517" y="1668765"/>
                <a:ext cx="1820880" cy="450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F885D3B-6FF3-44F5-9141-EBFFAA91C6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34197" y="1664445"/>
                  <a:ext cx="1829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9DFB887-6338-459C-8CD4-20C0F372228B}"/>
                    </a:ext>
                  </a:extLst>
                </p14:cNvPr>
                <p14:cNvContentPartPr/>
                <p14:nvPr/>
              </p14:nvContentPartPr>
              <p14:xfrm>
                <a:off x="11682717" y="1605405"/>
                <a:ext cx="175320" cy="241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9DFB887-6338-459C-8CD4-20C0F372228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78397" y="1601085"/>
                  <a:ext cx="183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44EBF55-6CDD-4BC7-90D8-4C35864577B5}"/>
                    </a:ext>
                  </a:extLst>
                </p14:cNvPr>
                <p14:cNvContentPartPr/>
                <p14:nvPr/>
              </p14:nvContentPartPr>
              <p14:xfrm>
                <a:off x="9989637" y="277365"/>
                <a:ext cx="252720" cy="1965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44EBF55-6CDD-4BC7-90D8-4C35864577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85317" y="273045"/>
                  <a:ext cx="261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9A04CBB-F5D5-44DF-8B0B-906A3BDCFCC9}"/>
                    </a:ext>
                  </a:extLst>
                </p14:cNvPr>
                <p14:cNvContentPartPr/>
                <p14:nvPr/>
              </p14:nvContentPartPr>
              <p14:xfrm>
                <a:off x="9789117" y="263685"/>
                <a:ext cx="126360" cy="2797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9A04CBB-F5D5-44DF-8B0B-906A3BDCFCC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84797" y="259365"/>
                  <a:ext cx="135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70C64A5-6A38-4DFA-99CE-C1FA2A50F594}"/>
                    </a:ext>
                  </a:extLst>
                </p14:cNvPr>
                <p14:cNvContentPartPr/>
                <p14:nvPr/>
              </p14:nvContentPartPr>
              <p14:xfrm>
                <a:off x="11629797" y="1879365"/>
                <a:ext cx="102600" cy="179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70C64A5-6A38-4DFA-99CE-C1FA2A50F5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625477" y="1875045"/>
                  <a:ext cx="111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0CC41A9-FF8F-47AB-8EC5-F2BFDD68B81A}"/>
                    </a:ext>
                  </a:extLst>
                </p14:cNvPr>
                <p14:cNvContentPartPr/>
                <p14:nvPr/>
              </p14:nvContentPartPr>
              <p14:xfrm>
                <a:off x="11605677" y="1899525"/>
                <a:ext cx="151200" cy="115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0CC41A9-FF8F-47AB-8EC5-F2BFDD68B81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601357" y="1895205"/>
                  <a:ext cx="159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DEF4070-2B6D-4EF4-84BD-C8EE6A005C0D}"/>
                    </a:ext>
                  </a:extLst>
                </p14:cNvPr>
                <p14:cNvContentPartPr/>
                <p14:nvPr/>
              </p14:nvContentPartPr>
              <p14:xfrm>
                <a:off x="10484637" y="576165"/>
                <a:ext cx="932040" cy="921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DEF4070-2B6D-4EF4-84BD-C8EE6A005C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80317" y="571845"/>
                  <a:ext cx="940680" cy="9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17281B8-259A-45FB-B99E-A621F76E88B4}"/>
                    </a:ext>
                  </a:extLst>
                </p14:cNvPr>
                <p14:cNvContentPartPr/>
                <p14:nvPr/>
              </p14:nvContentPartPr>
              <p14:xfrm>
                <a:off x="10540797" y="458085"/>
                <a:ext cx="1016280" cy="918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17281B8-259A-45FB-B99E-A621F76E88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36477" y="453765"/>
                  <a:ext cx="1024920" cy="9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4F84630-320B-4162-8D02-1F79B019863C}"/>
                    </a:ext>
                  </a:extLst>
                </p14:cNvPr>
                <p14:cNvContentPartPr/>
                <p14:nvPr/>
              </p14:nvContentPartPr>
              <p14:xfrm>
                <a:off x="10116357" y="923925"/>
                <a:ext cx="262080" cy="35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4F84630-320B-4162-8D02-1F79B01986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12037" y="919605"/>
                  <a:ext cx="270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968B293-8009-4F28-9345-9E1CDD28DC6D}"/>
                    </a:ext>
                  </a:extLst>
                </p14:cNvPr>
                <p14:cNvContentPartPr/>
                <p14:nvPr/>
              </p14:nvContentPartPr>
              <p14:xfrm>
                <a:off x="10598397" y="961365"/>
                <a:ext cx="439560" cy="22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968B293-8009-4F28-9345-9E1CDD28DC6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94077" y="957045"/>
                  <a:ext cx="448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585C336-E79D-45CB-88B3-9BA21AC44C16}"/>
                    </a:ext>
                  </a:extLst>
                </p14:cNvPr>
                <p14:cNvContentPartPr/>
                <p14:nvPr/>
              </p14:nvContentPartPr>
              <p14:xfrm>
                <a:off x="11022117" y="991965"/>
                <a:ext cx="35640" cy="259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585C336-E79D-45CB-88B3-9BA21AC44C1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017797" y="987645"/>
                  <a:ext cx="44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32B5583-96F6-4E03-8D84-25116A8C2ED6}"/>
                    </a:ext>
                  </a:extLst>
                </p14:cNvPr>
                <p14:cNvContentPartPr/>
                <p14:nvPr/>
              </p14:nvContentPartPr>
              <p14:xfrm>
                <a:off x="11036517" y="1453845"/>
                <a:ext cx="10800" cy="221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32B5583-96F6-4E03-8D84-25116A8C2E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32197" y="1449525"/>
                  <a:ext cx="19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147B18E-E3FF-4510-9FA5-87C27D5B174C}"/>
                    </a:ext>
                  </a:extLst>
                </p14:cNvPr>
                <p14:cNvContentPartPr/>
                <p14:nvPr/>
              </p14:nvContentPartPr>
              <p14:xfrm>
                <a:off x="10957677" y="1862445"/>
                <a:ext cx="81720" cy="160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147B18E-E3FF-4510-9FA5-87C27D5B174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53357" y="1858125"/>
                  <a:ext cx="90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56AC5CD-E841-4113-9BC2-E9FDD71F973B}"/>
                    </a:ext>
                  </a:extLst>
                </p14:cNvPr>
                <p14:cNvContentPartPr/>
                <p14:nvPr/>
              </p14:nvContentPartPr>
              <p14:xfrm>
                <a:off x="10949397" y="1907445"/>
                <a:ext cx="145080" cy="41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56AC5CD-E841-4113-9BC2-E9FDD71F973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45077" y="1903125"/>
                  <a:ext cx="153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6F40E60-BEF9-4FE0-9094-162D95BBA65B}"/>
                    </a:ext>
                  </a:extLst>
                </p14:cNvPr>
                <p14:cNvContentPartPr/>
                <p14:nvPr/>
              </p14:nvContentPartPr>
              <p14:xfrm>
                <a:off x="11104917" y="1779285"/>
                <a:ext cx="122040" cy="101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6F40E60-BEF9-4FE0-9094-162D95BBA6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00597" y="1774965"/>
                  <a:ext cx="130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37FE09-8C56-4D8E-A0E3-36366EA17D41}"/>
                    </a:ext>
                  </a:extLst>
                </p14:cNvPr>
                <p14:cNvContentPartPr/>
                <p14:nvPr/>
              </p14:nvContentPartPr>
              <p14:xfrm>
                <a:off x="9761397" y="898365"/>
                <a:ext cx="51480" cy="210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37FE09-8C56-4D8E-A0E3-36366EA17D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57077" y="894045"/>
                  <a:ext cx="60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AF9BBC4-9FC0-4E46-93CE-2735D4644018}"/>
                    </a:ext>
                  </a:extLst>
                </p14:cNvPr>
                <p14:cNvContentPartPr/>
                <p14:nvPr/>
              </p14:nvContentPartPr>
              <p14:xfrm>
                <a:off x="9829077" y="778845"/>
                <a:ext cx="165960" cy="158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AF9BBC4-9FC0-4E46-93CE-2735D464401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24757" y="774525"/>
                  <a:ext cx="174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4CC6692-E9FA-4478-A5C4-E9E303121754}"/>
                    </a:ext>
                  </a:extLst>
                </p14:cNvPr>
                <p14:cNvContentPartPr/>
                <p14:nvPr/>
              </p14:nvContentPartPr>
              <p14:xfrm>
                <a:off x="11469957" y="426765"/>
                <a:ext cx="112680" cy="147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4CC6692-E9FA-4478-A5C4-E9E30312175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465637" y="422445"/>
                  <a:ext cx="121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3DEB9C8-222C-4AC7-9DCF-9D631B6170B8}"/>
                    </a:ext>
                  </a:extLst>
                </p14:cNvPr>
                <p14:cNvContentPartPr/>
                <p14:nvPr/>
              </p14:nvContentPartPr>
              <p14:xfrm>
                <a:off x="11645277" y="1299405"/>
                <a:ext cx="7560" cy="119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3DEB9C8-222C-4AC7-9DCF-9D631B6170B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640957" y="1295085"/>
                  <a:ext cx="16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C39CDCF-388E-4EAD-8BBD-5EF189987F5B}"/>
                    </a:ext>
                  </a:extLst>
                </p14:cNvPr>
                <p14:cNvContentPartPr/>
                <p14:nvPr/>
              </p14:nvContentPartPr>
              <p14:xfrm>
                <a:off x="11536557" y="1272405"/>
                <a:ext cx="219240" cy="184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C39CDCF-388E-4EAD-8BBD-5EF189987F5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532237" y="1268085"/>
                  <a:ext cx="227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A1A9C46-EA30-47C3-9617-68D11B858C5A}"/>
                    </a:ext>
                  </a:extLst>
                </p14:cNvPr>
                <p14:cNvContentPartPr/>
                <p14:nvPr/>
              </p14:nvContentPartPr>
              <p14:xfrm>
                <a:off x="11399757" y="1130925"/>
                <a:ext cx="484560" cy="488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A1A9C46-EA30-47C3-9617-68D11B858C5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95437" y="1126605"/>
                  <a:ext cx="4932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02B0919-E7B7-4F19-BCF6-334369F8BC1B}"/>
                    </a:ext>
                  </a:extLst>
                </p14:cNvPr>
                <p14:cNvContentPartPr/>
                <p14:nvPr/>
              </p14:nvContentPartPr>
              <p14:xfrm>
                <a:off x="11324877" y="267285"/>
                <a:ext cx="387720" cy="487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02B0919-E7B7-4F19-BCF6-334369F8BC1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20557" y="262965"/>
                  <a:ext cx="396360" cy="49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9E7229C-8819-4493-B95B-0066EEC2320C}"/>
                  </a:ext>
                </a:extLst>
              </p14:cNvPr>
              <p14:cNvContentPartPr/>
              <p14:nvPr/>
            </p14:nvContentPartPr>
            <p14:xfrm>
              <a:off x="994317" y="3117765"/>
              <a:ext cx="5744880" cy="1198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9E7229C-8819-4493-B95B-0066EEC2320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89997" y="3113445"/>
                <a:ext cx="57535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136B981D-1179-4ED1-ABC7-97E7998EC137}"/>
                  </a:ext>
                </a:extLst>
              </p14:cNvPr>
              <p14:cNvContentPartPr/>
              <p14:nvPr/>
            </p14:nvContentPartPr>
            <p14:xfrm>
              <a:off x="4030557" y="5774565"/>
              <a:ext cx="3054960" cy="781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136B981D-1179-4ED1-ABC7-97E7998EC13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6237" y="5770245"/>
                <a:ext cx="3063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817C4E1-DDFB-44AB-8E95-44B4DED28ED3}"/>
                  </a:ext>
                </a:extLst>
              </p14:cNvPr>
              <p14:cNvContentPartPr/>
              <p14:nvPr/>
            </p14:nvContentPartPr>
            <p14:xfrm>
              <a:off x="8286477" y="3854325"/>
              <a:ext cx="1222200" cy="655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817C4E1-DDFB-44AB-8E95-44B4DED28ED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282157" y="3850005"/>
                <a:ext cx="1230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FD3D457-8ADE-4617-BFB0-EA734CB0B880}"/>
                  </a:ext>
                </a:extLst>
              </p14:cNvPr>
              <p14:cNvContentPartPr/>
              <p14:nvPr/>
            </p14:nvContentPartPr>
            <p14:xfrm>
              <a:off x="700917" y="4192005"/>
              <a:ext cx="959040" cy="460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FD3D457-8ADE-4617-BFB0-EA734CB0B88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6597" y="4187685"/>
                <a:ext cx="967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43EBD33-4B40-42C1-B899-6EE9D41D8573}"/>
                  </a:ext>
                </a:extLst>
              </p14:cNvPr>
              <p14:cNvContentPartPr/>
              <p14:nvPr/>
            </p14:nvContentPartPr>
            <p14:xfrm>
              <a:off x="867237" y="3105165"/>
              <a:ext cx="5816160" cy="1688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43EBD33-4B40-42C1-B899-6EE9D41D857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62917" y="3100845"/>
                <a:ext cx="582480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17CCFCAF-98AE-40B5-B472-D49B1617935E}"/>
              </a:ext>
            </a:extLst>
          </p:cNvPr>
          <p:cNvGrpSpPr/>
          <p:nvPr/>
        </p:nvGrpSpPr>
        <p:grpSpPr>
          <a:xfrm>
            <a:off x="205197" y="1844085"/>
            <a:ext cx="6069960" cy="4008600"/>
            <a:chOff x="205197" y="1844085"/>
            <a:chExt cx="6069960" cy="40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BFA0D40-8625-4D6E-AAF2-CDCA3099453E}"/>
                    </a:ext>
                  </a:extLst>
                </p14:cNvPr>
                <p14:cNvContentPartPr/>
                <p14:nvPr/>
              </p14:nvContentPartPr>
              <p14:xfrm>
                <a:off x="1091157" y="3163485"/>
                <a:ext cx="5184000" cy="136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BFA0D40-8625-4D6E-AAF2-CDCA309945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6837" y="3159165"/>
                  <a:ext cx="5192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A66BAB4-2710-4D7E-A147-2E3CD49B7283}"/>
                    </a:ext>
                  </a:extLst>
                </p14:cNvPr>
                <p14:cNvContentPartPr/>
                <p14:nvPr/>
              </p14:nvContentPartPr>
              <p14:xfrm>
                <a:off x="205197" y="3321885"/>
                <a:ext cx="585720" cy="2182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A66BAB4-2710-4D7E-A147-2E3CD49B728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0877" y="3317565"/>
                  <a:ext cx="594360" cy="21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545941A-C27A-468D-8258-63B8DFFC01D6}"/>
                    </a:ext>
                  </a:extLst>
                </p14:cNvPr>
                <p14:cNvContentPartPr/>
                <p14:nvPr/>
              </p14:nvContentPartPr>
              <p14:xfrm>
                <a:off x="501117" y="5283525"/>
                <a:ext cx="231840" cy="4204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545941A-C27A-468D-8258-63B8DFFC01D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6797" y="5279205"/>
                  <a:ext cx="2404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C0E5A7F-270A-4836-94F6-436A2E3FD13B}"/>
                    </a:ext>
                  </a:extLst>
                </p14:cNvPr>
                <p14:cNvContentPartPr/>
                <p14:nvPr/>
              </p14:nvContentPartPr>
              <p14:xfrm>
                <a:off x="956517" y="4916325"/>
                <a:ext cx="1253880" cy="46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C0E5A7F-270A-4836-94F6-436A2E3FD13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2197" y="4912005"/>
                  <a:ext cx="1262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850F67F-FDD6-4C3E-A7B1-BB0BCF55BF19}"/>
                    </a:ext>
                  </a:extLst>
                </p14:cNvPr>
                <p14:cNvContentPartPr/>
                <p14:nvPr/>
              </p14:nvContentPartPr>
              <p14:xfrm>
                <a:off x="2703237" y="4880325"/>
                <a:ext cx="2089800" cy="115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850F67F-FDD6-4C3E-A7B1-BB0BCF55BF1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98917" y="4876005"/>
                  <a:ext cx="2098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1EFCD8D-2467-4217-802F-F9BCE91BABC7}"/>
                    </a:ext>
                  </a:extLst>
                </p14:cNvPr>
                <p14:cNvContentPartPr/>
                <p14:nvPr/>
              </p14:nvContentPartPr>
              <p14:xfrm>
                <a:off x="333357" y="1844085"/>
                <a:ext cx="290520" cy="4008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1EFCD8D-2467-4217-802F-F9BCE91BABC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9037" y="1839765"/>
                  <a:ext cx="299160" cy="401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2739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Measuring the value of money</a:t>
            </a:r>
          </a:p>
        </p:txBody>
      </p:sp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1524000" y="1384301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/>
              <a:t>In order to determine the puchasing power of money we cannot only look at single prices. Therefore we calculate an average of many prices.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>
                <a:cs typeface="Times New Roman" pitchFamily="18" charset="0"/>
              </a:rPr>
              <a:t>→</a:t>
            </a:r>
            <a:r>
              <a:rPr lang="de-DE" sz="2400">
                <a:cs typeface="Times New Roman" pitchFamily="18" charset="0"/>
              </a:rPr>
              <a:t>	The value of money is measured in a price index. This price 	index is base on representative choice of a basket of single goods.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7EBB99-EE8E-4157-A55B-CE03CA8D89B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0023003-7D9B-44FF-9EB4-2AC256B1CD72}"/>
                  </a:ext>
                </a:extLst>
              </p14:cNvPr>
              <p14:cNvContentPartPr/>
              <p14:nvPr/>
            </p14:nvContentPartPr>
            <p14:xfrm>
              <a:off x="5113077" y="2896005"/>
              <a:ext cx="3224160" cy="40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0023003-7D9B-44FF-9EB4-2AC256B1CD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8757" y="2891685"/>
                <a:ext cx="32328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E4663AA-56D7-415E-9382-6B042C3F1AB9}"/>
                  </a:ext>
                </a:extLst>
              </p14:cNvPr>
              <p14:cNvContentPartPr/>
              <p14:nvPr/>
            </p14:nvContentPartPr>
            <p14:xfrm>
              <a:off x="9126717" y="2862525"/>
              <a:ext cx="868320" cy="493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E4663AA-56D7-415E-9382-6B042C3F1A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22397" y="2858205"/>
                <a:ext cx="876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E315386-DBB5-455F-BFD2-7A62076ED936}"/>
                  </a:ext>
                </a:extLst>
              </p14:cNvPr>
              <p14:cNvContentPartPr/>
              <p14:nvPr/>
            </p14:nvContentPartPr>
            <p14:xfrm>
              <a:off x="4454277" y="3347085"/>
              <a:ext cx="3783960" cy="1166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E315386-DBB5-455F-BFD2-7A62076ED9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9957" y="3342765"/>
                <a:ext cx="3792600" cy="1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935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6684" y="827688"/>
            <a:ext cx="9299475" cy="178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r>
              <a:rPr lang="de-DE" altLang="de-DE" sz="2540">
                <a:solidFill>
                  <a:srgbClr val="000000"/>
                </a:solidFill>
              </a:rPr>
              <a:t>Choice of the basket of single goods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Determine the relevant goods and services, a representative household is consuming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Weighting the goods due to their significanse in the consumption plan of the representative household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6265" y="2811124"/>
            <a:ext cx="8603154" cy="19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514350" indent="-514350" eaLnBrk="1" hangingPunct="1">
              <a:buClrTx/>
              <a:buFont typeface="+mj-lt"/>
              <a:buAutoNum type="arabicPeriod" startAt="2"/>
            </a:pPr>
            <a:r>
              <a:rPr lang="de-DE" altLang="de-DE" sz="2540">
                <a:solidFill>
                  <a:srgbClr val="000000"/>
                </a:solidFill>
              </a:rPr>
              <a:t>Dertermine the prices: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Looking up the prices of the goods in the chosen basket for a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6265" y="4597842"/>
            <a:ext cx="8603154" cy="21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3"/>
            </a:pPr>
            <a:r>
              <a:rPr lang="de-DE" altLang="de-DE" sz="2540">
                <a:solidFill>
                  <a:srgbClr val="000000"/>
                </a:solidFill>
              </a:rPr>
              <a:t>Value of the basket: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29544" lvl="1" indent="-414772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Multiply the determined prices with the chosen weight.  Summing up give the Value of the basket for the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776A83-F044-46FF-9C71-19A4CA163E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14BB199-392C-4F37-8288-E8D07883786A}"/>
                  </a:ext>
                </a:extLst>
              </p14:cNvPr>
              <p14:cNvContentPartPr/>
              <p14:nvPr/>
            </p14:nvContentPartPr>
            <p14:xfrm>
              <a:off x="7114317" y="1690365"/>
              <a:ext cx="2338920" cy="36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14BB199-392C-4F37-8288-E8D0788378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9997" y="1686045"/>
                <a:ext cx="2347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C8BCC88-9C30-453B-852B-1571AB3D8F05}"/>
                  </a:ext>
                </a:extLst>
              </p14:cNvPr>
              <p14:cNvContentPartPr/>
              <p14:nvPr/>
            </p14:nvContentPartPr>
            <p14:xfrm>
              <a:off x="1421997" y="1984485"/>
              <a:ext cx="3364920" cy="83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C8BCC88-9C30-453B-852B-1571AB3D8F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7677" y="1980165"/>
                <a:ext cx="33735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C57B654-13AC-4C8F-BE82-28E36BCF46E9}"/>
                  </a:ext>
                </a:extLst>
              </p14:cNvPr>
              <p14:cNvContentPartPr/>
              <p14:nvPr/>
            </p14:nvContentPartPr>
            <p14:xfrm>
              <a:off x="1613157" y="2388765"/>
              <a:ext cx="1890720" cy="673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C57B654-13AC-4C8F-BE82-28E36BCF46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8837" y="2384445"/>
                <a:ext cx="18993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27D0334-0FA1-47DE-95D5-14D5A2171A92}"/>
                  </a:ext>
                </a:extLst>
              </p14:cNvPr>
              <p14:cNvContentPartPr/>
              <p14:nvPr/>
            </p14:nvContentPartPr>
            <p14:xfrm>
              <a:off x="1454397" y="3947565"/>
              <a:ext cx="3353040" cy="1897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27D0334-0FA1-47DE-95D5-14D5A2171A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0077" y="3943245"/>
                <a:ext cx="33616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A722C56-B895-43F6-A0AD-0134B9DDD5D5}"/>
                  </a:ext>
                </a:extLst>
              </p14:cNvPr>
              <p14:cNvContentPartPr/>
              <p14:nvPr/>
            </p14:nvContentPartPr>
            <p14:xfrm>
              <a:off x="1348197" y="4412685"/>
              <a:ext cx="2604240" cy="889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A722C56-B895-43F6-A0AD-0134B9DDD5D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43877" y="4408365"/>
                <a:ext cx="2612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065895D-11E5-4023-B3F4-220BFE3632ED}"/>
                  </a:ext>
                </a:extLst>
              </p14:cNvPr>
              <p14:cNvContentPartPr/>
              <p14:nvPr/>
            </p14:nvContentPartPr>
            <p14:xfrm>
              <a:off x="3902757" y="3493245"/>
              <a:ext cx="871200" cy="7167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065895D-11E5-4023-B3F4-220BFE3632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98437" y="3488925"/>
                <a:ext cx="8798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D115107-4C49-490E-B208-A0E520348D85}"/>
                  </a:ext>
                </a:extLst>
              </p14:cNvPr>
              <p14:cNvContentPartPr/>
              <p14:nvPr/>
            </p14:nvContentPartPr>
            <p14:xfrm>
              <a:off x="3776037" y="3934605"/>
              <a:ext cx="379440" cy="3326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D115107-4C49-490E-B208-A0E520348D8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71717" y="3930285"/>
                <a:ext cx="388080" cy="34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41B600B-2080-4F4B-B893-83D7AEB7AB1F}"/>
              </a:ext>
            </a:extLst>
          </p:cNvPr>
          <p:cNvGrpSpPr/>
          <p:nvPr/>
        </p:nvGrpSpPr>
        <p:grpSpPr>
          <a:xfrm>
            <a:off x="4909317" y="2845605"/>
            <a:ext cx="2894040" cy="543600"/>
            <a:chOff x="4909317" y="2845605"/>
            <a:chExt cx="2894040" cy="54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17E4318-8BCC-4800-AA0F-C240E5AFBB3F}"/>
                    </a:ext>
                  </a:extLst>
                </p14:cNvPr>
                <p14:cNvContentPartPr/>
                <p14:nvPr/>
              </p14:nvContentPartPr>
              <p14:xfrm>
                <a:off x="4909317" y="3191205"/>
                <a:ext cx="217440" cy="198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17E4318-8BCC-4800-AA0F-C240E5AFBB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04997" y="3186885"/>
                  <a:ext cx="226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BC239A9-1946-4408-84C4-709335CADB46}"/>
                    </a:ext>
                  </a:extLst>
                </p14:cNvPr>
                <p14:cNvContentPartPr/>
                <p14:nvPr/>
              </p14:nvContentPartPr>
              <p14:xfrm>
                <a:off x="5065917" y="3184005"/>
                <a:ext cx="41400" cy="5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BC239A9-1946-4408-84C4-709335CADB4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61597" y="3179685"/>
                  <a:ext cx="50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C611247-464C-4A0B-83E0-0E62A87E6025}"/>
                    </a:ext>
                  </a:extLst>
                </p14:cNvPr>
                <p14:cNvContentPartPr/>
                <p14:nvPr/>
              </p14:nvContentPartPr>
              <p14:xfrm>
                <a:off x="5146557" y="3209565"/>
                <a:ext cx="87480" cy="91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C611247-464C-4A0B-83E0-0E62A87E60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42237" y="3205245"/>
                  <a:ext cx="96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E4632F-9872-4EEB-A881-E1E1BD473BB4}"/>
                    </a:ext>
                  </a:extLst>
                </p14:cNvPr>
                <p14:cNvContentPartPr/>
                <p14:nvPr/>
              </p14:nvContentPartPr>
              <p14:xfrm>
                <a:off x="5354277" y="3150885"/>
                <a:ext cx="51480" cy="118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E4632F-9872-4EEB-A881-E1E1BD473BB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49957" y="3146565"/>
                  <a:ext cx="60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BFBD7DA-7E10-4616-B8BC-EC334E8B33F0}"/>
                    </a:ext>
                  </a:extLst>
                </p14:cNvPr>
                <p14:cNvContentPartPr/>
                <p14:nvPr/>
              </p14:nvContentPartPr>
              <p14:xfrm>
                <a:off x="5315397" y="3049365"/>
                <a:ext cx="7200" cy="8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BFBD7DA-7E10-4616-B8BC-EC334E8B33F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11077" y="3045045"/>
                  <a:ext cx="15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5887912-0AB8-4462-A796-2D997BE8F9B3}"/>
                    </a:ext>
                  </a:extLst>
                </p14:cNvPr>
                <p14:cNvContentPartPr/>
                <p14:nvPr/>
              </p14:nvContentPartPr>
              <p14:xfrm>
                <a:off x="5401437" y="3109125"/>
                <a:ext cx="135720" cy="126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5887912-0AB8-4462-A796-2D997BE8F9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97117" y="3104805"/>
                  <a:ext cx="144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FBB03A9-21CE-44A6-A0A8-A5B1C2ACD30C}"/>
                    </a:ext>
                  </a:extLst>
                </p14:cNvPr>
                <p14:cNvContentPartPr/>
                <p14:nvPr/>
              </p14:nvContentPartPr>
              <p14:xfrm>
                <a:off x="5663877" y="2984925"/>
                <a:ext cx="104040" cy="192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FBB03A9-21CE-44A6-A0A8-A5B1C2ACD30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59557" y="2980605"/>
                  <a:ext cx="112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929CB7A-7C99-405A-8816-55EAF4E7AFDB}"/>
                    </a:ext>
                  </a:extLst>
                </p14:cNvPr>
                <p14:cNvContentPartPr/>
                <p14:nvPr/>
              </p14:nvContentPartPr>
              <p14:xfrm>
                <a:off x="5771877" y="3051165"/>
                <a:ext cx="107280" cy="96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929CB7A-7C99-405A-8816-55EAF4E7AF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67557" y="3046845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EEBBC66-FFD5-49E8-9161-90245A51EA0C}"/>
                    </a:ext>
                  </a:extLst>
                </p14:cNvPr>
                <p14:cNvContentPartPr/>
                <p14:nvPr/>
              </p14:nvContentPartPr>
              <p14:xfrm>
                <a:off x="5871957" y="2950725"/>
                <a:ext cx="99720" cy="169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EEBBC66-FFD5-49E8-9161-90245A51EA0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67637" y="2946405"/>
                  <a:ext cx="108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F46474C-14DB-4462-BD22-8715580DA81E}"/>
                    </a:ext>
                  </a:extLst>
                </p14:cNvPr>
                <p14:cNvContentPartPr/>
                <p14:nvPr/>
              </p14:nvContentPartPr>
              <p14:xfrm>
                <a:off x="5936757" y="3095085"/>
                <a:ext cx="60840" cy="6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F46474C-14DB-4462-BD22-8715580DA8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32437" y="3090765"/>
                  <a:ext cx="69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C6D8C56-BAD6-4F87-8110-10A4A3FE93D1}"/>
                    </a:ext>
                  </a:extLst>
                </p14:cNvPr>
                <p14:cNvContentPartPr/>
                <p14:nvPr/>
              </p14:nvContentPartPr>
              <p14:xfrm>
                <a:off x="5996517" y="3013365"/>
                <a:ext cx="199080" cy="92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C6D8C56-BAD6-4F87-8110-10A4A3FE93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92197" y="3009045"/>
                  <a:ext cx="207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371F717-C77A-4EA2-A495-95C38E6D5483}"/>
                    </a:ext>
                  </a:extLst>
                </p14:cNvPr>
                <p14:cNvContentPartPr/>
                <p14:nvPr/>
              </p14:nvContentPartPr>
              <p14:xfrm>
                <a:off x="6375597" y="2979885"/>
                <a:ext cx="523800" cy="202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371F717-C77A-4EA2-A495-95C38E6D548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71277" y="2975565"/>
                  <a:ext cx="532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F1F56E3-B174-4D1C-969D-80D3BAF017B6}"/>
                    </a:ext>
                  </a:extLst>
                </p14:cNvPr>
                <p14:cNvContentPartPr/>
                <p14:nvPr/>
              </p14:nvContentPartPr>
              <p14:xfrm>
                <a:off x="7088037" y="2971245"/>
                <a:ext cx="203040" cy="84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F1F56E3-B174-4D1C-969D-80D3BAF017B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83717" y="2966925"/>
                  <a:ext cx="211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1BD3F03-9D7F-4C34-B36A-6A322C8A2844}"/>
                    </a:ext>
                  </a:extLst>
                </p14:cNvPr>
                <p14:cNvContentPartPr/>
                <p14:nvPr/>
              </p14:nvContentPartPr>
              <p14:xfrm>
                <a:off x="7315557" y="2952885"/>
                <a:ext cx="183600" cy="65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1BD3F03-9D7F-4C34-B36A-6A322C8A284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11237" y="2948565"/>
                  <a:ext cx="192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5657055-9C11-486B-9505-B35C1DAACA86}"/>
                    </a:ext>
                  </a:extLst>
                </p14:cNvPr>
                <p14:cNvContentPartPr/>
                <p14:nvPr/>
              </p14:nvContentPartPr>
              <p14:xfrm>
                <a:off x="7518237" y="2845605"/>
                <a:ext cx="173880" cy="173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5657055-9C11-486B-9505-B35C1DAACA8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13917" y="2841285"/>
                  <a:ext cx="182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FEBC2A4-82CB-4FCB-9C46-6D3C4837E195}"/>
                    </a:ext>
                  </a:extLst>
                </p14:cNvPr>
                <p14:cNvContentPartPr/>
                <p14:nvPr/>
              </p14:nvContentPartPr>
              <p14:xfrm>
                <a:off x="7030797" y="3055125"/>
                <a:ext cx="772560" cy="136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FEBC2A4-82CB-4FCB-9C46-6D3C4837E1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26477" y="3050805"/>
                  <a:ext cx="78120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253B659-1445-44BB-8D48-81D5DE4FA2A2}"/>
                  </a:ext>
                </a:extLst>
              </p14:cNvPr>
              <p14:cNvContentPartPr/>
              <p14:nvPr/>
            </p14:nvContentPartPr>
            <p14:xfrm>
              <a:off x="1553757" y="6125565"/>
              <a:ext cx="6544440" cy="1080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253B659-1445-44BB-8D48-81D5DE4FA2A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49437" y="6121245"/>
                <a:ext cx="65530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9A27A2B-172B-46FA-8745-EEBF6132E046}"/>
                  </a:ext>
                </a:extLst>
              </p14:cNvPr>
              <p14:cNvContentPartPr/>
              <p14:nvPr/>
            </p14:nvContentPartPr>
            <p14:xfrm>
              <a:off x="1354317" y="6465765"/>
              <a:ext cx="1341000" cy="324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9A27A2B-172B-46FA-8745-EEBF6132E04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49997" y="6461445"/>
                <a:ext cx="13496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7DD6DD6-19BC-4569-A0BB-9BE2C8AA9696}"/>
                  </a:ext>
                </a:extLst>
              </p14:cNvPr>
              <p14:cNvContentPartPr/>
              <p14:nvPr/>
            </p14:nvContentPartPr>
            <p14:xfrm>
              <a:off x="987117" y="5395845"/>
              <a:ext cx="2799360" cy="756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7DD6DD6-19BC-4569-A0BB-9BE2C8AA969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82797" y="5391525"/>
                <a:ext cx="280800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78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5035" y="1126223"/>
            <a:ext cx="8937326" cy="29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AutoNum type="arabicPeriod" startAt="4"/>
            </a:pPr>
            <a:r>
              <a:rPr lang="de-DE" altLang="de-DE" sz="2540">
                <a:solidFill>
                  <a:srgbClr val="000000"/>
                </a:solidFill>
              </a:rPr>
              <a:t>Choose a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The Price-Index of  the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 </a:t>
            </a:r>
            <a:r>
              <a:rPr lang="de-DE" altLang="de-DE" sz="2540">
                <a:solidFill>
                  <a:srgbClr val="000000"/>
                </a:solidFill>
              </a:rPr>
              <a:t>is set to 100.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Index of time t is calculated as value of the basket at time t divided by the value of the basket in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multiplied by 100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3663" y="3742574"/>
            <a:ext cx="8603154" cy="211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Symbol" panose="05050102010706020507" pitchFamily="18" charset="2"/>
              <a:buChar char="-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5"/>
            </a:pPr>
            <a:r>
              <a:rPr lang="de-DE" altLang="de-DE" sz="2540">
                <a:solidFill>
                  <a:srgbClr val="000000"/>
                </a:solidFill>
              </a:rPr>
              <a:t>Calculating inflation: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Inflation equals the rate of change of the Price-Index.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6EFB7D-061F-48B6-A0EA-7D5AD98D9EC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3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38115" y="0"/>
            <a:ext cx="882732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Harmonized Indices of consumer Prices (HICP)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Definition Eurostat:</a:t>
                </a:r>
              </a:p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The Harmonised Indices of Consumer Prices (HICP) measure the changes over time in the prices of consumer goods and services acquired by households. They give a comparable measure of inflation as they are calculated according to harmonised definitions. Data is available on a monthly and annual basis, broken down by detailed consumption categories.</a:t>
                </a: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𝐻𝐼𝐶𝑃</m:t>
                    </m:r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Weight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r>
                  <a:rPr lang="de-DE" altLang="de-DE" sz="2540" dirty="0">
                    <a:solidFill>
                      <a:srgbClr val="000000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Price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blipFill>
                <a:blip r:embed="rId3"/>
                <a:stretch>
                  <a:fillRect l="-1296" t="-1399" r="-19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2565" y="5856930"/>
            <a:ext cx="7840279" cy="5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  <a:hlinkClick r:id="rId4"/>
              </a:rPr>
              <a:t>A personal inflation calculator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16EF6D-9778-4799-B681-BF201C230D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6C179A0-2F7C-4D96-A484-B6A510C29B6C}"/>
                  </a:ext>
                </a:extLst>
              </p14:cNvPr>
              <p14:cNvContentPartPr/>
              <p14:nvPr/>
            </p14:nvContentPartPr>
            <p14:xfrm>
              <a:off x="4802757" y="1868205"/>
              <a:ext cx="3500640" cy="121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6C179A0-2F7C-4D96-A484-B6A510C29B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98437" y="1863885"/>
                <a:ext cx="35092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CCAB7F8-50E2-4E2C-B153-68C20EA92535}"/>
                  </a:ext>
                </a:extLst>
              </p14:cNvPr>
              <p14:cNvContentPartPr/>
              <p14:nvPr/>
            </p14:nvContentPartPr>
            <p14:xfrm>
              <a:off x="223917" y="2350245"/>
              <a:ext cx="3011040" cy="137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CCAB7F8-50E2-4E2C-B153-68C20EA925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597" y="2345925"/>
                <a:ext cx="301968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0106781-8802-496B-831C-9A751C12289F}"/>
              </a:ext>
            </a:extLst>
          </p:cNvPr>
          <p:cNvGrpSpPr/>
          <p:nvPr/>
        </p:nvGrpSpPr>
        <p:grpSpPr>
          <a:xfrm>
            <a:off x="2657157" y="2249445"/>
            <a:ext cx="6659640" cy="572040"/>
            <a:chOff x="2657157" y="2249445"/>
            <a:chExt cx="6659640" cy="57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EAFB012-487F-4008-9596-A5330E7D474E}"/>
                    </a:ext>
                  </a:extLst>
                </p14:cNvPr>
                <p14:cNvContentPartPr/>
                <p14:nvPr/>
              </p14:nvContentPartPr>
              <p14:xfrm>
                <a:off x="2657157" y="2688645"/>
                <a:ext cx="6399000" cy="1328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EAFB012-487F-4008-9596-A5330E7D474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2837" y="2684325"/>
                  <a:ext cx="6407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544996D-7467-4F97-895A-BC0D2F141CEF}"/>
                    </a:ext>
                  </a:extLst>
                </p14:cNvPr>
                <p14:cNvContentPartPr/>
                <p14:nvPr/>
              </p14:nvContentPartPr>
              <p14:xfrm>
                <a:off x="5745957" y="2249445"/>
                <a:ext cx="3570840" cy="5443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544996D-7467-4F97-895A-BC0D2F141C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41637" y="2245125"/>
                  <a:ext cx="3579480" cy="55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C333FE0-EFB7-4612-9174-1D57B201F624}"/>
              </a:ext>
            </a:extLst>
          </p:cNvPr>
          <p:cNvGrpSpPr/>
          <p:nvPr/>
        </p:nvGrpSpPr>
        <p:grpSpPr>
          <a:xfrm>
            <a:off x="2801877" y="3089685"/>
            <a:ext cx="3495240" cy="90000"/>
            <a:chOff x="2801877" y="3089685"/>
            <a:chExt cx="3495240" cy="9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374F1EA-49F0-4342-8CC4-A69CB952F10E}"/>
                    </a:ext>
                  </a:extLst>
                </p14:cNvPr>
                <p14:cNvContentPartPr/>
                <p14:nvPr/>
              </p14:nvContentPartPr>
              <p14:xfrm>
                <a:off x="2801877" y="3104445"/>
                <a:ext cx="3464640" cy="72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374F1EA-49F0-4342-8CC4-A69CB952F10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97557" y="3100125"/>
                  <a:ext cx="3473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6DF8441-B5AD-4DAB-B45F-8B978C18D05C}"/>
                    </a:ext>
                  </a:extLst>
                </p14:cNvPr>
                <p14:cNvContentPartPr/>
                <p14:nvPr/>
              </p14:nvContentPartPr>
              <p14:xfrm>
                <a:off x="2904117" y="3089685"/>
                <a:ext cx="3393000" cy="90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6DF8441-B5AD-4DAB-B45F-8B978C18D05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99797" y="3085365"/>
                  <a:ext cx="340164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19CFB0F-E087-43FC-9CC6-FD070D8CA716}"/>
                  </a:ext>
                </a:extLst>
              </p14:cNvPr>
              <p14:cNvContentPartPr/>
              <p14:nvPr/>
            </p14:nvContentPartPr>
            <p14:xfrm>
              <a:off x="255237" y="3518085"/>
              <a:ext cx="4708440" cy="640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19CFB0F-E087-43FC-9CC6-FD070D8CA71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0917" y="3513765"/>
                <a:ext cx="47170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F24BFFD-1509-4833-8093-30BED99142D3}"/>
                  </a:ext>
                </a:extLst>
              </p14:cNvPr>
              <p14:cNvContentPartPr/>
              <p14:nvPr/>
            </p14:nvContentPartPr>
            <p14:xfrm>
              <a:off x="1994037" y="3812565"/>
              <a:ext cx="421200" cy="5684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F24BFFD-1509-4833-8093-30BED99142D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89717" y="3808245"/>
                <a:ext cx="42984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4FCE431-542C-4848-82E3-56720308A874}"/>
                  </a:ext>
                </a:extLst>
              </p14:cNvPr>
              <p14:cNvContentPartPr/>
              <p14:nvPr/>
            </p14:nvContentPartPr>
            <p14:xfrm>
              <a:off x="1889997" y="4424925"/>
              <a:ext cx="149040" cy="2268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4FCE431-542C-4848-82E3-56720308A87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85677" y="4420605"/>
                <a:ext cx="1576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7CD3AAE-3124-4E46-B6C8-CDFEE01E6059}"/>
                  </a:ext>
                </a:extLst>
              </p14:cNvPr>
              <p14:cNvContentPartPr/>
              <p14:nvPr/>
            </p14:nvContentPartPr>
            <p14:xfrm>
              <a:off x="1865877" y="4355445"/>
              <a:ext cx="185760" cy="1303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7CD3AAE-3124-4E46-B6C8-CDFEE01E60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61557" y="4351125"/>
                <a:ext cx="1944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097C3D0-D679-4BCE-979B-3BD3DFEFFD59}"/>
                  </a:ext>
                </a:extLst>
              </p14:cNvPr>
              <p14:cNvContentPartPr/>
              <p14:nvPr/>
            </p14:nvContentPartPr>
            <p14:xfrm>
              <a:off x="1481757" y="4758645"/>
              <a:ext cx="346680" cy="1382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097C3D0-D679-4BCE-979B-3BD3DFEFFD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77437" y="4754325"/>
                <a:ext cx="3553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E50E858-9B58-41EB-92CE-84546E742A30}"/>
                  </a:ext>
                </a:extLst>
              </p14:cNvPr>
              <p14:cNvContentPartPr/>
              <p14:nvPr/>
            </p14:nvContentPartPr>
            <p14:xfrm>
              <a:off x="1810437" y="4729485"/>
              <a:ext cx="25560" cy="302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E50E858-9B58-41EB-92CE-84546E742A3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06117" y="4725165"/>
                <a:ext cx="34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C6C4277-C280-4005-B4FC-515D8096EC33}"/>
                  </a:ext>
                </a:extLst>
              </p14:cNvPr>
              <p14:cNvContentPartPr/>
              <p14:nvPr/>
            </p14:nvContentPartPr>
            <p14:xfrm>
              <a:off x="1807917" y="4780965"/>
              <a:ext cx="83160" cy="2221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C6C4277-C280-4005-B4FC-515D8096EC3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03597" y="4776645"/>
                <a:ext cx="918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5290BA2-C09B-4ECF-B5E6-3D9E10E093F9}"/>
                  </a:ext>
                </a:extLst>
              </p14:cNvPr>
              <p14:cNvContentPartPr/>
              <p14:nvPr/>
            </p14:nvContentPartPr>
            <p14:xfrm>
              <a:off x="1907277" y="4680525"/>
              <a:ext cx="197280" cy="1731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5290BA2-C09B-4ECF-B5E6-3D9E10E093F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02957" y="4676205"/>
                <a:ext cx="2059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DF9817D-40F8-444C-9358-6C3428FF272C}"/>
                  </a:ext>
                </a:extLst>
              </p14:cNvPr>
              <p14:cNvContentPartPr/>
              <p14:nvPr/>
            </p14:nvContentPartPr>
            <p14:xfrm>
              <a:off x="2622237" y="4400445"/>
              <a:ext cx="19440" cy="1854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DF9817D-40F8-444C-9358-6C3428FF272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17917" y="4396125"/>
                <a:ext cx="280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0C45D43-DAFF-4968-9B47-95219D070560}"/>
                  </a:ext>
                </a:extLst>
              </p14:cNvPr>
              <p14:cNvContentPartPr/>
              <p14:nvPr/>
            </p14:nvContentPartPr>
            <p14:xfrm>
              <a:off x="2523237" y="4275525"/>
              <a:ext cx="171000" cy="1494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0C45D43-DAFF-4968-9B47-95219D07056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18917" y="4271205"/>
                <a:ext cx="1796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7238F7F-AD19-4869-A5DB-3CF174BF85C9}"/>
                  </a:ext>
                </a:extLst>
              </p14:cNvPr>
              <p14:cNvContentPartPr/>
              <p14:nvPr/>
            </p14:nvContentPartPr>
            <p14:xfrm>
              <a:off x="2442597" y="4762245"/>
              <a:ext cx="103320" cy="1944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7238F7F-AD19-4869-A5DB-3CF174BF85C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38277" y="4757925"/>
                <a:ext cx="1119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56C7A2B-D891-49E6-AD80-C2E178E5A0C3}"/>
                  </a:ext>
                </a:extLst>
              </p14:cNvPr>
              <p14:cNvContentPartPr/>
              <p14:nvPr/>
            </p14:nvContentPartPr>
            <p14:xfrm>
              <a:off x="2578317" y="4738125"/>
              <a:ext cx="127080" cy="1134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56C7A2B-D891-49E6-AD80-C2E178E5A0C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73997" y="4733805"/>
                <a:ext cx="1357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AA2C7BA-DD95-4F36-9391-2EB9FEA09F00}"/>
                  </a:ext>
                </a:extLst>
              </p14:cNvPr>
              <p14:cNvContentPartPr/>
              <p14:nvPr/>
            </p14:nvContentPartPr>
            <p14:xfrm>
              <a:off x="2685957" y="4684845"/>
              <a:ext cx="61920" cy="460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AA2C7BA-DD95-4F36-9391-2EB9FEA09F0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81637" y="4680525"/>
                <a:ext cx="70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E07BC91-5410-4E9C-8BF9-6F71197E6CA8}"/>
                  </a:ext>
                </a:extLst>
              </p14:cNvPr>
              <p14:cNvContentPartPr/>
              <p14:nvPr/>
            </p14:nvContentPartPr>
            <p14:xfrm>
              <a:off x="2759037" y="4731285"/>
              <a:ext cx="148680" cy="957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E07BC91-5410-4E9C-8BF9-6F71197E6CA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754717" y="4726965"/>
                <a:ext cx="1573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BB3BBAB-39D1-42AE-A299-0ED3A52130EE}"/>
                  </a:ext>
                </a:extLst>
              </p14:cNvPr>
              <p14:cNvContentPartPr/>
              <p14:nvPr/>
            </p14:nvContentPartPr>
            <p14:xfrm>
              <a:off x="2245677" y="4799325"/>
              <a:ext cx="54720" cy="464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BB3BBAB-39D1-42AE-A299-0ED3A52130E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41357" y="4795005"/>
                <a:ext cx="6336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9EE2B09-224A-48BD-AE34-161C726209BF}"/>
              </a:ext>
            </a:extLst>
          </p:cNvPr>
          <p:cNvGrpSpPr/>
          <p:nvPr/>
        </p:nvGrpSpPr>
        <p:grpSpPr>
          <a:xfrm>
            <a:off x="3540597" y="4827405"/>
            <a:ext cx="1260000" cy="376560"/>
            <a:chOff x="3540597" y="4827405"/>
            <a:chExt cx="126000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3D0FF06-EBAF-4812-AF2F-4E71188A6688}"/>
                    </a:ext>
                  </a:extLst>
                </p14:cNvPr>
                <p14:cNvContentPartPr/>
                <p14:nvPr/>
              </p14:nvContentPartPr>
              <p14:xfrm>
                <a:off x="3581277" y="4871325"/>
                <a:ext cx="229680" cy="25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3D0FF06-EBAF-4812-AF2F-4E71188A668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76957" y="4867005"/>
                  <a:ext cx="238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19E0223-C93D-4921-B48D-A4364DC7D7E0}"/>
                    </a:ext>
                  </a:extLst>
                </p14:cNvPr>
                <p14:cNvContentPartPr/>
                <p14:nvPr/>
              </p14:nvContentPartPr>
              <p14:xfrm>
                <a:off x="3540597" y="4903365"/>
                <a:ext cx="236520" cy="211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19E0223-C93D-4921-B48D-A4364DC7D7E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36277" y="4899045"/>
                  <a:ext cx="245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E516303-57D5-4AFC-8E48-4839DA7C291B}"/>
                    </a:ext>
                  </a:extLst>
                </p14:cNvPr>
                <p14:cNvContentPartPr/>
                <p14:nvPr/>
              </p14:nvContentPartPr>
              <p14:xfrm>
                <a:off x="3894117" y="4939005"/>
                <a:ext cx="140040" cy="264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E516303-57D5-4AFC-8E48-4839DA7C29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89797" y="4934685"/>
                  <a:ext cx="148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8F77DB8-00D1-4EE3-A736-ED0571AA0A02}"/>
                    </a:ext>
                  </a:extLst>
                </p14:cNvPr>
                <p14:cNvContentPartPr/>
                <p14:nvPr/>
              </p14:nvContentPartPr>
              <p14:xfrm>
                <a:off x="4082757" y="5004885"/>
                <a:ext cx="65160" cy="101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8F77DB8-00D1-4EE3-A736-ED0571AA0A0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78437" y="5000565"/>
                  <a:ext cx="73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CD72661-1C85-460F-A278-1C02FA981812}"/>
                    </a:ext>
                  </a:extLst>
                </p14:cNvPr>
                <p14:cNvContentPartPr/>
                <p14:nvPr/>
              </p14:nvContentPartPr>
              <p14:xfrm>
                <a:off x="4104717" y="4901565"/>
                <a:ext cx="6120" cy="9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CD72661-1C85-460F-A278-1C02FA98181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00397" y="4897245"/>
                  <a:ext cx="14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63BED0C-34B0-48AF-A974-22B8AC8859E5}"/>
                    </a:ext>
                  </a:extLst>
                </p14:cNvPr>
                <p14:cNvContentPartPr/>
                <p14:nvPr/>
              </p14:nvContentPartPr>
              <p14:xfrm>
                <a:off x="4227117" y="4940445"/>
                <a:ext cx="256320" cy="32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63BED0C-34B0-48AF-A974-22B8AC8859E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22797" y="4936125"/>
                  <a:ext cx="264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B60B391-3835-4343-B3B9-B15D9F967BAF}"/>
                    </a:ext>
                  </a:extLst>
                </p14:cNvPr>
                <p14:cNvContentPartPr/>
                <p14:nvPr/>
              </p14:nvContentPartPr>
              <p14:xfrm>
                <a:off x="4267437" y="4997325"/>
                <a:ext cx="192240" cy="29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B60B391-3835-4343-B3B9-B15D9F967BA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63117" y="4993005"/>
                  <a:ext cx="200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38ABBDA-D970-490E-8CF9-E47746366902}"/>
                    </a:ext>
                  </a:extLst>
                </p14:cNvPr>
                <p14:cNvContentPartPr/>
                <p14:nvPr/>
              </p14:nvContentPartPr>
              <p14:xfrm>
                <a:off x="4591077" y="4827405"/>
                <a:ext cx="209520" cy="221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38ABBDA-D970-490E-8CF9-E477463669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86757" y="4823085"/>
                  <a:ext cx="21816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8B77BB3-DB7E-407C-A08E-CB83CAF64016}"/>
              </a:ext>
            </a:extLst>
          </p:cNvPr>
          <p:cNvGrpSpPr/>
          <p:nvPr/>
        </p:nvGrpSpPr>
        <p:grpSpPr>
          <a:xfrm>
            <a:off x="3516117" y="5188845"/>
            <a:ext cx="276120" cy="182880"/>
            <a:chOff x="3516117" y="5188845"/>
            <a:chExt cx="27612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DB78735-36D0-4555-83CB-5A8098C035B0}"/>
                    </a:ext>
                  </a:extLst>
                </p14:cNvPr>
                <p14:cNvContentPartPr/>
                <p14:nvPr/>
              </p14:nvContentPartPr>
              <p14:xfrm>
                <a:off x="3525477" y="5250045"/>
                <a:ext cx="50760" cy="121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DB78735-36D0-4555-83CB-5A8098C035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21157" y="5245725"/>
                  <a:ext cx="59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F2D0AC2-EF85-4513-B6FC-68A50348135C}"/>
                    </a:ext>
                  </a:extLst>
                </p14:cNvPr>
                <p14:cNvContentPartPr/>
                <p14:nvPr/>
              </p14:nvContentPartPr>
              <p14:xfrm>
                <a:off x="3516117" y="5188845"/>
                <a:ext cx="3600" cy="6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F2D0AC2-EF85-4513-B6FC-68A50348135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11797" y="5184525"/>
                  <a:ext cx="12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8BCB29F-EF0B-422A-B0BC-5381EE0D54B1}"/>
                    </a:ext>
                  </a:extLst>
                </p14:cNvPr>
                <p14:cNvContentPartPr/>
                <p14:nvPr/>
              </p14:nvContentPartPr>
              <p14:xfrm>
                <a:off x="3599637" y="5240685"/>
                <a:ext cx="123840" cy="33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8BCB29F-EF0B-422A-B0BC-5381EE0D54B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95317" y="5236365"/>
                  <a:ext cx="13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6C87F13-1F41-4121-A3EF-604717D1598B}"/>
                    </a:ext>
                  </a:extLst>
                </p14:cNvPr>
                <p14:cNvContentPartPr/>
                <p14:nvPr/>
              </p14:nvContentPartPr>
              <p14:xfrm>
                <a:off x="3637797" y="5277405"/>
                <a:ext cx="99000" cy="45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6C87F13-1F41-4121-A3EF-604717D1598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33477" y="5273085"/>
                  <a:ext cx="107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03A1C3E-E16D-4D75-8EBF-ACA71F626D9D}"/>
                    </a:ext>
                  </a:extLst>
                </p14:cNvPr>
                <p14:cNvContentPartPr/>
                <p14:nvPr/>
              </p14:nvContentPartPr>
              <p14:xfrm>
                <a:off x="3739677" y="5218725"/>
                <a:ext cx="52560" cy="97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03A1C3E-E16D-4D75-8EBF-ACA71F626D9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35357" y="5214405"/>
                  <a:ext cx="6120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3783E46-B418-4929-BC29-E121D28DF58C}"/>
                  </a:ext>
                </a:extLst>
              </p14:cNvPr>
              <p14:cNvContentPartPr/>
              <p14:nvPr/>
            </p14:nvContentPartPr>
            <p14:xfrm>
              <a:off x="3620877" y="4717605"/>
              <a:ext cx="104400" cy="748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3783E46-B418-4929-BC29-E121D28DF58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16557" y="4713285"/>
                <a:ext cx="11304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20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ChangeArrowheads="1"/>
          </p:cNvSpPr>
          <p:nvPr/>
        </p:nvSpPr>
        <p:spPr bwMode="auto">
          <a:xfrm>
            <a:off x="3143251" y="182298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Weight scheme of the HCPI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02262" y="4226929"/>
            <a:ext cx="7424057" cy="65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400">
                <a:solidFill>
                  <a:srgbClr val="000000"/>
                </a:solidFill>
                <a:hlinkClick r:id="rId3"/>
              </a:rPr>
              <a:t>https://www.ecb.europa.eu/stats/macroeconomic_and_sectoral/hicp/html/index.en.html</a:t>
            </a: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5D8F276-50C6-465F-817C-0770CCC16D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CAC016-3E9A-A39E-7A8E-A74E716AC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55" y="933059"/>
            <a:ext cx="6864703" cy="31878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3B87D01-5BCE-48E4-813B-75335B91CC6E}"/>
                  </a:ext>
                </a:extLst>
              </p14:cNvPr>
              <p14:cNvContentPartPr/>
              <p14:nvPr/>
            </p14:nvContentPartPr>
            <p14:xfrm>
              <a:off x="1490757" y="1979805"/>
              <a:ext cx="6383160" cy="4748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3B87D01-5BCE-48E4-813B-75335B91CC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6437" y="1975485"/>
                <a:ext cx="639180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E4B8D68-828D-44A0-A728-39287C0441C5}"/>
              </a:ext>
            </a:extLst>
          </p:cNvPr>
          <p:cNvGrpSpPr/>
          <p:nvPr/>
        </p:nvGrpSpPr>
        <p:grpSpPr>
          <a:xfrm>
            <a:off x="1624317" y="1992405"/>
            <a:ext cx="5886360" cy="548280"/>
            <a:chOff x="1624317" y="1992405"/>
            <a:chExt cx="5886360" cy="54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F90E1E3-7E5D-4925-A7F3-2796DC32B0C6}"/>
                    </a:ext>
                  </a:extLst>
                </p14:cNvPr>
                <p14:cNvContentPartPr/>
                <p14:nvPr/>
              </p14:nvContentPartPr>
              <p14:xfrm>
                <a:off x="1668237" y="2035245"/>
                <a:ext cx="558360" cy="4503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F90E1E3-7E5D-4925-A7F3-2796DC32B0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63917" y="2030925"/>
                  <a:ext cx="5670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3D3F353-C0F6-4BDD-977C-F7217C8151A2}"/>
                    </a:ext>
                  </a:extLst>
                </p14:cNvPr>
                <p14:cNvContentPartPr/>
                <p14:nvPr/>
              </p14:nvContentPartPr>
              <p14:xfrm>
                <a:off x="2234517" y="2034525"/>
                <a:ext cx="402120" cy="457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3D3F353-C0F6-4BDD-977C-F7217C8151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30197" y="2030205"/>
                  <a:ext cx="4107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A905B3B-1A42-4F29-A3F9-D6437D928118}"/>
                    </a:ext>
                  </a:extLst>
                </p14:cNvPr>
                <p14:cNvContentPartPr/>
                <p14:nvPr/>
              </p14:nvContentPartPr>
              <p14:xfrm>
                <a:off x="1624317" y="1992405"/>
                <a:ext cx="5886360" cy="5482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A905B3B-1A42-4F29-A3F9-D6437D92811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19997" y="1988085"/>
                  <a:ext cx="5895000" cy="55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4100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Inflation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de-DE" altLang="de-DE" sz="2540">
                    <a:solidFill>
                      <a:srgbClr val="000000"/>
                    </a:solidFill>
                  </a:rPr>
                  <a:t>The inflation rate is the relative change of CPI with respect to the previous year. :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254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Inflation</m:t>
                    </m:r>
                    <m:d>
                      <m:dPr>
                        <m:ctrlPr>
                          <a:rPr lang="de-DE" altLang="de-DE" sz="254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 </m:t>
                        </m:r>
                      </m:num>
                      <m:den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 		t</a:t>
                </a:r>
                <a:r>
                  <a:rPr lang="de-DE" altLang="de-DE" sz="2540">
                    <a:solidFill>
                      <a:srgbClr val="000000"/>
                    </a:solidFill>
                  </a:rPr>
                  <a:t>: time index 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blipFill>
                <a:blip r:embed="rId3"/>
                <a:stretch>
                  <a:fillRect l="-1347" t="-2364" r="-13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7968BB03-7437-4301-9973-364D08D1737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84F4AD7-70C3-4B53-9999-A4EECD2DD491}"/>
                  </a:ext>
                </a:extLst>
              </p14:cNvPr>
              <p14:cNvContentPartPr/>
              <p14:nvPr/>
            </p14:nvContentPartPr>
            <p14:xfrm>
              <a:off x="1927437" y="2668125"/>
              <a:ext cx="2778120" cy="1594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84F4AD7-70C3-4B53-9999-A4EECD2DD4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3117" y="2663805"/>
                <a:ext cx="2786760" cy="16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431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0420647" y="0"/>
            <a:ext cx="1771353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Beispiel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816985"/>
              </p:ext>
            </p:extLst>
          </p:nvPr>
        </p:nvGraphicFramePr>
        <p:xfrm>
          <a:off x="717550" y="949325"/>
          <a:ext cx="10266363" cy="444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Worksheet" r:id="rId4" imgW="5867476" imgH="2543175" progId="Excel.Sheet.12">
                  <p:embed/>
                </p:oleObj>
              </mc:Choice>
              <mc:Fallback>
                <p:oleObj name="Worksheet" r:id="rId4" imgW="5867476" imgH="2543175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7550" y="949325"/>
                        <a:ext cx="10266363" cy="444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1435915A-4340-428F-BD2D-5B937473C4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45B1398-8D27-46AE-83F5-0DF1ED6E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44" y="52791"/>
            <a:ext cx="9588905" cy="63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 dirty="0" err="1">
                <a:solidFill>
                  <a:srgbClr val="000000"/>
                </a:solidFill>
              </a:rPr>
              <a:t>Calcuate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the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price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index</a:t>
            </a:r>
            <a:r>
              <a:rPr lang="de-DE" altLang="de-DE" sz="1800" dirty="0">
                <a:solidFill>
                  <a:srgbClr val="000000"/>
                </a:solidFill>
              </a:rPr>
              <a:t> 2017 – 2019 (2017=100)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Inflation </a:t>
            </a:r>
            <a:r>
              <a:rPr lang="de-DE" altLang="de-DE" sz="1800" dirty="0" err="1">
                <a:solidFill>
                  <a:srgbClr val="000000"/>
                </a:solidFill>
              </a:rPr>
              <a:t>rates</a:t>
            </a:r>
            <a:r>
              <a:rPr lang="de-DE" altLang="de-DE" sz="1800" dirty="0">
                <a:solidFill>
                  <a:srgbClr val="000000"/>
                </a:solidFill>
              </a:rPr>
              <a:t> 2018 und 2019, and </a:t>
            </a:r>
            <a:r>
              <a:rPr lang="de-DE" altLang="de-DE" sz="1800" dirty="0" err="1">
                <a:solidFill>
                  <a:srgbClr val="000000"/>
                </a:solidFill>
              </a:rPr>
              <a:t>the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average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inflation</a:t>
            </a:r>
            <a:r>
              <a:rPr lang="de-DE" altLang="de-DE" sz="1800" dirty="0">
                <a:solidFill>
                  <a:srgbClr val="000000"/>
                </a:solidFill>
              </a:rPr>
              <a:t> 2018 – 2019.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925C948-5B22-4D71-8157-BD8652F6409C}"/>
              </a:ext>
            </a:extLst>
          </p:cNvPr>
          <p:cNvGrpSpPr/>
          <p:nvPr/>
        </p:nvGrpSpPr>
        <p:grpSpPr>
          <a:xfrm>
            <a:off x="7380950" y="2028765"/>
            <a:ext cx="238320" cy="215280"/>
            <a:chOff x="7380950" y="2028765"/>
            <a:chExt cx="23832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F4DEF91-BB37-4A52-9443-1E683103813D}"/>
                    </a:ext>
                  </a:extLst>
                </p14:cNvPr>
                <p14:cNvContentPartPr/>
                <p14:nvPr/>
              </p14:nvContentPartPr>
              <p14:xfrm>
                <a:off x="7464110" y="2091045"/>
                <a:ext cx="64080" cy="72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F4DEF91-BB37-4A52-9443-1E683103813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59790" y="2086725"/>
                  <a:ext cx="72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58F2E53-197F-44BB-A3DB-E8B5E5D753F6}"/>
                    </a:ext>
                  </a:extLst>
                </p14:cNvPr>
                <p14:cNvContentPartPr/>
                <p14:nvPr/>
              </p14:nvContentPartPr>
              <p14:xfrm>
                <a:off x="7380950" y="2028765"/>
                <a:ext cx="238320" cy="215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58F2E53-197F-44BB-A3DB-E8B5E5D753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76630" y="2024445"/>
                  <a:ext cx="24696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8658C70-0CCE-4A33-BB0C-3D7064F9D235}"/>
              </a:ext>
            </a:extLst>
          </p:cNvPr>
          <p:cNvGrpSpPr/>
          <p:nvPr/>
        </p:nvGrpSpPr>
        <p:grpSpPr>
          <a:xfrm>
            <a:off x="8702150" y="2383365"/>
            <a:ext cx="202320" cy="168840"/>
            <a:chOff x="8702150" y="2383365"/>
            <a:chExt cx="20232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F7374EA-87DB-456E-B505-0E5D82E2273E}"/>
                    </a:ext>
                  </a:extLst>
                </p14:cNvPr>
                <p14:cNvContentPartPr/>
                <p14:nvPr/>
              </p14:nvContentPartPr>
              <p14:xfrm>
                <a:off x="8751110" y="2420445"/>
                <a:ext cx="101880" cy="97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F7374EA-87DB-456E-B505-0E5D82E227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46790" y="2416125"/>
                  <a:ext cx="110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013A283-A87A-409F-9889-74A2AA1DE798}"/>
                    </a:ext>
                  </a:extLst>
                </p14:cNvPr>
                <p14:cNvContentPartPr/>
                <p14:nvPr/>
              </p14:nvContentPartPr>
              <p14:xfrm>
                <a:off x="8702150" y="2383365"/>
                <a:ext cx="202320" cy="168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013A283-A87A-409F-9889-74A2AA1DE7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97830" y="2379045"/>
                  <a:ext cx="2109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C533AEE4-CF97-4168-A341-4CC3975DCFA6}"/>
              </a:ext>
            </a:extLst>
          </p:cNvPr>
          <p:cNvGrpSpPr/>
          <p:nvPr/>
        </p:nvGrpSpPr>
        <p:grpSpPr>
          <a:xfrm>
            <a:off x="9937670" y="2734725"/>
            <a:ext cx="223200" cy="232200"/>
            <a:chOff x="9937670" y="2734725"/>
            <a:chExt cx="22320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D287C5C-F8DB-4234-9264-652160FA960E}"/>
                    </a:ext>
                  </a:extLst>
                </p14:cNvPr>
                <p14:cNvContentPartPr/>
                <p14:nvPr/>
              </p14:nvContentPartPr>
              <p14:xfrm>
                <a:off x="10009310" y="2778285"/>
                <a:ext cx="72720" cy="108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D287C5C-F8DB-4234-9264-652160FA960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04990" y="2773965"/>
                  <a:ext cx="81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2380FE2-8294-4F45-B691-F8B65A5C1F83}"/>
                    </a:ext>
                  </a:extLst>
                </p14:cNvPr>
                <p14:cNvContentPartPr/>
                <p14:nvPr/>
              </p14:nvContentPartPr>
              <p14:xfrm>
                <a:off x="10047110" y="2775405"/>
                <a:ext cx="360" cy="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2380FE2-8294-4F45-B691-F8B65A5C1F8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42790" y="2771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36493D8-1520-48FB-8438-A84A78C23F3D}"/>
                    </a:ext>
                  </a:extLst>
                </p14:cNvPr>
                <p14:cNvContentPartPr/>
                <p14:nvPr/>
              </p14:nvContentPartPr>
              <p14:xfrm>
                <a:off x="9937670" y="2734725"/>
                <a:ext cx="223200" cy="2322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36493D8-1520-48FB-8438-A84A78C23F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933350" y="2730405"/>
                  <a:ext cx="23184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7808E0C2-3F6C-4A92-A250-F22F39A55856}"/>
                  </a:ext>
                </a:extLst>
              </p14:cNvPr>
              <p14:cNvContentPartPr/>
              <p14:nvPr/>
            </p14:nvContentPartPr>
            <p14:xfrm>
              <a:off x="5071190" y="5752245"/>
              <a:ext cx="81360" cy="20124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7808E0C2-3F6C-4A92-A250-F22F39A5585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6870" y="5747925"/>
                <a:ext cx="900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1A38A3BA-8A1B-4579-83BB-6194157E1C48}"/>
                  </a:ext>
                </a:extLst>
              </p14:cNvPr>
              <p14:cNvContentPartPr/>
              <p14:nvPr/>
            </p14:nvContentPartPr>
            <p14:xfrm>
              <a:off x="8977190" y="2703045"/>
              <a:ext cx="837000" cy="4536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1A38A3BA-8A1B-4579-83BB-6194157E1C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72870" y="2698725"/>
                <a:ext cx="8456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05E34180-2C87-4F99-B133-23D2225B800D}"/>
                  </a:ext>
                </a:extLst>
              </p14:cNvPr>
              <p14:cNvContentPartPr/>
              <p14:nvPr/>
            </p14:nvContentPartPr>
            <p14:xfrm>
              <a:off x="3608510" y="4111599"/>
              <a:ext cx="63000" cy="21456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05E34180-2C87-4F99-B133-23D2225B800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04190" y="4107279"/>
                <a:ext cx="716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EF70E9B2-EE06-4E4E-8D1C-67171139D9BD}"/>
                  </a:ext>
                </a:extLst>
              </p14:cNvPr>
              <p14:cNvContentPartPr/>
              <p14:nvPr/>
            </p14:nvContentPartPr>
            <p14:xfrm>
              <a:off x="3575390" y="4187199"/>
              <a:ext cx="210240" cy="15444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EF70E9B2-EE06-4E4E-8D1C-67171139D9B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71070" y="4182879"/>
                <a:ext cx="2188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F4E44E43-7EAB-4011-B691-8DD82F017A8A}"/>
                  </a:ext>
                </a:extLst>
              </p14:cNvPr>
              <p14:cNvContentPartPr/>
              <p14:nvPr/>
            </p14:nvContentPartPr>
            <p14:xfrm>
              <a:off x="3515990" y="4045359"/>
              <a:ext cx="157320" cy="9324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F4E44E43-7EAB-4011-B691-8DD82F017A8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11670" y="4041039"/>
                <a:ext cx="1659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F1D5627E-2CCF-4A4C-9858-794E68B65E94}"/>
                  </a:ext>
                </a:extLst>
              </p14:cNvPr>
              <p14:cNvContentPartPr/>
              <p14:nvPr/>
            </p14:nvContentPartPr>
            <p14:xfrm>
              <a:off x="3729830" y="4093599"/>
              <a:ext cx="164880" cy="12492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F1D5627E-2CCF-4A4C-9858-794E68B65E9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25510" y="4089279"/>
                <a:ext cx="1735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6C446E25-A398-4352-A57F-91106AD176F9}"/>
                  </a:ext>
                </a:extLst>
              </p14:cNvPr>
              <p14:cNvContentPartPr/>
              <p14:nvPr/>
            </p14:nvContentPartPr>
            <p14:xfrm>
              <a:off x="3886430" y="3889119"/>
              <a:ext cx="205200" cy="35424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6C446E25-A398-4352-A57F-91106AD176F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82110" y="3884799"/>
                <a:ext cx="2138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1A695230-C1AD-4228-B248-6AF7957CA436}"/>
                  </a:ext>
                </a:extLst>
              </p14:cNvPr>
              <p14:cNvContentPartPr/>
              <p14:nvPr/>
            </p14:nvContentPartPr>
            <p14:xfrm>
              <a:off x="4108910" y="3810999"/>
              <a:ext cx="274320" cy="23220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1A695230-C1AD-4228-B248-6AF7957CA43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04590" y="3806679"/>
                <a:ext cx="2829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080CA5A5-F621-4C8A-9863-FC7B57F07777}"/>
                  </a:ext>
                </a:extLst>
              </p14:cNvPr>
              <p14:cNvContentPartPr/>
              <p14:nvPr/>
            </p14:nvContentPartPr>
            <p14:xfrm>
              <a:off x="4328150" y="3781119"/>
              <a:ext cx="253080" cy="9432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080CA5A5-F621-4C8A-9863-FC7B57F077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23830" y="3776799"/>
                <a:ext cx="2617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4467D67B-6665-4CD2-97BB-4B5C1C695CDE}"/>
                  </a:ext>
                </a:extLst>
              </p14:cNvPr>
              <p14:cNvContentPartPr/>
              <p14:nvPr/>
            </p14:nvContentPartPr>
            <p14:xfrm>
              <a:off x="4706510" y="3528759"/>
              <a:ext cx="134640" cy="26496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4467D67B-6665-4CD2-97BB-4B5C1C695CD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02190" y="3524439"/>
                <a:ext cx="1432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40A88ABF-7416-4FC0-9B00-971328782AA2}"/>
                  </a:ext>
                </a:extLst>
              </p14:cNvPr>
              <p14:cNvContentPartPr/>
              <p14:nvPr/>
            </p14:nvContentPartPr>
            <p14:xfrm>
              <a:off x="4817030" y="3614439"/>
              <a:ext cx="137880" cy="7884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40A88ABF-7416-4FC0-9B00-971328782AA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12710" y="3610119"/>
                <a:ext cx="146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0F7ACAC6-F505-4787-8D4B-5F9E00FE31DE}"/>
                  </a:ext>
                </a:extLst>
              </p14:cNvPr>
              <p14:cNvContentPartPr/>
              <p14:nvPr/>
            </p14:nvContentPartPr>
            <p14:xfrm>
              <a:off x="4958510" y="3542079"/>
              <a:ext cx="100800" cy="7452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0F7ACAC6-F505-4787-8D4B-5F9E00FE31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54190" y="3537759"/>
                <a:ext cx="1094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695DBCDF-AFF6-440C-952B-2F1A0E27A0F5}"/>
                  </a:ext>
                </a:extLst>
              </p14:cNvPr>
              <p14:cNvContentPartPr/>
              <p14:nvPr/>
            </p14:nvContentPartPr>
            <p14:xfrm>
              <a:off x="5055350" y="3421839"/>
              <a:ext cx="122400" cy="15444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695DBCDF-AFF6-440C-952B-2F1A0E27A0F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51030" y="3417519"/>
                <a:ext cx="1310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99027068-AC94-4383-9EDB-12B0199DB0DB}"/>
                  </a:ext>
                </a:extLst>
              </p14:cNvPr>
              <p14:cNvContentPartPr/>
              <p14:nvPr/>
            </p14:nvContentPartPr>
            <p14:xfrm>
              <a:off x="5153990" y="3452799"/>
              <a:ext cx="109800" cy="6948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99027068-AC94-4383-9EDB-12B0199DB0D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49670" y="3448479"/>
                <a:ext cx="118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50AEFC83-4799-409D-B7DF-F84D94F153AE}"/>
                  </a:ext>
                </a:extLst>
              </p14:cNvPr>
              <p14:cNvContentPartPr/>
              <p14:nvPr/>
            </p14:nvContentPartPr>
            <p14:xfrm>
              <a:off x="5292230" y="3421479"/>
              <a:ext cx="97560" cy="7740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50AEFC83-4799-409D-B7DF-F84D94F153A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87910" y="3417159"/>
                <a:ext cx="106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DDD51C0B-DCA8-4097-8937-A29D77D5C891}"/>
                  </a:ext>
                </a:extLst>
              </p14:cNvPr>
              <p14:cNvContentPartPr/>
              <p14:nvPr/>
            </p14:nvContentPartPr>
            <p14:xfrm>
              <a:off x="4287470" y="4042479"/>
              <a:ext cx="250200" cy="32940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DDD51C0B-DCA8-4097-8937-A29D77D5C89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83150" y="4038159"/>
                <a:ext cx="258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964687A1-0513-4758-9034-EEABBD9F971D}"/>
                  </a:ext>
                </a:extLst>
              </p14:cNvPr>
              <p14:cNvContentPartPr/>
              <p14:nvPr/>
            </p14:nvContentPartPr>
            <p14:xfrm>
              <a:off x="4561430" y="3954999"/>
              <a:ext cx="177120" cy="17208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964687A1-0513-4758-9034-EEABBD9F971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57110" y="3950679"/>
                <a:ext cx="1857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5EFDC9CB-BA12-4448-8251-A050164AFB81}"/>
                  </a:ext>
                </a:extLst>
              </p14:cNvPr>
              <p14:cNvContentPartPr/>
              <p14:nvPr/>
            </p14:nvContentPartPr>
            <p14:xfrm>
              <a:off x="4740350" y="3898119"/>
              <a:ext cx="83520" cy="13572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5EFDC9CB-BA12-4448-8251-A050164AFB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36030" y="3893799"/>
                <a:ext cx="921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B9207C41-93B1-4F1C-9F58-29995A8DA228}"/>
                  </a:ext>
                </a:extLst>
              </p14:cNvPr>
              <p14:cNvContentPartPr/>
              <p14:nvPr/>
            </p14:nvContentPartPr>
            <p14:xfrm>
              <a:off x="4845110" y="3848079"/>
              <a:ext cx="65880" cy="15624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B9207C41-93B1-4F1C-9F58-29995A8DA22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40790" y="3843759"/>
                <a:ext cx="74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0175BFD8-32C9-452E-A8E7-648676A7D278}"/>
                  </a:ext>
                </a:extLst>
              </p14:cNvPr>
              <p14:cNvContentPartPr/>
              <p14:nvPr/>
            </p14:nvContentPartPr>
            <p14:xfrm>
              <a:off x="4903430" y="3750519"/>
              <a:ext cx="114840" cy="21888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0175BFD8-32C9-452E-A8E7-648676A7D27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99110" y="3746199"/>
                <a:ext cx="123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7052BEE5-DB0F-404C-993C-7D107D9E475B}"/>
                  </a:ext>
                </a:extLst>
              </p14:cNvPr>
              <p14:cNvContentPartPr/>
              <p14:nvPr/>
            </p14:nvContentPartPr>
            <p14:xfrm>
              <a:off x="5147150" y="3550719"/>
              <a:ext cx="446040" cy="27000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7052BEE5-DB0F-404C-993C-7D107D9E47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42830" y="3546399"/>
                <a:ext cx="4546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ABEC2171-F612-42FB-9C95-5806B0561FAF}"/>
                  </a:ext>
                </a:extLst>
              </p14:cNvPr>
              <p14:cNvContentPartPr/>
              <p14:nvPr/>
            </p14:nvContentPartPr>
            <p14:xfrm>
              <a:off x="4831790" y="4214199"/>
              <a:ext cx="118080" cy="21564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ABEC2171-F612-42FB-9C95-5806B0561F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27470" y="4209879"/>
                <a:ext cx="1267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9DAC35E7-3995-42F9-85C1-451E01D9AB54}"/>
                  </a:ext>
                </a:extLst>
              </p14:cNvPr>
              <p14:cNvContentPartPr/>
              <p14:nvPr/>
            </p14:nvContentPartPr>
            <p14:xfrm>
              <a:off x="4839710" y="4202679"/>
              <a:ext cx="181080" cy="20340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9DAC35E7-3995-42F9-85C1-451E01D9AB5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35390" y="4198359"/>
                <a:ext cx="1897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D23CA57D-BA53-4F73-B012-8EAD503AB6CE}"/>
                  </a:ext>
                </a:extLst>
              </p14:cNvPr>
              <p14:cNvContentPartPr/>
              <p14:nvPr/>
            </p14:nvContentPartPr>
            <p14:xfrm>
              <a:off x="5022590" y="4119519"/>
              <a:ext cx="116280" cy="17388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D23CA57D-BA53-4F73-B012-8EAD503AB6C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18270" y="4115199"/>
                <a:ext cx="1249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ACCCDB88-02CC-49E7-A09F-2D9C7C92651D}"/>
                  </a:ext>
                </a:extLst>
              </p14:cNvPr>
              <p14:cNvContentPartPr/>
              <p14:nvPr/>
            </p14:nvContentPartPr>
            <p14:xfrm>
              <a:off x="5154710" y="4039959"/>
              <a:ext cx="84600" cy="1458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ACCCDB88-02CC-49E7-A09F-2D9C7C92651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50390" y="4035639"/>
                <a:ext cx="932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C8AB505B-E8DD-4755-8139-D5CE0A8A85AB}"/>
                  </a:ext>
                </a:extLst>
              </p14:cNvPr>
              <p14:cNvContentPartPr/>
              <p14:nvPr/>
            </p14:nvContentPartPr>
            <p14:xfrm>
              <a:off x="5211590" y="3965079"/>
              <a:ext cx="148320" cy="22392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C8AB505B-E8DD-4755-8139-D5CE0A8A85A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07270" y="3960759"/>
                <a:ext cx="15696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9DD23BC0-C5AB-4529-B274-F60971D4F977}"/>
              </a:ext>
            </a:extLst>
          </p:cNvPr>
          <p:cNvGrpSpPr/>
          <p:nvPr/>
        </p:nvGrpSpPr>
        <p:grpSpPr>
          <a:xfrm>
            <a:off x="5515790" y="3398439"/>
            <a:ext cx="777240" cy="558360"/>
            <a:chOff x="5515790" y="3398439"/>
            <a:chExt cx="777240" cy="55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673040E-6203-47B7-A7DD-7A6C10737810}"/>
                    </a:ext>
                  </a:extLst>
                </p14:cNvPr>
                <p14:cNvContentPartPr/>
                <p14:nvPr/>
              </p14:nvContentPartPr>
              <p14:xfrm>
                <a:off x="5515790" y="3398439"/>
                <a:ext cx="707760" cy="4669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673040E-6203-47B7-A7DD-7A6C1073781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11470" y="3394119"/>
                  <a:ext cx="7164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2C5DD78-B0D9-428F-B342-5B2E9C0EE339}"/>
                    </a:ext>
                  </a:extLst>
                </p14:cNvPr>
                <p14:cNvContentPartPr/>
                <p14:nvPr/>
              </p14:nvContentPartPr>
              <p14:xfrm>
                <a:off x="6182510" y="3752679"/>
                <a:ext cx="110520" cy="2041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2C5DD78-B0D9-428F-B342-5B2E9C0EE33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78190" y="3748359"/>
                  <a:ext cx="11916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39C3662E-3090-4AE2-B11B-F14F89236694}"/>
              </a:ext>
            </a:extLst>
          </p:cNvPr>
          <p:cNvGrpSpPr/>
          <p:nvPr/>
        </p:nvGrpSpPr>
        <p:grpSpPr>
          <a:xfrm>
            <a:off x="6529190" y="3657279"/>
            <a:ext cx="1975320" cy="294480"/>
            <a:chOff x="6529190" y="3657279"/>
            <a:chExt cx="197532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7A3FAEA-1E61-4035-A61D-B171A298AEED}"/>
                    </a:ext>
                  </a:extLst>
                </p14:cNvPr>
                <p14:cNvContentPartPr/>
                <p14:nvPr/>
              </p14:nvContentPartPr>
              <p14:xfrm>
                <a:off x="6529190" y="3755559"/>
                <a:ext cx="167040" cy="1933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7A3FAEA-1E61-4035-A61D-B171A298AE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24870" y="3751239"/>
                  <a:ext cx="175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95674B7-FDAE-4FB0-A54B-45CE06F2ACD2}"/>
                    </a:ext>
                  </a:extLst>
                </p14:cNvPr>
                <p14:cNvContentPartPr/>
                <p14:nvPr/>
              </p14:nvContentPartPr>
              <p14:xfrm>
                <a:off x="6850310" y="3771759"/>
                <a:ext cx="20160" cy="1800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95674B7-FDAE-4FB0-A54B-45CE06F2AC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45990" y="3767439"/>
                  <a:ext cx="28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C1E4EE0-165D-4C7F-B5FB-11C44B0E42A9}"/>
                    </a:ext>
                  </a:extLst>
                </p14:cNvPr>
                <p14:cNvContentPartPr/>
                <p14:nvPr/>
              </p14:nvContentPartPr>
              <p14:xfrm>
                <a:off x="6779030" y="3840519"/>
                <a:ext cx="135720" cy="201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C1E4EE0-165D-4C7F-B5FB-11C44B0E42A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74710" y="3836199"/>
                  <a:ext cx="144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45C15B4-456C-48F9-BDF1-AE1912C891EC}"/>
                    </a:ext>
                  </a:extLst>
                </p14:cNvPr>
                <p14:cNvContentPartPr/>
                <p14:nvPr/>
              </p14:nvContentPartPr>
              <p14:xfrm>
                <a:off x="7113830" y="3724959"/>
                <a:ext cx="14040" cy="1958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45C15B4-456C-48F9-BDF1-AE1912C891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09510" y="3720639"/>
                  <a:ext cx="22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9CE1733-669B-4701-B457-8737B8EA28C3}"/>
                    </a:ext>
                  </a:extLst>
                </p14:cNvPr>
                <p14:cNvContentPartPr/>
                <p14:nvPr/>
              </p14:nvContentPartPr>
              <p14:xfrm>
                <a:off x="7043990" y="3832599"/>
                <a:ext cx="198360" cy="712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9CE1733-669B-4701-B457-8737B8EA28C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39670" y="3828279"/>
                  <a:ext cx="207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E18E8E6D-4374-4499-BBDA-3830BBABD71E}"/>
                    </a:ext>
                  </a:extLst>
                </p14:cNvPr>
                <p14:cNvContentPartPr/>
                <p14:nvPr/>
              </p14:nvContentPartPr>
              <p14:xfrm>
                <a:off x="7052990" y="3704799"/>
                <a:ext cx="180360" cy="273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E18E8E6D-4374-4499-BBDA-3830BBABD7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48670" y="3700479"/>
                  <a:ext cx="189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E134920-9793-403B-96D4-5C47ABEDEFA4}"/>
                    </a:ext>
                  </a:extLst>
                </p14:cNvPr>
                <p14:cNvContentPartPr/>
                <p14:nvPr/>
              </p14:nvContentPartPr>
              <p14:xfrm>
                <a:off x="7236230" y="3778599"/>
                <a:ext cx="118080" cy="878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E134920-9793-403B-96D4-5C47ABEDEF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31910" y="3774279"/>
                  <a:ext cx="126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1ADBD37A-92BD-4BBF-BACA-ACEE7FF9690E}"/>
                    </a:ext>
                  </a:extLst>
                </p14:cNvPr>
                <p14:cNvContentPartPr/>
                <p14:nvPr/>
              </p14:nvContentPartPr>
              <p14:xfrm>
                <a:off x="7397870" y="3698679"/>
                <a:ext cx="141840" cy="2253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1ADBD37A-92BD-4BBF-BACA-ACEE7FF9690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93550" y="3694359"/>
                  <a:ext cx="150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6C1D6C4-D2FE-470A-96E6-D334B0E2CC36}"/>
                    </a:ext>
                  </a:extLst>
                </p14:cNvPr>
                <p14:cNvContentPartPr/>
                <p14:nvPr/>
              </p14:nvContentPartPr>
              <p14:xfrm>
                <a:off x="7540070" y="3676359"/>
                <a:ext cx="285120" cy="1627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6C1D6C4-D2FE-470A-96E6-D334B0E2CC3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35750" y="3672039"/>
                  <a:ext cx="293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5A77595-D05C-418C-9A0A-1037AADAFAA4}"/>
                    </a:ext>
                  </a:extLst>
                </p14:cNvPr>
                <p14:cNvContentPartPr/>
                <p14:nvPr/>
              </p14:nvContentPartPr>
              <p14:xfrm>
                <a:off x="7801790" y="3674919"/>
                <a:ext cx="12960" cy="345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5A77595-D05C-418C-9A0A-1037AADAFA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97470" y="3670599"/>
                  <a:ext cx="21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E330688-4191-4121-8FE1-C80A40C8E938}"/>
                    </a:ext>
                  </a:extLst>
                </p14:cNvPr>
                <p14:cNvContentPartPr/>
                <p14:nvPr/>
              </p14:nvContentPartPr>
              <p14:xfrm>
                <a:off x="7828070" y="3756279"/>
                <a:ext cx="203760" cy="777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E330688-4191-4121-8FE1-C80A40C8E93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23750" y="3751959"/>
                  <a:ext cx="212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2DC17271-909F-4B83-B00A-1A05C59C21EA}"/>
                    </a:ext>
                  </a:extLst>
                </p14:cNvPr>
                <p14:cNvContentPartPr/>
                <p14:nvPr/>
              </p14:nvContentPartPr>
              <p14:xfrm>
                <a:off x="8083670" y="3751239"/>
                <a:ext cx="97560" cy="860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2DC17271-909F-4B83-B00A-1A05C59C21E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79350" y="3746919"/>
                  <a:ext cx="106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AC2A05E-3312-440E-9066-FC9054D3B200}"/>
                    </a:ext>
                  </a:extLst>
                </p14:cNvPr>
                <p14:cNvContentPartPr/>
                <p14:nvPr/>
              </p14:nvContentPartPr>
              <p14:xfrm>
                <a:off x="8154590" y="3657279"/>
                <a:ext cx="349920" cy="1742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AC2A05E-3312-440E-9066-FC9054D3B20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50270" y="3652959"/>
                  <a:ext cx="35856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46EB2DA-F0EF-4A69-A683-C6D40A35BAE6}"/>
                  </a:ext>
                </a:extLst>
              </p14:cNvPr>
              <p14:cNvContentPartPr/>
              <p14:nvPr/>
            </p14:nvContentPartPr>
            <p14:xfrm>
              <a:off x="612230" y="5270925"/>
              <a:ext cx="106560" cy="1404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46EB2DA-F0EF-4A69-A683-C6D40A35BAE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7910" y="5266605"/>
                <a:ext cx="115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A5C1E71-093B-4AA6-ADD1-AD12E7EB2C8B}"/>
                  </a:ext>
                </a:extLst>
              </p14:cNvPr>
              <p14:cNvContentPartPr/>
              <p14:nvPr/>
            </p14:nvContentPartPr>
            <p14:xfrm>
              <a:off x="527270" y="5194965"/>
              <a:ext cx="236880" cy="2854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A5C1E71-093B-4AA6-ADD1-AD12E7EB2C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2950" y="5190645"/>
                <a:ext cx="2455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FD5F16A-541E-4A4B-AA9F-62B2164FED82}"/>
                  </a:ext>
                </a:extLst>
              </p14:cNvPr>
              <p14:cNvContentPartPr/>
              <p14:nvPr/>
            </p14:nvContentPartPr>
            <p14:xfrm>
              <a:off x="885470" y="5271285"/>
              <a:ext cx="126000" cy="119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FD5F16A-541E-4A4B-AA9F-62B2164FED8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81150" y="5266965"/>
                <a:ext cx="1346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33BF5D4-588A-4A4B-A541-8F3E204C3950}"/>
                  </a:ext>
                </a:extLst>
              </p14:cNvPr>
              <p14:cNvContentPartPr/>
              <p14:nvPr/>
            </p14:nvContentPartPr>
            <p14:xfrm>
              <a:off x="1098950" y="5321685"/>
              <a:ext cx="3960" cy="25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33BF5D4-588A-4A4B-A541-8F3E204C395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94630" y="5317365"/>
                <a:ext cx="126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1F42702-CADB-4B60-BDF1-7D9C249D0563}"/>
                  </a:ext>
                </a:extLst>
              </p14:cNvPr>
              <p14:cNvContentPartPr/>
              <p14:nvPr/>
            </p14:nvContentPartPr>
            <p14:xfrm>
              <a:off x="1172750" y="5243205"/>
              <a:ext cx="117000" cy="1065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1F42702-CADB-4B60-BDF1-7D9C249D056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68430" y="5238885"/>
                <a:ext cx="1256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2986595-DE38-49AC-BA45-66E15D9D2CDB}"/>
                  </a:ext>
                </a:extLst>
              </p14:cNvPr>
              <p14:cNvContentPartPr/>
              <p14:nvPr/>
            </p14:nvContentPartPr>
            <p14:xfrm>
              <a:off x="1318190" y="5314485"/>
              <a:ext cx="17280" cy="1112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2986595-DE38-49AC-BA45-66E15D9D2CD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313870" y="5310165"/>
                <a:ext cx="259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5B7845A-3BB9-4AA7-9B8D-9522A2211435}"/>
                  </a:ext>
                </a:extLst>
              </p14:cNvPr>
              <p14:cNvContentPartPr/>
              <p14:nvPr/>
            </p14:nvContentPartPr>
            <p14:xfrm>
              <a:off x="1380470" y="5230245"/>
              <a:ext cx="78840" cy="1148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5B7845A-3BB9-4AA7-9B8D-9522A221143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76150" y="5225925"/>
                <a:ext cx="87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9B8EA04-F554-472B-A2A7-8F56661F333E}"/>
                  </a:ext>
                </a:extLst>
              </p14:cNvPr>
              <p14:cNvContentPartPr/>
              <p14:nvPr/>
            </p14:nvContentPartPr>
            <p14:xfrm>
              <a:off x="1336550" y="5201085"/>
              <a:ext cx="81000" cy="489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9B8EA04-F554-472B-A2A7-8F56661F333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332230" y="5196765"/>
                <a:ext cx="896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9435A37-CFDD-43C1-838B-8C7F95C53DA3}"/>
                  </a:ext>
                </a:extLst>
              </p14:cNvPr>
              <p14:cNvContentPartPr/>
              <p14:nvPr/>
            </p14:nvContentPartPr>
            <p14:xfrm>
              <a:off x="1625630" y="5232405"/>
              <a:ext cx="21240" cy="1224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9435A37-CFDD-43C1-838B-8C7F95C53DA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621310" y="5228085"/>
                <a:ext cx="298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48FD3DB-383E-45B0-831A-9F0D632D1FCA}"/>
                  </a:ext>
                </a:extLst>
              </p14:cNvPr>
              <p14:cNvContentPartPr/>
              <p14:nvPr/>
            </p14:nvContentPartPr>
            <p14:xfrm>
              <a:off x="1583510" y="5272005"/>
              <a:ext cx="120240" cy="176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48FD3DB-383E-45B0-831A-9F0D632D1FC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579190" y="5267685"/>
                <a:ext cx="1288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FF806E6-AD3E-4170-A914-EDBAC0DF21DE}"/>
                  </a:ext>
                </a:extLst>
              </p14:cNvPr>
              <p14:cNvContentPartPr/>
              <p14:nvPr/>
            </p14:nvContentPartPr>
            <p14:xfrm>
              <a:off x="1783670" y="5197125"/>
              <a:ext cx="104040" cy="1137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FF806E6-AD3E-4170-A914-EDBAC0DF21D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779350" y="5192805"/>
                <a:ext cx="1126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DFC0BF5-5F1D-47B8-88D8-9048C6C7C26A}"/>
                  </a:ext>
                </a:extLst>
              </p14:cNvPr>
              <p14:cNvContentPartPr/>
              <p14:nvPr/>
            </p14:nvContentPartPr>
            <p14:xfrm>
              <a:off x="1911470" y="5290725"/>
              <a:ext cx="6840" cy="648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DFC0BF5-5F1D-47B8-88D8-9048C6C7C26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907150" y="5286405"/>
                <a:ext cx="154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9C83EEA-33AE-4951-9F37-A84A86F2D961}"/>
                  </a:ext>
                </a:extLst>
              </p14:cNvPr>
              <p14:cNvContentPartPr/>
              <p14:nvPr/>
            </p14:nvContentPartPr>
            <p14:xfrm>
              <a:off x="1992110" y="5159685"/>
              <a:ext cx="109080" cy="1548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9C83EEA-33AE-4951-9F37-A84A86F2D96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87790" y="5155365"/>
                <a:ext cx="117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F39524B-7033-44F8-83CC-740C0F09048B}"/>
                  </a:ext>
                </a:extLst>
              </p14:cNvPr>
              <p14:cNvContentPartPr/>
              <p14:nvPr/>
            </p14:nvContentPartPr>
            <p14:xfrm>
              <a:off x="2205230" y="5221605"/>
              <a:ext cx="12240" cy="118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F39524B-7033-44F8-83CC-740C0F09048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200910" y="5217285"/>
                <a:ext cx="208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A376370-3550-4166-9A0D-E64909A73FB6}"/>
                  </a:ext>
                </a:extLst>
              </p14:cNvPr>
              <p14:cNvContentPartPr/>
              <p14:nvPr/>
            </p14:nvContentPartPr>
            <p14:xfrm>
              <a:off x="2279750" y="5187405"/>
              <a:ext cx="100440" cy="1126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A376370-3550-4166-9A0D-E64909A73FB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275430" y="5183085"/>
                <a:ext cx="1090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E20D29E-7F55-47A2-94C3-16DC850C5975}"/>
                  </a:ext>
                </a:extLst>
              </p14:cNvPr>
              <p14:cNvContentPartPr/>
              <p14:nvPr/>
            </p14:nvContentPartPr>
            <p14:xfrm>
              <a:off x="2389190" y="5278485"/>
              <a:ext cx="25560" cy="730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E20D29E-7F55-47A2-94C3-16DC850C597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384870" y="5274165"/>
                <a:ext cx="34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21959A1-8056-44A4-9E14-486322D57976}"/>
                  </a:ext>
                </a:extLst>
              </p14:cNvPr>
              <p14:cNvContentPartPr/>
              <p14:nvPr/>
            </p14:nvContentPartPr>
            <p14:xfrm>
              <a:off x="2453270" y="5155365"/>
              <a:ext cx="131040" cy="1641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21959A1-8056-44A4-9E14-486322D5797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48950" y="5151045"/>
                <a:ext cx="1396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A38DB97-DDA9-405C-B24E-7F7DB28B10E0}"/>
                  </a:ext>
                </a:extLst>
              </p14:cNvPr>
              <p14:cNvContentPartPr/>
              <p14:nvPr/>
            </p14:nvContentPartPr>
            <p14:xfrm>
              <a:off x="2755670" y="5137725"/>
              <a:ext cx="172440" cy="219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A38DB97-DDA9-405C-B24E-7F7DB28B10E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751350" y="5133405"/>
                <a:ext cx="181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146CBE3-8670-494A-941C-3C8D5785E47A}"/>
                  </a:ext>
                </a:extLst>
              </p14:cNvPr>
              <p14:cNvContentPartPr/>
              <p14:nvPr/>
            </p14:nvContentPartPr>
            <p14:xfrm>
              <a:off x="2785190" y="5190285"/>
              <a:ext cx="171360" cy="154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146CBE3-8670-494A-941C-3C8D5785E47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780870" y="5185965"/>
                <a:ext cx="180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1C9FB69-6EC8-4E74-B29D-8C0BBA36F5BA}"/>
                  </a:ext>
                </a:extLst>
              </p14:cNvPr>
              <p14:cNvContentPartPr/>
              <p14:nvPr/>
            </p14:nvContentPartPr>
            <p14:xfrm>
              <a:off x="3045110" y="5153565"/>
              <a:ext cx="105120" cy="943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1C9FB69-6EC8-4E74-B29D-8C0BBA36F5B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040790" y="5149245"/>
                <a:ext cx="1137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E57B4A75-D8F1-48B3-823A-BF4B508CDEDD}"/>
                  </a:ext>
                </a:extLst>
              </p14:cNvPr>
              <p14:cNvContentPartPr/>
              <p14:nvPr/>
            </p14:nvContentPartPr>
            <p14:xfrm>
              <a:off x="3153470" y="5255085"/>
              <a:ext cx="21240" cy="709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E57B4A75-D8F1-48B3-823A-BF4B508CDED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49150" y="5250765"/>
                <a:ext cx="298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088B6C5-BA09-48E8-AF30-2EBB909094B6}"/>
                  </a:ext>
                </a:extLst>
              </p14:cNvPr>
              <p14:cNvContentPartPr/>
              <p14:nvPr/>
            </p14:nvContentPartPr>
            <p14:xfrm>
              <a:off x="3209990" y="5153565"/>
              <a:ext cx="128520" cy="1659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088B6C5-BA09-48E8-AF30-2EBB909094B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205670" y="5149245"/>
                <a:ext cx="1371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58A822D-1964-4E0F-BBA5-1AA6D6B8F5E7}"/>
                  </a:ext>
                </a:extLst>
              </p14:cNvPr>
              <p14:cNvContentPartPr/>
              <p14:nvPr/>
            </p14:nvContentPartPr>
            <p14:xfrm>
              <a:off x="3344990" y="5158605"/>
              <a:ext cx="83880" cy="1094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58A822D-1964-4E0F-BBA5-1AA6D6B8F5E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340670" y="5154285"/>
                <a:ext cx="925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43C318E-D1CA-4D12-BB63-24E8710CFF6B}"/>
                  </a:ext>
                </a:extLst>
              </p14:cNvPr>
              <p14:cNvContentPartPr/>
              <p14:nvPr/>
            </p14:nvContentPartPr>
            <p14:xfrm>
              <a:off x="598190" y="5638845"/>
              <a:ext cx="134280" cy="1346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43C318E-D1CA-4D12-BB63-24E8710CFF6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93870" y="5634525"/>
                <a:ext cx="142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F89691B8-93A6-4D62-9FF2-877CBEC0846B}"/>
                  </a:ext>
                </a:extLst>
              </p14:cNvPr>
              <p14:cNvContentPartPr/>
              <p14:nvPr/>
            </p14:nvContentPartPr>
            <p14:xfrm>
              <a:off x="482990" y="5578005"/>
              <a:ext cx="312840" cy="2941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F89691B8-93A6-4D62-9FF2-877CBEC0846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78670" y="5573685"/>
                <a:ext cx="3214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EDD2F60-E0AF-49BE-BAE2-10FE1B909961}"/>
                  </a:ext>
                </a:extLst>
              </p14:cNvPr>
              <p14:cNvContentPartPr/>
              <p14:nvPr/>
            </p14:nvContentPartPr>
            <p14:xfrm>
              <a:off x="949190" y="5545965"/>
              <a:ext cx="144000" cy="1245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EDD2F60-E0AF-49BE-BAE2-10FE1B90996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44870" y="5541645"/>
                <a:ext cx="1526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AB6DE1A-2FAD-49C5-A9E1-B7360F9B351E}"/>
                  </a:ext>
                </a:extLst>
              </p14:cNvPr>
              <p14:cNvContentPartPr/>
              <p14:nvPr/>
            </p14:nvContentPartPr>
            <p14:xfrm>
              <a:off x="1130630" y="5614365"/>
              <a:ext cx="15120" cy="842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AB6DE1A-2FAD-49C5-A9E1-B7360F9B351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26310" y="5610045"/>
                <a:ext cx="237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09605F2-5674-47B2-B30A-FA5A711A2587}"/>
                  </a:ext>
                </a:extLst>
              </p14:cNvPr>
              <p14:cNvContentPartPr/>
              <p14:nvPr/>
            </p14:nvContentPartPr>
            <p14:xfrm>
              <a:off x="1186070" y="5549565"/>
              <a:ext cx="96840" cy="914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09605F2-5674-47B2-B30A-FA5A711A258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81750" y="5545245"/>
                <a:ext cx="1054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66C8504-75EA-4D1F-B80C-81D5B2A6DE06}"/>
                  </a:ext>
                </a:extLst>
              </p14:cNvPr>
              <p14:cNvContentPartPr/>
              <p14:nvPr/>
            </p14:nvContentPartPr>
            <p14:xfrm>
              <a:off x="1284350" y="5529405"/>
              <a:ext cx="88200" cy="1270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66C8504-75EA-4D1F-B80C-81D5B2A6DE0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280030" y="5525085"/>
                <a:ext cx="96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6175940-5718-4608-8C63-C9DF390A8D93}"/>
                  </a:ext>
                </a:extLst>
              </p14:cNvPr>
              <p14:cNvContentPartPr/>
              <p14:nvPr/>
            </p14:nvContentPartPr>
            <p14:xfrm>
              <a:off x="937310" y="5701485"/>
              <a:ext cx="435600" cy="478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6175940-5718-4608-8C63-C9DF390A8D9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32990" y="5697165"/>
                <a:ext cx="444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7636FA0-3134-404F-99A3-38EDF1F1CBCD}"/>
                  </a:ext>
                </a:extLst>
              </p14:cNvPr>
              <p14:cNvContentPartPr/>
              <p14:nvPr/>
            </p14:nvContentPartPr>
            <p14:xfrm>
              <a:off x="932990" y="5814165"/>
              <a:ext cx="158760" cy="1195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7636FA0-3134-404F-99A3-38EDF1F1CBC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28670" y="5809845"/>
                <a:ext cx="1674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D6956F5-A243-4C17-8855-C791DEBF923D}"/>
                  </a:ext>
                </a:extLst>
              </p14:cNvPr>
              <p14:cNvContentPartPr/>
              <p14:nvPr/>
            </p14:nvContentPartPr>
            <p14:xfrm>
              <a:off x="1088150" y="5862045"/>
              <a:ext cx="37440" cy="1173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D6956F5-A243-4C17-8855-C791DEBF923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83830" y="5857725"/>
                <a:ext cx="460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57C290C2-C6BD-4485-96A9-083C67883D4C}"/>
                  </a:ext>
                </a:extLst>
              </p14:cNvPr>
              <p14:cNvContentPartPr/>
              <p14:nvPr/>
            </p14:nvContentPartPr>
            <p14:xfrm>
              <a:off x="1156190" y="5801205"/>
              <a:ext cx="76320" cy="925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57C290C2-C6BD-4485-96A9-083C67883D4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51870" y="5796885"/>
                <a:ext cx="849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881E351-D8EA-46D7-98AC-60FA236A96A3}"/>
                  </a:ext>
                </a:extLst>
              </p14:cNvPr>
              <p14:cNvContentPartPr/>
              <p14:nvPr/>
            </p14:nvContentPartPr>
            <p14:xfrm>
              <a:off x="1237550" y="5765205"/>
              <a:ext cx="112320" cy="1364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881E351-D8EA-46D7-98AC-60FA236A96A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233230" y="5760885"/>
                <a:ext cx="1209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F031F363-723F-4D2A-8F0C-EA7FAF1D2C85}"/>
                  </a:ext>
                </a:extLst>
              </p14:cNvPr>
              <p14:cNvContentPartPr/>
              <p14:nvPr/>
            </p14:nvContentPartPr>
            <p14:xfrm>
              <a:off x="1146110" y="5736765"/>
              <a:ext cx="109800" cy="759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F031F363-723F-4D2A-8F0C-EA7FAF1D2C8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141790" y="5732445"/>
                <a:ext cx="118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874B0B32-66CB-4686-8BA8-15FA5A9E4F29}"/>
                  </a:ext>
                </a:extLst>
              </p14:cNvPr>
              <p14:cNvContentPartPr/>
              <p14:nvPr/>
            </p14:nvContentPartPr>
            <p14:xfrm>
              <a:off x="1247990" y="5739645"/>
              <a:ext cx="118080" cy="1605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874B0B32-66CB-4686-8BA8-15FA5A9E4F2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243670" y="5735325"/>
                <a:ext cx="1267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37AAE180-28E3-4A09-AE0B-169F1D91C52C}"/>
                  </a:ext>
                </a:extLst>
              </p14:cNvPr>
              <p14:cNvContentPartPr/>
              <p14:nvPr/>
            </p14:nvContentPartPr>
            <p14:xfrm>
              <a:off x="1238990" y="5732085"/>
              <a:ext cx="121680" cy="1576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37AAE180-28E3-4A09-AE0B-169F1D91C52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234670" y="5727765"/>
                <a:ext cx="1303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4FDBB0D-9D25-4746-942F-687D7C2AF611}"/>
                  </a:ext>
                </a:extLst>
              </p14:cNvPr>
              <p14:cNvContentPartPr/>
              <p14:nvPr/>
            </p14:nvContentPartPr>
            <p14:xfrm>
              <a:off x="1492790" y="5706525"/>
              <a:ext cx="198360" cy="64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4FDBB0D-9D25-4746-942F-687D7C2AF61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488470" y="5702205"/>
                <a:ext cx="20700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A1B0A6D-EDC5-45F5-9809-C5FCF5C0AF20}"/>
                  </a:ext>
                </a:extLst>
              </p14:cNvPr>
              <p14:cNvContentPartPr/>
              <p14:nvPr/>
            </p14:nvContentPartPr>
            <p14:xfrm>
              <a:off x="1543190" y="5739645"/>
              <a:ext cx="151920" cy="111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A1B0A6D-EDC5-45F5-9809-C5FCF5C0AF2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538870" y="5735325"/>
                <a:ext cx="1605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2B591CB-9064-4472-BCDB-4C65092FA595}"/>
                  </a:ext>
                </a:extLst>
              </p14:cNvPr>
              <p14:cNvContentPartPr/>
              <p14:nvPr/>
            </p14:nvContentPartPr>
            <p14:xfrm>
              <a:off x="1948190" y="5487645"/>
              <a:ext cx="124920" cy="892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2B591CB-9064-4472-BCDB-4C65092FA59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943870" y="5483325"/>
                <a:ext cx="1335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5BB1EA73-9C0B-4629-87D3-75E0EF454F45}"/>
                  </a:ext>
                </a:extLst>
              </p14:cNvPr>
              <p14:cNvContentPartPr/>
              <p14:nvPr/>
            </p14:nvContentPartPr>
            <p14:xfrm>
              <a:off x="1943870" y="5485485"/>
              <a:ext cx="147600" cy="1137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5BB1EA73-9C0B-4629-87D3-75E0EF454F4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39550" y="5481165"/>
                <a:ext cx="1562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1584FFB-D33B-4509-ADE2-5A51EE4E0C1E}"/>
                  </a:ext>
                </a:extLst>
              </p14:cNvPr>
              <p14:cNvContentPartPr/>
              <p14:nvPr/>
            </p14:nvContentPartPr>
            <p14:xfrm>
              <a:off x="1838750" y="5643165"/>
              <a:ext cx="335520" cy="586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1584FFB-D33B-4509-ADE2-5A51EE4E0C1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834430" y="5638845"/>
                <a:ext cx="3441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475C4226-8E86-4545-964C-6BE1F80BB1DA}"/>
                  </a:ext>
                </a:extLst>
              </p14:cNvPr>
              <p14:cNvContentPartPr/>
              <p14:nvPr/>
            </p14:nvContentPartPr>
            <p14:xfrm>
              <a:off x="1746230" y="5776725"/>
              <a:ext cx="143280" cy="1346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475C4226-8E86-4545-964C-6BE1F80BB1D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741910" y="5772405"/>
                <a:ext cx="151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9C81F21-6C99-48AC-8D96-6D852C30ED5F}"/>
                  </a:ext>
                </a:extLst>
              </p14:cNvPr>
              <p14:cNvContentPartPr/>
              <p14:nvPr/>
            </p14:nvContentPartPr>
            <p14:xfrm>
              <a:off x="1921190" y="5768085"/>
              <a:ext cx="96120" cy="1087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9C81F21-6C99-48AC-8D96-6D852C30ED5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916870" y="5763765"/>
                <a:ext cx="1047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0DB24B0-8220-45A6-8E9B-AB093376EF98}"/>
                  </a:ext>
                </a:extLst>
              </p14:cNvPr>
              <p14:cNvContentPartPr/>
              <p14:nvPr/>
            </p14:nvContentPartPr>
            <p14:xfrm>
              <a:off x="2060870" y="5745405"/>
              <a:ext cx="81360" cy="1123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0DB24B0-8220-45A6-8E9B-AB093376EF9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056550" y="5741085"/>
                <a:ext cx="90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37E677A6-675A-4EFA-AFEC-34690AC84EA6}"/>
                  </a:ext>
                </a:extLst>
              </p14:cNvPr>
              <p14:cNvContentPartPr/>
              <p14:nvPr/>
            </p14:nvContentPartPr>
            <p14:xfrm>
              <a:off x="2353190" y="5644965"/>
              <a:ext cx="146880" cy="57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37E677A6-675A-4EFA-AFEC-34690AC84EA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348870" y="5640645"/>
                <a:ext cx="1555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2412AB45-4075-4161-A710-00B99510BAD5}"/>
                  </a:ext>
                </a:extLst>
              </p14:cNvPr>
              <p14:cNvContentPartPr/>
              <p14:nvPr/>
            </p14:nvContentPartPr>
            <p14:xfrm>
              <a:off x="2429510" y="5581245"/>
              <a:ext cx="173160" cy="1249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2412AB45-4075-4161-A710-00B99510BAD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425190" y="5576925"/>
                <a:ext cx="1818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9C1A03E0-FF59-48E2-82E9-1AED5D201CFC}"/>
                  </a:ext>
                </a:extLst>
              </p14:cNvPr>
              <p14:cNvContentPartPr/>
              <p14:nvPr/>
            </p14:nvContentPartPr>
            <p14:xfrm>
              <a:off x="2775830" y="5484765"/>
              <a:ext cx="98640" cy="1220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9C1A03E0-FF59-48E2-82E9-1AED5D201CF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771510" y="5480445"/>
                <a:ext cx="1072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3505E72C-FA21-4FB2-B247-B750DE21BB96}"/>
                  </a:ext>
                </a:extLst>
              </p14:cNvPr>
              <p14:cNvContentPartPr/>
              <p14:nvPr/>
            </p14:nvContentPartPr>
            <p14:xfrm>
              <a:off x="2854310" y="5576565"/>
              <a:ext cx="18360" cy="8280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3505E72C-FA21-4FB2-B247-B750DE21BB9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849990" y="5572245"/>
                <a:ext cx="27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F490EC21-5F51-406A-B919-0238BB1C6D86}"/>
                  </a:ext>
                </a:extLst>
              </p14:cNvPr>
              <p14:cNvContentPartPr/>
              <p14:nvPr/>
            </p14:nvContentPartPr>
            <p14:xfrm>
              <a:off x="2958710" y="5493045"/>
              <a:ext cx="93960" cy="972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F490EC21-5F51-406A-B919-0238BB1C6D8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954390" y="5488725"/>
                <a:ext cx="1026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AF60C8BD-8227-417B-AD6B-C77389787BB4}"/>
                  </a:ext>
                </a:extLst>
              </p14:cNvPr>
              <p14:cNvContentPartPr/>
              <p14:nvPr/>
            </p14:nvContentPartPr>
            <p14:xfrm>
              <a:off x="3086870" y="5462805"/>
              <a:ext cx="74520" cy="1087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AF60C8BD-8227-417B-AD6B-C77389787BB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082550" y="5458485"/>
                <a:ext cx="831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FB0C650C-E260-4EE6-97DE-FA523993DE24}"/>
                  </a:ext>
                </a:extLst>
              </p14:cNvPr>
              <p14:cNvContentPartPr/>
              <p14:nvPr/>
            </p14:nvContentPartPr>
            <p14:xfrm>
              <a:off x="2699150" y="5650005"/>
              <a:ext cx="461880" cy="5544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FB0C650C-E260-4EE6-97DE-FA523993DE2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694830" y="5645685"/>
                <a:ext cx="470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967D3889-48B6-42E9-9BF2-DE13550074FA}"/>
                  </a:ext>
                </a:extLst>
              </p14:cNvPr>
              <p14:cNvContentPartPr/>
              <p14:nvPr/>
            </p14:nvContentPartPr>
            <p14:xfrm>
              <a:off x="2745590" y="5788245"/>
              <a:ext cx="118440" cy="1152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967D3889-48B6-42E9-9BF2-DE13550074F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741270" y="5783925"/>
                <a:ext cx="1270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FC049D45-DD68-40A5-8656-2802E5A1E7F5}"/>
                  </a:ext>
                </a:extLst>
              </p14:cNvPr>
              <p14:cNvContentPartPr/>
              <p14:nvPr/>
            </p14:nvContentPartPr>
            <p14:xfrm>
              <a:off x="2873030" y="5858085"/>
              <a:ext cx="10440" cy="799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FC049D45-DD68-40A5-8656-2802E5A1E7F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868710" y="5853765"/>
                <a:ext cx="190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E5E8FEED-B174-46D3-97E4-06DEE547BEBC}"/>
                  </a:ext>
                </a:extLst>
              </p14:cNvPr>
              <p14:cNvContentPartPr/>
              <p14:nvPr/>
            </p14:nvContentPartPr>
            <p14:xfrm>
              <a:off x="2937830" y="5768445"/>
              <a:ext cx="119520" cy="1324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E5E8FEED-B174-46D3-97E4-06DEE547BEB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933510" y="5764125"/>
                <a:ext cx="128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9934070A-3C49-44A5-A9A8-C72000B194A8}"/>
                  </a:ext>
                </a:extLst>
              </p14:cNvPr>
              <p14:cNvContentPartPr/>
              <p14:nvPr/>
            </p14:nvContentPartPr>
            <p14:xfrm>
              <a:off x="3064910" y="5768445"/>
              <a:ext cx="79920" cy="1112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9934070A-3C49-44A5-A9A8-C72000B194A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060590" y="5764125"/>
                <a:ext cx="88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3A3647CC-F2C1-45B1-931E-097FAF5F936A}"/>
                  </a:ext>
                </a:extLst>
              </p14:cNvPr>
              <p14:cNvContentPartPr/>
              <p14:nvPr/>
            </p14:nvContentPartPr>
            <p14:xfrm>
              <a:off x="3278030" y="5662245"/>
              <a:ext cx="21240" cy="61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3A3647CC-F2C1-45B1-931E-097FAF5F936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273710" y="5657925"/>
                <a:ext cx="2988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A3D55B29-0964-44CF-B3E6-A82FA36ED963}"/>
                  </a:ext>
                </a:extLst>
              </p14:cNvPr>
              <p14:cNvContentPartPr/>
              <p14:nvPr/>
            </p14:nvContentPartPr>
            <p14:xfrm>
              <a:off x="3346430" y="5608965"/>
              <a:ext cx="98640" cy="8856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A3D55B29-0964-44CF-B3E6-A82FA36ED96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342110" y="5604645"/>
                <a:ext cx="1072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F2817DB9-EA63-4DBC-9D1C-76CC9C6DDA6B}"/>
                  </a:ext>
                </a:extLst>
              </p14:cNvPr>
              <p14:cNvContentPartPr/>
              <p14:nvPr/>
            </p14:nvContentPartPr>
            <p14:xfrm>
              <a:off x="3458390" y="5586645"/>
              <a:ext cx="88560" cy="12312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F2817DB9-EA63-4DBC-9D1C-76CC9C6DDA6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454070" y="5582325"/>
                <a:ext cx="972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8506AF9C-1D64-4C44-B58F-E72C3A5ACAF1}"/>
                  </a:ext>
                </a:extLst>
              </p14:cNvPr>
              <p14:cNvContentPartPr/>
              <p14:nvPr/>
            </p14:nvContentPartPr>
            <p14:xfrm>
              <a:off x="3576110" y="5590605"/>
              <a:ext cx="129960" cy="795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8506AF9C-1D64-4C44-B58F-E72C3A5ACAF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571790" y="5586285"/>
                <a:ext cx="1386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AA6FEC71-02A2-4AE1-BF58-8E02571E2F22}"/>
                  </a:ext>
                </a:extLst>
              </p14:cNvPr>
              <p14:cNvContentPartPr/>
              <p14:nvPr/>
            </p14:nvContentPartPr>
            <p14:xfrm>
              <a:off x="3815150" y="5611845"/>
              <a:ext cx="126720" cy="144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AA6FEC71-02A2-4AE1-BF58-8E02571E2F2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810830" y="5607525"/>
                <a:ext cx="1353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8D7457B-C01F-402D-A583-18422A299D42}"/>
                  </a:ext>
                </a:extLst>
              </p14:cNvPr>
              <p14:cNvContentPartPr/>
              <p14:nvPr/>
            </p14:nvContentPartPr>
            <p14:xfrm>
              <a:off x="3816590" y="5654325"/>
              <a:ext cx="167040" cy="316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8D7457B-C01F-402D-A583-18422A299D42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812270" y="5650005"/>
                <a:ext cx="1756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9697705B-D87E-45F3-AD3C-936F11586E2C}"/>
                  </a:ext>
                </a:extLst>
              </p14:cNvPr>
              <p14:cNvContentPartPr/>
              <p14:nvPr/>
            </p14:nvContentPartPr>
            <p14:xfrm>
              <a:off x="554630" y="6097845"/>
              <a:ext cx="143640" cy="22392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9697705B-D87E-45F3-AD3C-936F11586E2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50310" y="6093525"/>
                <a:ext cx="1522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AFBC581F-E5BA-4A85-A226-E0E6E25844A2}"/>
                  </a:ext>
                </a:extLst>
              </p14:cNvPr>
              <p14:cNvContentPartPr/>
              <p14:nvPr/>
            </p14:nvContentPartPr>
            <p14:xfrm>
              <a:off x="444830" y="6019005"/>
              <a:ext cx="361080" cy="3484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AFBC581F-E5BA-4A85-A226-E0E6E25844A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40510" y="6014685"/>
                <a:ext cx="36972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46F3D95-2541-4407-BAC4-B56AA1303229}"/>
                  </a:ext>
                </a:extLst>
              </p14:cNvPr>
              <p14:cNvContentPartPr/>
              <p14:nvPr/>
            </p14:nvContentPartPr>
            <p14:xfrm>
              <a:off x="974030" y="6128805"/>
              <a:ext cx="126720" cy="1342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46F3D95-2541-4407-BAC4-B56AA130322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69710" y="6124485"/>
                <a:ext cx="135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37CA0A8F-CA90-44FC-988F-EED41BC27F43}"/>
                  </a:ext>
                </a:extLst>
              </p14:cNvPr>
              <p14:cNvContentPartPr/>
              <p14:nvPr/>
            </p14:nvContentPartPr>
            <p14:xfrm>
              <a:off x="1188950" y="6070845"/>
              <a:ext cx="105840" cy="1353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37CA0A8F-CA90-44FC-988F-EED41BC27F4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184630" y="6066525"/>
                <a:ext cx="114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40796106-8818-4F55-BEC0-C573D18C0FED}"/>
                  </a:ext>
                </a:extLst>
              </p14:cNvPr>
              <p14:cNvContentPartPr/>
              <p14:nvPr/>
            </p14:nvContentPartPr>
            <p14:xfrm>
              <a:off x="1340510" y="6084165"/>
              <a:ext cx="102240" cy="1036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40796106-8818-4F55-BEC0-C573D18C0FE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336190" y="6079845"/>
                <a:ext cx="1108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D1163BF9-3E4F-4718-AB2F-CC06954EB1D0}"/>
                  </a:ext>
                </a:extLst>
              </p14:cNvPr>
              <p14:cNvContentPartPr/>
              <p14:nvPr/>
            </p14:nvContentPartPr>
            <p14:xfrm>
              <a:off x="1456070" y="6167325"/>
              <a:ext cx="26640" cy="766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D1163BF9-3E4F-4718-AB2F-CC06954EB1D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451750" y="6163005"/>
                <a:ext cx="352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4ACB0B0C-F79C-43C0-A3CC-EDFD30D85255}"/>
                  </a:ext>
                </a:extLst>
              </p14:cNvPr>
              <p14:cNvContentPartPr/>
              <p14:nvPr/>
            </p14:nvContentPartPr>
            <p14:xfrm>
              <a:off x="1574150" y="6084165"/>
              <a:ext cx="89640" cy="10368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4ACB0B0C-F79C-43C0-A3CC-EDFD30D85255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569830" y="6079845"/>
                <a:ext cx="98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1D0154D6-EC47-493A-B2AE-B2FAB495D331}"/>
                  </a:ext>
                </a:extLst>
              </p14:cNvPr>
              <p14:cNvContentPartPr/>
              <p14:nvPr/>
            </p14:nvContentPartPr>
            <p14:xfrm>
              <a:off x="1604750" y="6039885"/>
              <a:ext cx="101520" cy="4572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1D0154D6-EC47-493A-B2AE-B2FAB495D33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600430" y="6035565"/>
                <a:ext cx="1101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8BC4F395-C1C1-4560-8B95-3B74044D1F25}"/>
                  </a:ext>
                </a:extLst>
              </p14:cNvPr>
              <p14:cNvContentPartPr/>
              <p14:nvPr/>
            </p14:nvContentPartPr>
            <p14:xfrm>
              <a:off x="1763510" y="6069765"/>
              <a:ext cx="81720" cy="10260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8BC4F395-C1C1-4560-8B95-3B74044D1F2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759190" y="6065445"/>
                <a:ext cx="903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7C66892C-B195-47F0-9B68-FA82C3355656}"/>
                  </a:ext>
                </a:extLst>
              </p14:cNvPr>
              <p14:cNvContentPartPr/>
              <p14:nvPr/>
            </p14:nvContentPartPr>
            <p14:xfrm>
              <a:off x="1953230" y="6091005"/>
              <a:ext cx="136440" cy="320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7C66892C-B195-47F0-9B68-FA82C335565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948910" y="6086685"/>
                <a:ext cx="1450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23BB36F7-C095-4E1F-BAD1-690118B421B2}"/>
                  </a:ext>
                </a:extLst>
              </p14:cNvPr>
              <p14:cNvContentPartPr/>
              <p14:nvPr/>
            </p14:nvContentPartPr>
            <p14:xfrm>
              <a:off x="2165270" y="5969685"/>
              <a:ext cx="154080" cy="1569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23BB36F7-C095-4E1F-BAD1-690118B421B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160950" y="5965365"/>
                <a:ext cx="162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C5D5942C-D3AA-467A-871A-EA4CEBF45BF0}"/>
                  </a:ext>
                </a:extLst>
              </p14:cNvPr>
              <p14:cNvContentPartPr/>
              <p14:nvPr/>
            </p14:nvContentPartPr>
            <p14:xfrm>
              <a:off x="2366510" y="5995605"/>
              <a:ext cx="108000" cy="1044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C5D5942C-D3AA-467A-871A-EA4CEBF45BF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362190" y="5991285"/>
                <a:ext cx="1166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7555A97A-ADA9-4301-B3F8-824E3B725411}"/>
                  </a:ext>
                </a:extLst>
              </p14:cNvPr>
              <p14:cNvContentPartPr/>
              <p14:nvPr/>
            </p14:nvContentPartPr>
            <p14:xfrm>
              <a:off x="2454350" y="6010005"/>
              <a:ext cx="113040" cy="1148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7555A97A-ADA9-4301-B3F8-824E3B72541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450030" y="6005685"/>
                <a:ext cx="1216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0F294AC-1072-4A02-8240-D86902FE0C01}"/>
                  </a:ext>
                </a:extLst>
              </p14:cNvPr>
              <p14:cNvContentPartPr/>
              <p14:nvPr/>
            </p14:nvContentPartPr>
            <p14:xfrm>
              <a:off x="2570990" y="6083445"/>
              <a:ext cx="36000" cy="824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0F294AC-1072-4A02-8240-D86902FE0C0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566670" y="6079125"/>
                <a:ext cx="446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C3BB2478-B806-430C-96E1-AE93AD196D96}"/>
                  </a:ext>
                </a:extLst>
              </p14:cNvPr>
              <p14:cNvContentPartPr/>
              <p14:nvPr/>
            </p14:nvContentPartPr>
            <p14:xfrm>
              <a:off x="2667110" y="6006405"/>
              <a:ext cx="109800" cy="12888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C3BB2478-B806-430C-96E1-AE93AD196D9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662790" y="6002085"/>
                <a:ext cx="1184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DA21FD8A-4148-478A-AC9D-C106BB47D048}"/>
                  </a:ext>
                </a:extLst>
              </p14:cNvPr>
              <p14:cNvContentPartPr/>
              <p14:nvPr/>
            </p14:nvContentPartPr>
            <p14:xfrm>
              <a:off x="2805710" y="5998485"/>
              <a:ext cx="57960" cy="1184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DA21FD8A-4148-478A-AC9D-C106BB47D04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801390" y="5994165"/>
                <a:ext cx="66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0C632A86-7FDC-459A-871B-E6584CC50336}"/>
                  </a:ext>
                </a:extLst>
              </p14:cNvPr>
              <p14:cNvContentPartPr/>
              <p14:nvPr/>
            </p14:nvContentPartPr>
            <p14:xfrm>
              <a:off x="2777990" y="6053925"/>
              <a:ext cx="117000" cy="252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0C632A86-7FDC-459A-871B-E6584CC50336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773670" y="6049605"/>
                <a:ext cx="125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FA84C11-D1C5-4996-82B3-B846663564E5}"/>
                  </a:ext>
                </a:extLst>
              </p14:cNvPr>
              <p14:cNvContentPartPr/>
              <p14:nvPr/>
            </p14:nvContentPartPr>
            <p14:xfrm>
              <a:off x="925790" y="6310245"/>
              <a:ext cx="1852200" cy="12564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FA84C11-D1C5-4996-82B3-B846663564E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21470" y="6305925"/>
                <a:ext cx="18608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402F9BEF-D984-449F-AFDE-00B3B04BB6B1}"/>
                  </a:ext>
                </a:extLst>
              </p14:cNvPr>
              <p14:cNvContentPartPr/>
              <p14:nvPr/>
            </p14:nvContentPartPr>
            <p14:xfrm>
              <a:off x="1471550" y="6474765"/>
              <a:ext cx="166680" cy="12168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402F9BEF-D984-449F-AFDE-00B3B04BB6B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467230" y="6470445"/>
                <a:ext cx="1753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0C9234CE-768E-4A61-ADDB-A7B162603492}"/>
                  </a:ext>
                </a:extLst>
              </p14:cNvPr>
              <p14:cNvContentPartPr/>
              <p14:nvPr/>
            </p14:nvContentPartPr>
            <p14:xfrm>
              <a:off x="1690790" y="6447405"/>
              <a:ext cx="117000" cy="1112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0C9234CE-768E-4A61-ADDB-A7B162603492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686470" y="6443085"/>
                <a:ext cx="1256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95C63397-B6A1-4902-A03B-4B98BA904C82}"/>
                  </a:ext>
                </a:extLst>
              </p14:cNvPr>
              <p14:cNvContentPartPr/>
              <p14:nvPr/>
            </p14:nvContentPartPr>
            <p14:xfrm>
              <a:off x="1861790" y="6444885"/>
              <a:ext cx="89640" cy="12204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95C63397-B6A1-4902-A03B-4B98BA904C82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857470" y="6440565"/>
                <a:ext cx="982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1B1367F6-F901-4C82-9CCD-69C805BEA9FC}"/>
                  </a:ext>
                </a:extLst>
              </p14:cNvPr>
              <p14:cNvContentPartPr/>
              <p14:nvPr/>
            </p14:nvContentPartPr>
            <p14:xfrm>
              <a:off x="2000030" y="6542805"/>
              <a:ext cx="28800" cy="759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1B1367F6-F901-4C82-9CCD-69C805BEA9F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995710" y="6538485"/>
                <a:ext cx="37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64B41898-CDAA-4E8A-8250-B9FEC66B92AF}"/>
                  </a:ext>
                </a:extLst>
              </p14:cNvPr>
              <p14:cNvContentPartPr/>
              <p14:nvPr/>
            </p14:nvContentPartPr>
            <p14:xfrm>
              <a:off x="2111630" y="6435165"/>
              <a:ext cx="117720" cy="1360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64B41898-CDAA-4E8A-8250-B9FEC66B92A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107310" y="6430845"/>
                <a:ext cx="1263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C3009A96-AA78-43BA-B71B-DF756F14EB17}"/>
                  </a:ext>
                </a:extLst>
              </p14:cNvPr>
              <p14:cNvContentPartPr/>
              <p14:nvPr/>
            </p14:nvContentPartPr>
            <p14:xfrm>
              <a:off x="2132510" y="6476205"/>
              <a:ext cx="145440" cy="471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C3009A96-AA78-43BA-B71B-DF756F14EB1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128190" y="6471885"/>
                <a:ext cx="154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246F3D4-2AB7-4385-9585-560EAB7B2C62}"/>
                  </a:ext>
                </a:extLst>
              </p14:cNvPr>
              <p14:cNvContentPartPr/>
              <p14:nvPr/>
            </p14:nvContentPartPr>
            <p14:xfrm>
              <a:off x="2295950" y="6434445"/>
              <a:ext cx="122040" cy="11520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246F3D4-2AB7-4385-9585-560EAB7B2C6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291630" y="6430125"/>
                <a:ext cx="1306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0DBEBD57-E6F2-43FA-8A3A-DEE245F7B698}"/>
                  </a:ext>
                </a:extLst>
              </p14:cNvPr>
              <p14:cNvContentPartPr/>
              <p14:nvPr/>
            </p14:nvContentPartPr>
            <p14:xfrm>
              <a:off x="2932430" y="6280005"/>
              <a:ext cx="132480" cy="1224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0DBEBD57-E6F2-43FA-8A3A-DEE245F7B69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928110" y="6275685"/>
                <a:ext cx="1411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3CAEEA09-6D2F-47F7-8B91-924B231D08E9}"/>
                  </a:ext>
                </a:extLst>
              </p14:cNvPr>
              <p14:cNvContentPartPr/>
              <p14:nvPr/>
            </p14:nvContentPartPr>
            <p14:xfrm>
              <a:off x="2935310" y="6305925"/>
              <a:ext cx="153720" cy="280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3CAEEA09-6D2F-47F7-8B91-924B231D08E9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930990" y="6301605"/>
                <a:ext cx="1623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3C5436CA-4DE9-4B1F-B273-B6CA22A173E0}"/>
                  </a:ext>
                </a:extLst>
              </p14:cNvPr>
              <p14:cNvContentPartPr/>
              <p14:nvPr/>
            </p14:nvContentPartPr>
            <p14:xfrm>
              <a:off x="3188750" y="6155085"/>
              <a:ext cx="131040" cy="1443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3C5436CA-4DE9-4B1F-B273-B6CA22A173E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184430" y="6150765"/>
                <a:ext cx="139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7716DFE7-FCC5-40F2-AC63-E428734F86A1}"/>
                  </a:ext>
                </a:extLst>
              </p14:cNvPr>
              <p14:cNvContentPartPr/>
              <p14:nvPr/>
            </p14:nvContentPartPr>
            <p14:xfrm>
              <a:off x="3321230" y="6238245"/>
              <a:ext cx="54000" cy="799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7716DFE7-FCC5-40F2-AC63-E428734F86A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316910" y="6233925"/>
                <a:ext cx="626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03078881-F4FF-4D98-87C6-65B9F1373BFA}"/>
                  </a:ext>
                </a:extLst>
              </p14:cNvPr>
              <p14:cNvContentPartPr/>
              <p14:nvPr/>
            </p14:nvContentPartPr>
            <p14:xfrm>
              <a:off x="3382790" y="6127725"/>
              <a:ext cx="94680" cy="15984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03078881-F4FF-4D98-87C6-65B9F1373BFA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378470" y="6123405"/>
                <a:ext cx="103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12E6499-B94A-4592-B7D6-D002E81260F3}"/>
                  </a:ext>
                </a:extLst>
              </p14:cNvPr>
              <p14:cNvContentPartPr/>
              <p14:nvPr/>
            </p14:nvContentPartPr>
            <p14:xfrm>
              <a:off x="3518150" y="6128805"/>
              <a:ext cx="101520" cy="13644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12E6499-B94A-4592-B7D6-D002E81260F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513830" y="6124485"/>
                <a:ext cx="1101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F1EBD78-22E5-408A-8684-E11B5E75580F}"/>
                  </a:ext>
                </a:extLst>
              </p14:cNvPr>
              <p14:cNvContentPartPr/>
              <p14:nvPr/>
            </p14:nvContentPartPr>
            <p14:xfrm>
              <a:off x="3680870" y="6095325"/>
              <a:ext cx="81720" cy="1429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F1EBD78-22E5-408A-8684-E11B5E75580F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676550" y="6091005"/>
                <a:ext cx="903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96FA4AD9-3EC0-4F57-8EDC-06BA56E50F34}"/>
                  </a:ext>
                </a:extLst>
              </p14:cNvPr>
              <p14:cNvContentPartPr/>
              <p14:nvPr/>
            </p14:nvContentPartPr>
            <p14:xfrm>
              <a:off x="3622550" y="6045645"/>
              <a:ext cx="97200" cy="1026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96FA4AD9-3EC0-4F57-8EDC-06BA56E50F34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618230" y="6041325"/>
                <a:ext cx="1058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33CCF569-BC59-4EB6-8B9D-E2FA21F9FC6E}"/>
                  </a:ext>
                </a:extLst>
              </p14:cNvPr>
              <p14:cNvContentPartPr/>
              <p14:nvPr/>
            </p14:nvContentPartPr>
            <p14:xfrm>
              <a:off x="3728030" y="6182445"/>
              <a:ext cx="114840" cy="5040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33CCF569-BC59-4EB6-8B9D-E2FA21F9FC6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723710" y="6178125"/>
                <a:ext cx="1234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DE66A3BC-6FE7-487E-997A-267B4BB1D4AA}"/>
                  </a:ext>
                </a:extLst>
              </p14:cNvPr>
              <p14:cNvContentPartPr/>
              <p14:nvPr/>
            </p14:nvContentPartPr>
            <p14:xfrm>
              <a:off x="4301150" y="6201885"/>
              <a:ext cx="139680" cy="1080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DE66A3BC-6FE7-487E-997A-267B4BB1D4AA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296830" y="6197565"/>
                <a:ext cx="1483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7631AED2-99BB-4483-97A3-D542DF81A261}"/>
                  </a:ext>
                </a:extLst>
              </p14:cNvPr>
              <p14:cNvContentPartPr/>
              <p14:nvPr/>
            </p14:nvContentPartPr>
            <p14:xfrm>
              <a:off x="4310870" y="6238965"/>
              <a:ext cx="145800" cy="756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7631AED2-99BB-4483-97A3-D542DF81A261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306550" y="6234645"/>
                <a:ext cx="1544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749F791A-0BDA-406B-9B67-8337182721BE}"/>
                  </a:ext>
                </a:extLst>
              </p14:cNvPr>
              <p14:cNvContentPartPr/>
              <p14:nvPr/>
            </p14:nvContentPartPr>
            <p14:xfrm>
              <a:off x="4469630" y="6152205"/>
              <a:ext cx="99360" cy="13320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749F791A-0BDA-406B-9B67-8337182721BE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465310" y="6147885"/>
                <a:ext cx="108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1847A58-30F9-49CB-8C83-B6ED6A07D7BC}"/>
                  </a:ext>
                </a:extLst>
              </p14:cNvPr>
              <p14:cNvContentPartPr/>
              <p14:nvPr/>
            </p14:nvContentPartPr>
            <p14:xfrm>
              <a:off x="4979030" y="6168765"/>
              <a:ext cx="105840" cy="8172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1847A58-30F9-49CB-8C83-B6ED6A07D7B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974710" y="6164445"/>
                <a:ext cx="1144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C7664F44-6668-47A4-AE66-C678898CA5A4}"/>
                  </a:ext>
                </a:extLst>
              </p14:cNvPr>
              <p14:cNvContentPartPr/>
              <p14:nvPr/>
            </p14:nvContentPartPr>
            <p14:xfrm>
              <a:off x="5143910" y="6151485"/>
              <a:ext cx="78480" cy="9432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C7664F44-6668-47A4-AE66-C678898CA5A4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139590" y="6147165"/>
                <a:ext cx="871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8F30FA87-F15F-443C-A45A-8601A405C04F}"/>
                  </a:ext>
                </a:extLst>
              </p14:cNvPr>
              <p14:cNvContentPartPr/>
              <p14:nvPr/>
            </p14:nvContentPartPr>
            <p14:xfrm>
              <a:off x="5258030" y="6136365"/>
              <a:ext cx="85680" cy="10080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8F30FA87-F15F-443C-A45A-8601A405C04F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253710" y="6132045"/>
                <a:ext cx="943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BBDCA9D3-4BF0-4B37-9157-0573A773F2C0}"/>
                  </a:ext>
                </a:extLst>
              </p14:cNvPr>
              <p14:cNvContentPartPr/>
              <p14:nvPr/>
            </p14:nvContentPartPr>
            <p14:xfrm>
              <a:off x="5352710" y="6196845"/>
              <a:ext cx="19080" cy="8676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BBDCA9D3-4BF0-4B37-9157-0573A773F2C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348390" y="6192525"/>
                <a:ext cx="277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B193DCDC-50E0-41C7-82C7-F88DCC69EF37}"/>
                  </a:ext>
                </a:extLst>
              </p14:cNvPr>
              <p14:cNvContentPartPr/>
              <p14:nvPr/>
            </p14:nvContentPartPr>
            <p14:xfrm>
              <a:off x="5409950" y="6128445"/>
              <a:ext cx="93600" cy="10368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B193DCDC-50E0-41C7-82C7-F88DCC69EF3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405630" y="6124125"/>
                <a:ext cx="1022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C94385A6-92A8-41DC-B266-BBDFE7D95137}"/>
                  </a:ext>
                </a:extLst>
              </p14:cNvPr>
              <p14:cNvContentPartPr/>
              <p14:nvPr/>
            </p14:nvContentPartPr>
            <p14:xfrm>
              <a:off x="5448830" y="6120165"/>
              <a:ext cx="96480" cy="1440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C94385A6-92A8-41DC-B266-BBDFE7D95137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444510" y="6115845"/>
                <a:ext cx="1051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FB23397B-F4FF-433A-AF7A-5082CFD69D95}"/>
                  </a:ext>
                </a:extLst>
              </p14:cNvPr>
              <p14:cNvContentPartPr/>
              <p14:nvPr/>
            </p14:nvContentPartPr>
            <p14:xfrm>
              <a:off x="5565110" y="6116205"/>
              <a:ext cx="87480" cy="8424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FB23397B-F4FF-433A-AF7A-5082CFD69D9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560790" y="6111885"/>
                <a:ext cx="96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FB65EBD6-4E6A-4118-B75A-C64CF3AA406D}"/>
                  </a:ext>
                </a:extLst>
              </p14:cNvPr>
              <p14:cNvContentPartPr/>
              <p14:nvPr/>
            </p14:nvContentPartPr>
            <p14:xfrm>
              <a:off x="4950950" y="6294765"/>
              <a:ext cx="703080" cy="4824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FB65EBD6-4E6A-4118-B75A-C64CF3AA406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946630" y="6290445"/>
                <a:ext cx="7117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093B0F7E-33F6-4024-97F3-B845D5A952B8}"/>
                  </a:ext>
                </a:extLst>
              </p14:cNvPr>
              <p14:cNvContentPartPr/>
              <p14:nvPr/>
            </p14:nvContentPartPr>
            <p14:xfrm>
              <a:off x="5067590" y="6391605"/>
              <a:ext cx="106920" cy="7056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093B0F7E-33F6-4024-97F3-B845D5A952B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063270" y="6387285"/>
                <a:ext cx="1155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F3017539-8824-42FB-BF18-5B5AB9A94DE9}"/>
                  </a:ext>
                </a:extLst>
              </p14:cNvPr>
              <p14:cNvContentPartPr/>
              <p14:nvPr/>
            </p14:nvContentPartPr>
            <p14:xfrm>
              <a:off x="5204390" y="6377205"/>
              <a:ext cx="74880" cy="6156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F3017539-8824-42FB-BF18-5B5AB9A94DE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200070" y="6372885"/>
                <a:ext cx="835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6A521821-E002-41C8-B4F4-48E7293442B2}"/>
                  </a:ext>
                </a:extLst>
              </p14:cNvPr>
              <p14:cNvContentPartPr/>
              <p14:nvPr/>
            </p14:nvContentPartPr>
            <p14:xfrm>
              <a:off x="5311670" y="6390165"/>
              <a:ext cx="69120" cy="5076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6A521821-E002-41C8-B4F4-48E7293442B2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307350" y="6385845"/>
                <a:ext cx="777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959B280C-7E48-48E9-AC3E-462CB4A3AFFE}"/>
                  </a:ext>
                </a:extLst>
              </p14:cNvPr>
              <p14:cNvContentPartPr/>
              <p14:nvPr/>
            </p14:nvContentPartPr>
            <p14:xfrm>
              <a:off x="4791470" y="6130245"/>
              <a:ext cx="96840" cy="31356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959B280C-7E48-48E9-AC3E-462CB4A3AFF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787150" y="6125925"/>
                <a:ext cx="1054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AB4020C4-C75B-4365-BFDA-27769A861FAE}"/>
                  </a:ext>
                </a:extLst>
              </p14:cNvPr>
              <p14:cNvContentPartPr/>
              <p14:nvPr/>
            </p14:nvContentPartPr>
            <p14:xfrm>
              <a:off x="5655830" y="6083085"/>
              <a:ext cx="83160" cy="34668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AB4020C4-C75B-4365-BFDA-27769A861FAE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651510" y="6078765"/>
                <a:ext cx="918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F893BE16-E000-4BD7-BA55-290C0C8AC0B1}"/>
                  </a:ext>
                </a:extLst>
              </p14:cNvPr>
              <p14:cNvContentPartPr/>
              <p14:nvPr/>
            </p14:nvContentPartPr>
            <p14:xfrm>
              <a:off x="4518230" y="5447325"/>
              <a:ext cx="181080" cy="1994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F893BE16-E000-4BD7-BA55-290C0C8AC0B1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513910" y="5443005"/>
                <a:ext cx="1897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694176CB-4D3D-47F6-AF7B-378332A9D61B}"/>
                  </a:ext>
                </a:extLst>
              </p14:cNvPr>
              <p14:cNvContentPartPr/>
              <p14:nvPr/>
            </p14:nvContentPartPr>
            <p14:xfrm>
              <a:off x="4594910" y="5532645"/>
              <a:ext cx="139680" cy="3528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694176CB-4D3D-47F6-AF7B-378332A9D61B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590590" y="5528325"/>
                <a:ext cx="1483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25A215A-736B-4FEC-8D48-CC59B7172970}"/>
                  </a:ext>
                </a:extLst>
              </p14:cNvPr>
              <p14:cNvContentPartPr/>
              <p14:nvPr/>
            </p14:nvContentPartPr>
            <p14:xfrm>
              <a:off x="4750430" y="5505645"/>
              <a:ext cx="295200" cy="993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25A215A-736B-4FEC-8D48-CC59B7172970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4746110" y="5501325"/>
                <a:ext cx="3038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05B50413-D830-4F9F-9F4B-20BD0E30930C}"/>
                  </a:ext>
                </a:extLst>
              </p14:cNvPr>
              <p14:cNvContentPartPr/>
              <p14:nvPr/>
            </p14:nvContentPartPr>
            <p14:xfrm>
              <a:off x="5017550" y="5499165"/>
              <a:ext cx="203040" cy="18900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05B50413-D830-4F9F-9F4B-20BD0E30930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013230" y="5494845"/>
                <a:ext cx="2116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6237C171-24A0-4194-9249-0E38C8E172E4}"/>
                  </a:ext>
                </a:extLst>
              </p14:cNvPr>
              <p14:cNvContentPartPr/>
              <p14:nvPr/>
            </p14:nvContentPartPr>
            <p14:xfrm>
              <a:off x="5378990" y="5494845"/>
              <a:ext cx="154440" cy="6732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6237C171-24A0-4194-9249-0E38C8E172E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374670" y="5490525"/>
                <a:ext cx="1630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542427C8-B923-43AC-9429-E3DA7EEA120D}"/>
                  </a:ext>
                </a:extLst>
              </p14:cNvPr>
              <p14:cNvContentPartPr/>
              <p14:nvPr/>
            </p14:nvContentPartPr>
            <p14:xfrm>
              <a:off x="5501390" y="5452005"/>
              <a:ext cx="25200" cy="864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542427C8-B923-43AC-9429-E3DA7EEA120D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5497070" y="5447685"/>
                <a:ext cx="338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4369A0C4-1186-4999-A597-580BEFE68CCC}"/>
                  </a:ext>
                </a:extLst>
              </p14:cNvPr>
              <p14:cNvContentPartPr/>
              <p14:nvPr/>
            </p14:nvContentPartPr>
            <p14:xfrm>
              <a:off x="5555750" y="5400165"/>
              <a:ext cx="132840" cy="21708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4369A0C4-1186-4999-A597-580BEFE68CCC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5551430" y="5395845"/>
                <a:ext cx="1414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62E07FC4-F9D5-424F-B357-7A8ABEDAEE21}"/>
                  </a:ext>
                </a:extLst>
              </p14:cNvPr>
              <p14:cNvContentPartPr/>
              <p14:nvPr/>
            </p14:nvContentPartPr>
            <p14:xfrm>
              <a:off x="5701190" y="5423205"/>
              <a:ext cx="218880" cy="12384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62E07FC4-F9D5-424F-B357-7A8ABEDAEE21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696870" y="5418885"/>
                <a:ext cx="2275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28EA5F8D-BD06-4FDD-9F86-2997C242F4A6}"/>
                  </a:ext>
                </a:extLst>
              </p14:cNvPr>
              <p14:cNvContentPartPr/>
              <p14:nvPr/>
            </p14:nvContentPartPr>
            <p14:xfrm>
              <a:off x="5922590" y="5436525"/>
              <a:ext cx="21240" cy="486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28EA5F8D-BD06-4FDD-9F86-2997C242F4A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918270" y="5432205"/>
                <a:ext cx="29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DB91BE54-0396-47B3-82D6-991CF7F76F0B}"/>
                  </a:ext>
                </a:extLst>
              </p14:cNvPr>
              <p14:cNvContentPartPr/>
              <p14:nvPr/>
            </p14:nvContentPartPr>
            <p14:xfrm>
              <a:off x="5948510" y="5515005"/>
              <a:ext cx="109080" cy="2664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DB91BE54-0396-47B3-82D6-991CF7F76F0B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944190" y="5510685"/>
                <a:ext cx="117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F26BB705-7E74-478A-910C-786D8A23BF56}"/>
                  </a:ext>
                </a:extLst>
              </p14:cNvPr>
              <p14:cNvContentPartPr/>
              <p14:nvPr/>
            </p14:nvContentPartPr>
            <p14:xfrm>
              <a:off x="6152630" y="5411685"/>
              <a:ext cx="318240" cy="1436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F26BB705-7E74-478A-910C-786D8A23BF56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148310" y="5407365"/>
                <a:ext cx="3268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E3A8F07E-CDA2-4EBC-97B6-9ABBC72D61D3}"/>
                  </a:ext>
                </a:extLst>
              </p14:cNvPr>
              <p14:cNvContentPartPr/>
              <p14:nvPr/>
            </p14:nvContentPartPr>
            <p14:xfrm>
              <a:off x="6552230" y="5487285"/>
              <a:ext cx="21240" cy="565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E3A8F07E-CDA2-4EBC-97B6-9ABBC72D61D3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547910" y="5482965"/>
                <a:ext cx="298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D0BF4A49-1958-41C6-9BEE-AEC14AB99C69}"/>
                  </a:ext>
                </a:extLst>
              </p14:cNvPr>
              <p14:cNvContentPartPr/>
              <p14:nvPr/>
            </p14:nvContentPartPr>
            <p14:xfrm>
              <a:off x="4595270" y="5832525"/>
              <a:ext cx="128160" cy="13968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D0BF4A49-1958-41C6-9BEE-AEC14AB99C6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590950" y="5828205"/>
                <a:ext cx="136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35166C71-D9DD-43D3-97AD-137520B4696D}"/>
                  </a:ext>
                </a:extLst>
              </p14:cNvPr>
              <p14:cNvContentPartPr/>
              <p14:nvPr/>
            </p14:nvContentPartPr>
            <p14:xfrm>
              <a:off x="4760870" y="5841525"/>
              <a:ext cx="111960" cy="11664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35166C71-D9DD-43D3-97AD-137520B4696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756550" y="5837205"/>
                <a:ext cx="1206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C76493B8-2B50-44F6-B2EE-8134A2073D78}"/>
                  </a:ext>
                </a:extLst>
              </p14:cNvPr>
              <p14:cNvContentPartPr/>
              <p14:nvPr/>
            </p14:nvContentPartPr>
            <p14:xfrm>
              <a:off x="4902710" y="5828925"/>
              <a:ext cx="91800" cy="10440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C76493B8-2B50-44F6-B2EE-8134A2073D78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898390" y="5824605"/>
                <a:ext cx="100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9CC84DFE-F8F5-4498-B024-2BFC59EBC59D}"/>
                  </a:ext>
                </a:extLst>
              </p14:cNvPr>
              <p14:cNvContentPartPr/>
              <p14:nvPr/>
            </p14:nvContentPartPr>
            <p14:xfrm>
              <a:off x="5151470" y="5788605"/>
              <a:ext cx="102960" cy="979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9CC84DFE-F8F5-4498-B024-2BFC59EBC59D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147150" y="5784285"/>
                <a:ext cx="1116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2394AE23-47D6-41D3-A0E8-AB2190A85261}"/>
                  </a:ext>
                </a:extLst>
              </p14:cNvPr>
              <p14:cNvContentPartPr/>
              <p14:nvPr/>
            </p14:nvContentPartPr>
            <p14:xfrm>
              <a:off x="5318510" y="5808765"/>
              <a:ext cx="18000" cy="9144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2394AE23-47D6-41D3-A0E8-AB2190A85261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314190" y="5804445"/>
                <a:ext cx="266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E21F88D0-4BD7-4A90-8E5E-B72DA70E9040}"/>
                  </a:ext>
                </a:extLst>
              </p14:cNvPr>
              <p14:cNvContentPartPr/>
              <p14:nvPr/>
            </p14:nvContentPartPr>
            <p14:xfrm>
              <a:off x="5285030" y="5845845"/>
              <a:ext cx="94680" cy="144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E21F88D0-4BD7-4A90-8E5E-B72DA70E904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280710" y="5841525"/>
                <a:ext cx="10332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078678C4-C755-4A53-9129-2D13658645AA}"/>
                  </a:ext>
                </a:extLst>
              </p14:cNvPr>
              <p14:cNvContentPartPr/>
              <p14:nvPr/>
            </p14:nvContentPartPr>
            <p14:xfrm>
              <a:off x="5417150" y="5791125"/>
              <a:ext cx="39960" cy="11520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078678C4-C755-4A53-9129-2D13658645AA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5412830" y="5786805"/>
                <a:ext cx="486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37E189D5-56B6-4C4E-A3EE-04C6EA8051B5}"/>
                  </a:ext>
                </a:extLst>
              </p14:cNvPr>
              <p14:cNvContentPartPr/>
              <p14:nvPr/>
            </p14:nvContentPartPr>
            <p14:xfrm>
              <a:off x="5465390" y="5803365"/>
              <a:ext cx="15840" cy="777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37E189D5-56B6-4C4E-A3EE-04C6EA8051B5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461070" y="5799045"/>
                <a:ext cx="244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447E279D-6085-4ADA-BC7D-93C541977FC0}"/>
                  </a:ext>
                </a:extLst>
              </p14:cNvPr>
              <p14:cNvContentPartPr/>
              <p14:nvPr/>
            </p14:nvContentPartPr>
            <p14:xfrm>
              <a:off x="5387630" y="5781765"/>
              <a:ext cx="123120" cy="108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447E279D-6085-4ADA-BC7D-93C541977FC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383310" y="5777445"/>
                <a:ext cx="13176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B315DD32-9105-4505-8B2C-984F532F38BB}"/>
                  </a:ext>
                </a:extLst>
              </p14:cNvPr>
              <p14:cNvContentPartPr/>
              <p14:nvPr/>
            </p14:nvContentPartPr>
            <p14:xfrm>
              <a:off x="5364950" y="5717325"/>
              <a:ext cx="137520" cy="1944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B315DD32-9105-4505-8B2C-984F532F38BB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360630" y="5713005"/>
                <a:ext cx="146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F793094D-144D-4578-B328-4754612DCEE0}"/>
                  </a:ext>
                </a:extLst>
              </p14:cNvPr>
              <p14:cNvContentPartPr/>
              <p14:nvPr/>
            </p14:nvContentPartPr>
            <p14:xfrm>
              <a:off x="5493830" y="5714445"/>
              <a:ext cx="89640" cy="21240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F793094D-144D-4578-B328-4754612DCEE0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489510" y="5710125"/>
                <a:ext cx="982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32F48FCE-DF2A-4E91-8783-9EF2EF8A4B3B}"/>
                  </a:ext>
                </a:extLst>
              </p14:cNvPr>
              <p14:cNvContentPartPr/>
              <p14:nvPr/>
            </p14:nvContentPartPr>
            <p14:xfrm>
              <a:off x="5597150" y="5734245"/>
              <a:ext cx="66960" cy="17028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32F48FCE-DF2A-4E91-8783-9EF2EF8A4B3B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592830" y="5729925"/>
                <a:ext cx="756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E5990FE5-2FFC-4ACF-9785-E0831B2D8558}"/>
                  </a:ext>
                </a:extLst>
              </p14:cNvPr>
              <p14:cNvContentPartPr/>
              <p14:nvPr/>
            </p14:nvContentPartPr>
            <p14:xfrm>
              <a:off x="5653310" y="5758365"/>
              <a:ext cx="136800" cy="9900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E5990FE5-2FFC-4ACF-9785-E0831B2D8558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648990" y="5754045"/>
                <a:ext cx="1454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52D03A8F-94FA-4B5C-AFC9-940B6A9EAA02}"/>
                  </a:ext>
                </a:extLst>
              </p14:cNvPr>
              <p14:cNvContentPartPr/>
              <p14:nvPr/>
            </p14:nvContentPartPr>
            <p14:xfrm>
              <a:off x="5841230" y="5755485"/>
              <a:ext cx="27360" cy="11592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52D03A8F-94FA-4B5C-AFC9-940B6A9EAA0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836910" y="5751165"/>
                <a:ext cx="360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FF691AA-B220-40E1-ADB6-2F7749B98185}"/>
                  </a:ext>
                </a:extLst>
              </p14:cNvPr>
              <p14:cNvContentPartPr/>
              <p14:nvPr/>
            </p14:nvContentPartPr>
            <p14:xfrm>
              <a:off x="5806670" y="5807685"/>
              <a:ext cx="110880" cy="50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FF691AA-B220-40E1-ADB6-2F7749B98185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802350" y="5803365"/>
                <a:ext cx="1195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0DF7F834-5914-4DA3-833A-8F8BD49B4E6E}"/>
                  </a:ext>
                </a:extLst>
              </p14:cNvPr>
              <p14:cNvContentPartPr/>
              <p14:nvPr/>
            </p14:nvContentPartPr>
            <p14:xfrm>
              <a:off x="5968310" y="5770965"/>
              <a:ext cx="54720" cy="867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0DF7F834-5914-4DA3-833A-8F8BD49B4E6E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963990" y="5766645"/>
                <a:ext cx="633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DD939B0F-9F8C-40E1-B32A-5017E76CA272}"/>
                  </a:ext>
                </a:extLst>
              </p14:cNvPr>
              <p14:cNvContentPartPr/>
              <p14:nvPr/>
            </p14:nvContentPartPr>
            <p14:xfrm>
              <a:off x="5915390" y="5726685"/>
              <a:ext cx="133200" cy="324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DD939B0F-9F8C-40E1-B32A-5017E76CA272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911070" y="5722365"/>
                <a:ext cx="1418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3BE065D7-3C54-49A4-A09C-6163F473EC6F}"/>
                  </a:ext>
                </a:extLst>
              </p14:cNvPr>
              <p14:cNvContentPartPr/>
              <p14:nvPr/>
            </p14:nvContentPartPr>
            <p14:xfrm>
              <a:off x="5878670" y="5675925"/>
              <a:ext cx="161640" cy="972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3BE065D7-3C54-49A4-A09C-6163F473EC6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874350" y="5671605"/>
                <a:ext cx="1702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A52CB1CB-7AA3-4BEF-994A-3165380975D4}"/>
                  </a:ext>
                </a:extLst>
              </p14:cNvPr>
              <p14:cNvContentPartPr/>
              <p14:nvPr/>
            </p14:nvContentPartPr>
            <p14:xfrm>
              <a:off x="6006110" y="5692125"/>
              <a:ext cx="79200" cy="28080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A52CB1CB-7AA3-4BEF-994A-3165380975D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001790" y="5687805"/>
                <a:ext cx="878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7C9B446-5743-45AC-9710-C736490461D8}"/>
                  </a:ext>
                </a:extLst>
              </p14:cNvPr>
              <p14:cNvContentPartPr/>
              <p14:nvPr/>
            </p14:nvContentPartPr>
            <p14:xfrm>
              <a:off x="6159470" y="5808765"/>
              <a:ext cx="163080" cy="864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7C9B446-5743-45AC-9710-C736490461D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6155150" y="5804445"/>
                <a:ext cx="1717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118DEDDD-31C6-49D3-ACEB-6227A13EAED5}"/>
                  </a:ext>
                </a:extLst>
              </p14:cNvPr>
              <p14:cNvContentPartPr/>
              <p14:nvPr/>
            </p14:nvContentPartPr>
            <p14:xfrm>
              <a:off x="6187550" y="5846925"/>
              <a:ext cx="117720" cy="972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118DEDDD-31C6-49D3-ACEB-6227A13EAED5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6183230" y="5842605"/>
                <a:ext cx="126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C7994C4E-7D95-4E38-83B0-96D5977722D5}"/>
                  </a:ext>
                </a:extLst>
              </p14:cNvPr>
              <p14:cNvContentPartPr/>
              <p14:nvPr/>
            </p14:nvContentPartPr>
            <p14:xfrm>
              <a:off x="6418310" y="5746845"/>
              <a:ext cx="120600" cy="878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C7994C4E-7D95-4E38-83B0-96D5977722D5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6413990" y="5742525"/>
                <a:ext cx="1292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4911F234-2532-44D9-B849-6E8BF97035DF}"/>
                  </a:ext>
                </a:extLst>
              </p14:cNvPr>
              <p14:cNvContentPartPr/>
              <p14:nvPr/>
            </p14:nvContentPartPr>
            <p14:xfrm>
              <a:off x="6573470" y="5737845"/>
              <a:ext cx="124200" cy="9612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4911F234-2532-44D9-B849-6E8BF97035DF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6569150" y="5733525"/>
                <a:ext cx="1328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FCA8F944-68BC-450A-88C4-534EEC6237B1}"/>
                  </a:ext>
                </a:extLst>
              </p14:cNvPr>
              <p14:cNvContentPartPr/>
              <p14:nvPr/>
            </p14:nvContentPartPr>
            <p14:xfrm>
              <a:off x="6727190" y="5717325"/>
              <a:ext cx="100440" cy="954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FCA8F944-68BC-450A-88C4-534EEC6237B1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6722870" y="5713005"/>
                <a:ext cx="1090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3765BF4-A3F7-476F-B2BF-1418F1651022}"/>
                  </a:ext>
                </a:extLst>
              </p14:cNvPr>
              <p14:cNvContentPartPr/>
              <p14:nvPr/>
            </p14:nvContentPartPr>
            <p14:xfrm>
              <a:off x="6812510" y="5799405"/>
              <a:ext cx="34200" cy="5112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3765BF4-A3F7-476F-B2BF-1418F1651022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6808190" y="5795085"/>
                <a:ext cx="428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8206BAB-F2EF-4A8E-9E50-2CC27B8C122F}"/>
                  </a:ext>
                </a:extLst>
              </p14:cNvPr>
              <p14:cNvContentPartPr/>
              <p14:nvPr/>
            </p14:nvContentPartPr>
            <p14:xfrm>
              <a:off x="6921590" y="5689965"/>
              <a:ext cx="88560" cy="1267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8206BAB-F2EF-4A8E-9E50-2CC27B8C122F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917270" y="5685645"/>
                <a:ext cx="972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5B1F962-1914-41B7-96F4-5E6781EB012E}"/>
                  </a:ext>
                </a:extLst>
              </p14:cNvPr>
              <p14:cNvContentPartPr/>
              <p14:nvPr/>
            </p14:nvContentPartPr>
            <p14:xfrm>
              <a:off x="6944270" y="5697885"/>
              <a:ext cx="100080" cy="900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5B1F962-1914-41B7-96F4-5E6781EB012E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6939950" y="5693565"/>
                <a:ext cx="10872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137EB3B6-DC66-4E30-9A57-A06EBE9AB011}"/>
                  </a:ext>
                </a:extLst>
              </p14:cNvPr>
              <p14:cNvContentPartPr/>
              <p14:nvPr/>
            </p14:nvContentPartPr>
            <p14:xfrm>
              <a:off x="7076030" y="5707605"/>
              <a:ext cx="94680" cy="12564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137EB3B6-DC66-4E30-9A57-A06EBE9AB011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7071710" y="5703285"/>
                <a:ext cx="103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7EEB9F57-7059-461F-833B-D1E0FE2F275F}"/>
                  </a:ext>
                </a:extLst>
              </p14:cNvPr>
              <p14:cNvContentPartPr/>
              <p14:nvPr/>
            </p14:nvContentPartPr>
            <p14:xfrm>
              <a:off x="5088470" y="5589165"/>
              <a:ext cx="982080" cy="15192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7EEB9F57-7059-461F-833B-D1E0FE2F275F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084150" y="5584845"/>
                <a:ext cx="990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9077277B-DEC3-421C-B5B1-9BA4B7E726E3}"/>
                  </a:ext>
                </a:extLst>
              </p14:cNvPr>
              <p14:cNvContentPartPr/>
              <p14:nvPr/>
            </p14:nvContentPartPr>
            <p14:xfrm>
              <a:off x="5774270" y="5136645"/>
              <a:ext cx="636480" cy="45108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9077277B-DEC3-421C-B5B1-9BA4B7E726E3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769950" y="5132325"/>
                <a:ext cx="6451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D64880C6-354B-4E6F-8A7C-50CC4E88034B}"/>
                  </a:ext>
                </a:extLst>
              </p14:cNvPr>
              <p14:cNvContentPartPr/>
              <p14:nvPr/>
            </p14:nvContentPartPr>
            <p14:xfrm>
              <a:off x="6408950" y="4847925"/>
              <a:ext cx="230040" cy="19584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D64880C6-354B-4E6F-8A7C-50CC4E88034B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404630" y="4843605"/>
                <a:ext cx="2386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C4259DDE-2BD4-44C9-95A9-7A29B460513F}"/>
                  </a:ext>
                </a:extLst>
              </p14:cNvPr>
              <p14:cNvContentPartPr/>
              <p14:nvPr/>
            </p14:nvContentPartPr>
            <p14:xfrm>
              <a:off x="6705590" y="4855485"/>
              <a:ext cx="26640" cy="12924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C4259DDE-2BD4-44C9-95A9-7A29B460513F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6701270" y="4851165"/>
                <a:ext cx="352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CD4A21E2-9539-463F-A85F-5296F4F198E1}"/>
                  </a:ext>
                </a:extLst>
              </p14:cNvPr>
              <p14:cNvContentPartPr/>
              <p14:nvPr/>
            </p14:nvContentPartPr>
            <p14:xfrm>
              <a:off x="6681830" y="4846125"/>
              <a:ext cx="205560" cy="9972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CD4A21E2-9539-463F-A85F-5296F4F198E1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6677510" y="4841805"/>
                <a:ext cx="214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FC8454EA-676A-4023-A232-70CDE1630E7F}"/>
                  </a:ext>
                </a:extLst>
              </p14:cNvPr>
              <p14:cNvContentPartPr/>
              <p14:nvPr/>
            </p14:nvContentPartPr>
            <p14:xfrm>
              <a:off x="6894950" y="4850805"/>
              <a:ext cx="43560" cy="9468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FC8454EA-676A-4023-A232-70CDE1630E7F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6890630" y="4846485"/>
                <a:ext cx="522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90907B0-5EAB-49CE-8970-16BAAB456AD3}"/>
                  </a:ext>
                </a:extLst>
              </p14:cNvPr>
              <p14:cNvContentPartPr/>
              <p14:nvPr/>
            </p14:nvContentPartPr>
            <p14:xfrm>
              <a:off x="6797030" y="4755045"/>
              <a:ext cx="264240" cy="25344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90907B0-5EAB-49CE-8970-16BAAB456AD3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6792710" y="4750725"/>
                <a:ext cx="2728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434B8F3D-AC95-4DD9-9B2C-0BCFCC800CB0}"/>
                  </a:ext>
                </a:extLst>
              </p14:cNvPr>
              <p14:cNvContentPartPr/>
              <p14:nvPr/>
            </p14:nvContentPartPr>
            <p14:xfrm>
              <a:off x="6361430" y="4768365"/>
              <a:ext cx="138240" cy="31176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434B8F3D-AC95-4DD9-9B2C-0BCFCC800CB0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357110" y="4764045"/>
                <a:ext cx="1468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AEC17D71-A9BC-419A-A434-71AA7143CCAB}"/>
                  </a:ext>
                </a:extLst>
              </p14:cNvPr>
              <p14:cNvContentPartPr/>
              <p14:nvPr/>
            </p14:nvContentPartPr>
            <p14:xfrm>
              <a:off x="6816470" y="4707165"/>
              <a:ext cx="174960" cy="2664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AEC17D71-A9BC-419A-A434-71AA7143CCAB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812150" y="4702845"/>
                <a:ext cx="1836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EC5C63EB-5478-4888-95EC-6F15274F61A4}"/>
                  </a:ext>
                </a:extLst>
              </p14:cNvPr>
              <p14:cNvContentPartPr/>
              <p14:nvPr/>
            </p14:nvContentPartPr>
            <p14:xfrm>
              <a:off x="7044350" y="4591965"/>
              <a:ext cx="189000" cy="14004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EC5C63EB-5478-4888-95EC-6F15274F61A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040030" y="4587645"/>
                <a:ext cx="1976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9F79BE5E-E523-4479-AD90-86ED6E24B4B3}"/>
                  </a:ext>
                </a:extLst>
              </p14:cNvPr>
              <p14:cNvContentPartPr/>
              <p14:nvPr/>
            </p14:nvContentPartPr>
            <p14:xfrm>
              <a:off x="5763110" y="5927205"/>
              <a:ext cx="18360" cy="7524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9F79BE5E-E523-4479-AD90-86ED6E24B4B3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758790" y="5922885"/>
                <a:ext cx="27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F9B33567-E605-4B1C-9DFD-D9600E365BE5}"/>
                  </a:ext>
                </a:extLst>
              </p14:cNvPr>
              <p14:cNvContentPartPr/>
              <p14:nvPr/>
            </p14:nvContentPartPr>
            <p14:xfrm>
              <a:off x="5729630" y="6006045"/>
              <a:ext cx="97200" cy="504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F9B33567-E605-4B1C-9DFD-D9600E365BE5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725310" y="6001725"/>
                <a:ext cx="1058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F4E9A6A5-DCCF-43FC-BC68-B28717F81DEE}"/>
                  </a:ext>
                </a:extLst>
              </p14:cNvPr>
              <p14:cNvContentPartPr/>
              <p14:nvPr/>
            </p14:nvContentPartPr>
            <p14:xfrm>
              <a:off x="5715230" y="6040965"/>
              <a:ext cx="115560" cy="7452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F4E9A6A5-DCCF-43FC-BC68-B28717F81DEE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710910" y="6036645"/>
                <a:ext cx="1242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A94049FD-37F5-4330-BECB-3CBF926F3F97}"/>
                  </a:ext>
                </a:extLst>
              </p14:cNvPr>
              <p14:cNvContentPartPr/>
              <p14:nvPr/>
            </p14:nvContentPartPr>
            <p14:xfrm>
              <a:off x="5970110" y="6236805"/>
              <a:ext cx="149400" cy="1944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A94049FD-37F5-4330-BECB-3CBF926F3F97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5965790" y="6232485"/>
                <a:ext cx="1580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D260C13B-A9CF-4A48-AE17-427134CD0056}"/>
                  </a:ext>
                </a:extLst>
              </p14:cNvPr>
              <p14:cNvContentPartPr/>
              <p14:nvPr/>
            </p14:nvContentPartPr>
            <p14:xfrm>
              <a:off x="6285110" y="6161565"/>
              <a:ext cx="149760" cy="19476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D260C13B-A9CF-4A48-AE17-427134CD0056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280790" y="6157245"/>
                <a:ext cx="158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2F6244CF-1839-48E8-97E7-CA58F84187F8}"/>
                  </a:ext>
                </a:extLst>
              </p14:cNvPr>
              <p14:cNvContentPartPr/>
              <p14:nvPr/>
            </p14:nvContentPartPr>
            <p14:xfrm>
              <a:off x="4559630" y="6539925"/>
              <a:ext cx="360" cy="36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2F6244CF-1839-48E8-97E7-CA58F84187F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5310" y="653560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4027BF51-C41A-4587-8911-D56E6E7CF3A0}"/>
                  </a:ext>
                </a:extLst>
              </p14:cNvPr>
              <p14:cNvContentPartPr/>
              <p14:nvPr/>
            </p14:nvContentPartPr>
            <p14:xfrm>
              <a:off x="4779590" y="6454245"/>
              <a:ext cx="461880" cy="8028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4027BF51-C41A-4587-8911-D56E6E7CF3A0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4775270" y="6449925"/>
                <a:ext cx="470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105D0DA7-385B-4EE0-8961-99F301C6FD51}"/>
                  </a:ext>
                </a:extLst>
              </p14:cNvPr>
              <p14:cNvContentPartPr/>
              <p14:nvPr/>
            </p14:nvContentPartPr>
            <p14:xfrm>
              <a:off x="5238230" y="6436605"/>
              <a:ext cx="340200" cy="6192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105D0DA7-385B-4EE0-8961-99F301C6FD51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5233910" y="6432285"/>
                <a:ext cx="3488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E9515D1B-5398-40EF-9D9B-6062B9519A54}"/>
                  </a:ext>
                </a:extLst>
              </p14:cNvPr>
              <p14:cNvContentPartPr/>
              <p14:nvPr/>
            </p14:nvContentPartPr>
            <p14:xfrm>
              <a:off x="4550630" y="6538485"/>
              <a:ext cx="79920" cy="8820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E9515D1B-5398-40EF-9D9B-6062B9519A54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4546310" y="6534165"/>
                <a:ext cx="885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140D178D-36E9-4D4F-ADBC-349C43E24BC6}"/>
                  </a:ext>
                </a:extLst>
              </p14:cNvPr>
              <p14:cNvContentPartPr/>
              <p14:nvPr/>
            </p14:nvContentPartPr>
            <p14:xfrm>
              <a:off x="4671950" y="6536325"/>
              <a:ext cx="101880" cy="6732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140D178D-36E9-4D4F-ADBC-349C43E24BC6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4667630" y="6532005"/>
                <a:ext cx="1105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127BB43D-A398-4324-AAB2-463EFD6CE870}"/>
                  </a:ext>
                </a:extLst>
              </p14:cNvPr>
              <p14:cNvContentPartPr/>
              <p14:nvPr/>
            </p14:nvContentPartPr>
            <p14:xfrm>
              <a:off x="4793270" y="6523365"/>
              <a:ext cx="68760" cy="6660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127BB43D-A398-4324-AAB2-463EFD6CE870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4788950" y="6519045"/>
                <a:ext cx="774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62EAA85C-22FA-4D61-8A26-DF9B1F55EE78}"/>
                  </a:ext>
                </a:extLst>
              </p14:cNvPr>
              <p14:cNvContentPartPr/>
              <p14:nvPr/>
            </p14:nvContentPartPr>
            <p14:xfrm>
              <a:off x="4860230" y="6570165"/>
              <a:ext cx="18360" cy="7236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62EAA85C-22FA-4D61-8A26-DF9B1F55EE78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4855910" y="6565845"/>
                <a:ext cx="27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151A148F-C084-41CB-BD42-9C8F5982C152}"/>
                  </a:ext>
                </a:extLst>
              </p14:cNvPr>
              <p14:cNvContentPartPr/>
              <p14:nvPr/>
            </p14:nvContentPartPr>
            <p14:xfrm>
              <a:off x="4952750" y="6536325"/>
              <a:ext cx="70200" cy="6048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151A148F-C084-41CB-BD42-9C8F5982C152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4948430" y="6532005"/>
                <a:ext cx="78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0C78C5CD-5CDA-4CDD-B73E-1635E9C4A41F}"/>
                  </a:ext>
                </a:extLst>
              </p14:cNvPr>
              <p14:cNvContentPartPr/>
              <p14:nvPr/>
            </p14:nvContentPartPr>
            <p14:xfrm>
              <a:off x="4973630" y="6522285"/>
              <a:ext cx="79200" cy="1368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0C78C5CD-5CDA-4CDD-B73E-1635E9C4A41F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4969310" y="6517965"/>
                <a:ext cx="878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543D791F-E5DD-47CF-8935-E3526919BE09}"/>
                  </a:ext>
                </a:extLst>
              </p14:cNvPr>
              <p14:cNvContentPartPr/>
              <p14:nvPr/>
            </p14:nvContentPartPr>
            <p14:xfrm>
              <a:off x="5067590" y="6523365"/>
              <a:ext cx="77400" cy="6768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543D791F-E5DD-47CF-8935-E3526919BE09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5063270" y="6519045"/>
                <a:ext cx="860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2602369B-85CF-4B6C-AF35-7475A799EB39}"/>
                  </a:ext>
                </a:extLst>
              </p14:cNvPr>
              <p14:cNvContentPartPr/>
              <p14:nvPr/>
            </p14:nvContentPartPr>
            <p14:xfrm>
              <a:off x="4594910" y="6620205"/>
              <a:ext cx="600480" cy="3420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2602369B-85CF-4B6C-AF35-7475A799EB39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4590590" y="6615885"/>
                <a:ext cx="609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ECE91644-BD9D-477D-AC69-A97AC136B24F}"/>
                  </a:ext>
                </a:extLst>
              </p14:cNvPr>
              <p14:cNvContentPartPr/>
              <p14:nvPr/>
            </p14:nvContentPartPr>
            <p14:xfrm>
              <a:off x="4578710" y="6700845"/>
              <a:ext cx="93960" cy="6444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ECE91644-BD9D-477D-AC69-A97AC136B24F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574390" y="6696525"/>
                <a:ext cx="1026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C56FCBD6-1285-4668-8257-475FC155AD0D}"/>
                  </a:ext>
                </a:extLst>
              </p14:cNvPr>
              <p14:cNvContentPartPr/>
              <p14:nvPr/>
            </p14:nvContentPartPr>
            <p14:xfrm>
              <a:off x="4698590" y="6694005"/>
              <a:ext cx="82080" cy="6552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C56FCBD6-1285-4668-8257-475FC155AD0D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694270" y="6689685"/>
                <a:ext cx="907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C9866F1D-6132-407D-BB66-DF25EC65E72B}"/>
                  </a:ext>
                </a:extLst>
              </p14:cNvPr>
              <p14:cNvContentPartPr/>
              <p14:nvPr/>
            </p14:nvContentPartPr>
            <p14:xfrm>
              <a:off x="4818830" y="6665925"/>
              <a:ext cx="73080" cy="13068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C9866F1D-6132-407D-BB66-DF25EC65E72B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4814510" y="6661605"/>
                <a:ext cx="817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7314D38A-1B84-4F7A-B038-4E82024F6755}"/>
                  </a:ext>
                </a:extLst>
              </p14:cNvPr>
              <p14:cNvContentPartPr/>
              <p14:nvPr/>
            </p14:nvContentPartPr>
            <p14:xfrm>
              <a:off x="4940150" y="6727485"/>
              <a:ext cx="7560" cy="4032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7314D38A-1B84-4F7A-B038-4E82024F6755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4935830" y="6723165"/>
                <a:ext cx="162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63FB8507-DA87-49C7-A273-C6FF410D9844}"/>
                  </a:ext>
                </a:extLst>
              </p14:cNvPr>
              <p14:cNvContentPartPr/>
              <p14:nvPr/>
            </p14:nvContentPartPr>
            <p14:xfrm>
              <a:off x="4983710" y="6656205"/>
              <a:ext cx="67320" cy="9504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63FB8507-DA87-49C7-A273-C6FF410D9844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4979390" y="6651885"/>
                <a:ext cx="75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437FBB8F-74CB-4D87-A20F-CF7A4E87B818}"/>
                  </a:ext>
                </a:extLst>
              </p14:cNvPr>
              <p14:cNvContentPartPr/>
              <p14:nvPr/>
            </p14:nvContentPartPr>
            <p14:xfrm>
              <a:off x="4999910" y="6688965"/>
              <a:ext cx="78840" cy="1692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437FBB8F-74CB-4D87-A20F-CF7A4E87B818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4995590" y="6684645"/>
                <a:ext cx="874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427ED425-CB94-4065-81DF-977CDD1CFF8A}"/>
                  </a:ext>
                </a:extLst>
              </p14:cNvPr>
              <p14:cNvContentPartPr/>
              <p14:nvPr/>
            </p14:nvContentPartPr>
            <p14:xfrm>
              <a:off x="5100350" y="6645405"/>
              <a:ext cx="79920" cy="11196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427ED425-CB94-4065-81DF-977CDD1CFF8A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5096030" y="6641085"/>
                <a:ext cx="88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19927AAB-E5AB-48C1-95EC-90710EC38ABA}"/>
                  </a:ext>
                </a:extLst>
              </p14:cNvPr>
              <p14:cNvContentPartPr/>
              <p14:nvPr/>
            </p14:nvContentPartPr>
            <p14:xfrm>
              <a:off x="5312030" y="6602565"/>
              <a:ext cx="12960" cy="1944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19927AAB-E5AB-48C1-95EC-90710EC38ABA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5307710" y="6598245"/>
                <a:ext cx="216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B83FA09B-E966-4DDE-869C-521B04FF4C2C}"/>
                  </a:ext>
                </a:extLst>
              </p14:cNvPr>
              <p14:cNvContentPartPr/>
              <p14:nvPr/>
            </p14:nvContentPartPr>
            <p14:xfrm>
              <a:off x="5434430" y="6510405"/>
              <a:ext cx="124920" cy="828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B83FA09B-E966-4DDE-869C-521B04FF4C2C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5430110" y="6506085"/>
                <a:ext cx="133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79853C05-FBB2-4B5A-A38B-F4E65E242CDE}"/>
                  </a:ext>
                </a:extLst>
              </p14:cNvPr>
              <p14:cNvContentPartPr/>
              <p14:nvPr/>
            </p14:nvContentPartPr>
            <p14:xfrm>
              <a:off x="5634590" y="6503925"/>
              <a:ext cx="24840" cy="864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79853C05-FBB2-4B5A-A38B-F4E65E242CDE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5630270" y="6499605"/>
                <a:ext cx="334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C3648E15-9ECF-4A77-963F-0BC113E02AF8}"/>
                  </a:ext>
                </a:extLst>
              </p14:cNvPr>
              <p14:cNvContentPartPr/>
              <p14:nvPr/>
            </p14:nvContentPartPr>
            <p14:xfrm>
              <a:off x="5591030" y="6493485"/>
              <a:ext cx="97560" cy="8964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C3648E15-9ECF-4A77-963F-0BC113E02AF8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5586710" y="6489165"/>
                <a:ext cx="1062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CA428969-AB42-41DF-A2E8-19EB4E3E9C61}"/>
                  </a:ext>
                </a:extLst>
              </p14:cNvPr>
              <p14:cNvContentPartPr/>
              <p14:nvPr/>
            </p14:nvContentPartPr>
            <p14:xfrm>
              <a:off x="5711990" y="6484845"/>
              <a:ext cx="62640" cy="8892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CA428969-AB42-41DF-A2E8-19EB4E3E9C61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5707670" y="6480525"/>
                <a:ext cx="71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685912B0-D54B-4C65-A2D4-7EA44765715A}"/>
                  </a:ext>
                </a:extLst>
              </p14:cNvPr>
              <p14:cNvContentPartPr/>
              <p14:nvPr/>
            </p14:nvContentPartPr>
            <p14:xfrm>
              <a:off x="5801630" y="6542805"/>
              <a:ext cx="13680" cy="4752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685912B0-D54B-4C65-A2D4-7EA44765715A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5797310" y="6538485"/>
                <a:ext cx="22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94A3FF51-CA91-4553-8F1A-50C98D7B51BD}"/>
                  </a:ext>
                </a:extLst>
              </p14:cNvPr>
              <p14:cNvContentPartPr/>
              <p14:nvPr/>
            </p14:nvContentPartPr>
            <p14:xfrm>
              <a:off x="5843750" y="6479805"/>
              <a:ext cx="74880" cy="7812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94A3FF51-CA91-4553-8F1A-50C98D7B51BD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5839430" y="6475485"/>
                <a:ext cx="835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EF0B7C51-153A-43AE-88FA-6074E45731B9}"/>
                  </a:ext>
                </a:extLst>
              </p14:cNvPr>
              <p14:cNvContentPartPr/>
              <p14:nvPr/>
            </p14:nvContentPartPr>
            <p14:xfrm>
              <a:off x="5841590" y="6503205"/>
              <a:ext cx="90720" cy="2376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EF0B7C51-153A-43AE-88FA-6074E45731B9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5837270" y="6498885"/>
                <a:ext cx="993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5BBB3CF5-9D9F-4301-B19E-4CF39F265F9A}"/>
                  </a:ext>
                </a:extLst>
              </p14:cNvPr>
              <p14:cNvContentPartPr/>
              <p14:nvPr/>
            </p14:nvContentPartPr>
            <p14:xfrm>
              <a:off x="5943830" y="6457485"/>
              <a:ext cx="52560" cy="9540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5BBB3CF5-9D9F-4301-B19E-4CF39F265F9A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5939510" y="6453165"/>
                <a:ext cx="61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9632F2AD-8189-42CD-8955-3D40ED660598}"/>
                  </a:ext>
                </a:extLst>
              </p14:cNvPr>
              <p14:cNvContentPartPr/>
              <p14:nvPr/>
            </p14:nvContentPartPr>
            <p14:xfrm>
              <a:off x="5377910" y="6606525"/>
              <a:ext cx="674280" cy="4464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9632F2AD-8189-42CD-8955-3D40ED660598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5373590" y="6602205"/>
                <a:ext cx="682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F932C483-A766-44E3-8A03-F4ED75457D48}"/>
                  </a:ext>
                </a:extLst>
              </p14:cNvPr>
              <p14:cNvContentPartPr/>
              <p14:nvPr/>
            </p14:nvContentPartPr>
            <p14:xfrm>
              <a:off x="5510750" y="6703365"/>
              <a:ext cx="145080" cy="828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F932C483-A766-44E3-8A03-F4ED75457D48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5506430" y="6699045"/>
                <a:ext cx="1537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1A7BBF5F-A55F-4CF8-B348-1C974A226C9D}"/>
                  </a:ext>
                </a:extLst>
              </p14:cNvPr>
              <p14:cNvContentPartPr/>
              <p14:nvPr/>
            </p14:nvContentPartPr>
            <p14:xfrm>
              <a:off x="5676350" y="6699045"/>
              <a:ext cx="88920" cy="4500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1A7BBF5F-A55F-4CF8-B348-1C974A226C9D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5672030" y="6694725"/>
                <a:ext cx="975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1E9D0271-CD96-4156-98A1-D545995567CB}"/>
                  </a:ext>
                </a:extLst>
              </p14:cNvPr>
              <p14:cNvContentPartPr/>
              <p14:nvPr/>
            </p14:nvContentPartPr>
            <p14:xfrm>
              <a:off x="5792990" y="6698325"/>
              <a:ext cx="85680" cy="5976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1E9D0271-CD96-4156-98A1-D545995567CB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5788670" y="6694005"/>
                <a:ext cx="943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715757BD-B3D5-4A37-A1D9-7DB477224443}"/>
                  </a:ext>
                </a:extLst>
              </p14:cNvPr>
              <p14:cNvContentPartPr/>
              <p14:nvPr/>
            </p14:nvContentPartPr>
            <p14:xfrm>
              <a:off x="6017990" y="6475845"/>
              <a:ext cx="116640" cy="31176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715757BD-B3D5-4A37-A1D9-7DB477224443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6013670" y="6471525"/>
                <a:ext cx="1252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58009AB4-7B36-4C6E-9F6F-096CEF5EB5AF}"/>
                  </a:ext>
                </a:extLst>
              </p14:cNvPr>
              <p14:cNvContentPartPr/>
              <p14:nvPr/>
            </p14:nvContentPartPr>
            <p14:xfrm>
              <a:off x="4359110" y="6499605"/>
              <a:ext cx="183960" cy="26244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58009AB4-7B36-4C6E-9F6F-096CEF5EB5AF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4354790" y="6495285"/>
                <a:ext cx="1926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2693F316-1C42-4928-9FC6-F2D98C0E7666}"/>
                  </a:ext>
                </a:extLst>
              </p14:cNvPr>
              <p14:cNvContentPartPr/>
              <p14:nvPr/>
            </p14:nvContentPartPr>
            <p14:xfrm>
              <a:off x="6145430" y="6335085"/>
              <a:ext cx="30240" cy="5904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2693F316-1C42-4928-9FC6-F2D98C0E7666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6141110" y="6330765"/>
                <a:ext cx="38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BC5C86B0-44C8-4812-ABA8-D7784F715D26}"/>
                  </a:ext>
                </a:extLst>
              </p14:cNvPr>
              <p14:cNvContentPartPr/>
              <p14:nvPr/>
            </p14:nvContentPartPr>
            <p14:xfrm>
              <a:off x="6116630" y="6388365"/>
              <a:ext cx="100800" cy="162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BC5C86B0-44C8-4812-ABA8-D7784F715D26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6112310" y="6384045"/>
                <a:ext cx="109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5DE23D04-6ED0-43BB-B585-A443B35D6497}"/>
                  </a:ext>
                </a:extLst>
              </p14:cNvPr>
              <p14:cNvContentPartPr/>
              <p14:nvPr/>
            </p14:nvContentPartPr>
            <p14:xfrm>
              <a:off x="6138590" y="6411765"/>
              <a:ext cx="127800" cy="6516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5DE23D04-6ED0-43BB-B585-A443B35D6497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6134270" y="6407445"/>
                <a:ext cx="136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AE61612C-2D1C-4F8F-B65E-3A93038EBDC2}"/>
                  </a:ext>
                </a:extLst>
              </p14:cNvPr>
              <p14:cNvContentPartPr/>
              <p14:nvPr/>
            </p14:nvContentPartPr>
            <p14:xfrm>
              <a:off x="6237590" y="6614445"/>
              <a:ext cx="141480" cy="2160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AE61612C-2D1C-4F8F-B65E-3A93038EBDC2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6233270" y="6610125"/>
                <a:ext cx="1501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3362973-9BC1-4CA9-A3C1-204C4E8331EE}"/>
                  </a:ext>
                </a:extLst>
              </p14:cNvPr>
              <p14:cNvContentPartPr/>
              <p14:nvPr/>
            </p14:nvContentPartPr>
            <p14:xfrm>
              <a:off x="6470870" y="6525165"/>
              <a:ext cx="127800" cy="13788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3362973-9BC1-4CA9-A3C1-204C4E8331EE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6466550" y="6520845"/>
                <a:ext cx="1364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1407A562-34F3-4507-835F-C470A595852B}"/>
                  </a:ext>
                </a:extLst>
              </p14:cNvPr>
              <p14:cNvContentPartPr/>
              <p14:nvPr/>
            </p14:nvContentPartPr>
            <p14:xfrm>
              <a:off x="4552790" y="6407805"/>
              <a:ext cx="599760" cy="49860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1407A562-34F3-4507-835F-C470A595852B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548470" y="6403485"/>
                <a:ext cx="60840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B6BBD45F-AE1C-4B4F-9605-F55185EBB06A}"/>
                  </a:ext>
                </a:extLst>
              </p14:cNvPr>
              <p14:cNvContentPartPr/>
              <p14:nvPr/>
            </p14:nvContentPartPr>
            <p14:xfrm>
              <a:off x="5527310" y="6391479"/>
              <a:ext cx="505800" cy="43380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B6BBD45F-AE1C-4B4F-9605-F55185EBB06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5522990" y="6387159"/>
                <a:ext cx="51444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76805AD9-D043-481F-9691-3F0EEF575CE7}"/>
                  </a:ext>
                </a:extLst>
              </p14:cNvPr>
              <p14:cNvContentPartPr/>
              <p14:nvPr/>
            </p14:nvContentPartPr>
            <p14:xfrm>
              <a:off x="4973630" y="6217239"/>
              <a:ext cx="694800" cy="25128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76805AD9-D043-481F-9691-3F0EEF575CE7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4969310" y="6212919"/>
                <a:ext cx="703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401B2C95-4A3E-446E-849B-E1F636D04D6D}"/>
                  </a:ext>
                </a:extLst>
              </p14:cNvPr>
              <p14:cNvContentPartPr/>
              <p14:nvPr/>
            </p14:nvContentPartPr>
            <p14:xfrm>
              <a:off x="4113950" y="4513359"/>
              <a:ext cx="1045800" cy="178452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401B2C95-4A3E-446E-849B-E1F636D04D6D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4109630" y="4509039"/>
                <a:ext cx="1054440" cy="17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EFA2B565-34A8-4117-914D-FCF6E9A1A097}"/>
                  </a:ext>
                </a:extLst>
              </p14:cNvPr>
              <p14:cNvContentPartPr/>
              <p14:nvPr/>
            </p14:nvContentPartPr>
            <p14:xfrm>
              <a:off x="4553150" y="6465279"/>
              <a:ext cx="5040" cy="36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EFA2B565-34A8-4117-914D-FCF6E9A1A097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4548830" y="6460959"/>
                <a:ext cx="136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D299223E-D5F3-458A-8AE7-4997A4F129CF}"/>
                  </a:ext>
                </a:extLst>
              </p14:cNvPr>
              <p14:cNvContentPartPr/>
              <p14:nvPr/>
            </p14:nvContentPartPr>
            <p14:xfrm>
              <a:off x="2788070" y="4805679"/>
              <a:ext cx="1829160" cy="167544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D299223E-D5F3-458A-8AE7-4997A4F129CF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2783750" y="4801359"/>
                <a:ext cx="1837800" cy="16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0665FFB6-970B-4A69-A38F-C919E8C93022}"/>
                  </a:ext>
                </a:extLst>
              </p14:cNvPr>
              <p14:cNvContentPartPr/>
              <p14:nvPr/>
            </p14:nvContentPartPr>
            <p14:xfrm>
              <a:off x="1671710" y="4673199"/>
              <a:ext cx="179280" cy="17604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0665FFB6-970B-4A69-A38F-C919E8C93022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667390" y="4668879"/>
                <a:ext cx="1879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1B120BCE-FAA9-441A-9142-72C4A81D0484}"/>
                  </a:ext>
                </a:extLst>
              </p14:cNvPr>
              <p14:cNvContentPartPr/>
              <p14:nvPr/>
            </p14:nvContentPartPr>
            <p14:xfrm>
              <a:off x="2001470" y="4694079"/>
              <a:ext cx="14040" cy="16128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1B120BCE-FAA9-441A-9142-72C4A81D0484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997150" y="4689759"/>
                <a:ext cx="226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B7840DEB-5338-4C7B-BB79-7110672A942B}"/>
                  </a:ext>
                </a:extLst>
              </p14:cNvPr>
              <p14:cNvContentPartPr/>
              <p14:nvPr/>
            </p14:nvContentPartPr>
            <p14:xfrm>
              <a:off x="1957190" y="4663839"/>
              <a:ext cx="245880" cy="13824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B7840DEB-5338-4C7B-BB79-7110672A942B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1952870" y="4659519"/>
                <a:ext cx="25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BC3F01BA-63B2-4917-B86F-E0716971C0DB}"/>
                  </a:ext>
                </a:extLst>
              </p14:cNvPr>
              <p14:cNvContentPartPr/>
              <p14:nvPr/>
            </p14:nvContentPartPr>
            <p14:xfrm>
              <a:off x="2202710" y="4683279"/>
              <a:ext cx="18360" cy="12960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BC3F01BA-63B2-4917-B86F-E0716971C0DB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2198390" y="4678959"/>
                <a:ext cx="270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AFF6DFBC-8189-4164-ACDA-5CA2B85F13A7}"/>
                  </a:ext>
                </a:extLst>
              </p14:cNvPr>
              <p14:cNvContentPartPr/>
              <p14:nvPr/>
            </p14:nvContentPartPr>
            <p14:xfrm>
              <a:off x="2073110" y="4588239"/>
              <a:ext cx="242280" cy="3312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AFF6DFBC-8189-4164-ACDA-5CA2B85F13A7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2068790" y="4583919"/>
                <a:ext cx="2509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34A2E117-BFB2-4DF0-8798-101909768D92}"/>
                  </a:ext>
                </a:extLst>
              </p14:cNvPr>
              <p14:cNvContentPartPr/>
              <p14:nvPr/>
            </p14:nvContentPartPr>
            <p14:xfrm>
              <a:off x="2245550" y="4759599"/>
              <a:ext cx="132840" cy="10188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34A2E117-BFB2-4DF0-8798-101909768D92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2241230" y="4755279"/>
                <a:ext cx="1414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DF896F8B-DAAC-4E45-AE16-ED5DA6277C0B}"/>
                  </a:ext>
                </a:extLst>
              </p14:cNvPr>
              <p14:cNvContentPartPr/>
              <p14:nvPr/>
            </p14:nvContentPartPr>
            <p14:xfrm>
              <a:off x="2380550" y="4762119"/>
              <a:ext cx="88200" cy="9396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DF896F8B-DAAC-4E45-AE16-ED5DA6277C0B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2376230" y="4757799"/>
                <a:ext cx="968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B8E82486-3246-4CE8-A36A-9FF563895CF5}"/>
                  </a:ext>
                </a:extLst>
              </p14:cNvPr>
              <p14:cNvContentPartPr/>
              <p14:nvPr/>
            </p14:nvContentPartPr>
            <p14:xfrm>
              <a:off x="2498990" y="4746279"/>
              <a:ext cx="15480" cy="10152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B8E82486-3246-4CE8-A36A-9FF563895CF5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2494670" y="4741959"/>
                <a:ext cx="241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0C8DBA13-857D-4E4A-9BC3-9748A525F043}"/>
                  </a:ext>
                </a:extLst>
              </p14:cNvPr>
              <p14:cNvContentPartPr/>
              <p14:nvPr/>
            </p14:nvContentPartPr>
            <p14:xfrm>
              <a:off x="2528150" y="4728639"/>
              <a:ext cx="74520" cy="12960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0C8DBA13-857D-4E4A-9BC3-9748A525F043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2523830" y="4724319"/>
                <a:ext cx="831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A8C6E791-DA97-4418-B822-E4001590030F}"/>
                  </a:ext>
                </a:extLst>
              </p14:cNvPr>
              <p14:cNvContentPartPr/>
              <p14:nvPr/>
            </p14:nvContentPartPr>
            <p14:xfrm>
              <a:off x="5876510" y="5562399"/>
              <a:ext cx="1605600" cy="101268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A8C6E791-DA97-4418-B822-E4001590030F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5872190" y="5558079"/>
                <a:ext cx="1614240" cy="10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D2583D06-ED11-4541-9D74-5BDEF6CA08B1}"/>
              </a:ext>
            </a:extLst>
          </p:cNvPr>
          <p:cNvGrpSpPr/>
          <p:nvPr/>
        </p:nvGrpSpPr>
        <p:grpSpPr>
          <a:xfrm>
            <a:off x="7262150" y="5199159"/>
            <a:ext cx="839520" cy="231840"/>
            <a:chOff x="7262150" y="5199159"/>
            <a:chExt cx="83952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0E73EBC-4CA7-4E75-85EE-0D977ED8BEF3}"/>
                    </a:ext>
                  </a:extLst>
                </p14:cNvPr>
                <p14:cNvContentPartPr/>
                <p14:nvPr/>
              </p14:nvContentPartPr>
              <p14:xfrm>
                <a:off x="7262150" y="5260719"/>
                <a:ext cx="194040" cy="1620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0E73EBC-4CA7-4E75-85EE-0D977ED8BEF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257830" y="5256399"/>
                  <a:ext cx="202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173E09B-945D-43D5-9444-30F30E443328}"/>
                    </a:ext>
                  </a:extLst>
                </p14:cNvPr>
                <p14:cNvContentPartPr/>
                <p14:nvPr/>
              </p14:nvContentPartPr>
              <p14:xfrm>
                <a:off x="7484990" y="5272959"/>
                <a:ext cx="41760" cy="1191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173E09B-945D-43D5-9444-30F30E44332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480670" y="5268639"/>
                  <a:ext cx="50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6D6CA50-3690-493D-BE5A-1C1C18BB2BE5}"/>
                    </a:ext>
                  </a:extLst>
                </p14:cNvPr>
                <p14:cNvContentPartPr/>
                <p14:nvPr/>
              </p14:nvContentPartPr>
              <p14:xfrm>
                <a:off x="7443950" y="5252079"/>
                <a:ext cx="210240" cy="990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6D6CA50-3690-493D-BE5A-1C1C18BB2BE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439630" y="5247759"/>
                  <a:ext cx="218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97BA0EFF-CF28-4014-9D5D-D57419AF9944}"/>
                    </a:ext>
                  </a:extLst>
                </p14:cNvPr>
                <p14:cNvContentPartPr/>
                <p14:nvPr/>
              </p14:nvContentPartPr>
              <p14:xfrm>
                <a:off x="7601630" y="5199159"/>
                <a:ext cx="183600" cy="1558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97BA0EFF-CF28-4014-9D5D-D57419AF994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597310" y="5194839"/>
                  <a:ext cx="192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E055533-E8F8-45F7-9C42-4484D31D3E4E}"/>
                    </a:ext>
                  </a:extLst>
                </p14:cNvPr>
                <p14:cNvContentPartPr/>
                <p14:nvPr/>
              </p14:nvContentPartPr>
              <p14:xfrm>
                <a:off x="7755350" y="5334519"/>
                <a:ext cx="67320" cy="896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E055533-E8F8-45F7-9C42-4484D31D3E4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751030" y="5330199"/>
                  <a:ext cx="75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48BC4E3-5609-432B-ADF6-41195DA92FDF}"/>
                    </a:ext>
                  </a:extLst>
                </p14:cNvPr>
                <p14:cNvContentPartPr/>
                <p14:nvPr/>
              </p14:nvContentPartPr>
              <p14:xfrm>
                <a:off x="7854350" y="5346039"/>
                <a:ext cx="77040" cy="522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48BC4E3-5609-432B-ADF6-41195DA92FD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850030" y="5341719"/>
                  <a:ext cx="85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AC294D9-8072-4732-B44E-FB979451B987}"/>
                    </a:ext>
                  </a:extLst>
                </p14:cNvPr>
                <p14:cNvContentPartPr/>
                <p14:nvPr/>
              </p14:nvContentPartPr>
              <p14:xfrm>
                <a:off x="7957310" y="5331639"/>
                <a:ext cx="6480" cy="892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AC294D9-8072-4732-B44E-FB979451B98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952990" y="5327319"/>
                  <a:ext cx="15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8AB0C67-FC54-4DDF-A20F-F130DB5BAC88}"/>
                    </a:ext>
                  </a:extLst>
                </p14:cNvPr>
                <p14:cNvContentPartPr/>
                <p14:nvPr/>
              </p14:nvContentPartPr>
              <p14:xfrm>
                <a:off x="7982870" y="5283399"/>
                <a:ext cx="118800" cy="1476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8AB0C67-FC54-4DDF-A20F-F130DB5BAC8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978550" y="5279079"/>
                  <a:ext cx="1274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uppieren 378">
            <a:extLst>
              <a:ext uri="{FF2B5EF4-FFF2-40B4-BE49-F238E27FC236}">
                <a16:creationId xmlns:a16="http://schemas.microsoft.com/office/drawing/2014/main" id="{DC7007FC-88D4-4030-B78C-787F8E09DF3D}"/>
              </a:ext>
            </a:extLst>
          </p:cNvPr>
          <p:cNvGrpSpPr/>
          <p:nvPr/>
        </p:nvGrpSpPr>
        <p:grpSpPr>
          <a:xfrm>
            <a:off x="721310" y="3203679"/>
            <a:ext cx="5396040" cy="3686040"/>
            <a:chOff x="721310" y="3203679"/>
            <a:chExt cx="5396040" cy="368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98F5A2F-AD68-4360-8748-A897D2177BE9}"/>
                    </a:ext>
                  </a:extLst>
                </p14:cNvPr>
                <p14:cNvContentPartPr/>
                <p14:nvPr/>
              </p14:nvContentPartPr>
              <p14:xfrm>
                <a:off x="4095950" y="6235959"/>
                <a:ext cx="2021400" cy="6537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98F5A2F-AD68-4360-8748-A897D2177BE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091630" y="6231639"/>
                  <a:ext cx="203004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3FDF5EF-5409-4F6A-8D3D-36FD743CD89F}"/>
                    </a:ext>
                  </a:extLst>
                </p14:cNvPr>
                <p14:cNvContentPartPr/>
                <p14:nvPr/>
              </p14:nvContentPartPr>
              <p14:xfrm>
                <a:off x="2151230" y="3831159"/>
                <a:ext cx="2454120" cy="24400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3FDF5EF-5409-4F6A-8D3D-36FD743CD89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146910" y="3826839"/>
                  <a:ext cx="2462760" cy="24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FB760F2E-2B83-49DF-81AA-5BFA07B12DAC}"/>
                    </a:ext>
                  </a:extLst>
                </p14:cNvPr>
                <p14:cNvContentPartPr/>
                <p14:nvPr/>
              </p14:nvContentPartPr>
              <p14:xfrm>
                <a:off x="980150" y="3505719"/>
                <a:ext cx="112320" cy="2782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FB760F2E-2B83-49DF-81AA-5BFA07B12DA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75830" y="3501399"/>
                  <a:ext cx="1209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37C68A5-610A-4596-9A53-B2B53F87B9AB}"/>
                    </a:ext>
                  </a:extLst>
                </p14:cNvPr>
                <p14:cNvContentPartPr/>
                <p14:nvPr/>
              </p14:nvContentPartPr>
              <p14:xfrm>
                <a:off x="1137830" y="3474039"/>
                <a:ext cx="78840" cy="1220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37C68A5-610A-4596-9A53-B2B53F87B9A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33510" y="3469719"/>
                  <a:ext cx="87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B646D64-12DF-408F-8582-306A78D55E17}"/>
                    </a:ext>
                  </a:extLst>
                </p14:cNvPr>
                <p14:cNvContentPartPr/>
                <p14:nvPr/>
              </p14:nvContentPartPr>
              <p14:xfrm>
                <a:off x="1242590" y="3506079"/>
                <a:ext cx="294120" cy="799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B646D64-12DF-408F-8582-306A78D55E1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238270" y="3501759"/>
                  <a:ext cx="302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56FF2DE-D4C2-4986-9C80-0F656BAB3DBA}"/>
                    </a:ext>
                  </a:extLst>
                </p14:cNvPr>
                <p14:cNvContentPartPr/>
                <p14:nvPr/>
              </p14:nvContentPartPr>
              <p14:xfrm>
                <a:off x="1576670" y="3478359"/>
                <a:ext cx="156600" cy="1296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56FF2DE-D4C2-4986-9C80-0F656BAB3DB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572350" y="3474039"/>
                  <a:ext cx="165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0C85B23-AD7D-45E2-983B-31ABA2D95405}"/>
                    </a:ext>
                  </a:extLst>
                </p14:cNvPr>
                <p14:cNvContentPartPr/>
                <p14:nvPr/>
              </p14:nvContentPartPr>
              <p14:xfrm>
                <a:off x="1701230" y="3393759"/>
                <a:ext cx="194760" cy="1648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0C85B23-AD7D-45E2-983B-31ABA2D9540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696910" y="3389439"/>
                  <a:ext cx="203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BAA77E17-F604-4FDA-ADC8-688AE24FC8D9}"/>
                    </a:ext>
                  </a:extLst>
                </p14:cNvPr>
                <p14:cNvContentPartPr/>
                <p14:nvPr/>
              </p14:nvContentPartPr>
              <p14:xfrm>
                <a:off x="1892390" y="3398439"/>
                <a:ext cx="14040" cy="205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BAA77E17-F604-4FDA-ADC8-688AE24FC8D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888070" y="3394119"/>
                  <a:ext cx="22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8261BA2F-0A85-49FA-A02C-E87F16F10D19}"/>
                    </a:ext>
                  </a:extLst>
                </p14:cNvPr>
                <p14:cNvContentPartPr/>
                <p14:nvPr/>
              </p14:nvContentPartPr>
              <p14:xfrm>
                <a:off x="1947470" y="3460719"/>
                <a:ext cx="107280" cy="784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8261BA2F-0A85-49FA-A02C-E87F16F10D19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943150" y="3456399"/>
                  <a:ext cx="115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B87DEA9-A99A-47AA-A2C6-C7939973DB2B}"/>
                    </a:ext>
                  </a:extLst>
                </p14:cNvPr>
                <p14:cNvContentPartPr/>
                <p14:nvPr/>
              </p14:nvContentPartPr>
              <p14:xfrm>
                <a:off x="2217110" y="3461799"/>
                <a:ext cx="263880" cy="763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B87DEA9-A99A-47AA-A2C6-C7939973DB2B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212790" y="3457479"/>
                  <a:ext cx="272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DCCD7F5-89C4-444B-B3ED-8D84C0317AEE}"/>
                    </a:ext>
                  </a:extLst>
                </p14:cNvPr>
                <p14:cNvContentPartPr/>
                <p14:nvPr/>
              </p14:nvContentPartPr>
              <p14:xfrm>
                <a:off x="2542190" y="3443799"/>
                <a:ext cx="113760" cy="968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DCCD7F5-89C4-444B-B3ED-8D84C0317AE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537870" y="3439479"/>
                  <a:ext cx="122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A8177E7-EEA5-41A7-8DE1-FB2B630CFAC2}"/>
                    </a:ext>
                  </a:extLst>
                </p14:cNvPr>
                <p14:cNvContentPartPr/>
                <p14:nvPr/>
              </p14:nvContentPartPr>
              <p14:xfrm>
                <a:off x="2670350" y="3455679"/>
                <a:ext cx="247680" cy="522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A8177E7-EEA5-41A7-8DE1-FB2B630CFAC2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666030" y="3451359"/>
                  <a:ext cx="256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A89BA52-59FD-49F6-ACA7-6E5C3EC82CF7}"/>
                    </a:ext>
                  </a:extLst>
                </p14:cNvPr>
                <p14:cNvContentPartPr/>
                <p14:nvPr/>
              </p14:nvContentPartPr>
              <p14:xfrm>
                <a:off x="1222070" y="3787599"/>
                <a:ext cx="233640" cy="3056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A89BA52-59FD-49F6-ACA7-6E5C3EC82CF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217750" y="3783279"/>
                  <a:ext cx="242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72814F22-9706-4765-A459-08789489C16B}"/>
                    </a:ext>
                  </a:extLst>
                </p14:cNvPr>
                <p14:cNvContentPartPr/>
                <p14:nvPr/>
              </p14:nvContentPartPr>
              <p14:xfrm>
                <a:off x="1534550" y="3749439"/>
                <a:ext cx="360" cy="3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72814F22-9706-4765-A459-08789489C16B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530230" y="374511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5AC31895-CF67-4BA8-8D7D-40FBE53D12ED}"/>
                    </a:ext>
                  </a:extLst>
                </p14:cNvPr>
                <p14:cNvContentPartPr/>
                <p14:nvPr/>
              </p14:nvContentPartPr>
              <p14:xfrm>
                <a:off x="1651550" y="3771399"/>
                <a:ext cx="8640" cy="1641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5AC31895-CF67-4BA8-8D7D-40FBE53D12E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647230" y="3767079"/>
                  <a:ext cx="17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977F503-64B4-4D43-AA3D-373106468F77}"/>
                    </a:ext>
                  </a:extLst>
                </p14:cNvPr>
                <p14:cNvContentPartPr/>
                <p14:nvPr/>
              </p14:nvContentPartPr>
              <p14:xfrm>
                <a:off x="1567670" y="3848079"/>
                <a:ext cx="146880" cy="892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977F503-64B4-4D43-AA3D-373106468F77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563350" y="3843759"/>
                  <a:ext cx="155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45D49F0-0F4A-454D-9C38-8F3F2105831D}"/>
                    </a:ext>
                  </a:extLst>
                </p14:cNvPr>
                <p14:cNvContentPartPr/>
                <p14:nvPr/>
              </p14:nvContentPartPr>
              <p14:xfrm>
                <a:off x="1578830" y="3747279"/>
                <a:ext cx="243720" cy="1263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45D49F0-0F4A-454D-9C38-8F3F2105831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574510" y="3742959"/>
                  <a:ext cx="252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31AB84E-53CF-499E-A607-22D9EE96E149}"/>
                    </a:ext>
                  </a:extLst>
                </p14:cNvPr>
                <p14:cNvContentPartPr/>
                <p14:nvPr/>
              </p14:nvContentPartPr>
              <p14:xfrm>
                <a:off x="1892750" y="3793359"/>
                <a:ext cx="22680" cy="640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31AB84E-53CF-499E-A607-22D9EE96E14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888430" y="3789039"/>
                  <a:ext cx="31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801E4EA-FE64-44F3-930C-F1989FAFEBA4}"/>
                    </a:ext>
                  </a:extLst>
                </p14:cNvPr>
                <p14:cNvContentPartPr/>
                <p14:nvPr/>
              </p14:nvContentPartPr>
              <p14:xfrm>
                <a:off x="1885550" y="3685719"/>
                <a:ext cx="76680" cy="2671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801E4EA-FE64-44F3-930C-F1989FAFEBA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881230" y="3681399"/>
                  <a:ext cx="85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5C18E74-10AF-4119-9206-53743FAE42E6}"/>
                    </a:ext>
                  </a:extLst>
                </p14:cNvPr>
                <p14:cNvContentPartPr/>
                <p14:nvPr/>
              </p14:nvContentPartPr>
              <p14:xfrm>
                <a:off x="2002190" y="3696159"/>
                <a:ext cx="34920" cy="1317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5C18E74-10AF-4119-9206-53743FAE42E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997870" y="3691839"/>
                  <a:ext cx="43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309A0FB-EBD5-4DEE-A541-3D4CB2383E15}"/>
                    </a:ext>
                  </a:extLst>
                </p14:cNvPr>
                <p14:cNvContentPartPr/>
                <p14:nvPr/>
              </p14:nvContentPartPr>
              <p14:xfrm>
                <a:off x="2044310" y="3669879"/>
                <a:ext cx="238680" cy="1486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309A0FB-EBD5-4DEE-A541-3D4CB2383E1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039990" y="3665559"/>
                  <a:ext cx="247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25F254A-7FF3-4BFF-B614-D3C7094C777B}"/>
                    </a:ext>
                  </a:extLst>
                </p14:cNvPr>
                <p14:cNvContentPartPr/>
                <p14:nvPr/>
              </p14:nvContentPartPr>
              <p14:xfrm>
                <a:off x="2248790" y="3663399"/>
                <a:ext cx="23400" cy="259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25F254A-7FF3-4BFF-B614-D3C7094C777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244470" y="3659079"/>
                  <a:ext cx="32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4BFAB319-6330-4D13-857C-F7364FDE127B}"/>
                    </a:ext>
                  </a:extLst>
                </p14:cNvPr>
                <p14:cNvContentPartPr/>
                <p14:nvPr/>
              </p14:nvContentPartPr>
              <p14:xfrm>
                <a:off x="2312510" y="3734679"/>
                <a:ext cx="153720" cy="435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4BFAB319-6330-4D13-857C-F7364FDE127B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308190" y="3730359"/>
                  <a:ext cx="162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CDF60683-8382-4DEF-8775-E5A196A013D7}"/>
                    </a:ext>
                  </a:extLst>
                </p14:cNvPr>
                <p14:cNvContentPartPr/>
                <p14:nvPr/>
              </p14:nvContentPartPr>
              <p14:xfrm>
                <a:off x="2654150" y="3639279"/>
                <a:ext cx="130320" cy="1890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CDF60683-8382-4DEF-8775-E5A196A013D7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649830" y="3634959"/>
                  <a:ext cx="138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3849665-C6DA-4BA8-98B1-872A95B1BC22}"/>
                    </a:ext>
                  </a:extLst>
                </p14:cNvPr>
                <p14:cNvContentPartPr/>
                <p14:nvPr/>
              </p14:nvContentPartPr>
              <p14:xfrm>
                <a:off x="2769350" y="3697959"/>
                <a:ext cx="99720" cy="673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3849665-C6DA-4BA8-98B1-872A95B1BC2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765030" y="3693639"/>
                  <a:ext cx="108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ACF369D-B575-44DB-96DA-D47C822B7568}"/>
                    </a:ext>
                  </a:extLst>
                </p14:cNvPr>
                <p14:cNvContentPartPr/>
                <p14:nvPr/>
              </p14:nvContentPartPr>
              <p14:xfrm>
                <a:off x="2880230" y="3688959"/>
                <a:ext cx="83160" cy="684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ACF369D-B575-44DB-96DA-D47C822B756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875910" y="3684639"/>
                  <a:ext cx="91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E2FDB20-AA4A-4953-841E-0B0D508667CB}"/>
                    </a:ext>
                  </a:extLst>
                </p14:cNvPr>
                <p14:cNvContentPartPr/>
                <p14:nvPr/>
              </p14:nvContentPartPr>
              <p14:xfrm>
                <a:off x="2937830" y="3583839"/>
                <a:ext cx="88920" cy="1983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E2FDB20-AA4A-4953-841E-0B0D508667C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933510" y="3579519"/>
                  <a:ext cx="97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E45EEB1-40DE-487B-A86F-A3357CEC8850}"/>
                    </a:ext>
                  </a:extLst>
                </p14:cNvPr>
                <p14:cNvContentPartPr/>
                <p14:nvPr/>
              </p14:nvContentPartPr>
              <p14:xfrm>
                <a:off x="3013430" y="3651519"/>
                <a:ext cx="135360" cy="583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E45EEB1-40DE-487B-A86F-A3357CEC885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009110" y="3647199"/>
                  <a:ext cx="144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943D865-F015-4DF2-B300-B12EFB16A98A}"/>
                    </a:ext>
                  </a:extLst>
                </p14:cNvPr>
                <p14:cNvContentPartPr/>
                <p14:nvPr/>
              </p14:nvContentPartPr>
              <p14:xfrm>
                <a:off x="3133670" y="3638199"/>
                <a:ext cx="114120" cy="903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943D865-F015-4DF2-B300-B12EFB16A98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129350" y="3633879"/>
                  <a:ext cx="122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06DDDD5-04A1-4E04-A39A-EEA56C370B83}"/>
                    </a:ext>
                  </a:extLst>
                </p14:cNvPr>
                <p14:cNvContentPartPr/>
                <p14:nvPr/>
              </p14:nvContentPartPr>
              <p14:xfrm>
                <a:off x="721310" y="3478719"/>
                <a:ext cx="79920" cy="6933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06DDDD5-04A1-4E04-A39A-EEA56C370B83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16990" y="3474399"/>
                  <a:ext cx="8856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F6024317-C7F8-4C61-95B8-BBA33E373B77}"/>
                    </a:ext>
                  </a:extLst>
                </p14:cNvPr>
                <p14:cNvContentPartPr/>
                <p14:nvPr/>
              </p14:nvContentPartPr>
              <p14:xfrm>
                <a:off x="800510" y="3203679"/>
                <a:ext cx="2483280" cy="6260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F6024317-C7F8-4C61-95B8-BBA33E373B7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96190" y="3199359"/>
                  <a:ext cx="249192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1E9BFBE4-E746-4493-A00A-68F58C3801DA}"/>
                    </a:ext>
                  </a:extLst>
                </p14:cNvPr>
                <p14:cNvContentPartPr/>
                <p14:nvPr/>
              </p14:nvContentPartPr>
              <p14:xfrm>
                <a:off x="977990" y="3791559"/>
                <a:ext cx="2293560" cy="4114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1E9BFBE4-E746-4493-A00A-68F58C3801D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73670" y="3787239"/>
                  <a:ext cx="2302200" cy="42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C8B7BA00-6B35-4594-956F-E6EB710827D2}"/>
                  </a:ext>
                </a:extLst>
              </p14:cNvPr>
              <p14:cNvContentPartPr/>
              <p14:nvPr/>
            </p14:nvContentPartPr>
            <p14:xfrm>
              <a:off x="7968830" y="6010829"/>
              <a:ext cx="65160" cy="3132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C8B7BA00-6B35-4594-956F-E6EB710827D2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7964510" y="6006509"/>
                <a:ext cx="7380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" name="Gruppieren 410">
            <a:extLst>
              <a:ext uri="{FF2B5EF4-FFF2-40B4-BE49-F238E27FC236}">
                <a16:creationId xmlns:a16="http://schemas.microsoft.com/office/drawing/2014/main" id="{D5413CD8-4DC8-46F2-8116-5690A590C93E}"/>
              </a:ext>
            </a:extLst>
          </p:cNvPr>
          <p:cNvGrpSpPr/>
          <p:nvPr/>
        </p:nvGrpSpPr>
        <p:grpSpPr>
          <a:xfrm>
            <a:off x="9480110" y="2266599"/>
            <a:ext cx="2678760" cy="1463040"/>
            <a:chOff x="9480110" y="2266599"/>
            <a:chExt cx="2678760" cy="146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06E030D-8ED7-4923-86DA-EFB27A1692F8}"/>
                    </a:ext>
                  </a:extLst>
                </p14:cNvPr>
                <p14:cNvContentPartPr/>
                <p14:nvPr/>
              </p14:nvContentPartPr>
              <p14:xfrm>
                <a:off x="9480110" y="3263079"/>
                <a:ext cx="370800" cy="4179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06E030D-8ED7-4923-86DA-EFB27A1692F8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475790" y="3258759"/>
                  <a:ext cx="3794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FB5E7A9-B5B5-493D-B06D-CF73029EFFB1}"/>
                    </a:ext>
                  </a:extLst>
                </p14:cNvPr>
                <p14:cNvContentPartPr/>
                <p14:nvPr/>
              </p14:nvContentPartPr>
              <p14:xfrm>
                <a:off x="10453910" y="3202599"/>
                <a:ext cx="361800" cy="4428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FB5E7A9-B5B5-493D-B06D-CF73029EFFB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449590" y="3198279"/>
                  <a:ext cx="3704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89EA7F0-9900-47C5-AE1E-7E26FDD59314}"/>
                    </a:ext>
                  </a:extLst>
                </p14:cNvPr>
                <p14:cNvContentPartPr/>
                <p14:nvPr/>
              </p14:nvContentPartPr>
              <p14:xfrm>
                <a:off x="9831830" y="3134559"/>
                <a:ext cx="863280" cy="2376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89EA7F0-9900-47C5-AE1E-7E26FDD59314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827510" y="3130239"/>
                  <a:ext cx="871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A8C2486-7097-47C3-984A-3C49CE907A5B}"/>
                    </a:ext>
                  </a:extLst>
                </p14:cNvPr>
                <p14:cNvContentPartPr/>
                <p14:nvPr/>
              </p14:nvContentPartPr>
              <p14:xfrm>
                <a:off x="11128550" y="2602839"/>
                <a:ext cx="12600" cy="1638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A8C2486-7097-47C3-984A-3C49CE907A5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124230" y="2598519"/>
                  <a:ext cx="21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44E2B0F-80E9-4C25-9948-8F605C82B11A}"/>
                    </a:ext>
                  </a:extLst>
                </p14:cNvPr>
                <p14:cNvContentPartPr/>
                <p14:nvPr/>
              </p14:nvContentPartPr>
              <p14:xfrm>
                <a:off x="11007950" y="2561439"/>
                <a:ext cx="168480" cy="1818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44E2B0F-80E9-4C25-9948-8F605C82B11A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003630" y="2557119"/>
                  <a:ext cx="177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1785CCB-4C86-4CBF-A178-F5811846D75A}"/>
                    </a:ext>
                  </a:extLst>
                </p14:cNvPr>
                <p14:cNvContentPartPr/>
                <p14:nvPr/>
              </p14:nvContentPartPr>
              <p14:xfrm>
                <a:off x="11203430" y="2650359"/>
                <a:ext cx="32760" cy="892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1785CCB-4C86-4CBF-A178-F5811846D75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199110" y="2646039"/>
                  <a:ext cx="41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BE6C0F6-5F4E-4D0B-8A35-DD3835890AD9}"/>
                    </a:ext>
                  </a:extLst>
                </p14:cNvPr>
                <p14:cNvContentPartPr/>
                <p14:nvPr/>
              </p14:nvContentPartPr>
              <p14:xfrm>
                <a:off x="11262470" y="2531919"/>
                <a:ext cx="112680" cy="2070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BE6C0F6-5F4E-4D0B-8A35-DD3835890AD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258150" y="2527599"/>
                  <a:ext cx="121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E3705CD-F1E3-4668-8FC8-8BA87FEFA054}"/>
                    </a:ext>
                  </a:extLst>
                </p14:cNvPr>
                <p14:cNvContentPartPr/>
                <p14:nvPr/>
              </p14:nvContentPartPr>
              <p14:xfrm>
                <a:off x="11368310" y="2577639"/>
                <a:ext cx="272520" cy="1213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E3705CD-F1E3-4668-8FC8-8BA87FEFA05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363990" y="2573319"/>
                  <a:ext cx="281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A077967-9C58-438E-B8FE-D5DD18CCF9BE}"/>
                    </a:ext>
                  </a:extLst>
                </p14:cNvPr>
                <p14:cNvContentPartPr/>
                <p14:nvPr/>
              </p14:nvContentPartPr>
              <p14:xfrm>
                <a:off x="11599790" y="2566479"/>
                <a:ext cx="261720" cy="716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A077967-9C58-438E-B8FE-D5DD18CCF9B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595470" y="2562159"/>
                  <a:ext cx="270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C164DA72-E17B-4954-B22B-3A6174024DC8}"/>
                    </a:ext>
                  </a:extLst>
                </p14:cNvPr>
                <p14:cNvContentPartPr/>
                <p14:nvPr/>
              </p14:nvContentPartPr>
              <p14:xfrm>
                <a:off x="11209550" y="2806599"/>
                <a:ext cx="218520" cy="2664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C164DA72-E17B-4954-B22B-3A6174024DC8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205230" y="2802279"/>
                  <a:ext cx="227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9084BBB-4C5A-4990-B83A-633CEE1B0584}"/>
                    </a:ext>
                  </a:extLst>
                </p14:cNvPr>
                <p14:cNvContentPartPr/>
                <p14:nvPr/>
              </p14:nvContentPartPr>
              <p14:xfrm>
                <a:off x="11175350" y="3131679"/>
                <a:ext cx="101520" cy="1447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9084BBB-4C5A-4990-B83A-633CEE1B058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171030" y="3127359"/>
                  <a:ext cx="110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52CC66D-8F61-4075-80E0-5B627014F483}"/>
                    </a:ext>
                  </a:extLst>
                </p14:cNvPr>
                <p14:cNvContentPartPr/>
                <p14:nvPr/>
              </p14:nvContentPartPr>
              <p14:xfrm>
                <a:off x="11309990" y="3233919"/>
                <a:ext cx="24480" cy="918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52CC66D-8F61-4075-80E0-5B627014F483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1305670" y="3229599"/>
                  <a:ext cx="33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F36A6CA3-B675-44C8-9DFB-6030250DB8EB}"/>
                    </a:ext>
                  </a:extLst>
                </p14:cNvPr>
                <p14:cNvContentPartPr/>
                <p14:nvPr/>
              </p14:nvContentPartPr>
              <p14:xfrm>
                <a:off x="11376950" y="3119079"/>
                <a:ext cx="64080" cy="1465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F36A6CA3-B675-44C8-9DFB-6030250DB8E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372630" y="3114759"/>
                  <a:ext cx="72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04D60EE-33B1-4CCC-94A8-205C41D953AF}"/>
                    </a:ext>
                  </a:extLst>
                </p14:cNvPr>
                <p14:cNvContentPartPr/>
                <p14:nvPr/>
              </p14:nvContentPartPr>
              <p14:xfrm>
                <a:off x="11571710" y="3114399"/>
                <a:ext cx="59400" cy="1393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04D60EE-33B1-4CCC-94A8-205C41D953A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567390" y="3110079"/>
                  <a:ext cx="68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250D45CF-8568-4D39-96E5-45EF07CFCFE1}"/>
                    </a:ext>
                  </a:extLst>
                </p14:cNvPr>
                <p14:cNvContentPartPr/>
                <p14:nvPr/>
              </p14:nvContentPartPr>
              <p14:xfrm>
                <a:off x="11478110" y="3045639"/>
                <a:ext cx="118800" cy="1321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250D45CF-8568-4D39-96E5-45EF07CFCFE1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473790" y="3041319"/>
                  <a:ext cx="127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7D83AC3-3DB1-4151-8FB1-152AB462A14E}"/>
                    </a:ext>
                  </a:extLst>
                </p14:cNvPr>
                <p14:cNvContentPartPr/>
                <p14:nvPr/>
              </p14:nvContentPartPr>
              <p14:xfrm>
                <a:off x="11623190" y="3169119"/>
                <a:ext cx="83880" cy="1029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7D83AC3-3DB1-4151-8FB1-152AB462A14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618870" y="3164799"/>
                  <a:ext cx="92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91EBA5A-AC5D-448F-8D3F-A509D46D0C3A}"/>
                    </a:ext>
                  </a:extLst>
                </p14:cNvPr>
                <p14:cNvContentPartPr/>
                <p14:nvPr/>
              </p14:nvContentPartPr>
              <p14:xfrm>
                <a:off x="11693750" y="3109719"/>
                <a:ext cx="118440" cy="349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91EBA5A-AC5D-448F-8D3F-A509D46D0C3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689430" y="3105399"/>
                  <a:ext cx="127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60E43AF-4683-432F-8D59-32CE18CB6ED5}"/>
                    </a:ext>
                  </a:extLst>
                </p14:cNvPr>
                <p14:cNvContentPartPr/>
                <p14:nvPr/>
              </p14:nvContentPartPr>
              <p14:xfrm>
                <a:off x="11801390" y="3055719"/>
                <a:ext cx="23040" cy="1472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60E43AF-4683-432F-8D59-32CE18CB6ED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797070" y="3051399"/>
                  <a:ext cx="31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8B055571-4F82-4676-AAE1-A17965947709}"/>
                    </a:ext>
                  </a:extLst>
                </p14:cNvPr>
                <p14:cNvContentPartPr/>
                <p14:nvPr/>
              </p14:nvContentPartPr>
              <p14:xfrm>
                <a:off x="11701670" y="3021159"/>
                <a:ext cx="204840" cy="1054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8B055571-4F82-4676-AAE1-A1796594770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1697350" y="3016839"/>
                  <a:ext cx="213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009DFC0E-EEDA-40A0-A7DF-3823FD8C818C}"/>
                    </a:ext>
                  </a:extLst>
                </p14:cNvPr>
                <p14:cNvContentPartPr/>
                <p14:nvPr/>
              </p14:nvContentPartPr>
              <p14:xfrm>
                <a:off x="11844950" y="3116199"/>
                <a:ext cx="196920" cy="903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009DFC0E-EEDA-40A0-A7DF-3823FD8C818C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840630" y="3111879"/>
                  <a:ext cx="205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EFEF632D-475A-4560-93E9-547BAFC20943}"/>
                    </a:ext>
                  </a:extLst>
                </p14:cNvPr>
                <p14:cNvContentPartPr/>
                <p14:nvPr/>
              </p14:nvContentPartPr>
              <p14:xfrm>
                <a:off x="12038270" y="3074799"/>
                <a:ext cx="2520" cy="68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EFEF632D-475A-4560-93E9-547BAFC20943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2033950" y="3070479"/>
                  <a:ext cx="11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189C07D-3490-46B1-855D-8C59E364693B}"/>
                    </a:ext>
                  </a:extLst>
                </p14:cNvPr>
                <p14:cNvContentPartPr/>
                <p14:nvPr/>
              </p14:nvContentPartPr>
              <p14:xfrm>
                <a:off x="12051950" y="2988039"/>
                <a:ext cx="46800" cy="2170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189C07D-3490-46B1-855D-8C59E364693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2047630" y="2983719"/>
                  <a:ext cx="55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D688E5EA-D4BB-4576-9E36-811E26C0A937}"/>
                    </a:ext>
                  </a:extLst>
                </p14:cNvPr>
                <p14:cNvContentPartPr/>
                <p14:nvPr/>
              </p14:nvContentPartPr>
              <p14:xfrm>
                <a:off x="12017390" y="3082719"/>
                <a:ext cx="141480" cy="1119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D688E5EA-D4BB-4576-9E36-811E26C0A93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2013070" y="3078399"/>
                  <a:ext cx="150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35242D9-73D7-4038-9D82-5C3C4725AA50}"/>
                    </a:ext>
                  </a:extLst>
                </p14:cNvPr>
                <p14:cNvContentPartPr/>
                <p14:nvPr/>
              </p14:nvContentPartPr>
              <p14:xfrm>
                <a:off x="11120630" y="3226719"/>
                <a:ext cx="1026000" cy="1868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35242D9-73D7-4038-9D82-5C3C4725AA50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1116310" y="3222399"/>
                  <a:ext cx="1034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E48E9AE-8AB0-4B44-9408-DFF52D883B1C}"/>
                    </a:ext>
                  </a:extLst>
                </p14:cNvPr>
                <p14:cNvContentPartPr/>
                <p14:nvPr/>
              </p14:nvContentPartPr>
              <p14:xfrm>
                <a:off x="10078790" y="3126639"/>
                <a:ext cx="898560" cy="6030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E48E9AE-8AB0-4B44-9408-DFF52D883B1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074470" y="3122319"/>
                  <a:ext cx="90720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1F6ED62-9E90-4C36-AA1C-94C9B80F6404}"/>
                    </a:ext>
                  </a:extLst>
                </p14:cNvPr>
                <p14:cNvContentPartPr/>
                <p14:nvPr/>
              </p14:nvContentPartPr>
              <p14:xfrm>
                <a:off x="9900230" y="2266599"/>
                <a:ext cx="1111680" cy="9435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1F6ED62-9E90-4C36-AA1C-94C9B80F6404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895910" y="2262279"/>
                  <a:ext cx="1120320" cy="95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895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Different Preisindices</a:t>
            </a:r>
          </a:p>
        </p:txBody>
      </p:sp>
      <p:sp>
        <p:nvSpPr>
          <p:cNvPr id="145412" name="Text Box 3"/>
          <p:cNvSpPr txBox="1">
            <a:spLocks noChangeArrowheads="1"/>
          </p:cNvSpPr>
          <p:nvPr/>
        </p:nvSpPr>
        <p:spPr bwMode="auto">
          <a:xfrm>
            <a:off x="1908176" y="1223963"/>
            <a:ext cx="8456613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87607" y="637013"/>
            <a:ext cx="1216644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/>
              <a:t>Consumer price index → general inflation, relevant for private consumption</a:t>
            </a:r>
            <a:endParaRPr lang="de-DE" dirty="0"/>
          </a:p>
          <a:p>
            <a:endParaRPr lang="de-DE" dirty="0"/>
          </a:p>
          <a:p>
            <a:r>
              <a:rPr lang="de-DE"/>
              <a:t>GDP-Deflator </a:t>
            </a:r>
            <a:r>
              <a:rPr lang="de-DE" dirty="0"/>
              <a:t>→ </a:t>
            </a:r>
            <a:r>
              <a:rPr lang="de-DE"/>
              <a:t>Index for the whole economy, scope of distirbution in wage negotiations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Export- and Import prices </a:t>
            </a:r>
            <a:r>
              <a:rPr lang="de-DE" dirty="0"/>
              <a:t>→ </a:t>
            </a:r>
            <a:r>
              <a:rPr lang="de-DE"/>
              <a:t>Indices for international trade (relevant for „imported“ inflation)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Wolesale price index→ Whole sale trade is some kind of an early indicator for inflation based on CPI.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6EE8D7-AD6E-48BC-BFE2-C04CFF322D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17836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C</a:t>
            </a:r>
            <a:r>
              <a:rPr lang="de-DE" sz="3266" b="1"/>
              <a:t>PI und GDP-Deflator</a:t>
            </a:r>
            <a:endParaRPr lang="de-DE" sz="3266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8208" y="6005387"/>
            <a:ext cx="1135312" cy="3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089">
                <a:solidFill>
                  <a:srgbClr val="000000"/>
                </a:solidFill>
              </a:rPr>
              <a:t>Source: </a:t>
            </a:r>
            <a:r>
              <a:rPr lang="de-DE" altLang="de-DE" sz="1089" dirty="0" err="1">
                <a:solidFill>
                  <a:srgbClr val="000000"/>
                </a:solidFill>
              </a:rPr>
              <a:t>Destatis</a:t>
            </a:r>
            <a:r>
              <a:rPr lang="de-DE" altLang="de-DE" sz="1089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317181-24FD-4072-85CE-71C8B9ADF83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0E294F-077B-4A6F-8B52-3E2E4ACF5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90" y="849122"/>
            <a:ext cx="7476918" cy="46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44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ChangeArrowheads="1"/>
          </p:cNvSpPr>
          <p:nvPr/>
        </p:nvSpPr>
        <p:spPr bwMode="auto">
          <a:xfrm>
            <a:off x="4392613" y="97743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Inflation Germany</a:t>
            </a:r>
          </a:p>
        </p:txBody>
      </p:sp>
      <p:sp>
        <p:nvSpPr>
          <p:cNvPr id="147460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7462" name="Text Box 5"/>
          <p:cNvSpPr txBox="1">
            <a:spLocks noChangeArrowheads="1"/>
          </p:cNvSpPr>
          <p:nvPr/>
        </p:nvSpPr>
        <p:spPr bwMode="auto">
          <a:xfrm>
            <a:off x="5205051" y="4334585"/>
            <a:ext cx="14029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Destatis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2E19168-D8B8-4BA7-AE2B-CEE329AA2D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AEF68A6-255E-DB22-EEDC-5EBB2F56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7" y="342374"/>
            <a:ext cx="6556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Yearly</a:t>
            </a:r>
            <a:endParaRPr lang="de-DE" sz="14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6FB6B54-5B4B-BD28-9FD1-6EF2BF51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871" y="266117"/>
            <a:ext cx="1058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Monthy p.a.</a:t>
            </a: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CF9E6B-1460-4FE5-A449-F2032334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46" y="558118"/>
            <a:ext cx="5462919" cy="31684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0EAD808-3738-4B50-B618-35FE39394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525" y="558118"/>
            <a:ext cx="5342320" cy="32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916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041" y="71562"/>
            <a:ext cx="9149918" cy="1092766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Prize 2024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9EE750D-9625-4D01-927B-B4F3DEF79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22" y="1062112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  <a:hlinkClick r:id="rId2"/>
              </a:rPr>
              <a:t>https://www.nobelprize.org/prizes/economic-sciences/2024/summary/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54F5BA6-DCC1-4C1E-AD93-518E2A4D7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85" y="1602934"/>
            <a:ext cx="55721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ChangeArrowheads="1"/>
          </p:cNvSpPr>
          <p:nvPr/>
        </p:nvSpPr>
        <p:spPr bwMode="auto">
          <a:xfrm>
            <a:off x="0" y="188531"/>
            <a:ext cx="12089791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200" b="1">
                <a:solidFill>
                  <a:srgbClr val="000000"/>
                </a:solidFill>
                <a:latin typeface="Sparkasse Rg" pitchFamily="34" charset="0"/>
              </a:rPr>
              <a:t>CPI and the Energy component (Germany)</a:t>
            </a:r>
            <a:endParaRPr lang="de-DE" sz="2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50533" name="Text Box 4"/>
          <p:cNvSpPr txBox="1">
            <a:spLocks noChangeArrowheads="1"/>
          </p:cNvSpPr>
          <p:nvPr/>
        </p:nvSpPr>
        <p:spPr bwMode="auto">
          <a:xfrm>
            <a:off x="381189" y="5989949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Bundesbank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DA4D5F5-6579-4DA8-AFC5-7BDDF80B9F5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36F243E-B2E3-4680-BE05-97F16DBF2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3" y="687940"/>
            <a:ext cx="7380498" cy="44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2458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ChangeArrowheads="1"/>
          </p:cNvSpPr>
          <p:nvPr/>
        </p:nvSpPr>
        <p:spPr bwMode="auto">
          <a:xfrm>
            <a:off x="3341687" y="260356"/>
            <a:ext cx="65305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Energy and Inflation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538728" y="817007"/>
            <a:ext cx="10907094" cy="160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The </a:t>
            </a:r>
            <a:r>
              <a:rPr lang="de-DE" sz="2400" dirty="0" err="1">
                <a:solidFill>
                  <a:srgbClr val="000000"/>
                </a:solidFill>
              </a:rPr>
              <a:t>weight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energy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component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roughly</a:t>
            </a:r>
            <a:r>
              <a:rPr lang="de-DE" sz="2400" dirty="0">
                <a:solidFill>
                  <a:srgbClr val="000000"/>
                </a:solidFill>
              </a:rPr>
              <a:t> 10% in CPI.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inflation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if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energy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price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have</a:t>
            </a:r>
            <a:r>
              <a:rPr lang="de-DE" sz="2400" dirty="0">
                <a:solidFill>
                  <a:srgbClr val="000000"/>
                </a:solidFill>
              </a:rPr>
              <a:t> fallen </a:t>
            </a:r>
            <a:r>
              <a:rPr lang="de-DE" sz="2400" dirty="0" err="1">
                <a:solidFill>
                  <a:srgbClr val="000000"/>
                </a:solidFill>
              </a:rPr>
              <a:t>by</a:t>
            </a:r>
            <a:r>
              <a:rPr lang="de-DE" sz="2400" dirty="0">
                <a:solidFill>
                  <a:srgbClr val="000000"/>
                </a:solidFill>
              </a:rPr>
              <a:t> 20% and all </a:t>
            </a:r>
            <a:r>
              <a:rPr lang="de-DE" sz="2400" dirty="0" err="1">
                <a:solidFill>
                  <a:srgbClr val="000000"/>
                </a:solidFill>
              </a:rPr>
              <a:t>other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prices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stayed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same.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C27A8B-F9C5-4425-BDDB-B473C53FE20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20883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3355550" y="259565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</a:pPr>
            <a:r>
              <a:rPr lang="de-DE" sz="2400" b="1"/>
              <a:t>High level of employment</a:t>
            </a:r>
            <a:endParaRPr lang="de-DE" sz="2400" b="1" dirty="0"/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742249" y="1096099"/>
            <a:ext cx="953801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Principal aim is to reach a state of full employment.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>
                <a:solidFill>
                  <a:schemeClr val="tx1"/>
                </a:solidFill>
              </a:rPr>
              <a:t>	→ every person willing has a job.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	The general variable to measure unemployment is the unemployment       	rate.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In Germany a level of </a:t>
            </a:r>
            <a:r>
              <a:rPr lang="de-DE" dirty="0">
                <a:solidFill>
                  <a:schemeClr val="tx1"/>
                </a:solidFill>
              </a:rPr>
              <a:t>3%-4</a:t>
            </a:r>
            <a:r>
              <a:rPr lang="de-DE">
                <a:solidFill>
                  <a:schemeClr val="tx1"/>
                </a:solidFill>
              </a:rPr>
              <a:t>% unemployment rate is considered as a state of full eployment.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42FED7-0BE4-414F-A66A-D3114D0A9F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56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1360448" y="215752"/>
            <a:ext cx="93001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Development of unemployment in Germany</a:t>
            </a:r>
            <a:endParaRPr lang="de-DE" b="1" dirty="0"/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568326" y="5201108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Source: BA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82E1427-5C1E-45E3-91F9-9BB624F41A3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F63BFF-FCF8-4C3D-8432-8B9F792D7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81" y="679598"/>
            <a:ext cx="7795706" cy="45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2571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ChangeArrowheads="1"/>
          </p:cNvSpPr>
          <p:nvPr/>
        </p:nvSpPr>
        <p:spPr bwMode="auto">
          <a:xfrm>
            <a:off x="2467188" y="192348"/>
            <a:ext cx="73449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BA</a:t>
            </a:r>
            <a:endParaRPr lang="de-DE" sz="2400" b="1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(registered unemployed people)</a:t>
            </a:r>
            <a:endParaRPr lang="de-DE" sz="2400" b="1" dirty="0"/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0" y="1025526"/>
            <a:ext cx="90566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200"/>
              <a:t>Age between 15 – 65 (67) years</a:t>
            </a:r>
            <a:endParaRPr lang="de-DE" sz="2200" dirty="0"/>
          </a:p>
          <a:p>
            <a:endParaRPr lang="de-DE" sz="2200" dirty="0"/>
          </a:p>
          <a:p>
            <a:r>
              <a:rPr lang="en-US" sz="2200"/>
              <a:t>Defined by the Social Code, Book III (SGB III), the unemployed include all those who are</a:t>
            </a:r>
          </a:p>
          <a:p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temporarily not employed or work in a job for fewer than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seek employment subject to social insurance contributions for at least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in the process are available for placement efforts undertaken by the employment agencies or institutions administering basic security benefits for job-seekers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have registered there as unemployed.</a:t>
            </a:r>
            <a:endParaRPr lang="de-DE" sz="2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4C2494-8FAB-45E6-B670-FA781755F81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88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ChangeArrowheads="1"/>
          </p:cNvSpPr>
          <p:nvPr/>
        </p:nvSpPr>
        <p:spPr bwMode="auto">
          <a:xfrm>
            <a:off x="2484748" y="271511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ILO</a:t>
            </a: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742426" y="979742"/>
            <a:ext cx="97201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/>
              <a:t>Unemployed is any person aged between 15 and 74 years</a:t>
            </a:r>
          </a:p>
          <a:p>
            <a:pPr>
              <a:buFontTx/>
              <a:buNone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who was not in employment, but actively sought work over the four weeks preceding the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and would be available for starting a job within two weeks.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 this context, it is irrelevant whether the persons concerned are registered with a government authority and receive social benefits from there</a:t>
            </a:r>
            <a:endParaRPr lang="de-DE" sz="24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AF3F47-F0C4-450D-9924-7668FAD950E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718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393160" y="97822"/>
            <a:ext cx="795057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Monthly development of unemployment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611314" y="62357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D58666-B24B-4EAE-B54C-6F7591185D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F80AB06-7B7C-4278-AAFA-B267FA3AC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60" y="561668"/>
            <a:ext cx="7487154" cy="50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8574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Types of unemployment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429359" y="1878331"/>
            <a:ext cx="7432141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Short-term: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seasonal and frictional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Medium-term:	cyclical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Long-term: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structural unemployment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8AB83E-378F-435D-8DA0-08CAA654C95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25500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Short term unemployment</a:t>
            </a: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600984" y="842586"/>
            <a:ext cx="8088621" cy="58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tx1"/>
                </a:solidFill>
              </a:rPr>
              <a:t>seasonal unemployment:</a:t>
            </a:r>
            <a:endParaRPr lang="de-DE" b="1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Fluctuation in production during a year i.e. in theagricultural sector or the construction sector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Fuctuations in demand during the year i.e. in Tourism sector because of the weather or because of school holidays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Hiring cycles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r>
              <a:rPr lang="de-DE" b="1">
                <a:solidFill>
                  <a:srgbClr val="000000"/>
                </a:solidFill>
              </a:rPr>
              <a:t>frictional unemployment </a:t>
            </a:r>
            <a:r>
              <a:rPr lang="de-DE" b="1">
                <a:solidFill>
                  <a:schemeClr val="tx1"/>
                </a:solidFill>
              </a:rPr>
              <a:t>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r>
              <a:rPr lang="de-DE">
                <a:solidFill>
                  <a:schemeClr val="tx1"/>
                </a:solidFill>
              </a:rPr>
              <a:t>Incomplete information in the labour market causes a mismatch between job seeking poeple and poeple seeking enterprises</a:t>
            </a:r>
          </a:p>
          <a:p>
            <a:pPr eaLnBrk="1" hangingPunct="1"/>
            <a:endParaRPr lang="de-DE">
              <a:solidFill>
                <a:schemeClr val="tx1"/>
              </a:solidFill>
            </a:endParaRP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Transition time between on job and another new job</a:t>
            </a: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Additional time because of moving from one location to another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B5D9D03-2113-46A4-A8A4-56CA1630EC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7710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ChangeArrowheads="1"/>
          </p:cNvSpPr>
          <p:nvPr/>
        </p:nvSpPr>
        <p:spPr bwMode="auto">
          <a:xfrm>
            <a:off x="4392614" y="215752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Medium- and long-term unemployment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6726" y="604352"/>
            <a:ext cx="8895227" cy="51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 dirty="0" err="1">
                <a:solidFill>
                  <a:schemeClr val="tx1"/>
                </a:solidFill>
              </a:rPr>
              <a:t>Cyclical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unemployment</a:t>
            </a:r>
            <a:r>
              <a:rPr lang="de-DE" b="1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de-DE" dirty="0" err="1">
                <a:solidFill>
                  <a:schemeClr val="tx1"/>
                </a:solidFill>
              </a:rPr>
              <a:t>Within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business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cycle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have</a:t>
            </a:r>
            <a:r>
              <a:rPr lang="de-DE" dirty="0">
                <a:solidFill>
                  <a:schemeClr val="tx1"/>
                </a:solidFill>
              </a:rPr>
              <a:t> an </a:t>
            </a:r>
            <a:r>
              <a:rPr lang="de-DE" dirty="0" err="1">
                <a:solidFill>
                  <a:schemeClr val="tx1"/>
                </a:solidFill>
              </a:rPr>
              <a:t>under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utilization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potential </a:t>
            </a:r>
            <a:r>
              <a:rPr lang="de-DE" dirty="0" err="1">
                <a:solidFill>
                  <a:schemeClr val="tx1"/>
                </a:solidFill>
              </a:rPr>
              <a:t>output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→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causing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 a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decrease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 in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labor</a:t>
            </a:r>
            <a:r>
              <a:rPr lang="de-DE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Times New Roman" pitchFamily="18" charset="0"/>
              </a:rPr>
              <a:t>demand</a:t>
            </a:r>
            <a:endParaRPr lang="de-DE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/>
            <a:r>
              <a:rPr lang="de-DE" b="1" dirty="0" err="1">
                <a:solidFill>
                  <a:schemeClr val="tx1"/>
                </a:solidFill>
              </a:rPr>
              <a:t>Structural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unemployment</a:t>
            </a:r>
            <a:r>
              <a:rPr lang="de-DE" b="1" dirty="0">
                <a:solidFill>
                  <a:schemeClr val="tx1"/>
                </a:solidFill>
              </a:rPr>
              <a:t> :</a:t>
            </a: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Sectoral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, i.e. legislative </a:t>
            </a:r>
            <a:r>
              <a:rPr lang="de-DE" dirty="0" err="1">
                <a:solidFill>
                  <a:schemeClr val="tx1"/>
                </a:solidFill>
              </a:rPr>
              <a:t>amendment</a:t>
            </a:r>
            <a:r>
              <a:rPr lang="de-DE" dirty="0">
                <a:solidFill>
                  <a:schemeClr val="tx1"/>
                </a:solidFill>
              </a:rPr>
              <a:t> (Change in Energy </a:t>
            </a:r>
            <a:r>
              <a:rPr lang="de-DE" dirty="0" err="1">
                <a:solidFill>
                  <a:schemeClr val="tx1"/>
                </a:solidFill>
              </a:rPr>
              <a:t>politics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de-DE" dirty="0">
                <a:solidFill>
                  <a:schemeClr val="tx1"/>
                </a:solidFill>
              </a:rPr>
              <a:t>            					     →  </a:t>
            </a:r>
            <a:r>
              <a:rPr lang="de-DE" dirty="0" err="1">
                <a:solidFill>
                  <a:schemeClr val="tx1"/>
                </a:solidFill>
              </a:rPr>
              <a:t>job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loss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industry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nuclear</a:t>
            </a:r>
            <a:r>
              <a:rPr lang="de-DE" dirty="0">
                <a:solidFill>
                  <a:schemeClr val="tx1"/>
                </a:solidFill>
              </a:rPr>
              <a:t> 								    </a:t>
            </a:r>
            <a:r>
              <a:rPr lang="de-DE" dirty="0" err="1">
                <a:solidFill>
                  <a:schemeClr val="tx1"/>
                </a:solidFill>
              </a:rPr>
              <a:t>sector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dirty="0">
                <a:solidFill>
                  <a:schemeClr val="tx1"/>
                </a:solidFill>
              </a:rPr>
              <a:t> Technological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, i.e. </a:t>
            </a:r>
            <a:r>
              <a:rPr lang="de-DE" dirty="0" err="1">
                <a:solidFill>
                  <a:schemeClr val="tx1"/>
                </a:solidFill>
              </a:rPr>
              <a:t>digitalization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many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process</a:t>
            </a:r>
            <a:r>
              <a:rPr lang="de-DE" dirty="0">
                <a:solidFill>
                  <a:schemeClr val="tx1"/>
                </a:solidFill>
              </a:rPr>
              <a:t> will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								 </a:t>
            </a:r>
            <a:r>
              <a:rPr lang="de-DE" dirty="0" err="1">
                <a:solidFill>
                  <a:schemeClr val="tx1"/>
                </a:solidFill>
              </a:rPr>
              <a:t>labor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market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dramatically</a:t>
            </a:r>
            <a:r>
              <a:rPr lang="de-DE" dirty="0">
                <a:solidFill>
                  <a:schemeClr val="tx1"/>
                </a:solidFill>
              </a:rPr>
              <a:t> (i.e. AI)</a:t>
            </a:r>
          </a:p>
          <a:p>
            <a:pPr marL="3200400" lvl="7" indent="0" eaLnBrk="1" hangingPunct="1"/>
            <a:r>
              <a:rPr lang="de-DE" dirty="0">
                <a:solidFill>
                  <a:schemeClr val="tx1"/>
                </a:solidFill>
              </a:rPr>
              <a:t> → </a:t>
            </a:r>
            <a:r>
              <a:rPr lang="de-DE" dirty="0" err="1">
                <a:solidFill>
                  <a:schemeClr val="tx1"/>
                </a:solidFill>
              </a:rPr>
              <a:t>new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skills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neede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future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dirty="0">
                <a:solidFill>
                  <a:schemeClr val="tx1"/>
                </a:solidFill>
              </a:rPr>
              <a:t> Regional </a:t>
            </a:r>
            <a:r>
              <a:rPr lang="de-DE" dirty="0" err="1">
                <a:solidFill>
                  <a:schemeClr val="tx1"/>
                </a:solidFill>
              </a:rPr>
              <a:t>descrepancy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job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demand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supply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specially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because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	     	  </a:t>
            </a:r>
            <a:r>
              <a:rPr lang="de-DE" dirty="0" err="1">
                <a:solidFill>
                  <a:schemeClr val="tx1"/>
                </a:solidFill>
              </a:rPr>
              <a:t>demographic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change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rural </a:t>
            </a:r>
            <a:r>
              <a:rPr lang="de-DE" dirty="0" err="1">
                <a:solidFill>
                  <a:schemeClr val="tx1"/>
                </a:solidFill>
              </a:rPr>
              <a:t>area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BFC2558-8065-48C2-9ED2-88FDCE233C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1879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041" y="71562"/>
            <a:ext cx="9149918" cy="1092766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Prize 2024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9EE750D-9625-4D01-927B-B4F3DEF79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22" y="1062112"/>
            <a:ext cx="9144000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Daron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Acemoglu</a:t>
            </a:r>
            <a:r>
              <a:rPr lang="de-DE" dirty="0">
                <a:solidFill>
                  <a:schemeClr val="tx1"/>
                </a:solidFill>
              </a:rPr>
              <a:t>, Suresh Naidu, Pascual </a:t>
            </a:r>
            <a:r>
              <a:rPr lang="de-DE" dirty="0" err="1">
                <a:solidFill>
                  <a:schemeClr val="tx1"/>
                </a:solidFill>
              </a:rPr>
              <a:t>Restrepo</a:t>
            </a:r>
            <a:r>
              <a:rPr lang="de-DE" dirty="0">
                <a:solidFill>
                  <a:schemeClr val="tx1"/>
                </a:solidFill>
              </a:rPr>
              <a:t>, James A. Robinson</a:t>
            </a:r>
            <a:r>
              <a:rPr lang="en-US" dirty="0"/>
              <a:t> ,</a:t>
            </a:r>
            <a:r>
              <a:rPr lang="en-US" dirty="0">
                <a:solidFill>
                  <a:schemeClr val="tx1"/>
                </a:solidFill>
              </a:rPr>
              <a:t>Journal of Political Economy, 2019, vol. 127, no 1, </a:t>
            </a:r>
            <a:r>
              <a:rPr lang="en-US" dirty="0" err="1"/>
              <a:t>conomy</a:t>
            </a:r>
            <a:r>
              <a:rPr lang="en-US" dirty="0"/>
              <a:t>, 2019, vol. 127, no. </a:t>
            </a:r>
            <a:r>
              <a:rPr lang="de-DE" b="1" dirty="0">
                <a:solidFill>
                  <a:schemeClr val="tx1"/>
                </a:solidFill>
              </a:rPr>
              <a:t>Democracy </a:t>
            </a:r>
            <a:r>
              <a:rPr lang="de-DE" b="1" dirty="0" err="1">
                <a:solidFill>
                  <a:schemeClr val="tx1"/>
                </a:solidFill>
              </a:rPr>
              <a:t>Does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Cause</a:t>
            </a:r>
            <a:r>
              <a:rPr lang="de-DE" b="1" dirty="0">
                <a:solidFill>
                  <a:schemeClr val="tx1"/>
                </a:solidFill>
              </a:rPr>
              <a:t> Growth</a:t>
            </a:r>
            <a:endParaRPr lang="de-DE" altLang="de-DE" sz="2400" b="1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F65B47-33F5-4E96-A9F9-3AF4E92C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85" y="2075614"/>
            <a:ext cx="8363018" cy="253315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3169D97-3503-4D2D-8EAC-2AFF485BD949}"/>
              </a:ext>
            </a:extLst>
          </p:cNvPr>
          <p:cNvSpPr txBox="1"/>
          <p:nvPr/>
        </p:nvSpPr>
        <p:spPr>
          <a:xfrm>
            <a:off x="735228" y="4869486"/>
            <a:ext cx="61001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http://www.bernhardkoester.de/vorlesungen/Macro_Jade_WiSe_2024/institutions-as-the-fundamental-cause-of-long-run-.pdf</a:t>
            </a:r>
            <a:endParaRPr lang="de-DE" dirty="0"/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32FB652-A943-4C5D-9C3A-DFD9A583E90B}"/>
              </a:ext>
            </a:extLst>
          </p:cNvPr>
          <p:cNvSpPr txBox="1"/>
          <p:nvPr/>
        </p:nvSpPr>
        <p:spPr>
          <a:xfrm>
            <a:off x="844922" y="5730363"/>
            <a:ext cx="61001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http://www.bernhardkoester.de/vorlesungen/Macro_Jade_WiSe_2024/DemocracyDoesCauseGrowth.pdf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292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1919289" y="1223964"/>
            <a:ext cx="755967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b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People in qualification programs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Early retirement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Short time work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Job creation sheme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A614EA-25C5-473B-AFF4-092B52AC409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52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1759527" y="223372"/>
            <a:ext cx="960812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0293" name="Text Box 4"/>
          <p:cNvSpPr txBox="1">
            <a:spLocks noChangeArrowheads="1"/>
          </p:cNvSpPr>
          <p:nvPr/>
        </p:nvSpPr>
        <p:spPr bwMode="auto">
          <a:xfrm>
            <a:off x="1611313" y="6235701"/>
            <a:ext cx="1087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IAB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4B5F575-FEDF-473A-ADBC-0EFD9018348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6135B61-49F5-4B00-8EE7-03D10801A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28" y="657056"/>
            <a:ext cx="7993643" cy="48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675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ChangeArrowheads="1"/>
          </p:cNvSpPr>
          <p:nvPr/>
        </p:nvSpPr>
        <p:spPr bwMode="auto">
          <a:xfrm>
            <a:off x="2360122" y="-3498"/>
            <a:ext cx="749046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Development of short-time-work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1316" name="Text Box 3"/>
          <p:cNvSpPr txBox="1">
            <a:spLocks noChangeArrowheads="1"/>
          </p:cNvSpPr>
          <p:nvPr/>
        </p:nvSpPr>
        <p:spPr bwMode="auto">
          <a:xfrm>
            <a:off x="744677" y="1221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F9DDD67-7BFF-48D7-9B6E-55056BB135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F4DEAF-E04A-4680-BED2-FF386C35F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22" y="460348"/>
            <a:ext cx="8272912" cy="50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058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3478213" y="45540"/>
            <a:ext cx="58039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External balance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589428" y="570941"/>
            <a:ext cx="11080057" cy="631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b="1" u="sng">
                <a:solidFill>
                  <a:schemeClr val="tx1"/>
                </a:solidFill>
              </a:rPr>
              <a:t>There is no generally accepted definition!</a:t>
            </a:r>
            <a:endParaRPr lang="de-DE" b="1" u="sng" dirty="0">
              <a:solidFill>
                <a:schemeClr val="tx1"/>
              </a:solidFill>
            </a:endParaRPr>
          </a:p>
          <a:p>
            <a:endParaRPr lang="de-DE" sz="2000" u="sng" dirty="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	This aim has to be understood within the historical context. Until 1973 we had a system of fixed exchange rates in the world. Every convertible currency was fixed in realtion to the US-Dollar 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 In such a framework it is suitable</a:t>
            </a:r>
            <a:r>
              <a:rPr lang="de-DE" sz="2000">
                <a:solidFill>
                  <a:schemeClr val="tx1"/>
                </a:solidFill>
              </a:rPr>
              <a:t> to balance i.e. the current accout or the trade balance, because otherwise the own currency can be out under pressure</a:t>
            </a:r>
          </a:p>
          <a:p>
            <a:endParaRPr lang="de-DE" sz="200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But in 1973 the system of Bretton woods collapsed! Since the, we have free floating currencies, and therefore there is no need anymore for a balanced current account. Nevertheless you find in textbooks the following aims:</a:t>
            </a:r>
          </a:p>
          <a:p>
            <a:r>
              <a:rPr lang="de-DE" sz="2000">
                <a:solidFill>
                  <a:schemeClr val="tx1"/>
                </a:solidFill>
              </a:rPr>
              <a:t>	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de-DE" sz="2000" u="sng" dirty="0">
                <a:solidFill>
                  <a:schemeClr val="tx1"/>
                </a:solidFill>
                <a:cs typeface="Times New Roman" pitchFamily="18" charset="0"/>
              </a:rPr>
              <a:t>Andere Interpretationen:</a:t>
            </a:r>
          </a:p>
          <a:p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trade balance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current account</a:t>
            </a: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Low fluctuating currency</a:t>
            </a:r>
          </a:p>
          <a:p>
            <a:pPr>
              <a:buFontTx/>
              <a:buChar char="•"/>
            </a:pPr>
            <a:endParaRPr lang="de-DE" sz="200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Low susceptibility from foreign economies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CF4B963-FD5A-4FC1-A9E5-30EE496765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949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383831" y="147463"/>
            <a:ext cx="808463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International economic relationships Germany</a:t>
            </a:r>
            <a:endParaRPr lang="de-DE" sz="2800" b="1" dirty="0"/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253212" y="475918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Bundesbank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15" y="727626"/>
            <a:ext cx="360652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Exchange rate </a:t>
            </a:r>
            <a:r>
              <a:rPr lang="de-DE" b="1" dirty="0"/>
              <a:t>Euro – Dollar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527" y="710228"/>
            <a:ext cx="425334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Trade balance</a:t>
            </a:r>
            <a:endParaRPr lang="de-DE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244E58-D99C-4C6D-90EB-CD551CADE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89D83E-5AD8-4AB9-816D-77C45384A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28" y="1153901"/>
            <a:ext cx="7069375" cy="30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5357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"/>
          <p:cNvSpPr>
            <a:spLocks noChangeArrowheads="1"/>
          </p:cNvSpPr>
          <p:nvPr/>
        </p:nvSpPr>
        <p:spPr bwMode="auto">
          <a:xfrm>
            <a:off x="2486722" y="215753"/>
            <a:ext cx="77097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 Payments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872939" y="826434"/>
            <a:ext cx="855409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u="sng">
                <a:solidFill>
                  <a:srgbClr val="000000"/>
                </a:solidFill>
              </a:rPr>
              <a:t>Definition of Balance of Payments: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The balance of payments is a summary of all the international transactions of a country and its citizens during a specified period of time. This period is usually of one year, though many countries have now started preparing the quarterly accounts for the purposes of forecasting.</a:t>
            </a: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Caution: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In the balance of payments we count flow, while usually in a balance sheet you report stocks!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F5A04E-E954-4DFA-A236-28E27E89E0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13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1"/>
          <p:cNvSpPr>
            <a:spLocks noChangeArrowheads="1"/>
          </p:cNvSpPr>
          <p:nvPr/>
        </p:nvSpPr>
        <p:spPr bwMode="auto">
          <a:xfrm>
            <a:off x="3467327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ofpayments</a:t>
            </a: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1775052" y="1017588"/>
            <a:ext cx="33845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A. Current Account</a:t>
            </a: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/>
            <a:endParaRPr lang="de-DE" sz="2000">
              <a:solidFill>
                <a:srgbClr val="000000"/>
              </a:solidFill>
            </a:endParaRP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B.Capital account</a:t>
            </a:r>
          </a:p>
          <a:p>
            <a:pPr eaLnBrk="1" hangingPunct="1">
              <a:buFontTx/>
              <a:buAutoNum type="arabicPeriod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C. Financial account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29" name="Text Box 2"/>
          <p:cNvSpPr txBox="1">
            <a:spLocks noChangeArrowheads="1"/>
          </p:cNvSpPr>
          <p:nvPr/>
        </p:nvSpPr>
        <p:spPr bwMode="auto">
          <a:xfrm>
            <a:off x="5271632" y="1196975"/>
            <a:ext cx="636519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A1. Balance of goods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A2. Balance of services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A3. Primary income (payments form work (wages) oder inverstments (dividends)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A4. Secondary income (payments from government (tax, refunds) or one way transfers i.e. disaster relief)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Capital transfers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Direct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B2. Porfolio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B3. Financial derivative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B4. Reserve investement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B5. Other investment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V="1">
            <a:off x="3875315" y="1412876"/>
            <a:ext cx="14398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V="1">
            <a:off x="3875315" y="1700213"/>
            <a:ext cx="14398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3875315" y="1916114"/>
            <a:ext cx="14398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3875314" y="1989139"/>
            <a:ext cx="1439862" cy="637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V="1">
            <a:off x="3722914" y="2964999"/>
            <a:ext cx="15192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7237BE1-85FD-42E4-A2AF-16DD140C264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Line 12">
            <a:extLst>
              <a:ext uri="{FF2B5EF4-FFF2-40B4-BE49-F238E27FC236}">
                <a16:creationId xmlns:a16="http://schemas.microsoft.com/office/drawing/2014/main" id="{97A4EA50-C01B-7F20-C32F-AEB4B12D1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0370" y="4158348"/>
            <a:ext cx="1181781" cy="119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8D9CF327-37AC-610B-3274-318232294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371" y="4376978"/>
            <a:ext cx="1172259" cy="50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96C19369-E9CB-6FEA-EEC4-4E588EA02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1" y="4427563"/>
            <a:ext cx="1366838" cy="297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384ED608-6CC0-BFD0-7F1E-0B0ACC411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0" y="4496338"/>
            <a:ext cx="1284290" cy="517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8AD356A6-D422-CF81-3B68-F6618CFCC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314" y="4546924"/>
            <a:ext cx="1439864" cy="788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367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Further economic goals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1279" y="1127088"/>
            <a:ext cx="11866921" cy="28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Fair balanced income distribution → German constitution Art. 72 Satz 2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ecological conditions → German constitution Art. 20a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public financial budget → German constitution Art. 109 Satz 3 GG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  → Maastricht criteria 3% Deficit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	  60% government debt ratio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8F0681-487F-4E24-8AB6-CF9E3FA8C55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146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public budget and debt (Germany)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14F6E1-ABD0-460B-9542-70CC99632247}"/>
              </a:ext>
            </a:extLst>
          </p:cNvPr>
          <p:cNvSpPr txBox="1"/>
          <p:nvPr/>
        </p:nvSpPr>
        <p:spPr>
          <a:xfrm>
            <a:off x="304054" y="158617"/>
            <a:ext cx="1787711" cy="284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>
                <a:latin typeface="Times New Roman" panose="02020603050405020304" pitchFamily="18" charset="0"/>
                <a:cs typeface="Times New Roman" panose="02020603050405020304" pitchFamily="18" charset="0"/>
              </a:rPr>
              <a:t>Cource: </a:t>
            </a:r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Destatis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Bundesbank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D4C3880-B67D-4928-A137-9595E9C885D6}"/>
              </a:ext>
            </a:extLst>
          </p:cNvPr>
          <p:cNvSpPr txBox="1"/>
          <p:nvPr/>
        </p:nvSpPr>
        <p:spPr>
          <a:xfrm>
            <a:off x="48487" y="3827269"/>
            <a:ext cx="3822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Deficit</a:t>
            </a:r>
            <a:r>
              <a:rPr lang="de-DE" sz="1000" dirty="0"/>
              <a:t>:</a:t>
            </a:r>
            <a:r>
              <a:rPr lang="de-DE" sz="1000"/>
              <a:t>	Public Budget in relation to GDP</a:t>
            </a:r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0E660F-7FF5-46BD-A65E-542C9FD0A2EE}"/>
              </a:ext>
            </a:extLst>
          </p:cNvPr>
          <p:cNvSpPr txBox="1"/>
          <p:nvPr/>
        </p:nvSpPr>
        <p:spPr>
          <a:xfrm>
            <a:off x="3840527" y="3851872"/>
            <a:ext cx="350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Government debt ratio : governemnt debt in relation to GDP</a:t>
            </a:r>
            <a:endParaRPr lang="de-DE" sz="1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934B8E-538E-45C6-83DC-2031505CF4A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C1EC73-79FF-4298-8F74-B10C87FC9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" y="701543"/>
            <a:ext cx="758408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1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953580-2D5D-4724-8EB5-62874B7E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41" y="531257"/>
            <a:ext cx="4922869" cy="30812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5B5536C-3CC4-4D65-87F6-575D4CCDB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34" y="789248"/>
            <a:ext cx="5787342" cy="343768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38EA752-4125-46A5-B1FE-6621DBBDB8F1}"/>
              </a:ext>
            </a:extLst>
          </p:cNvPr>
          <p:cNvSpPr/>
          <p:nvPr/>
        </p:nvSpPr>
        <p:spPr>
          <a:xfrm>
            <a:off x="243029" y="326484"/>
            <a:ext cx="11003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Interested</a:t>
            </a:r>
            <a:r>
              <a:rPr lang="de-DE" dirty="0"/>
              <a:t> in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?? Klick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https://www.theigc.org/sites/default/files/2016/06/acemoglu-2007.pdf</a:t>
            </a:r>
            <a:endParaRPr lang="de-DE" dirty="0"/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4EAAD65-4701-49B1-A5C1-171DEAD59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77" y="3280528"/>
            <a:ext cx="5999868" cy="35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2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32588F0-EED2-4B13-9649-07A263BD9D72}"/>
              </a:ext>
            </a:extLst>
          </p:cNvPr>
          <p:cNvGrpSpPr/>
          <p:nvPr/>
        </p:nvGrpSpPr>
        <p:grpSpPr>
          <a:xfrm>
            <a:off x="4498917" y="2706285"/>
            <a:ext cx="992520" cy="333000"/>
            <a:chOff x="4498917" y="2706285"/>
            <a:chExt cx="99252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D16E897-7413-43E9-A83C-7D4AABED9C87}"/>
                    </a:ext>
                  </a:extLst>
                </p14:cNvPr>
                <p14:cNvContentPartPr/>
                <p14:nvPr/>
              </p14:nvContentPartPr>
              <p14:xfrm>
                <a:off x="4498917" y="2766405"/>
                <a:ext cx="229320" cy="272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D16E897-7413-43E9-A83C-7D4AABED9C8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94597" y="2762085"/>
                  <a:ext cx="237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5AEBFCD-4A4C-4D62-879E-F16E7B42B335}"/>
                    </a:ext>
                  </a:extLst>
                </p14:cNvPr>
                <p14:cNvContentPartPr/>
                <p14:nvPr/>
              </p14:nvContentPartPr>
              <p14:xfrm>
                <a:off x="4934517" y="2784045"/>
                <a:ext cx="15480" cy="1854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5AEBFCD-4A4C-4D62-879E-F16E7B42B3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30197" y="2779725"/>
                  <a:ext cx="24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EB8682C-4439-4267-AFBF-C4FDB727340D}"/>
                    </a:ext>
                  </a:extLst>
                </p14:cNvPr>
                <p14:cNvContentPartPr/>
                <p14:nvPr/>
              </p14:nvContentPartPr>
              <p14:xfrm>
                <a:off x="4826157" y="2733285"/>
                <a:ext cx="251280" cy="2541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EB8682C-4439-4267-AFBF-C4FDB727340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21837" y="2728965"/>
                  <a:ext cx="259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CC8690B-9B44-4FCA-8BC3-15FFCBCEBB68}"/>
                    </a:ext>
                  </a:extLst>
                </p14:cNvPr>
                <p14:cNvContentPartPr/>
                <p14:nvPr/>
              </p14:nvContentPartPr>
              <p14:xfrm>
                <a:off x="5259597" y="2757405"/>
                <a:ext cx="56880" cy="232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CC8690B-9B44-4FCA-8BC3-15FFCBCEBB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55277" y="2753085"/>
                  <a:ext cx="65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6784F0F-2282-4422-A143-F7764E196C8E}"/>
                    </a:ext>
                  </a:extLst>
                </p14:cNvPr>
                <p14:cNvContentPartPr/>
                <p14:nvPr/>
              </p14:nvContentPartPr>
              <p14:xfrm>
                <a:off x="5180397" y="2706285"/>
                <a:ext cx="311040" cy="116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6784F0F-2282-4422-A143-F7764E196C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76077" y="2701965"/>
                  <a:ext cx="31968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A5EA409-978C-478F-BDA4-03D7489C9EB4}"/>
                  </a:ext>
                </a:extLst>
              </p14:cNvPr>
              <p14:cNvContentPartPr/>
              <p14:nvPr/>
            </p14:nvContentPartPr>
            <p14:xfrm>
              <a:off x="4339077" y="4189485"/>
              <a:ext cx="360" cy="3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A5EA409-978C-478F-BDA4-03D7489C9E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34757" y="418516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8CEDD776-F7CE-4667-BEC4-5B513E0AE810}"/>
              </a:ext>
            </a:extLst>
          </p:cNvPr>
          <p:cNvGrpSpPr/>
          <p:nvPr/>
        </p:nvGrpSpPr>
        <p:grpSpPr>
          <a:xfrm>
            <a:off x="4226757" y="4282725"/>
            <a:ext cx="782280" cy="163800"/>
            <a:chOff x="4226757" y="4282725"/>
            <a:chExt cx="78228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6614CA6-A91C-47FF-9965-7516EC6A3FE0}"/>
                    </a:ext>
                  </a:extLst>
                </p14:cNvPr>
                <p14:cNvContentPartPr/>
                <p14:nvPr/>
              </p14:nvContentPartPr>
              <p14:xfrm>
                <a:off x="4226757" y="4282725"/>
                <a:ext cx="28440" cy="163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6614CA6-A91C-47FF-9965-7516EC6A3F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22437" y="4278405"/>
                  <a:ext cx="37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CBE7F0D-637A-49EB-83CF-9E343DA38FC7}"/>
                    </a:ext>
                  </a:extLst>
                </p14:cNvPr>
                <p14:cNvContentPartPr/>
                <p14:nvPr/>
              </p14:nvContentPartPr>
              <p14:xfrm>
                <a:off x="4301997" y="4315845"/>
                <a:ext cx="100080" cy="94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CBE7F0D-637A-49EB-83CF-9E343DA38F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97677" y="4311525"/>
                  <a:ext cx="108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A8CF00E-0CBE-435F-904F-5075B8DB4206}"/>
                    </a:ext>
                  </a:extLst>
                </p14:cNvPr>
                <p14:cNvContentPartPr/>
                <p14:nvPr/>
              </p14:nvContentPartPr>
              <p14:xfrm>
                <a:off x="4456797" y="4316205"/>
                <a:ext cx="120240" cy="92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A8CF00E-0CBE-435F-904F-5075B8DB42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52477" y="4311885"/>
                  <a:ext cx="128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E92347D-94EA-4F21-9B7E-06AF9B812B36}"/>
                    </a:ext>
                  </a:extLst>
                </p14:cNvPr>
                <p14:cNvContentPartPr/>
                <p14:nvPr/>
              </p14:nvContentPartPr>
              <p14:xfrm>
                <a:off x="4583877" y="4333125"/>
                <a:ext cx="240480" cy="53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E92347D-94EA-4F21-9B7E-06AF9B812B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79557" y="4328805"/>
                  <a:ext cx="249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A2F31F3-BFDE-4648-8E00-98B966FE3671}"/>
                    </a:ext>
                  </a:extLst>
                </p14:cNvPr>
                <p14:cNvContentPartPr/>
                <p14:nvPr/>
              </p14:nvContentPartPr>
              <p14:xfrm>
                <a:off x="4905717" y="4315485"/>
                <a:ext cx="103320" cy="94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A2F31F3-BFDE-4648-8E00-98B966FE367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01397" y="4311165"/>
                  <a:ext cx="11196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05B0CD39-5246-4258-99F0-A9DB96A6FC07}"/>
                  </a:ext>
                </a:extLst>
              </p14:cNvPr>
              <p14:cNvContentPartPr/>
              <p14:nvPr/>
            </p14:nvContentPartPr>
            <p14:xfrm>
              <a:off x="5847477" y="1110405"/>
              <a:ext cx="1986120" cy="158112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05B0CD39-5246-4258-99F0-A9DB96A6FC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43157" y="1106085"/>
                <a:ext cx="1994760" cy="158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D2EE53EC-67C2-4BEC-8DE2-CE2FD16B8A5C}"/>
              </a:ext>
            </a:extLst>
          </p:cNvPr>
          <p:cNvGrpSpPr/>
          <p:nvPr/>
        </p:nvGrpSpPr>
        <p:grpSpPr>
          <a:xfrm>
            <a:off x="8412837" y="106725"/>
            <a:ext cx="3126240" cy="1421280"/>
            <a:chOff x="8412837" y="106725"/>
            <a:chExt cx="3126240" cy="14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DDECB6F-7AAD-458C-A07D-B00103A43281}"/>
                    </a:ext>
                  </a:extLst>
                </p14:cNvPr>
                <p14:cNvContentPartPr/>
                <p14:nvPr/>
              </p14:nvContentPartPr>
              <p14:xfrm>
                <a:off x="8708757" y="181605"/>
                <a:ext cx="158040" cy="1101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DDECB6F-7AAD-458C-A07D-B00103A432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04437" y="177285"/>
                  <a:ext cx="166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AF7A78B-3972-4CE8-BD4F-AC16E21B0596}"/>
                    </a:ext>
                  </a:extLst>
                </p14:cNvPr>
                <p14:cNvContentPartPr/>
                <p14:nvPr/>
              </p14:nvContentPartPr>
              <p14:xfrm>
                <a:off x="8831157" y="184125"/>
                <a:ext cx="101880" cy="138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AF7A78B-3972-4CE8-BD4F-AC16E21B05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26837" y="179805"/>
                  <a:ext cx="110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39DE24E-E5C8-45C8-A637-BFDB800A2E84}"/>
                    </a:ext>
                  </a:extLst>
                </p14:cNvPr>
                <p14:cNvContentPartPr/>
                <p14:nvPr/>
              </p14:nvContentPartPr>
              <p14:xfrm>
                <a:off x="8943477" y="165405"/>
                <a:ext cx="89280" cy="205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39DE24E-E5C8-45C8-A637-BFDB800A2E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39157" y="161085"/>
                  <a:ext cx="97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AC4E369-4474-4E72-8D0F-324F402D28AB}"/>
                    </a:ext>
                  </a:extLst>
                </p14:cNvPr>
                <p14:cNvContentPartPr/>
                <p14:nvPr/>
              </p14:nvContentPartPr>
              <p14:xfrm>
                <a:off x="9066957" y="165765"/>
                <a:ext cx="198720" cy="89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AC4E369-4474-4E72-8D0F-324F402D28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62637" y="161445"/>
                  <a:ext cx="207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D850193-20FB-4A45-AF38-964D4637EA3F}"/>
                    </a:ext>
                  </a:extLst>
                </p14:cNvPr>
                <p14:cNvContentPartPr/>
                <p14:nvPr/>
              </p14:nvContentPartPr>
              <p14:xfrm>
                <a:off x="9308517" y="134445"/>
                <a:ext cx="188640" cy="144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D850193-20FB-4A45-AF38-964D4637EA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04197" y="130125"/>
                  <a:ext cx="197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762D26C-552F-4E96-9918-76478DE9CC8C}"/>
                    </a:ext>
                  </a:extLst>
                </p14:cNvPr>
                <p14:cNvContentPartPr/>
                <p14:nvPr/>
              </p14:nvContentPartPr>
              <p14:xfrm>
                <a:off x="9518397" y="132645"/>
                <a:ext cx="360" cy="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762D26C-552F-4E96-9918-76478DE9CC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14077" y="128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C051F65-B19A-4CE3-A10F-A1001784618E}"/>
                    </a:ext>
                  </a:extLst>
                </p14:cNvPr>
                <p14:cNvContentPartPr/>
                <p14:nvPr/>
              </p14:nvContentPartPr>
              <p14:xfrm>
                <a:off x="9529917" y="106725"/>
                <a:ext cx="362520" cy="148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C051F65-B19A-4CE3-A10F-A1001784618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25597" y="102405"/>
                  <a:ext cx="371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92B53AE-435E-4139-9676-F43304E58051}"/>
                    </a:ext>
                  </a:extLst>
                </p14:cNvPr>
                <p14:cNvContentPartPr/>
                <p14:nvPr/>
              </p14:nvContentPartPr>
              <p14:xfrm>
                <a:off x="10091157" y="186285"/>
                <a:ext cx="113400" cy="69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92B53AE-435E-4139-9676-F43304E5805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86837" y="181965"/>
                  <a:ext cx="122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FBB8026-DDAC-4DF7-B1A4-929EE93EF200}"/>
                    </a:ext>
                  </a:extLst>
                </p14:cNvPr>
                <p14:cNvContentPartPr/>
                <p14:nvPr/>
              </p14:nvContentPartPr>
              <p14:xfrm>
                <a:off x="10176117" y="206085"/>
                <a:ext cx="132480" cy="177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FBB8026-DDAC-4DF7-B1A4-929EE93EF20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71797" y="201765"/>
                  <a:ext cx="141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D6EE98B-0FD4-4EE9-958C-B7B1F7462970}"/>
                    </a:ext>
                  </a:extLst>
                </p14:cNvPr>
                <p14:cNvContentPartPr/>
                <p14:nvPr/>
              </p14:nvContentPartPr>
              <p14:xfrm>
                <a:off x="10244157" y="193485"/>
                <a:ext cx="125280" cy="187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D6EE98B-0FD4-4EE9-958C-B7B1F746297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39837" y="189165"/>
                  <a:ext cx="133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49A8A12-6528-4968-8147-7D7897D4E902}"/>
                    </a:ext>
                  </a:extLst>
                </p14:cNvPr>
                <p14:cNvContentPartPr/>
                <p14:nvPr/>
              </p14:nvContentPartPr>
              <p14:xfrm>
                <a:off x="10380237" y="184125"/>
                <a:ext cx="57960" cy="73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49A8A12-6528-4968-8147-7D7897D4E90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75917" y="179805"/>
                  <a:ext cx="66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CEF3A39-31E1-44FD-AF16-0851F92315B8}"/>
                    </a:ext>
                  </a:extLst>
                </p14:cNvPr>
                <p14:cNvContentPartPr/>
                <p14:nvPr/>
              </p14:nvContentPartPr>
              <p14:xfrm>
                <a:off x="10442877" y="204285"/>
                <a:ext cx="67320" cy="39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CEF3A39-31E1-44FD-AF16-0851F92315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38557" y="199965"/>
                  <a:ext cx="75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FED955A-2CFB-4B7A-A826-139595327C4D}"/>
                    </a:ext>
                  </a:extLst>
                </p14:cNvPr>
                <p14:cNvContentPartPr/>
                <p14:nvPr/>
              </p14:nvContentPartPr>
              <p14:xfrm>
                <a:off x="10529277" y="195645"/>
                <a:ext cx="92880" cy="53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FED955A-2CFB-4B7A-A826-139595327C4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24957" y="191325"/>
                  <a:ext cx="101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B1A8AA1-87F3-4397-9CD1-94216849099B}"/>
                    </a:ext>
                  </a:extLst>
                </p14:cNvPr>
                <p14:cNvContentPartPr/>
                <p14:nvPr/>
              </p14:nvContentPartPr>
              <p14:xfrm>
                <a:off x="10656717" y="133725"/>
                <a:ext cx="158040" cy="1306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B1A8AA1-87F3-4397-9CD1-9421684909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52397" y="129405"/>
                  <a:ext cx="166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0F84751-428A-45FC-B2AC-AB721C6865EE}"/>
                    </a:ext>
                  </a:extLst>
                </p14:cNvPr>
                <p14:cNvContentPartPr/>
                <p14:nvPr/>
              </p14:nvContentPartPr>
              <p14:xfrm>
                <a:off x="8470797" y="516765"/>
                <a:ext cx="97560" cy="2556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0F84751-428A-45FC-B2AC-AB721C6865E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66477" y="512445"/>
                  <a:ext cx="106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E2364D4-A853-4549-9DC5-F43E00028F8E}"/>
                    </a:ext>
                  </a:extLst>
                </p14:cNvPr>
                <p14:cNvContentPartPr/>
                <p14:nvPr/>
              </p14:nvContentPartPr>
              <p14:xfrm>
                <a:off x="8608677" y="530445"/>
                <a:ext cx="55800" cy="65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E2364D4-A853-4549-9DC5-F43E00028F8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04357" y="526125"/>
                  <a:ext cx="64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AFA67B0-5689-4A7D-84A5-3190973A1123}"/>
                    </a:ext>
                  </a:extLst>
                </p14:cNvPr>
                <p14:cNvContentPartPr/>
                <p14:nvPr/>
              </p14:nvContentPartPr>
              <p14:xfrm>
                <a:off x="8689317" y="524685"/>
                <a:ext cx="40320" cy="1015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AFA67B0-5689-4A7D-84A5-3190973A112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84997" y="520365"/>
                  <a:ext cx="48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7C36FED-3FDE-496A-8AFC-CB64C839940C}"/>
                    </a:ext>
                  </a:extLst>
                </p14:cNvPr>
                <p14:cNvContentPartPr/>
                <p14:nvPr/>
              </p14:nvContentPartPr>
              <p14:xfrm>
                <a:off x="8753037" y="520725"/>
                <a:ext cx="150120" cy="84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7C36FED-3FDE-496A-8AFC-CB64C839940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748717" y="516405"/>
                  <a:ext cx="158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38A6BE8-D71C-404C-874D-E79BA08B5E4A}"/>
                    </a:ext>
                  </a:extLst>
                </p14:cNvPr>
                <p14:cNvContentPartPr/>
                <p14:nvPr/>
              </p14:nvContentPartPr>
              <p14:xfrm>
                <a:off x="8886237" y="469245"/>
                <a:ext cx="303480" cy="1141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38A6BE8-D71C-404C-874D-E79BA08B5E4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81917" y="464925"/>
                  <a:ext cx="312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A39F397-7569-4DCF-AF59-384B11D45C0A}"/>
                    </a:ext>
                  </a:extLst>
                </p14:cNvPr>
                <p14:cNvContentPartPr/>
                <p14:nvPr/>
              </p14:nvContentPartPr>
              <p14:xfrm>
                <a:off x="9336237" y="478245"/>
                <a:ext cx="85320" cy="993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A39F397-7569-4DCF-AF59-384B11D45C0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31917" y="473925"/>
                  <a:ext cx="93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92D5276-DE8A-4202-B33E-AA3CEAEEFEFA}"/>
                    </a:ext>
                  </a:extLst>
                </p14:cNvPr>
                <p14:cNvContentPartPr/>
                <p14:nvPr/>
              </p14:nvContentPartPr>
              <p14:xfrm>
                <a:off x="9438477" y="498765"/>
                <a:ext cx="190800" cy="504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92D5276-DE8A-4202-B33E-AA3CEAEEFEF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34157" y="494445"/>
                  <a:ext cx="199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2B32CA9-C2ED-4B4D-A6B5-8E9EE4C7607B}"/>
                    </a:ext>
                  </a:extLst>
                </p14:cNvPr>
                <p14:cNvContentPartPr/>
                <p14:nvPr/>
              </p14:nvContentPartPr>
              <p14:xfrm>
                <a:off x="9689037" y="489045"/>
                <a:ext cx="54360" cy="77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2B32CA9-C2ED-4B4D-A6B5-8E9EE4C7607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84717" y="484725"/>
                  <a:ext cx="63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223A358-6A20-4CC9-92AA-AACCBCDCFA34}"/>
                    </a:ext>
                  </a:extLst>
                </p14:cNvPr>
                <p14:cNvContentPartPr/>
                <p14:nvPr/>
              </p14:nvContentPartPr>
              <p14:xfrm>
                <a:off x="9774717" y="477165"/>
                <a:ext cx="272520" cy="633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223A358-6A20-4CC9-92AA-AACCBCDCFA3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70397" y="472845"/>
                  <a:ext cx="281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9ABB36D-0B70-43E8-8CE9-ABD398CFB94D}"/>
                    </a:ext>
                  </a:extLst>
                </p14:cNvPr>
                <p14:cNvContentPartPr/>
                <p14:nvPr/>
              </p14:nvContentPartPr>
              <p14:xfrm>
                <a:off x="10036437" y="481125"/>
                <a:ext cx="135360" cy="1857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9ABB36D-0B70-43E8-8CE9-ABD398CFB9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32117" y="476805"/>
                  <a:ext cx="144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6100A9D-6CE3-43D8-A594-CEB07D9A5CF5}"/>
                    </a:ext>
                  </a:extLst>
                </p14:cNvPr>
                <p14:cNvContentPartPr/>
                <p14:nvPr/>
              </p14:nvContentPartPr>
              <p14:xfrm>
                <a:off x="10199877" y="403005"/>
                <a:ext cx="109080" cy="1389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6100A9D-6CE3-43D8-A594-CEB07D9A5CF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95557" y="398685"/>
                  <a:ext cx="117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C634C06-11D8-4F47-A3A8-585EE6FD463B}"/>
                    </a:ext>
                  </a:extLst>
                </p14:cNvPr>
                <p14:cNvContentPartPr/>
                <p14:nvPr/>
              </p14:nvContentPartPr>
              <p14:xfrm>
                <a:off x="10306077" y="398685"/>
                <a:ext cx="360" cy="3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C634C06-11D8-4F47-A3A8-585EE6FD46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01757" y="394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08958E0-ADD4-4E11-AB1C-26476EDFD61C}"/>
                    </a:ext>
                  </a:extLst>
                </p14:cNvPr>
                <p14:cNvContentPartPr/>
                <p14:nvPr/>
              </p14:nvContentPartPr>
              <p14:xfrm>
                <a:off x="10321557" y="448725"/>
                <a:ext cx="147240" cy="65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08958E0-ADD4-4E11-AB1C-26476EDFD61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17237" y="444405"/>
                  <a:ext cx="155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673F603-3AF1-4BCF-9854-74BBB8A01A2A}"/>
                    </a:ext>
                  </a:extLst>
                </p14:cNvPr>
                <p14:cNvContentPartPr/>
                <p14:nvPr/>
              </p14:nvContentPartPr>
              <p14:xfrm>
                <a:off x="10691277" y="462765"/>
                <a:ext cx="113400" cy="367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673F603-3AF1-4BCF-9854-74BBB8A01A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86957" y="458445"/>
                  <a:ext cx="122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C2D4E0A-C1C6-4E69-B066-5A6678D02734}"/>
                    </a:ext>
                  </a:extLst>
                </p14:cNvPr>
                <p14:cNvContentPartPr/>
                <p14:nvPr/>
              </p14:nvContentPartPr>
              <p14:xfrm>
                <a:off x="10882437" y="376725"/>
                <a:ext cx="101520" cy="1382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C2D4E0A-C1C6-4E69-B066-5A6678D027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78117" y="372405"/>
                  <a:ext cx="110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80558D9-C461-42F3-92D6-F720D57C9532}"/>
                    </a:ext>
                  </a:extLst>
                </p14:cNvPr>
                <p14:cNvContentPartPr/>
                <p14:nvPr/>
              </p14:nvContentPartPr>
              <p14:xfrm>
                <a:off x="10930677" y="356925"/>
                <a:ext cx="80280" cy="90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80558D9-C461-42F3-92D6-F720D57C95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26357" y="352605"/>
                  <a:ext cx="88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1F8C657-0146-4D8E-8DEE-28AC17A81831}"/>
                    </a:ext>
                  </a:extLst>
                </p14:cNvPr>
                <p14:cNvContentPartPr/>
                <p14:nvPr/>
              </p14:nvContentPartPr>
              <p14:xfrm>
                <a:off x="11054517" y="358725"/>
                <a:ext cx="106560" cy="1238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1F8C657-0146-4D8E-8DEE-28AC17A8183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50197" y="354405"/>
                  <a:ext cx="115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15B2630-9650-4A5B-AC1C-357EC8A9D6D5}"/>
                    </a:ext>
                  </a:extLst>
                </p14:cNvPr>
                <p14:cNvContentPartPr/>
                <p14:nvPr/>
              </p14:nvContentPartPr>
              <p14:xfrm>
                <a:off x="11232357" y="367005"/>
                <a:ext cx="83880" cy="113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15B2630-9650-4A5B-AC1C-357EC8A9D6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28037" y="362685"/>
                  <a:ext cx="92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170E426-A5C5-4738-9A06-2DC0C8A718AD}"/>
                    </a:ext>
                  </a:extLst>
                </p14:cNvPr>
                <p14:cNvContentPartPr/>
                <p14:nvPr/>
              </p14:nvContentPartPr>
              <p14:xfrm>
                <a:off x="11178357" y="292485"/>
                <a:ext cx="64800" cy="842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170E426-A5C5-4738-9A06-2DC0C8A718A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74037" y="288165"/>
                  <a:ext cx="73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33060B0-40E9-48D7-94B8-E9EFF1A77E47}"/>
                    </a:ext>
                  </a:extLst>
                </p14:cNvPr>
                <p14:cNvContentPartPr/>
                <p14:nvPr/>
              </p14:nvContentPartPr>
              <p14:xfrm>
                <a:off x="11292117" y="440445"/>
                <a:ext cx="69480" cy="583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33060B0-40E9-48D7-94B8-E9EFF1A77E4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87797" y="436125"/>
                  <a:ext cx="78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566A9A1-6BC1-45E7-9065-733D6D21D85E}"/>
                    </a:ext>
                  </a:extLst>
                </p14:cNvPr>
                <p14:cNvContentPartPr/>
                <p14:nvPr/>
              </p14:nvContentPartPr>
              <p14:xfrm>
                <a:off x="8480517" y="827805"/>
                <a:ext cx="94680" cy="2044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566A9A1-6BC1-45E7-9065-733D6D21D8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76197" y="823485"/>
                  <a:ext cx="103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D27ACE0-EC68-4EBC-B906-9638AC795F6F}"/>
                    </a:ext>
                  </a:extLst>
                </p14:cNvPr>
                <p14:cNvContentPartPr/>
                <p14:nvPr/>
              </p14:nvContentPartPr>
              <p14:xfrm>
                <a:off x="8618757" y="812685"/>
                <a:ext cx="62280" cy="69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D27ACE0-EC68-4EBC-B906-9638AC795F6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14437" y="808365"/>
                  <a:ext cx="70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8236ECB-32D4-48DA-BB7D-1597F40B6BDD}"/>
                    </a:ext>
                  </a:extLst>
                </p14:cNvPr>
                <p14:cNvContentPartPr/>
                <p14:nvPr/>
              </p14:nvContentPartPr>
              <p14:xfrm>
                <a:off x="8717397" y="807285"/>
                <a:ext cx="253440" cy="61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8236ECB-32D4-48DA-BB7D-1597F40B6B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13077" y="802965"/>
                  <a:ext cx="262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80A45AC-E7BA-4A10-92FE-4E1F67F78904}"/>
                    </a:ext>
                  </a:extLst>
                </p14:cNvPr>
                <p14:cNvContentPartPr/>
                <p14:nvPr/>
              </p14:nvContentPartPr>
              <p14:xfrm>
                <a:off x="9028077" y="782085"/>
                <a:ext cx="116640" cy="586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80A45AC-E7BA-4A10-92FE-4E1F67F789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23757" y="777765"/>
                  <a:ext cx="125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A4F269E-1B42-41B2-B70F-D380D3ACA848}"/>
                    </a:ext>
                  </a:extLst>
                </p14:cNvPr>
                <p14:cNvContentPartPr/>
                <p14:nvPr/>
              </p14:nvContentPartPr>
              <p14:xfrm>
                <a:off x="9209157" y="726285"/>
                <a:ext cx="207000" cy="1026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A4F269E-1B42-41B2-B70F-D380D3ACA8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4837" y="721965"/>
                  <a:ext cx="215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830032B-D2FA-443A-9340-A04308A45D53}"/>
                    </a:ext>
                  </a:extLst>
                </p14:cNvPr>
                <p14:cNvContentPartPr/>
                <p14:nvPr/>
              </p14:nvContentPartPr>
              <p14:xfrm>
                <a:off x="9558717" y="753645"/>
                <a:ext cx="80280" cy="615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830032B-D2FA-443A-9340-A04308A45D5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54397" y="749325"/>
                  <a:ext cx="88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F616316-539D-48BB-AE2F-FAFFFEB720D7}"/>
                    </a:ext>
                  </a:extLst>
                </p14:cNvPr>
                <p14:cNvContentPartPr/>
                <p14:nvPr/>
              </p14:nvContentPartPr>
              <p14:xfrm>
                <a:off x="9670677" y="775245"/>
                <a:ext cx="127080" cy="403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F616316-539D-48BB-AE2F-FAFFFEB720D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66357" y="770925"/>
                  <a:ext cx="135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58974B9-4DC8-4FA9-AE81-C94F5D98ECD8}"/>
                    </a:ext>
                  </a:extLst>
                </p14:cNvPr>
                <p14:cNvContentPartPr/>
                <p14:nvPr/>
              </p14:nvContentPartPr>
              <p14:xfrm>
                <a:off x="9806037" y="754725"/>
                <a:ext cx="66240" cy="70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58974B9-4DC8-4FA9-AE81-C94F5D98ECD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01717" y="750405"/>
                  <a:ext cx="74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62933B4-FED8-4068-9C6C-E81A52577610}"/>
                    </a:ext>
                  </a:extLst>
                </p14:cNvPr>
                <p14:cNvContentPartPr/>
                <p14:nvPr/>
              </p14:nvContentPartPr>
              <p14:xfrm>
                <a:off x="9878757" y="759045"/>
                <a:ext cx="174240" cy="453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62933B4-FED8-4068-9C6C-E81A525776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74437" y="754725"/>
                  <a:ext cx="182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FAF3CDF-1A52-464E-8091-1F17D10113DF}"/>
                    </a:ext>
                  </a:extLst>
                </p14:cNvPr>
                <p14:cNvContentPartPr/>
                <p14:nvPr/>
              </p14:nvContentPartPr>
              <p14:xfrm>
                <a:off x="10042197" y="763005"/>
                <a:ext cx="145080" cy="1548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FAF3CDF-1A52-464E-8091-1F17D10113D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37877" y="758685"/>
                  <a:ext cx="153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E4851A7-71FE-468B-8C71-E14DAB52ED28}"/>
                    </a:ext>
                  </a:extLst>
                </p14:cNvPr>
                <p14:cNvContentPartPr/>
                <p14:nvPr/>
              </p14:nvContentPartPr>
              <p14:xfrm>
                <a:off x="10200597" y="660765"/>
                <a:ext cx="110880" cy="1335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E4851A7-71FE-468B-8C71-E14DAB52ED2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96277" y="656445"/>
                  <a:ext cx="119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86F409E-C6BC-4E60-B591-0C3505FDBC70}"/>
                    </a:ext>
                  </a:extLst>
                </p14:cNvPr>
                <p14:cNvContentPartPr/>
                <p14:nvPr/>
              </p14:nvContentPartPr>
              <p14:xfrm>
                <a:off x="10331277" y="674805"/>
                <a:ext cx="8280" cy="421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86F409E-C6BC-4E60-B591-0C3505FDBC7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26957" y="670485"/>
                  <a:ext cx="16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3207BEB-463F-4E1A-9004-BE2E06A9948E}"/>
                    </a:ext>
                  </a:extLst>
                </p14:cNvPr>
                <p14:cNvContentPartPr/>
                <p14:nvPr/>
              </p14:nvContentPartPr>
              <p14:xfrm>
                <a:off x="10344237" y="755445"/>
                <a:ext cx="137520" cy="352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3207BEB-463F-4E1A-9004-BE2E06A994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39917" y="751125"/>
                  <a:ext cx="146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87DB5C8-4182-4BEE-9654-9B4EDDFFEF0B}"/>
                    </a:ext>
                  </a:extLst>
                </p14:cNvPr>
                <p14:cNvContentPartPr/>
                <p14:nvPr/>
              </p14:nvContentPartPr>
              <p14:xfrm>
                <a:off x="10647717" y="739605"/>
                <a:ext cx="137880" cy="550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87DB5C8-4182-4BEE-9654-9B4EDDFFEF0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43397" y="735285"/>
                  <a:ext cx="146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51D755E-AD65-4AC9-9CB0-5FC399B72161}"/>
                    </a:ext>
                  </a:extLst>
                </p14:cNvPr>
                <p14:cNvContentPartPr/>
                <p14:nvPr/>
              </p14:nvContentPartPr>
              <p14:xfrm>
                <a:off x="10888557" y="689925"/>
                <a:ext cx="94320" cy="102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51D755E-AD65-4AC9-9CB0-5FC399B7216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84237" y="685605"/>
                  <a:ext cx="102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87E693C-D4B4-4384-8121-2068A19CBA1B}"/>
                    </a:ext>
                  </a:extLst>
                </p14:cNvPr>
                <p14:cNvContentPartPr/>
                <p14:nvPr/>
              </p14:nvContentPartPr>
              <p14:xfrm>
                <a:off x="11008437" y="677685"/>
                <a:ext cx="112680" cy="1076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87E693C-D4B4-4384-8121-2068A19CBA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04117" y="673365"/>
                  <a:ext cx="121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B6CD9B4-FA00-4618-A635-DF4A8FD11322}"/>
                    </a:ext>
                  </a:extLst>
                </p14:cNvPr>
                <p14:cNvContentPartPr/>
                <p14:nvPr/>
              </p14:nvContentPartPr>
              <p14:xfrm>
                <a:off x="11206437" y="691725"/>
                <a:ext cx="64800" cy="730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B6CD9B4-FA00-4618-A635-DF4A8FD1132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02117" y="687405"/>
                  <a:ext cx="73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584CAF4-37EC-4F70-B44B-1135A873B16A}"/>
                    </a:ext>
                  </a:extLst>
                </p14:cNvPr>
                <p14:cNvContentPartPr/>
                <p14:nvPr/>
              </p14:nvContentPartPr>
              <p14:xfrm>
                <a:off x="11137677" y="618285"/>
                <a:ext cx="66960" cy="680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584CAF4-37EC-4F70-B44B-1135A873B16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133357" y="613965"/>
                  <a:ext cx="75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0EBE1B6-1D0D-422F-AB15-15D6C3E0F546}"/>
                    </a:ext>
                  </a:extLst>
                </p14:cNvPr>
                <p14:cNvContentPartPr/>
                <p14:nvPr/>
              </p14:nvContentPartPr>
              <p14:xfrm>
                <a:off x="11240637" y="730245"/>
                <a:ext cx="65880" cy="669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0EBE1B6-1D0D-422F-AB15-15D6C3E0F5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236317" y="725925"/>
                  <a:ext cx="74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A4B8B31-F3C9-4843-8B09-B3FE6295E1CD}"/>
                    </a:ext>
                  </a:extLst>
                </p14:cNvPr>
                <p14:cNvContentPartPr/>
                <p14:nvPr/>
              </p14:nvContentPartPr>
              <p14:xfrm>
                <a:off x="8555757" y="1117965"/>
                <a:ext cx="177480" cy="817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A4B8B31-F3C9-4843-8B09-B3FE6295E1C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51437" y="1113645"/>
                  <a:ext cx="186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514F962-FE96-4C15-AD27-8AF635461F69}"/>
                    </a:ext>
                  </a:extLst>
                </p14:cNvPr>
                <p14:cNvContentPartPr/>
                <p14:nvPr/>
              </p14:nvContentPartPr>
              <p14:xfrm>
                <a:off x="8805237" y="1083045"/>
                <a:ext cx="179280" cy="896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514F962-FE96-4C15-AD27-8AF635461F6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00917" y="1078725"/>
                  <a:ext cx="187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E61B5A4-1E2D-4125-A594-470BE5CB5651}"/>
                    </a:ext>
                  </a:extLst>
                </p14:cNvPr>
                <p14:cNvContentPartPr/>
                <p14:nvPr/>
              </p14:nvContentPartPr>
              <p14:xfrm>
                <a:off x="8981637" y="1080525"/>
                <a:ext cx="64080" cy="997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E61B5A4-1E2D-4125-A594-470BE5CB56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77317" y="1076205"/>
                  <a:ext cx="72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1A4FFC3-500E-4D3F-9AB1-822C926E4341}"/>
                    </a:ext>
                  </a:extLst>
                </p14:cNvPr>
                <p14:cNvContentPartPr/>
                <p14:nvPr/>
              </p14:nvContentPartPr>
              <p14:xfrm>
                <a:off x="9050757" y="996285"/>
                <a:ext cx="65880" cy="1328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1A4FFC3-500E-4D3F-9AB1-822C926E434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46437" y="991965"/>
                  <a:ext cx="74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9B051C0-22A0-4C51-B799-3F0A03E3E7CA}"/>
                    </a:ext>
                  </a:extLst>
                </p14:cNvPr>
                <p14:cNvContentPartPr/>
                <p14:nvPr/>
              </p14:nvContentPartPr>
              <p14:xfrm>
                <a:off x="9116277" y="1088445"/>
                <a:ext cx="212760" cy="432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9B051C0-22A0-4C51-B799-3F0A03E3E7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11957" y="1084125"/>
                  <a:ext cx="221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70B16C0-DF4F-46A7-8EF0-655B19585C8F}"/>
                    </a:ext>
                  </a:extLst>
                </p14:cNvPr>
                <p14:cNvContentPartPr/>
                <p14:nvPr/>
              </p14:nvContentPartPr>
              <p14:xfrm>
                <a:off x="9364677" y="1002405"/>
                <a:ext cx="303840" cy="1281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70B16C0-DF4F-46A7-8EF0-655B19585C8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60357" y="998085"/>
                  <a:ext cx="312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B7C6AF1-D220-4665-A195-B308E32B1983}"/>
                    </a:ext>
                  </a:extLst>
                </p14:cNvPr>
                <p14:cNvContentPartPr/>
                <p14:nvPr/>
              </p14:nvContentPartPr>
              <p14:xfrm>
                <a:off x="10583637" y="1035885"/>
                <a:ext cx="141120" cy="705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B7C6AF1-D220-4665-A195-B308E32B19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79317" y="1031565"/>
                  <a:ext cx="149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DA549C1-2AAB-41D8-90ED-3C602152EBE6}"/>
                    </a:ext>
                  </a:extLst>
                </p14:cNvPr>
                <p14:cNvContentPartPr/>
                <p14:nvPr/>
              </p14:nvContentPartPr>
              <p14:xfrm>
                <a:off x="10845717" y="977565"/>
                <a:ext cx="77400" cy="1058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DA549C1-2AAB-41D8-90ED-3C602152EBE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41397" y="973245"/>
                  <a:ext cx="86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8A3F7EA-E03B-42AC-A61B-C5D4E38301F8}"/>
                    </a:ext>
                  </a:extLst>
                </p14:cNvPr>
                <p14:cNvContentPartPr/>
                <p14:nvPr/>
              </p14:nvContentPartPr>
              <p14:xfrm>
                <a:off x="10967397" y="966405"/>
                <a:ext cx="84960" cy="950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8A3F7EA-E03B-42AC-A61B-C5D4E38301F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63077" y="962085"/>
                  <a:ext cx="93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1D75156-1683-4C40-B5FC-036E6FB8A3C6}"/>
                    </a:ext>
                  </a:extLst>
                </p14:cNvPr>
                <p14:cNvContentPartPr/>
                <p14:nvPr/>
              </p14:nvContentPartPr>
              <p14:xfrm>
                <a:off x="11156037" y="966765"/>
                <a:ext cx="53280" cy="752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1D75156-1683-4C40-B5FC-036E6FB8A3C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51717" y="962445"/>
                  <a:ext cx="61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2A5C98C-BCF3-42B2-B973-A4B38F1E3175}"/>
                    </a:ext>
                  </a:extLst>
                </p14:cNvPr>
                <p14:cNvContentPartPr/>
                <p14:nvPr/>
              </p14:nvContentPartPr>
              <p14:xfrm>
                <a:off x="11098437" y="911325"/>
                <a:ext cx="90720" cy="529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2A5C98C-BCF3-42B2-B973-A4B38F1E317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094117" y="907005"/>
                  <a:ext cx="99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B9113D1-0C25-41D7-94CB-CBD69EDECAA8}"/>
                    </a:ext>
                  </a:extLst>
                </p14:cNvPr>
                <p14:cNvContentPartPr/>
                <p14:nvPr/>
              </p14:nvContentPartPr>
              <p14:xfrm>
                <a:off x="11214717" y="1016085"/>
                <a:ext cx="81000" cy="547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B9113D1-0C25-41D7-94CB-CBD69EDECAA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10397" y="1011765"/>
                  <a:ext cx="89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3291AB8-30E4-4076-BED5-880C3461E282}"/>
                    </a:ext>
                  </a:extLst>
                </p14:cNvPr>
                <p14:cNvContentPartPr/>
                <p14:nvPr/>
              </p14:nvContentPartPr>
              <p14:xfrm>
                <a:off x="10801437" y="235605"/>
                <a:ext cx="510120" cy="3787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3291AB8-30E4-4076-BED5-880C3461E2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97117" y="231285"/>
                  <a:ext cx="5187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009ADBE-BC29-42E7-85FF-ADE3AE5CDABA}"/>
                    </a:ext>
                  </a:extLst>
                </p14:cNvPr>
                <p14:cNvContentPartPr/>
                <p14:nvPr/>
              </p14:nvContentPartPr>
              <p14:xfrm>
                <a:off x="11320197" y="292845"/>
                <a:ext cx="218880" cy="2768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009ADBE-BC29-42E7-85FF-ADE3AE5CDAB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315877" y="288525"/>
                  <a:ext cx="227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E5990C6-05EF-4EC6-8C3F-20ACFDC90F39}"/>
                    </a:ext>
                  </a:extLst>
                </p14:cNvPr>
                <p14:cNvContentPartPr/>
                <p14:nvPr/>
              </p14:nvContentPartPr>
              <p14:xfrm>
                <a:off x="8444157" y="1372485"/>
                <a:ext cx="19080" cy="1339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E5990C6-05EF-4EC6-8C3F-20ACFDC90F3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39837" y="1368165"/>
                  <a:ext cx="27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6D4D4EC-A9E1-449A-9515-FC74EBE4F3EE}"/>
                    </a:ext>
                  </a:extLst>
                </p14:cNvPr>
                <p14:cNvContentPartPr/>
                <p14:nvPr/>
              </p14:nvContentPartPr>
              <p14:xfrm>
                <a:off x="8440917" y="1367805"/>
                <a:ext cx="96480" cy="216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6D4D4EC-A9E1-449A-9515-FC74EBE4F3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36597" y="1363485"/>
                  <a:ext cx="105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D75A7E6-1017-4D64-9EC9-A683AFB3931C}"/>
                    </a:ext>
                  </a:extLst>
                </p14:cNvPr>
                <p14:cNvContentPartPr/>
                <p14:nvPr/>
              </p14:nvContentPartPr>
              <p14:xfrm>
                <a:off x="8412837" y="1416765"/>
                <a:ext cx="145800" cy="1062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D75A7E6-1017-4D64-9EC9-A683AFB3931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08517" y="1412445"/>
                  <a:ext cx="154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EDD961D-1499-4C1E-B7B5-1A35B7D8EA6E}"/>
                    </a:ext>
                  </a:extLst>
                </p14:cNvPr>
                <p14:cNvContentPartPr/>
                <p14:nvPr/>
              </p14:nvContentPartPr>
              <p14:xfrm>
                <a:off x="8546037" y="1398765"/>
                <a:ext cx="110520" cy="1292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EDD961D-1499-4C1E-B7B5-1A35B7D8EA6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41717" y="1394445"/>
                  <a:ext cx="119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C153A43-D5B8-4401-8612-DBC4D647FF22}"/>
                    </a:ext>
                  </a:extLst>
                </p14:cNvPr>
                <p14:cNvContentPartPr/>
                <p14:nvPr/>
              </p14:nvContentPartPr>
              <p14:xfrm>
                <a:off x="8703357" y="1338645"/>
                <a:ext cx="254160" cy="1630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C153A43-D5B8-4401-8612-DBC4D647FF2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99037" y="1334325"/>
                  <a:ext cx="262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B62137C-5052-47C0-86D1-74F1BA92EF45}"/>
                    </a:ext>
                  </a:extLst>
                </p14:cNvPr>
                <p14:cNvContentPartPr/>
                <p14:nvPr/>
              </p14:nvContentPartPr>
              <p14:xfrm>
                <a:off x="8984877" y="1359165"/>
                <a:ext cx="191520" cy="1227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B62137C-5052-47C0-86D1-74F1BA92EF4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80557" y="1354845"/>
                  <a:ext cx="200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1E1A6D3-BF3D-4580-B160-D15F4BBA6607}"/>
                    </a:ext>
                  </a:extLst>
                </p14:cNvPr>
                <p14:cNvContentPartPr/>
                <p14:nvPr/>
              </p14:nvContentPartPr>
              <p14:xfrm>
                <a:off x="9286197" y="1398765"/>
                <a:ext cx="92520" cy="774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1E1A6D3-BF3D-4580-B160-D15F4BBA660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81877" y="1394445"/>
                  <a:ext cx="101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19E7EEE-7693-464C-95D7-CC3E8411A0AE}"/>
                    </a:ext>
                  </a:extLst>
                </p14:cNvPr>
                <p14:cNvContentPartPr/>
                <p14:nvPr/>
              </p14:nvContentPartPr>
              <p14:xfrm>
                <a:off x="9389157" y="1324605"/>
                <a:ext cx="293400" cy="1371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19E7EEE-7693-464C-95D7-CC3E8411A0A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84837" y="1320285"/>
                  <a:ext cx="302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219239E-964F-4F6B-AEAC-4E332CB42EEC}"/>
                    </a:ext>
                  </a:extLst>
                </p14:cNvPr>
                <p14:cNvContentPartPr/>
                <p14:nvPr/>
              </p14:nvContentPartPr>
              <p14:xfrm>
                <a:off x="9703077" y="1283565"/>
                <a:ext cx="360" cy="3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219239E-964F-4F6B-AEAC-4E332CB42E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98757" y="1279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3ABAB84-8ED6-4FA2-8B30-629F4E4D7BEE}"/>
                    </a:ext>
                  </a:extLst>
                </p14:cNvPr>
                <p14:cNvContentPartPr/>
                <p14:nvPr/>
              </p14:nvContentPartPr>
              <p14:xfrm>
                <a:off x="9707397" y="1292565"/>
                <a:ext cx="42840" cy="1530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3ABAB84-8ED6-4FA2-8B30-629F4E4D7BE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03077" y="1288245"/>
                  <a:ext cx="51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DF598D4-D3C9-4A51-9AF8-BD599B592EF7}"/>
                    </a:ext>
                  </a:extLst>
                </p14:cNvPr>
                <p14:cNvContentPartPr/>
                <p14:nvPr/>
              </p14:nvContentPartPr>
              <p14:xfrm>
                <a:off x="9781917" y="1384005"/>
                <a:ext cx="71280" cy="608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DF598D4-D3C9-4A51-9AF8-BD599B592EF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77597" y="1379685"/>
                  <a:ext cx="79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F1BDAE3-C245-4169-B8E9-58884D4A94BD}"/>
                    </a:ext>
                  </a:extLst>
                </p14:cNvPr>
                <p14:cNvContentPartPr/>
                <p14:nvPr/>
              </p14:nvContentPartPr>
              <p14:xfrm>
                <a:off x="9884517" y="1270965"/>
                <a:ext cx="77760" cy="1630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F1BDAE3-C245-4169-B8E9-58884D4A94B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80197" y="1266645"/>
                  <a:ext cx="86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FC3AC63-3C09-478B-95C6-FD6CBA2AE1CF}"/>
                    </a:ext>
                  </a:extLst>
                </p14:cNvPr>
                <p14:cNvContentPartPr/>
                <p14:nvPr/>
              </p14:nvContentPartPr>
              <p14:xfrm>
                <a:off x="9965517" y="1298325"/>
                <a:ext cx="12960" cy="446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FC3AC63-3C09-478B-95C6-FD6CBA2AE1C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961197" y="1294005"/>
                  <a:ext cx="21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D6EB782-1927-40F8-9FFE-9D34119A0E44}"/>
                    </a:ext>
                  </a:extLst>
                </p14:cNvPr>
                <p14:cNvContentPartPr/>
                <p14:nvPr/>
              </p14:nvContentPartPr>
              <p14:xfrm>
                <a:off x="9977397" y="1369245"/>
                <a:ext cx="113760" cy="302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D6EB782-1927-40F8-9FFE-9D34119A0E4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973077" y="1364925"/>
                  <a:ext cx="122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933F8D3-9CA4-4F21-BE5B-011C40898A26}"/>
                    </a:ext>
                  </a:extLst>
                </p14:cNvPr>
                <p14:cNvContentPartPr/>
                <p14:nvPr/>
              </p14:nvContentPartPr>
              <p14:xfrm>
                <a:off x="10179357" y="1291845"/>
                <a:ext cx="27000" cy="1209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933F8D3-9CA4-4F21-BE5B-011C40898A2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75037" y="1287525"/>
                  <a:ext cx="35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52B402D-BE36-41B5-9686-775B882BB838}"/>
                    </a:ext>
                  </a:extLst>
                </p14:cNvPr>
                <p14:cNvContentPartPr/>
                <p14:nvPr/>
              </p14:nvContentPartPr>
              <p14:xfrm>
                <a:off x="10213917" y="1266285"/>
                <a:ext cx="97560" cy="223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52B402D-BE36-41B5-9686-775B882BB83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09597" y="1261965"/>
                  <a:ext cx="106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DEB68D1-6EAF-459B-800A-DB4980C243FA}"/>
                    </a:ext>
                  </a:extLst>
                </p14:cNvPr>
                <p14:cNvContentPartPr/>
                <p14:nvPr/>
              </p14:nvContentPartPr>
              <p14:xfrm>
                <a:off x="10170357" y="1331085"/>
                <a:ext cx="110880" cy="939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DEB68D1-6EAF-459B-800A-DB4980C243F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66037" y="1326765"/>
                  <a:ext cx="119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44423C6-DD1F-492E-87CB-8E63B4320312}"/>
                    </a:ext>
                  </a:extLst>
                </p14:cNvPr>
                <p14:cNvContentPartPr/>
                <p14:nvPr/>
              </p14:nvContentPartPr>
              <p14:xfrm>
                <a:off x="10264317" y="1326765"/>
                <a:ext cx="107280" cy="1220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44423C6-DD1F-492E-87CB-8E63B432031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59997" y="1322445"/>
                  <a:ext cx="115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05F618C-5255-43A1-9037-6B5A3E8578EE}"/>
                    </a:ext>
                  </a:extLst>
                </p14:cNvPr>
                <p14:cNvContentPartPr/>
                <p14:nvPr/>
              </p14:nvContentPartPr>
              <p14:xfrm>
                <a:off x="10405437" y="1362405"/>
                <a:ext cx="65880" cy="57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05F618C-5255-43A1-9037-6B5A3E8578E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01117" y="1358085"/>
                  <a:ext cx="74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6973AA4-9B80-4D39-BB56-C3FD8694C40C}"/>
                    </a:ext>
                  </a:extLst>
                </p14:cNvPr>
                <p14:cNvContentPartPr/>
                <p14:nvPr/>
              </p14:nvContentPartPr>
              <p14:xfrm>
                <a:off x="10463757" y="1273845"/>
                <a:ext cx="110880" cy="1350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6973AA4-9B80-4D39-BB56-C3FD8694C40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459437" y="1269525"/>
                  <a:ext cx="119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1FC2B69-A577-4896-8C82-3738D6184775}"/>
                    </a:ext>
                  </a:extLst>
                </p14:cNvPr>
                <p14:cNvContentPartPr/>
                <p14:nvPr/>
              </p14:nvContentPartPr>
              <p14:xfrm>
                <a:off x="10478517" y="1266285"/>
                <a:ext cx="102600" cy="133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1FC2B69-A577-4896-8C82-3738D618477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74197" y="1261965"/>
                  <a:ext cx="11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614E93D-43EF-42EF-B247-0E0F45ACB6B2}"/>
                    </a:ext>
                  </a:extLst>
                </p14:cNvPr>
                <p14:cNvContentPartPr/>
                <p14:nvPr/>
              </p14:nvContentPartPr>
              <p14:xfrm>
                <a:off x="10580757" y="1270605"/>
                <a:ext cx="108360" cy="1195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614E93D-43EF-42EF-B247-0E0F45ACB6B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76437" y="1266285"/>
                  <a:ext cx="117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AF78144-09CA-4457-87A4-46886D0E4394}"/>
                    </a:ext>
                  </a:extLst>
                </p14:cNvPr>
                <p14:cNvContentPartPr/>
                <p14:nvPr/>
              </p14:nvContentPartPr>
              <p14:xfrm>
                <a:off x="10749957" y="1291125"/>
                <a:ext cx="140040" cy="1098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AF78144-09CA-4457-87A4-46886D0E439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45637" y="1286805"/>
                  <a:ext cx="148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D036CB2-FF80-4791-B13C-A9200E6EFF10}"/>
                    </a:ext>
                  </a:extLst>
                </p14:cNvPr>
                <p14:cNvContentPartPr/>
                <p14:nvPr/>
              </p14:nvContentPartPr>
              <p14:xfrm>
                <a:off x="10966677" y="1239645"/>
                <a:ext cx="104400" cy="1728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D036CB2-FF80-4791-B13C-A9200E6EFF1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62357" y="1235325"/>
                  <a:ext cx="113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E4BA91B-A6AD-4B58-B15B-E27169AB5112}"/>
                    </a:ext>
                  </a:extLst>
                </p14:cNvPr>
                <p14:cNvContentPartPr/>
                <p14:nvPr/>
              </p14:nvContentPartPr>
              <p14:xfrm>
                <a:off x="11001237" y="1235325"/>
                <a:ext cx="108000" cy="111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E4BA91B-A6AD-4B58-B15B-E27169AB511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996917" y="1231005"/>
                  <a:ext cx="116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3FF1941-E656-48AB-82DB-90FFE5AA3414}"/>
                    </a:ext>
                  </a:extLst>
                </p14:cNvPr>
                <p14:cNvContentPartPr/>
                <p14:nvPr/>
              </p14:nvContentPartPr>
              <p14:xfrm>
                <a:off x="11189157" y="1255485"/>
                <a:ext cx="78480" cy="1044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3FF1941-E656-48AB-82DB-90FFE5AA341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184837" y="1251165"/>
                  <a:ext cx="87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2FE1787-EBB8-4FC1-AC5F-B68156ACD54E}"/>
                    </a:ext>
                  </a:extLst>
                </p14:cNvPr>
                <p14:cNvContentPartPr/>
                <p14:nvPr/>
              </p14:nvContentPartPr>
              <p14:xfrm>
                <a:off x="11148117" y="1189965"/>
                <a:ext cx="55800" cy="56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2FE1787-EBB8-4FC1-AC5F-B68156ACD54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143797" y="1185645"/>
                  <a:ext cx="64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7AFB47D-976C-4C56-9DA5-6B7288023325}"/>
                    </a:ext>
                  </a:extLst>
                </p14:cNvPr>
                <p14:cNvContentPartPr/>
                <p14:nvPr/>
              </p14:nvContentPartPr>
              <p14:xfrm>
                <a:off x="11223717" y="1315605"/>
                <a:ext cx="51480" cy="529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7AFB47D-976C-4C56-9DA5-6B728802332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219397" y="1311285"/>
                  <a:ext cx="6012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1E27BB14-8CBE-4617-B03B-E8DF14369F2C}"/>
              </a:ext>
            </a:extLst>
          </p:cNvPr>
          <p:cNvGrpSpPr/>
          <p:nvPr/>
        </p:nvGrpSpPr>
        <p:grpSpPr>
          <a:xfrm>
            <a:off x="8924397" y="1643565"/>
            <a:ext cx="662760" cy="273960"/>
            <a:chOff x="8924397" y="1643565"/>
            <a:chExt cx="66276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B14E3BB-1B65-45A8-AE70-707A7B73B7B5}"/>
                    </a:ext>
                  </a:extLst>
                </p14:cNvPr>
                <p14:cNvContentPartPr/>
                <p14:nvPr/>
              </p14:nvContentPartPr>
              <p14:xfrm>
                <a:off x="8924397" y="1777845"/>
                <a:ext cx="120960" cy="1396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B14E3BB-1B65-45A8-AE70-707A7B73B7B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20077" y="1773525"/>
                  <a:ext cx="129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C09121E-A1B6-4EDC-B25D-9291F5D99F50}"/>
                    </a:ext>
                  </a:extLst>
                </p14:cNvPr>
                <p14:cNvContentPartPr/>
                <p14:nvPr/>
              </p14:nvContentPartPr>
              <p14:xfrm>
                <a:off x="9065517" y="1756965"/>
                <a:ext cx="115920" cy="1119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C09121E-A1B6-4EDC-B25D-9291F5D99F5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61197" y="1752645"/>
                  <a:ext cx="124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0E90A13-2308-404F-A70A-C228A8EFE1F9}"/>
                    </a:ext>
                  </a:extLst>
                </p14:cNvPr>
                <p14:cNvContentPartPr/>
                <p14:nvPr/>
              </p14:nvContentPartPr>
              <p14:xfrm>
                <a:off x="9214557" y="1643565"/>
                <a:ext cx="58680" cy="2160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0E90A13-2308-404F-A70A-C228A8EFE1F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210237" y="1639245"/>
                  <a:ext cx="67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0C1BE1C-F136-40D3-8321-50C4B90E30DE}"/>
                    </a:ext>
                  </a:extLst>
                </p14:cNvPr>
                <p14:cNvContentPartPr/>
                <p14:nvPr/>
              </p14:nvContentPartPr>
              <p14:xfrm>
                <a:off x="9259557" y="1765605"/>
                <a:ext cx="93600" cy="846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0C1BE1C-F136-40D3-8321-50C4B90E30D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55237" y="1761285"/>
                  <a:ext cx="102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6C64070-D45E-4B1C-9D18-8CE9AC7CE21E}"/>
                    </a:ext>
                  </a:extLst>
                </p14:cNvPr>
                <p14:cNvContentPartPr/>
                <p14:nvPr/>
              </p14:nvContentPartPr>
              <p14:xfrm>
                <a:off x="9370437" y="1663725"/>
                <a:ext cx="216720" cy="1789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6C64070-D45E-4B1C-9D18-8CE9AC7CE21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66117" y="1659405"/>
                  <a:ext cx="225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CC54FB7-B8F2-4A61-9F0A-417F61FB2618}"/>
                    </a:ext>
                  </a:extLst>
                </p14:cNvPr>
                <p14:cNvContentPartPr/>
                <p14:nvPr/>
              </p14:nvContentPartPr>
              <p14:xfrm>
                <a:off x="9506517" y="1663005"/>
                <a:ext cx="60840" cy="136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CC54FB7-B8F2-4A61-9F0A-417F61FB261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02197" y="1658685"/>
                  <a:ext cx="6948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83F7D024-B7D0-4D07-9EF1-982EC8640DC7}"/>
                  </a:ext>
                </a:extLst>
              </p14:cNvPr>
              <p14:cNvContentPartPr/>
              <p14:nvPr/>
            </p14:nvContentPartPr>
            <p14:xfrm>
              <a:off x="1213557" y="2347725"/>
              <a:ext cx="664200" cy="1735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83F7D024-B7D0-4D07-9EF1-982EC8640DC7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209237" y="2343405"/>
                <a:ext cx="6728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10CAF536-A118-4586-8A89-DB7EC80ADDEF}"/>
                  </a:ext>
                </a:extLst>
              </p14:cNvPr>
              <p14:cNvContentPartPr/>
              <p14:nvPr/>
            </p14:nvContentPartPr>
            <p14:xfrm>
              <a:off x="4633557" y="4598445"/>
              <a:ext cx="276840" cy="2880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10CAF536-A118-4586-8A89-DB7EC80ADDE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629237" y="4594125"/>
                <a:ext cx="28548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B04D0976-2A17-41F2-91E7-7D48BFAFC7B9}"/>
              </a:ext>
            </a:extLst>
          </p:cNvPr>
          <p:cNvGrpSpPr/>
          <p:nvPr/>
        </p:nvGrpSpPr>
        <p:grpSpPr>
          <a:xfrm>
            <a:off x="5258517" y="4183725"/>
            <a:ext cx="760320" cy="740160"/>
            <a:chOff x="5258517" y="4183725"/>
            <a:chExt cx="760320" cy="74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D9E8FB3-C1A0-4673-8F64-EA3A67A9E133}"/>
                    </a:ext>
                  </a:extLst>
                </p14:cNvPr>
                <p14:cNvContentPartPr/>
                <p14:nvPr/>
              </p14:nvContentPartPr>
              <p14:xfrm>
                <a:off x="5258517" y="4297125"/>
                <a:ext cx="104400" cy="92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D9E8FB3-C1A0-4673-8F64-EA3A67A9E13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254197" y="4292805"/>
                  <a:ext cx="113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6EF01D8-D85B-4CF7-A2C5-58BA8CE6332C}"/>
                    </a:ext>
                  </a:extLst>
                </p14:cNvPr>
                <p14:cNvContentPartPr/>
                <p14:nvPr/>
              </p14:nvContentPartPr>
              <p14:xfrm>
                <a:off x="5340957" y="4280925"/>
                <a:ext cx="120960" cy="205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6EF01D8-D85B-4CF7-A2C5-58BA8CE6332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36637" y="4276605"/>
                  <a:ext cx="129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17560A-108D-460C-963D-C77A1DE99F97}"/>
                    </a:ext>
                  </a:extLst>
                </p14:cNvPr>
                <p14:cNvContentPartPr/>
                <p14:nvPr/>
              </p14:nvContentPartPr>
              <p14:xfrm>
                <a:off x="5416197" y="4289925"/>
                <a:ext cx="127800" cy="192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17560A-108D-460C-963D-C77A1DE99F9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11877" y="4285605"/>
                  <a:ext cx="136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892B16-55F1-458A-9ED4-68CA29A20D03}"/>
                    </a:ext>
                  </a:extLst>
                </p14:cNvPr>
                <p14:cNvContentPartPr/>
                <p14:nvPr/>
              </p14:nvContentPartPr>
              <p14:xfrm>
                <a:off x="5559837" y="4285245"/>
                <a:ext cx="42840" cy="72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892B16-55F1-458A-9ED4-68CA29A20D0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55517" y="4280925"/>
                  <a:ext cx="51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5284BEC-1AA2-4140-88F9-7E43D684D3D3}"/>
                    </a:ext>
                  </a:extLst>
                </p14:cNvPr>
                <p14:cNvContentPartPr/>
                <p14:nvPr/>
              </p14:nvContentPartPr>
              <p14:xfrm>
                <a:off x="5623917" y="4295325"/>
                <a:ext cx="84600" cy="47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5284BEC-1AA2-4140-88F9-7E43D684D3D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19597" y="4291005"/>
                  <a:ext cx="93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BF29018-E0FF-4CD8-8938-BDE44B1B30EA}"/>
                    </a:ext>
                  </a:extLst>
                </p14:cNvPr>
                <p14:cNvContentPartPr/>
                <p14:nvPr/>
              </p14:nvContentPartPr>
              <p14:xfrm>
                <a:off x="5724717" y="4287765"/>
                <a:ext cx="78840" cy="64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BF29018-E0FF-4CD8-8938-BDE44B1B30E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720397" y="4283445"/>
                  <a:ext cx="87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999FAD5-D3D3-4A2B-9114-88B8138C7683}"/>
                    </a:ext>
                  </a:extLst>
                </p14:cNvPr>
                <p14:cNvContentPartPr/>
                <p14:nvPr/>
              </p14:nvContentPartPr>
              <p14:xfrm>
                <a:off x="5835957" y="4183725"/>
                <a:ext cx="182880" cy="1706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999FAD5-D3D3-4A2B-9114-88B8138C768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831637" y="4179405"/>
                  <a:ext cx="191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2D6D70C-BA6C-41BB-8983-3A85579EF9D4}"/>
                    </a:ext>
                  </a:extLst>
                </p14:cNvPr>
                <p14:cNvContentPartPr/>
                <p14:nvPr/>
              </p14:nvContentPartPr>
              <p14:xfrm>
                <a:off x="5289837" y="4558125"/>
                <a:ext cx="210600" cy="3657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2D6D70C-BA6C-41BB-8983-3A85579EF9D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285517" y="4553805"/>
                  <a:ext cx="21924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08E3AEDB-84DF-4DCA-BB1D-6A94043C4615}"/>
              </a:ext>
            </a:extLst>
          </p:cNvPr>
          <p:cNvGrpSpPr/>
          <p:nvPr/>
        </p:nvGrpSpPr>
        <p:grpSpPr>
          <a:xfrm>
            <a:off x="4166637" y="5010285"/>
            <a:ext cx="1054440" cy="181080"/>
            <a:chOff x="4166637" y="5010285"/>
            <a:chExt cx="105444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820764E-75E5-4C2E-BAB8-3AAADB2D0E86}"/>
                    </a:ext>
                  </a:extLst>
                </p14:cNvPr>
                <p14:cNvContentPartPr/>
                <p14:nvPr/>
              </p14:nvContentPartPr>
              <p14:xfrm>
                <a:off x="4166637" y="5010285"/>
                <a:ext cx="92160" cy="1810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820764E-75E5-4C2E-BAB8-3AAADB2D0E8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62317" y="5005965"/>
                  <a:ext cx="100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873F854-B87F-4007-AED8-62586E1F0CB7}"/>
                    </a:ext>
                  </a:extLst>
                </p14:cNvPr>
                <p14:cNvContentPartPr/>
                <p14:nvPr/>
              </p14:nvContentPartPr>
              <p14:xfrm>
                <a:off x="4291197" y="5111445"/>
                <a:ext cx="72720" cy="619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873F854-B87F-4007-AED8-62586E1F0CB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86877" y="5107125"/>
                  <a:ext cx="81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B5149DB-F781-4AEC-9C29-698ACB84B4D0}"/>
                    </a:ext>
                  </a:extLst>
                </p14:cNvPr>
                <p14:cNvContentPartPr/>
                <p14:nvPr/>
              </p14:nvContentPartPr>
              <p14:xfrm>
                <a:off x="4393437" y="5036925"/>
                <a:ext cx="65520" cy="1461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B5149DB-F781-4AEC-9C29-698ACB84B4D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89117" y="5032605"/>
                  <a:ext cx="74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4BDC623-CBD4-4598-B2FB-7041ECA055F8}"/>
                    </a:ext>
                  </a:extLst>
                </p14:cNvPr>
                <p14:cNvContentPartPr/>
                <p14:nvPr/>
              </p14:nvContentPartPr>
              <p14:xfrm>
                <a:off x="4487037" y="5083725"/>
                <a:ext cx="181800" cy="777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4BDC623-CBD4-4598-B2FB-7041ECA055F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82717" y="5079405"/>
                  <a:ext cx="190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D13216A-C5C9-4F91-9E2A-F1CA1450C8AE}"/>
                    </a:ext>
                  </a:extLst>
                </p14:cNvPr>
                <p14:cNvContentPartPr/>
                <p14:nvPr/>
              </p14:nvContentPartPr>
              <p14:xfrm>
                <a:off x="4713117" y="5114325"/>
                <a:ext cx="145440" cy="338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D13216A-C5C9-4F91-9E2A-F1CA1450C8A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08797" y="5110005"/>
                  <a:ext cx="154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AA78DB9-23B9-4FC2-9E9C-173CBB140CC5}"/>
                    </a:ext>
                  </a:extLst>
                </p14:cNvPr>
                <p14:cNvContentPartPr/>
                <p14:nvPr/>
              </p14:nvContentPartPr>
              <p14:xfrm>
                <a:off x="4854597" y="5051325"/>
                <a:ext cx="360" cy="3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AA78DB9-23B9-4FC2-9E9C-173CBB140C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50277" y="5047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57C8249-C8BF-4356-8405-4950B3E3D98B}"/>
                    </a:ext>
                  </a:extLst>
                </p14:cNvPr>
                <p14:cNvContentPartPr/>
                <p14:nvPr/>
              </p14:nvContentPartPr>
              <p14:xfrm>
                <a:off x="4873317" y="5087325"/>
                <a:ext cx="67680" cy="687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57C8249-C8BF-4356-8405-4950B3E3D98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68997" y="5083005"/>
                  <a:ext cx="76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4F7C1A3-D62C-4EC9-92AF-7A49B6267935}"/>
                    </a:ext>
                  </a:extLst>
                </p14:cNvPr>
                <p14:cNvContentPartPr/>
                <p14:nvPr/>
              </p14:nvContentPartPr>
              <p14:xfrm>
                <a:off x="4975557" y="5087685"/>
                <a:ext cx="245520" cy="525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4F7C1A3-D62C-4EC9-92AF-7A49B626793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71237" y="5083365"/>
                  <a:ext cx="2541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D1C6B65B-7A35-430F-9DA6-B6CE194975FD}"/>
              </a:ext>
            </a:extLst>
          </p:cNvPr>
          <p:cNvGrpSpPr/>
          <p:nvPr/>
        </p:nvGrpSpPr>
        <p:grpSpPr>
          <a:xfrm>
            <a:off x="5541837" y="4912725"/>
            <a:ext cx="1463040" cy="312840"/>
            <a:chOff x="5541837" y="4912725"/>
            <a:chExt cx="146304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49A7414-F7CB-4580-9842-B83050D56FF5}"/>
                    </a:ext>
                  </a:extLst>
                </p14:cNvPr>
                <p14:cNvContentPartPr/>
                <p14:nvPr/>
              </p14:nvContentPartPr>
              <p14:xfrm>
                <a:off x="5541837" y="5034765"/>
                <a:ext cx="96120" cy="720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49A7414-F7CB-4580-9842-B83050D56FF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37517" y="5030445"/>
                  <a:ext cx="104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B8EAD5C-53F5-4AE2-9408-3CFE1E678857}"/>
                    </a:ext>
                  </a:extLst>
                </p14:cNvPr>
                <p14:cNvContentPartPr/>
                <p14:nvPr/>
              </p14:nvContentPartPr>
              <p14:xfrm>
                <a:off x="5649477" y="5051685"/>
                <a:ext cx="68760" cy="417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B8EAD5C-53F5-4AE2-9408-3CFE1E67885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45157" y="5047365"/>
                  <a:ext cx="77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354F88A-AB3F-4F89-862B-F5B9A6ABAA47}"/>
                    </a:ext>
                  </a:extLst>
                </p14:cNvPr>
                <p14:cNvContentPartPr/>
                <p14:nvPr/>
              </p14:nvContentPartPr>
              <p14:xfrm>
                <a:off x="5698077" y="5037645"/>
                <a:ext cx="126720" cy="1879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354F88A-AB3F-4F89-862B-F5B9A6ABAA4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93757" y="5033325"/>
                  <a:ext cx="135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186A8B2-B83A-40DD-82A1-79C9C327BE3D}"/>
                    </a:ext>
                  </a:extLst>
                </p14:cNvPr>
                <p14:cNvContentPartPr/>
                <p14:nvPr/>
              </p14:nvContentPartPr>
              <p14:xfrm>
                <a:off x="5858637" y="5020725"/>
                <a:ext cx="32400" cy="543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186A8B2-B83A-40DD-82A1-79C9C327BE3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54317" y="5016405"/>
                  <a:ext cx="41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DFD2ED2-D7CF-4D4D-85D5-D69C00E69600}"/>
                    </a:ext>
                  </a:extLst>
                </p14:cNvPr>
                <p14:cNvContentPartPr/>
                <p14:nvPr/>
              </p14:nvContentPartPr>
              <p14:xfrm>
                <a:off x="5921277" y="4927845"/>
                <a:ext cx="153720" cy="1393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DFD2ED2-D7CF-4D4D-85D5-D69C00E6960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16957" y="4923525"/>
                  <a:ext cx="162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3DE8B70-1611-4BD3-AEBF-579497B70FA8}"/>
                    </a:ext>
                  </a:extLst>
                </p14:cNvPr>
                <p14:cNvContentPartPr/>
                <p14:nvPr/>
              </p14:nvContentPartPr>
              <p14:xfrm>
                <a:off x="6088317" y="4912725"/>
                <a:ext cx="118800" cy="1328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3DE8B70-1611-4BD3-AEBF-579497B70FA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83997" y="4908405"/>
                  <a:ext cx="127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F3BDFF4-FF61-46A9-BFC1-864AF3F18028}"/>
                    </a:ext>
                  </a:extLst>
                </p14:cNvPr>
                <p14:cNvContentPartPr/>
                <p14:nvPr/>
              </p14:nvContentPartPr>
              <p14:xfrm>
                <a:off x="6235197" y="4968525"/>
                <a:ext cx="160200" cy="561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F3BDFF4-FF61-46A9-BFC1-864AF3F1802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30877" y="4964205"/>
                  <a:ext cx="168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24ED466-039E-4246-B0B0-17FFCFFACD36}"/>
                    </a:ext>
                  </a:extLst>
                </p14:cNvPr>
                <p14:cNvContentPartPr/>
                <p14:nvPr/>
              </p14:nvContentPartPr>
              <p14:xfrm>
                <a:off x="6378117" y="4921725"/>
                <a:ext cx="360" cy="3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24ED466-039E-4246-B0B0-17FFCFFACD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73797" y="4917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475813B3-38B3-4205-9654-91304AF415E6}"/>
                    </a:ext>
                  </a:extLst>
                </p14:cNvPr>
                <p14:cNvContentPartPr/>
                <p14:nvPr/>
              </p14:nvContentPartPr>
              <p14:xfrm>
                <a:off x="6490797" y="4982205"/>
                <a:ext cx="75600" cy="586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475813B3-38B3-4205-9654-91304AF415E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86477" y="4977885"/>
                  <a:ext cx="84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98B130C-6413-4601-B1E1-76571EF30DD0}"/>
                    </a:ext>
                  </a:extLst>
                </p14:cNvPr>
                <p14:cNvContentPartPr/>
                <p14:nvPr/>
              </p14:nvContentPartPr>
              <p14:xfrm>
                <a:off x="6590157" y="4973925"/>
                <a:ext cx="414720" cy="442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98B130C-6413-4601-B1E1-76571EF30DD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585837" y="4969605"/>
                  <a:ext cx="4233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uppieren 333">
            <a:extLst>
              <a:ext uri="{FF2B5EF4-FFF2-40B4-BE49-F238E27FC236}">
                <a16:creationId xmlns:a16="http://schemas.microsoft.com/office/drawing/2014/main" id="{1CFC4FEE-63C2-40D1-932C-A59F4637B7A4}"/>
              </a:ext>
            </a:extLst>
          </p:cNvPr>
          <p:cNvGrpSpPr/>
          <p:nvPr/>
        </p:nvGrpSpPr>
        <p:grpSpPr>
          <a:xfrm>
            <a:off x="3946317" y="5469645"/>
            <a:ext cx="317520" cy="163800"/>
            <a:chOff x="3946317" y="5469645"/>
            <a:chExt cx="31752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0F16095-06B4-4C9A-AF5F-2A0F5DDE1AEC}"/>
                    </a:ext>
                  </a:extLst>
                </p14:cNvPr>
                <p14:cNvContentPartPr/>
                <p14:nvPr/>
              </p14:nvContentPartPr>
              <p14:xfrm>
                <a:off x="3946317" y="5520405"/>
                <a:ext cx="213480" cy="162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0F16095-06B4-4C9A-AF5F-2A0F5DDE1AE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41997" y="5516085"/>
                  <a:ext cx="222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D90FFB4-BAD6-4DA0-8A80-7075E941D1C9}"/>
                    </a:ext>
                  </a:extLst>
                </p14:cNvPr>
                <p14:cNvContentPartPr/>
                <p14:nvPr/>
              </p14:nvContentPartPr>
              <p14:xfrm>
                <a:off x="3961797" y="5553885"/>
                <a:ext cx="208080" cy="309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D90FFB4-BAD6-4DA0-8A80-7075E941D1C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57477" y="5549565"/>
                  <a:ext cx="216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C2DD193-2B52-445D-B60D-768178D3391F}"/>
                    </a:ext>
                  </a:extLst>
                </p14:cNvPr>
                <p14:cNvContentPartPr/>
                <p14:nvPr/>
              </p14:nvContentPartPr>
              <p14:xfrm>
                <a:off x="4177797" y="5469645"/>
                <a:ext cx="86040" cy="1638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C2DD193-2B52-445D-B60D-768178D3391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173477" y="5465325"/>
                  <a:ext cx="946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59D6B697-991C-4816-990E-7359D0028D52}"/>
              </a:ext>
            </a:extLst>
          </p:cNvPr>
          <p:cNvGrpSpPr/>
          <p:nvPr/>
        </p:nvGrpSpPr>
        <p:grpSpPr>
          <a:xfrm>
            <a:off x="4699437" y="5333205"/>
            <a:ext cx="1509480" cy="213120"/>
            <a:chOff x="4699437" y="5333205"/>
            <a:chExt cx="150948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ADC54E63-7226-466C-A850-D3F8F9594440}"/>
                    </a:ext>
                  </a:extLst>
                </p14:cNvPr>
                <p14:cNvContentPartPr/>
                <p14:nvPr/>
              </p14:nvContentPartPr>
              <p14:xfrm>
                <a:off x="4699437" y="5407725"/>
                <a:ext cx="87480" cy="1386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ADC54E63-7226-466C-A850-D3F8F959444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95117" y="5403405"/>
                  <a:ext cx="96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8E66333-AC67-441C-9FBE-903BF1F062E2}"/>
                    </a:ext>
                  </a:extLst>
                </p14:cNvPr>
                <p14:cNvContentPartPr/>
                <p14:nvPr/>
              </p14:nvContentPartPr>
              <p14:xfrm>
                <a:off x="4798797" y="5478285"/>
                <a:ext cx="73080" cy="511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8E66333-AC67-441C-9FBE-903BF1F062E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94477" y="5473965"/>
                  <a:ext cx="81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5EE4561-4AD6-4FAD-B67F-21577AF4834A}"/>
                    </a:ext>
                  </a:extLst>
                </p14:cNvPr>
                <p14:cNvContentPartPr/>
                <p14:nvPr/>
              </p14:nvContentPartPr>
              <p14:xfrm>
                <a:off x="4955757" y="5400165"/>
                <a:ext cx="83880" cy="1357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5EE4561-4AD6-4FAD-B67F-21577AF4834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951437" y="5395845"/>
                  <a:ext cx="92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EF51FF5-F481-4CF3-86E1-24C03ECCA2B3}"/>
                    </a:ext>
                  </a:extLst>
                </p14:cNvPr>
                <p14:cNvContentPartPr/>
                <p14:nvPr/>
              </p14:nvContentPartPr>
              <p14:xfrm>
                <a:off x="4862157" y="5477565"/>
                <a:ext cx="6840" cy="522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EF51FF5-F481-4CF3-86E1-24C03ECCA2B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57837" y="5473245"/>
                  <a:ext cx="15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61D98FE-D7E7-4E36-BCD7-FAF50542F9A7}"/>
                    </a:ext>
                  </a:extLst>
                </p14:cNvPr>
                <p14:cNvContentPartPr/>
                <p14:nvPr/>
              </p14:nvContentPartPr>
              <p14:xfrm>
                <a:off x="5089677" y="5443365"/>
                <a:ext cx="181440" cy="774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61D98FE-D7E7-4E36-BCD7-FAF50542F9A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085357" y="5439045"/>
                  <a:ext cx="190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9724F2B-C5AE-4488-9D6A-20DF0433C438}"/>
                    </a:ext>
                  </a:extLst>
                </p14:cNvPr>
                <p14:cNvContentPartPr/>
                <p14:nvPr/>
              </p14:nvContentPartPr>
              <p14:xfrm>
                <a:off x="5393877" y="5438325"/>
                <a:ext cx="43200" cy="25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9724F2B-C5AE-4488-9D6A-20DF0433C43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89557" y="5434005"/>
                  <a:ext cx="518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EA5E1B0-8285-4A8D-839D-D6FFC83CE25B}"/>
                    </a:ext>
                  </a:extLst>
                </p14:cNvPr>
                <p14:cNvContentPartPr/>
                <p14:nvPr/>
              </p14:nvContentPartPr>
              <p14:xfrm>
                <a:off x="5304237" y="5471085"/>
                <a:ext cx="81000" cy="273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EA5E1B0-8285-4A8D-839D-D6FFC83CE25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299917" y="5466765"/>
                  <a:ext cx="89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C4CEB2F-1245-4B88-B971-80AD946411F9}"/>
                    </a:ext>
                  </a:extLst>
                </p14:cNvPr>
                <p14:cNvContentPartPr/>
                <p14:nvPr/>
              </p14:nvContentPartPr>
              <p14:xfrm>
                <a:off x="5443557" y="5407005"/>
                <a:ext cx="59760" cy="982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C4CEB2F-1245-4B88-B971-80AD946411F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439237" y="5402685"/>
                  <a:ext cx="68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629BB8E-9F85-40B8-9046-73D8545BA2E6}"/>
                    </a:ext>
                  </a:extLst>
                </p14:cNvPr>
                <p14:cNvContentPartPr/>
                <p14:nvPr/>
              </p14:nvContentPartPr>
              <p14:xfrm>
                <a:off x="5517357" y="5333205"/>
                <a:ext cx="107640" cy="1407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629BB8E-9F85-40B8-9046-73D8545BA2E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513037" y="5328885"/>
                  <a:ext cx="116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38D8347-E626-4F44-8D03-4941D5C20962}"/>
                    </a:ext>
                  </a:extLst>
                </p14:cNvPr>
                <p14:cNvContentPartPr/>
                <p14:nvPr/>
              </p14:nvContentPartPr>
              <p14:xfrm>
                <a:off x="5641197" y="5392605"/>
                <a:ext cx="241920" cy="644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38D8347-E626-4F44-8D03-4941D5C2096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636877" y="5388285"/>
                  <a:ext cx="250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A4DEF0A-19D1-438E-8D0B-58A3F21FE50B}"/>
                    </a:ext>
                  </a:extLst>
                </p14:cNvPr>
                <p14:cNvContentPartPr/>
                <p14:nvPr/>
              </p14:nvContentPartPr>
              <p14:xfrm>
                <a:off x="6037197" y="5368485"/>
                <a:ext cx="171720" cy="644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A4DEF0A-19D1-438E-8D0B-58A3F21FE50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32877" y="5364165"/>
                  <a:ext cx="1803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594ADA8C-C6F2-451C-940F-9B99528EFD04}"/>
              </a:ext>
            </a:extLst>
          </p:cNvPr>
          <p:cNvGrpSpPr/>
          <p:nvPr/>
        </p:nvGrpSpPr>
        <p:grpSpPr>
          <a:xfrm>
            <a:off x="6382437" y="5228805"/>
            <a:ext cx="203040" cy="336960"/>
            <a:chOff x="6382437" y="5228805"/>
            <a:chExt cx="2030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BBE4804-2B20-4BA3-98C4-30034F7626CA}"/>
                    </a:ext>
                  </a:extLst>
                </p14:cNvPr>
                <p14:cNvContentPartPr/>
                <p14:nvPr/>
              </p14:nvContentPartPr>
              <p14:xfrm>
                <a:off x="6391077" y="5302245"/>
                <a:ext cx="360" cy="3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BBE4804-2B20-4BA3-98C4-30034F7626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86757" y="5297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EE1364A-6881-41DE-92EC-DD304D222938}"/>
                    </a:ext>
                  </a:extLst>
                </p14:cNvPr>
                <p14:cNvContentPartPr/>
                <p14:nvPr/>
              </p14:nvContentPartPr>
              <p14:xfrm>
                <a:off x="6389997" y="5228805"/>
                <a:ext cx="125640" cy="993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EE1364A-6881-41DE-92EC-DD304D22293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85677" y="5224485"/>
                  <a:ext cx="134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B88E55D-7698-405F-878D-AEF52EA97978}"/>
                    </a:ext>
                  </a:extLst>
                </p14:cNvPr>
                <p14:cNvContentPartPr/>
                <p14:nvPr/>
              </p14:nvContentPartPr>
              <p14:xfrm>
                <a:off x="6382437" y="5343285"/>
                <a:ext cx="203040" cy="644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B88E55D-7698-405F-878D-AEF52EA9797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78117" y="5338965"/>
                  <a:ext cx="211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521E0B5-DAA2-46E1-8B29-D53907C84BCB}"/>
                    </a:ext>
                  </a:extLst>
                </p14:cNvPr>
                <p14:cNvContentPartPr/>
                <p14:nvPr/>
              </p14:nvContentPartPr>
              <p14:xfrm>
                <a:off x="6438597" y="5434725"/>
                <a:ext cx="100800" cy="1310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521E0B5-DAA2-46E1-8B29-D53907C84BC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434277" y="5430405"/>
                  <a:ext cx="1094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0F61B3C5-13E2-4D6F-AE34-0CC93487578D}"/>
              </a:ext>
            </a:extLst>
          </p:cNvPr>
          <p:cNvGrpSpPr/>
          <p:nvPr/>
        </p:nvGrpSpPr>
        <p:grpSpPr>
          <a:xfrm>
            <a:off x="6850437" y="5151045"/>
            <a:ext cx="675000" cy="358200"/>
            <a:chOff x="6850437" y="5151045"/>
            <a:chExt cx="67500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DCC8544-9B5F-422D-A658-C33A7374F726}"/>
                    </a:ext>
                  </a:extLst>
                </p14:cNvPr>
                <p14:cNvContentPartPr/>
                <p14:nvPr/>
              </p14:nvContentPartPr>
              <p14:xfrm>
                <a:off x="6850437" y="5232045"/>
                <a:ext cx="102240" cy="1807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DCC8544-9B5F-422D-A658-C33A7374F72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846117" y="5227725"/>
                  <a:ext cx="110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C6E0313-2E85-425F-9DBF-C0FD00351387}"/>
                    </a:ext>
                  </a:extLst>
                </p14:cNvPr>
                <p14:cNvContentPartPr/>
                <p14:nvPr/>
              </p14:nvContentPartPr>
              <p14:xfrm>
                <a:off x="6991557" y="5225925"/>
                <a:ext cx="106200" cy="1411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C6E0313-2E85-425F-9DBF-C0FD0035138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987237" y="5221605"/>
                  <a:ext cx="114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8CC8D98-7CC7-4A5A-AFE8-682FF9390937}"/>
                    </a:ext>
                  </a:extLst>
                </p14:cNvPr>
                <p14:cNvContentPartPr/>
                <p14:nvPr/>
              </p14:nvContentPartPr>
              <p14:xfrm>
                <a:off x="7010997" y="5288565"/>
                <a:ext cx="156960" cy="324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8CC8D98-7CC7-4A5A-AFE8-682FF939093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06677" y="5284245"/>
                  <a:ext cx="165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5A7F76DD-2575-407F-A8FA-16065808EBCE}"/>
                    </a:ext>
                  </a:extLst>
                </p14:cNvPr>
                <p14:cNvContentPartPr/>
                <p14:nvPr/>
              </p14:nvContentPartPr>
              <p14:xfrm>
                <a:off x="7136277" y="5235285"/>
                <a:ext cx="240120" cy="1162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5A7F76DD-2575-407F-A8FA-16065808EBC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31957" y="5230965"/>
                  <a:ext cx="248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0C2FB9E-C696-4CB5-896B-F526463BFACC}"/>
                    </a:ext>
                  </a:extLst>
                </p14:cNvPr>
                <p14:cNvContentPartPr/>
                <p14:nvPr/>
              </p14:nvContentPartPr>
              <p14:xfrm>
                <a:off x="7238157" y="5182365"/>
                <a:ext cx="93240" cy="586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0C2FB9E-C696-4CB5-896B-F526463BFAC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33837" y="5178045"/>
                  <a:ext cx="101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90C6FA9-3FEB-4F7D-A9F7-254C7338A414}"/>
                    </a:ext>
                  </a:extLst>
                </p14:cNvPr>
                <p14:cNvContentPartPr/>
                <p14:nvPr/>
              </p14:nvContentPartPr>
              <p14:xfrm>
                <a:off x="7322397" y="5292885"/>
                <a:ext cx="75240" cy="810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90C6FA9-3FEB-4F7D-A9F7-254C7338A41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318077" y="5288565"/>
                  <a:ext cx="83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709EEF2-D93D-4BB3-8DD9-A069AE6D5E13}"/>
                    </a:ext>
                  </a:extLst>
                </p14:cNvPr>
                <p14:cNvContentPartPr/>
                <p14:nvPr/>
              </p14:nvContentPartPr>
              <p14:xfrm>
                <a:off x="7373157" y="5151045"/>
                <a:ext cx="152280" cy="358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709EEF2-D93D-4BB3-8DD9-A069AE6D5E1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368837" y="5146725"/>
                  <a:ext cx="16092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uppieren 361">
            <a:extLst>
              <a:ext uri="{FF2B5EF4-FFF2-40B4-BE49-F238E27FC236}">
                <a16:creationId xmlns:a16="http://schemas.microsoft.com/office/drawing/2014/main" id="{D044C19A-315D-45A4-B51B-79220453DAA9}"/>
              </a:ext>
            </a:extLst>
          </p:cNvPr>
          <p:cNvGrpSpPr/>
          <p:nvPr/>
        </p:nvGrpSpPr>
        <p:grpSpPr>
          <a:xfrm>
            <a:off x="5875557" y="5659005"/>
            <a:ext cx="1685160" cy="304920"/>
            <a:chOff x="5875557" y="5659005"/>
            <a:chExt cx="16851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8185322-3B19-48A1-9CE5-0489C700468B}"/>
                    </a:ext>
                  </a:extLst>
                </p14:cNvPr>
                <p14:cNvContentPartPr/>
                <p14:nvPr/>
              </p14:nvContentPartPr>
              <p14:xfrm>
                <a:off x="5875557" y="5894085"/>
                <a:ext cx="213120" cy="16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8185322-3B19-48A1-9CE5-0489C700468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71237" y="5889765"/>
                  <a:ext cx="221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BDD863B-5D53-47B8-9CCA-FEAFDA85CE0E}"/>
                    </a:ext>
                  </a:extLst>
                </p14:cNvPr>
                <p14:cNvContentPartPr/>
                <p14:nvPr/>
              </p14:nvContentPartPr>
              <p14:xfrm>
                <a:off x="6045117" y="5831805"/>
                <a:ext cx="153000" cy="1321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BDD863B-5D53-47B8-9CCA-FEAFDA85CE0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40797" y="5827485"/>
                  <a:ext cx="161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E8A0175-AF7B-4996-99D2-FE7DC38ADBBC}"/>
                    </a:ext>
                  </a:extLst>
                </p14:cNvPr>
                <p14:cNvContentPartPr/>
                <p14:nvPr/>
              </p14:nvContentPartPr>
              <p14:xfrm>
                <a:off x="6358677" y="5834685"/>
                <a:ext cx="101520" cy="788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E8A0175-AF7B-4996-99D2-FE7DC38ADBB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54357" y="5830365"/>
                  <a:ext cx="110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3D50158-276C-4C70-B91B-B2C0CB4F2E28}"/>
                    </a:ext>
                  </a:extLst>
                </p14:cNvPr>
                <p14:cNvContentPartPr/>
                <p14:nvPr/>
              </p14:nvContentPartPr>
              <p14:xfrm>
                <a:off x="6463077" y="5831805"/>
                <a:ext cx="82800" cy="579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3D50158-276C-4C70-B91B-B2C0CB4F2E2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58757" y="5827485"/>
                  <a:ext cx="91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496866F-E941-4A4B-98E3-B84EBB488A20}"/>
                    </a:ext>
                  </a:extLst>
                </p14:cNvPr>
                <p14:cNvContentPartPr/>
                <p14:nvPr/>
              </p14:nvContentPartPr>
              <p14:xfrm>
                <a:off x="6439317" y="5787165"/>
                <a:ext cx="141120" cy="1080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496866F-E941-4A4B-98E3-B84EBB488A2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34997" y="5782845"/>
                  <a:ext cx="149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53EF09E-7CC1-4F45-972B-F9D29D74FBF1}"/>
                    </a:ext>
                  </a:extLst>
                </p14:cNvPr>
                <p14:cNvContentPartPr/>
                <p14:nvPr/>
              </p14:nvContentPartPr>
              <p14:xfrm>
                <a:off x="6589797" y="5690685"/>
                <a:ext cx="84960" cy="1789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53EF09E-7CC1-4F45-972B-F9D29D74FBF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85477" y="5686365"/>
                  <a:ext cx="93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6090178-0A9E-4152-A109-5BF87FFA8DB6}"/>
                    </a:ext>
                  </a:extLst>
                </p14:cNvPr>
                <p14:cNvContentPartPr/>
                <p14:nvPr/>
              </p14:nvContentPartPr>
              <p14:xfrm>
                <a:off x="6581157" y="5698245"/>
                <a:ext cx="111600" cy="1695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6090178-0A9E-4152-A109-5BF87FFA8DB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76837" y="5693925"/>
                  <a:ext cx="120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92D5D79-EB9D-41CC-BB4C-87E0C561C3B0}"/>
                    </a:ext>
                  </a:extLst>
                </p14:cNvPr>
                <p14:cNvContentPartPr/>
                <p14:nvPr/>
              </p14:nvContentPartPr>
              <p14:xfrm>
                <a:off x="6710037" y="5689605"/>
                <a:ext cx="495360" cy="1620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92D5D79-EB9D-41CC-BB4C-87E0C561C3B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705717" y="5685285"/>
                  <a:ext cx="504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F8DC2E0-4C3E-4890-997F-23C1F8C45ABF}"/>
                    </a:ext>
                  </a:extLst>
                </p14:cNvPr>
                <p14:cNvContentPartPr/>
                <p14:nvPr/>
              </p14:nvContentPartPr>
              <p14:xfrm>
                <a:off x="7109997" y="5665125"/>
                <a:ext cx="21240" cy="43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F8DC2E0-4C3E-4890-997F-23C1F8C45AB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105677" y="5660805"/>
                  <a:ext cx="29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E23022E-50DA-44F7-8921-3B7ABA6AE720}"/>
                    </a:ext>
                  </a:extLst>
                </p14:cNvPr>
                <p14:cNvContentPartPr/>
                <p14:nvPr/>
              </p14:nvContentPartPr>
              <p14:xfrm>
                <a:off x="7350477" y="5659005"/>
                <a:ext cx="28080" cy="1875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E23022E-50DA-44F7-8921-3B7ABA6AE72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346157" y="5654685"/>
                  <a:ext cx="36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BCD206D-94AD-4EAB-884C-88FF9BD0D9C5}"/>
                    </a:ext>
                  </a:extLst>
                </p14:cNvPr>
                <p14:cNvContentPartPr/>
                <p14:nvPr/>
              </p14:nvContentPartPr>
              <p14:xfrm>
                <a:off x="7339677" y="5744325"/>
                <a:ext cx="221040" cy="486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BCD206D-94AD-4EAB-884C-88FF9BD0D9C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335357" y="5740005"/>
                  <a:ext cx="22968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uppieren 384">
            <a:extLst>
              <a:ext uri="{FF2B5EF4-FFF2-40B4-BE49-F238E27FC236}">
                <a16:creationId xmlns:a16="http://schemas.microsoft.com/office/drawing/2014/main" id="{C6B7066A-30CC-4FE8-BAD4-023CDD0216D8}"/>
              </a:ext>
            </a:extLst>
          </p:cNvPr>
          <p:cNvGrpSpPr/>
          <p:nvPr/>
        </p:nvGrpSpPr>
        <p:grpSpPr>
          <a:xfrm>
            <a:off x="6381717" y="6033765"/>
            <a:ext cx="1643040" cy="617040"/>
            <a:chOff x="6381717" y="6033765"/>
            <a:chExt cx="164304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F0E7A62-EF58-4C79-8434-0BBFC0BD0A99}"/>
                    </a:ext>
                  </a:extLst>
                </p14:cNvPr>
                <p14:cNvContentPartPr/>
                <p14:nvPr/>
              </p14:nvContentPartPr>
              <p14:xfrm>
                <a:off x="6381717" y="6133485"/>
                <a:ext cx="24120" cy="1580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F0E7A62-EF58-4C79-8434-0BBFC0BD0A9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377397" y="6129165"/>
                  <a:ext cx="32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BBAC208-0F3D-426A-AF22-1EE759C4B3D1}"/>
                    </a:ext>
                  </a:extLst>
                </p14:cNvPr>
                <p14:cNvContentPartPr/>
                <p14:nvPr/>
              </p14:nvContentPartPr>
              <p14:xfrm>
                <a:off x="6394677" y="6100725"/>
                <a:ext cx="119520" cy="146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BBAC208-0F3D-426A-AF22-1EE759C4B3D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390357" y="6096405"/>
                  <a:ext cx="128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ABF19A9A-2A54-4F0F-964C-5A71ECAB5FBE}"/>
                    </a:ext>
                  </a:extLst>
                </p14:cNvPr>
                <p14:cNvContentPartPr/>
                <p14:nvPr/>
              </p14:nvContentPartPr>
              <p14:xfrm>
                <a:off x="6576837" y="6154725"/>
                <a:ext cx="110520" cy="856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ABF19A9A-2A54-4F0F-964C-5A71ECAB5FB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72517" y="6150405"/>
                  <a:ext cx="119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30056E3-522A-48CD-B2FE-A5B7DCD06097}"/>
                    </a:ext>
                  </a:extLst>
                </p14:cNvPr>
                <p14:cNvContentPartPr/>
                <p14:nvPr/>
              </p14:nvContentPartPr>
              <p14:xfrm>
                <a:off x="6710037" y="6094245"/>
                <a:ext cx="121320" cy="1321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30056E3-522A-48CD-B2FE-A5B7DCD0609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705717" y="6089925"/>
                  <a:ext cx="129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1ED0E22-E0A5-4194-931B-9DE7DCD14DEF}"/>
                    </a:ext>
                  </a:extLst>
                </p14:cNvPr>
                <p14:cNvContentPartPr/>
                <p14:nvPr/>
              </p14:nvContentPartPr>
              <p14:xfrm>
                <a:off x="6831357" y="6061485"/>
                <a:ext cx="11520" cy="349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1ED0E22-E0A5-4194-931B-9DE7DCD14DE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827037" y="6057165"/>
                  <a:ext cx="20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DAE357B-D951-4550-9B4F-9BBB7F87BDFA}"/>
                    </a:ext>
                  </a:extLst>
                </p14:cNvPr>
                <p14:cNvContentPartPr/>
                <p14:nvPr/>
              </p14:nvContentPartPr>
              <p14:xfrm>
                <a:off x="6863037" y="6142845"/>
                <a:ext cx="147960" cy="457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DAE357B-D951-4550-9B4F-9BBB7F87BDF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858717" y="6138525"/>
                  <a:ext cx="156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8083A77-ACC0-49B9-BE68-94F01506945C}"/>
                    </a:ext>
                  </a:extLst>
                </p14:cNvPr>
                <p14:cNvContentPartPr/>
                <p14:nvPr/>
              </p14:nvContentPartPr>
              <p14:xfrm>
                <a:off x="7034037" y="6053565"/>
                <a:ext cx="180360" cy="1281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8083A77-ACC0-49B9-BE68-94F01506945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029717" y="6049245"/>
                  <a:ext cx="189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77B530E-05A1-487B-B9FD-744BC46B671A}"/>
                    </a:ext>
                  </a:extLst>
                </p14:cNvPr>
                <p14:cNvContentPartPr/>
                <p14:nvPr/>
              </p14:nvContentPartPr>
              <p14:xfrm>
                <a:off x="7367037" y="6084885"/>
                <a:ext cx="179640" cy="59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77B530E-05A1-487B-B9FD-744BC46B671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362717" y="6080565"/>
                  <a:ext cx="188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08010E8-F256-4598-A449-20E4A5350140}"/>
                    </a:ext>
                  </a:extLst>
                </p14:cNvPr>
                <p14:cNvContentPartPr/>
                <p14:nvPr/>
              </p14:nvContentPartPr>
              <p14:xfrm>
                <a:off x="7547397" y="6042405"/>
                <a:ext cx="26280" cy="241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08010E8-F256-4598-A449-20E4A535014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43077" y="6038085"/>
                  <a:ext cx="34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D26E55C-5DE1-48AB-B1DA-C1CE92E600B0}"/>
                    </a:ext>
                  </a:extLst>
                </p14:cNvPr>
                <p14:cNvContentPartPr/>
                <p14:nvPr/>
              </p14:nvContentPartPr>
              <p14:xfrm>
                <a:off x="7565757" y="6074445"/>
                <a:ext cx="122760" cy="554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D26E55C-5DE1-48AB-B1DA-C1CE92E600B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61437" y="6070125"/>
                  <a:ext cx="131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60391EDD-5913-422C-B2F5-D456F1EC2246}"/>
                    </a:ext>
                  </a:extLst>
                </p14:cNvPr>
                <p14:cNvContentPartPr/>
                <p14:nvPr/>
              </p14:nvContentPartPr>
              <p14:xfrm>
                <a:off x="7673397" y="6033765"/>
                <a:ext cx="351360" cy="878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60391EDD-5913-422C-B2F5-D456F1EC224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669077" y="6029445"/>
                  <a:ext cx="360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C3945E9-0142-41F9-AE8D-4F420E0C101D}"/>
                    </a:ext>
                  </a:extLst>
                </p14:cNvPr>
                <p14:cNvContentPartPr/>
                <p14:nvPr/>
              </p14:nvContentPartPr>
              <p14:xfrm>
                <a:off x="7053477" y="6407445"/>
                <a:ext cx="360" cy="111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C3945E9-0142-41F9-AE8D-4F420E0C101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049157" y="6403125"/>
                  <a:ext cx="9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8FA6D90-E3A4-429C-A268-7F48A31B3C17}"/>
                    </a:ext>
                  </a:extLst>
                </p14:cNvPr>
                <p14:cNvContentPartPr/>
                <p14:nvPr/>
              </p14:nvContentPartPr>
              <p14:xfrm>
                <a:off x="7040157" y="6403845"/>
                <a:ext cx="21240" cy="1458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8FA6D90-E3A4-429C-A268-7F48A31B3C1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035837" y="6399525"/>
                  <a:ext cx="29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5A741581-84B2-41DD-8456-2DB17C5DC7FC}"/>
                    </a:ext>
                  </a:extLst>
                </p14:cNvPr>
                <p14:cNvContentPartPr/>
                <p14:nvPr/>
              </p14:nvContentPartPr>
              <p14:xfrm>
                <a:off x="7045197" y="6379005"/>
                <a:ext cx="144000" cy="1591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5A741581-84B2-41DD-8456-2DB17C5DC7F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040877" y="6374685"/>
                  <a:ext cx="152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798147F-8060-45F0-A659-AD05BC9B4BCC}"/>
                    </a:ext>
                  </a:extLst>
                </p14:cNvPr>
                <p14:cNvContentPartPr/>
                <p14:nvPr/>
              </p14:nvContentPartPr>
              <p14:xfrm>
                <a:off x="7315917" y="6373965"/>
                <a:ext cx="10440" cy="1425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798147F-8060-45F0-A659-AD05BC9B4BC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11597" y="6369645"/>
                  <a:ext cx="19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37E67B98-1284-45FF-9396-BD77AA4C2E5A}"/>
                    </a:ext>
                  </a:extLst>
                </p14:cNvPr>
                <p14:cNvContentPartPr/>
                <p14:nvPr/>
              </p14:nvContentPartPr>
              <p14:xfrm>
                <a:off x="6909117" y="6484485"/>
                <a:ext cx="712080" cy="1591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37E67B98-1284-45FF-9396-BD77AA4C2E5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904797" y="6480165"/>
                  <a:ext cx="720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8362F0C-BE76-490D-AADB-B4BBD22F9332}"/>
                    </a:ext>
                  </a:extLst>
                </p14:cNvPr>
                <p14:cNvContentPartPr/>
                <p14:nvPr/>
              </p14:nvContentPartPr>
              <p14:xfrm>
                <a:off x="6840717" y="6242205"/>
                <a:ext cx="667440" cy="4086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8362F0C-BE76-490D-AADB-B4BBD22F933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36397" y="6237885"/>
                  <a:ext cx="67608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uppieren 383">
            <a:extLst>
              <a:ext uri="{FF2B5EF4-FFF2-40B4-BE49-F238E27FC236}">
                <a16:creationId xmlns:a16="http://schemas.microsoft.com/office/drawing/2014/main" id="{9B326EC7-1818-4EBD-877A-0D3031CC9F5E}"/>
              </a:ext>
            </a:extLst>
          </p:cNvPr>
          <p:cNvGrpSpPr/>
          <p:nvPr/>
        </p:nvGrpSpPr>
        <p:grpSpPr>
          <a:xfrm>
            <a:off x="9825477" y="1528365"/>
            <a:ext cx="997920" cy="541440"/>
            <a:chOff x="9825477" y="1528365"/>
            <a:chExt cx="99792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C56CEA7-EFB9-4640-A4AA-E83E88147ADD}"/>
                    </a:ext>
                  </a:extLst>
                </p14:cNvPr>
                <p14:cNvContentPartPr/>
                <p14:nvPr/>
              </p14:nvContentPartPr>
              <p14:xfrm>
                <a:off x="9852117" y="1782165"/>
                <a:ext cx="360" cy="3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C56CEA7-EFB9-4640-A4AA-E83E88147A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47797" y="1777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3C69F0F-FC9C-4D9E-9CDA-F5FD16DB9E24}"/>
                    </a:ext>
                  </a:extLst>
                </p14:cNvPr>
                <p14:cNvContentPartPr/>
                <p14:nvPr/>
              </p14:nvContentPartPr>
              <p14:xfrm>
                <a:off x="9825477" y="1657965"/>
                <a:ext cx="180720" cy="1512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3C69F0F-FC9C-4D9E-9CDA-F5FD16DB9E2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821157" y="1653645"/>
                  <a:ext cx="189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23623B2-3D4E-4230-A367-7CA1674044BE}"/>
                    </a:ext>
                  </a:extLst>
                </p14:cNvPr>
                <p14:cNvContentPartPr/>
                <p14:nvPr/>
              </p14:nvContentPartPr>
              <p14:xfrm>
                <a:off x="10254597" y="1658685"/>
                <a:ext cx="143640" cy="1728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23623B2-3D4E-4230-A367-7CA1674044B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250277" y="1654365"/>
                  <a:ext cx="152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7A739BA-7A41-4D3C-B804-AEF63AEE2D34}"/>
                    </a:ext>
                  </a:extLst>
                </p14:cNvPr>
                <p14:cNvContentPartPr/>
                <p14:nvPr/>
              </p14:nvContentPartPr>
              <p14:xfrm>
                <a:off x="10485717" y="1676685"/>
                <a:ext cx="18360" cy="1108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7A739BA-7A41-4D3C-B804-AEF63AEE2D3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481397" y="1672365"/>
                  <a:ext cx="2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01B531C-25D4-4AB8-9DD8-1954F15A483E}"/>
                    </a:ext>
                  </a:extLst>
                </p14:cNvPr>
                <p14:cNvContentPartPr/>
                <p14:nvPr/>
              </p14:nvContentPartPr>
              <p14:xfrm>
                <a:off x="10386357" y="1675965"/>
                <a:ext cx="155160" cy="1436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01B531C-25D4-4AB8-9DD8-1954F15A483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382037" y="1671645"/>
                  <a:ext cx="163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AA1C82C-0BEA-4A8C-B593-97E1031A00D1}"/>
                    </a:ext>
                  </a:extLst>
                </p14:cNvPr>
                <p14:cNvContentPartPr/>
                <p14:nvPr/>
              </p14:nvContentPartPr>
              <p14:xfrm>
                <a:off x="10631517" y="1667325"/>
                <a:ext cx="24840" cy="1270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AA1C82C-0BEA-4A8C-B593-97E1031A00D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627197" y="1663005"/>
                  <a:ext cx="33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4931043-5224-485A-9509-71B35DB09D6C}"/>
                    </a:ext>
                  </a:extLst>
                </p14:cNvPr>
                <p14:cNvContentPartPr/>
                <p14:nvPr/>
              </p14:nvContentPartPr>
              <p14:xfrm>
                <a:off x="10520997" y="1634925"/>
                <a:ext cx="205200" cy="878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4931043-5224-485A-9509-71B35DB09D6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516677" y="1630605"/>
                  <a:ext cx="213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C0A057C-DACE-4CE6-AB20-7DA560A2E26E}"/>
                    </a:ext>
                  </a:extLst>
                </p14:cNvPr>
                <p14:cNvContentPartPr/>
                <p14:nvPr/>
              </p14:nvContentPartPr>
              <p14:xfrm>
                <a:off x="10177197" y="1765605"/>
                <a:ext cx="589680" cy="2340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C0A057C-DACE-4CE6-AB20-7DA560A2E26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172877" y="1761285"/>
                  <a:ext cx="598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57FA6CE-8B64-474E-A83A-4BEFCAD72A16}"/>
                    </a:ext>
                  </a:extLst>
                </p14:cNvPr>
                <p14:cNvContentPartPr/>
                <p14:nvPr/>
              </p14:nvContentPartPr>
              <p14:xfrm>
                <a:off x="10119237" y="1528365"/>
                <a:ext cx="704160" cy="5414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57FA6CE-8B64-474E-A83A-4BEFCAD72A1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114917" y="1524045"/>
                  <a:ext cx="712800" cy="55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uppieren 382">
            <a:extLst>
              <a:ext uri="{FF2B5EF4-FFF2-40B4-BE49-F238E27FC236}">
                <a16:creationId xmlns:a16="http://schemas.microsoft.com/office/drawing/2014/main" id="{B3458C1A-70A3-4340-8DD2-86090104CFE0}"/>
              </a:ext>
            </a:extLst>
          </p:cNvPr>
          <p:cNvGrpSpPr/>
          <p:nvPr/>
        </p:nvGrpSpPr>
        <p:grpSpPr>
          <a:xfrm>
            <a:off x="242637" y="121125"/>
            <a:ext cx="3881160" cy="2529720"/>
            <a:chOff x="242637" y="121125"/>
            <a:chExt cx="3881160" cy="252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0563159-1EDD-461D-93ED-016827612115}"/>
                    </a:ext>
                  </a:extLst>
                </p14:cNvPr>
                <p14:cNvContentPartPr/>
                <p14:nvPr/>
              </p14:nvContentPartPr>
              <p14:xfrm>
                <a:off x="884517" y="255045"/>
                <a:ext cx="14400" cy="185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0563159-1EDD-461D-93ED-01682761211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80197" y="250725"/>
                  <a:ext cx="23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C214D60-7E48-45ED-8ADE-64CC5FEE5485}"/>
                    </a:ext>
                  </a:extLst>
                </p14:cNvPr>
                <p14:cNvContentPartPr/>
                <p14:nvPr/>
              </p14:nvContentPartPr>
              <p14:xfrm>
                <a:off x="839517" y="214365"/>
                <a:ext cx="147600" cy="105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C214D60-7E48-45ED-8ADE-64CC5FEE548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35197" y="210045"/>
                  <a:ext cx="156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F9411C3-1562-40C4-ACED-65659414DF65}"/>
                    </a:ext>
                  </a:extLst>
                </p14:cNvPr>
                <p14:cNvContentPartPr/>
                <p14:nvPr/>
              </p14:nvContentPartPr>
              <p14:xfrm>
                <a:off x="1014117" y="237405"/>
                <a:ext cx="85320" cy="66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F9411C3-1562-40C4-ACED-65659414DF6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09797" y="233085"/>
                  <a:ext cx="93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A6A4830-1E12-4D21-B641-3CE011B7A668}"/>
                    </a:ext>
                  </a:extLst>
                </p14:cNvPr>
                <p14:cNvContentPartPr/>
                <p14:nvPr/>
              </p14:nvContentPartPr>
              <p14:xfrm>
                <a:off x="1093317" y="227685"/>
                <a:ext cx="87480" cy="64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A6A4830-1E12-4D21-B641-3CE011B7A66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88997" y="223365"/>
                  <a:ext cx="96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4D9E7C4-0BB0-4746-8828-3F36733A38DE}"/>
                    </a:ext>
                  </a:extLst>
                </p14:cNvPr>
                <p14:cNvContentPartPr/>
                <p14:nvPr/>
              </p14:nvContentPartPr>
              <p14:xfrm>
                <a:off x="1246677" y="154965"/>
                <a:ext cx="245520" cy="135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4D9E7C4-0BB0-4746-8828-3F36733A38D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242357" y="150645"/>
                  <a:ext cx="254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FCCAF33-D20E-49F1-B8E9-4CA8001F7CDC}"/>
                    </a:ext>
                  </a:extLst>
                </p14:cNvPr>
                <p14:cNvContentPartPr/>
                <p14:nvPr/>
              </p14:nvContentPartPr>
              <p14:xfrm>
                <a:off x="1517397" y="203565"/>
                <a:ext cx="57240" cy="48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FCCAF33-D20E-49F1-B8E9-4CA8001F7CD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513077" y="199245"/>
                  <a:ext cx="65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8A432DB-109D-42E4-8AEB-B14929A0746F}"/>
                    </a:ext>
                  </a:extLst>
                </p14:cNvPr>
                <p14:cNvContentPartPr/>
                <p14:nvPr/>
              </p14:nvContentPartPr>
              <p14:xfrm>
                <a:off x="1622517" y="134805"/>
                <a:ext cx="147960" cy="139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8A432DB-109D-42E4-8AEB-B14929A0746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618197" y="130485"/>
                  <a:ext cx="156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E2BC66F-8BCD-4810-8E75-6C437E8067BD}"/>
                    </a:ext>
                  </a:extLst>
                </p14:cNvPr>
                <p14:cNvContentPartPr/>
                <p14:nvPr/>
              </p14:nvContentPartPr>
              <p14:xfrm>
                <a:off x="1770117" y="143805"/>
                <a:ext cx="10440" cy="20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E2BC66F-8BCD-4810-8E75-6C437E8067B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765797" y="139485"/>
                  <a:ext cx="19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898A8D7-7B17-4220-AB4E-327DB266FF55}"/>
                    </a:ext>
                  </a:extLst>
                </p14:cNvPr>
                <p14:cNvContentPartPr/>
                <p14:nvPr/>
              </p14:nvContentPartPr>
              <p14:xfrm>
                <a:off x="1781277" y="194205"/>
                <a:ext cx="124560" cy="56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898A8D7-7B17-4220-AB4E-327DB266FF5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776957" y="189885"/>
                  <a:ext cx="133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CAA6321-0883-46F0-8B5E-6AFFEB7B2FF4}"/>
                    </a:ext>
                  </a:extLst>
                </p14:cNvPr>
                <p14:cNvContentPartPr/>
                <p14:nvPr/>
              </p14:nvContentPartPr>
              <p14:xfrm>
                <a:off x="2086917" y="184485"/>
                <a:ext cx="99720" cy="90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CAA6321-0883-46F0-8B5E-6AFFEB7B2FF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082597" y="180165"/>
                  <a:ext cx="108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4CB45AE-8AE3-4297-B1B3-4CF896BD04FE}"/>
                    </a:ext>
                  </a:extLst>
                </p14:cNvPr>
                <p14:cNvContentPartPr/>
                <p14:nvPr/>
              </p14:nvContentPartPr>
              <p14:xfrm>
                <a:off x="2220837" y="196365"/>
                <a:ext cx="360" cy="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4CB45AE-8AE3-4297-B1B3-4CF896BD04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16517" y="1920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AA315C0-A5D0-4E43-82D3-E1B3C31F6C01}"/>
                    </a:ext>
                  </a:extLst>
                </p14:cNvPr>
                <p14:cNvContentPartPr/>
                <p14:nvPr/>
              </p14:nvContentPartPr>
              <p14:xfrm>
                <a:off x="2188437" y="175845"/>
                <a:ext cx="88920" cy="201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AA315C0-A5D0-4E43-82D3-E1B3C31F6C0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184117" y="171525"/>
                  <a:ext cx="97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BF5A437-AAB2-4088-B3EC-8BB1F9A01678}"/>
                    </a:ext>
                  </a:extLst>
                </p14:cNvPr>
                <p14:cNvContentPartPr/>
                <p14:nvPr/>
              </p14:nvContentPartPr>
              <p14:xfrm>
                <a:off x="2260077" y="166845"/>
                <a:ext cx="90720" cy="220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BF5A437-AAB2-4088-B3EC-8BB1F9A0167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255757" y="162525"/>
                  <a:ext cx="99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8E835EE-E648-4C35-BB84-F521D85D874B}"/>
                    </a:ext>
                  </a:extLst>
                </p14:cNvPr>
                <p14:cNvContentPartPr/>
                <p14:nvPr/>
              </p14:nvContentPartPr>
              <p14:xfrm>
                <a:off x="2373477" y="183765"/>
                <a:ext cx="51480" cy="56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8E835EE-E648-4C35-BB84-F521D85D874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369157" y="179445"/>
                  <a:ext cx="60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6EB8E59-0301-4C16-BB92-946D38CC7CD4}"/>
                    </a:ext>
                  </a:extLst>
                </p14:cNvPr>
                <p14:cNvContentPartPr/>
                <p14:nvPr/>
              </p14:nvContentPartPr>
              <p14:xfrm>
                <a:off x="2420277" y="187365"/>
                <a:ext cx="55080" cy="53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6EB8E59-0301-4C16-BB92-946D38CC7CD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415957" y="183045"/>
                  <a:ext cx="63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7BFC68F-1539-4512-848E-33264A693B67}"/>
                    </a:ext>
                  </a:extLst>
                </p14:cNvPr>
                <p14:cNvContentPartPr/>
                <p14:nvPr/>
              </p14:nvContentPartPr>
              <p14:xfrm>
                <a:off x="2503797" y="179445"/>
                <a:ext cx="67680" cy="65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7BFC68F-1539-4512-848E-33264A693B6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499477" y="175125"/>
                  <a:ext cx="76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5230488-69CC-4142-958D-98B99525ADA3}"/>
                    </a:ext>
                  </a:extLst>
                </p14:cNvPr>
                <p14:cNvContentPartPr/>
                <p14:nvPr/>
              </p14:nvContentPartPr>
              <p14:xfrm>
                <a:off x="2608917" y="121125"/>
                <a:ext cx="142560" cy="126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5230488-69CC-4142-958D-98B99525ADA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604597" y="116805"/>
                  <a:ext cx="151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D11F61D-4B3C-4D8D-BDCC-33C341BF4BAD}"/>
                    </a:ext>
                  </a:extLst>
                </p14:cNvPr>
                <p14:cNvContentPartPr/>
                <p14:nvPr/>
              </p14:nvContentPartPr>
              <p14:xfrm>
                <a:off x="309237" y="551685"/>
                <a:ext cx="120240" cy="173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D11F61D-4B3C-4D8D-BDCC-33C341BF4BA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04917" y="547365"/>
                  <a:ext cx="128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4221D13-D550-4D76-A282-578007C7D2DA}"/>
                    </a:ext>
                  </a:extLst>
                </p14:cNvPr>
                <p14:cNvContentPartPr/>
                <p14:nvPr/>
              </p14:nvContentPartPr>
              <p14:xfrm>
                <a:off x="454677" y="537645"/>
                <a:ext cx="212040" cy="81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4221D13-D550-4D76-A282-578007C7D2D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0357" y="533325"/>
                  <a:ext cx="220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88A1EBC-A754-4292-8CB9-2B4FACFE45A2}"/>
                    </a:ext>
                  </a:extLst>
                </p14:cNvPr>
                <p14:cNvContentPartPr/>
                <p14:nvPr/>
              </p14:nvContentPartPr>
              <p14:xfrm>
                <a:off x="646917" y="511005"/>
                <a:ext cx="360" cy="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88A1EBC-A754-4292-8CB9-2B4FACFE45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2597" y="506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6854659-8096-48C1-999B-358935D6BC0C}"/>
                    </a:ext>
                  </a:extLst>
                </p14:cNvPr>
                <p14:cNvContentPartPr/>
                <p14:nvPr/>
              </p14:nvContentPartPr>
              <p14:xfrm>
                <a:off x="708477" y="508485"/>
                <a:ext cx="254520" cy="113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6854659-8096-48C1-999B-358935D6BC0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04157" y="504165"/>
                  <a:ext cx="263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42C84CF-E0B1-4BB2-AD4D-C69B153FCBBC}"/>
                    </a:ext>
                  </a:extLst>
                </p14:cNvPr>
                <p14:cNvContentPartPr/>
                <p14:nvPr/>
              </p14:nvContentPartPr>
              <p14:xfrm>
                <a:off x="1009077" y="460965"/>
                <a:ext cx="122760" cy="196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42C84CF-E0B1-4BB2-AD4D-C69B153FCBB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04757" y="456645"/>
                  <a:ext cx="131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869B248-D924-44F4-973A-12B0BD9C13CD}"/>
                    </a:ext>
                  </a:extLst>
                </p14:cNvPr>
                <p14:cNvContentPartPr/>
                <p14:nvPr/>
              </p14:nvContentPartPr>
              <p14:xfrm>
                <a:off x="1171437" y="511725"/>
                <a:ext cx="99720" cy="189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869B248-D924-44F4-973A-12B0BD9C13C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67117" y="507405"/>
                  <a:ext cx="108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0B9FAA2-9777-4811-948A-BF49D5C9B846}"/>
                    </a:ext>
                  </a:extLst>
                </p14:cNvPr>
                <p14:cNvContentPartPr/>
                <p14:nvPr/>
              </p14:nvContentPartPr>
              <p14:xfrm>
                <a:off x="1284477" y="522885"/>
                <a:ext cx="125280" cy="69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0B9FAA2-9777-4811-948A-BF49D5C9B84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280157" y="518565"/>
                  <a:ext cx="133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624A504-7B7F-4795-9533-6C6FD0C93C39}"/>
                    </a:ext>
                  </a:extLst>
                </p14:cNvPr>
                <p14:cNvContentPartPr/>
                <p14:nvPr/>
              </p14:nvContentPartPr>
              <p14:xfrm>
                <a:off x="1402197" y="456645"/>
                <a:ext cx="84240" cy="149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624A504-7B7F-4795-9533-6C6FD0C93C3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397877" y="452325"/>
                  <a:ext cx="92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182F91A-0EFD-4AC1-AC1C-9E3D002169AC}"/>
                    </a:ext>
                  </a:extLst>
                </p14:cNvPr>
                <p14:cNvContentPartPr/>
                <p14:nvPr/>
              </p14:nvContentPartPr>
              <p14:xfrm>
                <a:off x="1487157" y="452325"/>
                <a:ext cx="59040" cy="117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182F91A-0EFD-4AC1-AC1C-9E3D002169A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482837" y="448005"/>
                  <a:ext cx="67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FCD81AB-A2B6-42A4-8ECB-56A2F040B142}"/>
                    </a:ext>
                  </a:extLst>
                </p14:cNvPr>
                <p14:cNvContentPartPr/>
                <p14:nvPr/>
              </p14:nvContentPartPr>
              <p14:xfrm>
                <a:off x="1553757" y="480765"/>
                <a:ext cx="47520" cy="107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FCD81AB-A2B6-42A4-8ECB-56A2F040B14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549437" y="476445"/>
                  <a:ext cx="56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E60A018-9BB6-48DE-B395-A7D669A2E59A}"/>
                    </a:ext>
                  </a:extLst>
                </p14:cNvPr>
                <p14:cNvContentPartPr/>
                <p14:nvPr/>
              </p14:nvContentPartPr>
              <p14:xfrm>
                <a:off x="1601637" y="524685"/>
                <a:ext cx="71280" cy="66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E60A018-9BB6-48DE-B395-A7D669A2E59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597317" y="520365"/>
                  <a:ext cx="79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10C5A5E-9D91-4A38-9CEE-0433D395C00E}"/>
                    </a:ext>
                  </a:extLst>
                </p14:cNvPr>
                <p14:cNvContentPartPr/>
                <p14:nvPr/>
              </p14:nvContentPartPr>
              <p14:xfrm>
                <a:off x="1752117" y="517845"/>
                <a:ext cx="91800" cy="1256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10C5A5E-9D91-4A38-9CEE-0433D395C00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747797" y="513525"/>
                  <a:ext cx="100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5E084ED-36FA-4AD1-BB73-B07EC7AE3F40}"/>
                    </a:ext>
                  </a:extLst>
                </p14:cNvPr>
                <p14:cNvContentPartPr/>
                <p14:nvPr/>
              </p14:nvContentPartPr>
              <p14:xfrm>
                <a:off x="1852197" y="504525"/>
                <a:ext cx="325440" cy="120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5E084ED-36FA-4AD1-BB73-B07EC7AE3F4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847877" y="500205"/>
                  <a:ext cx="334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7290DAE-CB45-4DD3-A699-2DD2C9E6A1DA}"/>
                    </a:ext>
                  </a:extLst>
                </p14:cNvPr>
                <p14:cNvContentPartPr/>
                <p14:nvPr/>
              </p14:nvContentPartPr>
              <p14:xfrm>
                <a:off x="2182317" y="467805"/>
                <a:ext cx="34560" cy="270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7290DAE-CB45-4DD3-A699-2DD2C9E6A1D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177997" y="463485"/>
                  <a:ext cx="43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E85B575-CA8A-459C-A49B-759F4C48775C}"/>
                    </a:ext>
                  </a:extLst>
                </p14:cNvPr>
                <p14:cNvContentPartPr/>
                <p14:nvPr/>
              </p14:nvContentPartPr>
              <p14:xfrm>
                <a:off x="2216517" y="508485"/>
                <a:ext cx="152280" cy="73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E85B575-CA8A-459C-A49B-759F4C48775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212197" y="504165"/>
                  <a:ext cx="160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8CAFBD9-6F58-4859-9CA2-A8EB601CE5BD}"/>
                    </a:ext>
                  </a:extLst>
                </p14:cNvPr>
                <p14:cNvContentPartPr/>
                <p14:nvPr/>
              </p14:nvContentPartPr>
              <p14:xfrm>
                <a:off x="2494437" y="502725"/>
                <a:ext cx="157680" cy="58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8CAFBD9-6F58-4859-9CA2-A8EB601CE5B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490117" y="498405"/>
                  <a:ext cx="166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A58787A-BB2A-4C75-B3CE-4135687E3627}"/>
                    </a:ext>
                  </a:extLst>
                </p14:cNvPr>
                <p14:cNvContentPartPr/>
                <p14:nvPr/>
              </p14:nvContentPartPr>
              <p14:xfrm>
                <a:off x="2705757" y="449085"/>
                <a:ext cx="102240" cy="138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A58787A-BB2A-4C75-B3CE-4135687E362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701437" y="444765"/>
                  <a:ext cx="110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413AB41-7DBA-4835-BB44-BBB8BC70133F}"/>
                    </a:ext>
                  </a:extLst>
                </p14:cNvPr>
                <p14:cNvContentPartPr/>
                <p14:nvPr/>
              </p14:nvContentPartPr>
              <p14:xfrm>
                <a:off x="2742837" y="441165"/>
                <a:ext cx="131400" cy="17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413AB41-7DBA-4835-BB44-BBB8BC70133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738517" y="436845"/>
                  <a:ext cx="140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C437EC-0483-42E3-86F4-9D781F5DE2B0}"/>
                    </a:ext>
                  </a:extLst>
                </p14:cNvPr>
                <p14:cNvContentPartPr/>
                <p14:nvPr/>
              </p14:nvContentPartPr>
              <p14:xfrm>
                <a:off x="2831397" y="437205"/>
                <a:ext cx="154800" cy="147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C437EC-0483-42E3-86F4-9D781F5DE2B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827077" y="432885"/>
                  <a:ext cx="163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1D44B0D-8EFB-4EA6-880F-BFA76B76BDBA}"/>
                    </a:ext>
                  </a:extLst>
                </p14:cNvPr>
                <p14:cNvContentPartPr/>
                <p14:nvPr/>
              </p14:nvContentPartPr>
              <p14:xfrm>
                <a:off x="3089877" y="452685"/>
                <a:ext cx="66960" cy="95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1D44B0D-8EFB-4EA6-880F-BFA76B76BDB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085557" y="448365"/>
                  <a:ext cx="75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5D4C120-471E-4592-A35E-B99C67812D8E}"/>
                    </a:ext>
                  </a:extLst>
                </p14:cNvPr>
                <p14:cNvContentPartPr/>
                <p14:nvPr/>
              </p14:nvContentPartPr>
              <p14:xfrm>
                <a:off x="3020037" y="403005"/>
                <a:ext cx="69840" cy="576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5D4C120-471E-4592-A35E-B99C67812D8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015717" y="398685"/>
                  <a:ext cx="78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C71473A-3909-4645-8FEF-E22559DA52A8}"/>
                    </a:ext>
                  </a:extLst>
                </p14:cNvPr>
                <p14:cNvContentPartPr/>
                <p14:nvPr/>
              </p14:nvContentPartPr>
              <p14:xfrm>
                <a:off x="3131637" y="509205"/>
                <a:ext cx="47520" cy="691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C71473A-3909-4645-8FEF-E22559DA52A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127317" y="504885"/>
                  <a:ext cx="56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CF90BDD-F87B-4CF5-8D16-EC64A23296AB}"/>
                    </a:ext>
                  </a:extLst>
                </p14:cNvPr>
                <p14:cNvContentPartPr/>
                <p14:nvPr/>
              </p14:nvContentPartPr>
              <p14:xfrm>
                <a:off x="2419917" y="804405"/>
                <a:ext cx="170280" cy="79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CF90BDD-F87B-4CF5-8D16-EC64A23296A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415597" y="800085"/>
                  <a:ext cx="178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99DDBD3-2694-4BFF-9B0B-050DA6534BD1}"/>
                    </a:ext>
                  </a:extLst>
                </p14:cNvPr>
                <p14:cNvContentPartPr/>
                <p14:nvPr/>
              </p14:nvContentPartPr>
              <p14:xfrm>
                <a:off x="2659677" y="753285"/>
                <a:ext cx="80280" cy="1026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99DDBD3-2694-4BFF-9B0B-050DA6534BD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655357" y="748965"/>
                  <a:ext cx="88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7A75243-E1D0-4BA9-B96C-59506F265F4E}"/>
                    </a:ext>
                  </a:extLst>
                </p14:cNvPr>
                <p14:cNvContentPartPr/>
                <p14:nvPr/>
              </p14:nvContentPartPr>
              <p14:xfrm>
                <a:off x="2774157" y="751125"/>
                <a:ext cx="85320" cy="117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7A75243-E1D0-4BA9-B96C-59506F265F4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769837" y="746805"/>
                  <a:ext cx="93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294DDA9-DA73-4528-8061-32692B545959}"/>
                    </a:ext>
                  </a:extLst>
                </p14:cNvPr>
                <p14:cNvContentPartPr/>
                <p14:nvPr/>
              </p14:nvContentPartPr>
              <p14:xfrm>
                <a:off x="2801877" y="742845"/>
                <a:ext cx="332640" cy="1105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294DDA9-DA73-4528-8061-32692B54595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797557" y="738525"/>
                  <a:ext cx="341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D3B2C30-BC73-427E-BE65-3B682E415525}"/>
                    </a:ext>
                  </a:extLst>
                </p14:cNvPr>
                <p14:cNvContentPartPr/>
                <p14:nvPr/>
              </p14:nvContentPartPr>
              <p14:xfrm>
                <a:off x="2954517" y="711885"/>
                <a:ext cx="116280" cy="48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D3B2C30-BC73-427E-BE65-3B682E41552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950197" y="707565"/>
                  <a:ext cx="124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FB53979-0D0E-42BA-84AF-3E861162CA67}"/>
                    </a:ext>
                  </a:extLst>
                </p14:cNvPr>
                <p14:cNvContentPartPr/>
                <p14:nvPr/>
              </p14:nvContentPartPr>
              <p14:xfrm>
                <a:off x="3108957" y="811965"/>
                <a:ext cx="64440" cy="464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FB53979-0D0E-42BA-84AF-3E861162CA6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104637" y="807645"/>
                  <a:ext cx="73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5093332-E865-478E-AE0E-0806509472F5}"/>
                    </a:ext>
                  </a:extLst>
                </p14:cNvPr>
                <p14:cNvContentPartPr/>
                <p14:nvPr/>
              </p14:nvContentPartPr>
              <p14:xfrm>
                <a:off x="2746797" y="1004925"/>
                <a:ext cx="81720" cy="124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5093332-E865-478E-AE0E-0806509472F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742477" y="1000605"/>
                  <a:ext cx="90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3298DE5-7B53-475B-AE0B-81D9715C9CA9}"/>
                    </a:ext>
                  </a:extLst>
                </p14:cNvPr>
                <p14:cNvContentPartPr/>
                <p14:nvPr/>
              </p14:nvContentPartPr>
              <p14:xfrm>
                <a:off x="2790357" y="995205"/>
                <a:ext cx="27720" cy="4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3298DE5-7B53-475B-AE0B-81D9715C9CA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786037" y="990885"/>
                  <a:ext cx="36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F765754-A95C-4FFD-9B3E-BF1C23CCD22A}"/>
                    </a:ext>
                  </a:extLst>
                </p14:cNvPr>
                <p14:cNvContentPartPr/>
                <p14:nvPr/>
              </p14:nvContentPartPr>
              <p14:xfrm>
                <a:off x="2793597" y="989445"/>
                <a:ext cx="56160" cy="4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F765754-A95C-4FFD-9B3E-BF1C23CCD22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789277" y="985125"/>
                  <a:ext cx="64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DB5C2B5-3942-4EBC-B131-630D25437398}"/>
                    </a:ext>
                  </a:extLst>
                </p14:cNvPr>
                <p14:cNvContentPartPr/>
                <p14:nvPr/>
              </p14:nvContentPartPr>
              <p14:xfrm>
                <a:off x="2440077" y="1030845"/>
                <a:ext cx="164520" cy="1126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DB5C2B5-3942-4EBC-B131-630D2543739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435757" y="1026525"/>
                  <a:ext cx="173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38B5576-5C48-46E1-AC7B-4CBA8CD1B0C2}"/>
                    </a:ext>
                  </a:extLst>
                </p14:cNvPr>
                <p14:cNvContentPartPr/>
                <p14:nvPr/>
              </p14:nvContentPartPr>
              <p14:xfrm>
                <a:off x="2976837" y="1035885"/>
                <a:ext cx="93960" cy="112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38B5576-5C48-46E1-AC7B-4CBA8CD1B0C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972517" y="1031565"/>
                  <a:ext cx="102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FF9185B-B304-473D-A862-84633A374127}"/>
                    </a:ext>
                  </a:extLst>
                </p14:cNvPr>
                <p14:cNvContentPartPr/>
                <p14:nvPr/>
              </p14:nvContentPartPr>
              <p14:xfrm>
                <a:off x="2911317" y="989445"/>
                <a:ext cx="97560" cy="67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FF9185B-B304-473D-A862-84633A37412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906997" y="985125"/>
                  <a:ext cx="106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1CF7DE5-EF1E-4A9F-8721-49AECA6C0A63}"/>
                    </a:ext>
                  </a:extLst>
                </p14:cNvPr>
                <p14:cNvContentPartPr/>
                <p14:nvPr/>
              </p14:nvContentPartPr>
              <p14:xfrm>
                <a:off x="3074757" y="1106445"/>
                <a:ext cx="71280" cy="540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1CF7DE5-EF1E-4A9F-8721-49AECA6C0A6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070437" y="1102125"/>
                  <a:ext cx="79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4CBF576-7EA6-4B5F-988B-0FE42EAFA487}"/>
                    </a:ext>
                  </a:extLst>
                </p14:cNvPr>
                <p14:cNvContentPartPr/>
                <p14:nvPr/>
              </p14:nvContentPartPr>
              <p14:xfrm>
                <a:off x="2391117" y="1318485"/>
                <a:ext cx="189360" cy="80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4CBF576-7EA6-4B5F-988B-0FE42EAFA48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386797" y="1314165"/>
                  <a:ext cx="198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8A8D33F-CE88-4628-AEC7-FDF0CFBDBBCA}"/>
                    </a:ext>
                  </a:extLst>
                </p14:cNvPr>
                <p14:cNvContentPartPr/>
                <p14:nvPr/>
              </p14:nvContentPartPr>
              <p14:xfrm>
                <a:off x="2677677" y="1298325"/>
                <a:ext cx="38880" cy="1173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8A8D33F-CE88-4628-AEC7-FDF0CFBDBBC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673357" y="1294005"/>
                  <a:ext cx="47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52AED9C-35E8-4AC0-8C75-1019B0A0E673}"/>
                    </a:ext>
                  </a:extLst>
                </p14:cNvPr>
                <p14:cNvContentPartPr/>
                <p14:nvPr/>
              </p14:nvContentPartPr>
              <p14:xfrm>
                <a:off x="2792877" y="1300485"/>
                <a:ext cx="93240" cy="120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52AED9C-35E8-4AC0-8C75-1019B0A0E67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788557" y="1296165"/>
                  <a:ext cx="101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D638BAE-D64A-404B-A95B-8DDA00AB49F1}"/>
                    </a:ext>
                  </a:extLst>
                </p14:cNvPr>
                <p14:cNvContentPartPr/>
                <p14:nvPr/>
              </p14:nvContentPartPr>
              <p14:xfrm>
                <a:off x="2818797" y="1276005"/>
                <a:ext cx="79560" cy="5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D638BAE-D64A-404B-A95B-8DDA00AB49F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814477" y="1271685"/>
                  <a:ext cx="88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64C7247-AD33-47F7-AB8B-D1C95910F2C0}"/>
                    </a:ext>
                  </a:extLst>
                </p14:cNvPr>
                <p14:cNvContentPartPr/>
                <p14:nvPr/>
              </p14:nvContentPartPr>
              <p14:xfrm>
                <a:off x="3048837" y="1297965"/>
                <a:ext cx="79560" cy="741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64C7247-AD33-47F7-AB8B-D1C95910F2C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044517" y="1293645"/>
                  <a:ext cx="88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75C9212-509A-4834-8B7C-992A724FC5B7}"/>
                    </a:ext>
                  </a:extLst>
                </p14:cNvPr>
                <p14:cNvContentPartPr/>
                <p14:nvPr/>
              </p14:nvContentPartPr>
              <p14:xfrm>
                <a:off x="2980797" y="1230285"/>
                <a:ext cx="109080" cy="66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75C9212-509A-4834-8B7C-992A724FC5B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976477" y="1225965"/>
                  <a:ext cx="117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F917183-1D01-44E8-97E4-ECFA2FC9165A}"/>
                    </a:ext>
                  </a:extLst>
                </p14:cNvPr>
                <p14:cNvContentPartPr/>
                <p14:nvPr/>
              </p14:nvContentPartPr>
              <p14:xfrm>
                <a:off x="3161157" y="1340085"/>
                <a:ext cx="53280" cy="550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F917183-1D01-44E8-97E4-ECFA2FC9165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156837" y="1335765"/>
                  <a:ext cx="61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7511BF4-1961-41C0-9756-5DC8A411EAE2}"/>
                    </a:ext>
                  </a:extLst>
                </p14:cNvPr>
                <p14:cNvContentPartPr/>
                <p14:nvPr/>
              </p14:nvContentPartPr>
              <p14:xfrm>
                <a:off x="289797" y="854085"/>
                <a:ext cx="146160" cy="89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7511BF4-1961-41C0-9756-5DC8A411EAE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85477" y="849765"/>
                  <a:ext cx="154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B8135E1-8B2A-4CB8-AD48-B153BF13CA94}"/>
                    </a:ext>
                  </a:extLst>
                </p14:cNvPr>
                <p14:cNvContentPartPr/>
                <p14:nvPr/>
              </p14:nvContentPartPr>
              <p14:xfrm>
                <a:off x="470157" y="870645"/>
                <a:ext cx="212400" cy="723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B8135E1-8B2A-4CB8-AD48-B153BF13CA9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65837" y="866325"/>
                  <a:ext cx="221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A552B47-1141-4947-B26E-62F92CB476C5}"/>
                    </a:ext>
                  </a:extLst>
                </p14:cNvPr>
                <p14:cNvContentPartPr/>
                <p14:nvPr/>
              </p14:nvContentPartPr>
              <p14:xfrm>
                <a:off x="736557" y="857685"/>
                <a:ext cx="101880" cy="47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A552B47-1141-4947-B26E-62F92CB476C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32237" y="853365"/>
                  <a:ext cx="110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3EB928A-740B-4FF1-B8EA-816E5F6C93EA}"/>
                    </a:ext>
                  </a:extLst>
                </p14:cNvPr>
                <p14:cNvContentPartPr/>
                <p14:nvPr/>
              </p14:nvContentPartPr>
              <p14:xfrm>
                <a:off x="868317" y="768045"/>
                <a:ext cx="74520" cy="198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3EB928A-740B-4FF1-B8EA-816E5F6C93E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63997" y="763725"/>
                  <a:ext cx="83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F17A2C5-2880-4B4B-A17B-72615F175B80}"/>
                    </a:ext>
                  </a:extLst>
                </p14:cNvPr>
                <p14:cNvContentPartPr/>
                <p14:nvPr/>
              </p14:nvContentPartPr>
              <p14:xfrm>
                <a:off x="950397" y="833205"/>
                <a:ext cx="77400" cy="558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F17A2C5-2880-4B4B-A17B-72615F175B8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46077" y="828885"/>
                  <a:ext cx="86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406E2B6-3953-401C-9A60-C47FF9B53C61}"/>
                    </a:ext>
                  </a:extLst>
                </p14:cNvPr>
                <p14:cNvContentPartPr/>
                <p14:nvPr/>
              </p14:nvContentPartPr>
              <p14:xfrm>
                <a:off x="1019517" y="820245"/>
                <a:ext cx="77400" cy="68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406E2B6-3953-401C-9A60-C47FF9B53C6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15197" y="815925"/>
                  <a:ext cx="86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0BB141A-8386-4D6F-B203-E593961CC3AC}"/>
                    </a:ext>
                  </a:extLst>
                </p14:cNvPr>
                <p14:cNvContentPartPr/>
                <p14:nvPr/>
              </p14:nvContentPartPr>
              <p14:xfrm>
                <a:off x="1094397" y="756885"/>
                <a:ext cx="126360" cy="135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0BB141A-8386-4D6F-B203-E593961CC3A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90077" y="752565"/>
                  <a:ext cx="135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5080178-0D1D-4441-B4BF-BB33E90E7B50}"/>
                    </a:ext>
                  </a:extLst>
                </p14:cNvPr>
                <p14:cNvContentPartPr/>
                <p14:nvPr/>
              </p14:nvContentPartPr>
              <p14:xfrm>
                <a:off x="1244877" y="786765"/>
                <a:ext cx="14760" cy="25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5080178-0D1D-4441-B4BF-BB33E90E7B5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240557" y="782445"/>
                  <a:ext cx="23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91C55E8-2D65-47E0-8CEC-FC6444758CD8}"/>
                    </a:ext>
                  </a:extLst>
                </p14:cNvPr>
                <p14:cNvContentPartPr/>
                <p14:nvPr/>
              </p14:nvContentPartPr>
              <p14:xfrm>
                <a:off x="1302117" y="818445"/>
                <a:ext cx="212400" cy="1875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91C55E8-2D65-47E0-8CEC-FC6444758CD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297797" y="814125"/>
                  <a:ext cx="221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68B40FF-8B00-4F15-AD22-EE83DD503A5D}"/>
                    </a:ext>
                  </a:extLst>
                </p14:cNvPr>
                <p14:cNvContentPartPr/>
                <p14:nvPr/>
              </p14:nvContentPartPr>
              <p14:xfrm>
                <a:off x="337317" y="1131285"/>
                <a:ext cx="115200" cy="1008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68B40FF-8B00-4F15-AD22-EE83DD503A5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32997" y="1126965"/>
                  <a:ext cx="123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09FC1E7-8FC3-43E3-8D10-C9637F0F7080}"/>
                    </a:ext>
                  </a:extLst>
                </p14:cNvPr>
                <p14:cNvContentPartPr/>
                <p14:nvPr/>
              </p14:nvContentPartPr>
              <p14:xfrm>
                <a:off x="461517" y="1142805"/>
                <a:ext cx="173880" cy="57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09FC1E7-8FC3-43E3-8D10-C9637F0F708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57197" y="1138485"/>
                  <a:ext cx="182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031FCD5-6979-491F-8005-A0D9DACAD423}"/>
                    </a:ext>
                  </a:extLst>
                </p14:cNvPr>
                <p14:cNvContentPartPr/>
                <p14:nvPr/>
              </p14:nvContentPartPr>
              <p14:xfrm>
                <a:off x="650157" y="1141365"/>
                <a:ext cx="68040" cy="874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031FCD5-6979-491F-8005-A0D9DACAD42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45837" y="1137045"/>
                  <a:ext cx="76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C613E34-C94D-483B-A720-8173FD5BA210}"/>
                    </a:ext>
                  </a:extLst>
                </p14:cNvPr>
                <p14:cNvContentPartPr/>
                <p14:nvPr/>
              </p14:nvContentPartPr>
              <p14:xfrm>
                <a:off x="732597" y="1072245"/>
                <a:ext cx="244080" cy="113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C613E34-C94D-483B-A720-8173FD5BA21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28277" y="1067925"/>
                  <a:ext cx="252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35BCBBD-D02C-4ACD-AECE-0AF5AFFEF9CF}"/>
                    </a:ext>
                  </a:extLst>
                </p14:cNvPr>
                <p14:cNvContentPartPr/>
                <p14:nvPr/>
              </p14:nvContentPartPr>
              <p14:xfrm>
                <a:off x="999717" y="1135605"/>
                <a:ext cx="52200" cy="49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35BCBBD-D02C-4ACD-AECE-0AF5AFFEF9C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95397" y="1131285"/>
                  <a:ext cx="60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B5E337F-1D3D-4D29-B3D9-B0FD6643052F}"/>
                    </a:ext>
                  </a:extLst>
                </p14:cNvPr>
                <p14:cNvContentPartPr/>
                <p14:nvPr/>
              </p14:nvContentPartPr>
              <p14:xfrm>
                <a:off x="1066677" y="1021485"/>
                <a:ext cx="137880" cy="151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B5E337F-1D3D-4D29-B3D9-B0FD6643052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62357" y="1017165"/>
                  <a:ext cx="146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F26B75F-E347-4AEF-879B-EF7548909478}"/>
                    </a:ext>
                  </a:extLst>
                </p14:cNvPr>
                <p14:cNvContentPartPr/>
                <p14:nvPr/>
              </p14:nvContentPartPr>
              <p14:xfrm>
                <a:off x="1223997" y="1060005"/>
                <a:ext cx="21600" cy="237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F26B75F-E347-4AEF-879B-EF754890947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219677" y="1055685"/>
                  <a:ext cx="30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4E81293-5DC8-40A8-B5A0-13916C95A238}"/>
                    </a:ext>
                  </a:extLst>
                </p14:cNvPr>
                <p14:cNvContentPartPr/>
                <p14:nvPr/>
              </p14:nvContentPartPr>
              <p14:xfrm>
                <a:off x="1283397" y="1123005"/>
                <a:ext cx="133200" cy="30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4E81293-5DC8-40A8-B5A0-13916C95A23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279077" y="1118685"/>
                  <a:ext cx="141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61524D5-F4D0-43C8-A24C-9FED8CF74D08}"/>
                    </a:ext>
                  </a:extLst>
                </p14:cNvPr>
                <p14:cNvContentPartPr/>
                <p14:nvPr/>
              </p14:nvContentPartPr>
              <p14:xfrm>
                <a:off x="242637" y="1414245"/>
                <a:ext cx="188640" cy="93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61524D5-F4D0-43C8-A24C-9FED8CF74D0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38317" y="1409925"/>
                  <a:ext cx="197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70C7A2C-5E6D-4BEF-9A06-FC19B031EB29}"/>
                    </a:ext>
                  </a:extLst>
                </p14:cNvPr>
                <p14:cNvContentPartPr/>
                <p14:nvPr/>
              </p14:nvContentPartPr>
              <p14:xfrm>
                <a:off x="465837" y="1337205"/>
                <a:ext cx="88200" cy="1346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70C7A2C-5E6D-4BEF-9A06-FC19B031EB2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61517" y="1332885"/>
                  <a:ext cx="96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1420110-32A2-45C5-A2F0-DE5151487048}"/>
                    </a:ext>
                  </a:extLst>
                </p14:cNvPr>
                <p14:cNvContentPartPr/>
                <p14:nvPr/>
              </p14:nvContentPartPr>
              <p14:xfrm>
                <a:off x="593637" y="1390845"/>
                <a:ext cx="57600" cy="69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1420110-32A2-45C5-A2F0-DE515148704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89317" y="1386525"/>
                  <a:ext cx="66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C3B643C-2874-44F0-BA51-7D8CBF69924B}"/>
                    </a:ext>
                  </a:extLst>
                </p14:cNvPr>
                <p14:cNvContentPartPr/>
                <p14:nvPr/>
              </p14:nvContentPartPr>
              <p14:xfrm>
                <a:off x="674637" y="1299765"/>
                <a:ext cx="54000" cy="168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C3B643C-2874-44F0-BA51-7D8CBF69924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70317" y="1295445"/>
                  <a:ext cx="62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9B37985-215C-4841-AC0C-6FD6852D2F2B}"/>
                    </a:ext>
                  </a:extLst>
                </p14:cNvPr>
                <p14:cNvContentPartPr/>
                <p14:nvPr/>
              </p14:nvContentPartPr>
              <p14:xfrm>
                <a:off x="743037" y="1377525"/>
                <a:ext cx="73800" cy="72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9B37985-215C-4841-AC0C-6FD6852D2F2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38717" y="1373205"/>
                  <a:ext cx="82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8922AF4-CAAF-448D-9886-2C0E272371D4}"/>
                    </a:ext>
                  </a:extLst>
                </p14:cNvPr>
                <p14:cNvContentPartPr/>
                <p14:nvPr/>
              </p14:nvContentPartPr>
              <p14:xfrm>
                <a:off x="908277" y="1366725"/>
                <a:ext cx="110160" cy="87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8922AF4-CAAF-448D-9886-2C0E272371D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03957" y="1362405"/>
                  <a:ext cx="118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BB81237-37BD-4188-A05C-06272F169CBB}"/>
                    </a:ext>
                  </a:extLst>
                </p14:cNvPr>
                <p14:cNvContentPartPr/>
                <p14:nvPr/>
              </p14:nvContentPartPr>
              <p14:xfrm>
                <a:off x="1011237" y="1357005"/>
                <a:ext cx="113040" cy="64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BB81237-37BD-4188-A05C-06272F169CB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06917" y="1352685"/>
                  <a:ext cx="121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421538C-CADA-4C75-80D3-C5941F8D209F}"/>
                    </a:ext>
                  </a:extLst>
                </p14:cNvPr>
                <p14:cNvContentPartPr/>
                <p14:nvPr/>
              </p14:nvContentPartPr>
              <p14:xfrm>
                <a:off x="1149837" y="1285005"/>
                <a:ext cx="43920" cy="1411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421538C-CADA-4C75-80D3-C5941F8D209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45517" y="1280685"/>
                  <a:ext cx="52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66CFB2A-DAF5-4516-A480-A5818E1A0CD5}"/>
                    </a:ext>
                  </a:extLst>
                </p14:cNvPr>
                <p14:cNvContentPartPr/>
                <p14:nvPr/>
              </p14:nvContentPartPr>
              <p14:xfrm>
                <a:off x="1221117" y="1331445"/>
                <a:ext cx="81360" cy="774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66CFB2A-DAF5-4516-A480-A5818E1A0CD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216797" y="1327125"/>
                  <a:ext cx="90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48D1D3E-CC66-480F-B783-382B9EA2A179}"/>
                    </a:ext>
                  </a:extLst>
                </p14:cNvPr>
                <p14:cNvContentPartPr/>
                <p14:nvPr/>
              </p14:nvContentPartPr>
              <p14:xfrm>
                <a:off x="1435677" y="1238565"/>
                <a:ext cx="172440" cy="1843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48D1D3E-CC66-480F-B783-382B9EA2A17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431357" y="1234245"/>
                  <a:ext cx="181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852B997-F19F-446B-AAFB-D2B0CEE6300A}"/>
                    </a:ext>
                  </a:extLst>
                </p14:cNvPr>
                <p14:cNvContentPartPr/>
                <p14:nvPr/>
              </p14:nvContentPartPr>
              <p14:xfrm>
                <a:off x="1363677" y="1266285"/>
                <a:ext cx="141840" cy="309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852B997-F19F-446B-AAFB-D2B0CEE6300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359357" y="1261965"/>
                  <a:ext cx="150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40E3514-E5B1-4268-95A9-DAF94EE21E56}"/>
                    </a:ext>
                  </a:extLst>
                </p14:cNvPr>
                <p14:cNvContentPartPr/>
                <p14:nvPr/>
              </p14:nvContentPartPr>
              <p14:xfrm>
                <a:off x="1607037" y="1325685"/>
                <a:ext cx="115560" cy="64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40E3514-E5B1-4268-95A9-DAF94EE21E5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602717" y="1321365"/>
                  <a:ext cx="124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E0BA3FB-91F9-4A51-AE06-3B359092162F}"/>
                    </a:ext>
                  </a:extLst>
                </p14:cNvPr>
                <p14:cNvContentPartPr/>
                <p14:nvPr/>
              </p14:nvContentPartPr>
              <p14:xfrm>
                <a:off x="1745637" y="1248285"/>
                <a:ext cx="146520" cy="1191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E0BA3FB-91F9-4A51-AE06-3B359092162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741317" y="1243965"/>
                  <a:ext cx="155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13A322A-2EF6-485C-8C19-3DAD8C5C422C}"/>
                    </a:ext>
                  </a:extLst>
                </p14:cNvPr>
                <p14:cNvContentPartPr/>
                <p14:nvPr/>
              </p14:nvContentPartPr>
              <p14:xfrm>
                <a:off x="1928877" y="1278165"/>
                <a:ext cx="85680" cy="990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13A322A-2EF6-485C-8C19-3DAD8C5C422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924557" y="1273845"/>
                  <a:ext cx="94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1BB4796-3F98-4369-8CCD-17093B9F2AB5}"/>
                    </a:ext>
                  </a:extLst>
                </p14:cNvPr>
                <p14:cNvContentPartPr/>
                <p14:nvPr/>
              </p14:nvContentPartPr>
              <p14:xfrm>
                <a:off x="532797" y="1677405"/>
                <a:ext cx="236520" cy="1152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1BB4796-3F98-4369-8CCD-17093B9F2AB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28477" y="1673085"/>
                  <a:ext cx="245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69D9AC5-F685-4F1A-8B25-C64D40DA1AA0}"/>
                    </a:ext>
                  </a:extLst>
                </p14:cNvPr>
                <p14:cNvContentPartPr/>
                <p14:nvPr/>
              </p14:nvContentPartPr>
              <p14:xfrm>
                <a:off x="793797" y="1582365"/>
                <a:ext cx="41040" cy="1789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69D9AC5-F685-4F1A-8B25-C64D40DA1AA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89477" y="1578045"/>
                  <a:ext cx="49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0D5D7BC-D708-43A5-A2C5-498699A82E86}"/>
                    </a:ext>
                  </a:extLst>
                </p14:cNvPr>
                <p14:cNvContentPartPr/>
                <p14:nvPr/>
              </p14:nvContentPartPr>
              <p14:xfrm>
                <a:off x="849597" y="1669125"/>
                <a:ext cx="88920" cy="709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0D5D7BC-D708-43A5-A2C5-498699A82E86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45277" y="1664805"/>
                  <a:ext cx="97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479970A-3A9E-437A-8472-D6091AFC5A39}"/>
                    </a:ext>
                  </a:extLst>
                </p14:cNvPr>
                <p14:cNvContentPartPr/>
                <p14:nvPr/>
              </p14:nvContentPartPr>
              <p14:xfrm>
                <a:off x="969117" y="1558605"/>
                <a:ext cx="310320" cy="176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479970A-3A9E-437A-8472-D6091AFC5A3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64797" y="1554285"/>
                  <a:ext cx="318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2CC1F0D-BD14-4DD2-9BD7-C341B42409CA}"/>
                    </a:ext>
                  </a:extLst>
                </p14:cNvPr>
                <p14:cNvContentPartPr/>
                <p14:nvPr/>
              </p14:nvContentPartPr>
              <p14:xfrm>
                <a:off x="1190157" y="1565805"/>
                <a:ext cx="14400" cy="1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2CC1F0D-BD14-4DD2-9BD7-C341B42409C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85837" y="1561485"/>
                  <a:ext cx="230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7255ABD-624B-4195-B2B4-5133B7EAB06B}"/>
                    </a:ext>
                  </a:extLst>
                </p14:cNvPr>
                <p14:cNvContentPartPr/>
                <p14:nvPr/>
              </p14:nvContentPartPr>
              <p14:xfrm>
                <a:off x="1429917" y="1541325"/>
                <a:ext cx="187560" cy="155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7255ABD-624B-4195-B2B4-5133B7EAB06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425597" y="1537005"/>
                  <a:ext cx="196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6D09B66-CB70-4600-BA77-DF11B2E804AF}"/>
                    </a:ext>
                  </a:extLst>
                </p14:cNvPr>
                <p14:cNvContentPartPr/>
                <p14:nvPr/>
              </p14:nvContentPartPr>
              <p14:xfrm>
                <a:off x="976677" y="1878285"/>
                <a:ext cx="182160" cy="201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6D09B66-CB70-4600-BA77-DF11B2E804A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72357" y="1873965"/>
                  <a:ext cx="190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478DB01-CED7-4084-A854-ABF0D2725E6D}"/>
                    </a:ext>
                  </a:extLst>
                </p14:cNvPr>
                <p14:cNvContentPartPr/>
                <p14:nvPr/>
              </p14:nvContentPartPr>
              <p14:xfrm>
                <a:off x="1177917" y="1881525"/>
                <a:ext cx="64440" cy="68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478DB01-CED7-4084-A854-ABF0D2725E6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73597" y="1877205"/>
                  <a:ext cx="73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A396746-5AE2-4E8F-B4E7-20A0906258DF}"/>
                    </a:ext>
                  </a:extLst>
                </p14:cNvPr>
                <p14:cNvContentPartPr/>
                <p14:nvPr/>
              </p14:nvContentPartPr>
              <p14:xfrm>
                <a:off x="1266837" y="1871445"/>
                <a:ext cx="49680" cy="518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A396746-5AE2-4E8F-B4E7-20A0906258D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262517" y="1867125"/>
                  <a:ext cx="58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6835988-FFB5-496D-9547-D865B6F28D3B}"/>
                    </a:ext>
                  </a:extLst>
                </p14:cNvPr>
                <p14:cNvContentPartPr/>
                <p14:nvPr/>
              </p14:nvContentPartPr>
              <p14:xfrm>
                <a:off x="1347837" y="1865325"/>
                <a:ext cx="42480" cy="17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6835988-FFB5-496D-9547-D865B6F28D3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343517" y="1861005"/>
                  <a:ext cx="51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BC0E009-C94D-4592-B870-1058DA78CE3E}"/>
                    </a:ext>
                  </a:extLst>
                </p14:cNvPr>
                <p14:cNvContentPartPr/>
                <p14:nvPr/>
              </p14:nvContentPartPr>
              <p14:xfrm>
                <a:off x="1243077" y="1867845"/>
                <a:ext cx="77760" cy="1080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BC0E009-C94D-4592-B870-1058DA78CE3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238757" y="1863525"/>
                  <a:ext cx="86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7C85E87-F6D7-4033-BEF8-3AA8AD48CF93}"/>
                    </a:ext>
                  </a:extLst>
                </p14:cNvPr>
                <p14:cNvContentPartPr/>
                <p14:nvPr/>
              </p14:nvContentPartPr>
              <p14:xfrm>
                <a:off x="1329477" y="1857045"/>
                <a:ext cx="73080" cy="867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7C85E87-F6D7-4033-BEF8-3AA8AD48CF9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325157" y="1852725"/>
                  <a:ext cx="81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F1C5744-E329-42D7-9358-DB7049250234}"/>
                    </a:ext>
                  </a:extLst>
                </p14:cNvPr>
                <p14:cNvContentPartPr/>
                <p14:nvPr/>
              </p14:nvContentPartPr>
              <p14:xfrm>
                <a:off x="1517757" y="1828605"/>
                <a:ext cx="106560" cy="123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F1C5744-E329-42D7-9358-DB704925023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513437" y="1824285"/>
                  <a:ext cx="115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180A111-0096-403F-9810-BD2752EDACA9}"/>
                    </a:ext>
                  </a:extLst>
                </p14:cNvPr>
                <p14:cNvContentPartPr/>
                <p14:nvPr/>
              </p14:nvContentPartPr>
              <p14:xfrm>
                <a:off x="1621797" y="1847325"/>
                <a:ext cx="102600" cy="648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180A111-0096-403F-9810-BD2752EDACA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617477" y="1843005"/>
                  <a:ext cx="111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E03447E-D612-49F9-9334-DBA4D1D20AAD}"/>
                    </a:ext>
                  </a:extLst>
                </p14:cNvPr>
                <p14:cNvContentPartPr/>
                <p14:nvPr/>
              </p14:nvContentPartPr>
              <p14:xfrm>
                <a:off x="1758237" y="1746165"/>
                <a:ext cx="149040" cy="1630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E03447E-D612-49F9-9334-DBA4D1D20AAD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753917" y="1741845"/>
                  <a:ext cx="157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57ECDCF-F554-4A26-8F26-E300E6FCBAE2}"/>
                    </a:ext>
                  </a:extLst>
                </p14:cNvPr>
                <p14:cNvContentPartPr/>
                <p14:nvPr/>
              </p14:nvContentPartPr>
              <p14:xfrm>
                <a:off x="1917357" y="1815285"/>
                <a:ext cx="102240" cy="759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57ECDCF-F554-4A26-8F26-E300E6FCBAE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913037" y="1810965"/>
                  <a:ext cx="110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DAA0177-4413-4BF0-B33F-AA1C2D109762}"/>
                    </a:ext>
                  </a:extLst>
                </p14:cNvPr>
                <p14:cNvContentPartPr/>
                <p14:nvPr/>
              </p14:nvContentPartPr>
              <p14:xfrm>
                <a:off x="2110317" y="1830765"/>
                <a:ext cx="102600" cy="80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DAA0177-4413-4BF0-B33F-AA1C2D10976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105997" y="1826445"/>
                  <a:ext cx="111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4E8039E-657D-4F98-91AA-F27555DB9A9D}"/>
                    </a:ext>
                  </a:extLst>
                </p14:cNvPr>
                <p14:cNvContentPartPr/>
                <p14:nvPr/>
              </p14:nvContentPartPr>
              <p14:xfrm>
                <a:off x="2225877" y="1750485"/>
                <a:ext cx="116280" cy="1422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4E8039E-657D-4F98-91AA-F27555DB9A9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221557" y="1746165"/>
                  <a:ext cx="12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496B4C5-B103-4CEB-9F94-69FEC56A1386}"/>
                    </a:ext>
                  </a:extLst>
                </p14:cNvPr>
                <p14:cNvContentPartPr/>
                <p14:nvPr/>
              </p14:nvContentPartPr>
              <p14:xfrm>
                <a:off x="2355477" y="1728525"/>
                <a:ext cx="106920" cy="1569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496B4C5-B103-4CEB-9F94-69FEC56A138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351157" y="1724205"/>
                  <a:ext cx="115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81D4F44-C7CF-4A28-B933-96A63C6184F2}"/>
                    </a:ext>
                  </a:extLst>
                </p14:cNvPr>
                <p14:cNvContentPartPr/>
                <p14:nvPr/>
              </p14:nvContentPartPr>
              <p14:xfrm>
                <a:off x="2455557" y="1789365"/>
                <a:ext cx="90720" cy="950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81D4F44-C7CF-4A28-B933-96A63C6184F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451237" y="1785045"/>
                  <a:ext cx="99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DA14D55-A9BD-4D05-A1D2-666736501F00}"/>
                    </a:ext>
                  </a:extLst>
                </p14:cNvPr>
                <p14:cNvContentPartPr/>
                <p14:nvPr/>
              </p14:nvContentPartPr>
              <p14:xfrm>
                <a:off x="2546637" y="1721325"/>
                <a:ext cx="149400" cy="1292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DA14D55-A9BD-4D05-A1D2-666736501F00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542317" y="1717005"/>
                  <a:ext cx="158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F8EEFD6-35E9-46A8-B25B-C1405AA4F2CA}"/>
                    </a:ext>
                  </a:extLst>
                </p14:cNvPr>
                <p14:cNvContentPartPr/>
                <p14:nvPr/>
              </p14:nvContentPartPr>
              <p14:xfrm>
                <a:off x="935637" y="1948125"/>
                <a:ext cx="1594080" cy="2113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F8EEFD6-35E9-46A8-B25B-C1405AA4F2C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31317" y="1943805"/>
                  <a:ext cx="1602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79EB045-DA78-450C-A727-7A70B1ADD827}"/>
                    </a:ext>
                  </a:extLst>
                </p14:cNvPr>
                <p14:cNvContentPartPr/>
                <p14:nvPr/>
              </p14:nvContentPartPr>
              <p14:xfrm>
                <a:off x="1275117" y="2192205"/>
                <a:ext cx="171360" cy="1645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79EB045-DA78-450C-A727-7A70B1ADD82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270797" y="2187885"/>
                  <a:ext cx="180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F180FCB-A989-48BB-BFE6-B1F9643B3574}"/>
                    </a:ext>
                  </a:extLst>
                </p14:cNvPr>
                <p14:cNvContentPartPr/>
                <p14:nvPr/>
              </p14:nvContentPartPr>
              <p14:xfrm>
                <a:off x="1517397" y="2185365"/>
                <a:ext cx="130680" cy="1220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F180FCB-A989-48BB-BFE6-B1F9643B357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513077" y="2181045"/>
                  <a:ext cx="139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2933904-24E9-4A8C-99DE-692020E8A827}"/>
                    </a:ext>
                  </a:extLst>
                </p14:cNvPr>
                <p14:cNvContentPartPr/>
                <p14:nvPr/>
              </p14:nvContentPartPr>
              <p14:xfrm>
                <a:off x="1694157" y="2170245"/>
                <a:ext cx="56520" cy="1346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2933904-24E9-4A8C-99DE-692020E8A827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689837" y="2165925"/>
                  <a:ext cx="65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42507BA-4ED6-4E6B-B05C-D3655192BFDC}"/>
                    </a:ext>
                  </a:extLst>
                </p14:cNvPr>
                <p14:cNvContentPartPr/>
                <p14:nvPr/>
              </p14:nvContentPartPr>
              <p14:xfrm>
                <a:off x="1704957" y="2120565"/>
                <a:ext cx="129240" cy="1573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42507BA-4ED6-4E6B-B05C-D3655192BFD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700637" y="2116245"/>
                  <a:ext cx="137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FCEF60-A936-4576-9707-B8B92AE5B2FB}"/>
                    </a:ext>
                  </a:extLst>
                </p14:cNvPr>
                <p14:cNvContentPartPr/>
                <p14:nvPr/>
              </p14:nvContentPartPr>
              <p14:xfrm>
                <a:off x="3327117" y="1675605"/>
                <a:ext cx="796680" cy="6933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FCEF60-A936-4576-9707-B8B92AE5B2F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322797" y="1671285"/>
                  <a:ext cx="80532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C595E82-1E60-45F1-BFA5-64CE61027E7B}"/>
                    </a:ext>
                  </a:extLst>
                </p14:cNvPr>
                <p14:cNvContentPartPr/>
                <p14:nvPr/>
              </p14:nvContentPartPr>
              <p14:xfrm>
                <a:off x="1094757" y="2002485"/>
                <a:ext cx="831240" cy="6483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C595E82-1E60-45F1-BFA5-64CE61027E7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90437" y="1998165"/>
                  <a:ext cx="839880" cy="65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1F60D14-F7B5-4B84-8CA9-07ACE6675C7B}"/>
                  </a:ext>
                </a:extLst>
              </p14:cNvPr>
              <p14:cNvContentPartPr/>
              <p14:nvPr/>
            </p14:nvContentPartPr>
            <p14:xfrm>
              <a:off x="8231757" y="1180245"/>
              <a:ext cx="3197160" cy="4878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1F60D14-F7B5-4B84-8CA9-07ACE6675C7B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8227437" y="1175925"/>
                <a:ext cx="320580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29A020F-5AA2-4680-9E87-5A25CB68C909}"/>
                  </a:ext>
                </a:extLst>
              </p14:cNvPr>
              <p14:cNvContentPartPr/>
              <p14:nvPr/>
            </p14:nvContentPartPr>
            <p14:xfrm>
              <a:off x="8232117" y="312645"/>
              <a:ext cx="3229920" cy="513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29A020F-5AA2-4680-9E87-5A25CB68C909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8227797" y="308325"/>
                <a:ext cx="3238560" cy="52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C7A927E-1835-4B74-8AAA-AA0E0ADCC659}"/>
              </a:ext>
            </a:extLst>
          </p:cNvPr>
          <p:cNvGrpSpPr/>
          <p:nvPr/>
        </p:nvGrpSpPr>
        <p:grpSpPr>
          <a:xfrm>
            <a:off x="8365677" y="272325"/>
            <a:ext cx="3055680" cy="512640"/>
            <a:chOff x="8365677" y="272325"/>
            <a:chExt cx="3055680" cy="51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70254B0-EE89-4D72-8B2B-FE341FE2419A}"/>
                    </a:ext>
                  </a:extLst>
                </p14:cNvPr>
                <p14:cNvContentPartPr/>
                <p14:nvPr/>
              </p14:nvContentPartPr>
              <p14:xfrm>
                <a:off x="8365677" y="272325"/>
                <a:ext cx="3055680" cy="512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70254B0-EE89-4D72-8B2B-FE341FE2419A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361357" y="268005"/>
                  <a:ext cx="306432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A072B33-FE55-4DAF-B3E3-2BC0A604F77E}"/>
                    </a:ext>
                  </a:extLst>
                </p14:cNvPr>
                <p14:cNvContentPartPr/>
                <p14:nvPr/>
              </p14:nvContentPartPr>
              <p14:xfrm>
                <a:off x="8944557" y="306165"/>
                <a:ext cx="1244160" cy="54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A072B33-FE55-4DAF-B3E3-2BC0A604F77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940237" y="301845"/>
                  <a:ext cx="1252800" cy="6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133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Magic Square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552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Price level stability</a:t>
            </a:r>
            <a:endParaRPr lang="de-DE" dirty="0"/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1661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High level of employment</a:t>
            </a:r>
            <a:endParaRPr lang="de-DE" dirty="0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17996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Steady and appropriate economic growth</a:t>
            </a:r>
            <a:endParaRPr lang="de-DE" dirty="0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23680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External balance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2711D3F-3679-465E-B80D-CF5E3EA46B93}"/>
                  </a:ext>
                </a:extLst>
              </p14:cNvPr>
              <p14:cNvContentPartPr/>
              <p14:nvPr/>
            </p14:nvContentPartPr>
            <p14:xfrm>
              <a:off x="45717" y="1144245"/>
              <a:ext cx="3423240" cy="1179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2711D3F-3679-465E-B80D-CF5E3EA46B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97" y="1139925"/>
                <a:ext cx="3431880" cy="11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D51E5C9-37A0-40A8-BF62-DF5A76F472B6}"/>
                  </a:ext>
                </a:extLst>
              </p14:cNvPr>
              <p14:cNvContentPartPr/>
              <p14:nvPr/>
            </p14:nvContentPartPr>
            <p14:xfrm>
              <a:off x="72357" y="4865565"/>
              <a:ext cx="2977200" cy="996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D51E5C9-37A0-40A8-BF62-DF5A76F472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37" y="4861245"/>
                <a:ext cx="298584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4E6A89D-CD11-4F78-9D87-2D2B1A370B7B}"/>
                  </a:ext>
                </a:extLst>
              </p14:cNvPr>
              <p14:cNvContentPartPr/>
              <p14:nvPr/>
            </p14:nvContentPartPr>
            <p14:xfrm>
              <a:off x="4728957" y="5065365"/>
              <a:ext cx="3717360" cy="741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4E6A89D-CD11-4F78-9D87-2D2B1A370B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4637" y="5061045"/>
                <a:ext cx="37260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955AB33-ACCB-4757-9B41-7993E2969919}"/>
                  </a:ext>
                </a:extLst>
              </p14:cNvPr>
              <p14:cNvContentPartPr/>
              <p14:nvPr/>
            </p14:nvContentPartPr>
            <p14:xfrm>
              <a:off x="5170677" y="1074405"/>
              <a:ext cx="2900520" cy="838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955AB33-ACCB-4757-9B41-7993E296991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66357" y="1070085"/>
                <a:ext cx="290916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372BD52-D8E7-4882-A2D6-B4AB9E0B820F}"/>
                  </a:ext>
                </a:extLst>
              </p14:cNvPr>
              <p14:cNvContentPartPr/>
              <p14:nvPr/>
            </p14:nvContentPartPr>
            <p14:xfrm>
              <a:off x="2184837" y="156765"/>
              <a:ext cx="2674800" cy="728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372BD52-D8E7-4882-A2D6-B4AB9E0B82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0517" y="152445"/>
                <a:ext cx="268344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348297D-2727-4E10-9841-5E273A8BD2F1}"/>
                  </a:ext>
                </a:extLst>
              </p14:cNvPr>
              <p14:cNvContentPartPr/>
              <p14:nvPr/>
            </p14:nvContentPartPr>
            <p14:xfrm>
              <a:off x="2213997" y="185205"/>
              <a:ext cx="2574000" cy="7455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348297D-2727-4E10-9841-5E273A8BD2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09677" y="180885"/>
                <a:ext cx="258264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C602CB3-28F0-4EB8-B5DE-86780C9CCFE5}"/>
                  </a:ext>
                </a:extLst>
              </p14:cNvPr>
              <p14:cNvContentPartPr/>
              <p14:nvPr/>
            </p14:nvContentPartPr>
            <p14:xfrm>
              <a:off x="84957" y="1240005"/>
              <a:ext cx="3262320" cy="11077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C602CB3-28F0-4EB8-B5DE-86780C9CCF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637" y="1235685"/>
                <a:ext cx="3270960" cy="11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4B0851D-3C51-4D8E-A4B8-BDD584A1F9A1}"/>
                  </a:ext>
                </a:extLst>
              </p14:cNvPr>
              <p14:cNvContentPartPr/>
              <p14:nvPr/>
            </p14:nvContentPartPr>
            <p14:xfrm>
              <a:off x="-49323" y="4941885"/>
              <a:ext cx="2926440" cy="9122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4B0851D-3C51-4D8E-A4B8-BDD584A1F9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53643" y="4937565"/>
                <a:ext cx="2935080" cy="9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6044463-E727-4C7B-8BBB-A59105745FAE}"/>
                  </a:ext>
                </a:extLst>
              </p14:cNvPr>
              <p14:cNvContentPartPr/>
              <p14:nvPr/>
            </p14:nvContentPartPr>
            <p14:xfrm>
              <a:off x="9029241" y="187365"/>
              <a:ext cx="2844720" cy="25005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6044463-E727-4C7B-8BBB-A59105745FA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024921" y="183045"/>
                <a:ext cx="2853360" cy="250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6332A47-1628-4BB7-B009-F85762BEA76B}"/>
              </a:ext>
            </a:extLst>
          </p:cNvPr>
          <p:cNvGrpSpPr/>
          <p:nvPr/>
        </p:nvGrpSpPr>
        <p:grpSpPr>
          <a:xfrm>
            <a:off x="9497961" y="554565"/>
            <a:ext cx="2044080" cy="1850400"/>
            <a:chOff x="9497961" y="554565"/>
            <a:chExt cx="2044080" cy="18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C330F1-2910-4FF9-9307-8F07899E3351}"/>
                    </a:ext>
                  </a:extLst>
                </p14:cNvPr>
                <p14:cNvContentPartPr/>
                <p14:nvPr/>
              </p14:nvContentPartPr>
              <p14:xfrm>
                <a:off x="9840681" y="700005"/>
                <a:ext cx="1554840" cy="1292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C330F1-2910-4FF9-9307-8F07899E33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36361" y="695685"/>
                  <a:ext cx="1563480" cy="13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592A2BA-A7BE-45A2-813A-D95BE50F483D}"/>
                    </a:ext>
                  </a:extLst>
                </p14:cNvPr>
                <p14:cNvContentPartPr/>
                <p14:nvPr/>
              </p14:nvContentPartPr>
              <p14:xfrm>
                <a:off x="11344401" y="1858125"/>
                <a:ext cx="197640" cy="291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592A2BA-A7BE-45A2-813A-D95BE50F483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340081" y="1853805"/>
                  <a:ext cx="2062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F620B10-BCB8-4B6D-BFC1-0E025C16F9F8}"/>
                    </a:ext>
                  </a:extLst>
                </p14:cNvPr>
                <p14:cNvContentPartPr/>
                <p14:nvPr/>
              </p14:nvContentPartPr>
              <p14:xfrm>
                <a:off x="9932481" y="554565"/>
                <a:ext cx="209880" cy="220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F620B10-BCB8-4B6D-BFC1-0E025C16F9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28161" y="550245"/>
                  <a:ext cx="218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CCF5E68-99E8-4936-A63A-32F66DAD9DC5}"/>
                    </a:ext>
                  </a:extLst>
                </p14:cNvPr>
                <p14:cNvContentPartPr/>
                <p14:nvPr/>
              </p14:nvContentPartPr>
              <p14:xfrm>
                <a:off x="9686241" y="564285"/>
                <a:ext cx="129960" cy="284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CCF5E68-99E8-4936-A63A-32F66DAD9D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81921" y="559965"/>
                  <a:ext cx="1386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CBD01BA-4A51-47D2-A35C-FEFF88B9DD37}"/>
                    </a:ext>
                  </a:extLst>
                </p14:cNvPr>
                <p14:cNvContentPartPr/>
                <p14:nvPr/>
              </p14:nvContentPartPr>
              <p14:xfrm>
                <a:off x="11257281" y="2212725"/>
                <a:ext cx="86760" cy="192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CBD01BA-4A51-47D2-A35C-FEFF88B9DD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52961" y="2208405"/>
                  <a:ext cx="95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7236D3-E49A-4910-9634-E98E6F3A531E}"/>
                    </a:ext>
                  </a:extLst>
                </p14:cNvPr>
                <p14:cNvContentPartPr/>
                <p14:nvPr/>
              </p14:nvContentPartPr>
              <p14:xfrm>
                <a:off x="11250081" y="2200845"/>
                <a:ext cx="162720" cy="109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7236D3-E49A-4910-9634-E98E6F3A53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45761" y="2196525"/>
                  <a:ext cx="171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9F8FAA7-065A-4C65-8C32-879AE269A5D3}"/>
                    </a:ext>
                  </a:extLst>
                </p14:cNvPr>
                <p14:cNvContentPartPr/>
                <p14:nvPr/>
              </p14:nvContentPartPr>
              <p14:xfrm>
                <a:off x="10186281" y="799725"/>
                <a:ext cx="1083600" cy="818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9F8FAA7-065A-4C65-8C32-879AE269A5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81961" y="795405"/>
                  <a:ext cx="1092240" cy="82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6BD2283-20C0-45D0-9BFC-4ABFAFFB4D94}"/>
                    </a:ext>
                  </a:extLst>
                </p14:cNvPr>
                <p14:cNvContentPartPr/>
                <p14:nvPr/>
              </p14:nvContentPartPr>
              <p14:xfrm>
                <a:off x="10474281" y="720525"/>
                <a:ext cx="606960" cy="978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6BD2283-20C0-45D0-9BFC-4ABFAFFB4D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69961" y="716205"/>
                  <a:ext cx="61560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BFEA456-8C5C-4052-B31E-7179ED8B1B54}"/>
                    </a:ext>
                  </a:extLst>
                </p14:cNvPr>
                <p14:cNvContentPartPr/>
                <p14:nvPr/>
              </p14:nvContentPartPr>
              <p14:xfrm>
                <a:off x="11335041" y="665445"/>
                <a:ext cx="127440" cy="214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BFEA456-8C5C-4052-B31E-7179ED8B1B5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330721" y="661125"/>
                  <a:ext cx="136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6E51E3F-B1C1-4B8B-9C66-E748CAAEA2C6}"/>
                    </a:ext>
                  </a:extLst>
                </p14:cNvPr>
                <p14:cNvContentPartPr/>
                <p14:nvPr/>
              </p14:nvContentPartPr>
              <p14:xfrm>
                <a:off x="11217321" y="1607925"/>
                <a:ext cx="27360" cy="183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6E51E3F-B1C1-4B8B-9C66-E748CAAEA2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13001" y="1603605"/>
                  <a:ext cx="36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FBC5531-1952-4E95-AC65-06380DC6044D}"/>
                    </a:ext>
                  </a:extLst>
                </p14:cNvPr>
                <p14:cNvContentPartPr/>
                <p14:nvPr/>
              </p14:nvContentPartPr>
              <p14:xfrm>
                <a:off x="11174841" y="1618365"/>
                <a:ext cx="173520" cy="157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FBC5531-1952-4E95-AC65-06380DC604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170521" y="1614045"/>
                  <a:ext cx="182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EA8F4C0-F852-4FE4-99F3-3FA844FBDEB8}"/>
                    </a:ext>
                  </a:extLst>
                </p14:cNvPr>
                <p14:cNvContentPartPr/>
                <p14:nvPr/>
              </p14:nvContentPartPr>
              <p14:xfrm>
                <a:off x="10066041" y="1124085"/>
                <a:ext cx="221760" cy="18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EA8F4C0-F852-4FE4-99F3-3FA844FBDEB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61721" y="1119765"/>
                  <a:ext cx="230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F055EC2-50B8-4EC5-9D9D-41B63485964A}"/>
                    </a:ext>
                  </a:extLst>
                </p14:cNvPr>
                <p14:cNvContentPartPr/>
                <p14:nvPr/>
              </p14:nvContentPartPr>
              <p14:xfrm>
                <a:off x="10491201" y="1168725"/>
                <a:ext cx="186120" cy="36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F055EC2-50B8-4EC5-9D9D-41B6348596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86881" y="1164405"/>
                  <a:ext cx="194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DFA0EB1-E5A2-4439-9383-83484A0FCE0D}"/>
                    </a:ext>
                  </a:extLst>
                </p14:cNvPr>
                <p14:cNvContentPartPr/>
                <p14:nvPr/>
              </p14:nvContentPartPr>
              <p14:xfrm>
                <a:off x="10656801" y="1295805"/>
                <a:ext cx="70560" cy="330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DFA0EB1-E5A2-4439-9383-83484A0FCE0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52481" y="1291485"/>
                  <a:ext cx="79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EDE0BE0-9168-4B9A-AC65-610B29143AC7}"/>
                    </a:ext>
                  </a:extLst>
                </p14:cNvPr>
                <p14:cNvContentPartPr/>
                <p14:nvPr/>
              </p14:nvContentPartPr>
              <p14:xfrm>
                <a:off x="10593441" y="1794045"/>
                <a:ext cx="30960" cy="201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EDE0BE0-9168-4B9A-AC65-610B29143A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89121" y="1789725"/>
                  <a:ext cx="39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07FC83D-84E9-467D-857C-4543862CD7D4}"/>
                    </a:ext>
                  </a:extLst>
                </p14:cNvPr>
                <p14:cNvContentPartPr/>
                <p14:nvPr/>
              </p14:nvContentPartPr>
              <p14:xfrm>
                <a:off x="10543041" y="2178525"/>
                <a:ext cx="78840" cy="78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07FC83D-84E9-467D-857C-4543862CD7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38721" y="2174205"/>
                  <a:ext cx="87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799EA46-C148-4A9A-9EAD-7461BD807686}"/>
                    </a:ext>
                  </a:extLst>
                </p14:cNvPr>
                <p14:cNvContentPartPr/>
                <p14:nvPr/>
              </p14:nvContentPartPr>
              <p14:xfrm>
                <a:off x="10468881" y="2122005"/>
                <a:ext cx="134280" cy="164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799EA46-C148-4A9A-9EAD-7461BD8076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64561" y="2117685"/>
                  <a:ext cx="142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FCA487-0D80-48F6-B87A-DC63EB5E4A31}"/>
                    </a:ext>
                  </a:extLst>
                </p14:cNvPr>
                <p14:cNvContentPartPr/>
                <p14:nvPr/>
              </p14:nvContentPartPr>
              <p14:xfrm>
                <a:off x="10661481" y="2020845"/>
                <a:ext cx="90720" cy="152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FCA487-0D80-48F6-B87A-DC63EB5E4A3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57161" y="2016525"/>
                  <a:ext cx="99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0794D34-35ED-4D55-A748-0E9168F38464}"/>
                    </a:ext>
                  </a:extLst>
                </p14:cNvPr>
                <p14:cNvContentPartPr/>
                <p14:nvPr/>
              </p14:nvContentPartPr>
              <p14:xfrm>
                <a:off x="9642321" y="1092045"/>
                <a:ext cx="112320" cy="233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0794D34-35ED-4D55-A748-0E9168F384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38001" y="1087725"/>
                  <a:ext cx="120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BD1ECDB-E94B-4D1B-90B0-FCE0CB6D51C4}"/>
                    </a:ext>
                  </a:extLst>
                </p14:cNvPr>
                <p14:cNvContentPartPr/>
                <p14:nvPr/>
              </p14:nvContentPartPr>
              <p14:xfrm>
                <a:off x="9776241" y="963525"/>
                <a:ext cx="160560" cy="111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BD1ECDB-E94B-4D1B-90B0-FCE0CB6D51C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71921" y="959205"/>
                  <a:ext cx="169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B6D26D1-A844-481E-ABE9-55A45C4B4F77}"/>
                    </a:ext>
                  </a:extLst>
                </p14:cNvPr>
                <p14:cNvContentPartPr/>
                <p14:nvPr/>
              </p14:nvContentPartPr>
              <p14:xfrm>
                <a:off x="9497961" y="809805"/>
                <a:ext cx="448560" cy="716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B6D26D1-A844-481E-ABE9-55A45C4B4F7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93641" y="805485"/>
                  <a:ext cx="457200" cy="72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C23F3E1-A750-4BCC-A48C-81DD059903CF}"/>
                  </a:ext>
                </a:extLst>
              </p14:cNvPr>
              <p14:cNvContentPartPr/>
              <p14:nvPr/>
            </p14:nvContentPartPr>
            <p14:xfrm>
              <a:off x="4733001" y="5083365"/>
              <a:ext cx="3671280" cy="7725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C23F3E1-A750-4BCC-A48C-81DD059903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728681" y="5079045"/>
                <a:ext cx="3679920" cy="78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3888050-4979-42CF-90B3-73FD9F14B441}"/>
              </a:ext>
            </a:extLst>
          </p:cNvPr>
          <p:cNvGrpSpPr/>
          <p:nvPr/>
        </p:nvGrpSpPr>
        <p:grpSpPr>
          <a:xfrm>
            <a:off x="163881" y="1154685"/>
            <a:ext cx="3150276" cy="1109160"/>
            <a:chOff x="163881" y="1154685"/>
            <a:chExt cx="3150276" cy="11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10E5094-47F4-431E-814C-1544AD8DEB34}"/>
                    </a:ext>
                  </a:extLst>
                </p14:cNvPr>
                <p14:cNvContentPartPr/>
                <p14:nvPr/>
              </p14:nvContentPartPr>
              <p14:xfrm>
                <a:off x="186477" y="1154685"/>
                <a:ext cx="3127680" cy="1109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10E5094-47F4-431E-814C-1544AD8DEB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2157" y="1150365"/>
                  <a:ext cx="3136320" cy="11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DFFDF12-25F6-4628-BAF5-651FB9FE9DDC}"/>
                    </a:ext>
                  </a:extLst>
                </p14:cNvPr>
                <p14:cNvContentPartPr/>
                <p14:nvPr/>
              </p14:nvContentPartPr>
              <p14:xfrm>
                <a:off x="224997" y="1609725"/>
                <a:ext cx="2288160" cy="635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DFFDF12-25F6-4628-BAF5-651FB9FE9D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0677" y="1605405"/>
                  <a:ext cx="229680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825A2D5-2F45-4DF1-88EF-3C0C2EDC3EF1}"/>
                    </a:ext>
                  </a:extLst>
                </p14:cNvPr>
                <p14:cNvContentPartPr/>
                <p14:nvPr/>
              </p14:nvContentPartPr>
              <p14:xfrm>
                <a:off x="1302201" y="1693245"/>
                <a:ext cx="163800" cy="14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825A2D5-2F45-4DF1-88EF-3C0C2EDC3EF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97881" y="1688925"/>
                  <a:ext cx="172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566D22D-3D20-425E-B267-465682CF5140}"/>
                    </a:ext>
                  </a:extLst>
                </p14:cNvPr>
                <p14:cNvContentPartPr/>
                <p14:nvPr/>
              </p14:nvContentPartPr>
              <p14:xfrm>
                <a:off x="163881" y="1698285"/>
                <a:ext cx="2401200" cy="5601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566D22D-3D20-425E-B267-465682CF51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9561" y="1693965"/>
                  <a:ext cx="2409840" cy="56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A3D2993-C96F-4CA0-B077-9183DDA25EE5}"/>
                  </a:ext>
                </a:extLst>
              </p14:cNvPr>
              <p14:cNvContentPartPr/>
              <p14:nvPr/>
            </p14:nvContentPartPr>
            <p14:xfrm>
              <a:off x="4744161" y="4990125"/>
              <a:ext cx="3663360" cy="7758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A3D2993-C96F-4CA0-B077-9183DDA25EE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739841" y="4985805"/>
                <a:ext cx="367200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F4EFFC6-D079-40BD-BEA9-B1A1B9304327}"/>
                  </a:ext>
                </a:extLst>
              </p14:cNvPr>
              <p14:cNvContentPartPr/>
              <p14:nvPr/>
            </p14:nvContentPartPr>
            <p14:xfrm>
              <a:off x="5168601" y="1228125"/>
              <a:ext cx="2711160" cy="6912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F4EFFC6-D079-40BD-BEA9-B1A1B930432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164281" y="1223805"/>
                <a:ext cx="271980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15B362B-EDF8-4DE7-A98A-FE8811F422A8}"/>
                  </a:ext>
                </a:extLst>
              </p14:cNvPr>
              <p14:cNvContentPartPr/>
              <p14:nvPr/>
            </p14:nvContentPartPr>
            <p14:xfrm>
              <a:off x="122121" y="814125"/>
              <a:ext cx="2973600" cy="16326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15B362B-EDF8-4DE7-A98A-FE8811F422A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7801" y="809805"/>
                <a:ext cx="2982240" cy="16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3B3896F-57D2-47E4-AC6C-18505028032C}"/>
                  </a:ext>
                </a:extLst>
              </p14:cNvPr>
              <p14:cNvContentPartPr/>
              <p14:nvPr/>
            </p14:nvContentPartPr>
            <p14:xfrm>
              <a:off x="122121" y="1081965"/>
              <a:ext cx="3056760" cy="13914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3B3896F-57D2-47E4-AC6C-18505028032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7801" y="1077645"/>
                <a:ext cx="3065400" cy="140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EE1F8A7-51B1-4716-874E-34DF70A3EF7C}"/>
              </a:ext>
            </a:extLst>
          </p:cNvPr>
          <p:cNvGrpSpPr/>
          <p:nvPr/>
        </p:nvGrpSpPr>
        <p:grpSpPr>
          <a:xfrm>
            <a:off x="134001" y="4625085"/>
            <a:ext cx="8225280" cy="1248120"/>
            <a:chOff x="134001" y="4625085"/>
            <a:chExt cx="8225280" cy="12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85EE30B-97CF-433C-A3C6-EBDA3C055048}"/>
                    </a:ext>
                  </a:extLst>
                </p14:cNvPr>
                <p14:cNvContentPartPr/>
                <p14:nvPr/>
              </p14:nvContentPartPr>
              <p14:xfrm>
                <a:off x="189441" y="4625085"/>
                <a:ext cx="2797200" cy="1248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85EE30B-97CF-433C-A3C6-EBDA3C05504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5121" y="4620765"/>
                  <a:ext cx="2805840" cy="12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D692371-C2E7-498D-910B-FDA46974FCAB}"/>
                    </a:ext>
                  </a:extLst>
                </p14:cNvPr>
                <p14:cNvContentPartPr/>
                <p14:nvPr/>
              </p14:nvContentPartPr>
              <p14:xfrm>
                <a:off x="4925601" y="4842165"/>
                <a:ext cx="3433680" cy="1028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D692371-C2E7-498D-910B-FDA46974FCA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21281" y="4837845"/>
                  <a:ext cx="3442320" cy="10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6348727-992C-446A-8A02-952AECB339BE}"/>
                    </a:ext>
                  </a:extLst>
                </p14:cNvPr>
                <p14:cNvContentPartPr/>
                <p14:nvPr/>
              </p14:nvContentPartPr>
              <p14:xfrm>
                <a:off x="134001" y="4828125"/>
                <a:ext cx="2923920" cy="1000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6348727-992C-446A-8A02-952AECB339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9681" y="4823805"/>
                  <a:ext cx="2932560" cy="100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089881" y="48046"/>
            <a:ext cx="73083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/>
              <a:t>Steady and appropriate economic growth</a:t>
            </a:r>
            <a:endParaRPr lang="en-US" sz="2400" b="1" dirty="0"/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52202" y="290319"/>
            <a:ext cx="11639798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sz="2000" u="sng">
                <a:solidFill>
                  <a:schemeClr val="tx1"/>
                </a:solidFill>
              </a:rPr>
              <a:t>Indicators</a:t>
            </a:r>
            <a:endParaRPr lang="de-DE" sz="2000" u="sng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change of overall economic performance, not including singular changes in prices (price adjusted GDP)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 per capita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since in general new inhabitants will increase GDP, we also to adjust for population growth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→	</a:t>
            </a:r>
            <a:r>
              <a:rPr lang="de-DE" sz="2000">
                <a:solidFill>
                  <a:schemeClr val="tx1"/>
                </a:solidFill>
              </a:rPr>
              <a:t>In developed countries an growth rate of GDP of roughly </a:t>
            </a:r>
            <a:r>
              <a:rPr lang="de-DE" sz="2000" dirty="0">
                <a:solidFill>
                  <a:schemeClr val="tx1"/>
                </a:solidFill>
              </a:rPr>
              <a:t>1%-3</a:t>
            </a:r>
            <a:r>
              <a:rPr lang="de-DE" sz="2000">
                <a:solidFill>
                  <a:schemeClr val="tx1"/>
                </a:solidFill>
              </a:rPr>
              <a:t>% p.a. is claimed to be appropriate on average, without high volatily around this traget growth rate.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650" y="6531017"/>
            <a:ext cx="2313063" cy="237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IMF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26D9F9-CEC4-4F93-ACE7-A6F04CEC94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C9FDED-8E55-4320-9D47-552BBF40C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356" y="3704872"/>
            <a:ext cx="6047756" cy="2792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6BC81CD-E933-429A-B7E3-3E67897A2C07}"/>
                  </a:ext>
                </a:extLst>
              </p14:cNvPr>
              <p14:cNvContentPartPr/>
              <p14:nvPr/>
            </p14:nvContentPartPr>
            <p14:xfrm>
              <a:off x="1952192" y="526485"/>
              <a:ext cx="5647320" cy="73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6BC81CD-E933-429A-B7E3-3E67897A2C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7872" y="522165"/>
                <a:ext cx="56559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3878CAC-9B14-43DE-ACE3-6A34D558B8E5}"/>
                  </a:ext>
                </a:extLst>
              </p14:cNvPr>
              <p14:cNvContentPartPr/>
              <p14:nvPr/>
            </p14:nvContentPartPr>
            <p14:xfrm>
              <a:off x="2114192" y="469605"/>
              <a:ext cx="5546880" cy="1274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3878CAC-9B14-43DE-ACE3-6A34D558B8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9872" y="465285"/>
                <a:ext cx="55555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43337C7-BC59-4CF2-8F66-9F35502770C4}"/>
                  </a:ext>
                </a:extLst>
              </p14:cNvPr>
              <p14:cNvContentPartPr/>
              <p14:nvPr/>
            </p14:nvContentPartPr>
            <p14:xfrm>
              <a:off x="9629552" y="490125"/>
              <a:ext cx="72720" cy="770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43337C7-BC59-4CF2-8F66-9F35502770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25232" y="485805"/>
                <a:ext cx="813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8297" name="Freihand 478296">
                <a:extLst>
                  <a:ext uri="{FF2B5EF4-FFF2-40B4-BE49-F238E27FC236}">
                    <a16:creationId xmlns:a16="http://schemas.microsoft.com/office/drawing/2014/main" id="{70A9DA78-7AB8-4AA1-BF28-B336652269AB}"/>
                  </a:ext>
                </a:extLst>
              </p14:cNvPr>
              <p14:cNvContentPartPr/>
              <p14:nvPr/>
            </p14:nvContentPartPr>
            <p14:xfrm>
              <a:off x="2059832" y="1804485"/>
              <a:ext cx="2434320" cy="497160"/>
            </p14:xfrm>
          </p:contentPart>
        </mc:Choice>
        <mc:Fallback xmlns="">
          <p:pic>
            <p:nvPicPr>
              <p:cNvPr id="478297" name="Freihand 478296">
                <a:extLst>
                  <a:ext uri="{FF2B5EF4-FFF2-40B4-BE49-F238E27FC236}">
                    <a16:creationId xmlns:a16="http://schemas.microsoft.com/office/drawing/2014/main" id="{70A9DA78-7AB8-4AA1-BF28-B336652269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55512" y="1800165"/>
                <a:ext cx="244296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8298" name="Freihand 478297">
                <a:extLst>
                  <a:ext uri="{FF2B5EF4-FFF2-40B4-BE49-F238E27FC236}">
                    <a16:creationId xmlns:a16="http://schemas.microsoft.com/office/drawing/2014/main" id="{BA3C6913-085A-418C-9708-CE4475D9A78C}"/>
                  </a:ext>
                </a:extLst>
              </p14:cNvPr>
              <p14:cNvContentPartPr/>
              <p14:nvPr/>
            </p14:nvContentPartPr>
            <p14:xfrm>
              <a:off x="7772312" y="2077365"/>
              <a:ext cx="3104280" cy="494640"/>
            </p14:xfrm>
          </p:contentPart>
        </mc:Choice>
        <mc:Fallback xmlns="">
          <p:pic>
            <p:nvPicPr>
              <p:cNvPr id="478298" name="Freihand 478297">
                <a:extLst>
                  <a:ext uri="{FF2B5EF4-FFF2-40B4-BE49-F238E27FC236}">
                    <a16:creationId xmlns:a16="http://schemas.microsoft.com/office/drawing/2014/main" id="{BA3C6913-085A-418C-9708-CE4475D9A7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67992" y="2073045"/>
                <a:ext cx="3112920" cy="50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02" name="Gruppieren 478301">
            <a:extLst>
              <a:ext uri="{FF2B5EF4-FFF2-40B4-BE49-F238E27FC236}">
                <a16:creationId xmlns:a16="http://schemas.microsoft.com/office/drawing/2014/main" id="{7BAD633B-DE81-4313-9F54-E2C62246D0F6}"/>
              </a:ext>
            </a:extLst>
          </p:cNvPr>
          <p:cNvGrpSpPr/>
          <p:nvPr/>
        </p:nvGrpSpPr>
        <p:grpSpPr>
          <a:xfrm>
            <a:off x="2550152" y="5312325"/>
            <a:ext cx="914760" cy="291240"/>
            <a:chOff x="2550152" y="5312325"/>
            <a:chExt cx="91476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78300" name="Freihand 478299">
                  <a:extLst>
                    <a:ext uri="{FF2B5EF4-FFF2-40B4-BE49-F238E27FC236}">
                      <a16:creationId xmlns:a16="http://schemas.microsoft.com/office/drawing/2014/main" id="{A3B65EAC-78CD-48F3-B3A1-DB747AD9DAC6}"/>
                    </a:ext>
                  </a:extLst>
                </p14:cNvPr>
                <p14:cNvContentPartPr/>
                <p14:nvPr/>
              </p14:nvContentPartPr>
              <p14:xfrm>
                <a:off x="2550152" y="5345805"/>
                <a:ext cx="70200" cy="240120"/>
              </p14:xfrm>
            </p:contentPart>
          </mc:Choice>
          <mc:Fallback xmlns="">
            <p:pic>
              <p:nvPicPr>
                <p:cNvPr id="478300" name="Freihand 478299">
                  <a:extLst>
                    <a:ext uri="{FF2B5EF4-FFF2-40B4-BE49-F238E27FC236}">
                      <a16:creationId xmlns:a16="http://schemas.microsoft.com/office/drawing/2014/main" id="{A3B65EAC-78CD-48F3-B3A1-DB747AD9DA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45832" y="5341485"/>
                  <a:ext cx="78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78301" name="Freihand 478300">
                  <a:extLst>
                    <a:ext uri="{FF2B5EF4-FFF2-40B4-BE49-F238E27FC236}">
                      <a16:creationId xmlns:a16="http://schemas.microsoft.com/office/drawing/2014/main" id="{A2E31600-E0C1-4D5F-BA57-1A14C9DD2B0A}"/>
                    </a:ext>
                  </a:extLst>
                </p14:cNvPr>
                <p14:cNvContentPartPr/>
                <p14:nvPr/>
              </p14:nvContentPartPr>
              <p14:xfrm>
                <a:off x="3404072" y="5312325"/>
                <a:ext cx="60840" cy="291240"/>
              </p14:xfrm>
            </p:contentPart>
          </mc:Choice>
          <mc:Fallback xmlns="">
            <p:pic>
              <p:nvPicPr>
                <p:cNvPr id="478301" name="Freihand 478300">
                  <a:extLst>
                    <a:ext uri="{FF2B5EF4-FFF2-40B4-BE49-F238E27FC236}">
                      <a16:creationId xmlns:a16="http://schemas.microsoft.com/office/drawing/2014/main" id="{A2E31600-E0C1-4D5F-BA57-1A14C9DD2B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99752" y="5308005"/>
                  <a:ext cx="6948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8307" name="Freihand 478306">
                <a:extLst>
                  <a:ext uri="{FF2B5EF4-FFF2-40B4-BE49-F238E27FC236}">
                    <a16:creationId xmlns:a16="http://schemas.microsoft.com/office/drawing/2014/main" id="{BDF3282A-3176-4A84-A9A1-48712FF0FBF3}"/>
                  </a:ext>
                </a:extLst>
              </p14:cNvPr>
              <p14:cNvContentPartPr/>
              <p14:nvPr/>
            </p14:nvContentPartPr>
            <p14:xfrm>
              <a:off x="5830832" y="5677005"/>
              <a:ext cx="920880" cy="206640"/>
            </p14:xfrm>
          </p:contentPart>
        </mc:Choice>
        <mc:Fallback xmlns="">
          <p:pic>
            <p:nvPicPr>
              <p:cNvPr id="478307" name="Freihand 478306">
                <a:extLst>
                  <a:ext uri="{FF2B5EF4-FFF2-40B4-BE49-F238E27FC236}">
                    <a16:creationId xmlns:a16="http://schemas.microsoft.com/office/drawing/2014/main" id="{BDF3282A-3176-4A84-A9A1-48712FF0FB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26512" y="5672685"/>
                <a:ext cx="9295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8309" name="Freihand 478308">
                <a:extLst>
                  <a:ext uri="{FF2B5EF4-FFF2-40B4-BE49-F238E27FC236}">
                    <a16:creationId xmlns:a16="http://schemas.microsoft.com/office/drawing/2014/main" id="{CC7B6DC0-3C6A-4915-A48E-D592A9A1BD4A}"/>
                  </a:ext>
                </a:extLst>
              </p14:cNvPr>
              <p14:cNvContentPartPr/>
              <p14:nvPr/>
            </p14:nvContentPartPr>
            <p14:xfrm>
              <a:off x="6690512" y="5541645"/>
              <a:ext cx="147240" cy="233640"/>
            </p14:xfrm>
          </p:contentPart>
        </mc:Choice>
        <mc:Fallback xmlns="">
          <p:pic>
            <p:nvPicPr>
              <p:cNvPr id="478309" name="Freihand 478308">
                <a:extLst>
                  <a:ext uri="{FF2B5EF4-FFF2-40B4-BE49-F238E27FC236}">
                    <a16:creationId xmlns:a16="http://schemas.microsoft.com/office/drawing/2014/main" id="{CC7B6DC0-3C6A-4915-A48E-D592A9A1BD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86192" y="5537325"/>
                <a:ext cx="15588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33" name="Gruppieren 478332">
            <a:extLst>
              <a:ext uri="{FF2B5EF4-FFF2-40B4-BE49-F238E27FC236}">
                <a16:creationId xmlns:a16="http://schemas.microsoft.com/office/drawing/2014/main" id="{49F9D17F-4679-4B01-8C08-70EA338A0AAA}"/>
              </a:ext>
            </a:extLst>
          </p:cNvPr>
          <p:cNvGrpSpPr/>
          <p:nvPr/>
        </p:nvGrpSpPr>
        <p:grpSpPr>
          <a:xfrm>
            <a:off x="5817872" y="5579445"/>
            <a:ext cx="942480" cy="364320"/>
            <a:chOff x="5817872" y="5579445"/>
            <a:chExt cx="94248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8303" name="Freihand 478302">
                  <a:extLst>
                    <a:ext uri="{FF2B5EF4-FFF2-40B4-BE49-F238E27FC236}">
                      <a16:creationId xmlns:a16="http://schemas.microsoft.com/office/drawing/2014/main" id="{03D564E8-486F-44D0-96FE-E5DDD2A21B7A}"/>
                    </a:ext>
                  </a:extLst>
                </p14:cNvPr>
                <p14:cNvContentPartPr/>
                <p14:nvPr/>
              </p14:nvContentPartPr>
              <p14:xfrm>
                <a:off x="5817872" y="5734245"/>
                <a:ext cx="925560" cy="75960"/>
              </p14:xfrm>
            </p:contentPart>
          </mc:Choice>
          <mc:Fallback xmlns="">
            <p:pic>
              <p:nvPicPr>
                <p:cNvPr id="478303" name="Freihand 478302">
                  <a:extLst>
                    <a:ext uri="{FF2B5EF4-FFF2-40B4-BE49-F238E27FC236}">
                      <a16:creationId xmlns:a16="http://schemas.microsoft.com/office/drawing/2014/main" id="{03D564E8-486F-44D0-96FE-E5DDD2A21B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13552" y="5729925"/>
                  <a:ext cx="93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78304" name="Freihand 478303">
                  <a:extLst>
                    <a:ext uri="{FF2B5EF4-FFF2-40B4-BE49-F238E27FC236}">
                      <a16:creationId xmlns:a16="http://schemas.microsoft.com/office/drawing/2014/main" id="{893907C0-6F6F-4A29-A62B-E026AF1FBBED}"/>
                    </a:ext>
                  </a:extLst>
                </p14:cNvPr>
                <p14:cNvContentPartPr/>
                <p14:nvPr/>
              </p14:nvContentPartPr>
              <p14:xfrm>
                <a:off x="6702752" y="5579445"/>
                <a:ext cx="44280" cy="364320"/>
              </p14:xfrm>
            </p:contentPart>
          </mc:Choice>
          <mc:Fallback xmlns="">
            <p:pic>
              <p:nvPicPr>
                <p:cNvPr id="478304" name="Freihand 478303">
                  <a:extLst>
                    <a:ext uri="{FF2B5EF4-FFF2-40B4-BE49-F238E27FC236}">
                      <a16:creationId xmlns:a16="http://schemas.microsoft.com/office/drawing/2014/main" id="{893907C0-6F6F-4A29-A62B-E026AF1FBB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98432" y="5575125"/>
                  <a:ext cx="529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8305" name="Freihand 478304">
                  <a:extLst>
                    <a:ext uri="{FF2B5EF4-FFF2-40B4-BE49-F238E27FC236}">
                      <a16:creationId xmlns:a16="http://schemas.microsoft.com/office/drawing/2014/main" id="{78A618AF-3A26-45DA-B0E7-6E48508CFF9F}"/>
                    </a:ext>
                  </a:extLst>
                </p14:cNvPr>
                <p14:cNvContentPartPr/>
                <p14:nvPr/>
              </p14:nvContentPartPr>
              <p14:xfrm>
                <a:off x="5850272" y="5593125"/>
                <a:ext cx="89280" cy="299880"/>
              </p14:xfrm>
            </p:contentPart>
          </mc:Choice>
          <mc:Fallback xmlns="">
            <p:pic>
              <p:nvPicPr>
                <p:cNvPr id="478305" name="Freihand 478304">
                  <a:extLst>
                    <a:ext uri="{FF2B5EF4-FFF2-40B4-BE49-F238E27FC236}">
                      <a16:creationId xmlns:a16="http://schemas.microsoft.com/office/drawing/2014/main" id="{78A618AF-3A26-45DA-B0E7-6E48508CFF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45952" y="5588805"/>
                  <a:ext cx="97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8332" name="Freihand 478331">
                  <a:extLst>
                    <a:ext uri="{FF2B5EF4-FFF2-40B4-BE49-F238E27FC236}">
                      <a16:creationId xmlns:a16="http://schemas.microsoft.com/office/drawing/2014/main" id="{2E63E459-5DEF-4A64-B8BD-3A59B8671BF3}"/>
                    </a:ext>
                  </a:extLst>
                </p14:cNvPr>
                <p14:cNvContentPartPr/>
                <p14:nvPr/>
              </p14:nvContentPartPr>
              <p14:xfrm>
                <a:off x="6692312" y="5679525"/>
                <a:ext cx="68040" cy="109080"/>
              </p14:xfrm>
            </p:contentPart>
          </mc:Choice>
          <mc:Fallback xmlns="">
            <p:pic>
              <p:nvPicPr>
                <p:cNvPr id="478332" name="Freihand 478331">
                  <a:extLst>
                    <a:ext uri="{FF2B5EF4-FFF2-40B4-BE49-F238E27FC236}">
                      <a16:creationId xmlns:a16="http://schemas.microsoft.com/office/drawing/2014/main" id="{2E63E459-5DEF-4A64-B8BD-3A59B8671B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87992" y="5675205"/>
                  <a:ext cx="7668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78334" name="Freihand 478333">
                <a:extLst>
                  <a:ext uri="{FF2B5EF4-FFF2-40B4-BE49-F238E27FC236}">
                    <a16:creationId xmlns:a16="http://schemas.microsoft.com/office/drawing/2014/main" id="{1E6BD9CA-659C-4C43-A5FF-1C4DF6C83712}"/>
                  </a:ext>
                </a:extLst>
              </p14:cNvPr>
              <p14:cNvContentPartPr/>
              <p14:nvPr/>
            </p14:nvContentPartPr>
            <p14:xfrm>
              <a:off x="6769712" y="5554605"/>
              <a:ext cx="587520" cy="40680"/>
            </p14:xfrm>
          </p:contentPart>
        </mc:Choice>
        <mc:Fallback xmlns="">
          <p:pic>
            <p:nvPicPr>
              <p:cNvPr id="478334" name="Freihand 478333">
                <a:extLst>
                  <a:ext uri="{FF2B5EF4-FFF2-40B4-BE49-F238E27FC236}">
                    <a16:creationId xmlns:a16="http://schemas.microsoft.com/office/drawing/2014/main" id="{1E6BD9CA-659C-4C43-A5FF-1C4DF6C8371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65392" y="5550285"/>
                <a:ext cx="59616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37" name="Gruppieren 478336">
            <a:extLst>
              <a:ext uri="{FF2B5EF4-FFF2-40B4-BE49-F238E27FC236}">
                <a16:creationId xmlns:a16="http://schemas.microsoft.com/office/drawing/2014/main" id="{D3C79E4C-7DF5-4106-8993-9B57A0BD74D6}"/>
              </a:ext>
            </a:extLst>
          </p:cNvPr>
          <p:cNvGrpSpPr/>
          <p:nvPr/>
        </p:nvGrpSpPr>
        <p:grpSpPr>
          <a:xfrm>
            <a:off x="6454712" y="4086885"/>
            <a:ext cx="1712160" cy="1276920"/>
            <a:chOff x="6454712" y="4086885"/>
            <a:chExt cx="1712160" cy="12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8311" name="Freihand 478310">
                  <a:extLst>
                    <a:ext uri="{FF2B5EF4-FFF2-40B4-BE49-F238E27FC236}">
                      <a16:creationId xmlns:a16="http://schemas.microsoft.com/office/drawing/2014/main" id="{C012A7BC-CE6D-4538-B2CB-77E42EBEC6BA}"/>
                    </a:ext>
                  </a:extLst>
                </p14:cNvPr>
                <p14:cNvContentPartPr/>
                <p14:nvPr/>
              </p14:nvContentPartPr>
              <p14:xfrm>
                <a:off x="6853592" y="4792845"/>
                <a:ext cx="37080" cy="277200"/>
              </p14:xfrm>
            </p:contentPart>
          </mc:Choice>
          <mc:Fallback xmlns="">
            <p:pic>
              <p:nvPicPr>
                <p:cNvPr id="478311" name="Freihand 478310">
                  <a:extLst>
                    <a:ext uri="{FF2B5EF4-FFF2-40B4-BE49-F238E27FC236}">
                      <a16:creationId xmlns:a16="http://schemas.microsoft.com/office/drawing/2014/main" id="{C012A7BC-CE6D-4538-B2CB-77E42EBEC6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49272" y="4788525"/>
                  <a:ext cx="457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8312" name="Freihand 478311">
                  <a:extLst>
                    <a:ext uri="{FF2B5EF4-FFF2-40B4-BE49-F238E27FC236}">
                      <a16:creationId xmlns:a16="http://schemas.microsoft.com/office/drawing/2014/main" id="{723C6534-355F-4C6E-AE93-DE526D6B6D39}"/>
                    </a:ext>
                  </a:extLst>
                </p14:cNvPr>
                <p14:cNvContentPartPr/>
                <p14:nvPr/>
              </p14:nvContentPartPr>
              <p14:xfrm>
                <a:off x="6795992" y="4932885"/>
                <a:ext cx="133200" cy="194040"/>
              </p14:xfrm>
            </p:contentPart>
          </mc:Choice>
          <mc:Fallback xmlns="">
            <p:pic>
              <p:nvPicPr>
                <p:cNvPr id="478312" name="Freihand 478311">
                  <a:extLst>
                    <a:ext uri="{FF2B5EF4-FFF2-40B4-BE49-F238E27FC236}">
                      <a16:creationId xmlns:a16="http://schemas.microsoft.com/office/drawing/2014/main" id="{723C6534-355F-4C6E-AE93-DE526D6B6D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91672" y="4928565"/>
                  <a:ext cx="141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78313" name="Freihand 478312">
                  <a:extLst>
                    <a:ext uri="{FF2B5EF4-FFF2-40B4-BE49-F238E27FC236}">
                      <a16:creationId xmlns:a16="http://schemas.microsoft.com/office/drawing/2014/main" id="{EC3D587C-490B-4732-9043-E74164C9A60F}"/>
                    </a:ext>
                  </a:extLst>
                </p14:cNvPr>
                <p14:cNvContentPartPr/>
                <p14:nvPr/>
              </p14:nvContentPartPr>
              <p14:xfrm>
                <a:off x="6609872" y="4587645"/>
                <a:ext cx="89640" cy="179640"/>
              </p14:xfrm>
            </p:contentPart>
          </mc:Choice>
          <mc:Fallback xmlns="">
            <p:pic>
              <p:nvPicPr>
                <p:cNvPr id="478313" name="Freihand 478312">
                  <a:extLst>
                    <a:ext uri="{FF2B5EF4-FFF2-40B4-BE49-F238E27FC236}">
                      <a16:creationId xmlns:a16="http://schemas.microsoft.com/office/drawing/2014/main" id="{EC3D587C-490B-4732-9043-E74164C9A6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05552" y="4583325"/>
                  <a:ext cx="98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8314" name="Freihand 478313">
                  <a:extLst>
                    <a:ext uri="{FF2B5EF4-FFF2-40B4-BE49-F238E27FC236}">
                      <a16:creationId xmlns:a16="http://schemas.microsoft.com/office/drawing/2014/main" id="{165B0172-D94A-4219-A47D-1DE9773AF61E}"/>
                    </a:ext>
                  </a:extLst>
                </p14:cNvPr>
                <p14:cNvContentPartPr/>
                <p14:nvPr/>
              </p14:nvContentPartPr>
              <p14:xfrm>
                <a:off x="6699152" y="4606725"/>
                <a:ext cx="78120" cy="154080"/>
              </p14:xfrm>
            </p:contentPart>
          </mc:Choice>
          <mc:Fallback xmlns="">
            <p:pic>
              <p:nvPicPr>
                <p:cNvPr id="478314" name="Freihand 478313">
                  <a:extLst>
                    <a:ext uri="{FF2B5EF4-FFF2-40B4-BE49-F238E27FC236}">
                      <a16:creationId xmlns:a16="http://schemas.microsoft.com/office/drawing/2014/main" id="{165B0172-D94A-4219-A47D-1DE9773AF6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94832" y="4602405"/>
                  <a:ext cx="86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8315" name="Freihand 478314">
                  <a:extLst>
                    <a:ext uri="{FF2B5EF4-FFF2-40B4-BE49-F238E27FC236}">
                      <a16:creationId xmlns:a16="http://schemas.microsoft.com/office/drawing/2014/main" id="{F1034FE2-DCA4-48A9-81BA-F7B37844ACAD}"/>
                    </a:ext>
                  </a:extLst>
                </p14:cNvPr>
                <p14:cNvContentPartPr/>
                <p14:nvPr/>
              </p14:nvContentPartPr>
              <p14:xfrm>
                <a:off x="6770792" y="4521765"/>
                <a:ext cx="103680" cy="119520"/>
              </p14:xfrm>
            </p:contentPart>
          </mc:Choice>
          <mc:Fallback xmlns="">
            <p:pic>
              <p:nvPicPr>
                <p:cNvPr id="478315" name="Freihand 478314">
                  <a:extLst>
                    <a:ext uri="{FF2B5EF4-FFF2-40B4-BE49-F238E27FC236}">
                      <a16:creationId xmlns:a16="http://schemas.microsoft.com/office/drawing/2014/main" id="{F1034FE2-DCA4-48A9-81BA-F7B37844AC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66472" y="4517445"/>
                  <a:ext cx="112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8316" name="Freihand 478315">
                  <a:extLst>
                    <a:ext uri="{FF2B5EF4-FFF2-40B4-BE49-F238E27FC236}">
                      <a16:creationId xmlns:a16="http://schemas.microsoft.com/office/drawing/2014/main" id="{56D504FD-F88F-4BD4-9CB8-9B39BE76EA3B}"/>
                    </a:ext>
                  </a:extLst>
                </p14:cNvPr>
                <p14:cNvContentPartPr/>
                <p14:nvPr/>
              </p14:nvContentPartPr>
              <p14:xfrm>
                <a:off x="6839552" y="4446885"/>
                <a:ext cx="50400" cy="38160"/>
              </p14:xfrm>
            </p:contentPart>
          </mc:Choice>
          <mc:Fallback xmlns="">
            <p:pic>
              <p:nvPicPr>
                <p:cNvPr id="478316" name="Freihand 478315">
                  <a:extLst>
                    <a:ext uri="{FF2B5EF4-FFF2-40B4-BE49-F238E27FC236}">
                      <a16:creationId xmlns:a16="http://schemas.microsoft.com/office/drawing/2014/main" id="{56D504FD-F88F-4BD4-9CB8-9B39BE76EA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35232" y="4442565"/>
                  <a:ext cx="59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78317" name="Freihand 478316">
                  <a:extLst>
                    <a:ext uri="{FF2B5EF4-FFF2-40B4-BE49-F238E27FC236}">
                      <a16:creationId xmlns:a16="http://schemas.microsoft.com/office/drawing/2014/main" id="{C9C88641-7C2F-4A16-9E24-F37CB886B0AD}"/>
                    </a:ext>
                  </a:extLst>
                </p14:cNvPr>
                <p14:cNvContentPartPr/>
                <p14:nvPr/>
              </p14:nvContentPartPr>
              <p14:xfrm>
                <a:off x="6903992" y="4458405"/>
                <a:ext cx="92880" cy="71640"/>
              </p14:xfrm>
            </p:contentPart>
          </mc:Choice>
          <mc:Fallback xmlns="">
            <p:pic>
              <p:nvPicPr>
                <p:cNvPr id="478317" name="Freihand 478316">
                  <a:extLst>
                    <a:ext uri="{FF2B5EF4-FFF2-40B4-BE49-F238E27FC236}">
                      <a16:creationId xmlns:a16="http://schemas.microsoft.com/office/drawing/2014/main" id="{C9C88641-7C2F-4A16-9E24-F37CB886B0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99672" y="4454085"/>
                  <a:ext cx="101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8318" name="Freihand 478317">
                  <a:extLst>
                    <a:ext uri="{FF2B5EF4-FFF2-40B4-BE49-F238E27FC236}">
                      <a16:creationId xmlns:a16="http://schemas.microsoft.com/office/drawing/2014/main" id="{BE5D36B3-5F0F-4886-8FBC-6AED7EF71BE1}"/>
                    </a:ext>
                  </a:extLst>
                </p14:cNvPr>
                <p14:cNvContentPartPr/>
                <p14:nvPr/>
              </p14:nvContentPartPr>
              <p14:xfrm>
                <a:off x="7348232" y="4866645"/>
                <a:ext cx="47880" cy="200160"/>
              </p14:xfrm>
            </p:contentPart>
          </mc:Choice>
          <mc:Fallback xmlns="">
            <p:pic>
              <p:nvPicPr>
                <p:cNvPr id="478318" name="Freihand 478317">
                  <a:extLst>
                    <a:ext uri="{FF2B5EF4-FFF2-40B4-BE49-F238E27FC236}">
                      <a16:creationId xmlns:a16="http://schemas.microsoft.com/office/drawing/2014/main" id="{BE5D36B3-5F0F-4886-8FBC-6AED7EF71B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43912" y="4862325"/>
                  <a:ext cx="56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8319" name="Freihand 478318">
                  <a:extLst>
                    <a:ext uri="{FF2B5EF4-FFF2-40B4-BE49-F238E27FC236}">
                      <a16:creationId xmlns:a16="http://schemas.microsoft.com/office/drawing/2014/main" id="{E88D6828-150F-47D9-BE0C-878332C3D4FC}"/>
                    </a:ext>
                  </a:extLst>
                </p14:cNvPr>
                <p14:cNvContentPartPr/>
                <p14:nvPr/>
              </p14:nvContentPartPr>
              <p14:xfrm>
                <a:off x="7307912" y="4949085"/>
                <a:ext cx="108000" cy="198000"/>
              </p14:xfrm>
            </p:contentPart>
          </mc:Choice>
          <mc:Fallback xmlns="">
            <p:pic>
              <p:nvPicPr>
                <p:cNvPr id="478319" name="Freihand 478318">
                  <a:extLst>
                    <a:ext uri="{FF2B5EF4-FFF2-40B4-BE49-F238E27FC236}">
                      <a16:creationId xmlns:a16="http://schemas.microsoft.com/office/drawing/2014/main" id="{E88D6828-150F-47D9-BE0C-878332C3D4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03592" y="4944765"/>
                  <a:ext cx="116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8320" name="Freihand 478319">
                  <a:extLst>
                    <a:ext uri="{FF2B5EF4-FFF2-40B4-BE49-F238E27FC236}">
                      <a16:creationId xmlns:a16="http://schemas.microsoft.com/office/drawing/2014/main" id="{3A1623CE-21DA-4F1D-A19B-F7FE1C023C82}"/>
                    </a:ext>
                  </a:extLst>
                </p14:cNvPr>
                <p14:cNvContentPartPr/>
                <p14:nvPr/>
              </p14:nvContentPartPr>
              <p14:xfrm>
                <a:off x="7285592" y="4555965"/>
                <a:ext cx="129600" cy="180360"/>
              </p14:xfrm>
            </p:contentPart>
          </mc:Choice>
          <mc:Fallback xmlns="">
            <p:pic>
              <p:nvPicPr>
                <p:cNvPr id="478320" name="Freihand 478319">
                  <a:extLst>
                    <a:ext uri="{FF2B5EF4-FFF2-40B4-BE49-F238E27FC236}">
                      <a16:creationId xmlns:a16="http://schemas.microsoft.com/office/drawing/2014/main" id="{3A1623CE-21DA-4F1D-A19B-F7FE1C023C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81272" y="4551645"/>
                  <a:ext cx="138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8321" name="Freihand 478320">
                  <a:extLst>
                    <a:ext uri="{FF2B5EF4-FFF2-40B4-BE49-F238E27FC236}">
                      <a16:creationId xmlns:a16="http://schemas.microsoft.com/office/drawing/2014/main" id="{3401C2E5-6A07-45C5-943B-A2516B8333E9}"/>
                    </a:ext>
                  </a:extLst>
                </p14:cNvPr>
                <p14:cNvContentPartPr/>
                <p14:nvPr/>
              </p14:nvContentPartPr>
              <p14:xfrm>
                <a:off x="7396832" y="4487565"/>
                <a:ext cx="96480" cy="175680"/>
              </p14:xfrm>
            </p:contentPart>
          </mc:Choice>
          <mc:Fallback xmlns="">
            <p:pic>
              <p:nvPicPr>
                <p:cNvPr id="478321" name="Freihand 478320">
                  <a:extLst>
                    <a:ext uri="{FF2B5EF4-FFF2-40B4-BE49-F238E27FC236}">
                      <a16:creationId xmlns:a16="http://schemas.microsoft.com/office/drawing/2014/main" id="{3401C2E5-6A07-45C5-943B-A2516B8333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92512" y="4483245"/>
                  <a:ext cx="105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8322" name="Freihand 478321">
                  <a:extLst>
                    <a:ext uri="{FF2B5EF4-FFF2-40B4-BE49-F238E27FC236}">
                      <a16:creationId xmlns:a16="http://schemas.microsoft.com/office/drawing/2014/main" id="{5AF91360-61BE-4C5C-BB49-AF9D41484EE5}"/>
                    </a:ext>
                  </a:extLst>
                </p14:cNvPr>
                <p14:cNvContentPartPr/>
                <p14:nvPr/>
              </p14:nvContentPartPr>
              <p14:xfrm>
                <a:off x="7453352" y="4538325"/>
                <a:ext cx="147600" cy="110880"/>
              </p14:xfrm>
            </p:contentPart>
          </mc:Choice>
          <mc:Fallback xmlns="">
            <p:pic>
              <p:nvPicPr>
                <p:cNvPr id="478322" name="Freihand 478321">
                  <a:extLst>
                    <a:ext uri="{FF2B5EF4-FFF2-40B4-BE49-F238E27FC236}">
                      <a16:creationId xmlns:a16="http://schemas.microsoft.com/office/drawing/2014/main" id="{5AF91360-61BE-4C5C-BB49-AF9D41484EE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49032" y="4534005"/>
                  <a:ext cx="156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8323" name="Freihand 478322">
                  <a:extLst>
                    <a:ext uri="{FF2B5EF4-FFF2-40B4-BE49-F238E27FC236}">
                      <a16:creationId xmlns:a16="http://schemas.microsoft.com/office/drawing/2014/main" id="{77EDAA84-0142-45E0-A0AB-97BE07D200B6}"/>
                    </a:ext>
                  </a:extLst>
                </p14:cNvPr>
                <p14:cNvContentPartPr/>
                <p14:nvPr/>
              </p14:nvContentPartPr>
              <p14:xfrm>
                <a:off x="7589072" y="4479645"/>
                <a:ext cx="125280" cy="96480"/>
              </p14:xfrm>
            </p:contentPart>
          </mc:Choice>
          <mc:Fallback xmlns="">
            <p:pic>
              <p:nvPicPr>
                <p:cNvPr id="478323" name="Freihand 478322">
                  <a:extLst>
                    <a:ext uri="{FF2B5EF4-FFF2-40B4-BE49-F238E27FC236}">
                      <a16:creationId xmlns:a16="http://schemas.microsoft.com/office/drawing/2014/main" id="{77EDAA84-0142-45E0-A0AB-97BE07D200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84752" y="4475325"/>
                  <a:ext cx="133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8324" name="Freihand 478323">
                  <a:extLst>
                    <a:ext uri="{FF2B5EF4-FFF2-40B4-BE49-F238E27FC236}">
                      <a16:creationId xmlns:a16="http://schemas.microsoft.com/office/drawing/2014/main" id="{6EB3EEBE-CC2E-4CED-9FE7-E7EFB2F35713}"/>
                    </a:ext>
                  </a:extLst>
                </p14:cNvPr>
                <p14:cNvContentPartPr/>
                <p14:nvPr/>
              </p14:nvContentPartPr>
              <p14:xfrm>
                <a:off x="7716152" y="4447965"/>
                <a:ext cx="73800" cy="65880"/>
              </p14:xfrm>
            </p:contentPart>
          </mc:Choice>
          <mc:Fallback xmlns="">
            <p:pic>
              <p:nvPicPr>
                <p:cNvPr id="478324" name="Freihand 478323">
                  <a:extLst>
                    <a:ext uri="{FF2B5EF4-FFF2-40B4-BE49-F238E27FC236}">
                      <a16:creationId xmlns:a16="http://schemas.microsoft.com/office/drawing/2014/main" id="{6EB3EEBE-CC2E-4CED-9FE7-E7EFB2F357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11832" y="4443645"/>
                  <a:ext cx="82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8325" name="Freihand 478324">
                  <a:extLst>
                    <a:ext uri="{FF2B5EF4-FFF2-40B4-BE49-F238E27FC236}">
                      <a16:creationId xmlns:a16="http://schemas.microsoft.com/office/drawing/2014/main" id="{124A4950-2D7B-451C-AB1F-B29AAC2193FC}"/>
                    </a:ext>
                  </a:extLst>
                </p14:cNvPr>
                <p14:cNvContentPartPr/>
                <p14:nvPr/>
              </p14:nvContentPartPr>
              <p14:xfrm>
                <a:off x="7800752" y="4342125"/>
                <a:ext cx="117720" cy="96480"/>
              </p14:xfrm>
            </p:contentPart>
          </mc:Choice>
          <mc:Fallback xmlns="">
            <p:pic>
              <p:nvPicPr>
                <p:cNvPr id="478325" name="Freihand 478324">
                  <a:extLst>
                    <a:ext uri="{FF2B5EF4-FFF2-40B4-BE49-F238E27FC236}">
                      <a16:creationId xmlns:a16="http://schemas.microsoft.com/office/drawing/2014/main" id="{124A4950-2D7B-451C-AB1F-B29AAC2193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96432" y="4337805"/>
                  <a:ext cx="126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8329" name="Freihand 478328">
                  <a:extLst>
                    <a:ext uri="{FF2B5EF4-FFF2-40B4-BE49-F238E27FC236}">
                      <a16:creationId xmlns:a16="http://schemas.microsoft.com/office/drawing/2014/main" id="{54621DAE-3DD1-44DF-AC45-F1EA25AECA02}"/>
                    </a:ext>
                  </a:extLst>
                </p14:cNvPr>
                <p14:cNvContentPartPr/>
                <p14:nvPr/>
              </p14:nvContentPartPr>
              <p14:xfrm>
                <a:off x="6798152" y="5038005"/>
                <a:ext cx="298800" cy="325800"/>
              </p14:xfrm>
            </p:contentPart>
          </mc:Choice>
          <mc:Fallback xmlns="">
            <p:pic>
              <p:nvPicPr>
                <p:cNvPr id="478329" name="Freihand 478328">
                  <a:extLst>
                    <a:ext uri="{FF2B5EF4-FFF2-40B4-BE49-F238E27FC236}">
                      <a16:creationId xmlns:a16="http://schemas.microsoft.com/office/drawing/2014/main" id="{54621DAE-3DD1-44DF-AC45-F1EA25AECA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93832" y="5033685"/>
                  <a:ext cx="3074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8330" name="Freihand 478329">
                  <a:extLst>
                    <a:ext uri="{FF2B5EF4-FFF2-40B4-BE49-F238E27FC236}">
                      <a16:creationId xmlns:a16="http://schemas.microsoft.com/office/drawing/2014/main" id="{D84A1E89-6D89-4BBA-87D4-E3751371A16C}"/>
                    </a:ext>
                  </a:extLst>
                </p14:cNvPr>
                <p14:cNvContentPartPr/>
                <p14:nvPr/>
              </p14:nvContentPartPr>
              <p14:xfrm>
                <a:off x="7123592" y="5061045"/>
                <a:ext cx="420480" cy="292680"/>
              </p14:xfrm>
            </p:contentPart>
          </mc:Choice>
          <mc:Fallback xmlns="">
            <p:pic>
              <p:nvPicPr>
                <p:cNvPr id="478330" name="Freihand 478329">
                  <a:extLst>
                    <a:ext uri="{FF2B5EF4-FFF2-40B4-BE49-F238E27FC236}">
                      <a16:creationId xmlns:a16="http://schemas.microsoft.com/office/drawing/2014/main" id="{D84A1E89-6D89-4BBA-87D4-E3751371A1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19272" y="5056725"/>
                  <a:ext cx="429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8335" name="Freihand 478334">
                  <a:extLst>
                    <a:ext uri="{FF2B5EF4-FFF2-40B4-BE49-F238E27FC236}">
                      <a16:creationId xmlns:a16="http://schemas.microsoft.com/office/drawing/2014/main" id="{4486DE8B-644A-41FE-A20C-2C7347E19031}"/>
                    </a:ext>
                  </a:extLst>
                </p14:cNvPr>
                <p14:cNvContentPartPr/>
                <p14:nvPr/>
              </p14:nvContentPartPr>
              <p14:xfrm>
                <a:off x="6454712" y="4317645"/>
                <a:ext cx="582480" cy="596160"/>
              </p14:xfrm>
            </p:contentPart>
          </mc:Choice>
          <mc:Fallback xmlns="">
            <p:pic>
              <p:nvPicPr>
                <p:cNvPr id="478335" name="Freihand 478334">
                  <a:extLst>
                    <a:ext uri="{FF2B5EF4-FFF2-40B4-BE49-F238E27FC236}">
                      <a16:creationId xmlns:a16="http://schemas.microsoft.com/office/drawing/2014/main" id="{4486DE8B-644A-41FE-A20C-2C7347E190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50392" y="4313325"/>
                  <a:ext cx="5911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8336" name="Freihand 478335">
                  <a:extLst>
                    <a:ext uri="{FF2B5EF4-FFF2-40B4-BE49-F238E27FC236}">
                      <a16:creationId xmlns:a16="http://schemas.microsoft.com/office/drawing/2014/main" id="{A32845DB-37D0-4D78-B4F3-EE2FEAF32040}"/>
                    </a:ext>
                  </a:extLst>
                </p14:cNvPr>
                <p14:cNvContentPartPr/>
                <p14:nvPr/>
              </p14:nvContentPartPr>
              <p14:xfrm>
                <a:off x="7075352" y="4086885"/>
                <a:ext cx="1091520" cy="749160"/>
              </p14:xfrm>
            </p:contentPart>
          </mc:Choice>
          <mc:Fallback xmlns="">
            <p:pic>
              <p:nvPicPr>
                <p:cNvPr id="478336" name="Freihand 478335">
                  <a:extLst>
                    <a:ext uri="{FF2B5EF4-FFF2-40B4-BE49-F238E27FC236}">
                      <a16:creationId xmlns:a16="http://schemas.microsoft.com/office/drawing/2014/main" id="{A32845DB-37D0-4D78-B4F3-EE2FEAF320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71032" y="4082565"/>
                  <a:ext cx="1100160" cy="75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8338" name="Freihand 478337">
                <a:extLst>
                  <a:ext uri="{FF2B5EF4-FFF2-40B4-BE49-F238E27FC236}">
                    <a16:creationId xmlns:a16="http://schemas.microsoft.com/office/drawing/2014/main" id="{077712DB-6D38-411B-931C-7294F1323BDC}"/>
                  </a:ext>
                </a:extLst>
              </p14:cNvPr>
              <p14:cNvContentPartPr/>
              <p14:nvPr/>
            </p14:nvContentPartPr>
            <p14:xfrm>
              <a:off x="1312832" y="3018045"/>
              <a:ext cx="2129040" cy="120600"/>
            </p14:xfrm>
          </p:contentPart>
        </mc:Choice>
        <mc:Fallback xmlns="">
          <p:pic>
            <p:nvPicPr>
              <p:cNvPr id="478338" name="Freihand 478337">
                <a:extLst>
                  <a:ext uri="{FF2B5EF4-FFF2-40B4-BE49-F238E27FC236}">
                    <a16:creationId xmlns:a16="http://schemas.microsoft.com/office/drawing/2014/main" id="{077712DB-6D38-411B-931C-7294F1323BD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08512" y="3013725"/>
                <a:ext cx="21376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8339" name="Freihand 478338">
                <a:extLst>
                  <a:ext uri="{FF2B5EF4-FFF2-40B4-BE49-F238E27FC236}">
                    <a16:creationId xmlns:a16="http://schemas.microsoft.com/office/drawing/2014/main" id="{A33201EF-9502-4820-8672-781B9379AB3D}"/>
                  </a:ext>
                </a:extLst>
              </p14:cNvPr>
              <p14:cNvContentPartPr/>
              <p14:nvPr/>
            </p14:nvContentPartPr>
            <p14:xfrm>
              <a:off x="6777632" y="2674245"/>
              <a:ext cx="1220400" cy="557640"/>
            </p14:xfrm>
          </p:contentPart>
        </mc:Choice>
        <mc:Fallback xmlns="">
          <p:pic>
            <p:nvPicPr>
              <p:cNvPr id="478339" name="Freihand 478338">
                <a:extLst>
                  <a:ext uri="{FF2B5EF4-FFF2-40B4-BE49-F238E27FC236}">
                    <a16:creationId xmlns:a16="http://schemas.microsoft.com/office/drawing/2014/main" id="{A33201EF-9502-4820-8672-781B9379AB3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73312" y="2669925"/>
                <a:ext cx="1229040" cy="56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58" name="Gruppieren 478357">
            <a:extLst>
              <a:ext uri="{FF2B5EF4-FFF2-40B4-BE49-F238E27FC236}">
                <a16:creationId xmlns:a16="http://schemas.microsoft.com/office/drawing/2014/main" id="{610DBDFF-E4BB-4007-A350-C7538D65CE1E}"/>
              </a:ext>
            </a:extLst>
          </p:cNvPr>
          <p:cNvGrpSpPr/>
          <p:nvPr/>
        </p:nvGrpSpPr>
        <p:grpSpPr>
          <a:xfrm>
            <a:off x="8422832" y="2997165"/>
            <a:ext cx="2089080" cy="1081440"/>
            <a:chOff x="8422832" y="2997165"/>
            <a:chExt cx="2089080" cy="10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8340" name="Freihand 478339">
                  <a:extLst>
                    <a:ext uri="{FF2B5EF4-FFF2-40B4-BE49-F238E27FC236}">
                      <a16:creationId xmlns:a16="http://schemas.microsoft.com/office/drawing/2014/main" id="{1B88491D-DB4F-4FD8-9594-FCBDFA85C781}"/>
                    </a:ext>
                  </a:extLst>
                </p14:cNvPr>
                <p14:cNvContentPartPr/>
                <p14:nvPr/>
              </p14:nvContentPartPr>
              <p14:xfrm>
                <a:off x="8755832" y="3109485"/>
                <a:ext cx="138240" cy="815400"/>
              </p14:xfrm>
            </p:contentPart>
          </mc:Choice>
          <mc:Fallback xmlns="">
            <p:pic>
              <p:nvPicPr>
                <p:cNvPr id="478340" name="Freihand 478339">
                  <a:extLst>
                    <a:ext uri="{FF2B5EF4-FFF2-40B4-BE49-F238E27FC236}">
                      <a16:creationId xmlns:a16="http://schemas.microsoft.com/office/drawing/2014/main" id="{1B88491D-DB4F-4FD8-9594-FCBDFA85C7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51512" y="3105165"/>
                  <a:ext cx="14688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8341" name="Freihand 478340">
                  <a:extLst>
                    <a:ext uri="{FF2B5EF4-FFF2-40B4-BE49-F238E27FC236}">
                      <a16:creationId xmlns:a16="http://schemas.microsoft.com/office/drawing/2014/main" id="{A03B2EA3-DFF3-4E3F-87FC-35A3105F35C0}"/>
                    </a:ext>
                  </a:extLst>
                </p14:cNvPr>
                <p14:cNvContentPartPr/>
                <p14:nvPr/>
              </p14:nvContentPartPr>
              <p14:xfrm>
                <a:off x="8585912" y="3766485"/>
                <a:ext cx="1840320" cy="129240"/>
              </p14:xfrm>
            </p:contentPart>
          </mc:Choice>
          <mc:Fallback xmlns="">
            <p:pic>
              <p:nvPicPr>
                <p:cNvPr id="478341" name="Freihand 478340">
                  <a:extLst>
                    <a:ext uri="{FF2B5EF4-FFF2-40B4-BE49-F238E27FC236}">
                      <a16:creationId xmlns:a16="http://schemas.microsoft.com/office/drawing/2014/main" id="{A03B2EA3-DFF3-4E3F-87FC-35A3105F35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81592" y="3762165"/>
                  <a:ext cx="1848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8342" name="Freihand 478341">
                  <a:extLst>
                    <a:ext uri="{FF2B5EF4-FFF2-40B4-BE49-F238E27FC236}">
                      <a16:creationId xmlns:a16="http://schemas.microsoft.com/office/drawing/2014/main" id="{2DFF7B51-22A7-44D4-9C6C-478B4AAAC84D}"/>
                    </a:ext>
                  </a:extLst>
                </p14:cNvPr>
                <p14:cNvContentPartPr/>
                <p14:nvPr/>
              </p14:nvContentPartPr>
              <p14:xfrm>
                <a:off x="10399952" y="3709965"/>
                <a:ext cx="111960" cy="207360"/>
              </p14:xfrm>
            </p:contentPart>
          </mc:Choice>
          <mc:Fallback xmlns="">
            <p:pic>
              <p:nvPicPr>
                <p:cNvPr id="478342" name="Freihand 478341">
                  <a:extLst>
                    <a:ext uri="{FF2B5EF4-FFF2-40B4-BE49-F238E27FC236}">
                      <a16:creationId xmlns:a16="http://schemas.microsoft.com/office/drawing/2014/main" id="{2DFF7B51-22A7-44D4-9C6C-478B4AAAC84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95632" y="3705645"/>
                  <a:ext cx="120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8344" name="Freihand 478343">
                  <a:extLst>
                    <a:ext uri="{FF2B5EF4-FFF2-40B4-BE49-F238E27FC236}">
                      <a16:creationId xmlns:a16="http://schemas.microsoft.com/office/drawing/2014/main" id="{AB0B161E-D820-445A-B122-29655EBBA71A}"/>
                    </a:ext>
                  </a:extLst>
                </p14:cNvPr>
                <p14:cNvContentPartPr/>
                <p14:nvPr/>
              </p14:nvContentPartPr>
              <p14:xfrm>
                <a:off x="8737832" y="2997165"/>
                <a:ext cx="187560" cy="168120"/>
              </p14:xfrm>
            </p:contentPart>
          </mc:Choice>
          <mc:Fallback xmlns="">
            <p:pic>
              <p:nvPicPr>
                <p:cNvPr id="478344" name="Freihand 478343">
                  <a:extLst>
                    <a:ext uri="{FF2B5EF4-FFF2-40B4-BE49-F238E27FC236}">
                      <a16:creationId xmlns:a16="http://schemas.microsoft.com/office/drawing/2014/main" id="{AB0B161E-D820-445A-B122-29655EBBA7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33512" y="2992845"/>
                  <a:ext cx="196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8346" name="Freihand 478345">
                  <a:extLst>
                    <a:ext uri="{FF2B5EF4-FFF2-40B4-BE49-F238E27FC236}">
                      <a16:creationId xmlns:a16="http://schemas.microsoft.com/office/drawing/2014/main" id="{E71632DE-CF34-4BC6-840F-E56D358C6B5F}"/>
                    </a:ext>
                  </a:extLst>
                </p14:cNvPr>
                <p14:cNvContentPartPr/>
                <p14:nvPr/>
              </p14:nvContentPartPr>
              <p14:xfrm>
                <a:off x="8422832" y="3112725"/>
                <a:ext cx="87840" cy="144720"/>
              </p14:xfrm>
            </p:contentPart>
          </mc:Choice>
          <mc:Fallback xmlns="">
            <p:pic>
              <p:nvPicPr>
                <p:cNvPr id="478346" name="Freihand 478345">
                  <a:extLst>
                    <a:ext uri="{FF2B5EF4-FFF2-40B4-BE49-F238E27FC236}">
                      <a16:creationId xmlns:a16="http://schemas.microsoft.com/office/drawing/2014/main" id="{E71632DE-CF34-4BC6-840F-E56D358C6B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18512" y="3108405"/>
                  <a:ext cx="96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8347" name="Freihand 478346">
                  <a:extLst>
                    <a:ext uri="{FF2B5EF4-FFF2-40B4-BE49-F238E27FC236}">
                      <a16:creationId xmlns:a16="http://schemas.microsoft.com/office/drawing/2014/main" id="{AA953A63-A181-4ECF-BA9C-FB023F530A54}"/>
                    </a:ext>
                  </a:extLst>
                </p14:cNvPr>
                <p14:cNvContentPartPr/>
                <p14:nvPr/>
              </p14:nvContentPartPr>
              <p14:xfrm>
                <a:off x="8551352" y="3121005"/>
                <a:ext cx="52560" cy="12960"/>
              </p14:xfrm>
            </p:contentPart>
          </mc:Choice>
          <mc:Fallback xmlns="">
            <p:pic>
              <p:nvPicPr>
                <p:cNvPr id="478347" name="Freihand 478346">
                  <a:extLst>
                    <a:ext uri="{FF2B5EF4-FFF2-40B4-BE49-F238E27FC236}">
                      <a16:creationId xmlns:a16="http://schemas.microsoft.com/office/drawing/2014/main" id="{AA953A63-A181-4ECF-BA9C-FB023F530A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47032" y="3116685"/>
                  <a:ext cx="61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8348" name="Freihand 478347">
                  <a:extLst>
                    <a:ext uri="{FF2B5EF4-FFF2-40B4-BE49-F238E27FC236}">
                      <a16:creationId xmlns:a16="http://schemas.microsoft.com/office/drawing/2014/main" id="{BED87FC3-0E1B-4B6C-BB30-058429CFEF40}"/>
                    </a:ext>
                  </a:extLst>
                </p14:cNvPr>
                <p14:cNvContentPartPr/>
                <p14:nvPr/>
              </p14:nvContentPartPr>
              <p14:xfrm>
                <a:off x="8556032" y="3137925"/>
                <a:ext cx="68400" cy="23040"/>
              </p14:xfrm>
            </p:contentPart>
          </mc:Choice>
          <mc:Fallback xmlns="">
            <p:pic>
              <p:nvPicPr>
                <p:cNvPr id="478348" name="Freihand 478347">
                  <a:extLst>
                    <a:ext uri="{FF2B5EF4-FFF2-40B4-BE49-F238E27FC236}">
                      <a16:creationId xmlns:a16="http://schemas.microsoft.com/office/drawing/2014/main" id="{BED87FC3-0E1B-4B6C-BB30-058429CFEF4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51712" y="3133605"/>
                  <a:ext cx="77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8349" name="Freihand 478348">
                  <a:extLst>
                    <a:ext uri="{FF2B5EF4-FFF2-40B4-BE49-F238E27FC236}">
                      <a16:creationId xmlns:a16="http://schemas.microsoft.com/office/drawing/2014/main" id="{320C7611-22A9-4353-B6CB-8B19ED2339B7}"/>
                    </a:ext>
                  </a:extLst>
                </p14:cNvPr>
                <p14:cNvContentPartPr/>
                <p14:nvPr/>
              </p14:nvContentPartPr>
              <p14:xfrm>
                <a:off x="8617952" y="3043605"/>
                <a:ext cx="66960" cy="144000"/>
              </p14:xfrm>
            </p:contentPart>
          </mc:Choice>
          <mc:Fallback xmlns="">
            <p:pic>
              <p:nvPicPr>
                <p:cNvPr id="478349" name="Freihand 478348">
                  <a:extLst>
                    <a:ext uri="{FF2B5EF4-FFF2-40B4-BE49-F238E27FC236}">
                      <a16:creationId xmlns:a16="http://schemas.microsoft.com/office/drawing/2014/main" id="{320C7611-22A9-4353-B6CB-8B19ED2339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13632" y="3039285"/>
                  <a:ext cx="75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8351" name="Freihand 478350">
                  <a:extLst>
                    <a:ext uri="{FF2B5EF4-FFF2-40B4-BE49-F238E27FC236}">
                      <a16:creationId xmlns:a16="http://schemas.microsoft.com/office/drawing/2014/main" id="{DFEA4DF1-CAC8-4126-B39D-B9BE4F76AC2D}"/>
                    </a:ext>
                  </a:extLst>
                </p14:cNvPr>
                <p14:cNvContentPartPr/>
                <p14:nvPr/>
              </p14:nvContentPartPr>
              <p14:xfrm>
                <a:off x="8697152" y="3031365"/>
                <a:ext cx="71640" cy="125280"/>
              </p14:xfrm>
            </p:contentPart>
          </mc:Choice>
          <mc:Fallback xmlns="">
            <p:pic>
              <p:nvPicPr>
                <p:cNvPr id="478351" name="Freihand 478350">
                  <a:extLst>
                    <a:ext uri="{FF2B5EF4-FFF2-40B4-BE49-F238E27FC236}">
                      <a16:creationId xmlns:a16="http://schemas.microsoft.com/office/drawing/2014/main" id="{DFEA4DF1-CAC8-4126-B39D-B9BE4F76AC2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92832" y="3027045"/>
                  <a:ext cx="80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8352" name="Freihand 478351">
                  <a:extLst>
                    <a:ext uri="{FF2B5EF4-FFF2-40B4-BE49-F238E27FC236}">
                      <a16:creationId xmlns:a16="http://schemas.microsoft.com/office/drawing/2014/main" id="{B78BB178-CCEF-409C-B1C5-72E778C376EF}"/>
                    </a:ext>
                  </a:extLst>
                </p14:cNvPr>
                <p14:cNvContentPartPr/>
                <p14:nvPr/>
              </p14:nvContentPartPr>
              <p14:xfrm>
                <a:off x="8721992" y="3061965"/>
                <a:ext cx="79200" cy="81000"/>
              </p14:xfrm>
            </p:contentPart>
          </mc:Choice>
          <mc:Fallback xmlns="">
            <p:pic>
              <p:nvPicPr>
                <p:cNvPr id="478352" name="Freihand 478351">
                  <a:extLst>
                    <a:ext uri="{FF2B5EF4-FFF2-40B4-BE49-F238E27FC236}">
                      <a16:creationId xmlns:a16="http://schemas.microsoft.com/office/drawing/2014/main" id="{B78BB178-CCEF-409C-B1C5-72E778C376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17672" y="3057645"/>
                  <a:ext cx="87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78353" name="Freihand 478352">
                  <a:extLst>
                    <a:ext uri="{FF2B5EF4-FFF2-40B4-BE49-F238E27FC236}">
                      <a16:creationId xmlns:a16="http://schemas.microsoft.com/office/drawing/2014/main" id="{23C56F3B-3EC5-4F9D-B552-B7127CBCB375}"/>
                    </a:ext>
                  </a:extLst>
                </p14:cNvPr>
                <p14:cNvContentPartPr/>
                <p14:nvPr/>
              </p14:nvContentPartPr>
              <p14:xfrm>
                <a:off x="8793272" y="3018405"/>
                <a:ext cx="29520" cy="144000"/>
              </p14:xfrm>
            </p:contentPart>
          </mc:Choice>
          <mc:Fallback xmlns="">
            <p:pic>
              <p:nvPicPr>
                <p:cNvPr id="478353" name="Freihand 478352">
                  <a:extLst>
                    <a:ext uri="{FF2B5EF4-FFF2-40B4-BE49-F238E27FC236}">
                      <a16:creationId xmlns:a16="http://schemas.microsoft.com/office/drawing/2014/main" id="{23C56F3B-3EC5-4F9D-B552-B7127CBCB37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88952" y="3014085"/>
                  <a:ext cx="38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78354" name="Freihand 478353">
                  <a:extLst>
                    <a:ext uri="{FF2B5EF4-FFF2-40B4-BE49-F238E27FC236}">
                      <a16:creationId xmlns:a16="http://schemas.microsoft.com/office/drawing/2014/main" id="{D0C6BAD2-3729-4E5F-AED6-8D7396035706}"/>
                    </a:ext>
                  </a:extLst>
                </p14:cNvPr>
                <p14:cNvContentPartPr/>
                <p14:nvPr/>
              </p14:nvContentPartPr>
              <p14:xfrm>
                <a:off x="10352432" y="3901125"/>
                <a:ext cx="148320" cy="177480"/>
              </p14:xfrm>
            </p:contentPart>
          </mc:Choice>
          <mc:Fallback xmlns="">
            <p:pic>
              <p:nvPicPr>
                <p:cNvPr id="478354" name="Freihand 478353">
                  <a:extLst>
                    <a:ext uri="{FF2B5EF4-FFF2-40B4-BE49-F238E27FC236}">
                      <a16:creationId xmlns:a16="http://schemas.microsoft.com/office/drawing/2014/main" id="{D0C6BAD2-3729-4E5F-AED6-8D739603570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48112" y="3896805"/>
                  <a:ext cx="156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78355" name="Freihand 478354">
                  <a:extLst>
                    <a:ext uri="{FF2B5EF4-FFF2-40B4-BE49-F238E27FC236}">
                      <a16:creationId xmlns:a16="http://schemas.microsoft.com/office/drawing/2014/main" id="{DE9BA0C5-1740-4F9E-A7C9-8D737D01870E}"/>
                    </a:ext>
                  </a:extLst>
                </p14:cNvPr>
                <p14:cNvContentPartPr/>
                <p14:nvPr/>
              </p14:nvContentPartPr>
              <p14:xfrm>
                <a:off x="8760872" y="3191925"/>
                <a:ext cx="1239120" cy="704160"/>
              </p14:xfrm>
            </p:contentPart>
          </mc:Choice>
          <mc:Fallback xmlns="">
            <p:pic>
              <p:nvPicPr>
                <p:cNvPr id="478355" name="Freihand 478354">
                  <a:extLst>
                    <a:ext uri="{FF2B5EF4-FFF2-40B4-BE49-F238E27FC236}">
                      <a16:creationId xmlns:a16="http://schemas.microsoft.com/office/drawing/2014/main" id="{DE9BA0C5-1740-4F9E-A7C9-8D737D0187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56552" y="3187605"/>
                  <a:ext cx="124776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78356" name="Freihand 478355">
                  <a:extLst>
                    <a:ext uri="{FF2B5EF4-FFF2-40B4-BE49-F238E27FC236}">
                      <a16:creationId xmlns:a16="http://schemas.microsoft.com/office/drawing/2014/main" id="{52AD5FAC-4F3D-40B2-A4F3-0ECC1657FF34}"/>
                    </a:ext>
                  </a:extLst>
                </p14:cNvPr>
                <p14:cNvContentPartPr/>
                <p14:nvPr/>
              </p14:nvContentPartPr>
              <p14:xfrm>
                <a:off x="9615512" y="3299565"/>
                <a:ext cx="62280" cy="503280"/>
              </p14:xfrm>
            </p:contentPart>
          </mc:Choice>
          <mc:Fallback xmlns="">
            <p:pic>
              <p:nvPicPr>
                <p:cNvPr id="478356" name="Freihand 478355">
                  <a:extLst>
                    <a:ext uri="{FF2B5EF4-FFF2-40B4-BE49-F238E27FC236}">
                      <a16:creationId xmlns:a16="http://schemas.microsoft.com/office/drawing/2014/main" id="{52AD5FAC-4F3D-40B2-A4F3-0ECC1657FF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11192" y="3295245"/>
                  <a:ext cx="709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78357" name="Freihand 478356">
                  <a:extLst>
                    <a:ext uri="{FF2B5EF4-FFF2-40B4-BE49-F238E27FC236}">
                      <a16:creationId xmlns:a16="http://schemas.microsoft.com/office/drawing/2014/main" id="{DBC401C4-4383-4F96-A06C-9F34F8EEAAE4}"/>
                    </a:ext>
                  </a:extLst>
                </p14:cNvPr>
                <p14:cNvContentPartPr/>
                <p14:nvPr/>
              </p14:nvContentPartPr>
              <p14:xfrm>
                <a:off x="9604352" y="3282645"/>
                <a:ext cx="97920" cy="480240"/>
              </p14:xfrm>
            </p:contentPart>
          </mc:Choice>
          <mc:Fallback xmlns="">
            <p:pic>
              <p:nvPicPr>
                <p:cNvPr id="478357" name="Freihand 478356">
                  <a:extLst>
                    <a:ext uri="{FF2B5EF4-FFF2-40B4-BE49-F238E27FC236}">
                      <a16:creationId xmlns:a16="http://schemas.microsoft.com/office/drawing/2014/main" id="{DBC401C4-4383-4F96-A06C-9F34F8EEAAE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00032" y="3278325"/>
                  <a:ext cx="106560" cy="48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78359" name="Freihand 478358">
                <a:extLst>
                  <a:ext uri="{FF2B5EF4-FFF2-40B4-BE49-F238E27FC236}">
                    <a16:creationId xmlns:a16="http://schemas.microsoft.com/office/drawing/2014/main" id="{B2437E46-110F-418C-8415-FA2073A5E663}"/>
                  </a:ext>
                </a:extLst>
              </p14:cNvPr>
              <p14:cNvContentPartPr/>
              <p14:nvPr/>
            </p14:nvContentPartPr>
            <p14:xfrm>
              <a:off x="1292312" y="2435565"/>
              <a:ext cx="2162520" cy="964080"/>
            </p14:xfrm>
          </p:contentPart>
        </mc:Choice>
        <mc:Fallback xmlns="">
          <p:pic>
            <p:nvPicPr>
              <p:cNvPr id="478359" name="Freihand 478358">
                <a:extLst>
                  <a:ext uri="{FF2B5EF4-FFF2-40B4-BE49-F238E27FC236}">
                    <a16:creationId xmlns:a16="http://schemas.microsoft.com/office/drawing/2014/main" id="{B2437E46-110F-418C-8415-FA2073A5E66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87992" y="2431245"/>
                <a:ext cx="2171160" cy="9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361" name="Gruppieren 478360">
            <a:extLst>
              <a:ext uri="{FF2B5EF4-FFF2-40B4-BE49-F238E27FC236}">
                <a16:creationId xmlns:a16="http://schemas.microsoft.com/office/drawing/2014/main" id="{2377FF30-51E7-4C0A-A953-B5A8B1939B94}"/>
              </a:ext>
            </a:extLst>
          </p:cNvPr>
          <p:cNvGrpSpPr/>
          <p:nvPr/>
        </p:nvGrpSpPr>
        <p:grpSpPr>
          <a:xfrm>
            <a:off x="1913312" y="96285"/>
            <a:ext cx="10173600" cy="2288520"/>
            <a:chOff x="1913312" y="96285"/>
            <a:chExt cx="10173600" cy="22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B6FF92C-8559-4818-B9A0-7431EA9B3CFB}"/>
                    </a:ext>
                  </a:extLst>
                </p14:cNvPr>
                <p14:cNvContentPartPr/>
                <p14:nvPr/>
              </p14:nvContentPartPr>
              <p14:xfrm>
                <a:off x="1913312" y="979005"/>
                <a:ext cx="1485360" cy="360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B6FF92C-8559-4818-B9A0-7431EA9B3CF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08992" y="974685"/>
                  <a:ext cx="14940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BF9BB31-D409-4A81-B7DB-71C54BC0854A}"/>
                    </a:ext>
                  </a:extLst>
                </p14:cNvPr>
                <p14:cNvContentPartPr/>
                <p14:nvPr/>
              </p14:nvContentPartPr>
              <p14:xfrm>
                <a:off x="2084672" y="771645"/>
                <a:ext cx="571680" cy="664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BF9BB31-D409-4A81-B7DB-71C54BC0854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80352" y="767325"/>
                  <a:ext cx="58032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B57086B-283D-4E82-B8A0-BC14970C81C2}"/>
                    </a:ext>
                  </a:extLst>
                </p14:cNvPr>
                <p14:cNvContentPartPr/>
                <p14:nvPr/>
              </p14:nvContentPartPr>
              <p14:xfrm>
                <a:off x="5941352" y="740685"/>
                <a:ext cx="191520" cy="183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B57086B-283D-4E82-B8A0-BC14970C81C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37032" y="736365"/>
                  <a:ext cx="200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5ABEBDA-B651-4034-ABB6-6A3190FA7181}"/>
                    </a:ext>
                  </a:extLst>
                </p14:cNvPr>
                <p14:cNvContentPartPr/>
                <p14:nvPr/>
              </p14:nvContentPartPr>
              <p14:xfrm>
                <a:off x="6253472" y="751125"/>
                <a:ext cx="5400" cy="116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5ABEBDA-B651-4034-ABB6-6A3190FA71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49152" y="746805"/>
                  <a:ext cx="14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032BB27-83E8-4ED4-9AE6-8281370EC8D4}"/>
                    </a:ext>
                  </a:extLst>
                </p14:cNvPr>
                <p14:cNvContentPartPr/>
                <p14:nvPr/>
              </p14:nvContentPartPr>
              <p14:xfrm>
                <a:off x="6154472" y="732045"/>
                <a:ext cx="158040" cy="1425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032BB27-83E8-4ED4-9AE6-8281370EC8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50152" y="727725"/>
                  <a:ext cx="166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EAE7EE4-9E56-44F8-AF65-645FBF4A5D20}"/>
                    </a:ext>
                  </a:extLst>
                </p14:cNvPr>
                <p14:cNvContentPartPr/>
                <p14:nvPr/>
              </p14:nvContentPartPr>
              <p14:xfrm>
                <a:off x="6403952" y="731685"/>
                <a:ext cx="12600" cy="159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EAE7EE4-9E56-44F8-AF65-645FBF4A5D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99632" y="727365"/>
                  <a:ext cx="21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B5130DD-3BA7-4708-96DF-69B2833B227F}"/>
                    </a:ext>
                  </a:extLst>
                </p14:cNvPr>
                <p14:cNvContentPartPr/>
                <p14:nvPr/>
              </p14:nvContentPartPr>
              <p14:xfrm>
                <a:off x="6345632" y="711885"/>
                <a:ext cx="118440" cy="87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B5130DD-3BA7-4708-96DF-69B2833B22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41312" y="707565"/>
                  <a:ext cx="127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619CC45-6778-4C1D-8DE8-92FB45F173C0}"/>
                    </a:ext>
                  </a:extLst>
                </p14:cNvPr>
                <p14:cNvContentPartPr/>
                <p14:nvPr/>
              </p14:nvContentPartPr>
              <p14:xfrm>
                <a:off x="6660992" y="757965"/>
                <a:ext cx="173520" cy="20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619CC45-6778-4C1D-8DE8-92FB45F173C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56672" y="753645"/>
                  <a:ext cx="182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E8FF0A7-1410-4FEC-844E-0C9ACB064F5F}"/>
                    </a:ext>
                  </a:extLst>
                </p14:cNvPr>
                <p14:cNvContentPartPr/>
                <p14:nvPr/>
              </p14:nvContentPartPr>
              <p14:xfrm>
                <a:off x="6687272" y="811605"/>
                <a:ext cx="143280" cy="17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E8FF0A7-1410-4FEC-844E-0C9ACB064F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82952" y="807285"/>
                  <a:ext cx="151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F536594-48E7-4F9D-95A2-68E6B841BDB8}"/>
                    </a:ext>
                  </a:extLst>
                </p14:cNvPr>
                <p14:cNvContentPartPr/>
                <p14:nvPr/>
              </p14:nvContentPartPr>
              <p14:xfrm>
                <a:off x="7037912" y="700005"/>
                <a:ext cx="114120" cy="194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F536594-48E7-4F9D-95A2-68E6B841BD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33592" y="695685"/>
                  <a:ext cx="122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53646E4-AE3E-4384-864B-270C5BC9CA59}"/>
                    </a:ext>
                  </a:extLst>
                </p14:cNvPr>
                <p14:cNvContentPartPr/>
                <p14:nvPr/>
              </p14:nvContentPartPr>
              <p14:xfrm>
                <a:off x="7166792" y="759045"/>
                <a:ext cx="65160" cy="72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53646E4-AE3E-4384-864B-270C5BC9CA5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62472" y="754725"/>
                  <a:ext cx="73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EF550D9-4C36-472A-9B57-0081EAAD41F0}"/>
                    </a:ext>
                  </a:extLst>
                </p14:cNvPr>
                <p14:cNvContentPartPr/>
                <p14:nvPr/>
              </p14:nvContentPartPr>
              <p14:xfrm>
                <a:off x="7317632" y="670125"/>
                <a:ext cx="83880" cy="133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EF550D9-4C36-472A-9B57-0081EAAD41F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13312" y="665805"/>
                  <a:ext cx="92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F281132-9216-4839-8FCE-7ACAAAEC6162}"/>
                    </a:ext>
                  </a:extLst>
                </p14:cNvPr>
                <p14:cNvContentPartPr/>
                <p14:nvPr/>
              </p14:nvContentPartPr>
              <p14:xfrm>
                <a:off x="7315112" y="697125"/>
                <a:ext cx="89280" cy="75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F281132-9216-4839-8FCE-7ACAAAEC616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10792" y="692805"/>
                  <a:ext cx="97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17D5738-B155-47C8-9395-A99CE8537AA7}"/>
                    </a:ext>
                  </a:extLst>
                </p14:cNvPr>
                <p14:cNvContentPartPr/>
                <p14:nvPr/>
              </p14:nvContentPartPr>
              <p14:xfrm>
                <a:off x="7419872" y="766245"/>
                <a:ext cx="53640" cy="78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17D5738-B155-47C8-9395-A99CE8537AA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15552" y="761925"/>
                  <a:ext cx="62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7E94F8E-8D30-41E0-9F79-B423EE75F58E}"/>
                    </a:ext>
                  </a:extLst>
                </p14:cNvPr>
                <p14:cNvContentPartPr/>
                <p14:nvPr/>
              </p14:nvContentPartPr>
              <p14:xfrm>
                <a:off x="7630112" y="663645"/>
                <a:ext cx="19080" cy="123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7E94F8E-8D30-41E0-9F79-B423EE75F5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25792" y="659325"/>
                  <a:ext cx="27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73F7CC4-0AA1-4F8A-B541-14CB84ED09B1}"/>
                    </a:ext>
                  </a:extLst>
                </p14:cNvPr>
                <p14:cNvContentPartPr/>
                <p14:nvPr/>
              </p14:nvContentPartPr>
              <p14:xfrm>
                <a:off x="7591952" y="701085"/>
                <a:ext cx="123120" cy="27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73F7CC4-0AA1-4F8A-B541-14CB84ED09B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87632" y="696765"/>
                  <a:ext cx="131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F41DD71-FD03-4A50-B516-EC8D03908CDA}"/>
                    </a:ext>
                  </a:extLst>
                </p14:cNvPr>
                <p14:cNvContentPartPr/>
                <p14:nvPr/>
              </p14:nvContentPartPr>
              <p14:xfrm>
                <a:off x="7765832" y="621885"/>
                <a:ext cx="94320" cy="205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F41DD71-FD03-4A50-B516-EC8D03908C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61512" y="617565"/>
                  <a:ext cx="102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D7157EA-3E31-46DC-98E9-72BCBDBF0A58}"/>
                    </a:ext>
                  </a:extLst>
                </p14:cNvPr>
                <p14:cNvContentPartPr/>
                <p14:nvPr/>
              </p14:nvContentPartPr>
              <p14:xfrm>
                <a:off x="7889672" y="688485"/>
                <a:ext cx="52560" cy="84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D7157EA-3E31-46DC-98E9-72BCBDBF0A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85352" y="684165"/>
                  <a:ext cx="61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A293799-AB7C-459A-86E8-B09239277B56}"/>
                    </a:ext>
                  </a:extLst>
                </p14:cNvPr>
                <p14:cNvContentPartPr/>
                <p14:nvPr/>
              </p14:nvContentPartPr>
              <p14:xfrm>
                <a:off x="8007392" y="615405"/>
                <a:ext cx="73800" cy="115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A293799-AB7C-459A-86E8-B09239277B5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03072" y="611085"/>
                  <a:ext cx="82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62BE47E-28EC-488B-BFED-3C4FD7A12212}"/>
                    </a:ext>
                  </a:extLst>
                </p14:cNvPr>
                <p14:cNvContentPartPr/>
                <p14:nvPr/>
              </p14:nvContentPartPr>
              <p14:xfrm>
                <a:off x="8003072" y="653925"/>
                <a:ext cx="78480" cy="27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62BE47E-28EC-488B-BFED-3C4FD7A1221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98752" y="649605"/>
                  <a:ext cx="87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FB4A599-FF35-4F24-96DD-E72758358C22}"/>
                    </a:ext>
                  </a:extLst>
                </p14:cNvPr>
                <p14:cNvContentPartPr/>
                <p14:nvPr/>
              </p14:nvContentPartPr>
              <p14:xfrm>
                <a:off x="8111432" y="662925"/>
                <a:ext cx="72720" cy="97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FB4A599-FF35-4F24-96DD-E72758358C2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07112" y="658605"/>
                  <a:ext cx="81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6850001-941E-45A7-B27D-34C34656B6E5}"/>
                    </a:ext>
                  </a:extLst>
                </p14:cNvPr>
                <p14:cNvContentPartPr/>
                <p14:nvPr/>
              </p14:nvContentPartPr>
              <p14:xfrm>
                <a:off x="8292872" y="608205"/>
                <a:ext cx="9360" cy="107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6850001-941E-45A7-B27D-34C34656B6E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88552" y="603885"/>
                  <a:ext cx="18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60C0C87-D5F1-4D44-932C-C1AE6D88A078}"/>
                    </a:ext>
                  </a:extLst>
                </p14:cNvPr>
                <p14:cNvContentPartPr/>
                <p14:nvPr/>
              </p14:nvContentPartPr>
              <p14:xfrm>
                <a:off x="8255072" y="636285"/>
                <a:ext cx="136800" cy="25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60C0C87-D5F1-4D44-932C-C1AE6D88A0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50752" y="631965"/>
                  <a:ext cx="145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3BE3E6D-06BB-430B-8395-0F251232B46A}"/>
                    </a:ext>
                  </a:extLst>
                </p14:cNvPr>
                <p14:cNvContentPartPr/>
                <p14:nvPr/>
              </p14:nvContentPartPr>
              <p14:xfrm>
                <a:off x="8505632" y="646365"/>
                <a:ext cx="222480" cy="28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3BE3E6D-06BB-430B-8395-0F251232B46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01312" y="642045"/>
                  <a:ext cx="231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C2CC65D-E624-4BCA-B31D-7870B580C49F}"/>
                    </a:ext>
                  </a:extLst>
                </p14:cNvPr>
                <p14:cNvContentPartPr/>
                <p14:nvPr/>
              </p14:nvContentPartPr>
              <p14:xfrm>
                <a:off x="8849432" y="630885"/>
                <a:ext cx="57960" cy="19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C2CC65D-E624-4BCA-B31D-7870B580C49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45112" y="626565"/>
                  <a:ext cx="66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A3C0D38-6862-4552-A8DD-A107E538C098}"/>
                    </a:ext>
                  </a:extLst>
                </p14:cNvPr>
                <p14:cNvContentPartPr/>
                <p14:nvPr/>
              </p14:nvContentPartPr>
              <p14:xfrm>
                <a:off x="9051032" y="503805"/>
                <a:ext cx="14400" cy="101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A3C0D38-6862-4552-A8DD-A107E538C09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46712" y="499485"/>
                  <a:ext cx="23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44B8AEC-ECBF-435D-A966-B05BF1A368A2}"/>
                    </a:ext>
                  </a:extLst>
                </p14:cNvPr>
                <p14:cNvContentPartPr/>
                <p14:nvPr/>
              </p14:nvContentPartPr>
              <p14:xfrm>
                <a:off x="8994872" y="545205"/>
                <a:ext cx="138240" cy="33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44B8AEC-ECBF-435D-A966-B05BF1A368A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90552" y="540885"/>
                  <a:ext cx="146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881DA29-6D66-4859-8432-9B55864CACCF}"/>
                    </a:ext>
                  </a:extLst>
                </p14:cNvPr>
                <p14:cNvContentPartPr/>
                <p14:nvPr/>
              </p14:nvContentPartPr>
              <p14:xfrm>
                <a:off x="9243272" y="495885"/>
                <a:ext cx="86040" cy="200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881DA29-6D66-4859-8432-9B55864CAC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38952" y="491565"/>
                  <a:ext cx="94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21FDF9F-19A1-4BF2-A935-EA22AB420C55}"/>
                    </a:ext>
                  </a:extLst>
                </p14:cNvPr>
                <p14:cNvContentPartPr/>
                <p14:nvPr/>
              </p14:nvContentPartPr>
              <p14:xfrm>
                <a:off x="9360272" y="568245"/>
                <a:ext cx="74160" cy="65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21FDF9F-19A1-4BF2-A935-EA22AB420C5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55952" y="563925"/>
                  <a:ext cx="82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7FB8D5F-7BC9-4248-A776-97C4F7515322}"/>
                    </a:ext>
                  </a:extLst>
                </p14:cNvPr>
                <p14:cNvContentPartPr/>
                <p14:nvPr/>
              </p14:nvContentPartPr>
              <p14:xfrm>
                <a:off x="9475472" y="446925"/>
                <a:ext cx="99360" cy="112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7FB8D5F-7BC9-4248-A776-97C4F751532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71152" y="442605"/>
                  <a:ext cx="108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8E361A-2C1E-430F-A420-2C0807680C7A}"/>
                    </a:ext>
                  </a:extLst>
                </p14:cNvPr>
                <p14:cNvContentPartPr/>
                <p14:nvPr/>
              </p14:nvContentPartPr>
              <p14:xfrm>
                <a:off x="9468992" y="475725"/>
                <a:ext cx="118080" cy="56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8E361A-2C1E-430F-A420-2C0807680C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64672" y="471405"/>
                  <a:ext cx="126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705BF4D-6717-4D5A-935C-54C6EEEB61E5}"/>
                    </a:ext>
                  </a:extLst>
                </p14:cNvPr>
                <p14:cNvContentPartPr/>
                <p14:nvPr/>
              </p14:nvContentPartPr>
              <p14:xfrm>
                <a:off x="6763592" y="333525"/>
                <a:ext cx="3083400" cy="727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705BF4D-6717-4D5A-935C-54C6EEEB61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59272" y="329205"/>
                  <a:ext cx="309204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78218" name="Freihand 478217">
                  <a:extLst>
                    <a:ext uri="{FF2B5EF4-FFF2-40B4-BE49-F238E27FC236}">
                      <a16:creationId xmlns:a16="http://schemas.microsoft.com/office/drawing/2014/main" id="{9206699C-52DA-4C9C-973E-9E64D3A2AD0F}"/>
                    </a:ext>
                  </a:extLst>
                </p14:cNvPr>
                <p14:cNvContentPartPr/>
                <p14:nvPr/>
              </p14:nvContentPartPr>
              <p14:xfrm>
                <a:off x="9702632" y="845085"/>
                <a:ext cx="156960" cy="32040"/>
              </p14:xfrm>
            </p:contentPart>
          </mc:Choice>
          <mc:Fallback xmlns="">
            <p:pic>
              <p:nvPicPr>
                <p:cNvPr id="478218" name="Freihand 478217">
                  <a:extLst>
                    <a:ext uri="{FF2B5EF4-FFF2-40B4-BE49-F238E27FC236}">
                      <a16:creationId xmlns:a16="http://schemas.microsoft.com/office/drawing/2014/main" id="{9206699C-52DA-4C9C-973E-9E64D3A2AD0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98312" y="840765"/>
                  <a:ext cx="165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78219" name="Freihand 478218">
                  <a:extLst>
                    <a:ext uri="{FF2B5EF4-FFF2-40B4-BE49-F238E27FC236}">
                      <a16:creationId xmlns:a16="http://schemas.microsoft.com/office/drawing/2014/main" id="{9C070F6E-8EE3-4CC2-AA59-5609EB96BEF5}"/>
                    </a:ext>
                  </a:extLst>
                </p14:cNvPr>
                <p14:cNvContentPartPr/>
                <p14:nvPr/>
              </p14:nvContentPartPr>
              <p14:xfrm>
                <a:off x="9793352" y="787845"/>
                <a:ext cx="142920" cy="107640"/>
              </p14:xfrm>
            </p:contentPart>
          </mc:Choice>
          <mc:Fallback xmlns="">
            <p:pic>
              <p:nvPicPr>
                <p:cNvPr id="478219" name="Freihand 478218">
                  <a:extLst>
                    <a:ext uri="{FF2B5EF4-FFF2-40B4-BE49-F238E27FC236}">
                      <a16:creationId xmlns:a16="http://schemas.microsoft.com/office/drawing/2014/main" id="{9C070F6E-8EE3-4CC2-AA59-5609EB96BEF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89032" y="783525"/>
                  <a:ext cx="151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AAE953B-1DD6-46AF-9263-F15CB4271DAE}"/>
                    </a:ext>
                  </a:extLst>
                </p14:cNvPr>
                <p14:cNvContentPartPr/>
                <p14:nvPr/>
              </p14:nvContentPartPr>
              <p14:xfrm>
                <a:off x="10043192" y="227325"/>
                <a:ext cx="85320" cy="105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AAE953B-1DD6-46AF-9263-F15CB4271D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38872" y="223005"/>
                  <a:ext cx="93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67F5B53-80F3-4638-9537-BD37BE49D35F}"/>
                    </a:ext>
                  </a:extLst>
                </p14:cNvPr>
                <p14:cNvContentPartPr/>
                <p14:nvPr/>
              </p14:nvContentPartPr>
              <p14:xfrm>
                <a:off x="10143632" y="240645"/>
                <a:ext cx="135000" cy="55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67F5B53-80F3-4638-9537-BD37BE49D35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39312" y="236325"/>
                  <a:ext cx="143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4029476-E449-4059-B414-2CD1C1C24439}"/>
                    </a:ext>
                  </a:extLst>
                </p14:cNvPr>
                <p14:cNvContentPartPr/>
                <p14:nvPr/>
              </p14:nvContentPartPr>
              <p14:xfrm>
                <a:off x="10445312" y="215445"/>
                <a:ext cx="150840" cy="65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4029476-E449-4059-B414-2CD1C1C2443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40992" y="211125"/>
                  <a:ext cx="15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D61F332-C912-4419-B961-5D78C94B5803}"/>
                    </a:ext>
                  </a:extLst>
                </p14:cNvPr>
                <p14:cNvContentPartPr/>
                <p14:nvPr/>
              </p14:nvContentPartPr>
              <p14:xfrm>
                <a:off x="10607672" y="144525"/>
                <a:ext cx="8640" cy="23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D61F332-C912-4419-B961-5D78C94B580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03352" y="140205"/>
                  <a:ext cx="17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7CB6435-EE7B-41CB-BACC-2D37936E68B1}"/>
                    </a:ext>
                  </a:extLst>
                </p14:cNvPr>
                <p14:cNvContentPartPr/>
                <p14:nvPr/>
              </p14:nvContentPartPr>
              <p14:xfrm>
                <a:off x="10655912" y="180885"/>
                <a:ext cx="64440" cy="69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7CB6435-EE7B-41CB-BACC-2D37936E68B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51592" y="176565"/>
                  <a:ext cx="73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4D7B52A-B18C-48C8-9E9E-00A0E38A47E4}"/>
                    </a:ext>
                  </a:extLst>
                </p14:cNvPr>
                <p14:cNvContentPartPr/>
                <p14:nvPr/>
              </p14:nvContentPartPr>
              <p14:xfrm>
                <a:off x="10743392" y="154965"/>
                <a:ext cx="135000" cy="73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4D7B52A-B18C-48C8-9E9E-00A0E38A47E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39072" y="150645"/>
                  <a:ext cx="143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A762475-D2B5-48D1-917A-12CB934973A1}"/>
                    </a:ext>
                  </a:extLst>
                </p14:cNvPr>
                <p14:cNvContentPartPr/>
                <p14:nvPr/>
              </p14:nvContentPartPr>
              <p14:xfrm>
                <a:off x="10874792" y="144165"/>
                <a:ext cx="131760" cy="74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A762475-D2B5-48D1-917A-12CB934973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70472" y="139845"/>
                  <a:ext cx="140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96E97AB-E95B-4930-864E-015003B41ABB}"/>
                    </a:ext>
                  </a:extLst>
                </p14:cNvPr>
                <p14:cNvContentPartPr/>
                <p14:nvPr/>
              </p14:nvContentPartPr>
              <p14:xfrm>
                <a:off x="11043992" y="138045"/>
                <a:ext cx="108720" cy="63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96E97AB-E95B-4930-864E-015003B41AB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39672" y="133725"/>
                  <a:ext cx="117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DBDFA6E-1BCF-4DF2-AFE9-F107A4DE8DDD}"/>
                    </a:ext>
                  </a:extLst>
                </p14:cNvPr>
                <p14:cNvContentPartPr/>
                <p14:nvPr/>
              </p14:nvContentPartPr>
              <p14:xfrm>
                <a:off x="11273672" y="96285"/>
                <a:ext cx="75960" cy="142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DBDFA6E-1BCF-4DF2-AFE9-F107A4DE8DD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269352" y="91965"/>
                  <a:ext cx="84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C89780A-F329-4F8C-AC6A-AC7779B38FA7}"/>
                    </a:ext>
                  </a:extLst>
                </p14:cNvPr>
                <p14:cNvContentPartPr/>
                <p14:nvPr/>
              </p14:nvContentPartPr>
              <p14:xfrm>
                <a:off x="11405072" y="137325"/>
                <a:ext cx="71280" cy="80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C89780A-F329-4F8C-AC6A-AC7779B38FA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400752" y="133005"/>
                  <a:ext cx="79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E2AD909-1035-43C5-8E8B-3347837DD24E}"/>
                    </a:ext>
                  </a:extLst>
                </p14:cNvPr>
                <p14:cNvContentPartPr/>
                <p14:nvPr/>
              </p14:nvContentPartPr>
              <p14:xfrm>
                <a:off x="11493992" y="150285"/>
                <a:ext cx="76680" cy="71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E2AD909-1035-43C5-8E8B-3347837DD24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489672" y="145965"/>
                  <a:ext cx="85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577EAEC-039A-4C59-9443-436F86FF0E6D}"/>
                    </a:ext>
                  </a:extLst>
                </p14:cNvPr>
                <p14:cNvContentPartPr/>
                <p14:nvPr/>
              </p14:nvContentPartPr>
              <p14:xfrm>
                <a:off x="11585432" y="156405"/>
                <a:ext cx="137160" cy="56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577EAEC-039A-4C59-9443-436F86FF0E6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581112" y="152085"/>
                  <a:ext cx="145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78208" name="Freihand 478207">
                  <a:extLst>
                    <a:ext uri="{FF2B5EF4-FFF2-40B4-BE49-F238E27FC236}">
                      <a16:creationId xmlns:a16="http://schemas.microsoft.com/office/drawing/2014/main" id="{1EB567B8-2993-453B-BCFE-95BAEABC36EF}"/>
                    </a:ext>
                  </a:extLst>
                </p14:cNvPr>
                <p14:cNvContentPartPr/>
                <p14:nvPr/>
              </p14:nvContentPartPr>
              <p14:xfrm>
                <a:off x="11776952" y="146325"/>
                <a:ext cx="57960" cy="74160"/>
              </p14:xfrm>
            </p:contentPart>
          </mc:Choice>
          <mc:Fallback xmlns="">
            <p:pic>
              <p:nvPicPr>
                <p:cNvPr id="478208" name="Freihand 478207">
                  <a:extLst>
                    <a:ext uri="{FF2B5EF4-FFF2-40B4-BE49-F238E27FC236}">
                      <a16:creationId xmlns:a16="http://schemas.microsoft.com/office/drawing/2014/main" id="{1EB567B8-2993-453B-BCFE-95BAEABC36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772632" y="142005"/>
                  <a:ext cx="66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78209" name="Freihand 478208">
                  <a:extLst>
                    <a:ext uri="{FF2B5EF4-FFF2-40B4-BE49-F238E27FC236}">
                      <a16:creationId xmlns:a16="http://schemas.microsoft.com/office/drawing/2014/main" id="{7943FF15-4DFA-4DA7-9C80-CB73E1167E41}"/>
                    </a:ext>
                  </a:extLst>
                </p14:cNvPr>
                <p14:cNvContentPartPr/>
                <p14:nvPr/>
              </p14:nvContentPartPr>
              <p14:xfrm>
                <a:off x="11866592" y="138045"/>
                <a:ext cx="91080" cy="73800"/>
              </p14:xfrm>
            </p:contentPart>
          </mc:Choice>
          <mc:Fallback xmlns="">
            <p:pic>
              <p:nvPicPr>
                <p:cNvPr id="478209" name="Freihand 478208">
                  <a:extLst>
                    <a:ext uri="{FF2B5EF4-FFF2-40B4-BE49-F238E27FC236}">
                      <a16:creationId xmlns:a16="http://schemas.microsoft.com/office/drawing/2014/main" id="{7943FF15-4DFA-4DA7-9C80-CB73E1167E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862272" y="133725"/>
                  <a:ext cx="99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78212" name="Freihand 478211">
                  <a:extLst>
                    <a:ext uri="{FF2B5EF4-FFF2-40B4-BE49-F238E27FC236}">
                      <a16:creationId xmlns:a16="http://schemas.microsoft.com/office/drawing/2014/main" id="{E9262D11-4A03-4C1E-84D7-D201D5850207}"/>
                    </a:ext>
                  </a:extLst>
                </p14:cNvPr>
                <p14:cNvContentPartPr/>
                <p14:nvPr/>
              </p14:nvContentPartPr>
              <p14:xfrm>
                <a:off x="10307072" y="483645"/>
                <a:ext cx="81360" cy="191160"/>
              </p14:xfrm>
            </p:contentPart>
          </mc:Choice>
          <mc:Fallback xmlns="">
            <p:pic>
              <p:nvPicPr>
                <p:cNvPr id="478212" name="Freihand 478211">
                  <a:extLst>
                    <a:ext uri="{FF2B5EF4-FFF2-40B4-BE49-F238E27FC236}">
                      <a16:creationId xmlns:a16="http://schemas.microsoft.com/office/drawing/2014/main" id="{E9262D11-4A03-4C1E-84D7-D201D585020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02752" y="479325"/>
                  <a:ext cx="90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78213" name="Freihand 478212">
                  <a:extLst>
                    <a:ext uri="{FF2B5EF4-FFF2-40B4-BE49-F238E27FC236}">
                      <a16:creationId xmlns:a16="http://schemas.microsoft.com/office/drawing/2014/main" id="{9F775C96-0BA6-4EFA-822E-BB2959F34DBB}"/>
                    </a:ext>
                  </a:extLst>
                </p14:cNvPr>
                <p14:cNvContentPartPr/>
                <p14:nvPr/>
              </p14:nvContentPartPr>
              <p14:xfrm>
                <a:off x="10423712" y="511005"/>
                <a:ext cx="58320" cy="107280"/>
              </p14:xfrm>
            </p:contentPart>
          </mc:Choice>
          <mc:Fallback xmlns="">
            <p:pic>
              <p:nvPicPr>
                <p:cNvPr id="478213" name="Freihand 478212">
                  <a:extLst>
                    <a:ext uri="{FF2B5EF4-FFF2-40B4-BE49-F238E27FC236}">
                      <a16:creationId xmlns:a16="http://schemas.microsoft.com/office/drawing/2014/main" id="{9F775C96-0BA6-4EFA-822E-BB2959F34DB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19392" y="506685"/>
                  <a:ext cx="66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78214" name="Freihand 478213">
                  <a:extLst>
                    <a:ext uri="{FF2B5EF4-FFF2-40B4-BE49-F238E27FC236}">
                      <a16:creationId xmlns:a16="http://schemas.microsoft.com/office/drawing/2014/main" id="{5E88A5ED-4D9C-46CE-878C-D0C97C80228A}"/>
                    </a:ext>
                  </a:extLst>
                </p14:cNvPr>
                <p14:cNvContentPartPr/>
                <p14:nvPr/>
              </p14:nvContentPartPr>
              <p14:xfrm>
                <a:off x="10475912" y="463845"/>
                <a:ext cx="360" cy="360"/>
              </p14:xfrm>
            </p:contentPart>
          </mc:Choice>
          <mc:Fallback xmlns="">
            <p:pic>
              <p:nvPicPr>
                <p:cNvPr id="478214" name="Freihand 478213">
                  <a:extLst>
                    <a:ext uri="{FF2B5EF4-FFF2-40B4-BE49-F238E27FC236}">
                      <a16:creationId xmlns:a16="http://schemas.microsoft.com/office/drawing/2014/main" id="{5E88A5ED-4D9C-46CE-878C-D0C97C80228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71592" y="459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78215" name="Freihand 478214">
                  <a:extLst>
                    <a:ext uri="{FF2B5EF4-FFF2-40B4-BE49-F238E27FC236}">
                      <a16:creationId xmlns:a16="http://schemas.microsoft.com/office/drawing/2014/main" id="{12E08EB4-42CF-46E3-BE40-0D0F009BF4F9}"/>
                    </a:ext>
                  </a:extLst>
                </p14:cNvPr>
                <p14:cNvContentPartPr/>
                <p14:nvPr/>
              </p14:nvContentPartPr>
              <p14:xfrm>
                <a:off x="10657352" y="447285"/>
                <a:ext cx="45360" cy="142200"/>
              </p14:xfrm>
            </p:contentPart>
          </mc:Choice>
          <mc:Fallback xmlns="">
            <p:pic>
              <p:nvPicPr>
                <p:cNvPr id="478215" name="Freihand 478214">
                  <a:extLst>
                    <a:ext uri="{FF2B5EF4-FFF2-40B4-BE49-F238E27FC236}">
                      <a16:creationId xmlns:a16="http://schemas.microsoft.com/office/drawing/2014/main" id="{12E08EB4-42CF-46E3-BE40-0D0F009BF4F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53032" y="442965"/>
                  <a:ext cx="54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78216" name="Freihand 478215">
                  <a:extLst>
                    <a:ext uri="{FF2B5EF4-FFF2-40B4-BE49-F238E27FC236}">
                      <a16:creationId xmlns:a16="http://schemas.microsoft.com/office/drawing/2014/main" id="{7373A38A-1DE7-4F1C-A165-BFE0F45A1454}"/>
                    </a:ext>
                  </a:extLst>
                </p14:cNvPr>
                <p14:cNvContentPartPr/>
                <p14:nvPr/>
              </p14:nvContentPartPr>
              <p14:xfrm>
                <a:off x="10586792" y="348285"/>
                <a:ext cx="178560" cy="119520"/>
              </p14:xfrm>
            </p:contentPart>
          </mc:Choice>
          <mc:Fallback xmlns="">
            <p:pic>
              <p:nvPicPr>
                <p:cNvPr id="478216" name="Freihand 478215">
                  <a:extLst>
                    <a:ext uri="{FF2B5EF4-FFF2-40B4-BE49-F238E27FC236}">
                      <a16:creationId xmlns:a16="http://schemas.microsoft.com/office/drawing/2014/main" id="{7373A38A-1DE7-4F1C-A165-BFE0F45A145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82472" y="343965"/>
                  <a:ext cx="187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78221" name="Freihand 478220">
                  <a:extLst>
                    <a:ext uri="{FF2B5EF4-FFF2-40B4-BE49-F238E27FC236}">
                      <a16:creationId xmlns:a16="http://schemas.microsoft.com/office/drawing/2014/main" id="{721335E4-8624-41D0-99D1-CD10A5F7BC93}"/>
                    </a:ext>
                  </a:extLst>
                </p14:cNvPr>
                <p14:cNvContentPartPr/>
                <p14:nvPr/>
              </p14:nvContentPartPr>
              <p14:xfrm>
                <a:off x="10020152" y="756525"/>
                <a:ext cx="74880" cy="151560"/>
              </p14:xfrm>
            </p:contentPart>
          </mc:Choice>
          <mc:Fallback xmlns="">
            <p:pic>
              <p:nvPicPr>
                <p:cNvPr id="478221" name="Freihand 478220">
                  <a:extLst>
                    <a:ext uri="{FF2B5EF4-FFF2-40B4-BE49-F238E27FC236}">
                      <a16:creationId xmlns:a16="http://schemas.microsoft.com/office/drawing/2014/main" id="{721335E4-8624-41D0-99D1-CD10A5F7BC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15832" y="752205"/>
                  <a:ext cx="83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78222" name="Freihand 478221">
                  <a:extLst>
                    <a:ext uri="{FF2B5EF4-FFF2-40B4-BE49-F238E27FC236}">
                      <a16:creationId xmlns:a16="http://schemas.microsoft.com/office/drawing/2014/main" id="{CEF0F7D7-A1E9-428F-845A-FE70B67FA2BA}"/>
                    </a:ext>
                  </a:extLst>
                </p14:cNvPr>
                <p14:cNvContentPartPr/>
                <p14:nvPr/>
              </p14:nvContentPartPr>
              <p14:xfrm>
                <a:off x="10117712" y="767325"/>
                <a:ext cx="225000" cy="42120"/>
              </p14:xfrm>
            </p:contentPart>
          </mc:Choice>
          <mc:Fallback xmlns="">
            <p:pic>
              <p:nvPicPr>
                <p:cNvPr id="478222" name="Freihand 478221">
                  <a:extLst>
                    <a:ext uri="{FF2B5EF4-FFF2-40B4-BE49-F238E27FC236}">
                      <a16:creationId xmlns:a16="http://schemas.microsoft.com/office/drawing/2014/main" id="{CEF0F7D7-A1E9-428F-845A-FE70B67FA2B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13392" y="763005"/>
                  <a:ext cx="233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78223" name="Freihand 478222">
                  <a:extLst>
                    <a:ext uri="{FF2B5EF4-FFF2-40B4-BE49-F238E27FC236}">
                      <a16:creationId xmlns:a16="http://schemas.microsoft.com/office/drawing/2014/main" id="{80B8B561-3742-47B1-9B12-1A1A30B891E0}"/>
                    </a:ext>
                  </a:extLst>
                </p14:cNvPr>
                <p14:cNvContentPartPr/>
                <p14:nvPr/>
              </p14:nvContentPartPr>
              <p14:xfrm>
                <a:off x="10318232" y="721605"/>
                <a:ext cx="360" cy="360"/>
              </p14:xfrm>
            </p:contentPart>
          </mc:Choice>
          <mc:Fallback xmlns="">
            <p:pic>
              <p:nvPicPr>
                <p:cNvPr id="478223" name="Freihand 478222">
                  <a:extLst>
                    <a:ext uri="{FF2B5EF4-FFF2-40B4-BE49-F238E27FC236}">
                      <a16:creationId xmlns:a16="http://schemas.microsoft.com/office/drawing/2014/main" id="{80B8B561-3742-47B1-9B12-1A1A30B891E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13912" y="717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478224" name="Freihand 478223">
                  <a:extLst>
                    <a:ext uri="{FF2B5EF4-FFF2-40B4-BE49-F238E27FC236}">
                      <a16:creationId xmlns:a16="http://schemas.microsoft.com/office/drawing/2014/main" id="{45EF0280-04D8-4C56-A7A6-5FAA00F30C37}"/>
                    </a:ext>
                  </a:extLst>
                </p14:cNvPr>
                <p14:cNvContentPartPr/>
                <p14:nvPr/>
              </p14:nvContentPartPr>
              <p14:xfrm>
                <a:off x="10364672" y="736005"/>
                <a:ext cx="61920" cy="169560"/>
              </p14:xfrm>
            </p:contentPart>
          </mc:Choice>
          <mc:Fallback xmlns="">
            <p:pic>
              <p:nvPicPr>
                <p:cNvPr id="478224" name="Freihand 478223">
                  <a:extLst>
                    <a:ext uri="{FF2B5EF4-FFF2-40B4-BE49-F238E27FC236}">
                      <a16:creationId xmlns:a16="http://schemas.microsoft.com/office/drawing/2014/main" id="{45EF0280-04D8-4C56-A7A6-5FAA00F30C3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360352" y="731685"/>
                  <a:ext cx="70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78225" name="Freihand 478224">
                  <a:extLst>
                    <a:ext uri="{FF2B5EF4-FFF2-40B4-BE49-F238E27FC236}">
                      <a16:creationId xmlns:a16="http://schemas.microsoft.com/office/drawing/2014/main" id="{ADA8D4A5-DC30-454D-9C75-C12B51368D6C}"/>
                    </a:ext>
                  </a:extLst>
                </p14:cNvPr>
                <p14:cNvContentPartPr/>
                <p14:nvPr/>
              </p14:nvContentPartPr>
              <p14:xfrm>
                <a:off x="10549712" y="666885"/>
                <a:ext cx="166680" cy="109800"/>
              </p14:xfrm>
            </p:contentPart>
          </mc:Choice>
          <mc:Fallback xmlns="">
            <p:pic>
              <p:nvPicPr>
                <p:cNvPr id="478225" name="Freihand 478224">
                  <a:extLst>
                    <a:ext uri="{FF2B5EF4-FFF2-40B4-BE49-F238E27FC236}">
                      <a16:creationId xmlns:a16="http://schemas.microsoft.com/office/drawing/2014/main" id="{ADA8D4A5-DC30-454D-9C75-C12B51368D6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45392" y="662565"/>
                  <a:ext cx="175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78227" name="Freihand 478226">
                  <a:extLst>
                    <a:ext uri="{FF2B5EF4-FFF2-40B4-BE49-F238E27FC236}">
                      <a16:creationId xmlns:a16="http://schemas.microsoft.com/office/drawing/2014/main" id="{30B5EA3F-01F9-404B-9308-6E6D47008ABA}"/>
                    </a:ext>
                  </a:extLst>
                </p14:cNvPr>
                <p14:cNvContentPartPr/>
                <p14:nvPr/>
              </p14:nvContentPartPr>
              <p14:xfrm>
                <a:off x="10867592" y="627645"/>
                <a:ext cx="120240" cy="92520"/>
              </p14:xfrm>
            </p:contentPart>
          </mc:Choice>
          <mc:Fallback xmlns="">
            <p:pic>
              <p:nvPicPr>
                <p:cNvPr id="478227" name="Freihand 478226">
                  <a:extLst>
                    <a:ext uri="{FF2B5EF4-FFF2-40B4-BE49-F238E27FC236}">
                      <a16:creationId xmlns:a16="http://schemas.microsoft.com/office/drawing/2014/main" id="{30B5EA3F-01F9-404B-9308-6E6D47008A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863272" y="623325"/>
                  <a:ext cx="128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78228" name="Freihand 478227">
                  <a:extLst>
                    <a:ext uri="{FF2B5EF4-FFF2-40B4-BE49-F238E27FC236}">
                      <a16:creationId xmlns:a16="http://schemas.microsoft.com/office/drawing/2014/main" id="{81C1B87B-CF59-4B31-9FFB-44A54AD0822D}"/>
                    </a:ext>
                  </a:extLst>
                </p14:cNvPr>
                <p14:cNvContentPartPr/>
                <p14:nvPr/>
              </p14:nvContentPartPr>
              <p14:xfrm>
                <a:off x="11016272" y="519285"/>
                <a:ext cx="190800" cy="165600"/>
              </p14:xfrm>
            </p:contentPart>
          </mc:Choice>
          <mc:Fallback xmlns="">
            <p:pic>
              <p:nvPicPr>
                <p:cNvPr id="478228" name="Freihand 478227">
                  <a:extLst>
                    <a:ext uri="{FF2B5EF4-FFF2-40B4-BE49-F238E27FC236}">
                      <a16:creationId xmlns:a16="http://schemas.microsoft.com/office/drawing/2014/main" id="{81C1B87B-CF59-4B31-9FFB-44A54AD0822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011952" y="514965"/>
                  <a:ext cx="199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78229" name="Freihand 478228">
                  <a:extLst>
                    <a:ext uri="{FF2B5EF4-FFF2-40B4-BE49-F238E27FC236}">
                      <a16:creationId xmlns:a16="http://schemas.microsoft.com/office/drawing/2014/main" id="{1E89291F-9D03-46FC-8499-3B851ACA9DD1}"/>
                    </a:ext>
                  </a:extLst>
                </p14:cNvPr>
                <p14:cNvContentPartPr/>
                <p14:nvPr/>
              </p14:nvContentPartPr>
              <p14:xfrm>
                <a:off x="11311832" y="503805"/>
                <a:ext cx="145440" cy="130320"/>
              </p14:xfrm>
            </p:contentPart>
          </mc:Choice>
          <mc:Fallback xmlns="">
            <p:pic>
              <p:nvPicPr>
                <p:cNvPr id="478229" name="Freihand 478228">
                  <a:extLst>
                    <a:ext uri="{FF2B5EF4-FFF2-40B4-BE49-F238E27FC236}">
                      <a16:creationId xmlns:a16="http://schemas.microsoft.com/office/drawing/2014/main" id="{1E89291F-9D03-46FC-8499-3B851ACA9DD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307512" y="499485"/>
                  <a:ext cx="154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78230" name="Freihand 478229">
                  <a:extLst>
                    <a:ext uri="{FF2B5EF4-FFF2-40B4-BE49-F238E27FC236}">
                      <a16:creationId xmlns:a16="http://schemas.microsoft.com/office/drawing/2014/main" id="{9542D6E7-4D40-4A0D-9FFD-470A21126E46}"/>
                    </a:ext>
                  </a:extLst>
                </p14:cNvPr>
                <p14:cNvContentPartPr/>
                <p14:nvPr/>
              </p14:nvContentPartPr>
              <p14:xfrm>
                <a:off x="11527832" y="493005"/>
                <a:ext cx="26640" cy="133200"/>
              </p14:xfrm>
            </p:contentPart>
          </mc:Choice>
          <mc:Fallback xmlns="">
            <p:pic>
              <p:nvPicPr>
                <p:cNvPr id="478230" name="Freihand 478229">
                  <a:extLst>
                    <a:ext uri="{FF2B5EF4-FFF2-40B4-BE49-F238E27FC236}">
                      <a16:creationId xmlns:a16="http://schemas.microsoft.com/office/drawing/2014/main" id="{9542D6E7-4D40-4A0D-9FFD-470A21126E4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523512" y="488685"/>
                  <a:ext cx="35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478231" name="Freihand 478230">
                  <a:extLst>
                    <a:ext uri="{FF2B5EF4-FFF2-40B4-BE49-F238E27FC236}">
                      <a16:creationId xmlns:a16="http://schemas.microsoft.com/office/drawing/2014/main" id="{6664F400-385C-4517-9F88-F16110910063}"/>
                    </a:ext>
                  </a:extLst>
                </p14:cNvPr>
                <p14:cNvContentPartPr/>
                <p14:nvPr/>
              </p14:nvContentPartPr>
              <p14:xfrm>
                <a:off x="11461592" y="492645"/>
                <a:ext cx="121320" cy="131760"/>
              </p14:xfrm>
            </p:contentPart>
          </mc:Choice>
          <mc:Fallback xmlns="">
            <p:pic>
              <p:nvPicPr>
                <p:cNvPr id="478231" name="Freihand 478230">
                  <a:extLst>
                    <a:ext uri="{FF2B5EF4-FFF2-40B4-BE49-F238E27FC236}">
                      <a16:creationId xmlns:a16="http://schemas.microsoft.com/office/drawing/2014/main" id="{6664F400-385C-4517-9F88-F1611091006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457272" y="488325"/>
                  <a:ext cx="129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478232" name="Freihand 478231">
                  <a:extLst>
                    <a:ext uri="{FF2B5EF4-FFF2-40B4-BE49-F238E27FC236}">
                      <a16:creationId xmlns:a16="http://schemas.microsoft.com/office/drawing/2014/main" id="{CB4802CA-C6EA-447D-AE53-78C632639C31}"/>
                    </a:ext>
                  </a:extLst>
                </p14:cNvPr>
                <p14:cNvContentPartPr/>
                <p14:nvPr/>
              </p14:nvContentPartPr>
              <p14:xfrm>
                <a:off x="11656352" y="476085"/>
                <a:ext cx="16200" cy="124200"/>
              </p14:xfrm>
            </p:contentPart>
          </mc:Choice>
          <mc:Fallback xmlns="">
            <p:pic>
              <p:nvPicPr>
                <p:cNvPr id="478232" name="Freihand 478231">
                  <a:extLst>
                    <a:ext uri="{FF2B5EF4-FFF2-40B4-BE49-F238E27FC236}">
                      <a16:creationId xmlns:a16="http://schemas.microsoft.com/office/drawing/2014/main" id="{CB4802CA-C6EA-447D-AE53-78C632639C3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652032" y="471765"/>
                  <a:ext cx="24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478233" name="Freihand 478232">
                  <a:extLst>
                    <a:ext uri="{FF2B5EF4-FFF2-40B4-BE49-F238E27FC236}">
                      <a16:creationId xmlns:a16="http://schemas.microsoft.com/office/drawing/2014/main" id="{6FFFAB88-E5C8-4FF7-9D7B-9293E76BEC90}"/>
                    </a:ext>
                  </a:extLst>
                </p14:cNvPr>
                <p14:cNvContentPartPr/>
                <p14:nvPr/>
              </p14:nvContentPartPr>
              <p14:xfrm>
                <a:off x="11583632" y="442605"/>
                <a:ext cx="137160" cy="82080"/>
              </p14:xfrm>
            </p:contentPart>
          </mc:Choice>
          <mc:Fallback xmlns="">
            <p:pic>
              <p:nvPicPr>
                <p:cNvPr id="478233" name="Freihand 478232">
                  <a:extLst>
                    <a:ext uri="{FF2B5EF4-FFF2-40B4-BE49-F238E27FC236}">
                      <a16:creationId xmlns:a16="http://schemas.microsoft.com/office/drawing/2014/main" id="{6FFFAB88-E5C8-4FF7-9D7B-9293E76BEC9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579312" y="438285"/>
                  <a:ext cx="145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478234" name="Freihand 478233">
                  <a:extLst>
                    <a:ext uri="{FF2B5EF4-FFF2-40B4-BE49-F238E27FC236}">
                      <a16:creationId xmlns:a16="http://schemas.microsoft.com/office/drawing/2014/main" id="{5605E84E-4AEE-4A2F-BEF2-5D4E0F4344EB}"/>
                    </a:ext>
                  </a:extLst>
                </p14:cNvPr>
                <p14:cNvContentPartPr/>
                <p14:nvPr/>
              </p14:nvContentPartPr>
              <p14:xfrm>
                <a:off x="9327872" y="1030845"/>
                <a:ext cx="270000" cy="101160"/>
              </p14:xfrm>
            </p:contentPart>
          </mc:Choice>
          <mc:Fallback xmlns="">
            <p:pic>
              <p:nvPicPr>
                <p:cNvPr id="478234" name="Freihand 478233">
                  <a:extLst>
                    <a:ext uri="{FF2B5EF4-FFF2-40B4-BE49-F238E27FC236}">
                      <a16:creationId xmlns:a16="http://schemas.microsoft.com/office/drawing/2014/main" id="{5605E84E-4AEE-4A2F-BEF2-5D4E0F4344E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323552" y="1026525"/>
                  <a:ext cx="278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78235" name="Freihand 478234">
                  <a:extLst>
                    <a:ext uri="{FF2B5EF4-FFF2-40B4-BE49-F238E27FC236}">
                      <a16:creationId xmlns:a16="http://schemas.microsoft.com/office/drawing/2014/main" id="{181355B8-689F-48D5-AAD3-AF678B0C78AD}"/>
                    </a:ext>
                  </a:extLst>
                </p14:cNvPr>
                <p14:cNvContentPartPr/>
                <p14:nvPr/>
              </p14:nvContentPartPr>
              <p14:xfrm>
                <a:off x="9671672" y="1015725"/>
                <a:ext cx="157320" cy="96480"/>
              </p14:xfrm>
            </p:contentPart>
          </mc:Choice>
          <mc:Fallback xmlns="">
            <p:pic>
              <p:nvPicPr>
                <p:cNvPr id="478235" name="Freihand 478234">
                  <a:extLst>
                    <a:ext uri="{FF2B5EF4-FFF2-40B4-BE49-F238E27FC236}">
                      <a16:creationId xmlns:a16="http://schemas.microsoft.com/office/drawing/2014/main" id="{181355B8-689F-48D5-AAD3-AF678B0C78A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67352" y="1011405"/>
                  <a:ext cx="165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78236" name="Freihand 478235">
                  <a:extLst>
                    <a:ext uri="{FF2B5EF4-FFF2-40B4-BE49-F238E27FC236}">
                      <a16:creationId xmlns:a16="http://schemas.microsoft.com/office/drawing/2014/main" id="{4F50929E-22BA-4A64-8236-6CDE30B5F93E}"/>
                    </a:ext>
                  </a:extLst>
                </p14:cNvPr>
                <p14:cNvContentPartPr/>
                <p14:nvPr/>
              </p14:nvContentPartPr>
              <p14:xfrm>
                <a:off x="9864632" y="1028325"/>
                <a:ext cx="145080" cy="58320"/>
              </p14:xfrm>
            </p:contentPart>
          </mc:Choice>
          <mc:Fallback xmlns="">
            <p:pic>
              <p:nvPicPr>
                <p:cNvPr id="478236" name="Freihand 478235">
                  <a:extLst>
                    <a:ext uri="{FF2B5EF4-FFF2-40B4-BE49-F238E27FC236}">
                      <a16:creationId xmlns:a16="http://schemas.microsoft.com/office/drawing/2014/main" id="{4F50929E-22BA-4A64-8236-6CDE30B5F93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60312" y="1024005"/>
                  <a:ext cx="153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478237" name="Freihand 478236">
                  <a:extLst>
                    <a:ext uri="{FF2B5EF4-FFF2-40B4-BE49-F238E27FC236}">
                      <a16:creationId xmlns:a16="http://schemas.microsoft.com/office/drawing/2014/main" id="{9259A614-FE2A-482A-B769-C7E40BDAD080}"/>
                    </a:ext>
                  </a:extLst>
                </p14:cNvPr>
                <p14:cNvContentPartPr/>
                <p14:nvPr/>
              </p14:nvContentPartPr>
              <p14:xfrm>
                <a:off x="10023752" y="972525"/>
                <a:ext cx="93240" cy="99000"/>
              </p14:xfrm>
            </p:contentPart>
          </mc:Choice>
          <mc:Fallback xmlns="">
            <p:pic>
              <p:nvPicPr>
                <p:cNvPr id="478237" name="Freihand 478236">
                  <a:extLst>
                    <a:ext uri="{FF2B5EF4-FFF2-40B4-BE49-F238E27FC236}">
                      <a16:creationId xmlns:a16="http://schemas.microsoft.com/office/drawing/2014/main" id="{9259A614-FE2A-482A-B769-C7E40BDAD08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019432" y="968205"/>
                  <a:ext cx="101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78238" name="Freihand 478237">
                  <a:extLst>
                    <a:ext uri="{FF2B5EF4-FFF2-40B4-BE49-F238E27FC236}">
                      <a16:creationId xmlns:a16="http://schemas.microsoft.com/office/drawing/2014/main" id="{BF223401-D398-4C9E-84A4-11B1585EBB82}"/>
                    </a:ext>
                  </a:extLst>
                </p14:cNvPr>
                <p14:cNvContentPartPr/>
                <p14:nvPr/>
              </p14:nvContentPartPr>
              <p14:xfrm>
                <a:off x="10227152" y="949485"/>
                <a:ext cx="95760" cy="126720"/>
              </p14:xfrm>
            </p:contentPart>
          </mc:Choice>
          <mc:Fallback xmlns="">
            <p:pic>
              <p:nvPicPr>
                <p:cNvPr id="478238" name="Freihand 478237">
                  <a:extLst>
                    <a:ext uri="{FF2B5EF4-FFF2-40B4-BE49-F238E27FC236}">
                      <a16:creationId xmlns:a16="http://schemas.microsoft.com/office/drawing/2014/main" id="{BF223401-D398-4C9E-84A4-11B1585EBB8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22832" y="945165"/>
                  <a:ext cx="104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78239" name="Freihand 478238">
                  <a:extLst>
                    <a:ext uri="{FF2B5EF4-FFF2-40B4-BE49-F238E27FC236}">
                      <a16:creationId xmlns:a16="http://schemas.microsoft.com/office/drawing/2014/main" id="{ECDA5187-DAF2-4A1E-A104-492C30D4A7BD}"/>
                    </a:ext>
                  </a:extLst>
                </p14:cNvPr>
                <p14:cNvContentPartPr/>
                <p14:nvPr/>
              </p14:nvContentPartPr>
              <p14:xfrm>
                <a:off x="10327232" y="1001685"/>
                <a:ext cx="72720" cy="48600"/>
              </p14:xfrm>
            </p:contentPart>
          </mc:Choice>
          <mc:Fallback xmlns="">
            <p:pic>
              <p:nvPicPr>
                <p:cNvPr id="478239" name="Freihand 478238">
                  <a:extLst>
                    <a:ext uri="{FF2B5EF4-FFF2-40B4-BE49-F238E27FC236}">
                      <a16:creationId xmlns:a16="http://schemas.microsoft.com/office/drawing/2014/main" id="{ECDA5187-DAF2-4A1E-A104-492C30D4A7B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22912" y="997365"/>
                  <a:ext cx="81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78240" name="Freihand 478239">
                  <a:extLst>
                    <a:ext uri="{FF2B5EF4-FFF2-40B4-BE49-F238E27FC236}">
                      <a16:creationId xmlns:a16="http://schemas.microsoft.com/office/drawing/2014/main" id="{32FAB1AD-16CD-4868-ADDE-FA034ADC16A6}"/>
                    </a:ext>
                  </a:extLst>
                </p14:cNvPr>
                <p14:cNvContentPartPr/>
                <p14:nvPr/>
              </p14:nvContentPartPr>
              <p14:xfrm>
                <a:off x="10550432" y="856965"/>
                <a:ext cx="216720" cy="276840"/>
              </p14:xfrm>
            </p:contentPart>
          </mc:Choice>
          <mc:Fallback xmlns="">
            <p:pic>
              <p:nvPicPr>
                <p:cNvPr id="478240" name="Freihand 478239">
                  <a:extLst>
                    <a:ext uri="{FF2B5EF4-FFF2-40B4-BE49-F238E27FC236}">
                      <a16:creationId xmlns:a16="http://schemas.microsoft.com/office/drawing/2014/main" id="{32FAB1AD-16CD-4868-ADDE-FA034ADC16A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46112" y="852645"/>
                  <a:ext cx="225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478241" name="Freihand 478240">
                  <a:extLst>
                    <a:ext uri="{FF2B5EF4-FFF2-40B4-BE49-F238E27FC236}">
                      <a16:creationId xmlns:a16="http://schemas.microsoft.com/office/drawing/2014/main" id="{2B8F216B-3906-4E73-9570-9588E84358E4}"/>
                    </a:ext>
                  </a:extLst>
                </p14:cNvPr>
                <p14:cNvContentPartPr/>
                <p14:nvPr/>
              </p14:nvContentPartPr>
              <p14:xfrm>
                <a:off x="10906472" y="890805"/>
                <a:ext cx="44640" cy="91440"/>
              </p14:xfrm>
            </p:contentPart>
          </mc:Choice>
          <mc:Fallback xmlns="">
            <p:pic>
              <p:nvPicPr>
                <p:cNvPr id="478241" name="Freihand 478240">
                  <a:extLst>
                    <a:ext uri="{FF2B5EF4-FFF2-40B4-BE49-F238E27FC236}">
                      <a16:creationId xmlns:a16="http://schemas.microsoft.com/office/drawing/2014/main" id="{2B8F216B-3906-4E73-9570-9588E84358E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902152" y="886485"/>
                  <a:ext cx="53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478242" name="Freihand 478241">
                  <a:extLst>
                    <a:ext uri="{FF2B5EF4-FFF2-40B4-BE49-F238E27FC236}">
                      <a16:creationId xmlns:a16="http://schemas.microsoft.com/office/drawing/2014/main" id="{BDB0A516-9C98-4DC1-BEE3-9F7E6222F3F4}"/>
                    </a:ext>
                  </a:extLst>
                </p14:cNvPr>
                <p14:cNvContentPartPr/>
                <p14:nvPr/>
              </p14:nvContentPartPr>
              <p14:xfrm>
                <a:off x="10969832" y="884685"/>
                <a:ext cx="7200" cy="20520"/>
              </p14:xfrm>
            </p:contentPart>
          </mc:Choice>
          <mc:Fallback xmlns="">
            <p:pic>
              <p:nvPicPr>
                <p:cNvPr id="478242" name="Freihand 478241">
                  <a:extLst>
                    <a:ext uri="{FF2B5EF4-FFF2-40B4-BE49-F238E27FC236}">
                      <a16:creationId xmlns:a16="http://schemas.microsoft.com/office/drawing/2014/main" id="{BDB0A516-9C98-4DC1-BEE3-9F7E6222F3F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965512" y="880365"/>
                  <a:ext cx="15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478245" name="Freihand 478244">
                  <a:extLst>
                    <a:ext uri="{FF2B5EF4-FFF2-40B4-BE49-F238E27FC236}">
                      <a16:creationId xmlns:a16="http://schemas.microsoft.com/office/drawing/2014/main" id="{576AAEDE-67DE-4C78-AE13-F5F8D63FCF14}"/>
                    </a:ext>
                  </a:extLst>
                </p14:cNvPr>
                <p14:cNvContentPartPr/>
                <p14:nvPr/>
              </p14:nvContentPartPr>
              <p14:xfrm>
                <a:off x="10921952" y="945885"/>
                <a:ext cx="6480" cy="720"/>
              </p14:xfrm>
            </p:contentPart>
          </mc:Choice>
          <mc:Fallback xmlns="">
            <p:pic>
              <p:nvPicPr>
                <p:cNvPr id="478245" name="Freihand 478244">
                  <a:extLst>
                    <a:ext uri="{FF2B5EF4-FFF2-40B4-BE49-F238E27FC236}">
                      <a16:creationId xmlns:a16="http://schemas.microsoft.com/office/drawing/2014/main" id="{576AAEDE-67DE-4C78-AE13-F5F8D63FCF1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917632" y="941565"/>
                  <a:ext cx="151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478246" name="Freihand 478245">
                  <a:extLst>
                    <a:ext uri="{FF2B5EF4-FFF2-40B4-BE49-F238E27FC236}">
                      <a16:creationId xmlns:a16="http://schemas.microsoft.com/office/drawing/2014/main" id="{2D3346A3-5CDF-4B48-ACDD-B0EDF28CC8CF}"/>
                    </a:ext>
                  </a:extLst>
                </p14:cNvPr>
                <p14:cNvContentPartPr/>
                <p14:nvPr/>
              </p14:nvContentPartPr>
              <p14:xfrm>
                <a:off x="10910432" y="945885"/>
                <a:ext cx="18360" cy="720"/>
              </p14:xfrm>
            </p:contentPart>
          </mc:Choice>
          <mc:Fallback xmlns="">
            <p:pic>
              <p:nvPicPr>
                <p:cNvPr id="478246" name="Freihand 478245">
                  <a:extLst>
                    <a:ext uri="{FF2B5EF4-FFF2-40B4-BE49-F238E27FC236}">
                      <a16:creationId xmlns:a16="http://schemas.microsoft.com/office/drawing/2014/main" id="{2D3346A3-5CDF-4B48-ACDD-B0EDF28CC8C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906112" y="941565"/>
                  <a:ext cx="270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478247" name="Freihand 478246">
                  <a:extLst>
                    <a:ext uri="{FF2B5EF4-FFF2-40B4-BE49-F238E27FC236}">
                      <a16:creationId xmlns:a16="http://schemas.microsoft.com/office/drawing/2014/main" id="{09F89505-1B29-46E3-BC25-8D13D551A846}"/>
                    </a:ext>
                  </a:extLst>
                </p14:cNvPr>
                <p14:cNvContentPartPr/>
                <p14:nvPr/>
              </p14:nvContentPartPr>
              <p14:xfrm>
                <a:off x="10914752" y="895845"/>
                <a:ext cx="68760" cy="64800"/>
              </p14:xfrm>
            </p:contentPart>
          </mc:Choice>
          <mc:Fallback xmlns="">
            <p:pic>
              <p:nvPicPr>
                <p:cNvPr id="478247" name="Freihand 478246">
                  <a:extLst>
                    <a:ext uri="{FF2B5EF4-FFF2-40B4-BE49-F238E27FC236}">
                      <a16:creationId xmlns:a16="http://schemas.microsoft.com/office/drawing/2014/main" id="{09F89505-1B29-46E3-BC25-8D13D551A84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10432" y="891525"/>
                  <a:ext cx="77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478248" name="Freihand 478247">
                  <a:extLst>
                    <a:ext uri="{FF2B5EF4-FFF2-40B4-BE49-F238E27FC236}">
                      <a16:creationId xmlns:a16="http://schemas.microsoft.com/office/drawing/2014/main" id="{6E47DB0B-C5F0-4A39-B84A-CE324C9C253F}"/>
                    </a:ext>
                  </a:extLst>
                </p14:cNvPr>
                <p14:cNvContentPartPr/>
                <p14:nvPr/>
              </p14:nvContentPartPr>
              <p14:xfrm>
                <a:off x="10961552" y="804405"/>
                <a:ext cx="113760" cy="101520"/>
              </p14:xfrm>
            </p:contentPart>
          </mc:Choice>
          <mc:Fallback xmlns="">
            <p:pic>
              <p:nvPicPr>
                <p:cNvPr id="478248" name="Freihand 478247">
                  <a:extLst>
                    <a:ext uri="{FF2B5EF4-FFF2-40B4-BE49-F238E27FC236}">
                      <a16:creationId xmlns:a16="http://schemas.microsoft.com/office/drawing/2014/main" id="{6E47DB0B-C5F0-4A39-B84A-CE324C9C253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957232" y="800085"/>
                  <a:ext cx="122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78249" name="Freihand 478248">
                  <a:extLst>
                    <a:ext uri="{FF2B5EF4-FFF2-40B4-BE49-F238E27FC236}">
                      <a16:creationId xmlns:a16="http://schemas.microsoft.com/office/drawing/2014/main" id="{52CD3697-DF0D-4897-9996-F1B479AD02AE}"/>
                    </a:ext>
                  </a:extLst>
                </p14:cNvPr>
                <p14:cNvContentPartPr/>
                <p14:nvPr/>
              </p14:nvContentPartPr>
              <p14:xfrm>
                <a:off x="11095112" y="787125"/>
                <a:ext cx="138600" cy="224640"/>
              </p14:xfrm>
            </p:contentPart>
          </mc:Choice>
          <mc:Fallback xmlns="">
            <p:pic>
              <p:nvPicPr>
                <p:cNvPr id="478249" name="Freihand 478248">
                  <a:extLst>
                    <a:ext uri="{FF2B5EF4-FFF2-40B4-BE49-F238E27FC236}">
                      <a16:creationId xmlns:a16="http://schemas.microsoft.com/office/drawing/2014/main" id="{52CD3697-DF0D-4897-9996-F1B479AD02A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90792" y="782805"/>
                  <a:ext cx="147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478250" name="Freihand 478249">
                  <a:extLst>
                    <a:ext uri="{FF2B5EF4-FFF2-40B4-BE49-F238E27FC236}">
                      <a16:creationId xmlns:a16="http://schemas.microsoft.com/office/drawing/2014/main" id="{04CA4F2D-D74F-490A-B825-2E9A7EF4E987}"/>
                    </a:ext>
                  </a:extLst>
                </p14:cNvPr>
                <p14:cNvContentPartPr/>
                <p14:nvPr/>
              </p14:nvContentPartPr>
              <p14:xfrm>
                <a:off x="11349632" y="738885"/>
                <a:ext cx="211320" cy="149040"/>
              </p14:xfrm>
            </p:contentPart>
          </mc:Choice>
          <mc:Fallback xmlns="">
            <p:pic>
              <p:nvPicPr>
                <p:cNvPr id="478250" name="Freihand 478249">
                  <a:extLst>
                    <a:ext uri="{FF2B5EF4-FFF2-40B4-BE49-F238E27FC236}">
                      <a16:creationId xmlns:a16="http://schemas.microsoft.com/office/drawing/2014/main" id="{04CA4F2D-D74F-490A-B825-2E9A7EF4E98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345312" y="734565"/>
                  <a:ext cx="219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478252" name="Freihand 478251">
                  <a:extLst>
                    <a:ext uri="{FF2B5EF4-FFF2-40B4-BE49-F238E27FC236}">
                      <a16:creationId xmlns:a16="http://schemas.microsoft.com/office/drawing/2014/main" id="{FB6F47B7-D47E-4C31-8605-65BAE2EA55C3}"/>
                    </a:ext>
                  </a:extLst>
                </p14:cNvPr>
                <p14:cNvContentPartPr/>
                <p14:nvPr/>
              </p14:nvContentPartPr>
              <p14:xfrm>
                <a:off x="9292232" y="1209045"/>
                <a:ext cx="74160" cy="140040"/>
              </p14:xfrm>
            </p:contentPart>
          </mc:Choice>
          <mc:Fallback xmlns="">
            <p:pic>
              <p:nvPicPr>
                <p:cNvPr id="478252" name="Freihand 478251">
                  <a:extLst>
                    <a:ext uri="{FF2B5EF4-FFF2-40B4-BE49-F238E27FC236}">
                      <a16:creationId xmlns:a16="http://schemas.microsoft.com/office/drawing/2014/main" id="{FB6F47B7-D47E-4C31-8605-65BAE2EA55C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287912" y="1204725"/>
                  <a:ext cx="82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478253" name="Freihand 478252">
                  <a:extLst>
                    <a:ext uri="{FF2B5EF4-FFF2-40B4-BE49-F238E27FC236}">
                      <a16:creationId xmlns:a16="http://schemas.microsoft.com/office/drawing/2014/main" id="{20589713-ED6A-4CEE-B47F-B09A732FC7EB}"/>
                    </a:ext>
                  </a:extLst>
                </p14:cNvPr>
                <p14:cNvContentPartPr/>
                <p14:nvPr/>
              </p14:nvContentPartPr>
              <p14:xfrm>
                <a:off x="9385472" y="1205445"/>
                <a:ext cx="103680" cy="74520"/>
              </p14:xfrm>
            </p:contentPart>
          </mc:Choice>
          <mc:Fallback xmlns="">
            <p:pic>
              <p:nvPicPr>
                <p:cNvPr id="478253" name="Freihand 478252">
                  <a:extLst>
                    <a:ext uri="{FF2B5EF4-FFF2-40B4-BE49-F238E27FC236}">
                      <a16:creationId xmlns:a16="http://schemas.microsoft.com/office/drawing/2014/main" id="{20589713-ED6A-4CEE-B47F-B09A732FC7E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81152" y="1201125"/>
                  <a:ext cx="112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478254" name="Freihand 478253">
                  <a:extLst>
                    <a:ext uri="{FF2B5EF4-FFF2-40B4-BE49-F238E27FC236}">
                      <a16:creationId xmlns:a16="http://schemas.microsoft.com/office/drawing/2014/main" id="{34F21BBB-2A44-4934-B446-E2929014993C}"/>
                    </a:ext>
                  </a:extLst>
                </p14:cNvPr>
                <p14:cNvContentPartPr/>
                <p14:nvPr/>
              </p14:nvContentPartPr>
              <p14:xfrm>
                <a:off x="9489512" y="1171605"/>
                <a:ext cx="24120" cy="6840"/>
              </p14:xfrm>
            </p:contentPart>
          </mc:Choice>
          <mc:Fallback xmlns="">
            <p:pic>
              <p:nvPicPr>
                <p:cNvPr id="478254" name="Freihand 478253">
                  <a:extLst>
                    <a:ext uri="{FF2B5EF4-FFF2-40B4-BE49-F238E27FC236}">
                      <a16:creationId xmlns:a16="http://schemas.microsoft.com/office/drawing/2014/main" id="{34F21BBB-2A44-4934-B446-E2929014993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485192" y="1167285"/>
                  <a:ext cx="32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478255" name="Freihand 478254">
                  <a:extLst>
                    <a:ext uri="{FF2B5EF4-FFF2-40B4-BE49-F238E27FC236}">
                      <a16:creationId xmlns:a16="http://schemas.microsoft.com/office/drawing/2014/main" id="{EADB1E3A-417A-42A8-AC19-6E765D34FBD3}"/>
                    </a:ext>
                  </a:extLst>
                </p14:cNvPr>
                <p14:cNvContentPartPr/>
                <p14:nvPr/>
              </p14:nvContentPartPr>
              <p14:xfrm>
                <a:off x="9525872" y="1206885"/>
                <a:ext cx="88200" cy="52200"/>
              </p14:xfrm>
            </p:contentPart>
          </mc:Choice>
          <mc:Fallback xmlns="">
            <p:pic>
              <p:nvPicPr>
                <p:cNvPr id="478255" name="Freihand 478254">
                  <a:extLst>
                    <a:ext uri="{FF2B5EF4-FFF2-40B4-BE49-F238E27FC236}">
                      <a16:creationId xmlns:a16="http://schemas.microsoft.com/office/drawing/2014/main" id="{EADB1E3A-417A-42A8-AC19-6E765D34FBD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21552" y="1202565"/>
                  <a:ext cx="96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478256" name="Freihand 478255">
                  <a:extLst>
                    <a:ext uri="{FF2B5EF4-FFF2-40B4-BE49-F238E27FC236}">
                      <a16:creationId xmlns:a16="http://schemas.microsoft.com/office/drawing/2014/main" id="{1525B2A8-E9AD-4C12-9CE1-3CDB04C3D52C}"/>
                    </a:ext>
                  </a:extLst>
                </p14:cNvPr>
                <p14:cNvContentPartPr/>
                <p14:nvPr/>
              </p14:nvContentPartPr>
              <p14:xfrm>
                <a:off x="9641792" y="1177365"/>
                <a:ext cx="61560" cy="73800"/>
              </p14:xfrm>
            </p:contentPart>
          </mc:Choice>
          <mc:Fallback xmlns="">
            <p:pic>
              <p:nvPicPr>
                <p:cNvPr id="478256" name="Freihand 478255">
                  <a:extLst>
                    <a:ext uri="{FF2B5EF4-FFF2-40B4-BE49-F238E27FC236}">
                      <a16:creationId xmlns:a16="http://schemas.microsoft.com/office/drawing/2014/main" id="{1525B2A8-E9AD-4C12-9CE1-3CDB04C3D52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37472" y="1173045"/>
                  <a:ext cx="70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78257" name="Freihand 478256">
                  <a:extLst>
                    <a:ext uri="{FF2B5EF4-FFF2-40B4-BE49-F238E27FC236}">
                      <a16:creationId xmlns:a16="http://schemas.microsoft.com/office/drawing/2014/main" id="{4882290D-FAA5-493C-BCDC-CE62D26C145E}"/>
                    </a:ext>
                  </a:extLst>
                </p14:cNvPr>
                <p14:cNvContentPartPr/>
                <p14:nvPr/>
              </p14:nvContentPartPr>
              <p14:xfrm>
                <a:off x="9796592" y="1177005"/>
                <a:ext cx="77760" cy="60480"/>
              </p14:xfrm>
            </p:contentPart>
          </mc:Choice>
          <mc:Fallback xmlns="">
            <p:pic>
              <p:nvPicPr>
                <p:cNvPr id="478257" name="Freihand 478256">
                  <a:extLst>
                    <a:ext uri="{FF2B5EF4-FFF2-40B4-BE49-F238E27FC236}">
                      <a16:creationId xmlns:a16="http://schemas.microsoft.com/office/drawing/2014/main" id="{4882290D-FAA5-493C-BCDC-CE62D26C145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92272" y="1172685"/>
                  <a:ext cx="86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78258" name="Freihand 478257">
                  <a:extLst>
                    <a:ext uri="{FF2B5EF4-FFF2-40B4-BE49-F238E27FC236}">
                      <a16:creationId xmlns:a16="http://schemas.microsoft.com/office/drawing/2014/main" id="{249151CB-E64A-4C2D-810D-27010CACCFC0}"/>
                    </a:ext>
                  </a:extLst>
                </p14:cNvPr>
                <p14:cNvContentPartPr/>
                <p14:nvPr/>
              </p14:nvContentPartPr>
              <p14:xfrm>
                <a:off x="9880472" y="1148925"/>
                <a:ext cx="244800" cy="122040"/>
              </p14:xfrm>
            </p:contentPart>
          </mc:Choice>
          <mc:Fallback xmlns="">
            <p:pic>
              <p:nvPicPr>
                <p:cNvPr id="478258" name="Freihand 478257">
                  <a:extLst>
                    <a:ext uri="{FF2B5EF4-FFF2-40B4-BE49-F238E27FC236}">
                      <a16:creationId xmlns:a16="http://schemas.microsoft.com/office/drawing/2014/main" id="{249151CB-E64A-4C2D-810D-27010CACCFC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876152" y="1144605"/>
                  <a:ext cx="253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478259" name="Freihand 478258">
                  <a:extLst>
                    <a:ext uri="{FF2B5EF4-FFF2-40B4-BE49-F238E27FC236}">
                      <a16:creationId xmlns:a16="http://schemas.microsoft.com/office/drawing/2014/main" id="{B1FDD04A-72C0-4F7C-AE5E-F068A2DB3305}"/>
                    </a:ext>
                  </a:extLst>
                </p14:cNvPr>
                <p14:cNvContentPartPr/>
                <p14:nvPr/>
              </p14:nvContentPartPr>
              <p14:xfrm>
                <a:off x="10163072" y="1148565"/>
                <a:ext cx="87120" cy="79200"/>
              </p14:xfrm>
            </p:contentPart>
          </mc:Choice>
          <mc:Fallback xmlns="">
            <p:pic>
              <p:nvPicPr>
                <p:cNvPr id="478259" name="Freihand 478258">
                  <a:extLst>
                    <a:ext uri="{FF2B5EF4-FFF2-40B4-BE49-F238E27FC236}">
                      <a16:creationId xmlns:a16="http://schemas.microsoft.com/office/drawing/2014/main" id="{B1FDD04A-72C0-4F7C-AE5E-F068A2DB330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58752" y="1144245"/>
                  <a:ext cx="95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78261" name="Freihand 478260">
                  <a:extLst>
                    <a:ext uri="{FF2B5EF4-FFF2-40B4-BE49-F238E27FC236}">
                      <a16:creationId xmlns:a16="http://schemas.microsoft.com/office/drawing/2014/main" id="{5420A750-7845-46F8-883F-FF6D7F9F6F74}"/>
                    </a:ext>
                  </a:extLst>
                </p14:cNvPr>
                <p14:cNvContentPartPr/>
                <p14:nvPr/>
              </p14:nvContentPartPr>
              <p14:xfrm>
                <a:off x="10369712" y="1068645"/>
                <a:ext cx="390240" cy="182520"/>
              </p14:xfrm>
            </p:contentPart>
          </mc:Choice>
          <mc:Fallback xmlns="">
            <p:pic>
              <p:nvPicPr>
                <p:cNvPr id="478261" name="Freihand 478260">
                  <a:extLst>
                    <a:ext uri="{FF2B5EF4-FFF2-40B4-BE49-F238E27FC236}">
                      <a16:creationId xmlns:a16="http://schemas.microsoft.com/office/drawing/2014/main" id="{5420A750-7845-46F8-883F-FF6D7F9F6F7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365392" y="1064325"/>
                  <a:ext cx="398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78263" name="Freihand 478262">
                  <a:extLst>
                    <a:ext uri="{FF2B5EF4-FFF2-40B4-BE49-F238E27FC236}">
                      <a16:creationId xmlns:a16="http://schemas.microsoft.com/office/drawing/2014/main" id="{FB6F5BCB-0B7D-427A-8C1D-15DD7F8CD22C}"/>
                    </a:ext>
                  </a:extLst>
                </p14:cNvPr>
                <p14:cNvContentPartPr/>
                <p14:nvPr/>
              </p14:nvContentPartPr>
              <p14:xfrm>
                <a:off x="10852832" y="1005285"/>
                <a:ext cx="77040" cy="108720"/>
              </p14:xfrm>
            </p:contentPart>
          </mc:Choice>
          <mc:Fallback xmlns="">
            <p:pic>
              <p:nvPicPr>
                <p:cNvPr id="478263" name="Freihand 478262">
                  <a:extLst>
                    <a:ext uri="{FF2B5EF4-FFF2-40B4-BE49-F238E27FC236}">
                      <a16:creationId xmlns:a16="http://schemas.microsoft.com/office/drawing/2014/main" id="{FB6F5BCB-0B7D-427A-8C1D-15DD7F8CD22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848512" y="1000965"/>
                  <a:ext cx="85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78264" name="Freihand 478263">
                  <a:extLst>
                    <a:ext uri="{FF2B5EF4-FFF2-40B4-BE49-F238E27FC236}">
                      <a16:creationId xmlns:a16="http://schemas.microsoft.com/office/drawing/2014/main" id="{2FBE5B92-C845-4ED1-B114-5D949D01A3EF}"/>
                    </a:ext>
                  </a:extLst>
                </p14:cNvPr>
                <p14:cNvContentPartPr/>
                <p14:nvPr/>
              </p14:nvContentPartPr>
              <p14:xfrm>
                <a:off x="10951112" y="979005"/>
                <a:ext cx="263160" cy="171720"/>
              </p14:xfrm>
            </p:contentPart>
          </mc:Choice>
          <mc:Fallback xmlns="">
            <p:pic>
              <p:nvPicPr>
                <p:cNvPr id="478264" name="Freihand 478263">
                  <a:extLst>
                    <a:ext uri="{FF2B5EF4-FFF2-40B4-BE49-F238E27FC236}">
                      <a16:creationId xmlns:a16="http://schemas.microsoft.com/office/drawing/2014/main" id="{2FBE5B92-C845-4ED1-B114-5D949D01A3E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946792" y="974685"/>
                  <a:ext cx="271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78265" name="Freihand 478264">
                  <a:extLst>
                    <a:ext uri="{FF2B5EF4-FFF2-40B4-BE49-F238E27FC236}">
                      <a16:creationId xmlns:a16="http://schemas.microsoft.com/office/drawing/2014/main" id="{740837A0-21C0-4CF4-A66C-AD600D3EDAAA}"/>
                    </a:ext>
                  </a:extLst>
                </p14:cNvPr>
                <p14:cNvContentPartPr/>
                <p14:nvPr/>
              </p14:nvContentPartPr>
              <p14:xfrm>
                <a:off x="11247392" y="960645"/>
                <a:ext cx="64080" cy="56880"/>
              </p14:xfrm>
            </p:contentPart>
          </mc:Choice>
          <mc:Fallback xmlns="">
            <p:pic>
              <p:nvPicPr>
                <p:cNvPr id="478265" name="Freihand 478264">
                  <a:extLst>
                    <a:ext uri="{FF2B5EF4-FFF2-40B4-BE49-F238E27FC236}">
                      <a16:creationId xmlns:a16="http://schemas.microsoft.com/office/drawing/2014/main" id="{740837A0-21C0-4CF4-A66C-AD600D3EDAA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243072" y="956325"/>
                  <a:ext cx="72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478266" name="Freihand 478265">
                  <a:extLst>
                    <a:ext uri="{FF2B5EF4-FFF2-40B4-BE49-F238E27FC236}">
                      <a16:creationId xmlns:a16="http://schemas.microsoft.com/office/drawing/2014/main" id="{99D865C3-6D9A-4D74-B4DA-FE7EF7FEBCCD}"/>
                    </a:ext>
                  </a:extLst>
                </p14:cNvPr>
                <p14:cNvContentPartPr/>
                <p14:nvPr/>
              </p14:nvContentPartPr>
              <p14:xfrm>
                <a:off x="11432432" y="922485"/>
                <a:ext cx="183600" cy="68040"/>
              </p14:xfrm>
            </p:contentPart>
          </mc:Choice>
          <mc:Fallback xmlns="">
            <p:pic>
              <p:nvPicPr>
                <p:cNvPr id="478266" name="Freihand 478265">
                  <a:extLst>
                    <a:ext uri="{FF2B5EF4-FFF2-40B4-BE49-F238E27FC236}">
                      <a16:creationId xmlns:a16="http://schemas.microsoft.com/office/drawing/2014/main" id="{99D865C3-6D9A-4D74-B4DA-FE7EF7FEBCC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428112" y="918165"/>
                  <a:ext cx="192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478267" name="Freihand 478266">
                  <a:extLst>
                    <a:ext uri="{FF2B5EF4-FFF2-40B4-BE49-F238E27FC236}">
                      <a16:creationId xmlns:a16="http://schemas.microsoft.com/office/drawing/2014/main" id="{16A20F41-F799-4229-AC0B-11CC5FA146AD}"/>
                    </a:ext>
                  </a:extLst>
                </p14:cNvPr>
                <p14:cNvContentPartPr/>
                <p14:nvPr/>
              </p14:nvContentPartPr>
              <p14:xfrm>
                <a:off x="11619992" y="865605"/>
                <a:ext cx="360" cy="360"/>
              </p14:xfrm>
            </p:contentPart>
          </mc:Choice>
          <mc:Fallback xmlns="">
            <p:pic>
              <p:nvPicPr>
                <p:cNvPr id="478267" name="Freihand 478266">
                  <a:extLst>
                    <a:ext uri="{FF2B5EF4-FFF2-40B4-BE49-F238E27FC236}">
                      <a16:creationId xmlns:a16="http://schemas.microsoft.com/office/drawing/2014/main" id="{16A20F41-F799-4229-AC0B-11CC5FA146A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615672" y="861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478268" name="Freihand 478267">
                  <a:extLst>
                    <a:ext uri="{FF2B5EF4-FFF2-40B4-BE49-F238E27FC236}">
                      <a16:creationId xmlns:a16="http://schemas.microsoft.com/office/drawing/2014/main" id="{91E70912-F8FB-464C-92F7-57B02F123837}"/>
                    </a:ext>
                  </a:extLst>
                </p14:cNvPr>
                <p14:cNvContentPartPr/>
                <p14:nvPr/>
              </p14:nvContentPartPr>
              <p14:xfrm>
                <a:off x="10868312" y="1196085"/>
                <a:ext cx="54000" cy="163440"/>
              </p14:xfrm>
            </p:contentPart>
          </mc:Choice>
          <mc:Fallback xmlns="">
            <p:pic>
              <p:nvPicPr>
                <p:cNvPr id="478268" name="Freihand 478267">
                  <a:extLst>
                    <a:ext uri="{FF2B5EF4-FFF2-40B4-BE49-F238E27FC236}">
                      <a16:creationId xmlns:a16="http://schemas.microsoft.com/office/drawing/2014/main" id="{91E70912-F8FB-464C-92F7-57B02F12383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63992" y="1191765"/>
                  <a:ext cx="62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78269" name="Freihand 478268">
                  <a:extLst>
                    <a:ext uri="{FF2B5EF4-FFF2-40B4-BE49-F238E27FC236}">
                      <a16:creationId xmlns:a16="http://schemas.microsoft.com/office/drawing/2014/main" id="{7F940A30-7D88-40F5-8EB8-CB4865B3EC54}"/>
                    </a:ext>
                  </a:extLst>
                </p14:cNvPr>
                <p14:cNvContentPartPr/>
                <p14:nvPr/>
              </p14:nvContentPartPr>
              <p14:xfrm>
                <a:off x="10940672" y="1186365"/>
                <a:ext cx="93240" cy="99720"/>
              </p14:xfrm>
            </p:contentPart>
          </mc:Choice>
          <mc:Fallback xmlns="">
            <p:pic>
              <p:nvPicPr>
                <p:cNvPr id="478269" name="Freihand 478268">
                  <a:extLst>
                    <a:ext uri="{FF2B5EF4-FFF2-40B4-BE49-F238E27FC236}">
                      <a16:creationId xmlns:a16="http://schemas.microsoft.com/office/drawing/2014/main" id="{7F940A30-7D88-40F5-8EB8-CB4865B3EC5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36352" y="1182045"/>
                  <a:ext cx="101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78270" name="Freihand 478269">
                  <a:extLst>
                    <a:ext uri="{FF2B5EF4-FFF2-40B4-BE49-F238E27FC236}">
                      <a16:creationId xmlns:a16="http://schemas.microsoft.com/office/drawing/2014/main" id="{F249BD9B-7D30-4F1E-B634-BBBA59FBEF71}"/>
                    </a:ext>
                  </a:extLst>
                </p14:cNvPr>
                <p14:cNvContentPartPr/>
                <p14:nvPr/>
              </p14:nvContentPartPr>
              <p14:xfrm>
                <a:off x="11029952" y="1197165"/>
                <a:ext cx="122760" cy="63000"/>
              </p14:xfrm>
            </p:contentPart>
          </mc:Choice>
          <mc:Fallback xmlns="">
            <p:pic>
              <p:nvPicPr>
                <p:cNvPr id="478270" name="Freihand 478269">
                  <a:extLst>
                    <a:ext uri="{FF2B5EF4-FFF2-40B4-BE49-F238E27FC236}">
                      <a16:creationId xmlns:a16="http://schemas.microsoft.com/office/drawing/2014/main" id="{F249BD9B-7D30-4F1E-B634-BBBA59FBEF7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25632" y="1192845"/>
                  <a:ext cx="131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78271" name="Freihand 478270">
                  <a:extLst>
                    <a:ext uri="{FF2B5EF4-FFF2-40B4-BE49-F238E27FC236}">
                      <a16:creationId xmlns:a16="http://schemas.microsoft.com/office/drawing/2014/main" id="{2EE1AA35-1E1C-409B-9AAF-AA4048B1AFA1}"/>
                    </a:ext>
                  </a:extLst>
                </p14:cNvPr>
                <p14:cNvContentPartPr/>
                <p14:nvPr/>
              </p14:nvContentPartPr>
              <p14:xfrm>
                <a:off x="11161712" y="1116165"/>
                <a:ext cx="92520" cy="125280"/>
              </p14:xfrm>
            </p:contentPart>
          </mc:Choice>
          <mc:Fallback xmlns="">
            <p:pic>
              <p:nvPicPr>
                <p:cNvPr id="478271" name="Freihand 478270">
                  <a:extLst>
                    <a:ext uri="{FF2B5EF4-FFF2-40B4-BE49-F238E27FC236}">
                      <a16:creationId xmlns:a16="http://schemas.microsoft.com/office/drawing/2014/main" id="{2EE1AA35-1E1C-409B-9AAF-AA4048B1AFA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57392" y="1111845"/>
                  <a:ext cx="101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78272" name="Freihand 478271">
                  <a:extLst>
                    <a:ext uri="{FF2B5EF4-FFF2-40B4-BE49-F238E27FC236}">
                      <a16:creationId xmlns:a16="http://schemas.microsoft.com/office/drawing/2014/main" id="{0664A231-D8B2-4DA9-BC81-11A2294B82F3}"/>
                    </a:ext>
                  </a:extLst>
                </p14:cNvPr>
                <p14:cNvContentPartPr/>
                <p14:nvPr/>
              </p14:nvContentPartPr>
              <p14:xfrm>
                <a:off x="11254592" y="1106805"/>
                <a:ext cx="123840" cy="185400"/>
              </p14:xfrm>
            </p:contentPart>
          </mc:Choice>
          <mc:Fallback xmlns="">
            <p:pic>
              <p:nvPicPr>
                <p:cNvPr id="478272" name="Freihand 478271">
                  <a:extLst>
                    <a:ext uri="{FF2B5EF4-FFF2-40B4-BE49-F238E27FC236}">
                      <a16:creationId xmlns:a16="http://schemas.microsoft.com/office/drawing/2014/main" id="{0664A231-D8B2-4DA9-BC81-11A2294B82F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50272" y="1102485"/>
                  <a:ext cx="132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78273" name="Freihand 478272">
                  <a:extLst>
                    <a:ext uri="{FF2B5EF4-FFF2-40B4-BE49-F238E27FC236}">
                      <a16:creationId xmlns:a16="http://schemas.microsoft.com/office/drawing/2014/main" id="{16CABF73-2F2C-4EA2-9908-06C4EC520612}"/>
                    </a:ext>
                  </a:extLst>
                </p14:cNvPr>
                <p14:cNvContentPartPr/>
                <p14:nvPr/>
              </p14:nvContentPartPr>
              <p14:xfrm>
                <a:off x="11457272" y="1108965"/>
                <a:ext cx="130680" cy="54360"/>
              </p14:xfrm>
            </p:contentPart>
          </mc:Choice>
          <mc:Fallback xmlns="">
            <p:pic>
              <p:nvPicPr>
                <p:cNvPr id="478273" name="Freihand 478272">
                  <a:extLst>
                    <a:ext uri="{FF2B5EF4-FFF2-40B4-BE49-F238E27FC236}">
                      <a16:creationId xmlns:a16="http://schemas.microsoft.com/office/drawing/2014/main" id="{16CABF73-2F2C-4EA2-9908-06C4EC52061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452952" y="1104645"/>
                  <a:ext cx="139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78274" name="Freihand 478273">
                  <a:extLst>
                    <a:ext uri="{FF2B5EF4-FFF2-40B4-BE49-F238E27FC236}">
                      <a16:creationId xmlns:a16="http://schemas.microsoft.com/office/drawing/2014/main" id="{FBAA268C-4F41-4601-8DA8-08222ED54AD6}"/>
                    </a:ext>
                  </a:extLst>
                </p14:cNvPr>
                <p14:cNvContentPartPr/>
                <p14:nvPr/>
              </p14:nvContentPartPr>
              <p14:xfrm>
                <a:off x="11602352" y="1089885"/>
                <a:ext cx="60840" cy="60480"/>
              </p14:xfrm>
            </p:contentPart>
          </mc:Choice>
          <mc:Fallback xmlns="">
            <p:pic>
              <p:nvPicPr>
                <p:cNvPr id="478274" name="Freihand 478273">
                  <a:extLst>
                    <a:ext uri="{FF2B5EF4-FFF2-40B4-BE49-F238E27FC236}">
                      <a16:creationId xmlns:a16="http://schemas.microsoft.com/office/drawing/2014/main" id="{FBAA268C-4F41-4601-8DA8-08222ED54AD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598032" y="1085565"/>
                  <a:ext cx="69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78275" name="Freihand 478274">
                  <a:extLst>
                    <a:ext uri="{FF2B5EF4-FFF2-40B4-BE49-F238E27FC236}">
                      <a16:creationId xmlns:a16="http://schemas.microsoft.com/office/drawing/2014/main" id="{AA02FFE5-B7EA-45C9-987A-784BDC841A17}"/>
                    </a:ext>
                  </a:extLst>
                </p14:cNvPr>
                <p14:cNvContentPartPr/>
                <p14:nvPr/>
              </p14:nvContentPartPr>
              <p14:xfrm>
                <a:off x="11685512" y="973965"/>
                <a:ext cx="108360" cy="152280"/>
              </p14:xfrm>
            </p:contentPart>
          </mc:Choice>
          <mc:Fallback xmlns="">
            <p:pic>
              <p:nvPicPr>
                <p:cNvPr id="478275" name="Freihand 478274">
                  <a:extLst>
                    <a:ext uri="{FF2B5EF4-FFF2-40B4-BE49-F238E27FC236}">
                      <a16:creationId xmlns:a16="http://schemas.microsoft.com/office/drawing/2014/main" id="{AA02FFE5-B7EA-45C9-987A-784BDC841A1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681192" y="969645"/>
                  <a:ext cx="117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478276" name="Freihand 478275">
                  <a:extLst>
                    <a:ext uri="{FF2B5EF4-FFF2-40B4-BE49-F238E27FC236}">
                      <a16:creationId xmlns:a16="http://schemas.microsoft.com/office/drawing/2014/main" id="{7650E11A-1F96-4C1C-B5A2-B65CDD994C39}"/>
                    </a:ext>
                  </a:extLst>
                </p14:cNvPr>
                <p14:cNvContentPartPr/>
                <p14:nvPr/>
              </p14:nvContentPartPr>
              <p14:xfrm>
                <a:off x="11834192" y="1019685"/>
                <a:ext cx="96480" cy="69480"/>
              </p14:xfrm>
            </p:contentPart>
          </mc:Choice>
          <mc:Fallback xmlns="">
            <p:pic>
              <p:nvPicPr>
                <p:cNvPr id="478276" name="Freihand 478275">
                  <a:extLst>
                    <a:ext uri="{FF2B5EF4-FFF2-40B4-BE49-F238E27FC236}">
                      <a16:creationId xmlns:a16="http://schemas.microsoft.com/office/drawing/2014/main" id="{7650E11A-1F96-4C1C-B5A2-B65CDD994C3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829872" y="1015365"/>
                  <a:ext cx="105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78277" name="Freihand 478276">
                  <a:extLst>
                    <a:ext uri="{FF2B5EF4-FFF2-40B4-BE49-F238E27FC236}">
                      <a16:creationId xmlns:a16="http://schemas.microsoft.com/office/drawing/2014/main" id="{56DE8866-3D1C-4F89-8CE4-7AE813D160A3}"/>
                    </a:ext>
                  </a:extLst>
                </p14:cNvPr>
                <p14:cNvContentPartPr/>
                <p14:nvPr/>
              </p14:nvContentPartPr>
              <p14:xfrm>
                <a:off x="11249192" y="1102845"/>
                <a:ext cx="718920" cy="681840"/>
              </p14:xfrm>
            </p:contentPart>
          </mc:Choice>
          <mc:Fallback xmlns="">
            <p:pic>
              <p:nvPicPr>
                <p:cNvPr id="478277" name="Freihand 478276">
                  <a:extLst>
                    <a:ext uri="{FF2B5EF4-FFF2-40B4-BE49-F238E27FC236}">
                      <a16:creationId xmlns:a16="http://schemas.microsoft.com/office/drawing/2014/main" id="{56DE8866-3D1C-4F89-8CE4-7AE813D160A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44872" y="1098525"/>
                  <a:ext cx="72756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478278" name="Freihand 478277">
                  <a:extLst>
                    <a:ext uri="{FF2B5EF4-FFF2-40B4-BE49-F238E27FC236}">
                      <a16:creationId xmlns:a16="http://schemas.microsoft.com/office/drawing/2014/main" id="{B47350BD-4AA2-4F83-8ECA-E7B3E85998DE}"/>
                    </a:ext>
                  </a:extLst>
                </p14:cNvPr>
                <p14:cNvContentPartPr/>
                <p14:nvPr/>
              </p14:nvContentPartPr>
              <p14:xfrm>
                <a:off x="11362232" y="1708725"/>
                <a:ext cx="59400" cy="118800"/>
              </p14:xfrm>
            </p:contentPart>
          </mc:Choice>
          <mc:Fallback xmlns="">
            <p:pic>
              <p:nvPicPr>
                <p:cNvPr id="478278" name="Freihand 478277">
                  <a:extLst>
                    <a:ext uri="{FF2B5EF4-FFF2-40B4-BE49-F238E27FC236}">
                      <a16:creationId xmlns:a16="http://schemas.microsoft.com/office/drawing/2014/main" id="{B47350BD-4AA2-4F83-8ECA-E7B3E85998D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357912" y="1704405"/>
                  <a:ext cx="68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478279" name="Freihand 478278">
                  <a:extLst>
                    <a:ext uri="{FF2B5EF4-FFF2-40B4-BE49-F238E27FC236}">
                      <a16:creationId xmlns:a16="http://schemas.microsoft.com/office/drawing/2014/main" id="{968B3009-E8E2-4734-8D38-8FFA109C8827}"/>
                    </a:ext>
                  </a:extLst>
                </p14:cNvPr>
                <p14:cNvContentPartPr/>
                <p14:nvPr/>
              </p14:nvContentPartPr>
              <p14:xfrm>
                <a:off x="11471672" y="1621965"/>
                <a:ext cx="81000" cy="268200"/>
              </p14:xfrm>
            </p:contentPart>
          </mc:Choice>
          <mc:Fallback xmlns="">
            <p:pic>
              <p:nvPicPr>
                <p:cNvPr id="478279" name="Freihand 478278">
                  <a:extLst>
                    <a:ext uri="{FF2B5EF4-FFF2-40B4-BE49-F238E27FC236}">
                      <a16:creationId xmlns:a16="http://schemas.microsoft.com/office/drawing/2014/main" id="{968B3009-E8E2-4734-8D38-8FFA109C882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467352" y="1617645"/>
                  <a:ext cx="89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78280" name="Freihand 478279">
                  <a:extLst>
                    <a:ext uri="{FF2B5EF4-FFF2-40B4-BE49-F238E27FC236}">
                      <a16:creationId xmlns:a16="http://schemas.microsoft.com/office/drawing/2014/main" id="{59E31675-70D2-4B1A-BD30-D1DD53B1CC69}"/>
                    </a:ext>
                  </a:extLst>
                </p14:cNvPr>
                <p14:cNvContentPartPr/>
                <p14:nvPr/>
              </p14:nvContentPartPr>
              <p14:xfrm>
                <a:off x="11562392" y="1672005"/>
                <a:ext cx="153720" cy="100440"/>
              </p14:xfrm>
            </p:contentPart>
          </mc:Choice>
          <mc:Fallback xmlns="">
            <p:pic>
              <p:nvPicPr>
                <p:cNvPr id="478280" name="Freihand 478279">
                  <a:extLst>
                    <a:ext uri="{FF2B5EF4-FFF2-40B4-BE49-F238E27FC236}">
                      <a16:creationId xmlns:a16="http://schemas.microsoft.com/office/drawing/2014/main" id="{59E31675-70D2-4B1A-BD30-D1DD53B1CC6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558072" y="1667685"/>
                  <a:ext cx="162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78281" name="Freihand 478280">
                  <a:extLst>
                    <a:ext uri="{FF2B5EF4-FFF2-40B4-BE49-F238E27FC236}">
                      <a16:creationId xmlns:a16="http://schemas.microsoft.com/office/drawing/2014/main" id="{F1B528B2-9FED-4B93-B5DD-BF9670027958}"/>
                    </a:ext>
                  </a:extLst>
                </p14:cNvPr>
                <p14:cNvContentPartPr/>
                <p14:nvPr/>
              </p14:nvContentPartPr>
              <p14:xfrm>
                <a:off x="10671392" y="1951365"/>
                <a:ext cx="95040" cy="69840"/>
              </p14:xfrm>
            </p:contentPart>
          </mc:Choice>
          <mc:Fallback xmlns="">
            <p:pic>
              <p:nvPicPr>
                <p:cNvPr id="478281" name="Freihand 478280">
                  <a:extLst>
                    <a:ext uri="{FF2B5EF4-FFF2-40B4-BE49-F238E27FC236}">
                      <a16:creationId xmlns:a16="http://schemas.microsoft.com/office/drawing/2014/main" id="{F1B528B2-9FED-4B93-B5DD-BF967002795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67072" y="1947045"/>
                  <a:ext cx="103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78282" name="Freihand 478281">
                  <a:extLst>
                    <a:ext uri="{FF2B5EF4-FFF2-40B4-BE49-F238E27FC236}">
                      <a16:creationId xmlns:a16="http://schemas.microsoft.com/office/drawing/2014/main" id="{272B81FE-D0D0-470F-8A9D-08CA4F338EEC}"/>
                    </a:ext>
                  </a:extLst>
                </p14:cNvPr>
                <p14:cNvContentPartPr/>
                <p14:nvPr/>
              </p14:nvContentPartPr>
              <p14:xfrm>
                <a:off x="10851032" y="1942725"/>
                <a:ext cx="57960" cy="84240"/>
              </p14:xfrm>
            </p:contentPart>
          </mc:Choice>
          <mc:Fallback xmlns="">
            <p:pic>
              <p:nvPicPr>
                <p:cNvPr id="478282" name="Freihand 478281">
                  <a:extLst>
                    <a:ext uri="{FF2B5EF4-FFF2-40B4-BE49-F238E27FC236}">
                      <a16:creationId xmlns:a16="http://schemas.microsoft.com/office/drawing/2014/main" id="{272B81FE-D0D0-470F-8A9D-08CA4F338EE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46712" y="1938405"/>
                  <a:ext cx="66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78283" name="Freihand 478282">
                  <a:extLst>
                    <a:ext uri="{FF2B5EF4-FFF2-40B4-BE49-F238E27FC236}">
                      <a16:creationId xmlns:a16="http://schemas.microsoft.com/office/drawing/2014/main" id="{679E4CFD-C26A-4F88-922F-980B77630748}"/>
                    </a:ext>
                  </a:extLst>
                </p14:cNvPr>
                <p14:cNvContentPartPr/>
                <p14:nvPr/>
              </p14:nvContentPartPr>
              <p14:xfrm>
                <a:off x="10929152" y="1877205"/>
                <a:ext cx="114120" cy="113760"/>
              </p14:xfrm>
            </p:contentPart>
          </mc:Choice>
          <mc:Fallback xmlns="">
            <p:pic>
              <p:nvPicPr>
                <p:cNvPr id="478283" name="Freihand 478282">
                  <a:extLst>
                    <a:ext uri="{FF2B5EF4-FFF2-40B4-BE49-F238E27FC236}">
                      <a16:creationId xmlns:a16="http://schemas.microsoft.com/office/drawing/2014/main" id="{679E4CFD-C26A-4F88-922F-980B7763074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24832" y="1872885"/>
                  <a:ext cx="122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78284" name="Freihand 478283">
                  <a:extLst>
                    <a:ext uri="{FF2B5EF4-FFF2-40B4-BE49-F238E27FC236}">
                      <a16:creationId xmlns:a16="http://schemas.microsoft.com/office/drawing/2014/main" id="{D2D2D927-BB38-45F2-B05E-CD26CF50175D}"/>
                    </a:ext>
                  </a:extLst>
                </p14:cNvPr>
                <p14:cNvContentPartPr/>
                <p14:nvPr/>
              </p14:nvContentPartPr>
              <p14:xfrm>
                <a:off x="11065952" y="1931205"/>
                <a:ext cx="191520" cy="188640"/>
              </p14:xfrm>
            </p:contentPart>
          </mc:Choice>
          <mc:Fallback xmlns="">
            <p:pic>
              <p:nvPicPr>
                <p:cNvPr id="478284" name="Freihand 478283">
                  <a:extLst>
                    <a:ext uri="{FF2B5EF4-FFF2-40B4-BE49-F238E27FC236}">
                      <a16:creationId xmlns:a16="http://schemas.microsoft.com/office/drawing/2014/main" id="{D2D2D927-BB38-45F2-B05E-CD26CF50175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61632" y="1926885"/>
                  <a:ext cx="200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78285" name="Freihand 478284">
                  <a:extLst>
                    <a:ext uri="{FF2B5EF4-FFF2-40B4-BE49-F238E27FC236}">
                      <a16:creationId xmlns:a16="http://schemas.microsoft.com/office/drawing/2014/main" id="{0F1DF759-3056-4A0C-AC90-FA88DFA821CD}"/>
                    </a:ext>
                  </a:extLst>
                </p14:cNvPr>
                <p14:cNvContentPartPr/>
                <p14:nvPr/>
              </p14:nvContentPartPr>
              <p14:xfrm>
                <a:off x="11384192" y="1927245"/>
                <a:ext cx="178560" cy="58680"/>
              </p14:xfrm>
            </p:contentPart>
          </mc:Choice>
          <mc:Fallback xmlns="">
            <p:pic>
              <p:nvPicPr>
                <p:cNvPr id="478285" name="Freihand 478284">
                  <a:extLst>
                    <a:ext uri="{FF2B5EF4-FFF2-40B4-BE49-F238E27FC236}">
                      <a16:creationId xmlns:a16="http://schemas.microsoft.com/office/drawing/2014/main" id="{0F1DF759-3056-4A0C-AC90-FA88DFA821C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79872" y="1922925"/>
                  <a:ext cx="187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78286" name="Freihand 478285">
                  <a:extLst>
                    <a:ext uri="{FF2B5EF4-FFF2-40B4-BE49-F238E27FC236}">
                      <a16:creationId xmlns:a16="http://schemas.microsoft.com/office/drawing/2014/main" id="{DD33B5B1-7E3D-41CA-AF23-4842A52D06A4}"/>
                    </a:ext>
                  </a:extLst>
                </p14:cNvPr>
                <p14:cNvContentPartPr/>
                <p14:nvPr/>
              </p14:nvContentPartPr>
              <p14:xfrm>
                <a:off x="11510912" y="1869645"/>
                <a:ext cx="360" cy="360"/>
              </p14:xfrm>
            </p:contentPart>
          </mc:Choice>
          <mc:Fallback xmlns="">
            <p:pic>
              <p:nvPicPr>
                <p:cNvPr id="478286" name="Freihand 478285">
                  <a:extLst>
                    <a:ext uri="{FF2B5EF4-FFF2-40B4-BE49-F238E27FC236}">
                      <a16:creationId xmlns:a16="http://schemas.microsoft.com/office/drawing/2014/main" id="{DD33B5B1-7E3D-41CA-AF23-4842A52D06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506592" y="1865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478287" name="Freihand 478286">
                  <a:extLst>
                    <a:ext uri="{FF2B5EF4-FFF2-40B4-BE49-F238E27FC236}">
                      <a16:creationId xmlns:a16="http://schemas.microsoft.com/office/drawing/2014/main" id="{F4EAA369-1B6A-4541-8C38-BB2F5F8E16DD}"/>
                    </a:ext>
                  </a:extLst>
                </p14:cNvPr>
                <p14:cNvContentPartPr/>
                <p14:nvPr/>
              </p14:nvContentPartPr>
              <p14:xfrm>
                <a:off x="11032112" y="2166645"/>
                <a:ext cx="52920" cy="146880"/>
              </p14:xfrm>
            </p:contentPart>
          </mc:Choice>
          <mc:Fallback xmlns="">
            <p:pic>
              <p:nvPicPr>
                <p:cNvPr id="478287" name="Freihand 478286">
                  <a:extLst>
                    <a:ext uri="{FF2B5EF4-FFF2-40B4-BE49-F238E27FC236}">
                      <a16:creationId xmlns:a16="http://schemas.microsoft.com/office/drawing/2014/main" id="{F4EAA369-1B6A-4541-8C38-BB2F5F8E16D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027792" y="2162325"/>
                  <a:ext cx="61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478288" name="Freihand 478287">
                  <a:extLst>
                    <a:ext uri="{FF2B5EF4-FFF2-40B4-BE49-F238E27FC236}">
                      <a16:creationId xmlns:a16="http://schemas.microsoft.com/office/drawing/2014/main" id="{BB1D4387-C9C0-45E9-9C48-49D75A0D54B6}"/>
                    </a:ext>
                  </a:extLst>
                </p14:cNvPr>
                <p14:cNvContentPartPr/>
                <p14:nvPr/>
              </p14:nvContentPartPr>
              <p14:xfrm>
                <a:off x="11077832" y="2233965"/>
                <a:ext cx="14400" cy="78120"/>
              </p14:xfrm>
            </p:contentPart>
          </mc:Choice>
          <mc:Fallback xmlns="">
            <p:pic>
              <p:nvPicPr>
                <p:cNvPr id="478288" name="Freihand 478287">
                  <a:extLst>
                    <a:ext uri="{FF2B5EF4-FFF2-40B4-BE49-F238E27FC236}">
                      <a16:creationId xmlns:a16="http://schemas.microsoft.com/office/drawing/2014/main" id="{BB1D4387-C9C0-45E9-9C48-49D75A0D54B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073512" y="2229645"/>
                  <a:ext cx="23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478289" name="Freihand 478288">
                  <a:extLst>
                    <a:ext uri="{FF2B5EF4-FFF2-40B4-BE49-F238E27FC236}">
                      <a16:creationId xmlns:a16="http://schemas.microsoft.com/office/drawing/2014/main" id="{FB8643F5-052A-4E8F-B10C-20F39A3B6AC6}"/>
                    </a:ext>
                  </a:extLst>
                </p14:cNvPr>
                <p14:cNvContentPartPr/>
                <p14:nvPr/>
              </p14:nvContentPartPr>
              <p14:xfrm>
                <a:off x="11146952" y="2205165"/>
                <a:ext cx="239760" cy="179640"/>
              </p14:xfrm>
            </p:contentPart>
          </mc:Choice>
          <mc:Fallback xmlns="">
            <p:pic>
              <p:nvPicPr>
                <p:cNvPr id="478289" name="Freihand 478288">
                  <a:extLst>
                    <a:ext uri="{FF2B5EF4-FFF2-40B4-BE49-F238E27FC236}">
                      <a16:creationId xmlns:a16="http://schemas.microsoft.com/office/drawing/2014/main" id="{FB8643F5-052A-4E8F-B10C-20F39A3B6AC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142632" y="2200845"/>
                  <a:ext cx="248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478290" name="Freihand 478289">
                  <a:extLst>
                    <a:ext uri="{FF2B5EF4-FFF2-40B4-BE49-F238E27FC236}">
                      <a16:creationId xmlns:a16="http://schemas.microsoft.com/office/drawing/2014/main" id="{5C671331-D4B1-4CC0-BDC9-D65BD32C7276}"/>
                    </a:ext>
                  </a:extLst>
                </p14:cNvPr>
                <p14:cNvContentPartPr/>
                <p14:nvPr/>
              </p14:nvContentPartPr>
              <p14:xfrm>
                <a:off x="11356832" y="2135685"/>
                <a:ext cx="360" cy="360"/>
              </p14:xfrm>
            </p:contentPart>
          </mc:Choice>
          <mc:Fallback xmlns="">
            <p:pic>
              <p:nvPicPr>
                <p:cNvPr id="478290" name="Freihand 478289">
                  <a:extLst>
                    <a:ext uri="{FF2B5EF4-FFF2-40B4-BE49-F238E27FC236}">
                      <a16:creationId xmlns:a16="http://schemas.microsoft.com/office/drawing/2014/main" id="{5C671331-D4B1-4CC0-BDC9-D65BD32C727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52512" y="2131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78291" name="Freihand 478290">
                  <a:extLst>
                    <a:ext uri="{FF2B5EF4-FFF2-40B4-BE49-F238E27FC236}">
                      <a16:creationId xmlns:a16="http://schemas.microsoft.com/office/drawing/2014/main" id="{9C88C06E-7D11-45CD-A8D3-072CB3297C07}"/>
                    </a:ext>
                  </a:extLst>
                </p14:cNvPr>
                <p14:cNvContentPartPr/>
                <p14:nvPr/>
              </p14:nvContentPartPr>
              <p14:xfrm>
                <a:off x="11475272" y="2149725"/>
                <a:ext cx="99000" cy="122040"/>
              </p14:xfrm>
            </p:contentPart>
          </mc:Choice>
          <mc:Fallback xmlns="">
            <p:pic>
              <p:nvPicPr>
                <p:cNvPr id="478291" name="Freihand 478290">
                  <a:extLst>
                    <a:ext uri="{FF2B5EF4-FFF2-40B4-BE49-F238E27FC236}">
                      <a16:creationId xmlns:a16="http://schemas.microsoft.com/office/drawing/2014/main" id="{9C88C06E-7D11-45CD-A8D3-072CB3297C0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470952" y="2145405"/>
                  <a:ext cx="107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78292" name="Freihand 478291">
                  <a:extLst>
                    <a:ext uri="{FF2B5EF4-FFF2-40B4-BE49-F238E27FC236}">
                      <a16:creationId xmlns:a16="http://schemas.microsoft.com/office/drawing/2014/main" id="{8D6F6AE3-87AC-4083-9D57-B84988B72106}"/>
                    </a:ext>
                  </a:extLst>
                </p14:cNvPr>
                <p14:cNvContentPartPr/>
                <p14:nvPr/>
              </p14:nvContentPartPr>
              <p14:xfrm>
                <a:off x="11566712" y="2069805"/>
                <a:ext cx="165960" cy="150120"/>
              </p14:xfrm>
            </p:contentPart>
          </mc:Choice>
          <mc:Fallback xmlns="">
            <p:pic>
              <p:nvPicPr>
                <p:cNvPr id="478292" name="Freihand 478291">
                  <a:extLst>
                    <a:ext uri="{FF2B5EF4-FFF2-40B4-BE49-F238E27FC236}">
                      <a16:creationId xmlns:a16="http://schemas.microsoft.com/office/drawing/2014/main" id="{8D6F6AE3-87AC-4083-9D57-B84988B7210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562392" y="2065485"/>
                  <a:ext cx="174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78293" name="Freihand 478292">
                  <a:extLst>
                    <a:ext uri="{FF2B5EF4-FFF2-40B4-BE49-F238E27FC236}">
                      <a16:creationId xmlns:a16="http://schemas.microsoft.com/office/drawing/2014/main" id="{4B9A4C03-5207-45C6-9332-5D50002DF3F6}"/>
                    </a:ext>
                  </a:extLst>
                </p14:cNvPr>
                <p14:cNvContentPartPr/>
                <p14:nvPr/>
              </p14:nvContentPartPr>
              <p14:xfrm>
                <a:off x="11774432" y="2061885"/>
                <a:ext cx="80640" cy="122040"/>
              </p14:xfrm>
            </p:contentPart>
          </mc:Choice>
          <mc:Fallback xmlns="">
            <p:pic>
              <p:nvPicPr>
                <p:cNvPr id="478293" name="Freihand 478292">
                  <a:extLst>
                    <a:ext uri="{FF2B5EF4-FFF2-40B4-BE49-F238E27FC236}">
                      <a16:creationId xmlns:a16="http://schemas.microsoft.com/office/drawing/2014/main" id="{4B9A4C03-5207-45C6-9332-5D50002DF3F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770112" y="2057565"/>
                  <a:ext cx="89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78294" name="Freihand 478293">
                  <a:extLst>
                    <a:ext uri="{FF2B5EF4-FFF2-40B4-BE49-F238E27FC236}">
                      <a16:creationId xmlns:a16="http://schemas.microsoft.com/office/drawing/2014/main" id="{90D6DA87-C6F4-48DE-8F4B-A4A89A0EA478}"/>
                    </a:ext>
                  </a:extLst>
                </p14:cNvPr>
                <p14:cNvContentPartPr/>
                <p14:nvPr/>
              </p14:nvContentPartPr>
              <p14:xfrm>
                <a:off x="11847512" y="2120565"/>
                <a:ext cx="110880" cy="48960"/>
              </p14:xfrm>
            </p:contentPart>
          </mc:Choice>
          <mc:Fallback xmlns="">
            <p:pic>
              <p:nvPicPr>
                <p:cNvPr id="478294" name="Freihand 478293">
                  <a:extLst>
                    <a:ext uri="{FF2B5EF4-FFF2-40B4-BE49-F238E27FC236}">
                      <a16:creationId xmlns:a16="http://schemas.microsoft.com/office/drawing/2014/main" id="{90D6DA87-C6F4-48DE-8F4B-A4A89A0EA47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843192" y="2116245"/>
                  <a:ext cx="119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78295" name="Freihand 478294">
                  <a:extLst>
                    <a:ext uri="{FF2B5EF4-FFF2-40B4-BE49-F238E27FC236}">
                      <a16:creationId xmlns:a16="http://schemas.microsoft.com/office/drawing/2014/main" id="{6009004C-3959-4842-AF1C-195B8674FBA1}"/>
                    </a:ext>
                  </a:extLst>
                </p14:cNvPr>
                <p14:cNvContentPartPr/>
                <p14:nvPr/>
              </p14:nvContentPartPr>
              <p14:xfrm>
                <a:off x="11973512" y="2004285"/>
                <a:ext cx="113400" cy="139320"/>
              </p14:xfrm>
            </p:contentPart>
          </mc:Choice>
          <mc:Fallback xmlns="">
            <p:pic>
              <p:nvPicPr>
                <p:cNvPr id="478295" name="Freihand 478294">
                  <a:extLst>
                    <a:ext uri="{FF2B5EF4-FFF2-40B4-BE49-F238E27FC236}">
                      <a16:creationId xmlns:a16="http://schemas.microsoft.com/office/drawing/2014/main" id="{6009004C-3959-4842-AF1C-195B8674FBA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969192" y="1999965"/>
                  <a:ext cx="122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478360" name="Freihand 478359">
                  <a:extLst>
                    <a:ext uri="{FF2B5EF4-FFF2-40B4-BE49-F238E27FC236}">
                      <a16:creationId xmlns:a16="http://schemas.microsoft.com/office/drawing/2014/main" id="{23FA5637-4EE5-4509-93BF-D818FC72B69D}"/>
                    </a:ext>
                  </a:extLst>
                </p14:cNvPr>
                <p14:cNvContentPartPr/>
                <p14:nvPr/>
              </p14:nvContentPartPr>
              <p14:xfrm>
                <a:off x="3603872" y="104925"/>
                <a:ext cx="1785240" cy="520560"/>
              </p14:xfrm>
            </p:contentPart>
          </mc:Choice>
          <mc:Fallback xmlns="">
            <p:pic>
              <p:nvPicPr>
                <p:cNvPr id="478360" name="Freihand 478359">
                  <a:extLst>
                    <a:ext uri="{FF2B5EF4-FFF2-40B4-BE49-F238E27FC236}">
                      <a16:creationId xmlns:a16="http://schemas.microsoft.com/office/drawing/2014/main" id="{23FA5637-4EE5-4509-93BF-D818FC72B69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99552" y="100605"/>
                  <a:ext cx="1793880" cy="52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379" name="Gruppieren 478378">
            <a:extLst>
              <a:ext uri="{FF2B5EF4-FFF2-40B4-BE49-F238E27FC236}">
                <a16:creationId xmlns:a16="http://schemas.microsoft.com/office/drawing/2014/main" id="{AC8A90B2-01B1-499E-9D56-CC7569C9C191}"/>
              </a:ext>
            </a:extLst>
          </p:cNvPr>
          <p:cNvGrpSpPr/>
          <p:nvPr/>
        </p:nvGrpSpPr>
        <p:grpSpPr>
          <a:xfrm>
            <a:off x="6240152" y="1640685"/>
            <a:ext cx="1876680" cy="1662840"/>
            <a:chOff x="6240152" y="1640685"/>
            <a:chExt cx="1876680" cy="166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478362" name="Freihand 478361">
                  <a:extLst>
                    <a:ext uri="{FF2B5EF4-FFF2-40B4-BE49-F238E27FC236}">
                      <a16:creationId xmlns:a16="http://schemas.microsoft.com/office/drawing/2014/main" id="{09EF2F96-4D82-43DB-A234-389132964078}"/>
                    </a:ext>
                  </a:extLst>
                </p14:cNvPr>
                <p14:cNvContentPartPr/>
                <p14:nvPr/>
              </p14:nvContentPartPr>
              <p14:xfrm>
                <a:off x="6797432" y="2671365"/>
                <a:ext cx="1200600" cy="632160"/>
              </p14:xfrm>
            </p:contentPart>
          </mc:Choice>
          <mc:Fallback xmlns="">
            <p:pic>
              <p:nvPicPr>
                <p:cNvPr id="478362" name="Freihand 478361">
                  <a:extLst>
                    <a:ext uri="{FF2B5EF4-FFF2-40B4-BE49-F238E27FC236}">
                      <a16:creationId xmlns:a16="http://schemas.microsoft.com/office/drawing/2014/main" id="{09EF2F96-4D82-43DB-A234-38913296407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793112" y="2667045"/>
                  <a:ext cx="120924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478363" name="Freihand 478362">
                  <a:extLst>
                    <a:ext uri="{FF2B5EF4-FFF2-40B4-BE49-F238E27FC236}">
                      <a16:creationId xmlns:a16="http://schemas.microsoft.com/office/drawing/2014/main" id="{BFD47D28-8AE0-4A9A-8179-284FAFA74C6F}"/>
                    </a:ext>
                  </a:extLst>
                </p14:cNvPr>
                <p14:cNvContentPartPr/>
                <p14:nvPr/>
              </p14:nvContentPartPr>
              <p14:xfrm>
                <a:off x="7069952" y="2075205"/>
                <a:ext cx="144000" cy="594000"/>
              </p14:xfrm>
            </p:contentPart>
          </mc:Choice>
          <mc:Fallback xmlns="">
            <p:pic>
              <p:nvPicPr>
                <p:cNvPr id="478363" name="Freihand 478362">
                  <a:extLst>
                    <a:ext uri="{FF2B5EF4-FFF2-40B4-BE49-F238E27FC236}">
                      <a16:creationId xmlns:a16="http://schemas.microsoft.com/office/drawing/2014/main" id="{BFD47D28-8AE0-4A9A-8179-284FAFA74C6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065632" y="2070885"/>
                  <a:ext cx="15264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478364" name="Freihand 478363">
                  <a:extLst>
                    <a:ext uri="{FF2B5EF4-FFF2-40B4-BE49-F238E27FC236}">
                      <a16:creationId xmlns:a16="http://schemas.microsoft.com/office/drawing/2014/main" id="{2DBC8300-957C-458B-AF4E-5D1E0E7337EC}"/>
                    </a:ext>
                  </a:extLst>
                </p14:cNvPr>
                <p14:cNvContentPartPr/>
                <p14:nvPr/>
              </p14:nvContentPartPr>
              <p14:xfrm>
                <a:off x="7060592" y="2445645"/>
                <a:ext cx="207360" cy="293400"/>
              </p14:xfrm>
            </p:contentPart>
          </mc:Choice>
          <mc:Fallback xmlns="">
            <p:pic>
              <p:nvPicPr>
                <p:cNvPr id="478364" name="Freihand 478363">
                  <a:extLst>
                    <a:ext uri="{FF2B5EF4-FFF2-40B4-BE49-F238E27FC236}">
                      <a16:creationId xmlns:a16="http://schemas.microsoft.com/office/drawing/2014/main" id="{2DBC8300-957C-458B-AF4E-5D1E0E7337E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56272" y="2441325"/>
                  <a:ext cx="2160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478365" name="Freihand 478364">
                  <a:extLst>
                    <a:ext uri="{FF2B5EF4-FFF2-40B4-BE49-F238E27FC236}">
                      <a16:creationId xmlns:a16="http://schemas.microsoft.com/office/drawing/2014/main" id="{6DA6D9B3-A28C-4366-B755-7E4DFB96983B}"/>
                    </a:ext>
                  </a:extLst>
                </p14:cNvPr>
                <p14:cNvContentPartPr/>
                <p14:nvPr/>
              </p14:nvContentPartPr>
              <p14:xfrm>
                <a:off x="6240152" y="1743285"/>
                <a:ext cx="85680" cy="192960"/>
              </p14:xfrm>
            </p:contentPart>
          </mc:Choice>
          <mc:Fallback xmlns="">
            <p:pic>
              <p:nvPicPr>
                <p:cNvPr id="478365" name="Freihand 478364">
                  <a:extLst>
                    <a:ext uri="{FF2B5EF4-FFF2-40B4-BE49-F238E27FC236}">
                      <a16:creationId xmlns:a16="http://schemas.microsoft.com/office/drawing/2014/main" id="{6DA6D9B3-A28C-4366-B755-7E4DFB96983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235832" y="1738965"/>
                  <a:ext cx="94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78366" name="Freihand 478365">
                  <a:extLst>
                    <a:ext uri="{FF2B5EF4-FFF2-40B4-BE49-F238E27FC236}">
                      <a16:creationId xmlns:a16="http://schemas.microsoft.com/office/drawing/2014/main" id="{696372E1-3E76-43C1-BB24-6471FAFC3399}"/>
                    </a:ext>
                  </a:extLst>
                </p14:cNvPr>
                <p14:cNvContentPartPr/>
                <p14:nvPr/>
              </p14:nvContentPartPr>
              <p14:xfrm>
                <a:off x="6330512" y="1805925"/>
                <a:ext cx="116280" cy="103680"/>
              </p14:xfrm>
            </p:contentPart>
          </mc:Choice>
          <mc:Fallback xmlns="">
            <p:pic>
              <p:nvPicPr>
                <p:cNvPr id="478366" name="Freihand 478365">
                  <a:extLst>
                    <a:ext uri="{FF2B5EF4-FFF2-40B4-BE49-F238E27FC236}">
                      <a16:creationId xmlns:a16="http://schemas.microsoft.com/office/drawing/2014/main" id="{696372E1-3E76-43C1-BB24-6471FAFC339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326192" y="1801605"/>
                  <a:ext cx="124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478369" name="Freihand 478368">
                  <a:extLst>
                    <a:ext uri="{FF2B5EF4-FFF2-40B4-BE49-F238E27FC236}">
                      <a16:creationId xmlns:a16="http://schemas.microsoft.com/office/drawing/2014/main" id="{5479FC0A-80DF-425C-8869-4B5A9BBDFE98}"/>
                    </a:ext>
                  </a:extLst>
                </p14:cNvPr>
                <p14:cNvContentPartPr/>
                <p14:nvPr/>
              </p14:nvContentPartPr>
              <p14:xfrm>
                <a:off x="6483512" y="1809525"/>
                <a:ext cx="105480" cy="96120"/>
              </p14:xfrm>
            </p:contentPart>
          </mc:Choice>
          <mc:Fallback xmlns="">
            <p:pic>
              <p:nvPicPr>
                <p:cNvPr id="478369" name="Freihand 478368">
                  <a:extLst>
                    <a:ext uri="{FF2B5EF4-FFF2-40B4-BE49-F238E27FC236}">
                      <a16:creationId xmlns:a16="http://schemas.microsoft.com/office/drawing/2014/main" id="{5479FC0A-80DF-425C-8869-4B5A9BBDFE9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79192" y="1805205"/>
                  <a:ext cx="114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78370" name="Freihand 478369">
                  <a:extLst>
                    <a:ext uri="{FF2B5EF4-FFF2-40B4-BE49-F238E27FC236}">
                      <a16:creationId xmlns:a16="http://schemas.microsoft.com/office/drawing/2014/main" id="{D17DC317-C5E6-4F0D-945E-AD28B8DAEC0C}"/>
                    </a:ext>
                  </a:extLst>
                </p14:cNvPr>
                <p14:cNvContentPartPr/>
                <p14:nvPr/>
              </p14:nvContentPartPr>
              <p14:xfrm>
                <a:off x="6605192" y="1799805"/>
                <a:ext cx="85680" cy="235080"/>
              </p14:xfrm>
            </p:contentPart>
          </mc:Choice>
          <mc:Fallback xmlns="">
            <p:pic>
              <p:nvPicPr>
                <p:cNvPr id="478370" name="Freihand 478369">
                  <a:extLst>
                    <a:ext uri="{FF2B5EF4-FFF2-40B4-BE49-F238E27FC236}">
                      <a16:creationId xmlns:a16="http://schemas.microsoft.com/office/drawing/2014/main" id="{D17DC317-C5E6-4F0D-945E-AD28B8DAEC0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600872" y="1795485"/>
                  <a:ext cx="94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478371" name="Freihand 478370">
                  <a:extLst>
                    <a:ext uri="{FF2B5EF4-FFF2-40B4-BE49-F238E27FC236}">
                      <a16:creationId xmlns:a16="http://schemas.microsoft.com/office/drawing/2014/main" id="{8538E895-527C-49C2-BB1D-D64E712BFFBD}"/>
                    </a:ext>
                  </a:extLst>
                </p14:cNvPr>
                <p14:cNvContentPartPr/>
                <p14:nvPr/>
              </p14:nvContentPartPr>
              <p14:xfrm>
                <a:off x="6744152" y="1818885"/>
                <a:ext cx="107280" cy="22680"/>
              </p14:xfrm>
            </p:contentPart>
          </mc:Choice>
          <mc:Fallback xmlns="">
            <p:pic>
              <p:nvPicPr>
                <p:cNvPr id="478371" name="Freihand 478370">
                  <a:extLst>
                    <a:ext uri="{FF2B5EF4-FFF2-40B4-BE49-F238E27FC236}">
                      <a16:creationId xmlns:a16="http://schemas.microsoft.com/office/drawing/2014/main" id="{8538E895-527C-49C2-BB1D-D64E712BFFB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739832" y="1814565"/>
                  <a:ext cx="115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478372" name="Freihand 478371">
                  <a:extLst>
                    <a:ext uri="{FF2B5EF4-FFF2-40B4-BE49-F238E27FC236}">
                      <a16:creationId xmlns:a16="http://schemas.microsoft.com/office/drawing/2014/main" id="{66085337-EA7B-4CCC-8258-7ADD80427DED}"/>
                    </a:ext>
                  </a:extLst>
                </p14:cNvPr>
                <p14:cNvContentPartPr/>
                <p14:nvPr/>
              </p14:nvContentPartPr>
              <p14:xfrm>
                <a:off x="6894272" y="1710165"/>
                <a:ext cx="385200" cy="182880"/>
              </p14:xfrm>
            </p:contentPart>
          </mc:Choice>
          <mc:Fallback xmlns="">
            <p:pic>
              <p:nvPicPr>
                <p:cNvPr id="478372" name="Freihand 478371">
                  <a:extLst>
                    <a:ext uri="{FF2B5EF4-FFF2-40B4-BE49-F238E27FC236}">
                      <a16:creationId xmlns:a16="http://schemas.microsoft.com/office/drawing/2014/main" id="{66085337-EA7B-4CCC-8258-7ADD80427DE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889952" y="1705845"/>
                  <a:ext cx="393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78374" name="Freihand 478373">
                  <a:extLst>
                    <a:ext uri="{FF2B5EF4-FFF2-40B4-BE49-F238E27FC236}">
                      <a16:creationId xmlns:a16="http://schemas.microsoft.com/office/drawing/2014/main" id="{D8E3698F-9928-4FB0-9DDB-9B9CDE2EBBB0}"/>
                    </a:ext>
                  </a:extLst>
                </p14:cNvPr>
                <p14:cNvContentPartPr/>
                <p14:nvPr/>
              </p14:nvContentPartPr>
              <p14:xfrm>
                <a:off x="7418432" y="1721325"/>
                <a:ext cx="150840" cy="200880"/>
              </p14:xfrm>
            </p:contentPart>
          </mc:Choice>
          <mc:Fallback xmlns="">
            <p:pic>
              <p:nvPicPr>
                <p:cNvPr id="478374" name="Freihand 478373">
                  <a:extLst>
                    <a:ext uri="{FF2B5EF4-FFF2-40B4-BE49-F238E27FC236}">
                      <a16:creationId xmlns:a16="http://schemas.microsoft.com/office/drawing/2014/main" id="{D8E3698F-9928-4FB0-9DDB-9B9CDE2EBBB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14112" y="1717005"/>
                  <a:ext cx="159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78375" name="Freihand 478374">
                  <a:extLst>
                    <a:ext uri="{FF2B5EF4-FFF2-40B4-BE49-F238E27FC236}">
                      <a16:creationId xmlns:a16="http://schemas.microsoft.com/office/drawing/2014/main" id="{949329C9-4266-4751-822E-577CA6EEB8B1}"/>
                    </a:ext>
                  </a:extLst>
                </p14:cNvPr>
                <p14:cNvContentPartPr/>
                <p14:nvPr/>
              </p14:nvContentPartPr>
              <p14:xfrm>
                <a:off x="7641992" y="1747605"/>
                <a:ext cx="22680" cy="9360"/>
              </p14:xfrm>
            </p:contentPart>
          </mc:Choice>
          <mc:Fallback xmlns="">
            <p:pic>
              <p:nvPicPr>
                <p:cNvPr id="478375" name="Freihand 478374">
                  <a:extLst>
                    <a:ext uri="{FF2B5EF4-FFF2-40B4-BE49-F238E27FC236}">
                      <a16:creationId xmlns:a16="http://schemas.microsoft.com/office/drawing/2014/main" id="{949329C9-4266-4751-822E-577CA6EEB8B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637672" y="1743285"/>
                  <a:ext cx="3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78376" name="Freihand 478375">
                  <a:extLst>
                    <a:ext uri="{FF2B5EF4-FFF2-40B4-BE49-F238E27FC236}">
                      <a16:creationId xmlns:a16="http://schemas.microsoft.com/office/drawing/2014/main" id="{A8F4E542-7E60-4038-A0D1-023FC2756448}"/>
                    </a:ext>
                  </a:extLst>
                </p14:cNvPr>
                <p14:cNvContentPartPr/>
                <p14:nvPr/>
              </p14:nvContentPartPr>
              <p14:xfrm>
                <a:off x="7651352" y="1742565"/>
                <a:ext cx="360" cy="360"/>
              </p14:xfrm>
            </p:contentPart>
          </mc:Choice>
          <mc:Fallback xmlns="">
            <p:pic>
              <p:nvPicPr>
                <p:cNvPr id="478376" name="Freihand 478375">
                  <a:extLst>
                    <a:ext uri="{FF2B5EF4-FFF2-40B4-BE49-F238E27FC236}">
                      <a16:creationId xmlns:a16="http://schemas.microsoft.com/office/drawing/2014/main" id="{A8F4E542-7E60-4038-A0D1-023FC275644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47032" y="1738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478377" name="Freihand 478376">
                  <a:extLst>
                    <a:ext uri="{FF2B5EF4-FFF2-40B4-BE49-F238E27FC236}">
                      <a16:creationId xmlns:a16="http://schemas.microsoft.com/office/drawing/2014/main" id="{77F138AF-A8B3-4A2C-A6D1-07F172EF0EE6}"/>
                    </a:ext>
                  </a:extLst>
                </p14:cNvPr>
                <p14:cNvContentPartPr/>
                <p14:nvPr/>
              </p14:nvContentPartPr>
              <p14:xfrm>
                <a:off x="7618232" y="1735365"/>
                <a:ext cx="304200" cy="83880"/>
              </p14:xfrm>
            </p:contentPart>
          </mc:Choice>
          <mc:Fallback xmlns="">
            <p:pic>
              <p:nvPicPr>
                <p:cNvPr id="478377" name="Freihand 478376">
                  <a:extLst>
                    <a:ext uri="{FF2B5EF4-FFF2-40B4-BE49-F238E27FC236}">
                      <a16:creationId xmlns:a16="http://schemas.microsoft.com/office/drawing/2014/main" id="{77F138AF-A8B3-4A2C-A6D1-07F172EF0EE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613912" y="1731045"/>
                  <a:ext cx="312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78378" name="Freihand 478377">
                  <a:extLst>
                    <a:ext uri="{FF2B5EF4-FFF2-40B4-BE49-F238E27FC236}">
                      <a16:creationId xmlns:a16="http://schemas.microsoft.com/office/drawing/2014/main" id="{EBA4476D-79C4-48C9-805A-412A86BC1B16}"/>
                    </a:ext>
                  </a:extLst>
                </p14:cNvPr>
                <p14:cNvContentPartPr/>
                <p14:nvPr/>
              </p14:nvContentPartPr>
              <p14:xfrm>
                <a:off x="7954112" y="1640685"/>
                <a:ext cx="162720" cy="150480"/>
              </p14:xfrm>
            </p:contentPart>
          </mc:Choice>
          <mc:Fallback xmlns="">
            <p:pic>
              <p:nvPicPr>
                <p:cNvPr id="478378" name="Freihand 478377">
                  <a:extLst>
                    <a:ext uri="{FF2B5EF4-FFF2-40B4-BE49-F238E27FC236}">
                      <a16:creationId xmlns:a16="http://schemas.microsoft.com/office/drawing/2014/main" id="{EBA4476D-79C4-48C9-805A-412A86BC1B1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49792" y="1636365"/>
                  <a:ext cx="1713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404" name="Gruppieren 478403">
            <a:extLst>
              <a:ext uri="{FF2B5EF4-FFF2-40B4-BE49-F238E27FC236}">
                <a16:creationId xmlns:a16="http://schemas.microsoft.com/office/drawing/2014/main" id="{F34026DE-7795-4CE9-88AD-7B7F84701313}"/>
              </a:ext>
            </a:extLst>
          </p:cNvPr>
          <p:cNvGrpSpPr/>
          <p:nvPr/>
        </p:nvGrpSpPr>
        <p:grpSpPr>
          <a:xfrm>
            <a:off x="8251832" y="1556805"/>
            <a:ext cx="2093760" cy="413640"/>
            <a:chOff x="8251832" y="1556805"/>
            <a:chExt cx="209376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478380" name="Freihand 478379">
                  <a:extLst>
                    <a:ext uri="{FF2B5EF4-FFF2-40B4-BE49-F238E27FC236}">
                      <a16:creationId xmlns:a16="http://schemas.microsoft.com/office/drawing/2014/main" id="{799A5EEA-6377-486F-AF32-A7B93C5271AA}"/>
                    </a:ext>
                  </a:extLst>
                </p14:cNvPr>
                <p14:cNvContentPartPr/>
                <p14:nvPr/>
              </p14:nvContentPartPr>
              <p14:xfrm>
                <a:off x="8251832" y="1685325"/>
                <a:ext cx="124560" cy="87840"/>
              </p14:xfrm>
            </p:contentPart>
          </mc:Choice>
          <mc:Fallback xmlns="">
            <p:pic>
              <p:nvPicPr>
                <p:cNvPr id="478380" name="Freihand 478379">
                  <a:extLst>
                    <a:ext uri="{FF2B5EF4-FFF2-40B4-BE49-F238E27FC236}">
                      <a16:creationId xmlns:a16="http://schemas.microsoft.com/office/drawing/2014/main" id="{799A5EEA-6377-486F-AF32-A7B93C5271A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247512" y="1681005"/>
                  <a:ext cx="13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478381" name="Freihand 478380">
                  <a:extLst>
                    <a:ext uri="{FF2B5EF4-FFF2-40B4-BE49-F238E27FC236}">
                      <a16:creationId xmlns:a16="http://schemas.microsoft.com/office/drawing/2014/main" id="{68FD15AB-BD49-4A12-9ADF-38D6A0140DD0}"/>
                    </a:ext>
                  </a:extLst>
                </p14:cNvPr>
                <p14:cNvContentPartPr/>
                <p14:nvPr/>
              </p14:nvContentPartPr>
              <p14:xfrm>
                <a:off x="8409152" y="1689285"/>
                <a:ext cx="11520" cy="77400"/>
              </p14:xfrm>
            </p:contentPart>
          </mc:Choice>
          <mc:Fallback xmlns="">
            <p:pic>
              <p:nvPicPr>
                <p:cNvPr id="478381" name="Freihand 478380">
                  <a:extLst>
                    <a:ext uri="{FF2B5EF4-FFF2-40B4-BE49-F238E27FC236}">
                      <a16:creationId xmlns:a16="http://schemas.microsoft.com/office/drawing/2014/main" id="{68FD15AB-BD49-4A12-9ADF-38D6A0140DD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404832" y="1684965"/>
                  <a:ext cx="20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478382" name="Freihand 478381">
                  <a:extLst>
                    <a:ext uri="{FF2B5EF4-FFF2-40B4-BE49-F238E27FC236}">
                      <a16:creationId xmlns:a16="http://schemas.microsoft.com/office/drawing/2014/main" id="{F4398BFA-119D-4764-9364-ACA7A69FFC03}"/>
                    </a:ext>
                  </a:extLst>
                </p14:cNvPr>
                <p14:cNvContentPartPr/>
                <p14:nvPr/>
              </p14:nvContentPartPr>
              <p14:xfrm>
                <a:off x="8446592" y="1618725"/>
                <a:ext cx="101160" cy="139320"/>
              </p14:xfrm>
            </p:contentPart>
          </mc:Choice>
          <mc:Fallback xmlns="">
            <p:pic>
              <p:nvPicPr>
                <p:cNvPr id="478382" name="Freihand 478381">
                  <a:extLst>
                    <a:ext uri="{FF2B5EF4-FFF2-40B4-BE49-F238E27FC236}">
                      <a16:creationId xmlns:a16="http://schemas.microsoft.com/office/drawing/2014/main" id="{F4398BFA-119D-4764-9364-ACA7A69FFC0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42272" y="1614405"/>
                  <a:ext cx="109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78383" name="Freihand 478382">
                  <a:extLst>
                    <a:ext uri="{FF2B5EF4-FFF2-40B4-BE49-F238E27FC236}">
                      <a16:creationId xmlns:a16="http://schemas.microsoft.com/office/drawing/2014/main" id="{17EE6FB0-A2AF-4862-BE8E-95EA24721BB4}"/>
                    </a:ext>
                  </a:extLst>
                </p14:cNvPr>
                <p14:cNvContentPartPr/>
                <p14:nvPr/>
              </p14:nvContentPartPr>
              <p14:xfrm>
                <a:off x="8354792" y="1556805"/>
                <a:ext cx="360" cy="360"/>
              </p14:xfrm>
            </p:contentPart>
          </mc:Choice>
          <mc:Fallback xmlns="">
            <p:pic>
              <p:nvPicPr>
                <p:cNvPr id="478383" name="Freihand 478382">
                  <a:extLst>
                    <a:ext uri="{FF2B5EF4-FFF2-40B4-BE49-F238E27FC236}">
                      <a16:creationId xmlns:a16="http://schemas.microsoft.com/office/drawing/2014/main" id="{17EE6FB0-A2AF-4862-BE8E-95EA24721BB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50472" y="1552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78384" name="Freihand 478383">
                  <a:extLst>
                    <a:ext uri="{FF2B5EF4-FFF2-40B4-BE49-F238E27FC236}">
                      <a16:creationId xmlns:a16="http://schemas.microsoft.com/office/drawing/2014/main" id="{763B60E2-D9DE-443E-9F46-701AA5758E4A}"/>
                    </a:ext>
                  </a:extLst>
                </p14:cNvPr>
                <p14:cNvContentPartPr/>
                <p14:nvPr/>
              </p14:nvContentPartPr>
              <p14:xfrm>
                <a:off x="8653952" y="1674165"/>
                <a:ext cx="142200" cy="70560"/>
              </p14:xfrm>
            </p:contentPart>
          </mc:Choice>
          <mc:Fallback xmlns="">
            <p:pic>
              <p:nvPicPr>
                <p:cNvPr id="478384" name="Freihand 478383">
                  <a:extLst>
                    <a:ext uri="{FF2B5EF4-FFF2-40B4-BE49-F238E27FC236}">
                      <a16:creationId xmlns:a16="http://schemas.microsoft.com/office/drawing/2014/main" id="{763B60E2-D9DE-443E-9F46-701AA5758E4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649632" y="1669845"/>
                  <a:ext cx="150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78385" name="Freihand 478384">
                  <a:extLst>
                    <a:ext uri="{FF2B5EF4-FFF2-40B4-BE49-F238E27FC236}">
                      <a16:creationId xmlns:a16="http://schemas.microsoft.com/office/drawing/2014/main" id="{B68EC5A3-5052-4B43-B99A-F77D22DC8BA2}"/>
                    </a:ext>
                  </a:extLst>
                </p14:cNvPr>
                <p14:cNvContentPartPr/>
                <p14:nvPr/>
              </p14:nvContentPartPr>
              <p14:xfrm>
                <a:off x="8794352" y="1675245"/>
                <a:ext cx="72360" cy="64440"/>
              </p14:xfrm>
            </p:contentPart>
          </mc:Choice>
          <mc:Fallback xmlns="">
            <p:pic>
              <p:nvPicPr>
                <p:cNvPr id="478385" name="Freihand 478384">
                  <a:extLst>
                    <a:ext uri="{FF2B5EF4-FFF2-40B4-BE49-F238E27FC236}">
                      <a16:creationId xmlns:a16="http://schemas.microsoft.com/office/drawing/2014/main" id="{B68EC5A3-5052-4B43-B99A-F77D22DC8BA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790032" y="1670925"/>
                  <a:ext cx="81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78386" name="Freihand 478385">
                  <a:extLst>
                    <a:ext uri="{FF2B5EF4-FFF2-40B4-BE49-F238E27FC236}">
                      <a16:creationId xmlns:a16="http://schemas.microsoft.com/office/drawing/2014/main" id="{F337DAA7-66DB-4843-B203-04FBEAA9A981}"/>
                    </a:ext>
                  </a:extLst>
                </p14:cNvPr>
                <p14:cNvContentPartPr/>
                <p14:nvPr/>
              </p14:nvContentPartPr>
              <p14:xfrm>
                <a:off x="8990552" y="1606125"/>
                <a:ext cx="17640" cy="125280"/>
              </p14:xfrm>
            </p:contentPart>
          </mc:Choice>
          <mc:Fallback xmlns="">
            <p:pic>
              <p:nvPicPr>
                <p:cNvPr id="478386" name="Freihand 478385">
                  <a:extLst>
                    <a:ext uri="{FF2B5EF4-FFF2-40B4-BE49-F238E27FC236}">
                      <a16:creationId xmlns:a16="http://schemas.microsoft.com/office/drawing/2014/main" id="{F337DAA7-66DB-4843-B203-04FBEAA9A98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86232" y="1601805"/>
                  <a:ext cx="26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478387" name="Freihand 478386">
                  <a:extLst>
                    <a:ext uri="{FF2B5EF4-FFF2-40B4-BE49-F238E27FC236}">
                      <a16:creationId xmlns:a16="http://schemas.microsoft.com/office/drawing/2014/main" id="{3363CE2A-A485-4E7D-8A59-829BD457443F}"/>
                    </a:ext>
                  </a:extLst>
                </p14:cNvPr>
                <p14:cNvContentPartPr/>
                <p14:nvPr/>
              </p14:nvContentPartPr>
              <p14:xfrm>
                <a:off x="9045632" y="1669125"/>
                <a:ext cx="142560" cy="69840"/>
              </p14:xfrm>
            </p:contentPart>
          </mc:Choice>
          <mc:Fallback xmlns="">
            <p:pic>
              <p:nvPicPr>
                <p:cNvPr id="478387" name="Freihand 478386">
                  <a:extLst>
                    <a:ext uri="{FF2B5EF4-FFF2-40B4-BE49-F238E27FC236}">
                      <a16:creationId xmlns:a16="http://schemas.microsoft.com/office/drawing/2014/main" id="{3363CE2A-A485-4E7D-8A59-829BD457443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041312" y="1664805"/>
                  <a:ext cx="151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78388" name="Freihand 478387">
                  <a:extLst>
                    <a:ext uri="{FF2B5EF4-FFF2-40B4-BE49-F238E27FC236}">
                      <a16:creationId xmlns:a16="http://schemas.microsoft.com/office/drawing/2014/main" id="{189D7F9D-D80F-4474-9203-13EC2756B417}"/>
                    </a:ext>
                  </a:extLst>
                </p14:cNvPr>
                <p14:cNvContentPartPr/>
                <p14:nvPr/>
              </p14:nvContentPartPr>
              <p14:xfrm>
                <a:off x="9204752" y="1652205"/>
                <a:ext cx="109800" cy="187560"/>
              </p14:xfrm>
            </p:contentPart>
          </mc:Choice>
          <mc:Fallback xmlns="">
            <p:pic>
              <p:nvPicPr>
                <p:cNvPr id="478388" name="Freihand 478387">
                  <a:extLst>
                    <a:ext uri="{FF2B5EF4-FFF2-40B4-BE49-F238E27FC236}">
                      <a16:creationId xmlns:a16="http://schemas.microsoft.com/office/drawing/2014/main" id="{189D7F9D-D80F-4474-9203-13EC2756B41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200432" y="1647885"/>
                  <a:ext cx="118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478389" name="Freihand 478388">
                  <a:extLst>
                    <a:ext uri="{FF2B5EF4-FFF2-40B4-BE49-F238E27FC236}">
                      <a16:creationId xmlns:a16="http://schemas.microsoft.com/office/drawing/2014/main" id="{65F7F0E0-6265-405E-B2E6-68C5375148FA}"/>
                    </a:ext>
                  </a:extLst>
                </p14:cNvPr>
                <p14:cNvContentPartPr/>
                <p14:nvPr/>
              </p14:nvContentPartPr>
              <p14:xfrm>
                <a:off x="9429752" y="1587765"/>
                <a:ext cx="81360" cy="173880"/>
              </p14:xfrm>
            </p:contentPart>
          </mc:Choice>
          <mc:Fallback xmlns="">
            <p:pic>
              <p:nvPicPr>
                <p:cNvPr id="478389" name="Freihand 478388">
                  <a:extLst>
                    <a:ext uri="{FF2B5EF4-FFF2-40B4-BE49-F238E27FC236}">
                      <a16:creationId xmlns:a16="http://schemas.microsoft.com/office/drawing/2014/main" id="{65F7F0E0-6265-405E-B2E6-68C5375148F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425432" y="1583445"/>
                  <a:ext cx="90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478390" name="Freihand 478389">
                  <a:extLst>
                    <a:ext uri="{FF2B5EF4-FFF2-40B4-BE49-F238E27FC236}">
                      <a16:creationId xmlns:a16="http://schemas.microsoft.com/office/drawing/2014/main" id="{A90776EB-E011-46DE-9D93-6ECB0E1FC6DC}"/>
                    </a:ext>
                  </a:extLst>
                </p14:cNvPr>
                <p14:cNvContentPartPr/>
                <p14:nvPr/>
              </p14:nvContentPartPr>
              <p14:xfrm>
                <a:off x="9491672" y="1593165"/>
                <a:ext cx="142560" cy="144720"/>
              </p14:xfrm>
            </p:contentPart>
          </mc:Choice>
          <mc:Fallback xmlns="">
            <p:pic>
              <p:nvPicPr>
                <p:cNvPr id="478390" name="Freihand 478389">
                  <a:extLst>
                    <a:ext uri="{FF2B5EF4-FFF2-40B4-BE49-F238E27FC236}">
                      <a16:creationId xmlns:a16="http://schemas.microsoft.com/office/drawing/2014/main" id="{A90776EB-E011-46DE-9D93-6ECB0E1FC6D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487352" y="1588845"/>
                  <a:ext cx="151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478391" name="Freihand 478390">
                  <a:extLst>
                    <a:ext uri="{FF2B5EF4-FFF2-40B4-BE49-F238E27FC236}">
                      <a16:creationId xmlns:a16="http://schemas.microsoft.com/office/drawing/2014/main" id="{D10E9DA6-FF5C-4FD7-937B-61B9D0A02EE3}"/>
                    </a:ext>
                  </a:extLst>
                </p14:cNvPr>
                <p14:cNvContentPartPr/>
                <p14:nvPr/>
              </p14:nvContentPartPr>
              <p14:xfrm>
                <a:off x="9647552" y="1609005"/>
                <a:ext cx="168840" cy="132480"/>
              </p14:xfrm>
            </p:contentPart>
          </mc:Choice>
          <mc:Fallback xmlns="">
            <p:pic>
              <p:nvPicPr>
                <p:cNvPr id="478391" name="Freihand 478390">
                  <a:extLst>
                    <a:ext uri="{FF2B5EF4-FFF2-40B4-BE49-F238E27FC236}">
                      <a16:creationId xmlns:a16="http://schemas.microsoft.com/office/drawing/2014/main" id="{D10E9DA6-FF5C-4FD7-937B-61B9D0A02EE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643232" y="1604685"/>
                  <a:ext cx="177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78392" name="Freihand 478391">
                  <a:extLst>
                    <a:ext uri="{FF2B5EF4-FFF2-40B4-BE49-F238E27FC236}">
                      <a16:creationId xmlns:a16="http://schemas.microsoft.com/office/drawing/2014/main" id="{79241E99-778D-479B-B68D-31428C262F5D}"/>
                    </a:ext>
                  </a:extLst>
                </p14:cNvPr>
                <p14:cNvContentPartPr/>
                <p14:nvPr/>
              </p14:nvContentPartPr>
              <p14:xfrm>
                <a:off x="9809192" y="1680285"/>
                <a:ext cx="32040" cy="70920"/>
              </p14:xfrm>
            </p:contentPart>
          </mc:Choice>
          <mc:Fallback xmlns="">
            <p:pic>
              <p:nvPicPr>
                <p:cNvPr id="478392" name="Freihand 478391">
                  <a:extLst>
                    <a:ext uri="{FF2B5EF4-FFF2-40B4-BE49-F238E27FC236}">
                      <a16:creationId xmlns:a16="http://schemas.microsoft.com/office/drawing/2014/main" id="{79241E99-778D-479B-B68D-31428C262F5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804872" y="1675965"/>
                  <a:ext cx="40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78393" name="Freihand 478392">
                  <a:extLst>
                    <a:ext uri="{FF2B5EF4-FFF2-40B4-BE49-F238E27FC236}">
                      <a16:creationId xmlns:a16="http://schemas.microsoft.com/office/drawing/2014/main" id="{97B65F0B-A079-4767-AFD6-100F382EEFA4}"/>
                    </a:ext>
                  </a:extLst>
                </p14:cNvPr>
                <p14:cNvContentPartPr/>
                <p14:nvPr/>
              </p14:nvContentPartPr>
              <p14:xfrm>
                <a:off x="9796592" y="1694325"/>
                <a:ext cx="89640" cy="54000"/>
              </p14:xfrm>
            </p:contentPart>
          </mc:Choice>
          <mc:Fallback xmlns="">
            <p:pic>
              <p:nvPicPr>
                <p:cNvPr id="478393" name="Freihand 478392">
                  <a:extLst>
                    <a:ext uri="{FF2B5EF4-FFF2-40B4-BE49-F238E27FC236}">
                      <a16:creationId xmlns:a16="http://schemas.microsoft.com/office/drawing/2014/main" id="{97B65F0B-A079-4767-AFD6-100F382EEFA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92272" y="1690005"/>
                  <a:ext cx="98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478394" name="Freihand 478393">
                  <a:extLst>
                    <a:ext uri="{FF2B5EF4-FFF2-40B4-BE49-F238E27FC236}">
                      <a16:creationId xmlns:a16="http://schemas.microsoft.com/office/drawing/2014/main" id="{E7AC1B61-84C0-4450-8DE8-37D597EF456D}"/>
                    </a:ext>
                  </a:extLst>
                </p14:cNvPr>
                <p14:cNvContentPartPr/>
                <p14:nvPr/>
              </p14:nvContentPartPr>
              <p14:xfrm>
                <a:off x="9947072" y="1607925"/>
                <a:ext cx="254520" cy="144720"/>
              </p14:xfrm>
            </p:contentPart>
          </mc:Choice>
          <mc:Fallback xmlns="">
            <p:pic>
              <p:nvPicPr>
                <p:cNvPr id="478394" name="Freihand 478393">
                  <a:extLst>
                    <a:ext uri="{FF2B5EF4-FFF2-40B4-BE49-F238E27FC236}">
                      <a16:creationId xmlns:a16="http://schemas.microsoft.com/office/drawing/2014/main" id="{E7AC1B61-84C0-4450-8DE8-37D597EF456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942752" y="1603605"/>
                  <a:ext cx="263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78395" name="Freihand 478394">
                  <a:extLst>
                    <a:ext uri="{FF2B5EF4-FFF2-40B4-BE49-F238E27FC236}">
                      <a16:creationId xmlns:a16="http://schemas.microsoft.com/office/drawing/2014/main" id="{112C28D0-4AF8-49E5-9C23-37E3F3A742B0}"/>
                    </a:ext>
                  </a:extLst>
                </p14:cNvPr>
                <p14:cNvContentPartPr/>
                <p14:nvPr/>
              </p14:nvContentPartPr>
              <p14:xfrm>
                <a:off x="10197632" y="1633125"/>
                <a:ext cx="11880" cy="42840"/>
              </p14:xfrm>
            </p:contentPart>
          </mc:Choice>
          <mc:Fallback xmlns="">
            <p:pic>
              <p:nvPicPr>
                <p:cNvPr id="478395" name="Freihand 478394">
                  <a:extLst>
                    <a:ext uri="{FF2B5EF4-FFF2-40B4-BE49-F238E27FC236}">
                      <a16:creationId xmlns:a16="http://schemas.microsoft.com/office/drawing/2014/main" id="{112C28D0-4AF8-49E5-9C23-37E3F3A742B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93312" y="1628805"/>
                  <a:ext cx="20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78396" name="Freihand 478395">
                  <a:extLst>
                    <a:ext uri="{FF2B5EF4-FFF2-40B4-BE49-F238E27FC236}">
                      <a16:creationId xmlns:a16="http://schemas.microsoft.com/office/drawing/2014/main" id="{97B5E2AD-146A-4C3F-81B2-6984DEC373EB}"/>
                    </a:ext>
                  </a:extLst>
                </p14:cNvPr>
                <p14:cNvContentPartPr/>
                <p14:nvPr/>
              </p14:nvContentPartPr>
              <p14:xfrm>
                <a:off x="10244072" y="1685685"/>
                <a:ext cx="101520" cy="46440"/>
              </p14:xfrm>
            </p:contentPart>
          </mc:Choice>
          <mc:Fallback xmlns="">
            <p:pic>
              <p:nvPicPr>
                <p:cNvPr id="478396" name="Freihand 478395">
                  <a:extLst>
                    <a:ext uri="{FF2B5EF4-FFF2-40B4-BE49-F238E27FC236}">
                      <a16:creationId xmlns:a16="http://schemas.microsoft.com/office/drawing/2014/main" id="{97B5E2AD-146A-4C3F-81B2-6984DEC373E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239752" y="1681365"/>
                  <a:ext cx="110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78397" name="Freihand 478396">
                  <a:extLst>
                    <a:ext uri="{FF2B5EF4-FFF2-40B4-BE49-F238E27FC236}">
                      <a16:creationId xmlns:a16="http://schemas.microsoft.com/office/drawing/2014/main" id="{0E82D0E9-13B3-44B7-9B8D-2DAFAB1B4BA8}"/>
                    </a:ext>
                  </a:extLst>
                </p14:cNvPr>
                <p14:cNvContentPartPr/>
                <p14:nvPr/>
              </p14:nvContentPartPr>
              <p14:xfrm>
                <a:off x="8890832" y="1886205"/>
                <a:ext cx="220680" cy="66240"/>
              </p14:xfrm>
            </p:contentPart>
          </mc:Choice>
          <mc:Fallback xmlns="">
            <p:pic>
              <p:nvPicPr>
                <p:cNvPr id="478397" name="Freihand 478396">
                  <a:extLst>
                    <a:ext uri="{FF2B5EF4-FFF2-40B4-BE49-F238E27FC236}">
                      <a16:creationId xmlns:a16="http://schemas.microsoft.com/office/drawing/2014/main" id="{0E82D0E9-13B3-44B7-9B8D-2DAFAB1B4BA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886512" y="1881885"/>
                  <a:ext cx="229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78398" name="Freihand 478397">
                  <a:extLst>
                    <a:ext uri="{FF2B5EF4-FFF2-40B4-BE49-F238E27FC236}">
                      <a16:creationId xmlns:a16="http://schemas.microsoft.com/office/drawing/2014/main" id="{BDF01577-6738-4BDD-A6BD-59A36CE7E487}"/>
                    </a:ext>
                  </a:extLst>
                </p14:cNvPr>
                <p14:cNvContentPartPr/>
                <p14:nvPr/>
              </p14:nvContentPartPr>
              <p14:xfrm>
                <a:off x="9106472" y="1902045"/>
                <a:ext cx="221400" cy="55080"/>
              </p14:xfrm>
            </p:contentPart>
          </mc:Choice>
          <mc:Fallback xmlns="">
            <p:pic>
              <p:nvPicPr>
                <p:cNvPr id="478398" name="Freihand 478397">
                  <a:extLst>
                    <a:ext uri="{FF2B5EF4-FFF2-40B4-BE49-F238E27FC236}">
                      <a16:creationId xmlns:a16="http://schemas.microsoft.com/office/drawing/2014/main" id="{BDF01577-6738-4BDD-A6BD-59A36CE7E48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102152" y="1897725"/>
                  <a:ext cx="230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478399" name="Freihand 478398">
                  <a:extLst>
                    <a:ext uri="{FF2B5EF4-FFF2-40B4-BE49-F238E27FC236}">
                      <a16:creationId xmlns:a16="http://schemas.microsoft.com/office/drawing/2014/main" id="{DE933579-12AF-4643-BABD-1B77222A9962}"/>
                    </a:ext>
                  </a:extLst>
                </p14:cNvPr>
                <p14:cNvContentPartPr/>
                <p14:nvPr/>
              </p14:nvContentPartPr>
              <p14:xfrm>
                <a:off x="9349472" y="1859565"/>
                <a:ext cx="83160" cy="86760"/>
              </p14:xfrm>
            </p:contentPart>
          </mc:Choice>
          <mc:Fallback xmlns="">
            <p:pic>
              <p:nvPicPr>
                <p:cNvPr id="478399" name="Freihand 478398">
                  <a:extLst>
                    <a:ext uri="{FF2B5EF4-FFF2-40B4-BE49-F238E27FC236}">
                      <a16:creationId xmlns:a16="http://schemas.microsoft.com/office/drawing/2014/main" id="{DE933579-12AF-4643-BABD-1B77222A996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345152" y="1855245"/>
                  <a:ext cx="91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78400" name="Freihand 478399">
                  <a:extLst>
                    <a:ext uri="{FF2B5EF4-FFF2-40B4-BE49-F238E27FC236}">
                      <a16:creationId xmlns:a16="http://schemas.microsoft.com/office/drawing/2014/main" id="{30A7EC4A-182F-40F3-9AFD-AA1F1FDA1840}"/>
                    </a:ext>
                  </a:extLst>
                </p14:cNvPr>
                <p14:cNvContentPartPr/>
                <p14:nvPr/>
              </p14:nvContentPartPr>
              <p14:xfrm>
                <a:off x="9625952" y="1913925"/>
                <a:ext cx="360" cy="360"/>
              </p14:xfrm>
            </p:contentPart>
          </mc:Choice>
          <mc:Fallback xmlns="">
            <p:pic>
              <p:nvPicPr>
                <p:cNvPr id="478400" name="Freihand 478399">
                  <a:extLst>
                    <a:ext uri="{FF2B5EF4-FFF2-40B4-BE49-F238E27FC236}">
                      <a16:creationId xmlns:a16="http://schemas.microsoft.com/office/drawing/2014/main" id="{30A7EC4A-182F-40F3-9AFD-AA1F1FDA184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21632" y="1909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478401" name="Freihand 478400">
                  <a:extLst>
                    <a:ext uri="{FF2B5EF4-FFF2-40B4-BE49-F238E27FC236}">
                      <a16:creationId xmlns:a16="http://schemas.microsoft.com/office/drawing/2014/main" id="{04103245-4128-4927-91AC-CAB27A9C7E24}"/>
                    </a:ext>
                  </a:extLst>
                </p14:cNvPr>
                <p14:cNvContentPartPr/>
                <p14:nvPr/>
              </p14:nvContentPartPr>
              <p14:xfrm>
                <a:off x="9562592" y="1805205"/>
                <a:ext cx="144360" cy="160560"/>
              </p14:xfrm>
            </p:contentPart>
          </mc:Choice>
          <mc:Fallback xmlns="">
            <p:pic>
              <p:nvPicPr>
                <p:cNvPr id="478401" name="Freihand 478400">
                  <a:extLst>
                    <a:ext uri="{FF2B5EF4-FFF2-40B4-BE49-F238E27FC236}">
                      <a16:creationId xmlns:a16="http://schemas.microsoft.com/office/drawing/2014/main" id="{04103245-4128-4927-91AC-CAB27A9C7E2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558272" y="1800885"/>
                  <a:ext cx="153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478402" name="Freihand 478401">
                  <a:extLst>
                    <a:ext uri="{FF2B5EF4-FFF2-40B4-BE49-F238E27FC236}">
                      <a16:creationId xmlns:a16="http://schemas.microsoft.com/office/drawing/2014/main" id="{9C0B43D3-F417-4423-8CBE-D0E9A878D519}"/>
                    </a:ext>
                  </a:extLst>
                </p14:cNvPr>
                <p14:cNvContentPartPr/>
                <p14:nvPr/>
              </p14:nvContentPartPr>
              <p14:xfrm>
                <a:off x="9759152" y="1791885"/>
                <a:ext cx="27360" cy="123840"/>
              </p14:xfrm>
            </p:contentPart>
          </mc:Choice>
          <mc:Fallback xmlns="">
            <p:pic>
              <p:nvPicPr>
                <p:cNvPr id="478402" name="Freihand 478401">
                  <a:extLst>
                    <a:ext uri="{FF2B5EF4-FFF2-40B4-BE49-F238E27FC236}">
                      <a16:creationId xmlns:a16="http://schemas.microsoft.com/office/drawing/2014/main" id="{9C0B43D3-F417-4423-8CBE-D0E9A878D51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54832" y="1787565"/>
                  <a:ext cx="36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478403" name="Freihand 478402">
                  <a:extLst>
                    <a:ext uri="{FF2B5EF4-FFF2-40B4-BE49-F238E27FC236}">
                      <a16:creationId xmlns:a16="http://schemas.microsoft.com/office/drawing/2014/main" id="{99A44C79-D4DE-4669-8608-293F5FB0A83E}"/>
                    </a:ext>
                  </a:extLst>
                </p14:cNvPr>
                <p14:cNvContentPartPr/>
                <p14:nvPr/>
              </p14:nvContentPartPr>
              <p14:xfrm>
                <a:off x="9745112" y="1956045"/>
                <a:ext cx="2160" cy="14400"/>
              </p14:xfrm>
            </p:contentPart>
          </mc:Choice>
          <mc:Fallback xmlns="">
            <p:pic>
              <p:nvPicPr>
                <p:cNvPr id="478403" name="Freihand 478402">
                  <a:extLst>
                    <a:ext uri="{FF2B5EF4-FFF2-40B4-BE49-F238E27FC236}">
                      <a16:creationId xmlns:a16="http://schemas.microsoft.com/office/drawing/2014/main" id="{99A44C79-D4DE-4669-8608-293F5FB0A83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740792" y="1951725"/>
                  <a:ext cx="1080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330B239-95E2-415A-93D6-36B356E5FC5B}"/>
                  </a:ext>
                </a:extLst>
              </p14:cNvPr>
              <p14:cNvContentPartPr/>
              <p14:nvPr/>
            </p14:nvContentPartPr>
            <p14:xfrm>
              <a:off x="2112752" y="844365"/>
              <a:ext cx="1351440" cy="4791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330B239-95E2-415A-93D6-36B356E5FC5B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2108432" y="840045"/>
                <a:ext cx="136008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DAC2796-41E6-4C7C-880D-6BCF6D2C68FA}"/>
                  </a:ext>
                </a:extLst>
              </p14:cNvPr>
              <p14:cNvContentPartPr/>
              <p14:nvPr/>
            </p14:nvContentPartPr>
            <p14:xfrm>
              <a:off x="1249112" y="2745525"/>
              <a:ext cx="2208600" cy="4543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DAC2796-41E6-4C7C-880D-6BCF6D2C68FA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244792" y="2741205"/>
                <a:ext cx="221724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92D14FA-FDEB-43F8-A2D6-D9C5608BE95D}"/>
                  </a:ext>
                </a:extLst>
              </p14:cNvPr>
              <p14:cNvContentPartPr/>
              <p14:nvPr/>
            </p14:nvContentPartPr>
            <p14:xfrm>
              <a:off x="6846752" y="2706645"/>
              <a:ext cx="1071360" cy="5220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92D14FA-FDEB-43F8-A2D6-D9C5608BE95D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6842432" y="2702325"/>
                <a:ext cx="108000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4341DD3-005A-4A63-A43E-926688085D26}"/>
                  </a:ext>
                </a:extLst>
              </p14:cNvPr>
              <p14:cNvContentPartPr/>
              <p14:nvPr/>
            </p14:nvContentPartPr>
            <p14:xfrm>
              <a:off x="3623312" y="153885"/>
              <a:ext cx="2009160" cy="4503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4341DD3-005A-4A63-A43E-926688085D26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618992" y="149565"/>
                <a:ext cx="201780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A00E621-EEBE-41E8-9A73-B67EA6BB55AD}"/>
                  </a:ext>
                </a:extLst>
              </p14:cNvPr>
              <p14:cNvContentPartPr/>
              <p14:nvPr/>
            </p14:nvContentPartPr>
            <p14:xfrm>
              <a:off x="2008712" y="770205"/>
              <a:ext cx="783000" cy="6958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A00E621-EEBE-41E8-9A73-B67EA6BB55AD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2004392" y="765885"/>
                <a:ext cx="791640" cy="7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D6A72FF-B04B-49A6-87E2-14DDBC831232}"/>
                  </a:ext>
                </a:extLst>
              </p14:cNvPr>
              <p14:cNvContentPartPr/>
              <p14:nvPr/>
            </p14:nvContentPartPr>
            <p14:xfrm>
              <a:off x="6929912" y="2682885"/>
              <a:ext cx="970200" cy="5796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D6A72FF-B04B-49A6-87E2-14DDBC831232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6925592" y="2678565"/>
                <a:ext cx="978840" cy="58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77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397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800" b="1"/>
              <a:t>Nominal versus real economic growth</a:t>
            </a:r>
            <a:endParaRPr lang="de-DE" sz="28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49" y="1207972"/>
            <a:ext cx="8995797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Relative change of the nominal GDP compared to the previous period (year)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749" y="2681586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prices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6426" y="2710432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quantity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650" y="4212892"/>
            <a:ext cx="8213674" cy="19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In order to do not count changes in prices, the </a:t>
            </a:r>
            <a:r>
              <a:rPr lang="de-DE" altLang="de-DE" sz="2400" b="1">
                <a:solidFill>
                  <a:srgbClr val="000000"/>
                </a:solidFill>
              </a:rPr>
              <a:t>real GDP </a:t>
            </a:r>
            <a:r>
              <a:rPr lang="de-DE" altLang="de-DE" sz="2400">
                <a:solidFill>
                  <a:srgbClr val="000000"/>
                </a:solidFill>
              </a:rPr>
              <a:t>is calculated with repected to the </a:t>
            </a:r>
            <a:r>
              <a:rPr lang="de-DE" altLang="de-DE" sz="2400" b="1">
                <a:solidFill>
                  <a:srgbClr val="000000"/>
                </a:solidFill>
              </a:rPr>
              <a:t>prices of the previous year,</a:t>
            </a:r>
            <a:endParaRPr lang="de-DE" altLang="de-DE" sz="24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endParaRPr lang="de-DE" altLang="de-DE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Since only a change because higher prices does not count for an increase of overall economic performance!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635399" y="207549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193035" y="2104346"/>
            <a:ext cx="1231176" cy="47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488274" y="357795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91271" y="3527383"/>
            <a:ext cx="1119966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9E95A176-E50B-4E1F-B2CC-304C7C647C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FAC8ECB-1E18-4A98-B401-0E2A043A1031}"/>
                  </a:ext>
                </a:extLst>
              </p14:cNvPr>
              <p14:cNvContentPartPr/>
              <p14:nvPr/>
            </p14:nvContentPartPr>
            <p14:xfrm>
              <a:off x="3276357" y="1548525"/>
              <a:ext cx="2055600" cy="139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FAC8ECB-1E18-4A98-B401-0E2A043A1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2037" y="1544205"/>
                <a:ext cx="206424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874450D-99EC-4069-AFD7-208F252AB5BE}"/>
              </a:ext>
            </a:extLst>
          </p:cNvPr>
          <p:cNvGrpSpPr/>
          <p:nvPr/>
        </p:nvGrpSpPr>
        <p:grpSpPr>
          <a:xfrm>
            <a:off x="4035957" y="706485"/>
            <a:ext cx="2117160" cy="574560"/>
            <a:chOff x="4035957" y="706485"/>
            <a:chExt cx="211716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5727501-656C-4F58-86BD-59700461F119}"/>
                    </a:ext>
                  </a:extLst>
                </p14:cNvPr>
                <p14:cNvContentPartPr/>
                <p14:nvPr/>
              </p14:nvContentPartPr>
              <p14:xfrm>
                <a:off x="4035957" y="903405"/>
                <a:ext cx="184680" cy="377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5727501-656C-4F58-86BD-59700461F11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31637" y="899085"/>
                  <a:ext cx="1933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6B71C7A-60D7-41E8-90D5-8A56CC543230}"/>
                    </a:ext>
                  </a:extLst>
                </p14:cNvPr>
                <p14:cNvContentPartPr/>
                <p14:nvPr/>
              </p14:nvContentPartPr>
              <p14:xfrm>
                <a:off x="4342677" y="778845"/>
                <a:ext cx="80280" cy="199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6B71C7A-60D7-41E8-90D5-8A56CC54323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38357" y="774525"/>
                  <a:ext cx="88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514E05A-A398-43C9-AE7D-DD86FB44D32A}"/>
                    </a:ext>
                  </a:extLst>
                </p14:cNvPr>
                <p14:cNvContentPartPr/>
                <p14:nvPr/>
              </p14:nvContentPartPr>
              <p14:xfrm>
                <a:off x="4436637" y="729885"/>
                <a:ext cx="403920" cy="2217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514E05A-A398-43C9-AE7D-DD86FB44D3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32317" y="725565"/>
                  <a:ext cx="412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D464F28-B979-4332-B314-5DDE5331B3E8}"/>
                    </a:ext>
                  </a:extLst>
                </p14:cNvPr>
                <p14:cNvContentPartPr/>
                <p14:nvPr/>
              </p14:nvContentPartPr>
              <p14:xfrm>
                <a:off x="4968357" y="820965"/>
                <a:ext cx="132840" cy="81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D464F28-B979-4332-B314-5DDE5331B3E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64037" y="816645"/>
                  <a:ext cx="141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7C69581-FF6B-4934-8B58-F8D48181596A}"/>
                    </a:ext>
                  </a:extLst>
                </p14:cNvPr>
                <p14:cNvContentPartPr/>
                <p14:nvPr/>
              </p14:nvContentPartPr>
              <p14:xfrm>
                <a:off x="5127837" y="808725"/>
                <a:ext cx="109080" cy="64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7C69581-FF6B-4934-8B58-F8D48181596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23517" y="804405"/>
                  <a:ext cx="117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A4CDC83-96C3-4F3A-ADA4-B160CB319E09}"/>
                    </a:ext>
                  </a:extLst>
                </p14:cNvPr>
                <p14:cNvContentPartPr/>
                <p14:nvPr/>
              </p14:nvContentPartPr>
              <p14:xfrm>
                <a:off x="5266797" y="729885"/>
                <a:ext cx="70200" cy="119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A4CDC83-96C3-4F3A-ADA4-B160CB319E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62477" y="725565"/>
                  <a:ext cx="78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B4E9569-E9A3-490C-9108-8D99E9A3EF15}"/>
                    </a:ext>
                  </a:extLst>
                </p14:cNvPr>
                <p14:cNvContentPartPr/>
                <p14:nvPr/>
              </p14:nvContentPartPr>
              <p14:xfrm>
                <a:off x="5300637" y="815205"/>
                <a:ext cx="56160" cy="39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B4E9569-E9A3-490C-9108-8D99E9A3EF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96317" y="810885"/>
                  <a:ext cx="64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1F51C07-1DC2-4CDA-8D59-6AEE78510B11}"/>
                    </a:ext>
                  </a:extLst>
                </p14:cNvPr>
                <p14:cNvContentPartPr/>
                <p14:nvPr/>
              </p14:nvContentPartPr>
              <p14:xfrm>
                <a:off x="5385957" y="706485"/>
                <a:ext cx="157680" cy="146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1F51C07-1DC2-4CDA-8D59-6AEE78510B1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81637" y="702165"/>
                  <a:ext cx="166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CAE1D91-8A78-49CB-9846-11117E32E7AD}"/>
                    </a:ext>
                  </a:extLst>
                </p14:cNvPr>
                <p14:cNvContentPartPr/>
                <p14:nvPr/>
              </p14:nvContentPartPr>
              <p14:xfrm>
                <a:off x="5682597" y="768045"/>
                <a:ext cx="101880" cy="119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CAE1D91-8A78-49CB-9846-11117E32E7A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78277" y="763725"/>
                  <a:ext cx="110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F73828B-9756-4B65-BBF5-48CAA9E8B467}"/>
                    </a:ext>
                  </a:extLst>
                </p14:cNvPr>
                <p14:cNvContentPartPr/>
                <p14:nvPr/>
              </p14:nvContentPartPr>
              <p14:xfrm>
                <a:off x="5804997" y="797565"/>
                <a:ext cx="118440" cy="69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F73828B-9756-4B65-BBF5-48CAA9E8B46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00677" y="793245"/>
                  <a:ext cx="127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6F77812-6EE6-4EF1-9A40-FB13A1965E4D}"/>
                    </a:ext>
                  </a:extLst>
                </p14:cNvPr>
                <p14:cNvContentPartPr/>
                <p14:nvPr/>
              </p14:nvContentPartPr>
              <p14:xfrm>
                <a:off x="5915877" y="813765"/>
                <a:ext cx="29880" cy="60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6F77812-6EE6-4EF1-9A40-FB13A1965E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11557" y="809445"/>
                  <a:ext cx="38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FBAA34B-0B26-488E-9634-CC9A27D75283}"/>
                    </a:ext>
                  </a:extLst>
                </p14:cNvPr>
                <p14:cNvContentPartPr/>
                <p14:nvPr/>
              </p14:nvContentPartPr>
              <p14:xfrm>
                <a:off x="5974917" y="730245"/>
                <a:ext cx="23400" cy="143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FBAA34B-0B26-488E-9634-CC9A27D752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70597" y="725925"/>
                  <a:ext cx="32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377FBDE-6337-4451-B65B-1BC90FD4D0F5}"/>
                    </a:ext>
                  </a:extLst>
                </p14:cNvPr>
                <p14:cNvContentPartPr/>
                <p14:nvPr/>
              </p14:nvContentPartPr>
              <p14:xfrm>
                <a:off x="5907597" y="790365"/>
                <a:ext cx="93240" cy="89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377FBDE-6337-4451-B65B-1BC90FD4D0F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03277" y="786045"/>
                  <a:ext cx="101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7063161-B413-4948-8ED4-A93B356A4263}"/>
                    </a:ext>
                  </a:extLst>
                </p14:cNvPr>
                <p14:cNvContentPartPr/>
                <p14:nvPr/>
              </p14:nvContentPartPr>
              <p14:xfrm>
                <a:off x="6029997" y="719085"/>
                <a:ext cx="20160" cy="161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7063161-B413-4948-8ED4-A93B356A42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25677" y="714765"/>
                  <a:ext cx="28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F873438-691E-4A47-9CDE-45A166B02171}"/>
                    </a:ext>
                  </a:extLst>
                </p14:cNvPr>
                <p14:cNvContentPartPr/>
                <p14:nvPr/>
              </p14:nvContentPartPr>
              <p14:xfrm>
                <a:off x="6081837" y="786765"/>
                <a:ext cx="71280" cy="76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F873438-691E-4A47-9CDE-45A166B021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77517" y="782445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C94CD15-7673-4C4A-B81E-DD7EDDEA1011}"/>
                  </a:ext>
                </a:extLst>
              </p14:cNvPr>
              <p14:cNvContentPartPr/>
              <p14:nvPr/>
            </p14:nvContentPartPr>
            <p14:xfrm>
              <a:off x="4173117" y="5027565"/>
              <a:ext cx="3525480" cy="644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C94CD15-7673-4C4A-B81E-DD7EDDEA101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68797" y="5023245"/>
                <a:ext cx="35341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8B09CE8-DF03-4C6C-BC6B-E48F1B73AD06}"/>
                  </a:ext>
                </a:extLst>
              </p14:cNvPr>
              <p14:cNvContentPartPr/>
              <p14:nvPr/>
            </p14:nvContentPartPr>
            <p14:xfrm>
              <a:off x="5769357" y="4546605"/>
              <a:ext cx="2177640" cy="5857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8B09CE8-DF03-4C6C-BC6B-E48F1B73AD0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65037" y="4542285"/>
                <a:ext cx="2186280" cy="59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DB469F5F-F531-4A8D-8C7D-9C7E1CD05723}"/>
              </a:ext>
            </a:extLst>
          </p:cNvPr>
          <p:cNvGrpSpPr/>
          <p:nvPr/>
        </p:nvGrpSpPr>
        <p:grpSpPr>
          <a:xfrm>
            <a:off x="3471117" y="1947405"/>
            <a:ext cx="1944000" cy="1064520"/>
            <a:chOff x="3471117" y="1947405"/>
            <a:chExt cx="1944000" cy="10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CF78468-1E42-4B02-B350-B87081D56769}"/>
                    </a:ext>
                  </a:extLst>
                </p14:cNvPr>
                <p14:cNvContentPartPr/>
                <p14:nvPr/>
              </p14:nvContentPartPr>
              <p14:xfrm>
                <a:off x="4193637" y="2221365"/>
                <a:ext cx="31680" cy="146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CF78468-1E42-4B02-B350-B87081D5676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89317" y="2217045"/>
                  <a:ext cx="40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850596B-8DCF-4D98-B427-87C5F26D29CA}"/>
                    </a:ext>
                  </a:extLst>
                </p14:cNvPr>
                <p14:cNvContentPartPr/>
                <p14:nvPr/>
              </p14:nvContentPartPr>
              <p14:xfrm>
                <a:off x="4170957" y="2200845"/>
                <a:ext cx="142920" cy="101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850596B-8DCF-4D98-B427-87C5F26D29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66637" y="2196525"/>
                  <a:ext cx="151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0991B10-AABB-4391-B592-1BD4AF08066A}"/>
                    </a:ext>
                  </a:extLst>
                </p14:cNvPr>
                <p14:cNvContentPartPr/>
                <p14:nvPr/>
              </p14:nvContentPartPr>
              <p14:xfrm>
                <a:off x="4467957" y="2230365"/>
                <a:ext cx="57600" cy="43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0991B10-AABB-4391-B592-1BD4AF08066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63637" y="2226045"/>
                  <a:ext cx="66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081E4AE-E608-4C10-8E28-1E68C6520AC8}"/>
                    </a:ext>
                  </a:extLst>
                </p14:cNvPr>
                <p14:cNvContentPartPr/>
                <p14:nvPr/>
              </p14:nvContentPartPr>
              <p14:xfrm>
                <a:off x="4590357" y="2181405"/>
                <a:ext cx="118800" cy="155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081E4AE-E608-4C10-8E28-1E68C6520A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86037" y="2177085"/>
                  <a:ext cx="127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219DB3F-1D05-4B34-B5DE-87B0FACDE225}"/>
                    </a:ext>
                  </a:extLst>
                </p14:cNvPr>
                <p14:cNvContentPartPr/>
                <p14:nvPr/>
              </p14:nvContentPartPr>
              <p14:xfrm>
                <a:off x="4588197" y="2199405"/>
                <a:ext cx="141120" cy="101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219DB3F-1D05-4B34-B5DE-87B0FACDE2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83877" y="2195085"/>
                  <a:ext cx="149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876D222-F61C-487D-8E78-FA9BA4F5C444}"/>
                    </a:ext>
                  </a:extLst>
                </p14:cNvPr>
                <p14:cNvContentPartPr/>
                <p14:nvPr/>
              </p14:nvContentPartPr>
              <p14:xfrm>
                <a:off x="3613677" y="2442405"/>
                <a:ext cx="379800" cy="268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876D222-F61C-487D-8E78-FA9BA4F5C4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09357" y="2438085"/>
                  <a:ext cx="3884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D29CB23-FC03-4FC1-A8BA-B33FDCA1D13B}"/>
                    </a:ext>
                  </a:extLst>
                </p14:cNvPr>
                <p14:cNvContentPartPr/>
                <p14:nvPr/>
              </p14:nvContentPartPr>
              <p14:xfrm>
                <a:off x="3471117" y="2544645"/>
                <a:ext cx="288360" cy="257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D29CB23-FC03-4FC1-A8BA-B33FDCA1D1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66797" y="2540325"/>
                  <a:ext cx="297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DFC922B-285D-41FA-923A-5341FA6F05E9}"/>
                    </a:ext>
                  </a:extLst>
                </p14:cNvPr>
                <p14:cNvContentPartPr/>
                <p14:nvPr/>
              </p14:nvContentPartPr>
              <p14:xfrm>
                <a:off x="4286517" y="2205525"/>
                <a:ext cx="24120" cy="5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DFC922B-285D-41FA-923A-5341FA6F05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82197" y="2201205"/>
                  <a:ext cx="32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725EEAD-EC00-4F3C-B59B-778343083B9B}"/>
                    </a:ext>
                  </a:extLst>
                </p14:cNvPr>
                <p14:cNvContentPartPr/>
                <p14:nvPr/>
              </p14:nvContentPartPr>
              <p14:xfrm>
                <a:off x="4267797" y="2191485"/>
                <a:ext cx="360" cy="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725EEAD-EC00-4F3C-B59B-778343083B9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263477" y="2187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11D2C22-3549-4D50-9AC8-D2157F81A5F8}"/>
                    </a:ext>
                  </a:extLst>
                </p14:cNvPr>
                <p14:cNvContentPartPr/>
                <p14:nvPr/>
              </p14:nvContentPartPr>
              <p14:xfrm>
                <a:off x="3985557" y="2101485"/>
                <a:ext cx="362160" cy="417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11D2C22-3549-4D50-9AC8-D2157F81A5F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981237" y="2097165"/>
                  <a:ext cx="3708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A160F36-0DF9-4732-AC45-546D012380DC}"/>
                    </a:ext>
                  </a:extLst>
                </p14:cNvPr>
                <p14:cNvContentPartPr/>
                <p14:nvPr/>
              </p14:nvContentPartPr>
              <p14:xfrm>
                <a:off x="4525197" y="2365725"/>
                <a:ext cx="347040" cy="110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A160F36-0DF9-4732-AC45-546D012380D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20877" y="2361405"/>
                  <a:ext cx="355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D6DFFEA-8CB8-4170-895B-A0D165B339B2}"/>
                    </a:ext>
                  </a:extLst>
                </p14:cNvPr>
                <p14:cNvContentPartPr/>
                <p14:nvPr/>
              </p14:nvContentPartPr>
              <p14:xfrm>
                <a:off x="4858197" y="2617005"/>
                <a:ext cx="506520" cy="340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D6DFFEA-8CB8-4170-895B-A0D165B339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53877" y="2612685"/>
                  <a:ext cx="5151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0EA9BC3-75A2-4717-BCA2-567052E2CE87}"/>
                    </a:ext>
                  </a:extLst>
                </p14:cNvPr>
                <p14:cNvContentPartPr/>
                <p14:nvPr/>
              </p14:nvContentPartPr>
              <p14:xfrm>
                <a:off x="5133597" y="2817165"/>
                <a:ext cx="281520" cy="194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0EA9BC3-75A2-4717-BCA2-567052E2CE8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29277" y="2812845"/>
                  <a:ext cx="290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724261A-F61A-4B00-8393-E496DC204E2E}"/>
                    </a:ext>
                  </a:extLst>
                </p14:cNvPr>
                <p14:cNvContentPartPr/>
                <p14:nvPr/>
              </p14:nvContentPartPr>
              <p14:xfrm>
                <a:off x="3988077" y="1947405"/>
                <a:ext cx="445320" cy="559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724261A-F61A-4B00-8393-E496DC204E2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83757" y="1943085"/>
                  <a:ext cx="453960" cy="56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D72717B-EF8C-4911-B562-9389504645F7}"/>
                  </a:ext>
                </a:extLst>
              </p14:cNvPr>
              <p14:cNvContentPartPr/>
              <p14:nvPr/>
            </p14:nvContentPartPr>
            <p14:xfrm>
              <a:off x="5475957" y="4621845"/>
              <a:ext cx="2540520" cy="4806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D72717B-EF8C-4911-B562-9389504645F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71637" y="4617525"/>
                <a:ext cx="254916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3402D58-0B32-48B0-BB32-E28E26B06E56}"/>
                  </a:ext>
                </a:extLst>
              </p14:cNvPr>
              <p14:cNvContentPartPr/>
              <p14:nvPr/>
            </p14:nvContentPartPr>
            <p14:xfrm>
              <a:off x="5630757" y="4528605"/>
              <a:ext cx="2357280" cy="5576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3402D58-0B32-48B0-BB32-E28E26B06E5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26437" y="4524285"/>
                <a:ext cx="236592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2BB4AF5-9B89-413B-BA4B-7520DA6833E9}"/>
                  </a:ext>
                </a:extLst>
              </p14:cNvPr>
              <p14:cNvContentPartPr/>
              <p14:nvPr/>
            </p14:nvContentPartPr>
            <p14:xfrm>
              <a:off x="4005717" y="2025165"/>
              <a:ext cx="752400" cy="5724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2BB4AF5-9B89-413B-BA4B-7520DA6833E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01397" y="2020845"/>
                <a:ext cx="76104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A8426AA-5C90-4363-BE40-8E4CD02A32D6}"/>
                  </a:ext>
                </a:extLst>
              </p14:cNvPr>
              <p14:cNvContentPartPr/>
              <p14:nvPr/>
            </p14:nvContentPartPr>
            <p14:xfrm>
              <a:off x="4413237" y="1991325"/>
              <a:ext cx="626400" cy="6199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A8426AA-5C90-4363-BE40-8E4CD02A32D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08917" y="1987005"/>
                <a:ext cx="63504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55275E6-A549-418E-9C61-4C1C6CB1DB3B}"/>
                  </a:ext>
                </a:extLst>
              </p14:cNvPr>
              <p14:cNvContentPartPr/>
              <p14:nvPr/>
            </p14:nvContentPartPr>
            <p14:xfrm>
              <a:off x="4517637" y="2010765"/>
              <a:ext cx="308520" cy="5277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55275E6-A549-418E-9C61-4C1C6CB1DB3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13317" y="2006445"/>
                <a:ext cx="31716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314501D8-1E96-45E4-8AA5-5307ECEB2C87}"/>
                  </a:ext>
                </a:extLst>
              </p14:cNvPr>
              <p14:cNvContentPartPr/>
              <p14:nvPr/>
            </p14:nvContentPartPr>
            <p14:xfrm>
              <a:off x="3971157" y="2467965"/>
              <a:ext cx="312480" cy="1274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314501D8-1E96-45E4-8AA5-5307ECEB2C8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66837" y="2463645"/>
                <a:ext cx="3211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C14B438-BD4C-4060-B27B-876A31BAB763}"/>
                  </a:ext>
                </a:extLst>
              </p14:cNvPr>
              <p14:cNvContentPartPr/>
              <p14:nvPr/>
            </p14:nvContentPartPr>
            <p14:xfrm>
              <a:off x="4120557" y="4607805"/>
              <a:ext cx="3781440" cy="5364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C14B438-BD4C-4060-B27B-876A31BAB76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16237" y="4603485"/>
                <a:ext cx="379008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060646D-AECD-4CD7-A54E-6719FD2D4C43}"/>
                  </a:ext>
                </a:extLst>
              </p14:cNvPr>
              <p14:cNvContentPartPr/>
              <p14:nvPr/>
            </p14:nvContentPartPr>
            <p14:xfrm>
              <a:off x="4540317" y="2258805"/>
              <a:ext cx="342360" cy="2278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060646D-AECD-4CD7-A54E-6719FD2D4C4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535997" y="2254485"/>
                <a:ext cx="351000" cy="2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3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2518</Words>
  <Application>Microsoft Office PowerPoint</Application>
  <PresentationFormat>Breitbild</PresentationFormat>
  <Paragraphs>336</Paragraphs>
  <Slides>48</Slides>
  <Notes>42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48</vt:i4>
      </vt:variant>
    </vt:vector>
  </HeadingPairs>
  <TitlesOfParts>
    <vt:vector size="57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Worksheet</vt:lpstr>
      <vt:lpstr>Microsoft Excel-Arbeitsblatt</vt:lpstr>
      <vt:lpstr>PowerPoint-Präsentation</vt:lpstr>
      <vt:lpstr>Macroeconomics</vt:lpstr>
      <vt:lpstr>Nobel Prize 2024</vt:lpstr>
      <vt:lpstr>Nobel Prize 2024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269</cp:revision>
  <cp:lastPrinted>2022-03-02T20:18:27Z</cp:lastPrinted>
  <dcterms:created xsi:type="dcterms:W3CDTF">2022-03-01T20:52:11Z</dcterms:created>
  <dcterms:modified xsi:type="dcterms:W3CDTF">2024-10-17T07:46:26Z</dcterms:modified>
</cp:coreProperties>
</file>