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8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372" r:id="rId2"/>
    <p:sldId id="1437" r:id="rId3"/>
    <p:sldId id="258" r:id="rId4"/>
    <p:sldId id="265" r:id="rId5"/>
    <p:sldId id="256" r:id="rId6"/>
    <p:sldId id="1438" r:id="rId7"/>
    <p:sldId id="257" r:id="rId8"/>
    <p:sldId id="485" r:id="rId9"/>
    <p:sldId id="486" r:id="rId10"/>
    <p:sldId id="1201" r:id="rId11"/>
    <p:sldId id="310" r:id="rId12"/>
    <p:sldId id="379" r:id="rId13"/>
    <p:sldId id="348" r:id="rId14"/>
    <p:sldId id="327" r:id="rId15"/>
    <p:sldId id="328" r:id="rId16"/>
    <p:sldId id="329" r:id="rId17"/>
    <p:sldId id="330" r:id="rId18"/>
    <p:sldId id="326" r:id="rId19"/>
    <p:sldId id="312" r:id="rId20"/>
    <p:sldId id="389" r:id="rId21"/>
    <p:sldId id="366" r:id="rId22"/>
    <p:sldId id="375" r:id="rId23"/>
    <p:sldId id="368" r:id="rId24"/>
    <p:sldId id="369" r:id="rId25"/>
    <p:sldId id="370" r:id="rId26"/>
    <p:sldId id="376" r:id="rId27"/>
    <p:sldId id="972" r:id="rId28"/>
    <p:sldId id="1370" r:id="rId29"/>
    <p:sldId id="1040" r:id="rId30"/>
    <p:sldId id="423" r:id="rId31"/>
    <p:sldId id="424" r:id="rId32"/>
    <p:sldId id="426" r:id="rId33"/>
    <p:sldId id="427" r:id="rId34"/>
    <p:sldId id="384" r:id="rId35"/>
    <p:sldId id="387" r:id="rId36"/>
    <p:sldId id="390" r:id="rId37"/>
    <p:sldId id="391" r:id="rId38"/>
    <p:sldId id="392" r:id="rId39"/>
    <p:sldId id="393" r:id="rId40"/>
    <p:sldId id="394" r:id="rId41"/>
    <p:sldId id="395" r:id="rId4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74" d="100"/>
          <a:sy n="74" d="100"/>
        </p:scale>
        <p:origin x="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3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10154,'11'0'-700,"62"4"671,76 14-1,78 5 180,269-42 740,-68 0-98,-94 21-439,240-2-200,2-35-126,-266-2 15,529-37 135,-358 75 30,160-4 793,-507-7-408,154-32-1,-187 25-562,-93 16-471,0 0 0,0 0 0,0 0 0,14 2 0,-19 3-2649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3 266 13581,'0'0'7927,"-1"-13"-7665,1 9-253,-1-4 3,0-1 0,1 0 0,0 1-1,1-1 1,0 0 0,0 1 0,1-1-1,0 1 1,0 0 0,5-11 0,10-16 52,-3 3 61,30-46 1,-43 84-185,1-1 0,-1 1 1,0 0-1,-1 0 0,1-1 0,-2 10 1,3 26 74,1-1 0,2 1 0,15 58 0,-20-97-78,0 0 0,1 0 1,-1 0-1,1-1 0,0 1 1,-1 0-1,1 0 0,0 0 1,0-1-1,0 1 0,0 0 1,1-1-1,-1 1 0,0-1 1,1 1-1,-1-1 0,1 0 1,-1 0-1,1 1 0,-1-1 1,1 0-1,0-1 0,0 1 1,-1 0-1,1 0 0,2 0 1,-2-1-214,-1-1 0,1 1 0,-1 0 0,0-1 0,1 1 0,-1-1 0,0 0 0,0 1 0,1-1 0,-1 0 0,0 0 0,0 0 0,0 0 0,0 0 0,0 0 1,0 0-1,0 0 0,0 0 0,0 0 0,-1 0 0,1-1 0,0 1 0,-1 0 0,1-1 0,-1 1 0,1 0 0,-1-1 0,0 1 0,0-1 0,0 1 0,1 0 1,-1-1-1,0 1 0,-1-1 0,1-2 0,0-19-4177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11275,'4'-8'2226,"2"-5"-1216,1 0 0,0 1 0,10-12 0,-15 22-880,-1 0-1,1 0 1,0 0 0,0 0-1,0 0 1,0 1 0,0-1 0,0 0-1,0 1 1,0 0 0,1 0 0,3-2-1,-5 3-125,1 0-1,-1 0 1,0 0 0,0 0-1,0 0 1,0 0-1,0 1 1,1-1-1,-1 0 1,0 1-1,0-1 1,0 1-1,0-1 1,0 1 0,0 0-1,0-1 1,-1 1-1,1 0 1,0 0-1,0-1 1,0 1-1,-1 0 1,1 0 0,0 0-1,-1 0 1,1 0-1,-1 0 1,1 0-1,-1 0 1,1 0-1,-1 2 1,4 6 50,-1 1-1,0-1 1,0 1-1,-1 0 1,0 0 0,-1 0-1,0 0 1,-1 0 0,0 0-1,0 0 1,-1 0 0,-1 0-1,0 0 1,0 0-1,-6 16 1,0-6 293,-1 0 0,-1 0 1,0-1-1,-2-1 0,0 0 0,-18 21 0,30-39-339,0 0 1,-1 0-1,1 1 0,0-1 0,0 0 0,0 0 0,0 0 0,0 1 0,0-1 0,0 0 0,0 1 0,-1-1 0,1 0 0,0 0 0,0 1 0,0-1 0,0 0 0,0 0 0,0 1 0,1-1 0,-1 0 1,0 0-1,0 1 0,0-1 0,0 0 0,0 0 0,0 1 0,0-1 0,0 0 0,1 0 0,-1 0 0,0 1 0,0-1 0,0 0 0,1 0 0,-1 0 0,0 0 0,0 1 0,0-1 0,1 0 0,-1 0 1,0 0-1,0 0 0,1 0 0,-1 0 0,0 0 0,0 0 0,1 0 0,-1 1 0,0-1 0,0 0 0,1 0 0,-1 0 0,1-1 0,28 5 174,32-6-337,-56 2-58,61-7-2706,-26-6-4156,-22 4 141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65 6983,'0'0'2573,"5"-8"-694,1-6-911,4-7 396,3 0 2753,-23 51-1088,3-4-3053,-7 11 132,-22 68 167,33-93-254,0 0 0,1 1-1,0-1 1,1 1 0,1-1 0,1 20 0,-1-31-23,0 0 1,0 0 0,0-1 0,1 1 0,-1 0-1,0-1 1,1 1 0,-1 0 0,0-1 0,1 1 0,-1 0-1,1-1 1,-1 1 0,1-1 0,-1 1 0,1-1-1,-1 1 1,1-1 0,-1 1 0,1-1 0,0 0 0,-1 1-1,1-1 1,0 0 0,-1 0 0,1 1 0,1-1-1,27 0 39,-22-2-153,0 0 1,1 0 0,-1 0 0,0-1-1,8-5 1,21-25-2864,-19 5-1975,-11 6-988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12139,'0'0'5542,"48"-20"-4549,-8 6-449,-1 0-352,3 1-128,-4 2-32,-6 5-960,-9 3-1891,-8 3-833</inkml:trace>
  <inkml:trace contextRef="#ctx0" brushRef="#br0" timeOffset="1">8 188 13164,'0'0'1698,"66"-13"-321,-28-4 353,8 0-897,11-5-705,-4 0-673,-7 0-4387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1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 5477,'0'0'18503,"6"4"-18183,4 1-271,-1 0-1,2 0 0,-1-1 1,0-1-1,1 0 0,0 0 0,0-1 1,0 0-1,22 0 0,114-4-15,-120 1 7,0-5 441,-23 4 494,-18 4-536,-36 8-309,-1-2 1,0-2 0,-61-1 0,111-5-185,13 0-458,256-14 571,-268 14 90,-12 1 177,-157 33-203,41-6-70,109-25-112,-28 6-238,37-9 133,22-4 38,31-13 107,72-38 0,-26 10-690,-87 45-1426,-10 5 189,-13 5-3785,13-8-1578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1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5541,'0'0'18418,"-1"3"-18317,-2 19 18,0 1 0,2-1 0,2 40 1,-2 26-31,-18 345 92,15-141-283,2-28 7,-1 70 47,10-226-1901,-7-120-1718,0-1-3364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7271,'0'0'13762,"8"-6"-13260,-3 3-438,-1 0-1,1 0 1,0 0 0,0 0-1,0 1 1,0 0 0,1 0-1,-1 0 1,0 0 0,1 1 0,-1 0-1,1 0 1,8 1 0,43 2 262,-43 0-298,1-1-1,0 0 0,-1-2 0,1 1 0,-1-2 0,1 0 0,-1-1 1,16-4-1,-45 8 659,0 0 1,0 0 0,-23-3-1,-4 0-587,-105 2 232,265-14-378,-74 7-7,65-2 0,-80 12-256,-24 1 355,-19 3 162,-20 4-129,-1 0 0,-1-2 0,1-2 1,-1-1-1,-51 1 0,361-16-814,-273 9 944,-16 1-236,0 0 1,-1 1 0,1 0-1,0 2 1,0-1-1,1 2 1,-1 0 0,1 1-1,-23 13 1,-1-2-2651,33-16-963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5349,'0'0'9652,"0"4"-9391,4 188-1591,-2-38-4317,-1-132 2647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4548,'0'0'2787,"0"77"-1570,0-44 160,0 8-31,0 5-449,0 2-385,-4 5-288,4-2-128,0-4-64,0-5 0,0-8-224,6-7-929,-1-6-384,1-5-1666,-1 1-3780</inkml:trace>
  <inkml:trace contextRef="#ctx0" brushRef="#br0" timeOffset="1">26 680 5189,'0'0'1633,"-9"60"-832,3-28 192,4 6-96,-1-2-385,3 3-287,0-4-193,0-4 0,0-1 0,0-7-32,0-5-32,5-5-769,1-2-608,3-6-962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6919,'-2'9'1430,"-2"6"-747,-7 28 855,8-13 3955,3-35-888,-2-4-3638,0 5-1740,1 13 159,1 2-894,0-6-2888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4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7 375 8232,'-6'5'1628,"10"-3"-751,25-4-629,42-9-514,39-7 416,0 6-1,182 2 0,17 0 599,443-69 181,-257 9-341,-252 11-1677,-9-21-4416,-163 50-20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19 8488,'4'-8'4159,"3"-2"3955,-6 10-8052,-1 0 0,1 1 0,-1-1-1,1 0 1,-1 1 0,0-1 0,1 1-1,-1-1 1,1 0 0,-1 1 0,0-1 0,1 1-1,-1-1 1,0 1 0,1-1 0,-1 1-1,0 0 1,0-1 0,0 1 0,0-1-1,1 1 1,-1-1 0,0 1 0,0 0-1,0-1 1,0 1 0,0 0 0,1 8 32,1 0 0,-2 0 0,1-1 0,-1 1 0,0 0 0,-1 0 0,0 0 0,0-1 0,-1 1 0,0-1 0,-7 17 0,-3 1 22,0-1 0,-24 33 0,21-35-42,1 0 0,-19 44-1,32-64-66,0-1-1,1 1 0,-1-1 1,0 0-1,1 1 1,0-1-1,-1 1 1,1-1-1,0 1 0,1 4 1,-1-6-10,0 0 0,1 0 0,-1 0 0,0 0 0,1-1 0,-1 1 0,1 0-1,-1 0 1,1 0 0,-1-1 0,1 1 0,0 0 0,-1 0 0,1-1 0,0 1 0,-1-1 0,1 1 0,0-1 0,0 1 0,1 0 0,2 0 29,1 0 1,-1 0 0,1-1-1,0 1 1,-1-1-1,1 0 1,0 0-1,-1-1 1,1 1 0,5-3-1,16-3 181,-1-2-1,0 0 1,-1-2 0,41-22-1,-34 16-11,1 1 0,33-10 0,-19 20-222,-46 6 48,0-1 0,0 0 0,0 1-1,0-1 1,0 1 0,0-1 0,0 0 0,0 1 0,0-1-1,0 1 1,0-1 0,0 1 0,-1-1 0,1 0 0,0 1-1,0-1 1,0 0 0,-1 1 0,1-1 0,0 0 0,0 1-1,-1-1 1,1 0 0,0 1 0,-1-1 0,1 0 0,0 0-1,-1 1 1,1-1 0,0 0 0,-1 0 0,1 0 0,-1 1-1,1-1 1,0 0 0,-1 0 0,1 0 0,-1 0 0,1 0-1,-1 0 1,-28 0-1232,20 0-1970,-2 0-3589,1 0-2210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54 176 96,'0'0'15273,"-9"4"-12678,3-1-1848,-33 15 3668,44-18-4336,-1 1 0,1-1 0,-1 0 0,0-1 0,1 1 0,-1-1 0,1 0 0,-1 0 0,0 0 0,0 0 0,1-1 0,5-3 0,3 0 234,159-56 477,-71 23-206,127-30 1,-226 68-709,-1 0-66,0 0 1,-1 0-1,1 0 1,-1 0-1,1 0 1,-1 0 0,1-1-1,-1 1 1,1 0-1,0 0 1,-1 0-1,1-1 1,-1 1-1,1 0 1,-1 0-1,0-1 1,1 1-1,-1-1 1,1 1 0,-1 0-1,1-1 1,-1 1-1,0-1 1,1 1-1,-1-1 1,0 1-1,1-1 1,-1-8-5945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40 3683,'4'-24'2611,"-1"8"4642,-1 30-4326,0 481-823,18-942 2786,-32 464-5040,0 31 92,5-25-47,1 1 1,1-1-1,1 1 0,1 0 0,2 0 0,0 0 0,4 40 0,9-30-2381,1-17-4301,-7-16-1909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9065,'0'0'11488,"2"10"-10933,2 21-372,-1 0 1,-2 1-1,-2 33 0,0-23-152,6 69 0,-5-112-31,1 1 0,-1 0-1,0 0 1,0-1-1,1 1 1,-1 0 0,0 0-1,0-1 1,1 1 0,-1 0-1,0 0 1,0 0-1,1 0 1,-1 0 0,0 0-1,1-1 1,-1 1 0,0 0-1,1 0 1,-1 0-1,0 0 1,1 0 0,-1 0-1,0 0 1,1 0 0,-1 0-1,0 0 1,0 0-1,1 1 1,-1-1 0,0 0-1,1 0 1,-1 0 0,0 0-1,1 0 1,-1 1-1,0-1 1,0 0 0,1 0-1,-1 0 1,0 1 0,0-1-1,0 0 1,1 0-1,-1 1 1,0-1 0,0 0-1,0 1 1,0-1 0,0 0-1,1 0 1,-1 1-1,0-1 1,0 0 0,0 1-1,12-29 311,-4-15-124,-2-1 0,-2 1 0,-2-71 0,-2 108-167,0 4-13,0 0 0,0 0 1,-1 0-1,1 0 0,0 0 0,0 0 0,-1 1 0,1-1 1,-1 0-1,0 0 0,0 1 0,1-1 0,-1 0 0,0 1 1,-2-2-1,-4 3-53,0 17-133,2 7 159,1 0 1,1-1 0,1 1-1,1 0 1,3 33-1,-2-57 20,0 1 1,0-1-1,0 0 1,1 1-1,-1-1 0,0 0 1,0 1-1,0-1 0,0 0 1,0 1-1,1-1 0,-1 0 1,0 0-1,0 1 0,0-1 1,1 0-1,-1 0 0,0 1 1,1-1-1,-1 0 0,0 0 1,0 0-1,1 0 1,-1 1-1,0-1 0,1 0 1,-1 0-1,0 0 0,1 0 1,-1 0-1,0 0 0,1 0 1,-1 0-1,0 0 0,1 0 1,-1 0-1,0 0 0,1 0 1,-1 0-1,0 0 0,1 0 1,-1-1-1,0 1 1,1 0-1,-1 0 0,0 0 1,0 0-1,1-1 0,-1 1 1,0 0-1,0 0 0,1 0 1,-1-1-1,0 1 0,1-1 1,13-15 95,-8-2 24,-2-1 0,0 0 1,-1 1-1,-1-1 0,-1-1 0,0 1 0,-2 0 1,-3-27-1,-1 39 651,-2 17-502,-3 17-340,1 7-105,1 0 1,2 1-1,-3 61 0,13-13-6013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18 128 9993,'0'0'10602,"-3"9"-10607,-1-1 34,2-5-4,1 0 0,-1-1-1,1 1 1,0 0-1,0 0 1,0 0-1,1 0 1,-1 0-1,1 0 1,-1 0-1,1 0 1,0 0-1,0 0 1,1 0-1,-1 3 1,0-6 10,0 0 1,1-1-1,-1 1 0,0 0 0,0 0 1,0-1-1,0 1 0,0 0 1,0 0-1,1-1 0,-1 1 1,0 0-1,0 0 0,0-1 1,0 1-1,1 0 0,-1 0 1,0 0-1,0 0 0,1-1 1,-1 1-1,0 0 0,0 0 1,1 0-1,-1 0 0,0 0 1,1 0-1,-1 0 0,0 0 1,0-1-1,1 1 0,-1 0 1,0 0-1,1 0 0,-1 1 1,0-1-1,0 0 0,1 0 0,-1 0 1,0 0-1,0 0 0,1 0 1,-1 0-1,0 0 0,1 0 1,-1 1-1,0-1 0,0 0 1,0 0-1,1 0 0,-1 1 1,0-1-1,0 0 0,0 0 1,1 0-1,-1 1 0,0-1 1,0 0-1,0 0 0,0 1 1,0-1-1,0 0 0,1 1 1,-1-1-1,0 0 0,0 0 1,0 1-1,11-22 1727,-10 16-1483,0 0 1,1 0-1,-2-1 0,1 1 1,0-1-1,-1 1 0,0 0 1,-2-11-1,2 16-279,0 0 0,0-1 0,-1 1-1,1 0 1,0 0 0,0 0 0,0 0 0,0 0 0,-1-1-1,1 1 1,0 0 0,0 0 0,-1 0 0,1 0 0,0 0-1,0 0 1,-1 0 0,1 0 0,0 0 0,0 0 0,0 0-1,-1 0 1,1 0 0,0 0 0,0 0 0,-1 0-1,1 0 1,0 0 0,0 0 0,-1 0 0,1 0 0,0 0-1,0 1 1,0-1 0,-1 0 0,1 0 0,0 0 0,0 0-1,0 1 1,-1-1 0,1 0 0,0 0 0,0 0-1,0 0 1,0 1 0,0-1 0,0 0 0,0 0 0,-1 1-1,1-1 1,0 0 0,0 0 0,0 1 0,0-1 0,0 0-1,0 0 1,0 0 0,0 1 0,0-1 0,0 0-1,0 1 1,-6 13-186,2 25-99,11-28 150,-6-11 146,0 0-1,0 0 0,0 0 0,0 0 1,0-1-1,0 1 0,0 0 0,0-1 1,-1 1-1,1-1 0,0 1 1,0-1-1,0 1 0,0-1 0,0 0 1,-1 1-1,1-1 0,1-1 0,2-3 195,1 0-1,-1 0 0,0 0 0,0-1 0,0 0 0,-1 0 0,0 0 0,0 0 0,0 0 1,-1 0-1,0-1 0,0 0 0,-1 1 0,0-1 0,0 0 0,0-8 0,-2 14-198,0 1-1,0 0 0,0 0 0,0-1 0,1 1 0,-1 0 0,0 0 0,0 0 0,0 0 1,0 0-1,0 0 0,0 0 0,0 1 0,0-1 0,1 0 0,-1 0 0,0 1 0,0-1 1,0 0-1,0 1 0,1-1 0,-1 1 0,-1 0 0,-5 8-67,1 0-1,0 0 1,1 1-1,0 0 1,0 0-1,1 0 1,0 0 0,1 0-1,-3 15 1,6-25 57,0 1 0,0-1 1,0 0-1,0 0 0,0 0 0,0 0 1,0 0-1,0 0 0,0 0 1,0 1-1,0-1 0,0 0 0,0 0 1,0 0-1,0 0 0,0 0 1,0 0-1,0 0 0,0 1 1,0-1-1,0 0 0,0 0 0,0 0 1,0 0-1,0 0 0,0 0 1,0 0-1,0 0 0,0 1 1,0-1-1,0 0 0,0 0 0,0 0 1,1 0-1,-1 0 0,0 0 1,0 0-1,0 0 0,0 0 0,0 0 1,0 0-1,0 0 0,0 0 1,1 0-1,-1 0 0,0 0 1,0 0-1,0 0 0,0 0 0,0 0 1,0 0-1,0 0 0,1 0 1,-1 0-1,0 0 0,0 0 1,0 0-1,0 0 0,0 0 0,0 0 1,0 0-1,1 0 0,-1 0 1,12-7-79,10-12 210,1-5 189,-16 18-257,-1 0-1,0 0 1,0-1 0,-1 1-1,1-1 1,-2-1 0,1 1-1,-1-1 1,6-13 0,-10 21-53,0 0 1,0 0 0,0-1-1,0 1 1,0 0 0,0 0-1,0 0 1,0 0 0,0 0-1,0-1 1,-1 1 0,1 0-1,0 0 1,0 0 0,0 0-1,0 0 1,0 0 0,0-1-1,-1 1 1,1 0 0,0 0-1,0 0 1,0 0 0,0 0-1,0 0 1,-1 0 0,1 0-1,0 0 1,0 0 0,0 0-1,0 0 1,-1 0 0,1 0-1,0 0 1,0 0 0,0 0-1,0 0 1,0 0 0,-1 0-1,1 0 1,0 0 0,0 0-1,0 0 1,0 0 0,-1 0-1,1 0 1,0 0 0,0 1-1,0-1 1,0 0 0,0 0-1,0 0 1,0 0 0,-1 0-1,1 0 1,0 1 0,0-1 0,0 0-1,0 0 1,0 0 0,0 0-1,0 0 1,0 1 0,0-1-1,0 0 1,0 0 0,-11 10-107,-39 63-344,68-125 410,-14 44 33,-1 1 0,0-1 0,0 0 0,-1 0 0,0 0 0,0 0 0,0-14 0,-2 22-12,0 0 1,0 0 0,0-1 0,0 1-1,0 0 1,0 0 0,0-1-1,0 1 1,0 0 0,0 0-1,0 0 1,0-1 0,0 1-1,0 0 1,0 0 0,0-1-1,0 1 1,0 0 0,0 0-1,0 0 1,0-1 0,0 1 0,-1 0-1,1 0 1,0 0 0,0 0-1,0-1 1,0 1 0,-1 0-1,1 0 1,0 0 0,0 0-1,0 0 1,-1 0 0,1-1-1,0 1 1,0 0 0,0 0 0,-1 0-1,1 0 1,0 0 0,0 0-1,-1 0 1,-10 7-604,-7 13-693,-28 58-7499,34-62 1062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6822,'0'0'15071,"-5"-10"-15061,1 71 626,-18 166-5,-2 60-472,24-837 2227,0 550-2439,0 33-679,-17 181 940,1 1-645,34-279 613,-1-32 263,-4-1 1,1-125-1,-14 221-369,-6 25-716,-6 38 447,2 1 0,2 1 1,4-1-1,4 76 0,0-119 195,-1-16-634,1-1 0,1 1 0,-1-1 0,0 0 0,1 1 0,0-1 0,0 1 0,0-1 0,2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87 12556,'-17'-8'9130,"32"8"-6066,14 2-2772,279-27 1284,-269 20-1539,-13 0-13,0 0 0,0-3 0,-1 0 1,25-12-1,-39 16-12,-10 3 154,-33 19 383,9-6-513,0-1-1,-1-1 1,0-1 0,-1-1-1,-32 5 1,-127 11 195,83-13 291,101-11-529,0 0 1,0 0 0,0 0 0,0-1 0,0 1-1,0 0 1,0 0 0,0 0 0,0 0 0,0 0 0,0 0-1,0 0 1,0 0 0,0 0 0,0 0 0,-1 0-1,1 0 1,0 0 0,0 0 0,0-1 0,0 1 0,0 0-1,0 0 1,0 0 0,0 0 0,0 0 0,0 0-1,0 0 1,0 0 0,0 0 0,0 0 0,0 0-1,0 0 1,14-6-59,21-6 47,-2 8-467,0 2 0,59 3 0,-57 0 69,0-1 1,37-4 0,-247 6 2417,-16 5-630,191-7-1413,0 0 0,0 1 0,0-1 1,0 0-1,0 0 0,0 0 0,0 0 1,0 0-1,0 0 0,0 0 1,0 0-1,0 0 0,0 1 0,0-1 1,0 0-1,0 0 0,0 0 0,0 0 1,0 0-1,0 0 0,0 0 0,0 0 1,0 0-1,0 1 0,0-1 1,0 0-1,0 0 0,0 0 0,-1 0 1,1 0-1,0 0 0,0 0 0,0 0 1,0 0-1,0 0 0,0 0 0,0 0 1,0 0-1,0 1 0,0-1 0,0 0 1,-1 0-1,21 6-1830,29 3-3587,-13-9-1017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67 3844,'0'0'5135,"0"-8"-3731,-1 0-671,-1-18 80,2 2 5889,0 40-6360,6 71 167,-7 118 1,0-187-490,3-27 250,3-27 625,4-9 288,-3 0-1,-1 0 1,-1-59-1,-18 162-2532,8 24-1565,2-23-5797,4-43-823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13196,'0'0'12749,"1"11"-12531,-1 12-68,-1-1-1,-1 0 1,-1 1-1,0-1 1,-2-1-1,-12 37 1,-18 19 794,25-59-860,1 0 0,0 0 1,2 1-1,0 0 0,1 1 1,1-1-1,1 1 0,-2 30 1,6-49-90,0-1 0,0 1-1,0 0 1,0 0 0,0 0 0,0-1 0,0 1 0,1 0 0,-1 0 0,0-1 0,0 1 0,1 0-1,-1-1 1,1 1 0,-1 0 0,1-1 0,-1 1 0,1-1 0,-1 1 0,1-1 0,-1 1 0,1-1 0,0 1-1,-1-1 1,1 1 0,0-1 0,0 1 0,27 1 19,26-16 237,29-30-126,-65 33-102,0 0 0,1 2 0,0 0-1,0 1 1,34-8 0,-42 14-209,-16 3-363,-22 3-1572,5-4-6137,10 0 965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70 11563,'0'0'2392,"-1"-9"-348,1-4-1127,0-12 221,-6 3 2898,6 21-3251,-2 44-16,-4 16-299,-2 0 0,-2-1 0,-27 81 0,-2 12-279,36-134-189,0 0 0,-1 33-1,4-49 3,1 0 0,-1-1-1,1 1 1,-1 0 0,1 0 0,-1-1-1,1 1 1,0-1 0,-1 1-1,1-1 1,0 1 0,-1-1-1,1 1 1,0-1 0,0 1-1,0-1 1,-1 0 0,1 0 0,0 1-1,0-1 1,0 0 0,0 0-1,0 0 1,-1 0 0,1 0-1,0 0 1,0 0 0,0 0-1,0 0 1,0 0 0,0-1 0,-1 1-1,1 0 1,0-1 0,0 1-1,1-1 1,35-12 681,-9-3-154,-8 3-334,1 1 0,27-10-1,-42 19-207,0 1-1,1 0 1,0 0-1,-1 1 1,1 0-1,0 0 1,0 0-1,-1 1 1,1 0-1,0 1 1,0-1 0,10 4-1,-2 7 381,-6-4-536,-5-31-16627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4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11915,'0'0'369,"8"1"-1720,14 2 1306,-1 1 0,1 1 0,-1 0-1,28 13 1,88 45-119,-84-37 234,86 31-1,-80-42 122,0-2-1,1-2 1,1-4 0,-1-1-1,109-6 1,309-53 890,-165 12-989,96-2-2873,-269 26-903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7 562 4901,'0'0'14312,"-1"0"-14299,1-1 1,-1 1-1,1-1 0,-1 0 1,1 1-1,-1-1 0,1 1 1,0-1-1,-1 0 0,1 1 1,0-1-1,-1 0 0,1 1 1,0-1-1,0 0 0,0 0 1,0 1-1,-1-1 0,1 0 1,0 0-1,0 0 0,3-2 24,0 0-1,0 0 0,0 0 0,0 0 0,1 1 0,-1-1 0,0 1 0,1 0 0,0 0 0,6-2 0,6-5 16,61-37-11,2 3 0,2 4 0,2 3 0,1 4 0,102-25-1,-54 24-4,-14 6-2,0-6 1,122-51-1,-88 17 2262,-152 67-2321,0 0 0,0 0 0,0 0 1,0 0-1,-1 0 0,1 0 0,0 0 0,0 0 1,0 0-1,0-1 0,0 1 0,0 0 0,0 0 1,0 0-1,0 0 0,0 0 0,0 0 1,-1 0-1,1-1 0,0 1 0,0 0 0,0 0 1,0 0-1,0 0 0,0 0 0,0 0 0,0 0 1,0-1-1,0 1 0,0 0 0,0 0 0,0 0 1,0 0-1,0 0 0,0 0 0,1-1 1,-1 1-1,0 0 0,0 0 0,0 0 0,0 0 1,0 0-1,0 0 0,0 0 0,0 0 0,0 0 1,0-1-1,0 1 0,1 0 0,-1 0 0,0 0 1,0 0-1,0 0 0,0 0 0,0 0 0,0 0 1,0 0-1,1 0 0,-1 0 0,0 0 1,-12-3-3143,11 3 2908,-21-3-7028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9993,'0'0'10869,"-8"9"-10580,-34 39 216,-51 77 1,23-29 346,62-85-771,-35 53 314,40-59-391,1 1 0,0-1-1,0 1 1,0 0 0,0 0 0,1 0 0,0 0-1,1 0 1,-1 0 0,1 9 0,1-13-6,-1-1 0,0 0 0,1 1 1,0-1-1,-1 0 0,1 0 0,0 0 1,-1 0-1,1 1 0,0-1 0,0 0 1,0 0-1,0-1 0,0 1 0,0 0 0,0 0 1,0 0-1,1-1 0,-1 1 0,0 0 1,0-1-1,1 1 0,-1-1 0,0 0 1,1 1-1,-1-1 0,0 0 0,1 0 1,-1 0-1,3 0 0,49-1 96,-49 1-80,28-5-156,1 0 1,-2-3-1,59-20 1,29-20-5219,-55 18-2049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81 12204,'0'0'11787,"-5"6"-11782,3-3-6,-1-1 4,1 1 0,0 0 0,0 0 0,0 0 0,0 0 0,1 0 0,-1 1 0,1-1 1,0 0-1,0 1 0,0-1 0,0 1 0,0-1 0,1 1 0,0 6 0,0-10-1,0 0 0,0 1-1,0-1 1,0 1 0,0-1-1,0 1 1,0-1 0,0 0 0,1 1-1,-1-1 1,0 1 0,0-1-1,1 0 1,-1 1 0,0-1 0,0 0-1,1 1 1,-1-1 0,1 0-1,-1 1 1,0-1 0,1 0 0,-1 0-1,0 1 1,1-1 0,-1 0-1,1 0 1,-1 0 0,1 0 0,-1 0-1,0 0 1,1 0 0,0 1-1,20-5 148,17-13 258,-16 0-68,1-1-1,23-26 1,16-13 860,-61 57-1193,-1 0 1,0 0-1,1 1 0,-1-1 0,1 0 0,-1 0 0,0 1 0,1-1 0,-1 0 0,0 0 0,0 1 0,1-1 0,-1 0 0,0 1 0,0-1 0,1 0 0,-1 1 1,0-1-1,0 1 0,0-1 0,0 0 0,1 1 0,-1-1 0,0 1 0,0-1 0,0 1 0,0-1 0,0 0 0,0 1 0,0-1 0,0 1 0,0-1 0,0 0 1,-1 1-1,1-1 0,0 1 0,0 25-16,0-23 46,-1 35 65,-1-25-86,2 0 0,0 0 0,0 0 0,4 23 0,-3-35-12,-1-1-1,0 1 0,1 0 0,-1-1 0,0 1 0,1-1 0,-1 1 1,1-1-1,-1 1 0,1-1 0,-1 1 0,1-1 0,-1 0 0,1 1 1,0-1-1,-1 0 0,1 1 0,-1-1 0,1 0 0,0 0 0,-1 0 0,1 1 1,0-1-1,-1 0 0,1 0 0,0 0 0,0 0 0,-1 0 0,1 0 1,0 0-1,-1-1 0,1 1 0,0 0 0,-1 0 0,1 0 0,-1-1 1,1 1-1,0 0 0,-1-1 0,1 1 0,-1 0 0,1-1 0,-1 1 0,1-1 1,-1 1-1,1-1 0,-1 1 0,1-2 0,28-22 321,5-15-95,-23 25-207,1 0 1,1 1 0,24-19 0,-36 31-29,-1 1 1,0-1 0,1 1 0,0-1 0,-1 1 0,1-1-1,-1 1 1,1 0 0,-1-1 0,1 1 0,0 0 0,-1-1-1,1 1 1,0 0 0,-1 0 0,1 0 0,0-1 0,-1 1 0,1 0-1,0 0 1,0 0 0,-1 0 0,1 0 0,0 1 0,-1-1-1,1 0 1,0 0 0,-1 0 0,1 0 0,0 1 0,-1-1-1,1 0 1,0 1 0,-1-1 0,1 0 0,-1 1 0,1-1 0,-1 1-1,1-1 1,-1 1 0,1-1 0,-1 1 0,1 0 0,-1-1-1,1 2 1,7 38 221,1-5-136,-9-34-71,1-1-1,0 1 1,0 0 0,-1-1-1,1 1 1,0-1 0,0 1-1,0-1 1,0 1 0,0-1-1,0 0 1,0 1 0,0-1-1,0 0 1,0 0 0,0 0-1,0 0 1,0 0-1,0 0 1,0 0 0,0 0-1,-1 0 1,1 0 0,0-1-1,0 1 1,0 0 0,0-1-1,0 1 1,0 0 0,1-2-1,32-21 363,-12 8-374,-21 15-10,0 0 0,-1 0 0,1 1 0,0-1 0,-1 0 0,1 0 0,-1 1 0,1-1 0,-1 1 0,1-1-1,-1 0 1,1 1 0,-1-1 0,1 1 0,-1-1 0,1 1 0,-1-1 0,1 1 0,-1-1 0,0 1 0,1 0-1,-1-1 1,0 1 0,0-1 0,0 1 0,1 0 0,-1-1 0,0 1 0,0 0 0,0-1 0,0 1 0,0 0-1,0-1 1,0 1 0,0 0 0,3 36-223,-3-28-150,1-6 139,3 27-2335,3-13-3293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11883,'0'0'9471,"11"1"-8580,-5 0-844,1-1 0,-1 0 0,1 0-1,0 0 1,-1-1 0,1 0 0,-1 0 0,0-1 0,1 0-1,-1 0 1,0 0 0,0-1 0,0 0 0,0 0 0,-1-1-1,1 1 1,-1-1 0,0 0 0,0-1 0,0 1 0,4-6-1,-7 7 21,23-28 413,-24 29-396,0 1 1,0 0-1,0-1 0,-1 1 0,1 0 0,0-1 0,-1 1 0,1-1 0,-1 1 0,0-1 0,1 0 0,-1 1 0,0-1 1,0 1-1,0-1 0,0 0 0,0 1 0,0-1 0,-1 1 0,1-1 0,-1-2 0,0 3-56,0 0 0,0 1 0,0-1-1,0 1 1,0-1 0,0 1 0,1-1 0,-1 1-1,0 0 1,0-1 0,-1 1 0,1 0-1,0 0 1,0-1 0,0 1 0,0 0-1,0 0 1,0 0 0,0 1 0,0-1 0,0 0-1,0 0 1,0 0 0,0 1 0,0-1-1,0 1 1,0-1 0,0 0 0,0 1 0,-1 0-1,-27 17-135,22-12 93,1 0 1,0 0-1,0 1 0,1 0 1,-1 0-1,2 0 0,-1 1 1,1 0-1,0 0 0,1 0 1,-1 0-1,2 0 0,-1 1 0,1-1 1,-2 17-1,4-25 11,1 1 1,-1-1-1,0 1 0,0-1 1,0 0-1,0 1 0,0-1 1,0 1-1,0-1 0,1 1 1,-1-1-1,0 0 0,0 1 0,0-1 1,1 0-1,-1 1 0,0-1 1,1 0-1,-1 1 0,0-1 1,1 0-1,-1 1 0,0-1 1,1 0-1,-1 0 0,1 0 1,-1 1-1,0-1 0,1 0 0,-1 0 1,1 0-1,-1 0 0,1 0 1,21-1 59,20-13 216,22-23-101,-52 29-183,0 0 0,0 0 0,1 2 0,0-1 0,0 2 0,1 0 0,21-6 0,-34 11 11,0 1 0,0-1 0,0 0 0,1 0 1,-1 1-1,0-1 0,0 0 0,0 1 0,0-1 1,0 1-1,0-1 0,0 1 0,-1 0 0,1-1 1,0 1-1,0 0 0,0 0 0,-1 0 0,1-1 0,0 1 1,-1 0-1,1 0 0,0 0 0,-1 0 0,0 0 1,1 0-1,-1 0 0,1 0 0,-1 0 0,0 1 1,0-1-1,0 0 0,0 0 0,0 0 0,0 0 0,0 2 1,0 56-3,-1-40 4,1-19 0,0 1 0,0-1 0,0 0 0,0 1 0,0-1 0,0 0 0,0 0 0,0 1 0,0-1 0,0 0 0,0 1 0,0-1 0,0 0 0,0 0 0,0 1 1,0-1-1,1 0 0,-1 0 0,0 1 0,0-1 0,0 0 0,0 0 0,1 0 0,-1 1 0,0-1 0,0 0 0,1 0 0,-1 0 0,0 0 0,0 1 0,1-1 0,-1 0 0,0 0 0,0 0 1,1 0-1,-1 0 0,0 0 0,1 0 0,-1 0 0,15-5 97,15-14 97,-29 18-189,26-22 23,-21 16-94,0 1 1,1 0-1,-1 1 0,1 0 1,0 0-1,1 0 0,-1 1 1,1 0-1,0 0 0,0 1 1,14-4-1,-21 8 30,0 0 0,-1 0 1,1 0-1,0 0 0,0 0 0,-1 0 1,1 0-1,0 0 0,-1 0 0,1 0 0,-1 0 1,0 0-1,1 1 0,-1-1 0,0 0 1,0 0-1,1 1 0,-1-1 0,0 0 1,0 0-1,0 0 0,-1 1 0,1 1 0,-2 35 32,0-32 278,0 23-2003,11-27-153,10-13 346,31-33-5527,-22 19 752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13933,'0'0'1965,"-6"11"149,-4 7-1262,1 1 1,0 0 0,2 0-1,0 1 1,1 0-1,-5 38 1,10 22-803,2-55 3,-1 0 0,-2 1 0,-6 39 0,8-97 3991,7-28-3989,2 22-44,-2 4-180,1 0 1,2 1-1,1 0 0,30-59 1,-40 90 132,0 0 0,0 0 0,0 1 0,1-1 0,-1 0 0,1 0 0,-1 1 1,1-1-1,0 0 0,0 1 0,-1 0 0,1-1 0,0 1 0,0 0 0,0 0 0,1 0 1,-1 0-1,0 1 0,0-1 0,0 1 0,1-1 0,-1 1 0,0 0 0,1-1 0,2 2 0,-4-1-7,0 0 0,0 0 0,0 1 0,0-1 0,0 0 0,-1 1 0,1-1 0,0 1 0,0-1 0,-1 1 0,1 0 0,0-1 0,-1 1 0,1 0-1,0-1 1,-1 1 0,1 0 0,-1 0 0,1 0 0,-1-1 0,0 1 0,1 0 0,-1 1 0,1 0 0,-1 1-1,0-1 1,0 1 0,0-1-1,0 1 1,0-1 0,0 0-1,-1 1 1,1-1 0,-1 0 0,0 1-1,1-1 1,-2 3 0,-7 9 218,1-1 1,-2 0-1,0 0 1,0 0 0,-1-1-1,-1-1 1,0 0 0,0-1-1,-16 11 1,53-66-5087,15-12-3999,-16 26 2765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8456,'0'0'19480,"0"7"-19406,-11 48-4,-4 22-1230,14-72 610,1 0 0,0 1-1,1-1 1,-1 0-1,1 1 1,2 9-1,-2-13 122,0 0 1,0 0-1,0 0 0,0 0 1,1 0-1,-1 0 0,0-1 1,1 1-1,-1 0 0,1-1 1,0 1-1,0-1 0,-1 0 1,1 0-1,0 0 0,0 1 1,0-2-1,0 1 0,0 0 1,1 0-1,-1-1 0,0 1 1,0-1-1,0 1 0,1-1 1,-1 0-1,0 0 0,0 0 0,4-1 1,-2 1 22,0-1 0,0 0 0,0 0 0,0 0 0,0 0 0,0 0 0,-1-1 0,1 0 0,4-2 0,11-15 6051,-6-17 3031,-12 35-8586,-1 1 0,0-1 0,0 1 1,1-1-1,-1 1 0,0-1 0,0 1 0,0-1 1,1 1-1,-1-1 0,0 1 0,0-1 0,0 1 1,0-1-1,0 1 0,0-1 0,0 1 0,0-1 1,0 1-1,-1-1 0,1 1 0,0-1 0,0 1 1,0-1-1,0 1 0,-1-1 0,1 1 0,0 0 1,-1-1-1,1 1 0,0-1 0,-1 1 1,1 0-1,0-1 0,-1 1 0,1 0 0,-1-1 1,1 1-1,0 0 0,-1 0 0,1-1 0,-1 1 1,1 0-1,-1 0 0,1 0 0,-1 0 0,1 0 1,-1 0-1,1-1 0,-1 1 0,1 0 0,-1 1 1,1-1-1,-1 0 0,1 0 0,-1 0 0,1 0 1,-1 0-1,1 0 0,-1 1 0,1-1 0,-1 0 1,1 0-1,-1 1 0,1-1 0,0 0 0,-1 0 1,0 2-1,-2-1-78,1 1 0,-1 1 0,0-1 1,1 0-1,0 1 0,-1-1 0,1 1 0,0-1 0,0 1 0,1 0 1,-1 0-1,1 0 0,-1 0 0,1 0 0,0 1 0,-1 4 0,0-1 10,0 1 0,1-1-1,0 1 1,1-1-1,-1 1 1,2 9 0,-1-15-15,1-1 1,-1 1 0,0-1 0,1 0 0,-1 1 0,1-1 0,0 0-1,-1 0 1,1 0 0,0 1 0,0-1 0,0 0 0,0 0-1,0 0 1,0 0 0,0 0 0,0 0 0,0-1 0,0 1 0,1 0-1,-1-1 1,0 1 0,0 0 0,1-1 0,-1 0 0,0 1-1,1-1 1,-1 0 0,1 1 0,-1-1 0,0 0 0,1 0 0,-1 0-1,1 0 1,-1-1 0,0 1 0,2-1 0,1 1 38,0-1 0,1 1 1,-1-1-1,0-1 0,0 1 1,0-1-1,0 1 0,-1-1 1,1 0-1,0 0 0,3-4 1,-1 2 25,-1-1 1,0 0-1,-1 0 1,1 0-1,-1-1 0,0 1 1,-1-1-1,1 0 1,-1 0-1,0 0 1,0-1-1,-1 1 1,3-13-1,-5 18-78,0 1 1,0 0-1,0 0 1,0 0-1,0-1 1,0 1-1,0 0 1,0 0-1,0 0 1,0 0-1,0-1 1,0 1-1,0 0 1,0 0-1,0 0 1,0-1-1,0 1 0,0 0 1,-1 0-1,1 0 1,0 0-1,0-1 1,0 1-1,0 0 1,0 0-1,0 0 1,-1 0-1,1 0 1,0 0-1,0 0 1,0-1-1,0 1 1,-1 0-1,1 0 0,0 0 1,0 0-1,0 0 1,0 0-1,-1 0 1,1 0-1,0 0 1,0 0-1,0 0 1,-1 0-1,1 0 1,-11 6-194,-8 10 43,15-10-671,-18 23 1620,17-19-4665,3 1-5130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50 14478,'0'0'5701,"3"-8"-3080,-1 2-1985,-2 3-449,1 1 0,0-1 0,-1 1-1,1-1 1,0 1 0,0-1 0,0 1 0,1 0-1,-1 0 1,1-1 0,-1 1 0,1 0 0,2-2-1,-3 46 60,-2-41-242,1 1 1,0-1-1,0 1 0,0-1 1,0 1-1,1-1 1,-1 1-1,0-1 0,0 1 1,1-1-1,-1 0 0,1 1 1,0-1-1,-1 0 1,1 1-1,0-1 0,0 0 1,-1 0-1,1 1 1,0-1-1,0 0 0,0 0 1,1 0-1,-1 0 0,0 0 1,0-1-1,2 2 1,0-2 6,0 1 0,-1-1 0,1 1 0,0-1 0,0 0 0,0 0 0,0 0 0,0-1 0,0 1 0,0-1 0,0 1 0,-1-1 0,7-3 0,1 1 50,-8 1-69,1 1 0,-1 0 0,1 0 0,-1 0-1,1 1 1,-1-1 0,1 1 0,-1-1 0,1 1 0,0 0-1,4 0 1,-6 1-9,0 0 0,0 0 1,0 0-1,0 0 0,0 0 0,0 1 0,0-1 0,0 0 0,0 0 0,0 1 0,-1-1 0,1 1 0,0-1 1,-1 1-1,1-1 0,-1 1 0,0-1 0,1 1 0,-1-1 0,0 1 0,0-1 0,0 1 0,-1 1 0,3 22 17,-2-1 0,-1 0 0,-1 1 0,-1-1 0,-1 0 0,-1 0 0,-1-1 0,-1 1 0,-2-2 0,0 1 0,-17 30 0,22-46 156,0 0 0,-1-1 0,1 0 0,-1 0 0,-8 7-1,11-11-77,0 0 0,-1 0-1,1-1 1,0 1 0,-1-1-1,1 0 1,-1 1 0,0-1-1,1 0 1,-1-1 0,0 1-1,1 0 1,-1-1 0,0 1-1,0-1 1,0 0 0,-4 0-1,5-1-46,1 0 0,-1 0 0,1 0 0,0 0 0,-1 0 0,1 0 0,0 0 0,0 0-1,0 0 1,-1-1 0,1 1 0,1 0 0,-1-1 0,0 1 0,0-1 0,0 1 0,1-1 0,-1 1 0,1-1-1,-1 0 1,1 1 0,0-1 0,0 1 0,-1-1 0,1 0 0,0 1 0,1-3 0,0-49 11,1 42-457,1 1 0,0 0 1,0 0-1,1 1 0,1-1 1,0 1-1,0 0 0,1 0 1,12-15-1,13-22-8496,-13 13-4937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19282,'0'0'4292,"-2"7"-2824,0 5-1040,0-6-332,0 1-1,1-1 1,0 1-1,0-1 1,1 1-1,0 8 1,0-13-86,0-1 1,0 0 0,1 1-1,-1-1 1,1 0 0,-1 0-1,1 0 1,-1 0-1,1 1 1,0-1 0,-1 0-1,1 0 1,0 0 0,0 0-1,0-1 1,0 1-1,0 0 1,0 0 0,0 0-1,0-1 1,0 1 0,0-1-1,1 1 1,-1-1 0,0 1-1,0-1 1,0 1-1,1-1 1,-1 0 0,0 0-1,1 0 1,-1 0 0,0 0-1,0 0 1,1 0-1,-1 0 1,0 0 0,0-1-1,1 1 1,-1 0 0,0-1-1,2 0 1,5-2-4,-1 0 0,1 0 0,-1 0 0,1-1 0,-1-1 0,0 1 0,-1-1 1,7-5-1,-6 4-51,0 1 1,0 0-1,0 0 1,1 1-1,0 0 1,13-5 0,-21 9 33,1 0 1,0 0 0,-1 1-1,1-1 1,0 0 0,-1 1-1,1-1 1,0 1-1,-1-1 1,1 1 0,-1-1-1,1 1 1,-1-1 0,1 1-1,-1-1 1,1 1 0,-1 0-1,1-1 1,-1 1 0,0 0-1,1-1 1,-1 1 0,0 0-1,0-1 1,0 1 0,0 0-1,1 0 1,-1-1-1,0 1 1,0 0 0,0 0-1,0-1 1,-1 1 0,1 0-1,0 1 1,0 38 631,0-32-342,0-7-253,0 0 0,0 0-1,0 0 1,0 0 0,0 0-1,0-1 1,0 1 0,1 0 0,-1 0-1,0 0 1,1-1 0,-1 1-1,0 0 1,1-1 0,-1 1-1,1 0 1,0-1 0,-1 1-1,1 0 1,-1-1 0,1 1-1,0-1 1,-1 1 0,1-1-1,0 1 1,0-1 0,-1 0-1,1 1 1,0-1 0,0 0-1,0 0 1,-1 1 0,1-1-1,0 0 1,0 0 0,0 0-1,0 0 1,-1 0 0,1 0-1,0 0 1,0-1 0,0 1-1,0 0 1,-1 0 0,1-1-1,0 1 1,0 0 0,0-1-1,-1 1 1,1-1 0,1 0-1,48-25 710,-43 22-771,20-16 59,-22 16-36,0 0 0,0 0 0,0 1 1,0-1-1,0 1 0,1 0 0,0 1 0,0-1 1,-1 1-1,1 0 0,7-1 0,-11 6-1,0 1-1,-1-1 1,0 1-1,1-1 0,-1 1 1,-1-1-1,1 1 1,0 0-1,-1 0 0,0-1 1,0 7-1,1 2 305,-1-11-229,1 1 0,-1-1-1,0 1 1,1-1-1,-1 1 1,1-1-1,0 0 1,-1 1-1,1-1 1,0 0-1,0 1 1,0-1 0,0 0-1,0 0 1,0 0-1,0 0 1,1 0-1,-1 0 1,0 0-1,0 0 1,1 0-1,-1-1 1,1 1 0,-1 0-1,1-1 1,-1 1-1,2-1 1,22 3-353,2-4-3358,0 1-6365,-16 0 2097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9001,'0'0'17371,"6"-7"-17574,1 1 108,-5 4 59,1 0 0,-1 0-1,1 0 1,-1 0 0,0 0 0,0-1-1,0 1 1,-1-1 0,1 0 0,-1 1-1,1-1 1,1-5 0,-3 8 29,0-1-1,1 1 1,-1 0 0,0-1 0,0 1-1,0-1 1,0 1 0,0 0 0,1-1 0,-1 1-1,0-1 1,0 1 0,0 0 0,0-1-1,0 1 1,0-1 0,-1 1 0,1-1-1,0 1 1,0 0 0,0-1 0,0 1-1,0-1 1,-1 1 0,1 0 0,0-1-1,0 1 1,-1 0 0,1-1 0,0 1 0,0 0-1,-1-1 1,1 1 0,0 0 0,-1 0-1,1-1 1,0 1 0,-1 0 0,1 0-1,-1 0 1,1 0 0,0-1 0,-1 1-1,1 0 1,-1 0 0,1 0 0,-1 0-1,1 0 1,0 0 0,-1 0 0,1 0 0,-1 0-1,1 0 1,0 0 0,-1 0 0,1 1-1,-1-1 1,0 0 0,-24 12-175,21-8 212,0 0 1,1 1-1,-1 0 0,1-1 0,0 1 0,0 0 0,0 0 0,1 1 1,0-1-1,0 1 0,0-1 0,0 1 0,1 0 0,0-1 0,1 1 1,-1 8-1,1-13-25,1 0-1,-1 0 1,1-1 0,-1 1 0,1 0 0,-1 0-1,1 0 1,0-1 0,-1 1 0,1 0-1,0-1 1,0 1 0,-1 0 0,1-1 0,0 1-1,0-1 1,0 1 0,0-1 0,0 0 0,0 1-1,0-1 1,0 0 0,0 0 0,0 0-1,0 0 1,0 0 0,0 0 0,0 0 0,0 0-1,0 0 1,0 0 0,0 0 0,1-1 0,39-8-1327,-34 4 363,0 0-1,-1 0 1,1 0-1,-1-1 0,0 0 1,-1 0-1,10-14 1,1-7-4887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14990,'0'0'11136,"1"10"-11045,4 115 553,-6-88-654,1 1 1,3 0-1,1 0 1,2-1-1,15 54 1,-11-72-47,-10-19 51,0 0 0,0 0 0,0 0-1,0 0 1,0 0 0,1 0 0,-1 0-1,0 0 1,0 0 0,0 0 0,0 0-1,0 0 1,1 0 0,-1 0 0,0 0 0,0 0-1,0 0 1,0 0 0,0 0 0,1 0-1,-1 0 1,0 0 0,0 0 0,0 0-1,0 0 1,0 0 0,0 0 0,1 0-1,-1 0 1,0 0 0,0 0 0,0 0-1,0 0 1,0-1 0,0 1 0,0 0-1,1 0 1,-1 0 0,0 0 0,0 0-1,0 0 1,0-1 0,0 1 0,0 0-1,0 0 1,0 0 0,0 0 0,0 0 0,0 0-1,0-1 1,0 1 0,0 0 0,0 0-1,0 0 1,0-3-44,0 1-1,0 0 1,0 0-1,0 0 1,-1 0-1,1 0 1,-1 0-1,1 0 1,-1 0-1,0 1 1,1-1-1,-1 0 1,0 0-1,-1 0 1,1 1-1,-2-4 1,-18-16-221,-39-32 0,-10-10 714,69 62-346,-1 0 0,1 0 0,0-1 0,0 1 0,0 0 0,0-1 0,0 1 0,0-1 0,0 1 0,0-1 0,1 1 0,-1-1-1,0 0 1,1 1 0,0-1 0,-1 0 0,1 0 0,0 1 0,0-3 0,0 3-33,1-1-1,-1 1 1,1 0-1,-1 0 0,1 0 1,0-1-1,-1 1 0,1 0 1,0 0-1,0 0 1,0 0-1,0 0 0,0 0 1,0 1-1,0-1 1,0 0-1,0 0 0,0 1 1,2-2-1,8-2 92,-1 1 0,1 0 0,0 0 0,19-2 0,-18 3-259,30-3-326,82 1 0,-37 3-7314,-46-2-3110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262 131 4004,'0'0'7692,"0"-27"-4969,0 21-2706,1-82 1638,-1 78-855,1 15 139,2 67 1319,-8 194-1580,-9 531-96,10-664-327,-33 503-77,-56 533-184,27-523 140,48-494-139,-11 54-284,28-191-2316,1-9-4287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2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724 74 4452,'0'0'5467,"-11"-8"-4394,1 0-750,0 1 0,-1 0 0,0 0 0,-1 1 0,0 0 0,1 1 0,-2 1 0,1 0-1,0 0 1,-1 2 0,-14-3 0,11 4-275,1 1 0,0 1 1,0 0-1,0 1 0,-1 1 0,2 0 0,-1 1 0,0 0 0,1 1 0,0 1 0,0 1 0,0 0 0,1 0 0,0 1 0,1 1 0,0 0 0,0 1 0,1 0 0,0 1 0,-11 13 0,-6 8-15,1 1-1,2 1 1,1 1-1,2 1 0,1 1 1,2 1-1,1 0 1,3 2-1,1 0 0,2 0 1,1 2-1,3-1 1,-7 85-1,14-101-40,1 0 0,1-1-1,1 1 1,2 0 0,0-1-1,13 41 1,-14-58 12,0 0 0,0 1-1,1-1 1,-1 0 0,2 0 0,-1-1 0,1 0 0,0 1-1,0-1 1,1-1 0,0 1 0,0-1 0,0 0-1,0 0 1,1-1 0,0 0 0,0 0 0,0-1 0,0 0-1,1 0 1,-1 0 0,1-1 0,0 0 0,15 1-1,-8-2 107,0-1-1,0-1 1,-1 0-1,1-1 1,0-1-1,-1 0 0,1-1 1,-1-1-1,0 0 1,0-1-1,-1 0 1,0-1-1,0 0 0,19-16 1,7-7 444,-2-1 1,-1-3 0,37-44-1,-49 52-329,-2-2 1,-1 0-1,-1-2 0,-2 0 1,24-51-1,-34 62-187,-1-1 0,-1 0 1,0 0-1,-2-1 0,0 0 0,-1 0 1,-2 0-1,0 0 0,-1 0 0,-4-37 0,1 46-37,0 0 0,0 0-1,-1 0 1,-1 1 0,0-1-1,0 1 1,-1 0-1,-1 0 1,-12-15 0,15 20-66,-1 0 0,-1 0 0,1 1 0,-1-1-1,0 1 1,0 1 0,0-1 0,-1 1 0,0 0 0,0 0 0,0 1 0,0 0 0,0 0 0,-1 1 0,1 0 0,-11-2 0,16 4-48,-1 0 0,1 0 0,-1 0 1,0 0-1,1 0 0,-1 1 0,1-1 0,-1 1 1,1 0-1,-1-1 0,1 1 0,-1 1 1,1-1-1,0 0 0,-1 0 0,1 1 0,0-1 1,0 1-1,0 0 0,-2 2 0,1 0-631,0 1 0,0-1 0,0 1 0,0 0 0,1 0 0,-1 0 0,1 0 0,-2 9 0,-2 16-4813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2:4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495 226 5894,'0'0'4244,"-6"-9"-3513,-3-1-518,1 1 0,-2 0 0,1 0 0,-1 1 1,-1 0-1,1 1 0,-2 0 0,1 0 0,0 1 0,-1 1 0,0 0 0,-15-4 1,17 7-121,1-1 0,-1 2-1,1 0 1,-1 0 0,1 0 0,-1 1 0,0 1 0,-16 2 0,20-2-64,0 1 0,0 1 0,0-1 0,0 1 0,1 0 0,-1 0 0,1 0 0,-1 1 0,1 0-1,0 0 1,1 0 0,-1 1 0,1 0 0,-6 6 0,-7 14 77,2 0 0,0 0 0,1 2 0,2 0 0,-15 45 0,14-30-53,3 0 0,1 1 1,-4 52-1,11-69-37,1 0 0,1-1 0,1 1 0,2 0 0,0-1-1,9 30 1,-9-42-16,1-1-1,1 0 0,0 0 1,1 0-1,0 0 0,1-1 0,0 0 1,1 0-1,0-1 0,0 0 0,1 0 1,1-1-1,18 15 0,-22-20-7,0 0 0,1 0-1,-1-1 1,1 0 0,0 0-1,0-1 1,0 1-1,0-2 1,0 1 0,0-1-1,1 0 1,-1 0 0,0-1-1,10 0 1,-6-2 45,1 0 0,-1 0 1,0-1-1,0 0 0,0-1 0,-1-1 1,1 1-1,13-10 0,1-3 189,0-1-1,-2-1 1,0-1-1,-1-1 1,-1-2-1,18-24 1,-15 16 150,-2-1 0,-1-1 0,-1-1 0,-3-1 1,0-1-1,15-51 0,-24 61-316,-1 0 0,-2-1 0,0 1 0,-2-1 0,-1 0 0,-1 0 0,-2 0 0,0 0 0,-2 0 0,-6-30 0,6 46-105,-1 0-1,0 0 0,0 0 0,-1 0 1,-1 1-1,1 0 0,-2 0 0,1 0 1,-2 1-1,1 0 0,-1 0 0,0 1 1,-1 0-1,-11-8 0,14 12-194,1 0-1,-1 0 1,-1 1 0,1 0 0,-1 0-1,1 1 1,-1-1 0,0 1-1,0 1 1,1-1 0,-1 1-1,0 1 1,-1-1 0,1 1-1,0 0 1,0 1 0,0 0-1,0 0 1,0 0 0,0 1-1,1 0 1,-1 0 0,0 1-1,-9 5 1,-18 14-4228,7 0-2846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5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2698 244 7976,'0'0'1927,"-9"-8"-945,-3-4-611,-2 2-1,1 0 1,-1 1 0,-1 0-1,1 1 1,-26-10-1,-35-5-4,-110-18-1,7 3-562,120 22-117,-2 3 1,1 2-1,-1 3 0,-1 3 0,1 2 1,-1 3-1,1 2 0,-71 13 0,39-2 97,0-4 0,-142-3 0,-184-34 798,230 12-377,163 14-132,0 2 0,0 0 0,0 2 1,1 0-1,-1 2 0,1 1 0,-1 1 1,2 1-1,-1 1 0,1 1 0,0 1 1,1 1-1,0 0 0,-38 29 0,51-33-51,1 0-1,0 0 0,1 1 0,-1 0 0,1 1 0,1-1 0,0 1 0,0 0 1,1 1-1,0-1 0,0 1 0,1 0 0,0 1 0,1-1 0,1 1 1,-1-1-1,2 1 0,-1 0 0,1-1 0,1 1 0,0 0 0,1 0 0,0 0 1,0-1-1,1 1 0,1 0 0,0-1 0,0 1 0,1-1 0,0 0 1,1-1-1,0 1 0,0-1 0,11 14 0,3 1 7,2-1 1,0-1-1,2-1 1,0-1-1,1-1 0,2 0 1,-1-2-1,2-2 1,0 0-1,29 11 0,33 9 63,180 44 0,-74-37 343,231 21 1,205-14 378,-448-38-842,-140-8-139,112 8 2114,177-11 0,-299-4-1871,0-2-1,0-1 1,0-1 0,-1-2 0,0-1-1,-1-2 1,0-1 0,-1-1 0,-1-2-1,0-1 1,-1-1 0,-2-1 0,0-2-1,0 0 1,30-37 0,-49 50-58,0-1 1,0 0 0,-1-1-1,0 0 1,-1 0 0,0 0-1,-1 0 1,0-1 0,0 0 0,-2 0-1,1 0 1,-1 0 0,0-17-1,-3 19-36,1 0 0,-1 0 0,-1 0 0,0 1 0,0-1 0,-1 0 0,0 1 0,-1 0 0,0 0 0,0 0 0,-1 0 0,0 0 0,0 1 0,-1 0 0,0 0 0,-12-11 0,-2 1-207,-1 1 0,-1 1 0,0 1 0,-1 1 1,0 1-1,-1 1 0,-1 1 0,-46-14 0,1 6-2782,-146-19-1,113 26-2366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0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36 6566,'-8'-3'2525,"-12"-3"-1902,-3-1 202,1 0 0,-31-3-1,47 9-702,-1 0-1,1 1 1,-1 0 0,0 0-1,1 0 1,-1 1-1,1 0 1,-1 1 0,1-1-1,0 1 1,-1 0-1,1 1 1,-10 4-1,1 4 30,0 1 0,1 0-1,0 1 1,0 1 0,2 0-1,0 1 1,0 0-1,-16 29 1,9-9 169,2 1 1,1 1-1,-13 44 1,14-29-264,3 1 0,1 0 1,3 1-1,2 0 1,3 0-1,2 1 0,10 86 1,-6-121-77,1 1 0,1-1 0,0-1 0,2 1 1,1-1-1,0 0 0,1-1 0,1 0 0,19 27 1,-24-38 14,0-1 1,0 0 0,1 0 0,0 0 0,0 0 0,1-1 0,-1 0 0,1 0 0,0-1-1,0 0 1,1 0 0,-1-1 0,1 0 0,0 0 0,0 0 0,0-1 0,0-1 0,0 1-1,0-1 1,1-1 0,-1 1 0,0-2 0,1 1 0,-1-1 0,0 0 0,11-3-1,-8 0 83,1-1-1,-1 0 1,1 0-1,-1-2 1,-1 1-1,1-1 1,-1-1-1,-1 0 1,16-15-1,8-12 449,30-43-1,-63 77-522,29-36 235,-3-2-1,-1 0 0,-2-2 0,-2-1 1,19-51-1,-29 60-207,-1-1 0,-2 0-1,-1-1 1,-1 1 0,-2-1 0,-2 0 0,-3-55-1,0 81-62,0 0 0,0 0-1,-1 0 1,-1 0-1,1 0 1,-1 0-1,-1 1 1,0-1-1,0 1 1,0 0 0,-10-12-1,10 15-192,1 1 0,-1 0 0,0 0 0,-1 0 0,1 0 0,-1 1 0,0 0 0,0 0 0,0 0 0,0 0 0,0 1 0,0 0 0,-1 0 0,1 0 0,-1 1 0,1 0 0,-1 0 0,0 0 0,-9 1 0,-11 1-3363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0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387 220 4644,'0'-3'495,"1"-10"407,-2 1 0,0-1 1,0 1-1,-5-18 0,6 28-839,-1 0 0,1 1 0,-1-1 0,0 1 0,1-1 0,-1 1 0,0-1 0,0 1 0,0-1 0,0 1 0,0 0 0,0 0 0,0-1 0,-1 1 0,1 0 0,0 0 0,-1 0 0,-1-1 0,2 2 45,-1 0-1,0 0 1,0 0-1,0 0 1,1 0-1,-1 0 1,0 0-1,0 0 1,0 1-1,1-1 1,-1 1-1,0-1 1,1 1-1,-1 0 1,0-1-1,1 1 1,-1 0-1,1 0 1,-1 0-1,1 0 1,-2 2-1,-14 14-56,1 1-1,1 0 0,0 1 0,2 0 0,0 1 0,-13 29 0,5-11-86,-47 67-530,-14 29 551,76-123 55,1 1 0,0 0 0,1 0 0,0 0 0,1 0 0,1 1 0,0-1 1,0 1-1,1 0 0,1 0 0,0-1 0,1 1 0,0 0 0,1 0 0,0-1 1,1 1-1,1-1 0,0 0 0,1 0 0,0 0 0,0-1 0,10 14 0,-8-13-34,1 0 0,1 0-1,0-1 1,1 0 0,0-1-1,1 0 1,0 0 0,0-1-1,1-1 1,0 0-1,1-1 1,0 0 0,0 0-1,0-2 1,1 0 0,0 0-1,0-1 1,0-1 0,19 2-1,-16-3 80,0-2-1,1 0 1,-1-1-1,0-1 1,0 0 0,0-2-1,0 0 1,0 0-1,-1-2 1,0 0-1,0-1 1,27-15 0,-24 8 122,0 1 0,0-2 0,-1-1 0,-1 0 0,-1-1 0,0-1 0,-1-1 0,23-38 0,-18 22-2,-1 0 0,-2-1 0,-1 0 0,-3-2 0,0 0 1,-3 0-1,-1-1 0,-2 0 0,-1-1 0,-3 1 0,-2-75 0,-1 104-195,-1 0 0,0-1 0,-1 1 0,-1 0 0,1 0 0,-1 0-1,-1 0 1,0 1 0,0-1 0,-1 1 0,-1 0 0,1 1 0,-1-1 0,-1 1 0,1 0 0,-1 0 0,-12-9 0,8 9 5,-1 0 1,0 0 0,0 1 0,-1 1 0,1 0 0,-2 1-1,1 0 1,0 1 0,-1 1 0,0 0 0,0 0 0,-19 0-1,9 2-123,0 1 0,-1 1 0,1 1 0,0 1 0,0 1 0,1 1 0,-36 12 0,43-11-676,1 1 0,-1 0 0,2 1 0,-1 1 0,1 0 0,-25 23 0,10-3-5158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15086,'0'0'4175,"0"10"-4020,0 0-134,6 121 108,-5-119-115,1 1 1,0-1 0,1 0 0,0 0 0,1 0-1,1 0 1,0-1 0,12 22 0,-16-31 18,0-1 0,1 1 1,-1 0-1,1 0 0,0 0 1,-1-1-1,1 1 0,0-1 1,0 0-1,0 1 0,0-1 0,0 0 1,0 0-1,0 0 0,1 0 1,-1-1-1,0 1 0,0-1 1,1 1-1,-1-1 0,0 0 1,1 1-1,-1-1 0,0-1 1,1 1-1,-1 0 0,0-1 1,1 1-1,-1-1 0,0 1 1,1-1-1,-1 0 0,0 0 1,0 0-1,0 0 0,0-1 1,0 1-1,0 0 0,3-4 1,7-5 326,0-1 1,0-1 0,-1 0 0,13-19 0,-19 25-317,18-25 394,-1-1 0,-2 0 0,31-69-1,-51 214-239,-3-75-160,1-1-26,0 0 0,7 55 1,-5-91-21,-1 0 1,1 1-1,0-1 1,1 0-1,-1 0 1,0 0 0,0 1-1,0-1 1,1 0-1,-1 0 1,0 0 0,1 0-1,-1 0 1,1 0-1,0 0 1,-1 0-1,1 0 1,0 0 0,-1 0-1,1 0 1,0 0-1,0 0 1,0-1 0,0 1-1,0 0 1,0-1-1,0 1 1,0 0-1,0-1 1,0 0 0,0 1-1,0-1 1,1 1-1,-1-1 1,0 0 0,0 0-1,0 0 1,0 0-1,1 0 1,-1 0 0,0 0-1,2 0 1,1-2 18,-1 1 1,1-1-1,0 0 0,-1 0 1,0 0-1,1 0 1,-1-1-1,0 1 1,0-1-1,0 0 1,4-5-1,26-38 536,-3-1-1,-2-1 1,-2-2 0,33-88-1,-51 126-823,-3 15-1607,-1 20-4896,-4-14-1773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 11563,'-4'4'2370,"0"-1"-736,4 1 352,0-2-225,4-1-896,11-1 0,9 0 288,7 0-288,4-1-193,3-8-543,2 3-65,1 1-32,-3 3-32,-7 2-801,-1 0-737,-10 7-1312,-9 1-1442,-7-1-1250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14029,'0'0'8104,"60"4"-7624,-25-4-319,9-3-97,0 3-32,0-4-1346,-7-5-3010,-2-4-7143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6374,'-13'6'2224,"-13"10"7073,29-9-6062,18-1-3145,59 3 330,0-3 0,152-8 0,-206-1-396,1 0 1,-1-2-1,34-11 0,17-3 12,-77 19-48,0 0 0,0 0-1,1 0 1,-1 0-1,0 0 1,0 0-1,1 0 1,-1 0-1,0 1 1,0-1 0,1 0-1,-1 0 1,0 0-1,0 0 1,1 0-1,-1 0 1,0 0-1,0 1 1,0-1 0,1 0-1,-1 0 1,0 0-1,0 1 1,0-1-1,0 0 1,1 0 0,-1 0-1,0 1 1,0-1-1,0 0 1,0 0-1,0 1 1,0-1-1,0 0 1,0 0 0,0 1-1,0-1 1,0 0-1,0 0 1,0 1-1,0-1 1,0 0 0,0 0-1,0 1 1,0-1-1,0 0 1,0 0-1,0 1 1,0-1-1,-4 11-2610,0-12-2492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0 395 11755,'0'0'7436,"6"-9"-6475,8-12-275,31-45 441,-2-1 1,51-114-1,-85 142-244,-6 27 57,-2 31-873,-14 247-1081,13-264 898,0-1 1,-1 1-1,1-1 1,1 0-1,-1 1 1,0-1-1,0 0 1,0 1-1,1-1 1,-1 1-1,1-1 1,-1 0-1,1 0 1,-1 1-1,1-1 1,0 0-1,0 0 1,-1 0-1,1 0 1,0 0-1,0 0 1,0 0-1,0 0 1,0 0-1,1 0 1,-1 0-1,0-1 1,0 1-1,0 0 1,1-1-1,-1 1 1,0-1-1,2 1 1,0-1-349,-1 0 0,1 0 0,0 0 0,-1 0 0,1-1 0,0 1 0,-1-1 0,1 0 0,-1 1 0,1-1 0,-1 0 0,0-1 0,1 1 0,-1 0 0,0-1 0,0 1 0,3-3 0,15-13-3833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 5221,'0'0'6988,"10"-5"-6396,31-12 42,0 3 0,1 1 0,0 2 0,1 2-1,71-6 1,238 2-1332,-275 12 572,719-47 335,-4 0 944,-242 48-640,250-6-300,-512-17 469,298-64 0,-367 50 84,-16 13-62,215 2 1,-78 7-3652,-273 4-2039,-41 0-32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7911,'3'-9'2323,"1"-3"-1932,1-1 1574,0 0-1,0 0 1,14-20-1,-18 29-1749,1 1 0,1 0 0,-1 1 0,0-1 0,1 0 0,-1 1 0,1-1-1,0 1 1,0 0 0,0 0 0,0 0 0,0 0 0,0 0 0,1 1 0,-1-1 0,0 1 0,1 0 0,-1 0 0,1 0-1,0 1 1,4-1 0,-7 1-207,0 0 0,0 0 0,0 0 0,1 0 0,-1 0 0,0 1-1,0-1 1,0 0 0,0 1 0,0-1 0,0 1 0,1-1 0,-1 1 0,0-1-1,0 1 1,-1 0 0,1-1 0,0 1 0,0 0 0,0 0 0,0 0 0,-1 0-1,1 0 1,0 0 0,-1 0 0,2 1 0,-1 1 39,0 1-1,-1-1 1,1 0 0,0 0 0,-1 1-1,0-1 1,0 0 0,0 0 0,-1 6-1,-2 6 174,0 0 0,-1 0-1,-8 20 1,-24 43 192,25-57-345,0 0 0,2 1 0,1 0 0,-9 34 0,17-55-69,0 0-1,0 0 0,1 1 0,-1-1 1,0 0-1,0 0 0,1 0 0,-1 0 1,1 1-1,-1-1 0,1 0 0,-1 0 1,1 0-1,0 0 0,-1 0 0,1 0 1,0 0-1,0 0 0,0-1 0,0 1 1,0 0-1,0 0 0,0-1 0,0 1 1,0-1-1,0 1 0,0-1 0,0 1 1,0-1-1,0 1 0,1-1 0,-1 0 1,0 0-1,0 0 0,0 0 0,1 0 1,-1 0-1,0 0 0,2 0 0,56-2-42,-53 2-29,58-15-2922,-23 0-2603,-11 0-2830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18033,'0'0'5253,"-10"3"-4954,1 1-294,0 0 0,0 0 0,0 1-1,0 0 1,1 1 0,0 0 0,0 0 0,0 0 0,1 1 0,-8 9-1,7-5-6,-13 15 26,-23 36 0,40-55 23,-1 0-1,1 1 1,1 0 0,-1 0 0,1 0 0,1 1 0,0-1-1,0 1 1,0-1 0,0 11 0,3-17-42,0-1 0,-1 0 1,1 1-1,0-1 0,0 0 1,0 0-1,0 0 0,0 0 0,0 0 1,0 0-1,0 0 0,0 0 0,0 0 1,1 0-1,-1 0 0,0-1 1,1 1-1,-1-1 0,0 1 0,1-1 1,-1 1-1,1-1 0,-1 0 1,1 0-1,-1 0 0,0 0 0,1 0 1,-1 0-1,1 0 0,2-1 0,52-2 339,-39 0-814,-1 0 1,0-1-1,25-10 1,14-15-8960,-41 18 2917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12268,'0'0'11563,"50"-49"-11083,-13 31-288,7 4-128,-2 2-64,-2 4-96,-10 3-1473,-3 5-994,-10 0-1024,-14 0-1954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14574,'0'0'4804,"66"-27"-3587,-26 13 33,3-2-642,1 5-352,-8 3-127,-1 3-97,-7 3-353,-10 2-1600,-7 0-2724,-5 0-4772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5701,'0'0'9903,"4"11"-9481,5 23 51,-2 0 0,-1 0 0,-1 0 0,0 42 0,-5-6 586,0-35 697,0-29-513,1-11 267,4-43-1375,3 1 0,2 0 0,2 0 0,26-62 0,-35 100-111,1-6-51,20-44 171,-23 57-152,1 0 0,-1 0 0,0 0 0,0 0 1,1 0-1,-1 1 0,1-1 0,0 0 0,-1 1 0,1-1 0,0 1 0,0 0 1,0-1-1,0 1 0,0 0 0,0 0 0,0 0 0,1 1 0,-1-1 1,0 0-1,0 1 0,4-1 0,-5 2-4,0 1-1,0-1 1,0 0-1,0 0 1,0 0 0,-1 1-1,1-1 1,0 1-1,-1-1 1,0 0 0,1 1-1,-1-1 1,0 1-1,1-1 1,-1 1 0,0-1-1,0 1 1,0-1-1,0 1 1,-1 2 0,-3 37-193,1-34 193,-1 1-1,0 0 0,0-1 0,-1 0 0,0 0 0,-1 0 0,1 0 0,-9 6 0,-53 45-687,66-57-1014,4-2-3433,9-6 359,6-8-4346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15375,'0'0'8135,"31"-13"-20563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10602,'0'0'7735,"-5"9"-7142,-2 3-207,0 1 1,1 0-1,-8 25 1,12-31-272,0 1 0,0-1 0,1 1 1,0-1-1,0 1 0,1 0 0,0-1 1,0 1-1,1 0 0,2 12 0,-2-18-111,0 0 0,0 1 0,0-1 0,0 0 0,0 0 0,0 0 0,1-1-1,-1 1 1,1 0 0,-1 0 0,1-1 0,0 1 0,-1-1 0,1 1 0,0-1 0,0 0-1,0 0 1,0 0 0,1 0 0,-1 0 0,0 0 0,0 0 0,0-1 0,1 1 0,-1-1 0,0 0-1,1 0 1,-1 0 0,0 0 0,1 0 0,-1 0 0,5-1 0,2-1 128,1 0 1,0 0 0,0-1-1,-1-1 1,0 1 0,12-7-1,-20 9-102,0 1 0,0-1 0,0 0 0,0 1 0,0-1 0,0 1 0,0-1 0,0 1 0,0-1 0,0 1 0,0 0 0,0-1 0,1 1 0,-1 0 0,0 0 0,0 0 0,0 0 0,1 0 0,-1 0 0,0 1 0,0-1 0,0 0-1,0 0 1,1 1 0,-1-1 0,0 1 0,0-1 0,0 1 0,0 0 0,0-1 0,0 1 0,0 0 0,0-1 0,-1 1 0,1 0 0,0 0 0,0 0 0,0 0 0,-1 0 0,1 0 0,0 2 0,2 5 18,0 1-1,-1-1 1,0 1 0,-1-1-1,1 11 1,-2-12-141,1-1 0,0 0 0,0 1 1,1-1-1,3 10 0,-5-16-76,1 1 1,-1-1 0,1 1-1,-1-1 1,1 1 0,0-1-1,-1 0 1,1 1 0,0-1-1,-1 0 1,1 0 0,0 1-1,-1-1 1,1 0 0,0 0-1,-1 0 1,1 0-1,0 0 1,0 0 0,-1 0-1,1 0 1,0 0 0,-1 0-1,1-1 1,0 1 0,-1 0-1,1 0 1,0-1 0,-1 1-1,1 0 1,0-1 0,-1 1-1,1 0 1,-1-1-1,1 1 1,-1-1 0,1 1-1,-1-1 1,1 0 0,0 0-1,12-16-5634</inkml:trace>
  <inkml:trace contextRef="#ctx0" brushRef="#br0" timeOffset="1">460 261 15471,'0'0'7206,"-22"48"-6757,22-46-577,9-2-1922,-2-3-3491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12876,'0'0'7399,"0"8"-7393,-1 17 276,-2 1 1,-1-1 0,-1 0 0,-1-1-1,-1 1 1,-12 26 0,0 5 1181,19-55-1445,-1-1 0,1 1 0,-1 0 0,1 0 0,0 0 0,-1 0 0,1 0 0,0 0 0,-1 0 0,1 0 0,0 0 0,0 1 0,0-1 0,0 0 0,0 0 0,0 0 0,0 0 0,1 0 0,-1 0 0,0 0 0,0 0 0,1 0 0,-1 0 0,1 0 0,-1 0 0,1 0 0,-1-1 0,1 1 0,0 0 0,-1 0 0,1 0 0,1 0 0,1 0 14,0 0-1,1 0 0,-1-1 0,1 1 1,-1-1-1,1 0 0,-1 0 0,6-1 1,-5 1 26,30-5 135,-1-1 1,0-2 0,0-1-1,-1-2 1,44-20-1,33-10 96,-80 31-2529,2 1-1,-1 1 1,53-6-1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14382,'0'0'6817,"8"0"-6492,130-2 299,-5-1-185,-132 3-419,-1 0 0,1 0 0,0 1 1,-1-1-1,1 1 0,-1-1 0,1 1 0,0-1 1,-1 1-1,1-1 0,-1 1 0,0 0 0,1-1 1,-1 1-1,1-1 0,-1 1 0,0 0 1,1-1-1,-1 1 0,0 0 0,0 0 0,0-1 1,0 1-1,1 0 0,-1 0 0,0-1 0,0 1 1,0 0-1,-1 0 0,1-1 0,0 1 0,0 1 1,-5 26 1271,-2-11-1029,-2-1 0,0-1 1,0 1-1,-1-1 0,-19 20 0,-26 42-401,30-27-4677,15-35-502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9385,'0'0'12294,"14"-3"-10820,-6 2-1346,0-1 1,0-1-1,0 0 1,0 0-1,0 0 1,0-1 0,-1 0-1,1-1 1,-1 0-1,-1 0 1,14-11-1,71-101 329,-32 39-214,-61 112-782,3-15 571,-36 234 109,26-212-98,-1 0 0,-2-1 1,-2-1-1,-20 42 0,34-79-8,-1-1-1,0 0 1,1 1-1,-1-1 1,0 0-1,1 1 1,-1-1-1,0 0 1,0 0-1,0 0 1,0 0-1,0 0 1,0 0-1,-1 0 1,1 0-1,0 0 1,-3 1-1,3-2 8,1 0 1,-1 0-1,1-1 0,-1 1 0,0 0 0,1-1 0,-1 1 0,1 0 0,-1-1 0,1 1 1,-1-1-1,1 1 0,-1 0 0,1-1 0,0 1 0,-1-1 0,1 0 0,0 1 1,-1-1-1,1 1 0,0-1 0,-1 0 0,1 1 0,0-1 0,0 1 0,0-2 0,-8-55 635,7 40-825,1 0 1,0 0 0,1 0 0,1 0 0,1 0 0,0 0 0,2 1 0,0 0 0,0-1 0,1 2 0,1-1 0,1 1 0,0 0 0,1 1 0,1 0 0,0 0 0,1 1 0,0 0 0,1 1 0,0 0 0,1 1 0,0 1 0,19-12 0,21-7-1639,36-22-2148,-82 46 3828,1-1-1,-1 1 1,0-2-1,-1 1 1,1 0-1,-1-1 1,0 0-1,6-11 1,-8 4 2543,-13 18-270,-17 19-1300,12-7-762,2 0 0,0 2-1,-13 23 1,20-32-61,0 1 1,1-1-1,1 1 0,-1 0 0,2 0 0,-1 0 1,2 0-1,-2 19 0,3-28-44,0 0 1,0 0-1,0 0 0,1 0 0,-1 0 1,0 0-1,1 0 0,-1 0 0,1 0 1,-1-1-1,1 1 0,-1 0 0,1 0 1,0 0-1,-1-1 0,1 1 0,0 0 1,0 0-1,0-1 0,-1 1 0,1-1 1,0 1-1,0-1 0,0 1 0,0-1 1,0 0-1,0 1 0,0-1 0,0 0 1,0 0-1,0 0 0,0 0 0,0 0 1,0 0-1,0 0 0,0 0 0,0 0 1,0 0-1,0 0 0,0-1 0,0 1 1,0 0-1,1-1 0,5-1 144,0 0 0,0 0 0,-1 0 0,1-1 1,9-5-1,-1-2-11,0 0 1,-1 0-1,-1-2 0,0 0 1,0 0-1,-1-1 1,-1-1-1,0 0 1,-1 0-1,0-1 1,9-21-1,-24 75-886,3-34 711,-15 64-1743,12-23-2639,4-45 4182,1-1-1,0 1 0,0 0 1,0 0-1,0-1 0,0 1 1,0 0-1,0 0 0,0 0 1,0-1-1,0 1 0,0 0 1,0 0-1,1-1 1,-1 1-1,0 0 0,0 0 1,1-1-1,-1 1 0,1 0 1,-1-1-1,0 1 0,1-1 1,-1 1-1,1-1 0,0 1 1,-1 0-1,1-1 0,-1 0 1,1 1-1,0-1 1,-1 1-1,1-1 0,0 0 1,0 1-1,-1-1 0,1 0 1,0 0-1,0 0 0,-1 0 1,1 0-1,0 0 0,0 0 1,-1 0-1,1 0 1,0 0-1,0 0 0,0 0 1,-1 0-1,1 0 0,0-1 1,1 0-1,18-8-4529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21012,'0'0'-176,"9"8"-513,-8-8 688,5 5 16,0 0-1,1 0 0,0-1 1,0 0-1,0 0 0,1-1 0,-1 1 1,1-2-1,0 1 0,-1-1 1,12 1-1,105 2 296,-84-5-134,75 10 0,-112-10-173,0 1 1,0-1-1,0 1 0,-1 0 1,1 0-1,0 0 1,0 0-1,-1 1 0,1-1 1,-1 1-1,0 0 1,1-1-1,-1 1 1,0 0-1,0 0 0,0 0 1,0 1-1,0-1 1,1 4-1,-1-2 52,0 1 0,0-1 1,-1 1-1,0-1 0,0 1 1,0-1-1,0 1 0,-1 0 0,0 0 1,0 9-1,-3 2 136,0 1-1,-1 0 1,0-1 0,-1 1 0,-11 22-1,-20 30 428,-82 121-1,6-15-1692,98-151-1957,5-19-2707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146 178 10346,'0'0'6539,"-9"8"-5567,-8 6-928,2 0 1,-1 1-1,2 1 1,0 1-1,1 0 1,1 0-1,1 2 1,-13 26-1,23-44 112,1 0-1,0 0 1,0 0-1,0 0 1,0 0-1,0 0 1,0 0-1,1 0 1,-1 0-1,0 0 1,0 0-1,1 0 0,-1 0 1,0 0-1,1 0 1,-1 0-1,1 0 1,0 0-1,-1 0 1,1-1-1,0 1 1,-1 0-1,1 0 1,0-1-1,0 1 1,0 0-1,-1-1 1,1 1-1,0-1 1,0 1-1,0-1 0,1 1 1,13 5-445,-13-5 316,-1-1 0,0 0 0,1 0 1,-1 0-1,1-1 0,-1 1 0,0 0 0,0 0 0,1-1 0,-1 1 0,0-1 0,0 1 0,1-1 0,-1 0 0,0 1 1,0-1-1,0 0 0,0 0 0,0 1 0,0-1 0,1-2 0,24-26 958,-17 19-676,26-31-55,52-77 1,-74 97-137,-1 0 1,-1-1 0,0 0 0,-2-1-1,0 0 1,5-27 0,-14 50-111,0 0-1,0 0 1,0 0 0,0 0-1,-1 0 1,1 1 0,0-1-1,0 0 1,0 0 0,0 0-1,0 0 1,0 0 0,0 0 0,0 0-1,0 0 1,-1 0 0,1 0-1,0 0 1,0 0 0,0 0-1,0 0 1,0 0 0,0 0-1,0 0 1,0 0 0,0 0 0,-1 0-1,1-1 1,0 1 0,0 0-1,0 0 1,0 0 0,0 0-1,0 0 1,0 0 0,0 0-1,0 0 1,0 0 0,0 0 0,0 0-1,-1 0 1,1 0 0,0-1-1,0 1 1,0 0 0,0 0-1,0 0 1,0 0 0,0 0-1,0 0 1,0 0 0,0 0 0,0 0-1,0-1 1,0 1 0,0 0-1,0 0 1,0 0 0,0 0-1,0 0 1,0 0 0,0 0-1,0 0 1,0 0 0,1-1 0,-1 1-1,0 0 1,0 0 0,-11 8 35,-9 15-206,12-11 126,-73 114-37,73-110 61,0-1 1,1 1 0,0 0-1,2 1 1,0-1 0,-5 28-1,10-43-27,0 1-1,0-1 0,0 0 0,1 1 0,-1-1 0,0 0 0,0 1 0,1-1 0,-1 0 0,1 0 0,-1 1 0,1-1 0,0 0 1,-1 0-1,1 0 0,0 0 0,0 0 0,0 0 0,0 0 0,0 0 0,0 0 0,0 0 0,0-1 0,0 1 0,0 0 0,0-1 1,1 1-1,-1-1 0,0 1 0,0-1 0,1 1 0,-1-1 0,0 0 0,1 0 0,-1 0 0,0 0 0,3 0 0,28 1-4555,-4-4-5198,-7-1 30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32 13229,'0'0'8423,"-11"10"-8268,6-5-147,-13 13 78,-28 37 0,42-50-98,1 0 0,-1 0 0,1 0-1,0 1 1,0-1 0,0 1 0,1 0-1,0 0 1,0 0 0,1 0 0,0 0-1,0 0 1,0 0 0,0 0 0,1 8-1,1-13 11,0 0 0,-1 1 0,1-1 0,0 1 0,0-1 0,-1 0 0,1 0 0,0 1 0,0-1 0,1 0 0,-1 0 0,0 0 0,0 0 0,0 0-1,1 0 1,-1-1 0,0 1 0,1 0 0,2 0 0,34 12 15,-22-9-70,-11-2 9,0 0 0,-1 0 0,1 0 0,-1 1 0,1 0 0,-1 0 0,0 0 0,0 0 0,-1 0 1,1 1-1,-1 0 0,1-1 0,-1 2 0,0-1 0,-1 0 0,1 0 0,-1 1 0,4 8 0,-5-9 63,0 0-1,0 0 0,-1-1 1,1 1-1,-1 0 1,0 0-1,0 0 1,0 0-1,-1 0 0,1 0 1,-1 0-1,0 0 1,0-1-1,0 1 1,-1 0-1,1-1 1,-1 1-1,0-1 0,0 1 1,0-1-1,0 0 1,-1 0-1,1 0 1,-6 5-1,3-5 81,1 0 0,-1 0 0,0 0 0,0 0 0,0-1-1,0 0 1,-1 0 0,1 0 0,0 0 0,-1-1 0,1 0 0,-1 0 0,0-1 0,1 0 0,-1 0 0,0 0-1,1 0 1,-7-2 0,9 1-104,1 1 1,-1-1-1,1 1 0,0-1 0,-1 0 0,1 0 0,0 0 1,0 0-1,0 0 0,0 0 0,0-1 0,0 1 0,0-1 1,0 1-1,0-1 0,1 0 0,-1 0 0,0 0 0,1 0 1,0 0-1,-1 0 0,1 0 0,0 0 0,0 0 0,0-1 1,1 1-1,-1 0 0,1-1 0,-1 1 0,1 0 1,0-1-1,-1 1 0,1-1 0,1 1 0,-1-1 0,0 1 1,0 0-1,1-1 0,0 1 0,-1-1 0,1 1 0,0 0 1,2-4-1,0-1-75,1 0 1,0 0-1,0 1 1,1-1-1,0 1 1,0 0-1,0 0 1,1 0-1,8-6 1,66-46-283,-48 37 291,-30 19 79,26-16 201,0-2-1,-2-1 1,0-1 0,-2-1 0,36-43 0,-48 38 541,-12 28-692,0-1 0,1 0 0,-1 1 0,0-1 1,0 0-1,-1 0 0,1 1 0,0-1 1,0 0-1,0 1 0,0-1 0,-1 0 0,1 1 1,0-1-1,0 0 0,-1 1 0,1-1 1,-1 0-1,1 1 0,0-1 0,-1 1 0,1-1 1,-2 0-1,1 1-27,-1-1 1,0 1-1,0-1 1,0 1-1,0 0 1,0 0-1,1 0 0,-1 0 1,0 0-1,0 0 1,0 1-1,0-1 1,0 0-1,0 1 1,1 0-1,-1-1 1,0 1-1,0 0 0,1 0 1,-1 0-1,1 0 1,-1 0-1,1 0 1,-3 3-1,-4 2-32,0 1 0,0 0 0,1 1 0,0 0 0,1 0 0,0 0 0,-7 12 0,10-15-1,0 1 0,0-1-1,1 1 1,0 0 0,0-1 0,0 1-1,1 0 1,0 0 0,0 0-1,0 0 1,1 0 0,0 1-1,1 9 1,0-14 0,0 0 1,0-1-1,0 1 0,0-1 0,0 1 1,0-1-1,1 1 0,-1-1 0,0 1 1,1-1-1,-1 0 0,1 0 0,0 0 1,-1 0-1,1 0 0,0 0 0,0-1 1,-1 1-1,1 0 0,0-1 0,0 1 1,0-1-1,0 0 0,0 0 0,0 0 1,0 0-1,0 0 0,2 0 1,7 0-337,-1-1 1,1 0-1,-1 0 1,13-4-1,26-15-4099,4-8-3519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8840,'0'0'11958,"-2"10"-11798,-16 40 131,9-30-264,2-1-1,0 1 0,2 1 0,-7 40 0,12-61-28,0 0 0,0 0 0,0 0 0,0 1 0,0-1 0,0 0 0,0 0 0,0 0 0,0 1 0,0-1 0,1 0 0,-1 0 0,0 0 0,0 0 0,0 1 0,0-1-1,0 0 1,0 0 0,1 0 0,-1 0 0,0 0 0,0 1 0,0-1 0,0 0 0,1 0 0,-1 0 0,0 0 0,0 0 0,0 0 0,1 0 0,-1 0 0,0 0 0,0 0 0,0 0 0,1 0 0,-1 0 0,0 0 0,0 0 0,0 0 0,1 0-1,-1 0 1,0 0 0,0 0 0,0 0 0,1 0 0,-1 0 0,0 0 0,0 0 0,17-8 306,11-12 651,6-9-232,-5 5-553,59-41-1,-86 64-166,-1 0 0,1 0 1,-1 0-1,1 0 0,0 1 0,-1-1 1,1 1-1,0-1 0,-1 1 0,1-1 1,0 1-1,0 0 0,2 0 0,-3 0 2,-1 0 0,1 1-1,-1-1 1,1 0 0,0 0-1,-1 1 1,1-1-1,-1 0 1,1 1 0,-1-1-1,1 1 1,-1-1-1,1 1 1,-1-1 0,1 1-1,-1-1 1,1 1 0,-1-1-1,0 1 1,1 0-1,-1-1 1,0 1 0,1 1-1,0 4 39,0 1 0,-1-1-1,0 1 1,0-1 0,-1 14 0,-1 12 24,3-32-72,-1 1-1,0 0 0,1-1 0,-1 1 0,1 0 0,-1-1 0,1 1 1,-1-1-1,1 1 0,-1-1 0,1 1 0,0-1 0,-1 1 1,1-1-1,0 1 0,-1-1 0,1 0 0,0 1 0,0-1 0,-1 0 1,1 0-1,0 0 0,0 0 0,-1 1 0,1-1 0,0 0 0,0 0 1,-1 0-1,1-1 0,0 1 0,0 0 0,-1 0 0,1 0 1,0 0-1,0-1 0,-1 1 0,1 0 0,0-1 0,0 0 0,34-13 449,49-45 73,-63 42-533,0 2 0,46-26-1,-66 41 6,-1-1 0,1 1-1,-1 0 1,0 0 0,1-1 0,-1 1-1,1 0 1,-1 0 0,1 0 0,-1-1-1,1 1 1,-1 0 0,1 0 0,-1 0-1,1 0 1,-1 0 0,1 0 0,-1 0-1,1 0 1,0 0 0,-1 0 0,1 0-1,-1 1 1,1-1 0,-1 0 0,1 0-1,-1 0 1,0 1 0,1-1 0,-1 0-1,1 0 1,-1 1 0,1-1 0,-1 1-1,0-1 1,1 0 0,-1 1 0,0-1-1,1 1 1,0 25 60,-17 30-214,11-34 144,4-13-2138,-1-3-6447,10-16 887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11435,'0'0'10100,"9"-4"-9454,1-1-599,0 0-1,0-1 1,-1 0-1,1-1 1,-2 0-1,14-12 1,-34 76-223,9-46 189,0 1 0,1 0 1,-2 22-1,4-33-23,0 1 1,0-1-1,0 0 1,0 0-1,0 0 1,1 0-1,-1 0 0,0 1 1,0-1-1,1 0 1,-1 0-1,1 0 1,-1 0-1,1 0 1,0 0-1,-1 0 1,1 0-1,0 0 0,0-1 1,-1 1-1,1 0 1,0 0-1,0-1 1,0 1-1,0 0 1,0-1-1,0 1 1,2 0-1,0 0 6,1-1 1,0 1-1,-1 0 1,1-1-1,-1 0 0,1 0 1,0 0-1,-1-1 1,7 0-1,1-2 45,1 0 1,0-1-1,-1 0 1,0-1-1,12-6 1,-10 4-242,0-2 0,-1 1 1,0-2-1,0 0 0,-1 0 0,-1-1 1,0 0-1,0 0 0,-1-1 0,0-1 1,8-17-1,-32 60-225,12-24 424,-1 0-1,1 1 1,0-1 0,1 1-1,-1-1 1,1 1-1,0 0 1,-1 10-1,4-17 1,-1 1 1,0-1-1,0 0 0,1 1 0,-1-1 0,0 1 1,1-1-1,-1 0 0,0 1 0,1-1 1,-1 0-1,0 0 0,1 1 0,-1-1 0,1 0 1,-1 0-1,1 0 0,-1 0 0,0 1 1,1-1-1,-1 0 0,1 0 0,-1 0 0,1 0 1,-1 0-1,1 0 0,-1 0 0,1 0 1,-1 0-1,1 0 0,-1-1 0,0 1 1,1 0-1,-1 0 0,1 0 0,0-1 0,19-5 617,-4-3-408,-1 0 0,-1 0-1,0-1 1,0-1 0,15-16-1,59-68-123,45-77-421,-151 204 400,2 1-1,-18 55 1,30-77-68,1 1-1,0 0 1,0 0-1,2 0 1,-1 0 0,2 0-1,0 0 1,0 0-1,1 0 1,0 0-1,6 22 1,-5-28-45,0-1 0,0 0 0,1 0-1,0 0 1,0 0 0,0-1 0,0 1 0,1-1-1,0 0 1,0 0 0,0 0 0,0 0 0,1-1 0,4 4-1,-19-15-215,0 0 0,0-1 0,-12-14 0,2 2 49,11 13 281,-43-46 1234,50 51-1225,-1 1-1,1 0 1,1-1-1,-1 0 1,0 1-1,1-1 0,-1 0 1,1 0-1,0 0 1,0 0-1,0 0 1,0 0-1,0 0 1,1 0-1,0-1 0,-1 1 1,1 0-1,1-5 1,-1 7-32,1 0 0,0 0 0,-1 0 0,1 0 0,0 1 0,0-1 0,-1 0 1,1 0-1,0 1 0,0-1 0,0 0 0,0 1 0,0-1 0,0 1 0,0-1 0,0 1 1,0 0-1,0-1 0,0 1 0,1 0 0,1 0 0,27-3-107,-25 3 82,52-1-427,15-1-3668,-21-2-3416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14510,'-1'3'2877,"-43"93"-368,-10 26-1872,48-106-615,1 0 0,1 0 0,0 0 0,2 1 0,-2 32 0,4-48-22,0 0-1,0 0 1,0 0 0,0 1-1,1-1 1,-1 0 0,1 0 0,-1 0-1,0 0 1,1 0 0,0 0 0,-1 0-1,1 0 1,0 0 0,0 0-1,-1 0 1,1 0 0,0 0 0,0-1-1,0 1 1,0 0 0,0-1-1,0 1 1,0-1 0,0 1 0,0-1-1,0 1 1,1-1 0,-1 0 0,0 1-1,0-1 1,0 0 0,0 0-1,1 0 1,-1 0 0,0 0 0,0 0-1,0 0 1,1 0 0,-1-1-1,0 1 1,1-1 0,5 0 72,0-1 0,0 1 0,0-1-1,0-1 1,0 1 0,7-5 0,3-5 33,0 0-1,0-1 1,18-19 0,25-19 223,-60 51-323,0 0-1,0-1 0,1 1 0,-1 0 0,1-1 0,-1 1 0,0 0 0,1-1 0,-1 1 0,1 0 1,-1 0-1,1-1 0,-1 1 0,1 0 0,-1 0 0,1 0 0,-1 0 0,1 0 0,-1 0 1,1 0-1,-1 0 0,1 0 0,-1 0 0,1 0 0,-1 0 0,1 0 0,-1 0 0,0 0 0,1 0 1,-1 1-1,1-1 0,-1 0 0,1 0 0,-1 1 0,1-1 0,3 20 129,-13 25 184,4-34-176,-1 0-1,0 0 0,-1-1 1,0 0-1,-1 0 1,0-1-1,0 0 0,-1 0 1,-13 10-1,15-13 5,-1 0-1,0-1 1,0 0-1,0 0 1,0-1-1,-1 0 1,1 0 0,-1-1-1,0 0 1,0 0-1,-1-1 1,-15 1-1,25-3-182,-1 0 0,1 0-1,0 0 1,0 0-1,-1 0 1,1 0 0,0 0-1,-1 0 1,1 0-1,0 0 1,0 0-1,-1 0 1,1 0 0,0 0-1,0 0 1,0 0-1,-1 0 1,1 0 0,0 0-1,0-1 1,-1 1-1,1 0 1,0 0 0,0 0-1,0 0 1,0-1-1,-1 1 1,1 0-1,0 0 1,0 0 0,0-1-1,0 1 1,0 0-1,0 0 1,-1-1 0,1 1-1,0 0 1,0 0-1,0-1 1,0 1-1,0 0 1,0 0 0,0-1-1,0 1 1,0 0-1,8-15-2000,14-11-2285,3 3-1623,7 0-2941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15 140 12940,'0'0'4159,"11"0"-2835,1-1-1163,1-1 1,-1 0-1,0-1 0,0 0 1,0-1-1,19-9 0,-26 12-35,-1-1 0,0 0 0,1 0-1,-1-1 1,0 1 0,0-1 0,-1 0 0,1 0-1,0 0 1,-1 0 0,0-1 0,0 1-1,0-1 1,0 0 0,0 0 0,-1 0-1,0 0 1,0 0 0,0-1 0,0 1-1,-1-1 1,1 1 0,0-10 0,-2 13-66,0 0 1,-1-1-1,1 1 0,-1 0 1,1 0-1,-1 0 1,1 0-1,-1 0 1,0 0-1,1 0 1,-1 1-1,0-1 0,0 0 1,0 0-1,1 0 1,-1 1-1,0-1 1,0 1-1,0-1 1,0 0-1,0 1 0,0 0 1,-1-1-1,1 1 1,0 0-1,0-1 1,0 1-1,0 0 1,0 0-1,0 0 0,-1 0 1,1 0-1,0 0 1,0 0-1,0 0 1,0 1-1,0-1 1,-1 0-1,0 1 0,-4 0-110,1 0 0,-1 0 0,0 1-1,0 0 1,1 0 0,-10 4 0,5 2 30,0 0 0,1 0 1,0 1-1,0 0 0,1 1 1,0-1-1,1 2 0,0-1 0,1 1 1,0 0-1,0 0 0,1 1 1,1 0-1,0-1 0,-4 26 1,7-36-22,1 0-1,0 0 1,0 1 0,0-1 0,0 0 0,0 0 0,0 0 0,0 0 0,0 1-1,0-1 1,0 0 0,1 0 0,-1 0 0,0 0 0,1 0 0,-1 1-1,1-1 1,0 0 0,-1 0 0,1 0 0,0-1 0,-1 1 0,1 0 0,0 0-1,0 0 1,0 0 0,0-1 0,0 1 0,0 0 0,2 0 0,0 0-5,0 0 1,1-1 0,-1 1 0,0-1 0,1 0 0,-1 0-1,1 0 1,-1 0 0,0 0 0,7-2 0,5-2-332,0-1 1,0 0-1,25-14 1,-21 8-1314,-1-1 1,0-1-1,-1-1 1,0 0-1,18-22 0,1-6-2970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11211,'0'0'9401,"-8"11"-9097,-6 9-187,1 1 1,2 0-1,-1 1 1,2 0-1,1 1 0,1 0 1,1 0-1,-6 40 1,8 69 46,5-99-72,0-32-76,-2-15-15,1 0-1,0 0 0,1 0 1,2-24-1,0-5-408,-1 41 378,0 0 0,-1 0 0,1 0 0,0-1 0,0 1 0,1 0 0,-1 0 0,0 0 0,1 1 0,-1-1 0,1 0 0,-1 1 0,1-1 0,0 0-1,0 1 1,0 0 0,0-1 0,0 1 0,0 0 0,0 0 0,0 0 0,0 1 0,1-1 0,-1 0 0,5 0 0,70-14-11,-63 13-55,-5 0 95,57-6 24,-61 8-44,0-1 0,0 1 0,0 0 0,0 1 0,-1-1 0,1 1 1,0 0-1,0 0 0,0 0 0,5 3 0,-8-2 10,-1-1-1,0 1 1,1 0-1,-1-1 1,0 1 0,0 0-1,0 0 1,-1 0 0,1 0-1,0 0 1,-1 0 0,1 0-1,-1 0 1,1 0-1,-1 0 1,0 0 0,0 0-1,0 0 1,0 0 0,-1 0-1,1 0 1,0 0 0,-1 0-1,-1 3 1,-17 49 343,-13-6 66,25-38-309,0-1 1,1 1-1,0 0 0,0 0 1,-7 20-1,13-30-87,0 0-1,0 0 1,0 1 0,0-1-1,0 0 1,0 0 0,0 1-1,0-1 1,0 0-1,1 1 1,-1-1 0,0 0-1,0 0 1,0 1 0,0-1-1,0 0 1,0 0-1,0 0 1,1 1 0,-1-1-1,0 0 1,0 0-1,0 0 1,1 1 0,-1-1-1,0 0 1,0 0 0,0 0-1,1 0 1,-1 0-1,0 1 1,0-1 0,1 0-1,-1 0 1,0 0 0,0 0-1,1 0 1,-1 0-1,0 0 1,0 0 0,1 0-1,-1 0 1,0 0 0,1 0-1,-1 0 1,0 0-1,0 0 1,1 0 0,-1-1-1,0 1 1,0 0-1,0 0 1,1 0 0,-1 0-1,0-1 1,18-5 217,-5-1-159,0 0 0,-1-2 0,0 0 0,-1 0 0,1-1 0,14-17 0,55-73-69,-68 81 12,6-8-226,-17 27 90,-10 18 37,0-3 95,2-5 23,0 0 0,0 1 0,1 0 0,1 0-1,-1 1 1,2-1 0,0 1 0,0 0 0,1 0 0,1 0 0,0 0 0,0 14-1,2-25 4,0 1 0,0 0 0,0 0 0,0 0 0,0-1 0,1 1 0,-1-1-1,0 1 1,1-1 0,-1 1 0,1-1 0,0 0 0,-1 0 0,1 1 0,0-2-1,0 1 1,0 0 0,0 0 0,0 0 0,0-1 0,0 1 0,0-1 0,0 0-1,0 1 1,0-1 0,0 0 0,3 0 0,6 0 173,0 0 0,-1 0 0,1-1 0,11-2 0,-14 1-56,0-1-1,0 0 0,-1 0 0,0-1 1,1 0-1,-1 0 0,-1-1 1,1 0-1,-1 0 0,0 0 0,0-1 1,0 0-1,-1 0 0,0-1 0,0 1 1,0-1-1,-1 0 0,0 0 1,-1-1-1,1 1 0,-2-1 0,1 0 1,-1 0-1,0 0 0,0 0 1,-1 0-1,0-14 0,-1 21-138,0-1-1,-1 1 1,1 0 0,-1 0-1,1 0 1,-1 0 0,1-1 0,-1 1-1,0 0 1,1 0 0,-1 0-1,0 0 1,0 1 0,0-1-1,0 0 1,0 0 0,0 0-1,0 1 1,0-1 0,0 0-1,0 1 1,-1-1 0,1 1-1,0 0 1,0-1 0,0 1 0,-1 0-1,1 0 1,0-1 0,-2 1-1,2 0-15,0 0-1,0 0 1,0-1-1,1 1 1,-1 0-1,0 0 1,0 0-1,0 0 1,0 0-1,1 0 1,-1 0-1,0 0 1,0 0-1,0 0 1,0 1-1,1-1 1,-1 0-1,0 0 1,0 1 0,1-1-1,-1 1 1,0-1-1,0 1 1,1-1-1,-1 1 1,0-1-1,1 1 1,-1-1-1,1 1 1,-1 0-1,1-1 1,-1 1-1,1 0 1,0 0-1,-1-1 1,1 1-1,0 0 1,-1 0-1,1-1 1,0 3-1,0-3 8,1 1-1,0 0 0,-1-1 0,1 1 0,0 0 1,0-1-1,0 1 0,0-1 0,-1 1 1,1-1-1,0 0 0,0 1 0,0-1 0,0 0 1,0 1-1,0-1 0,0 0 0,0 0 1,0 0-1,0 0 0,0 0 0,1 0 1,33-1 82,-27 1-45,17 0-3,10 1 2,0-2 0,63-10 0,-89 10-28,0-1-1,0 0 1,-1-1-1,0 0 1,1-1-1,-1 1 1,0-1-1,0-1 1,-1 0 0,0 0-1,1 0 1,-2-1-1,1 0 1,-1 0-1,0-1 1,8-10-1,-13 16 8,0 0 0,0 0 0,0-1 0,0 1-1,0 0 1,0-1 0,-1 1 0,1-1 0,0 1-1,-1-1 1,1 1 0,-1-1 0,0 0 0,0 1-1,1-1 1,-1 1 0,0-1 0,-1-3-1,1 5-17,-1-1 0,1 1 0,-1-1-1,0 1 1,1-1 0,-1 1-1,0 0 1,1-1 0,-1 1-1,0 0 1,0-1 0,1 1 0,-1 0-1,0 0 1,0 0 0,1 0-1,-1 0 1,0 0 0,0 0-1,1 0 1,-1 0 0,0 0 0,0 0-1,1 1 1,-1-1 0,-1 1-1,-5 1-36,1 0 0,-1 0 0,1 1 0,0 0-1,0 0 1,0 1 0,-8 5 0,5 0 28,0 0 0,1 0 0,0 1 0,0 0 0,1 0 0,0 1 0,1 0 0,0 0 0,1 0 0,0 1 0,1-1 1,0 1-1,-3 18 0,7-29 10,0 1 1,-1 0 0,1-1-1,0 1 1,0-1 0,0 1-1,0-1 1,1 1 0,-1-1-1,0 1 1,1-1 0,-1 1-1,1-1 1,-1 1 0,1-1-1,0 0 1,-1 1 0,1-1-1,0 0 1,0 1 0,0-1-1,0 0 1,0 0 0,0 0-1,1 0 1,1 1 0,0 0 11,1-1 0,-1 1 0,1-1-1,-1-1 1,1 1 0,-1 0 0,1-1 0,0 1 0,-1-1 0,1 0 0,4-1 0,4 0 29,-1-1 0,0 0 0,0-1 0,0 0 0,0-1 0,18-9 0,-6-2 39,0-1-1,-1-1 1,-1-1 0,-1-1 0,-1-1-1,0 0 1,-1-1 0,21-35 0,-38 55-55,0 0-1,-1 0 1,1 0 0,0 1 0,-1-1 0,1 0 0,-1 0-1,1 0 1,-1 0 0,1 0 0,-1 0 0,1 0 0,-1 0-1,0 0 1,0 0 0,1 0 0,-1-1 0,0 1 0,0 0 0,0 0-1,0 0 1,-1 0 0,1 0 0,0 0 0,-1-2 0,0 2-19,0 1 1,0 0 0,0-1 0,-1 1 0,1 0-1,0 0 1,0-1 0,0 1 0,-1 0 0,1 0-1,0 1 1,0-1 0,0 0 0,0 0 0,-1 0-1,1 1 1,0-1 0,-2 1 0,-7 3-66,-1 1 1,1-1 0,-18 13-1,13-5 61,0 0 0,1 1 1,-21 24-1,31-32-9,-1 1 0,1 0 0,0 1 0,0-1 0,1 1 0,-1-1-1,2 1 1,-1 0 0,1 0 0,0 0 0,0 1 0,-1 10 0,4-16 10,-1 0 0,0 1-1,1-1 1,-1 0-1,1 0 1,0 0 0,-1 0-1,1 0 1,0 0-1,0 0 1,0 0 0,1 0-1,-1 0 1,0 0 0,1-1-1,-1 1 1,1 0-1,0-1 1,0 0 0,-1 1-1,1-1 1,0 0-1,0 0 1,0 0 0,0 0-1,0 0 1,0 0 0,1-1-1,-1 1 1,0-1-1,3 1 1,10 2-33,0-1 0,0 0 0,22-1 1,-29-1-67,8 0-212,69-1-3247,-30-11-2695,-11-8-3955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15983,'-4'36'6110,"-7"6"-4800,6-26-1460,0 0-1,2 1 0,-3 33 0,6-50 149,0 1-1,0 0 0,1-1 1,-1 1-1,0 0 0,1-1 0,-1 1 1,1-1-1,-1 1 0,1-1 1,-1 1-1,1-1 0,-1 1 1,1-1-1,-1 0 0,1 1 1,0-1-1,-1 0 0,1 1 1,0-1-1,-1 0 0,1 0 1,0 1-1,-1-1 0,1 0 1,0 0-1,0 0 0,-1 0 1,1 0-1,0 0 0,-1 0 0,1 0 1,0-1-1,-1 1 0,2 0 1,29-6 242,-15-2-25,0 0-1,-1 0 1,0-2 0,0 0-1,-1-1 1,18-17-1,-13 12 350,1 0-1,25-15 1,-44 30-558,-1 1 1,0 0-1,0 0 0,1-1 1,-1 1-1,0 0 1,1 0-1,-1 0 1,0 0-1,1 0 0,-1-1 1,0 1-1,1 0 1,-1 0-1,0 0 0,1 0 1,-1 0-1,0 0 1,1 0-1,-1 0 1,0 0-1,1 0 0,-1 1 1,0-1-1,1 0 1,-1 0-1,0 0 0,1 0 1,-1 0-1,0 1 1,1-1-1,-1 0 1,0 0-1,0 0 0,1 1 1,-1-1-1,0 0 1,0 0-1,0 1 1,1-1-1,-1 0 0,0 1 1,0-1-1,0 0 1,0 1-1,1-1 0,1 25 95,-11 26 111,7-41-271,0-1 0,1 1 0,0 0 1,1 13-1,0-22-19,0-1 0,0 0 0,0 1 0,0-1 0,0 0 0,0 1 0,1-1 0,-1 1 0,0-1 0,0 0 0,0 0 0,0 1-1,1-1 1,-1 0 0,0 1 0,0-1 0,1 0 0,-1 0 0,0 1 0,0-1 0,1 0 0,-1 0 0,0 0 0,1 1 0,-1-1 0,0 0 0,1 0 0,-1 0 0,1 0 0,-1 0 0,0 0 0,1 0 0,-1 0 0,0 0 0,1 0 0,-1 0-1,0 0 1,1 0 0,-1 0 0,1 0 0,-1 0 0,1 0 0,17-8-4632,1-12-3047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36 17809,'-2'8'1116,"-33"143"321,20-95-1236,2 0 0,2 1 1,-5 94-1,29-192 2447,-1-158-2910,-12 202 238,0 0 0,1 0 0,-1 0 0,1 0 0,0 0-1,0 0 1,0 0 0,0 0 0,0-1 0,1 1 0,-1 0 0,1-1 0,0 1 0,0-1 0,0 1 0,0-1-1,0 0 1,0 0 0,1 0 0,-1 0 0,1 0 0,-1 0 0,1-1 0,0 1 0,0-1 0,0 0 0,-1 0-1,1 0 1,0 0 0,1-1 0,-1 1 0,0-1 0,0 1 0,5-1 0,-1-1 35,1 1 0,0-1 0,-1 0 0,1-1 0,-1 1 0,0-2 0,1 1 0,-1-1 0,0 0 0,0 0 0,-1-1 0,1 0 0,8-7 0,-3 1 167,0-2-1,-2 1 0,1-1 0,-1 0 1,-1-1-1,0-1 0,-1 1 1,-1-1-1,0 0 0,0-1 0,-2 0 1,0 0-1,0 0 0,-2 0 1,0-1-1,0 0 0,-2 1 1,1-19-1,-2 32-159,0 1 0,0 0 0,0 0 0,0 0 0,0 0 1,0 0-1,-1 0 0,1 0 0,0 0 0,0 0 0,-1 0 0,1 0 0,-1 0 0,1 0 1,-1 0-1,1 0 0,-1 0 0,-1-2 0,2 3-17,-1 0-1,0 0 1,1-1-1,-1 1 1,1 0-1,-1 0 1,0 0-1,1 0 1,-1 0 0,0 0-1,1 0 1,-1 0-1,0 0 1,1 0-1,-1 0 1,0 0-1,1 0 1,-1 1 0,1-1-1,-1 0 1,0 0-1,1 1 1,-1-1-1,-3 2-29,1 1 0,0-1 0,0 1 0,0-1 0,0 1 0,0 0 0,0 0 0,-4 7 0,-9 16 3,1 0 1,1 1-1,1 1 1,2 0-1,0 1 1,2 0-1,2 1 1,-8 50-1,15-78 21,-1 0-1,1 0 0,0 1 0,0-1 1,0 0-1,0 0 0,0 1 0,0-1 0,1 0 1,-1 0-1,1 1 0,0-1 0,-1 0 1,1 0-1,0 0 0,0 0 0,0 0 1,1 0-1,-1 0 0,0 0 0,1-1 1,-1 1-1,1 0 0,0-1 0,-1 1 1,1-1-1,0 0 0,0 1 0,0-1 0,0 0 1,0 0-1,0 0 0,0-1 0,1 1 1,-1 0-1,0-1 0,0 0 0,0 1 1,1-1-1,-1 0 0,0 0 0,1 0 1,1-1-1,6 0 34,-1 0 0,0-1 0,1-1 0,-1 1 0,0-1 0,-1-1 0,1 0 0,0 0 0,9-7 0,-10 6 18,0-1-1,-1 0 1,1 0-1,-1-1 1,0 0-1,-1 0 1,0-1-1,0 0 1,-1 0-1,0 0 1,0 0-1,0-1 1,-1 0-1,-1 0 1,0 0-1,0 0 1,-1-1-1,2-12 1,-4 22-43,0 1 0,0-1 0,0 0 1,-1 0-1,1 1 0,0-1 0,0 0 0,0 0 0,-1 1 1,1-1-1,0 0 0,0 0 0,-1 0 0,1 0 0,0 0 1,-1 1-1,1-1 0,0 0 0,0 0 0,-1 0 1,1 0-1,0 0 0,-1 0 0,1 0 0,0 0 0,-1 0 1,1 0-1,0 0 0,0 0 0,-1 0 0,1 0 0,0 0 1,-1 0-1,1-1 0,0 1 0,0 0 0,-1 0 0,1 0 1,0 0-1,0-1 0,-1 1 0,1 0 0,0 0 1,0 0-1,0-1 0,-1 1 0,1 0 0,0 0 0,0-1 1,0 1-1,0 0 0,0-1 0,-1 1 0,1 0 0,0 0 1,0-1-1,0 1 0,0 0 0,0-1 0,0 1 0,0 0 1,0 0-1,0-1 0,0 1 0,-18 18-214,10-7 191,0 0 1,2 0-1,-1 1 1,1 0-1,1 0 1,0 0 0,1 1-1,0 0 1,1 0-1,-3 21 1,6-33 14,0 0-1,1 0 1,-1-1 0,0 1-1,0 0 1,0 0-1,1-1 1,-1 1 0,0 0-1,1 0 1,-1-1 0,0 1-1,1-1 1,-1 1 0,1 0-1,-1-1 1,1 1-1,0-1 1,-1 1 0,1-1-1,-1 1 1,1-1 0,0 0-1,-1 1 1,1-1 0,0 0-1,0 1 1,30 3 96,29-10-2589,-36 0-2168,-1-1-2968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2883,'6'7'-1378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46 654 4708,'0'0'7117,"-6"9"-5324,-1 2-1522,-26 30 2095,39-62-1314,15-25-325,2 2 0,36-53 0,-18 32-378,23-41 226,121-209 153,-171 295-732,-14 20 1,0 0-1,0 0 0,0 0 1,1 0-1,-1 0 1,0 0-1,0 0 1,0 0-1,0 0 1,1 0-1,-1 0 1,0 0-1,0 0 1,0 0-1,1 0 1,-1 0-1,0 0 0,0 0 1,0 0-1,0 0 1,1 0-1,-1 0 1,0 0-1,0 0 1,0 0-1,1 0 1,-1 0-1,0 0 1,0 1-1,0-1 1,0 0-1,0 0 1,0 0-1,1 0 0,-1 0 1,0 1-1,0-1 1,0 0-1,0 0 1,0 0-1,0 0 1,0 1-1,0-1 1,0 0-1,0 0 1,0 0-1,0 0 1,0 1-1,1-1 0,-2 0 1,3 42-265,-3-25 426,-1 58-18,0-38-183,2 0 0,1 1 0,10 60 0,-9-91-193,-1 0 0,1-1-1,1 1 1,-1-1 0,6 11 0,-6-15-57,-1 0-1,0-1 1,0 1 0,1-1 0,-1 1 0,0-1 0,1 0 0,0 1 0,-1-1 0,1 0 0,0 0 0,-1 0 0,1 0 0,4 1 0,7-1-5003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47 11115,'0'0'14814,"-2"-8"-14275,2 6-535,-1 0 1,0 0 0,0 0-1,1 0 1,-1 0-1,0 0 1,-1 0 0,1 0-1,0 0 1,-1 0-1,1 0 1,-1 1 0,1-1-1,-1 1 1,0-1-1,1 1 1,-1 0 0,0-1-1,0 1 1,-3-1-1,2 1-20,1 1 0,0 0 0,-1-1-1,1 1 1,-1 0 0,1 0 0,-1 0-1,1 1 1,-1-1 0,1 1 0,0-1-1,-1 1 1,1 0 0,0 0 0,-1 0-1,1 0 1,0 0 0,0 0 0,0 1-1,0-1 1,0 1 0,0-1 0,1 1-1,-4 3 1,-19 25-287,27-20-292,19-6 191,88-3 334,-109-1 60,0 0-1,0 0 1,1 0-1,-1 0 1,0 0-1,1 1 1,-1-1-1,0 1 1,0-1-1,0 1 1,1-1-1,-1 1 1,0 0 0,0 0-1,0-1 1,0 1-1,0 0 1,0 0-1,0 0 1,-1 0-1,1 0 1,0 0-1,0 0 1,-1 0-1,1 0 1,-1 1-1,1-1 1,-1 0 0,1 0-1,-1 1 1,0-1-1,1 0 1,-1 0-1,0 1 1,0-1-1,0 0 1,0 1-1,-1 2 1,1-1 24,0 0 0,-1 1 1,0-1-1,1 1 0,-1-1 1,0 0-1,-1 0 0,1 1 0,-1-1 1,1 0-1,-1 0 0,0 0 1,-4 4-1,-2 0 78,0-1 0,0 1 0,-1-1 0,0-1 0,0 0 0,0 0 1,-1-1-1,0 0 0,0 0 0,0-1 0,-17 3 0,27-6-117,0 0 0,-1 0 1,1 0-1,0 0 0,-1 0 0,1 0 0,-1 0 1,1 0-1,0 0 0,-1 0 0,1 0 0,0 0 1,-1 0-1,1 0 0,-1 0 0,1 0 0,0 0 1,-1 0-1,1-1 0,0 1 0,-1 0 0,1 0 1,0 0-1,-1-1 0,1 1 0,0 0 0,-1 0 1,1-1-1,0 1 0,0 0 0,0-1 0,-1 1 1,1 0-1,0-1 0,0 1 0,0 0 1,0-1-1,-1 1 0,1-1 0,0 1 0,0 0 1,0-1-1,0 1 0,0 0 0,0-1 0,0 1 1,0-1-1,0 1 0,0 0 0,0-1 0,0 1 1,1-1-1,-1 1 0,0 0 0,0-1 0,0 1 1,0 0-1,1-1 0,-1 1 0,0 0 0,0 0 1,1-1-1,-1 1 0,1-1 0,18-22-3258,44-25-5616,-23 23 2167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4837,'0'0'11797,"8"6"-10291,-6-5-1548,2 2 303,0-1 0,1 1 0,-1-1 0,1 1 0,-1-1-1,1-1 1,0 1 0,4 0 0,-6-1-124,-1-1-1,1-1 1,-1 1 0,1 0-1,-1 0 1,1-1 0,-1 0 0,1 1-1,-1-1 1,0 0 0,1 0-1,-1 0 1,0 0 0,0-1 0,0 1-1,0-1 1,0 1 0,0-1-1,0 0 1,0 0 0,-1 0 0,3-2-1,-2 1-9,0 0-1,0 0 1,0 0-1,0 0 0,-1-1 1,1 1-1,-1 0 1,0-1-1,0 1 1,0-1-1,0 1 1,-1-1-1,1 0 0,-1 1 1,0-1-1,-1-6 1,1 9-80,0 0 0,0 0 0,0 0 0,-1 0 1,1 0-1,-1 0 0,1 0 0,-1 0 0,1 0 1,-1 0-1,1 0 0,-1 0 0,0 0 0,1 1 1,-1-1-1,0 0 0,0 0 0,0 1 0,0-1 0,1 1 1,-1-1-1,-2 0 0,1 1-59,0-1-1,0 1 0,0 0 1,0 0-1,0 0 1,0 0-1,0 0 1,0 1-1,0-1 1,0 1-1,0-1 1,0 1-1,0 0 0,0-1 1,0 1-1,-2 2 1,-4 2-12,0 0 0,1 1 0,0 0 0,0 1-1,0 0 1,1 0 0,0 0 0,0 1 0,-7 13 0,9-15 11,0 0 0,1 0 0,0 1 0,0-1-1,1 1 1,-1-1 0,2 1 0,-1 0 0,1 0 0,0 0 0,0 0-1,1 0 1,0 0 0,0 7 0,1-12 7,0 0 1,0 0-1,0 0 1,0 0-1,0 0 1,0-1-1,1 1 0,-1 0 1,1-1-1,-1 1 1,1-1-1,-1 0 0,1 1 1,0-1-1,0 0 1,0 0-1,0 0 0,-1 0 1,1 0-1,0 0 1,1-1-1,-1 1 0,0-1 1,0 1-1,0-1 1,3 0-1,62 2-441,-60-3 308,8 0-1020,-1 0 0,0-2-1,0 0 1,0 0 0,21-9-1,19-10-8961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15118,'0'0'7079,"0"8"-6353,-1 10-493,-1 1 0,-2-1 0,-4 18 0,3-17-201,1 0-1,1 0 0,0 0 1,1 27-1,2-46-36,0 1-1,0-1 1,0 1 0,0 0-1,0-1 1,0 1-1,0-1 1,1 1 0,-1-1-1,0 1 1,0-1-1,1 1 1,-1-1 0,0 1-1,1-1 1,-1 1-1,1-1 1,-1 1 0,1-1-1,-1 1 1,0-1 0,1 0-1,-1 1 1,1-1-1,0 0 1,-1 0 0,1 1-1,-1-1 1,2 0-1,23-1 14,20-15 141,-12-7-398,-29 19 200,0 0-1,1 0 0,-1 1 1,1 0-1,0-1 1,0 2-1,1-1 0,-1 0 1,0 1-1,1 0 0,0 1 1,-1-1-1,1 1 0,8-1 1,-13 2 35,0 1-1,-1-1 1,1 0 0,-1 1-1,1-1 1,0 1 0,-1-1 0,0 1-1,1-1 1,-1 1 0,1 0 0,-1-1-1,1 1 1,-1-1 0,0 1 0,0 0-1,1-1 1,-1 1 0,0 0 0,0 0-1,0-1 1,0 1 0,1 0 0,-1-1-1,0 1 1,-1 1 0,1 24-81,0-20 62,-1 3 206,0 0 0,-1 0 0,0 0-1,0-1 1,-1 1 0,-1-1 0,1 0 0,-1 0-1,-1 0 1,1 0 0,-1-1 0,-1 1 0,1-1-1,-1-1 1,0 1 0,-1-1 0,0 0-1,0 0 1,0-1 0,0 0 0,-1 0 0,0-1-1,0 0 1,0 0 0,-1-1 0,1 0 0,-1-1-1,1 0 1,-17 2 0,24-4-185,0 0 0,0 0 0,0 0 0,0 0 0,0 0 1,0 0-1,0 0 0,0-1 0,0 1 0,0 0 0,0-1 0,0 1 0,0-1 0,0 1 1,0-1-1,0 1 0,0-1 0,0 0 0,1 1 0,-1-1 0,0 0 0,0 0 1,1 0-1,-1 1 0,1-1 0,-1 0 0,1 0 0,-1 0 0,1 0 0,-1 0 0,1 0 1,0 0-1,0 0 0,-1 0 0,1 0 0,0-1 0,0 1 0,0 0 0,0 0 0,0 0 1,1-2-1,-1 0-275,1 1 0,-1-1 0,1 0 0,0 0 0,0 0 0,0 1 0,0-1 0,0 0-1,1 1 1,-1-1 0,1 1 0,0-1 0,0 1 0,4-4 0,43-22-6396,-24 15 511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51 121 16400,'0'0'5194,"11"-5"-4847,-7 4-260,1 0 0,0-1 1,-1 0-1,0 0 0,1-1 1,-1 1-1,0-1 0,0 0 1,0 0-1,-1 0 0,1 0 1,-1-1-1,0 1 0,1-1 1,-2 0-1,1 0 0,0 0 1,-1-1-1,0 1 0,0 0 1,0-1-1,0 0 0,-1 1 0,0-1 1,0 0-1,0 0 0,0-5 1,-1 9-71,0 0-1,-1 1 1,1-1 0,0 0 0,0 1-1,-1-1 1,1 1 0,0-1 0,-1 1 0,1-1-1,0 1 1,-1-1 0,1 1 0,-1-1 0,1 1-1,-1-1 1,1 1 0,-1 0 0,1-1 0,-1 1-1,1 0 1,-1-1 0,0 1 0,1 0 0,-1 0-1,0-1 1,1 1 0,-1 0 0,1 0-1,-1 0 1,0 0 0,1 0 0,-1 0 0,0 0-1,1 0 1,-1 0 0,0 1 0,1-1 0,-1 0-1,1 0 1,-1 0 0,0 1 0,-2 0-52,-1 0 0,1-1 0,0 1 0,1 1 1,-1-1-1,0 0 0,0 1 0,0 0 0,-2 2 0,-4 6 12,0 0-1,0 1 1,1 0-1,0 1 1,1-1-1,1 2 1,0-1-1,1 1 0,0 0 1,0 0-1,2 0 1,0 0-1,0 1 1,1 0-1,1-1 1,0 19-1,1-31 11,1 1-1,-1-1 1,1 0-1,0 0 1,0 1-1,-1-1 1,1 0-1,0 0 1,0 0-1,0 0 1,0 0-1,0 0 1,1 0-1,-1 0 1,0 0-1,0 0 1,0-1-1,1 1 1,-1-1-1,0 1 1,1-1-1,-1 1 1,1-1-1,-1 0 1,0 1-1,1-1 1,-1 0-1,1 0 1,-1 0-1,1 0 1,-1-1-1,1 1 1,1 0-1,3-1-54,1 0 0,0 0 0,0 0 1,0-1-1,-1 0 0,8-3 0,2-5-1141,0 0 0,0 0-1,-1-2 1,-1 0 0,25-26 0,-2-3-4071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83 13677,'0'0'4949,"-10"12"-4869,-14 27 369,2 0 1,1 2 0,-23 64 0,32-71-376,2-9-66,1 0-1,1 0 0,1 1 0,1 0 0,-3 39 0,9-65-11,0 0-1,0 1 1,1-1-1,-1 0 0,0 0 1,0 0-1,0 0 1,1 1-1,-1-1 1,0 0-1,0 0 1,0 0-1,1 0 1,-1 0-1,0 0 0,0 0 1,0 0-1,1 0 1,-1 0-1,0 0 1,0 0-1,1 0 1,-1 0-1,0 0 1,0 0-1,1 0 0,-1 0 1,0 0-1,0 0 1,0 0-1,1 0 1,-1 0-1,0 0 1,0-1-1,0 1 0,1 0 1,-1 0-1,0 0 1,0 0-1,0-1 1,0 1-1,1 0 1,-1 0-1,0 0 1,0 0-1,0-1 0,0 1 1,0 0-1,0 0 1,0-1-1,0 1 1,0 0-1,0 0 1,1 0-1,-1-1 1,0 1-1,11-13-40,0-12-290,-2 1 0,0-1 1,-1-1-1,-2 1 0,-1-1 1,0 0-1,0-43 0,-5 66 317,0 3 16,0-1 1,0 1-1,0-1 1,0 1-1,0 0 0,0-1 1,0 1-1,0-1 1,0 1-1,0-1 0,0 1 1,0-1-1,0 1 1,0 0-1,0-1 0,0 1 1,0-1-1,1 1 1,-1 0-1,0-1 1,0 1-1,0-1 0,1 1 1,-1 0-1,0-1 1,0 1-1,1 0 0,-1 0 1,0-1-1,1 1 1,-1 0-1,1-1 0,-1 1 1,0 0-1,1 0 1,-1 0-1,1 0 0,-1-1 1,0 1-1,1 0 1,-1 0-1,1 0 0,0 0 1,16 14-109,-15-12 107,0 0 0,0 1 0,0-2 0,0 1 0,1 0 0,-1 0 0,1-1 0,-1 1-1,1-1 1,2 2 0,1-3-185,0 0-1,0-1 0,0 1 1,0-1-1,0 0 0,-1 0 1,1-1-1,0 0 0,-1 0 1,0 0-1,1 0 0,-1-1 1,0 0-1,0 0 0,0-1 1,-1 1-1,1-1 0,7-8 1,9-10-281,0-1 1,23-33-1,-32 39 735,6-6 371,-1-1-1,-1-2 1,18-37-1,-60 116 1806,-41 90-1878,65-136-518,-51 147 1779,46-129-1642,1 0 0,1 1 0,1-1 0,0 33 1,4-58-176,0 0 1,-1 1-1,1-1 1,0 0 0,0 1-1,0-1 1,0 1 0,0-1-1,0 0 1,0 1 0,-1-1-1,1 0 1,0 1-1,0-1 1,0 1 0,1-1-1,-1 0 1,0 1 0,0-1-1,0 0 1,0 1 0,0-1-1,0 1 1,0-1-1,1 0 1,-1 1 0,0-1-1,0 0 1,1 0 0,-1 1-1,0-1 1,0 0 0,1 1-1,-1-1 1,0 0-1,1 0 1,-1 0 0,0 1-1,1-1 1,-1 0 0,0 0-1,1 0 1,-1 0 0,0 0-1,1 0 1,-1 0-1,1 1 1,-1-1 0,0 0-1,1 0 1,-1 0 0,0-1-1,1 1 1,-1 0 0,1 0-1,-1 0 1,0 0-1,1 0 1,-1 0 0,0 0-1,1-1 1,-1 1 0,0 0-1,1 0 1,-1-1 0,0 1-1,1 0 1,-1 0-1,0-1 1,19-22 1218,-12 1-1060,0 0 0,-2 0 0,0 0 0,2-34 0,-3-7-3186,-4 67 2887,-1-1 0,1 1 0,1 0 0,-1-1 0,0 1 1,1 0-1,0-1 0,0 1 0,0 0 0,0-1 0,1 1 0,-1-1 0,1 0 0,0 0 0,0 1 0,3 2 0,-2-4 124,-1 0-1,1 0 1,0-1 0,-1 0-1,1 1 1,0-1 0,0 0-1,0 0 1,0-1 0,0 1-1,0-1 1,1 1 0,-1-1-1,0 0 1,0 0 0,0-1-1,0 1 1,0 0 0,0-1-1,5-1 1,1-2 228,0 0-1,0-1 1,0 0 0,0 0 0,-1-1 0,0 0-1,0 0 1,0-1 0,-1 0 0,0-1-1,0 1 1,-1-1 0,0-1 0,-1 1-1,1-1 1,-2 0 0,6-11 0,-11 20-209,1 0 1,0 0-1,0 0 0,0 0 1,0 0-1,0 0 1,-1 0-1,1 0 0,0 0 1,0 0-1,0 0 1,0 0-1,0 0 0,-1 0 1,1 0-1,0 0 1,0 0-1,0 0 1,0 0-1,0 0 0,0 0 1,-1 0-1,1 0 1,0 0-1,0 0 0,0-1 1,0 1-1,0 0 1,0 0-1,0 0 1,0 0-1,0 0 0,-1 0 1,1-1-1,0 1 1,0 0-1,0 0 0,0 0 1,0 0-1,0 0 1,0 0-1,0-1 0,0 1 1,0 0-1,0 0 1,0 0-1,0 0 1,0 0-1,0-1 0,0 1 1,0 0-1,0 0 1,0 0-1,0 0 0,0 0 1,1 0-1,-1-1 1,0 1-1,0 0 1,0 0-1,0 0 0,0 0 1,0 0-1,0 0 1,0 0-1,1-1 0,-1 1 1,-13 12 69,-15 21-207,23-28 110,1 0-1,0 1 1,1-1-1,-1 1 1,1 0-1,0 1 1,1-1-1,-1 0 1,1 1-1,1-1 1,-3 13 0,5-19 11,-1 1 1,1 0-1,0 0 1,-1 0-1,1-1 1,0 1-1,-1 0 1,1 0 0,0-1-1,0 1 1,0-1-1,0 1 1,-1-1-1,1 1 1,0-1-1,0 0 1,0 1 0,0-1-1,0 0 1,0 0-1,0 1 1,0-1-1,0 0 1,0 0-1,0 0 1,0 0-1,0-1 1,2 1 0,36-2 178,-37 2-171,50-10 16,-42 8-50,-1 0-1,1 0 1,0 0 0,-1 1 0,1 1 0,0 0-1,0 0 1,10 2 0,-9-2 3006,-13-14 688,0 5-4488,-5-15 901,5 19-112,0 1 0,1-1 0,0 0-1,-1 1 1,1-1 0,1 0 0,-1 0 0,1 0-1,0 0 1,0 1 0,0-1 0,2-8-1,0 12-206,0-1 0,1 1 0,-1 0 0,0 0 0,0 0-1,1 0 1,-1 1 0,1-1 0,-1 1 0,1-1-1,-1 1 1,0 0 0,1 0 0,-1 0 0,1 0 0,4 1-1,1 0-597,28-4-2677,6-2-3155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5445,'1'-1'337,"-1"1"1,1 0-1,0-1 0,-1 1 0,1 0 0,-1-1 1,1 1-1,0 0 0,-1 0 0,1 0 0,0-1 1,0 1-1,-1 0 0,1 0 0,0 0 1,-1 0-1,1 0 0,0 0 0,-1 1 0,1-1 1,0 0-1,0 0 0,-1 0 0,1 1 0,-1-1 1,1 0-1,0 1 0,-1-1 0,1 0 0,-1 1 1,1-1-1,0 1 0,-1-1 0,1 1 1,-1-1-1,1 2 0,0 1-67,1 0 0,-2 0-1,1 0 1,0 0 0,0 0 0,-1 0 0,0 0-1,1 0 1,-2 4 0,-9 73-92,-2-37 49,-3 0 0,-1 0 0,-24 43 0,22-48-190,1 0 1,1 0-1,-19 79 0,35-115-99,0-1 0,-1 0 0,1 0 0,0 1 0,0-1 0,0 0 0,0 0 0,0 1 0,0-1 0,0 0 0,1 0 0,-1 1 0,0-1 0,1 0 0,0 2 0,0-2-112,-1-1 1,1 1 0,-1-1 0,1 0-1,0 1 1,-1-1 0,1 1-1,0-1 1,0 0 0,-1 0-1,1 1 1,0-1 0,0 0-1,-1 0 1,1 0 0,0 0 0,0 0-1,0 0 1,-1 0 0,1 0-1,0 0 1,0-1 0,-1 1-1,1 0 1,1-1 0,21-7-5294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67 11979,'0'0'9545,"-9"7"-9491,1-2-64,2 0 1,-1 0-1,1 1 1,-1-1-1,1 2 1,1-1-1,-1 1 1,1-1-1,1 1 1,-1 1-1,1-1 1,0 1-1,1 0 1,0-1-1,0 2 1,0-1-1,-1 15 1,4-23 6,0 1 0,0 0 1,0 0-1,0 0 0,0-1 1,0 1-1,0 0 0,1 0 1,-1 0-1,0-1 0,1 1 0,-1 0 1,0 0-1,1-1 0,-1 1 1,1 0-1,-1-1 0,1 1 0,-1-1 1,1 1-1,0-1 0,-1 1 1,1-1-1,0 1 0,-1-1 0,1 1 1,0-1-1,0 0 0,-1 1 1,1-1-1,0 0 0,0 0 0,-1 0 1,1 0-1,0 0 0,0 1 1,0-1-1,-1-1 0,1 1 0,0 0 1,0 0-1,0 0 0,-1 0 1,2-1-1,39-12 488,-15-4-272,0-1 1,-1-1 0,-1-2-1,-1 0 1,0-1-1,-2-2 1,35-49-1,-67 90-249,0 0 0,2 1-1,0 0 1,1 1 0,1-1-1,1 2 1,0-1 0,2 1 0,-4 34-1,7-52 42,1-1-1,0 1 1,-1 0-1,1 0 0,0-1 1,0 1-1,0 0 1,0 0-1,1-1 1,-1 1-1,0 0 1,1 0-1,-1-1 1,1 1-1,0 0 1,-1-1-1,1 1 0,0-1 1,0 1-1,0-1 1,0 1-1,0-1 1,1 1-1,-1-1 1,0 0-1,1 0 1,-1 0-1,0 0 1,1 0-1,-1 0 0,1 0 1,0 0-1,-1-1 1,1 1-1,0 0 1,-1-1-1,1 0 1,0 1-1,0-1 1,-1 0-1,1 0 0,0 0 1,0 0-1,0 0 1,-1 0-1,4-1 1,1 0 167,0-1 0,1 0 0,-1 0 0,0 0 0,0 0 0,0-1 0,-1 0 0,1-1 0,-1 1 0,1-1 0,7-7 0,-4 2 25,-1 0-1,0 0 0,-1 0 0,0-1 0,0-1 0,-1 1 1,-1-1-1,0 0 0,0 0 0,-1 0 0,0-1 1,-1 1-1,0-1 0,-1 0 0,1-19 0,-3 31-202,0-1-1,0 1 0,0-1 0,0 1 1,0 0-1,0-1 0,0 1 1,-1-1-1,1 1 0,0-1 0,0 1 1,0-1-1,0 1 0,-1 0 0,1-1 1,0 1-1,0-1 0,-1 1 1,1 0-1,0-1 0,-1 1 0,1 0 1,0 0-1,-1-1 0,1 1 0,0 0 1,-1 0-1,1-1 0,-1 1 1,1 0-1,0 0 0,-1 0 0,1 0 1,-1 0-1,1-1 0,-1 1 1,1 0-1,-1 0 0,1 0 0,-1 0 1,1 0-1,0 1 0,-1-1 0,1 0 1,-1 0-1,1 0 0,-1 0 1,-19 10-4113,18-8 510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87 7911,'0'0'15418,"1"-8"-15328,3-64 3033,-4 72-3213,-32 26-268,13-10 427,8-7-76,1 0-1,0 1 0,-10 12 1,18-20-11,0 1 0,0 0 0,0 0 0,0 0 0,1 1 1,-1-1-1,1 0 0,0 1 0,0-1 0,0 0 0,0 1 0,1-1 0,-1 1 1,1 0-1,0-1 0,0 1 0,1 3 0,-1-5 12,1-1 0,0 0-1,-1 0 1,1 0 0,0-1 0,0 1-1,0 0 1,0 0 0,0 0 0,0-1-1,0 1 1,0 0 0,0-1 0,0 1-1,0-1 1,0 1 0,0-1 0,1 0 0,-1 1-1,0-1 1,0 0 0,0 0 0,1 0-1,-1 0 1,0 0 0,0 0 0,1 0-1,-1 0 1,0 0 0,0-1 0,0 1-1,0-1 1,1 1 0,-1-1 0,1 0-1,45-16 77,78-62 81,-25 12-78,-100 67-74,1 0 1,-1 0-1,0-1 0,0 1 0,0 0 0,1 0 0,-1-1 0,0 1 0,1 0 0,-1 0 0,0 0 0,0 0 0,1-1 0,-1 1 0,0 0 0,1 0 0,-1 0 0,0 0 0,1 0 0,-1 0 0,0 0 0,1 0 0,-1 0 0,0 0 0,1 0 0,-1 0 0,0 0 0,1 0 0,-1 0 0,0 0 0,1 1 0,-1-1 0,0 0 0,1 0 0,-1 0 0,0 0 0,1 1 0,-1-1 0,0 0 0,0 0 0,1 1 0,-1-1 0,0 0 0,0 0 0,0 1 0,0-1 0,1 1 0,-3 22-102,-18 27-40,1-21 342,17-26 383,13-20 84,-2 2-519,0 0 0,-1 0 1,0-1-1,5-17 0,-13 33-212,0 0 0,1-1 0,-1 1-1,0 0 1,0-1 0,0 1 0,1 0 0,-1-1-1,0 1 1,1 0 0,-1-1 0,0 1 0,0 0-1,1 0 1,-1 0 0,1-1 0,-1 1 0,0 0-1,1 0 1,-1 0 0,0 0 0,1 0 0,-1-1-1,1 1 1,-1 0 0,0 0 0,1 0 0,-1 0-1,0 0 1,1 0 0,-1 1 0,1-1 0,-1 0 0,0 0-1,1 0 1,0 0 0,19 8-2506,-4-3-966,2-4-493,-2-1-1677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15022,'0'0'2055,"-13"2"-186,-3 2-1558,-1 1 0,1 0 1,0 1-1,-17 9 0,27-12-279,1 0 1,-1 0-1,0 1 1,1-1-1,-1 1 1,1 1-1,0-1 1,1 1 0,-1-1-1,1 1 1,0 1-1,0-1 1,0 1-1,1-1 1,0 1-1,-4 9 1,7-14-42,0-1 1,0 0 0,0 1 0,0-1 0,0 1-1,0-1 1,0 0 0,0 1 0,0-1 0,0 1-1,0-1 1,0 0 0,1 1 0,-1-1 0,0 0-1,0 1 1,0-1 0,1 0 0,-1 1 0,0-1-1,0 0 1,1 1 0,-1-1 0,0 0 0,1 0-1,-1 1 1,0-1 0,1 0 0,-1 0 0,0 0-1,1 1 1,-1-1 0,1 0 0,23 5 73,33-5 313,-44-1-404,91 1 5,-103 0 18,0 0 0,-1 0 0,1 0 0,0 0 0,-1 0 0,1 0 0,0 0 0,-1 0 0,1 0 0,0 0 0,-1 0 0,1 0 0,0 1 0,-1-1 0,1 0 0,0 0 1,-1 1-1,1-1 0,-1 1 0,1-1 0,-1 0 0,1 1 0,-1-1 0,1 1 0,-1-1 0,1 1 0,-1-1 0,1 1 0,-1 0 0,0-1 0,1 1 0,-1-1 0,0 1 0,0 0 0,1-1 0,-1 1 0,0 0 0,0-1 0,0 1 0,0 0 0,0 0 0,0-1 0,0 1 0,0 0 0,0-1 0,-1 2 0,1 0 62,-1 1-1,0-1 0,0 0 1,0 1-1,0-1 0,0 0 1,-1 0-1,1 1 1,-1-1-1,1 0 0,-3 2 1,-9 7 209,0 0 0,-1-1 0,0 0 0,0-2-1,-1 1 1,0-2 0,-1 0 0,0 0 0,-26 6 0,41-13-407,1 0 0,0 0-1,-1 0 1,1 0-1,0 0 1,-1 0-1,1 0 1,0 0 0,-1 0-1,1 0 1,0 0-1,-1 0 1,1 0-1,-1-1 1,1 1 0,0 0-1,0 0 1,-1 0-1,1 0 1,0-1-1,-1 1 1,1 0 0,0 0-1,0 0 1,-1-1-1,1 1 1,0 0-1,0-1 1,-1 1-1,1 0 1,0 0 0,0-1-1,0 1 1,0 0-1,0-1 1,-1 1-1,1 0 1,0-1 0,0 1-1,0 0 1,0-1-1,0 1 1,0-1-1,0 1 1,0 0 0,0-1-1,0 1 1,1 0-1,-1-1 1,0 1-1,0 0 1,0-1 0,0 1-1,0 0 1,1 0-1,-1-1 1,0 1-1,0-1 1,1 0-64,5-17-6651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69 14926,'0'0'6609,"9"2"-5808,-3-1-677,0-1 1,0 1 0,0-1-1,0 0 1,0-1-1,0 1 1,10-4-1,-14 4-78,0-1 0,0 1 0,0-1-1,0 0 1,0 0 0,0 0-1,0 0 1,0 0 0,0-1-1,0 1 1,-1 0 0,1-1-1,-1 0 1,1 1 0,-1-1-1,1 0 1,-1 0 0,0 1 0,0-1-1,0 0 1,0 0 0,0 0-1,-1 0 1,1-1 0,0 1-1,-1 0 1,0 0 0,1 0-1,-1 0 1,0-3 0,0 4-33,0 0 0,0 1 0,0-1 0,-1 0 0,1 1 0,0-1 0,0 0 0,0 1 0,-1-1 0,1 1 0,0-1 0,-1 1 0,1-1 0,0 1 0,-1-1 0,1 1 1,-1-1-1,1 1 0,0-1 0,-1 1 0,1-1 0,-1 1 0,0 0 0,1-1 0,-1 1 0,1 0 0,-1 0 0,-1-1 0,-24-1-102,19 3 57,1 0 1,0 0 0,0 1-1,-1-1 1,1 2 0,-6 2-1,1 2 12,0 1 0,1 0 1,1 1-1,-1 0 0,-7 11 0,13-17 9,1 1 0,0 0-1,0 0 1,0 1 0,0-1 0,1 0-1,-1 1 1,1 0 0,1-1 0,-1 1-1,1 0 1,-1 0 0,1 0 0,1 0-1,-1 9 1,1-12 4,1-1 1,0 0-1,0 0 0,-1 1 0,1-1 0,0 0 1,0 0-1,0 0 0,0 0 0,1 0 0,-1 0 1,0-1-1,0 1 0,0 0 0,1-1 0,-1 1 1,0-1-1,1 1 0,-1-1 0,1 1 0,-1-1 1,0 0-1,1 0 0,-1 0 0,1 0 0,2 0 1,50 1-177,-40-2-70,82 0-5448,-46-2-1736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12876,'2'10'1180,"11"75"-598,2 115 0,-13 98-130,-3-174 292,1-124-706,0 0 0,0 0 1,0 0-1,0 0 0,0 0 1,0 0-1,0 0 0,0 0 1,0 0-1,0 0 0,0 0 1,-1 0-1,1 0 1,0 0-1,0 0 0,0 0 1,0 0-1,0 0 0,0 0 1,0 0-1,0 0 0,0 0 1,0 0-1,0 0 0,0 0 1,0 0-1,0 0 1,0 0-1,0 0 0,0 0 1,-1 0-1,1 0 0,0 0 1,0 0-1,0 1 0,0-1 1,0 0-1,0 0 1,-4-13 804,-5-21 26,2-26-731,2 0 0,2 0 0,9-93 0,-1 109-107,2 0 0,1 1 0,3 0-1,1 1 1,28-64 0,-31 86-114,1 1 1,1 0 0,0 1-1,2 0 1,14-15 0,-23 28 58,0 1 0,0-1 0,0 1 0,0 0 0,1 1 0,-1-1 0,1 1 1,0 0-1,0 0 0,0 0 0,1 1 0,-1 0 0,1 0 0,-1 0 0,1 1 0,0-1 0,-1 1 0,1 1 0,0-1 1,0 1-1,0 0 0,0 0 0,6 2 0,-10-1 23,0 0 1,1 0-1,-1 0 1,0 0-1,0 1 1,0-1-1,0 0 0,0 1 1,0 0-1,-1-1 1,1 1-1,0 0 1,-1 0-1,1 0 1,-1 0-1,0 0 0,0 1 1,0-1-1,0 0 1,0 0-1,0 1 1,-1-1-1,1 1 0,-1-1 1,1 0-1,-1 1 1,0-1-1,0 1 1,0-1-1,0 1 1,-1-1-1,1 1 0,-2 3 1,0 4 100,1-1-1,-2 0 1,1 0 0,-1-1 0,-1 1 0,0 0 0,-8 14-1,-5-1 187,-1 0 0,0-1-1,-29 24 1,36-35-236,-1 0 1,0-1 0,0-1 0,-1 0-1,0-1 1,0 0 0,-27 9-1,40-16-87,-1 0 0,1 0 0,0 0 1,-1 1-1,1-1 0,0 0 0,-1 0 0,1 0 0,0 0 0,-1 0 0,1 0 0,0 0 0,-1 0 0,1 0 0,0 0 0,-1 0 0,1 0 0,0-1 0,-1 1 0,1 0 0,0 0 0,0 0 0,-1 0 0,1 0 0,0-1 0,-1 1 0,1 0 0,0 0 0,0 0 0,-1-1 0,1 1 0,0 0 0,0-1 0,0 1 0,-1 0 0,1 0 0,0-1 0,1-16-2097,12-16-3808,15-12-4660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201 260 15118,'0'0'6817,"-12"-6"-5680,-40-18-485,49 23-659,0 0 0,0 1 1,0 0-1,0-1 0,0 1 0,1 0 1,-1 0-1,0 1 0,0-1 1,0 1-1,0-1 0,0 1 0,0 0 1,1 0-1,-1 0 0,0 0 0,1 1 1,-1-1-1,1 1 0,-1-1 1,1 1-1,0 0 0,0 0 0,-4 4 1,-1 2-18,1 0 0,0 0 1,0 0-1,1 1 1,-5 10-1,6-13 3,0 1-1,1 0 1,0 0 0,0 1-1,1-1 1,0 1 0,0-1-1,1 1 1,0 0 0,0 13-1,1-20 12,1 1 0,-1-1 0,1 0 1,-1 0-1,1 1 0,0-1 0,-1 0 0,1 0 0,0 0 0,0 0 0,0 0 0,0 0 0,-1 0 0,2 0 0,-1 0 0,0-1 1,0 1-1,0 0 0,0 0 0,0-1 0,1 1 0,-1-1 0,0 1 0,0-1 0,1 0 0,-1 0 0,0 1 0,1-1 0,-1 0 0,0 0 1,1 0-1,-1 0 0,0 0 0,1-1 0,-1 1 0,0 0 0,3-1 0,3-1 33,1 0 0,0 0 0,-1 0-1,0-1 1,12-5 0,1-5 184,0-1 1,-1 0-1,0-2 0,-1 0 1,-1-1-1,0 0 0,-2-2 1,0 0-1,-1 0 0,0-1 0,19-42 1,-40 76-912,2-5 606,1-1-1,0 1 1,1 0-1,0 1 0,0-1 1,1 0-1,0 1 0,0-1 1,1 1-1,0 13 0,2-22 89,-1 1 0,1-1 0,-1 0 0,1 1 0,-1-1 0,1 0 0,0 0 0,0 0-1,0 0 1,-1 0 0,1 0 0,0 0 0,0 0 0,0 0 0,1 0 0,-1 0 0,0-1-1,0 1 1,0 0 0,1-1 0,-1 1 0,0-1 0,0 1 0,1-1 0,-1 0 0,0 1 0,1-1-1,-1 0 1,1 0 0,-1 0 0,0 0 0,1 0 0,-1 0 0,0-1 0,3 0 0,2 1 21,1-1 1,-1-1-1,1 1 1,-1-1-1,1 0 1,6-4-1,7-7 150,-1 0 0,-1-1 0,0-1 0,-1-1 0,0 0 0,-2-1 0,0-1 0,-1-1 0,0 0 0,-2 0-1,0-1 1,-1-1 0,14-39 0,-21 40-114,-14 32-302,-14 29-28,5-5 249,2 1-1,1 0 1,2 1 0,2 1 0,2 0-1,1 1 1,2 0 0,1 0-1,3 0 1,1 1 0,2-1-1,1 1 1,9 42 0,-8-74 43,0 1-1,-1-1 1,0 0 0,-1 0 0,1 1 0,-2-1 0,1 0 0,-3 11 0,3-20 18,0 1 0,-1 0 0,1-1 1,0 1-1,0-1 0,0 0 0,-1 1 1,1-1-1,0 1 0,-1-1 0,1 1 1,0-1-1,-1 0 0,1 1 0,0-1 1,-1 1-1,1-1 0,-1 0 0,1 0 1,0 1-1,-1-1 0,1 0 0,-1 0 1,1 1-1,-1-1 0,1 0 0,-1 0 0,1 0 1,-1 0-1,0 0 0,1 0 0,-1 0 1,0 0-1,-13-13 917,-4-27-236,11 11-703,2-1 1,1 1-1,1-1 1,2 0-1,1 0 0,1 1 1,8-45-1,-9 71-62,1-1 1,0 0-1,0 0 1,1 1-1,-1-1 1,1 1-1,-1-1 0,1 1 1,0-1-1,1 1 1,-1 0-1,0 0 1,1 0-1,0 1 1,0-1-1,0 0 0,0 1 1,3-2-1,4-2-925,1 2 0,-1-1 0,1 2 1,20-6-1,-10 4-914,33-9-4558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84 16207,'0'0'4335,"1"-9"-2755,-1-27-523,0 36-1041,0-1-1,0 0 0,0 1 1,-1-1-1,1 1 0,0-1 0,-1 0 1,1 1-1,0-1 0,-1 1 1,1-1-1,-1 1 0,1-1 1,-1 1-1,1 0 0,-1-1 1,1 1-1,-1-1 0,1 1 1,-1 0-1,0-1 0,1 1 0,-1 0 1,1 0-1,-1 0 0,0 0 1,1-1-1,-1 1 0,0 0 1,1 0-1,-1 0 0,0 0 1,1 0-1,-1 0 0,0 1 1,1-1-1,-1 0 0,-1 0 0,-23 10-361,11-1 336,1 1-1,0 1 0,1 0 0,0 1 1,1 0-1,0 0 0,1 2 1,0-1-1,1 1 0,-9 18 1,18-31-1,-1 0 0,1-1 0,0 1 1,-1 0-1,1 0 0,0 0 0,-1 0 0,1-1 1,0 1-1,0 0 0,0 0 0,0 0 0,0 0 0,0 0 1,0 0-1,0-1 0,0 1 0,0 0 0,0 0 1,0 0-1,1 0 0,0 1 0,14 0-113,26-20 283,-14 3-131,1 1 1,31-10-1,-48 20-46,0 1 1,1 0-1,-1 0 0,1 1 0,0 1 1,0 0-1,-1 1 0,20 1 0,-29-1 12,0 1 0,0-1-1,-1 0 1,1 1-1,0 0 1,0-1-1,0 1 1,0 0-1,-1 0 1,1 0-1,0 0 1,-1 0 0,1 0-1,-1 0 1,1 1-1,-1-1 1,0 1-1,1-1 1,-1 1-1,0-1 1,0 1 0,0 0-1,1 1 1,-1 1-9,0 1 0,0-1-1,0 0 1,-1 0 0,1 0 0,-1 1 0,0-1 0,0 0 0,0 0 0,-2 6 0,0 3 27,-1 0-1,-1 0 1,0 0-1,-1-1 1,-12 23 0,5-14 36,0-1 0,-1-1 0,-1 0 0,-1-1 0,0 0 0,-1-1 0,-36 28 0,52-45-36,0 0 0,-1 1 0,1-1-1,0 0 1,-1 0 0,1 1 0,0-1 0,0 0 0,-1 0 0,1 0 0,0 0 0,-1 1-1,1-1 1,0 0 0,-1 0 0,1 0 0,-1 0 0,1 0 0,0 0 0,-1 0-1,1 0 1,0 0 0,-1 0 0,1 0 0,0 0 0,-1 0 0,1 0 0,0 0 0,-1-1-1,1 1 1,0 0 0,-1 0 0,1 0 0,0 0 0,-1-1 0,1 1 0,0 0 0,0 0-1,-1-1 1,1 1 0,-1-1 0,0-19 115,11-27-209,10-16 96,2 0-1,3 2 0,37-67 1,-36 97-241,-10 22-473,-16 9 664,0 0 0,1 0 0,-1 0 0,0 0 0,1 0 0,-1 0-1,0 0 1,1 0 0,-1 1 0,0-1 0,1 0 0,-1 0 0,0 0 0,0 0-1,1 1 1,-1-1 0,0 0 0,0 0 0,1 0 0,-1 1 0,0-1 0,0 0-1,1 1 1,-1-1 0,0 0 0,0 0 0,0 1 0,0-1 0,0 0 0,1 1-1,-1-1 1,0 0 0,0 1 0,0-1 0,0 0 0,0 1 0,0-1 0,0 0-1,0 1 1,0 0 0,-1 0 42,1 0-1,0 0 0,0 0 1,0 1-1,0-1 0,0 0 1,0 0-1,0 0 0,1 1 1,-1-1-1,0 0 1,1 0-1,-1 0 0,1 0 1,-1 0-1,1 0 0,-1 0 1,1 0-1,0 0 1,0 0-1,-1 0 0,1 0 1,0 0-1,0 0 0,0-1 1,0 1-1,0 0 0,0-1 1,0 1-1,0-1 1,0 1-1,0-1 0,0 1 1,1-1-1,-1 0 0,0 0 1,0 1-1,0-1 0,0 0 1,3 0-1,-1-1 98,0 0 1,1-1-1,-1 1 0,0-1 0,0 1 1,0-1-1,0 0 0,0 0 0,-1 0 1,1-1-1,-1 1 0,1-1 1,2-4-1,-3 4 38,0 0-1,0 0 1,-1 0 0,1-1 0,-1 1 0,0 0 0,0-1-1,0 1 1,0-1 0,-1 0 0,1 1 0,-1-1-1,0 1 1,-1-8 0,1 2-924,2 10 457,-1 0-1,1 0 1,0 0 0,0 0-1,0-1 1,-1 1 0,1-1-1,0 1 1,0-1-1,0 1 1,0-1 0,0 0-1,3 0 1,-4 0 26,63 2-6709,-35-2 2295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9929,'0'0'3305,"-11"-1"-502,9 1-2725,-6-1 116,1 0 0,-1 1 0,0-1-1,1 2 1,-1-1 0,0 1 0,1 0 0,-1 1 0,1-1-1,-1 1 1,1 1 0,0 0 0,0 0 0,0 0 0,0 1 0,-6 4-1,7-3-149,1 0-1,0 0 1,0 0-1,1 0 0,-1 1 1,1 0-1,1 0 1,-1 0-1,1 0 1,0 0-1,0 1 0,1-1 1,0 1-1,-2 7 1,4-13-48,0 0 0,0 0 0,0 0 0,0 0 0,0 0 0,0 0 1,0-1-1,0 1 0,0 0 0,1 0 0,-1 0 0,0 0 0,0 0 0,1 0 1,-1-1-1,1 1 0,-1 0 0,1 0 0,-1-1 0,1 1 0,-1 0 1,1-1-1,0 1 0,-1 0 0,1-1 0,0 1 0,0 0 0,29 6 190,-19-7-102,-1-1 0,0 0-1,1 0 1,12-4 0,-9 0-34,0 0 0,-1-1-1,0-1 1,0 0 0,0 0-1,19-16 1,-25 17 24,1 0 0,-1 0-1,0-1 1,0 0 0,-1-1 0,0 1-1,0-1 1,-1-1 0,0 1 0,-1-1 0,5-9-1,-10 13-30,-6 8-112,-7 9-6,13-11 76,-5 7 29,0-1-1,0 1 1,1 0 0,0 0 0,1 0 0,-1 1-1,2-1 1,-1 1 0,-3 15 0,7-23-23,0-1 0,0 1 1,0 0-1,0-1 0,0 1 0,0 0 1,0-1-1,0 1 0,0 0 0,1-1 1,-1 1-1,0-1 0,0 1 1,1 0-1,-1-1 0,0 1 0,1-1 1,-1 1-1,0-1 0,1 1 0,-1-1 1,1 1-1,-1-1 0,1 0 0,-1 1 1,1-1-1,-1 1 0,1-1 1,-1 0-1,1 0 0,0 1 0,-1-1 1,2 0-1,29 1 511,30-16 366,-43 8-830,0-1 0,-1 0 0,0-2 0,0 0 0,-1-1 0,-1-1 0,0 0 0,25-26 0,-34 27 63,-14 15-256,-13 15-84,15-11 210,1-3 21,0 1 0,1 0 0,-1 0 0,1 1 1,0-1-1,1 1 0,0 0 0,0 0 0,0 0 1,1 0-1,-2 8 0,5-14 15,-1 0-1,1 0 1,-1-1-1,1 1 1,0 0 0,0-1-1,-1 1 1,1-1 0,0 1-1,0-1 1,0 1-1,0-1 1,0 1 0,-1-1-1,1 0 1,0 0 0,0 1-1,0-1 1,0 0-1,0 0 1,0 0 0,0 0-1,0 0 1,0 0-1,0 0 1,0 0 0,0-1-1,0 1 1,0 0 0,1-1-1,35-7 814,-17-1-744,-1-1 0,0-1 0,0-1 0,-1-1 0,-1 0 0,0-1 0,-1-1 0,23-29 0,-43 54-466,-4 4 256,1 1-1,1-1 1,0 2 0,1-1-1,-4 25 1,9-39-45,1 0 0,0 0 0,-1 0 0,1 0 0,0-1 0,0 1 0,0 0 0,0 0 0,0-1 0,0 1 0,0-1 0,0 1 0,0-1 0,0 1 0,0-1 0,0 0 0,0 1 0,0-1 0,1 0 0,-1 0 0,0 0 0,0 0 0,0 0 0,0 0 0,0 0 0,1 0 0,-1 0 0,0-1 0,0 1 0,0 0 0,2-2 0,42-8-4993,-11-8-588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11659,'0'0'6187,"-7"12"-5840,-19 39 577,2 2-1,-29 91 1,53-143-939,-38 132 1025,32-118-627,0 1-1,-1-1 1,-1 0-1,0-1 1,-1 0-1,-12 15 1,14-25-28,7-13-33,7-16 111,19-31-707,2 1-1,3 1 1,2 2-1,63-76 1,-84 114 257,0 1 0,0 1 0,2 0 0,-1 1 0,21-13 0,-26 19-111,1 0 0,0 0 0,0 1 0,0 0 0,1 1 0,0 0 0,-1 1 0,1 0-1,0 0 1,17 0 0,-26 2 122,-1 0-1,1 0 0,0 0 1,-1 0-1,1 0 0,-1 0 1,1 0-1,-1 0 0,1 0 1,-1 0-1,1 0 0,-1 1 1,1-1-1,-1 0 0,1 0 1,-1 1-1,0-1 1,1 0-1,-1 0 0,1 1 1,-1-1-1,0 1 0,1-1 1,-1 0-1,0 1 0,1-1 1,-1 1-1,0-1 0,1 1 1,-1-1-1,0 1 0,0 0 1,-3 20 219,-21 18 765,10-24-602,0 0 0,-1-1 0,0-1 0,-2 0 0,1-2 1,-1 1-1,-1-2 0,0 0 0,0-1 0,-24 7 0,40-15-404,1-1-1,-1 1 1,1-1 0,-1 1 0,1-1-1,-1 0 1,0 1 0,1-1-1,-1 0 1,1 0 0,-1 0-1,1 0 1,-1-1 0,0 1-1,1 0 1,-1-1 0,-1 0-1,3 1-118,-1-1 1,1 1-1,0-1 0,0 1 0,-1-1 0,1 0 0,0 1 0,0-1 0,0 1 0,0-1 0,0 0 0,0 1 1,0-1-1,0 1 0,0-1 0,0 0 0,0 1 0,0-1 0,0 1 0,1-1 0,-1 1 0,0-1 0,0 0 1,1 1-1,-1-1 0,0 1 0,1-1 0,0 0 0,2-4-1091,1 0 0,0 0 0,0 0 0,0 0 0,1 1-1,10-8 1,15-6-2952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 11563,'0'0'13100,"-14"-1"-12891,6 1-197,0 0 0,0 0 1,0 1-1,0 0 0,0 0 1,0 1-1,0 0 0,0 1 1,1-1-1,-1 1 0,1 1 1,-1 0-1,1 0 0,1 0 1,-12 10-1,14-11-5,-32 31 1,35-34-14,0 1 1,0 0-1,0 0 1,0 0-1,0 1 1,0-1-1,1 0 1,-1 0-1,0 0 1,1 0-1,-1 1 1,0-1 0,1 0-1,0 1 1,-1-1-1,1 0 1,0 1-1,0-1 1,-1 1-1,1-1 1,0 0-1,1 1 1,-1-1-1,0 1 1,0-1-1,0 0 1,1 1-1,0 1 1,2-2 11,0 1 1,0-1-1,0 0 0,0 0 1,0 0-1,0 0 0,1-1 1,-1 1-1,0-1 1,0 0-1,1 0 0,-1 0 1,5-1-1,4 1-10,80-1-635,-50-1 443,65 6 1,-106-4 213,0 0-1,-1 0 1,1 0 0,0 0-1,-1 0 1,1 0-1,0 0 1,-1 0 0,1 0-1,0 0 1,-1 0 0,1 1-1,0-1 1,-1 0 0,1 0-1,0 1 1,-1-1-1,1 1 1,-1-1 0,1 0-1,0 1 1,-1-1 0,1 1-1,-1-1 1,0 1 0,1-1-1,-1 1 1,1 0-1,-1-1 1,0 1 0,1-1-1,-1 1 1,0 0 0,0-1-1,0 1 1,1 0 0,-1-1-1,0 1 1,0 0-1,0-1 1,0 1 0,0 0-1,0 0 1,0-1 0,0 1-1,-1 0 1,1-1 0,0 1-1,0 0 1,0-1-1,-1 1 1,1-1 0,0 1-1,-1 0 1,1-1 0,-1 1-1,1-1 1,-1 1 0,0 0-1,-32 31 1584,11-18-1174,0-1 1,-1-1 0,0-1 0,-28 9 0,38-15-1262,-1-2-1,0 1 1,0-2 0,0 0-1,-17 1 1,17-3-5417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14542,'0'0'5733,"46"30"-4227,-6-25-545,8 0 160,7-3-737,0 2-288,1-1 0,-8 0-448,-2 0-1122,-11-1-576,-6-2-736,-9 0-1891,-10-5-2305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14061,'0'0'4714,"14"0"-3828,22 2 211,42 7 0,-68-8-972,0 1 0,1 0 1,-1 1-1,-1 0 0,1 0 0,0 1 1,-1 1-1,0-1 0,0 1 0,15 12 1,-22-15-90,0 1 0,0-1 0,0 1 0,0 0 0,0 0 0,0 0 0,-1 0-1,0 1 1,1-1 0,-1 0 0,-1 0 0,1 1 0,0-1 0,-1 1 0,1-1 0,-1 1 0,0-1 0,0 0 0,-1 1 0,1-1 0,-1 1 0,1-1 0,-1 1 0,0-1 0,0 0 0,-1 0 0,-2 5 0,-4 9 190,-1-1 0,-1 0-1,-22 27 1,20-28-380,-1 3-9,-20 25-896,8-22-4643,12-15-4708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9385,'0'0'12396,"1"8"-12364,2 16 64,-2 0 1,-3 38 0,1-6-3,1-55-93,0 0 0,0-1 0,0 1-1,1 0 1,-1 0 0,0 0 0,0-1 0,1 1 0,-1 0-1,1 0 1,-1-1 0,1 1 0,-1 0 0,1 0 0,-1-1-1,1 1 1,0-1 0,-1 1 0,1-1 0,0 1 0,-1-1-1,1 1 1,0-1 0,0 1 0,-1-1 0,1 0 0,0 0-1,0 1 1,0-1 0,0 0 0,-1 0 0,1 0 0,0 0-1,0 0 1,0 0 0,0 0 0,0 0 0,0 0 0,-1 0-1,1-1 1,0 1 0,0 0 0,0 0 0,-1-1 0,1 1-1,0-1 1,1 0 0,42-20 867,-6-7-271,43-43 0,2-2-436,-83 73-168,0 0 0,0-1 0,1 1-1,-1 0 1,0 0 0,0-1 0,1 1-1,-1 0 1,0 0 0,1 0 0,-1 0-1,0-1 1,0 1 0,1 0 0,-1 0-1,1 0 1,-1 0 0,0 0 0,1 0-1,-1 0 1,0 0 0,1 0 0,-1 0-1,0 0 1,1 0 0,-1 0 0,0 0-1,1 0 1,-1 0 0,0 1 0,1-1-1,-1 0 1,0 0 0,1 0 0,-1 0-1,0 1 1,0-1 0,1 0 0,-1 0-1,0 1 1,0-1 0,1 0 0,-1 1-1,6 21-31,-6 42 220,0-50-206,-1 12 56,0-18-89,0 1 0,1-1 1,1 1-1,-1-1 0,3 10 1,-3-18-50,1 1 0,-1 0 0,1-1 0,-1 1 0,1 0 1,-1-1-1,1 1 0,-1-1 0,1 1 0,0-1 0,-1 1 1,1-1-1,0 0 0,-1 1 0,1-1 0,0 0 0,0 0 1,-1 1-1,1-1 0,0 0 0,0 0 0,0 0 0,-1 0 1,1 0-1,0 0 0,0 0 0,0 0 0,-1 0 0,1 0 1,0-1-1,1 1 0,26-10-7349,-5-5-1000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63 16432,'0'0'2055,"-10"-1"48,3 0-1859,2-1-117,-1 1 0,0 0-1,1 1 1,-1-1-1,0 1 1,1 0-1,-1 1 1,0-1-1,1 1 1,-1 0-1,1 1 1,-1-1-1,1 1 1,0 0-1,-10 5 1,6 0-59,1 0 0,0 1 1,-14 15-1,20-20-74,-1 1-1,1-1 1,0 1 0,-1-1 0,2 1 0,-1 0-1,0 0 1,1 0 0,0 0 0,-1 0 0,2 0-1,-2 9 1,2-13 8,1 1-1,-1 0 1,0 0 0,1 0-1,-1 0 1,0-1-1,1 1 1,-1 0-1,1-1 1,0 1 0,-1 0-1,1-1 1,0 1-1,-1 0 1,1-1 0,0 1-1,-1-1 1,1 0-1,0 1 1,0-1 0,0 1-1,-1-1 1,1 0-1,0 0 1,0 0-1,0 1 1,0-1 0,0 0-1,0 0 1,-1 0-1,1 0 1,0 0 0,0 0-1,0-1 1,1 1-1,34-6 513,-25 1-369,-1 0-1,1-1 1,-1 0-1,-1-1 1,1 0-1,-1 0 1,14-16-1,-17 17-3,0-1-1,0 0 1,0 0-1,-1 0 1,-1-1-1,1 1 1,-1-1-1,0 0 1,-1-1-1,5-15 1,-8 24-135,1 0 1,-1-1 0,0 1 0,0 0 0,0-1 0,0 1 0,0 0 0,0-1-1,0 1 1,1 0 0,-1-1 0,0 1 0,0 0 0,0-1 0,0 1-1,0-1 1,-1 1 0,1 0 0,0-1 0,0 1 0,0 0 0,0-1-1,0 1 1,0 0 0,-1-1 0,1 1 0,0 0 0,0-1 0,0 1 0,-1 0-1,1 0 1,0-1 0,0 1 0,-1 0 0,1 0 0,0-1 0,-1 1-1,1 0 1,0 0 0,-1 0 0,-15 7-135,-14 22-36,15-8 217,16-13-6,3-9-30,0 1 0,-1-1-1,1 0 1,0 0 0,-1-1 0,1 1-1,-1-1 1,6-3 0,14-6 18,-11 3-44,1 2 0,-1 0-1,1 0 1,1 1 0,-1 1 0,1 0-1,0 1 1,20-3 0,-33 6 7,0 0 0,0 1 0,0-1 0,0 0 1,0 0-1,0 1 0,-1-1 0,1 0 0,0 1 0,0-1 1,0 0-1,-1 1 0,1 0 0,0-1 0,-1 1 1,1-1-1,0 1 0,-1 0 0,1-1 0,-1 1 0,1 0 1,-1 0-1,1-1 0,-1 1 0,0 0 0,1 1 0,5 33-75,-6-22 51,-1-1 1,0 0-1,-5 21 0,0-4 21,7-29 8,-1 0 1,0 1 0,0-1-1,0 1 1,0-1-1,1 0 1,-1 1 0,0-1-1,0 0 1,1 1-1,-1-1 1,0 0-1,0 1 1,1-1 0,-1 0-1,0 0 1,1 1-1,-1-1 1,1 0 0,-1 0-1,0 0 1,1 0-1,-1 1 1,1-1-1,-1 0 1,0 0 0,1 0-1,-1 0 1,1 0-1,-1 0 1,0 0-1,1 0 1,-1 0 0,1 0-1,-1 0 1,1 0-1,-1 0 1,0-1 0,1 1-1,-1 0 1,0 0-1,1 0 1,-1-1-1,1 1 1,-1 0 0,0 0-1,1-1 1,-1 1-1,1-1 1,17-9 196,-1-2-150,63-41 63,-73 49-147,0 0 0,0 1 0,1 0 0,0 0 0,-1 0 0,1 1 0,0 1 1,0-1-1,10 0 0,-17 3 23,0-1-1,0 1 1,-1 0 0,1-1 0,0 1 0,0 0 0,-1-1-1,1 1 1,-1 0 0,1 0 0,0-1 0,-1 1-1,0 0 1,1 0 0,-1 0 0,1 0 0,-1 0 0,0 0-1,0 0 1,1 0 0,-1-1 0,0 1 0,0 0 0,0 0-1,0 0 1,0 0 0,-1 2 0,1 37 58,0-31-64,0-9 19,0 1 0,0 0 1,0-1-1,0 1 0,0 0 1,0-1-1,0 1 0,0-1 1,0 1-1,1 0 0,-1-1 1,0 1-1,0 0 0,1-1 1,-1 1-1,0-1 0,1 1 1,-1-1-1,1 1 1,-1-1-1,1 1 0,-1-1 1,1 1-1,-1-1 0,1 0 1,-1 1-1,1-1 0,-1 0 1,1 0-1,1 1 0,24-2 306,25-20 145,10-11-397,-39 18-249,1 2 0,0 1 0,1 1 1,45-14-1,-67 24 157,-1 0 1,1-1-1,0 1 0,0 0 1,0 0-1,-1-1 0,1 2 1,0-1-1,0 0 0,0 0 1,-1 0-1,1 1 0,2 0 1,-4-1 37,1 1 0,-1-1 0,1 0 1,-1 1-1,1-1 0,-1 1 1,1-1-1,-1 1 0,1-1 1,-1 1-1,0-1 0,1 1 1,-1 0-1,0-1 0,1 1 0,-1-1 1,0 1-1,0 0 0,0-1 1,0 1-1,0 0 0,1-1 1,-1 2-1,-1 5 67,0-1-1,-1 0 1,1 0 0,-1 0 0,0 0 0,-4 6-1,-5 25-831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207 174 2242,'3'-28'15316,"-11"11"-9228,6 15-5945,-1 0-1,1 1 1,-1 0-1,0-1 1,0 1-1,0 0 1,0 1 0,0-1-1,0 0 1,0 1-1,0 0 1,0 0-1,0-1 1,-4 2-1,1-1-151,1 1 0,-1 0 0,1 0 0,0 1 0,0-1 0,0 1 0,0 0-1,0 1 1,0-1 0,0 1 0,0 0 0,1 0 0,0 0 0,0 1 0,0-1-1,-7 9 1,1 0-18,0 0-1,2 0 0,-1 1 0,-11 25 1,19-37 18,0 1 1,0-1 0,0 1 0,1 0-1,-1-1 1,0 1 0,1-1-1,-1 1 1,1 0 0,-1 0-1,1-1 1,0 1 0,0 0-1,0 0 1,0-1 0,0 1-1,0 0 1,0 0 0,1-1 0,-1 1-1,1 0 1,0 2 0,1-3 4,-1 0 1,0 0 0,0 0-1,1-1 1,-1 1 0,0-1 0,1 1-1,-1-1 1,1 1 0,-1-1-1,0 0 1,1 0 0,-1 1-1,1-1 1,-1 0 0,1-1 0,-1 1-1,1 0 1,-1 0 0,3-1-1,7-2 46,1 0 0,-1-1-1,0 0 1,-1-1-1,14-8 1,1-3 78,0-1 1,-1-2-1,41-41 0,-55 50-23,0-1-1,-1 0 1,-1-1-1,0 0 1,0 0-1,-1-1 1,-1 0-1,0 0 1,-1-1-1,5-18 1,-62 124-695,47-80 555,-1-1 1,2 1-1,0 0 0,0 0 0,1 0 1,1 1-1,0-1 0,0 20 1,2-31-11,0 1 1,1-1 0,-1 0 0,1 0 0,-1 1 0,1-1-1,-1 0 1,1 0 0,0 0 0,0 0 0,-1 0 0,1 0 0,0 0-1,0 0 1,0 0 0,0-1 0,0 1 0,0 0 0,1-1-1,-1 1 1,0 0 0,0-1 0,0 1 0,1-1 0,-1 0-1,0 1 1,0-1 0,1 0 0,-1 0 0,0 0 0,0 0-1,1 0 1,-1 0 0,0 0 0,1 0 0,-1-1 0,0 1-1,0 0 1,1-1 0,-1 1 0,2-2 0,4 0-433,0 0 0,0 0 1,0-1-1,-1 0 0,1-1 0,6-4 1,17-19-2826,-5-6-1762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55 2626,'0'0'12749,"-6"-9"-10406,-18-29-213,24 39-2079,0-1 0,1 0 0,-1 0-1,0 0 1,0 0 0,0 0 0,1 0 0,-1 0 0,0 0-1,0 0 1,1 0 0,-1 0 0,0 0 0,0 0-1,0 0 1,1 0 0,-1-1 0,0 1 0,0 0 0,1 0-1,-1 0 1,0 0 0,0 0 0,0 0 0,0-1-1,1 1 1,-1 0 0,0 0 0,0 0 0,0 0 0,0-1-1,0 1 1,1 0 0,-1 0 0,0 0 0,0-1-1,0 1 1,0 0 0,0 0 0,0 0 0,0-1 0,0 1-1,0 0 1,0 0 0,0-1 0,0 1 0,0 0 0,0 0-1,0 0 1,0-1 0,0 1 0,0 0 0,0 0-1,0-1 1,-1 1 0,19 9 61,98 66 82,168 145 1,-281-216-291,15 11-773,-2 0-1,23 27 1,-36-38 597,1 1-1,-1 0 0,0 0 0,0 0 1,0 0-1,-1 0 0,0 1 0,0-1 1,0 1-1,0-1 0,-1 1 0,0 0 1,0 0-1,-1 0 0,0 6 0,-1-9-40,0 0 1,0 0-1,0 0 0,0 0 0,-1 0 0,1 0 0,-1 0 1,0-1-1,0 1 0,0 0 0,0-1 0,-1 0 0,1 0 1,-1 1-1,1-1 0,-1-1 0,0 1 0,0 0 1,1-1-1,-1 1 0,0-1 0,0 0 0,-1 0 0,-4 1 1,-34 11-3030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13068,'0'0'4954,"-5"9"-4585,-14 29-81,2 1 0,2 0 1,1 1-1,2 0 0,2 1 0,2 1 1,1-1-1,-1 72 0,7-90-918,2 0 3688,2-48-569,5-34-2207,-4 33-262,-1 1-1,-1-1 0,-1 0 1,-3-38-1,2 63-27,0 1 0,0-1 1,0 1-1,0 0 0,0-1 1,-1 1-1,1-1 0,0 1 1,0 0-1,0-1 0,-1 1 1,1 0-1,0-1 0,0 1 0,-1 0 1,1-1-1,0 1 0,-1 0 1,1 0-1,0-1 0,-1 1 1,1 0-1,-1 0 0,1 0 1,0-1-1,-1 1 0,1 0 0,-1 0 1,1 0-1,0 0 0,-1 0 1,1 0-1,-1 0 0,1 0 1,-1 0-1,1 0 0,0 0 1,-1 0-1,1 0 0,-1 0 0,1 1 1,0-1-1,-1 0 0,1 0 1,-1 0-1,1 1 0,0-1 1,-1 0-1,1 0 0,0 1 1,-1-1-1,1 0 0,0 1 0,0-1 1,-1 0-1,1 1 0,0-1 1,0 0-1,-1 1 0,-17 19-256,16-15 234,-1 0 0,1 1 1,0-1-1,0 0 0,0 1 1,1-1-1,0 1 0,0-1 0,0 1 1,1 0-1,0 9 0,0-13 27,1 1-1,-1-1 0,1 0 1,0 0-1,-1 0 1,1 0-1,0 0 1,0 0-1,0 0 0,1 0 1,-1-1-1,0 1 1,1 0-1,-1-1 0,1 1 1,-1-1-1,1 1 1,0-1-1,0 0 0,-1 0 1,1 0-1,0 0 1,0 0-1,0 0 0,0 0 1,0 0-1,1-1 1,-1 1-1,0-1 0,0 0 1,0 0-1,3 0 1,3 0 27,0 0 0,0-1 1,-1 0-1,1 0 1,0-1-1,0 0 0,-1 0 1,1-1-1,-1 0 0,0 0 1,1-1-1,-2 0 0,1 0 1,0-1-1,6-6 0,-4 4 19,-1 0 0,1-1 0,-2-1-1,1 1 1,-1-1 0,-1 0-1,0-1 1,0 0 0,0 0-1,4-13 1,-20 43-524,-23 47 442,31-62 78,0-1 1,1 1-1,-1 1 0,1-1 1,0 0-1,0 0 0,0 0 1,1 1-1,0-1 0,0 0 1,1 9-1,0-13-23,-1-1 0,1 1 0,0 0 0,-1 0 0,1-1 1,0 1-1,0 0 0,-1-1 0,1 1 0,0-1 0,0 1 0,0-1 0,0 1 0,0-1 0,0 0 0,0 1 0,0-1 0,0 0 0,0 0 0,0 0 0,0 0 0,0 0 0,0 0 1,0 0-1,0 0 0,0 0 0,0 0 0,0-1 0,0 1 0,0 0 0,2-1 0,32-13 506,-12-2-436,-1-2 0,0 0 0,32-37 0,-19 19 24,-47 80-692,-6-8 585,-15 40-28,31-71 23,0 0 0,1 1 1,0-1-1,0 1 1,0-1-1,0 0 0,1 1 1,0-1-1,1 1 1,-1-1-1,1 1 1,1 5-1,-1-9 20,0 0 1,0 0-1,0 0 0,0 0 1,1-1-1,-1 1 1,0 0-1,1-1 0,-1 1 1,1-1-1,0 0 0,2 2 1,-4-2-18,1-1 1,-1 0 0,1 1-1,-1-1 1,1 0-1,-1 0 1,1 0-1,-1 1 1,1-1-1,-1 0 1,0 0-1,1 0 1,0 0 0,-1 0-1,1 0 1,-1 0-1,1 0 1,-1 0-1,1 0 1,-1 0-1,1 0 1,-1 0-1,1 0 1,-1-1 0,1 1-1,-1 0 1,0 0-1,1 0 1,-1-1-1,1 1 1,-1 0-1,1-1 1,-1 1 0,0 0-1,1-1 1,-1 1-1,0-1 1,1 1-1,-1 0 1,0-1-1,0 1 1,0-1-1,1 1 1,-1-1 0,0 1-1,0-1 1,0 1-1,0-1 1,0 1-1,0-1 1,0 1-1,0-1 1,0 1 0,0-1-1,0 0 1,2-10-757,-1-2-3329,0 0-5283,-1 7 1007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10474,'2'-19'7840,"5"5"-3646,-5 11-4002,1 0-1,0 0 1,1 0 0,-1 0 0,0 1 0,1-1 0,0 1-1,-1 0 1,6-2 0,8-5 659,4-4-454,0-1 0,-2-1 0,1-1 0,-2 0 0,0-1 0,-2-1 0,0-1 0,0 0 0,-2-1 0,23-41 0,-37 58-627,-5 7 93,-12 16 11,-21 31-443,33-41 264,1-4 121,1-1-1,0 1 1,1-1 0,-1 1 0,1 0 0,0 0 0,-1 9 0,3-14-681,16-10-7345,-9-3 1980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17489,'0'0'6374,"55"-23"-13709,-39 23-3043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14253,'0'0'6999,"12"2"-4922,4 0-1722,-1-1 0,1-1 1,-1 0-1,1-1 0,0-1 1,-1-1-1,0 0 0,16-5 0,92-38 952,-110 40-1148,-1 1 0,0-2 0,0 0 0,-1-1 0,0 0 0,0 0 0,14-16 0,-24 23-153,0 1-1,0-1 1,-1 1-1,1-1 1,0 1 0,-1-1-1,1 0 1,-1 1 0,1-1-1,-1 0 1,1 0 0,-1 1-1,0-1 1,1 0 0,-1 0-1,0 0 1,0 0 0,1 1-1,-1-1 1,0 0-1,0 0 1,0 0 0,0 0-1,0 0 1,0 0 0,0 1-1,0-1 1,-1 0 0,1 0-1,-1-1 1,0 1-17,0 0 0,-1 0 1,1 1-1,0-1 0,-1 1 0,1-1 0,-1 1 1,1-1-1,-1 1 0,1 0 0,-1-1 0,1 1 1,-1 0-1,1 0 0,-3 0 0,-7 1-135,-1 0 0,1 1 0,-20 5 0,6 3 31,1 0 0,0 1 0,1 1 0,-28 20 0,38-23 100,2 0 1,-1 0-1,1 1 0,0 0 1,1 1-1,1 0 1,-1 1-1,2 0 1,-9 15-1,15-24 7,0 0 0,1 0 0,0 0 0,-1 0 0,1 1 0,0-1 0,1 0 0,-1 0 0,1 1 0,-1-1 0,1 0 0,0 1 0,0-1 0,0 0 0,1 1 0,-1-1 0,1 0 0,0 0 0,0 1 0,1 3 0,1-4 10,-1 1 1,1-1-1,-1 0 0,1 0 1,0 0-1,0 0 0,0-1 0,1 1 1,-1-1-1,0 0 0,1 0 1,0 0-1,-1 0 0,6 1 0,11 3-26,0-2 0,1 0 1,-1 0-1,1-2 0,24 0 0,-27-2-274,69-1-1978,-28-9-4060,-5-8-5040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5125,'0'0'9764,"-9"0"-7554,-28 4 2780,46-1-4160,13 2-351,425 23 1720,-369-25-2065,15-1-1682,-33-3-2942,-59 1 4174,0 0-1,0 0 0,1 0 0,-1 0 1,0 0-1,0-1 0,0 1 0,0 0 1,0-1-1,0 1 0,0 0 0,0-1 1,0 1-1,0-1 0,0 0 0,0 1 1,0-1-1,0 0 0,0 0 0,-1 1 1,1-1-1,0 0 0,-1 0 0,1 0 1,0 0-1,0-2 0,1-12-5347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12524,'0'0'8824,"10"-5"-7996,7-1-582,0 1 1,0 0 0,1 2 0,-1 0-1,1 1 1,0 0 0,0 1 0,25 3-1,-16 0-19,48 8 0,-68-9-222,-1 0-1,1 1 1,-1 0-1,0 0 1,1 0 0,-1 1-1,0 0 1,0 1-1,-1-1 1,1 1-1,-1 0 1,0 0 0,6 6-1,-10-8 9,0 0 1,0 0-1,0 0 0,0 0 0,0 0 0,0 0 1,-1 0-1,1 0 0,-1 0 0,0 1 0,1-1 1,-1 0-1,0 0 0,0 0 0,-1 1 0,1-1 1,0 0-1,-1 0 0,1 0 0,-1 1 1,0-1-1,1 0 0,-1 0 0,0 0 0,-1 0 1,1 0-1,0-1 0,0 1 0,-1 0 0,1-1 1,-1 1-1,1 0 0,-4 1 0,-6 8 229,-1-1 1,-1-1-1,-20 13 0,26-18-213,-244 132-1220,239-131-4286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17392,'0'0'1826,"0"11"-1436,0 388 2610,-5-363-863,3-29 641,5-23-1105,11-30-1374,1 0 1,2 1-1,30-56 0,-16 36-429,-30 62 91,4-9-60,1 0 0,1 0-1,0 0 1,10-12 0,-16 21 39,1 1 0,0 0 0,0 0 0,0 0 0,0 0 0,1 0-1,-1 0 1,0 1 0,1-1 0,0 1 0,-1-1 0,1 1 0,0 0 0,-1 0 0,1 0-1,0 1 1,0-1 0,0 1 0,0-1 0,0 1 0,0 0 0,-1 0 0,1 0 0,0 1-1,5 0 1,-7-1 32,0 1 0,0-1 0,1 0 0,-1 1 0,0-1 0,0 1 0,0-1 0,0 1 0,0 0-1,0-1 1,0 1 0,0 0 0,0 0 0,0 0 0,-1 0 0,1-1 0,0 1 0,0 0 0,-1 0 0,1 1-1,-1-1 1,1 0 0,-1 0 0,1 0 0,-1 0 0,0 0 0,1 1 0,-1-1 0,0 0 0,0 0 0,0 0 0,0 1-1,0-1 1,0 0 0,0 0 0,-1 0 0,1 1 0,0-1 0,-1 0 0,1 0 0,-1 1 0,-1 2 41,1 0 1,-1 0-1,0 0 1,-1 0 0,1 0-1,0-1 1,-1 1-1,0-1 1,0 0-1,-4 3 1,-7 5 52,-1-1-1,0 0 1,-1-2 0,0 1-1,0-2 1,0 0 0,-1-1-1,0-1 1,-19 3 0,117-49-17219,-41 23 7155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 9513,'0'0'16709,"-9"6"-16645,5-3-51,0 0 0,1 0-1,-1 0 1,1 0 0,-1 0 0,1 1 0,0 0-1,0 0 1,0-1 0,1 2 0,-1-1-1,1 0 1,0 0 0,1 1 0,-1-1-1,1 1 1,-1-1 0,1 1 0,1 0 0,-1 0-1,1-1 1,0 10 0,0-13 2,1 1 1,0 0 0,0-1-1,0 1 1,0 0 0,0-1-1,0 1 1,0-1-1,0 0 1,1 1 0,-1-1-1,1 0 1,-1 0 0,1 0-1,-1 0 1,1 0-1,0 0 1,-1 0 0,1 0-1,0-1 1,0 1 0,-1-1-1,1 1 1,0-1 0,0 0-1,0 0 1,0 1-1,0-2 1,-1 1 0,1 0-1,3-1 1,0 1 141,0 0-1,0 0 1,0-1 0,0 0 0,0 0-1,0 0 1,0 0 0,0-1 0,0 0-1,-1 0 1,6-3 0,-6 1-10,0 0-1,-1-1 1,1 1 0,-1-1 0,0 1 0,0-1-1,0 0 1,-1 0 0,0 0 0,0 0 0,0-1-1,0 1 1,-1 0 0,0-1 0,0 1 0,-1-1-1,1 0 1,-1 1 0,0-1 0,-1 1 0,-1-7-1,2 11-146,0 1 0,0-1-1,0 1 1,0-1-1,0 0 1,0 1-1,-1-1 1,1 1-1,0-1 1,0 1 0,-1-1-1,1 1 1,0-1-1,-1 1 1,1-1-1,0 1 1,-1 0-1,1-1 1,-1 1 0,1 0-1,-1-1 1,1 1-1,-1 0 1,1-1-1,-1 1 1,1 0-1,-1 0 1,1 0 0,-1 0-1,0-1 1,-14 7-3440,14-6 3265,1 1 0,0-1-1,-1 0 1,1 0 0,0 1-1,0-1 1,-1 0 0,1 1 0,0-1-1,0 1 1,-1-1 0,1 0-1,0 1 1,0-1 0,0 1-1,0-1 1,0 0 0,0 1-1,-1-1 1,1 1 0,0-1-1,0 1 1,0-1 0,0 0-1,1 1 1,-1-1 0,0 1-1,0-1 1,0 1 0,0 0-1,1-1-139,0 1-1,0 0 0,0 0 0,0-1 0,0 1 0,1 0 1,-1-1-1,0 1 0,0-1 0,0 0 0,0 1 0,1-1 1,-1 0-1,0 0 0,0 1 0,1-1 0,-1 0 1,2-1-1,23 2-5669,6-1-2001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18033,'0'0'5685,"-8"0"-4072,0 0-1371,0 1 0,0 0 0,0 1 0,0-1 0,0 1 0,1 1 1,-1 0-1,1 0 0,0 0 0,0 1 0,0 0 0,0 0 0,-9 8 1,56 4-863,-28-13 454,0 1-1,0 0 0,0 1 1,18 10-1,-28-14 160,-1 0 0,1 0 0,0 0 0,-1 0 0,1 0 0,-1 1 0,0-1 0,0 1 0,1-1 0,-1 1 0,0-1 0,0 1 0,0 0 0,0-1 0,-1 1 0,1 0 1,0 2-1,-1-2 17,0-1 1,0 1 0,-1 0 0,1 0 0,0 0-1,-1-1 1,1 1 0,-1 0 0,0 0 0,0-1 0,0 1-1,0-1 1,0 1 0,0-1 0,0 1 0,0-1-1,0 1 1,-1-1 0,1 0 0,0 0 0,-4 2 0,-4 5 59,-1-1 1,1 0 0,-1-1 0,-1 0 0,1-1 0,-1 0 0,0 0-1,0-1 1,0-1 0,-20 4 0,36-11-5371,7-8 2990,-7 6 247,16-13-4749,4-3-2749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10570,'0'0'17841,"0"54"-17233,-6-28-447,3-4-129,3-1-705,0-9-2338,11-10-2338,5-2-8072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6 483 11627,'0'0'4420,"-6"-75"-2754,39 35-577,13-11 192,18-5-192,13-6-448,10-4-513,-1 1-929,-9-3-4388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15214,'11'0'1308,"687"-52"2548,-496 30-3799,1739-117 1283,-1701 130-331,-281 17-6982,18-8-1709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45 6726,'0'-38'12747,"0"32"-7127,0 25-5260,-8 151-119,22-199-1454,0 4-3100,-9 8-1372,-3 3-3929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10154,'0'0'10842,"-2"10"-10500,-29 324 3971,36-478-2909,-5 148-1508,0 0-1,0 0 1,1 0 0,-1 0-1,1 0 1,0 0 0,0-1-1,0 1 1,1 0 0,-1-1-1,1 1 1,0-1 0,0 1-1,0-1 1,0 0 0,1 0-1,-1 0 1,1 0 0,0 0-1,4 3 1,-5-5 117,1 0 1,-1 0-1,1 0 1,-1 0-1,1 0 0,-1-1 1,1 1-1,-1-1 1,1 0-1,-1 1 1,1-1-1,0 0 0,-1-1 1,1 1-1,-1 0 1,1-1-1,-1 0 0,1 1 1,-1-1-1,1 0 1,-1 0-1,0 0 1,1-1-1,-1 1 0,0-1 1,0 1-1,0-1 1,0 0-1,0 1 0,0-1 1,2-4-1,27-33 225,-24 29-181,0 1-1,0 0 1,16-15 0,-21 75-447,-18 35 598,10-65-215,2 1 1,0 0-1,-1 32 1,5-54 2,0 1 1,0-1 0,0 1 0,0-1 0,0 1 0,0-1 0,0 1 0,0-1 0,0 1 0,0-1 0,0 1 0,1-1 0,-1 1 0,0-1 0,0 0 0,1 1 0,-1-1 0,0 1 0,0-1 0,1 0 0,-1 1 0,0-1 0,1 1 0,-1-1 0,1 0 0,-1 0 0,0 1 0,1-1 0,-1 0 0,1 0 0,-1 1 0,1-1-1,-1 0 1,1 0 0,-1 0 0,1 0 0,23-6 141,20-20 98,9-28-472,-21 20 248,-34 88-1016,3-54 1006,-1 0 0,0 0-1,0 0 1,0 1 0,1-1-1,-1 0 1,0 0 0,0 0-1,1 0 1,-1 0 0,0 0-1,1 0 1,-1 0 0,0 0-1,0 0 1,1 0 0,-1 0-1,0 0 1,0 0 0,1 0-1,-1 0 1,0 0 0,0 0-1,1 0 1,-1 0 0,0-1-1,0 1 1,1 0 0,-1 0-1,0 0 1,0 0 0,0 0-1,1-1 1,-1 1 0,0 0-1,0 0 1,0 0 0,0-1-1,1 1 1,-1 0 0,0 0-1,0-1 1,0 1 0,0 0-1,0 0 1,0-1 0,0 1-1,0 0 1,0 0 0,0-1-1,11-13 48,-6 6-732,11-21-1671,-12 9-7614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3844,'0'0'6085,"42"-50"-6085,-35 46-576,-3 1-1987</inkml:trace>
  <inkml:trace contextRef="#ctx0" brushRef="#br0" timeOffset="1">1 66 3267,'55'-45'2018,"-55"51"-1185,0 1-353,0-1-320,-2-2-31,-2-1-129,4-12-6375,0 2 7208,0 0 256,0 0-352,6-1-865,3 0-321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7944,'0'0'14002,"-2"4"-13698,1-1-188,-11 32 156,1 1 0,2 0-1,1 0 1,2 0-1,-2 50 1,23-95-5706,-6-8-273,-4-6-4297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13196,'0'0'6150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8680,'0'0'12118,"10"5"-11045,-8-4-1019,1 1 61,0 0-1,0 0 1,1-1 0,-1 1 0,0-1-1,1 1 1,-1-1 0,0 0 0,1-1 0,0 1-1,-1 0 1,1-1 0,-1 0 0,1 0-1,0 0 1,-1 0 0,1-1 0,-1 0-1,1 1 1,-1-1 0,1 0 0,-1-1 0,0 1-1,1 0 1,3-3 0,1-3 144,1 1 0,-1-1 0,0-1 1,11-14-1,-16 18-129,0 0 0,0 0-1,0 0 1,-1 0 0,0 0 0,0-1 0,0 1 0,0-1 0,-1 0-1,0 1 1,0-1 0,1-8 0,-3 12-113,1 0-1,0 0 1,-1 1 0,1-1-1,-1 0 1,1 0 0,-1 1-1,0-1 1,1 0 0,-1 1-1,0-1 1,1 1 0,-1-1-1,0 1 1,0-1 0,1 1-1,-1 0 1,0-1 0,0 1-1,0 0 1,0 0 0,0-1-1,1 1 1,-1 0 0,0 0-1,0 0 1,0 0 0,0 0-1,0 0 1,0 0 0,0 0-1,1 1 1,-1-1 0,0 0-1,0 1 1,0-1 0,-1 1 0,-38 13-283,31-8 240,0 1 0,1 0 0,0 1 0,0-1 0,1 2 0,0-1 0,0 1 0,1 0 0,0 0-1,0 1 1,1 0 0,1 0 0,0 0 0,0 0 0,1 1 0,0-1 0,-2 22 0,5-30 19,-1-1 0,1 1 1,1-1-1,-1 1 0,0-1 1,0 1-1,0 0 1,1-1-1,-1 1 0,1-1 1,0 1-1,-1-1 0,1 0 1,0 1-1,0-1 1,-1 0-1,1 1 0,0-1 1,1 0-1,-1 0 0,0 0 1,0 0-1,0 0 0,3 2 1,0-1 16,0 0 0,1 0-1,-1-1 1,0 1 0,1-1 0,0 0 0,-1 0-1,8 0 1,8 0 23,-1-1 0,1-1-1,21-4 1,13-7-795,-28-1-1749,-25 12 2083,0 0 0,0 0 0,0 1 0,0-1 0,0 0 0,0 0 0,0 0 0,0-1 0,0 1-1,-1 0 1,1 0 0,0 0 0,-1-1 0,1 1 0,0-2 0,-1-11-7366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15631,'0'0'7783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149 238 11563,'0'0'5851,"1"-8"-4111,1 2-1283,-1 4-286,0-1-1,0 1 0,0-1 0,-1 1 0,1-1 0,-1 0 0,0 1 1,0-1-1,0 1 0,0-1 0,0 0 0,-1-4 0,0 7-132,1-1-1,-1 1 1,1-1-1,-1 1 1,0 0-1,1-1 0,-1 1 1,0 0-1,1 0 1,-1-1-1,0 1 1,1 0-1,-1 0 1,0 0-1,1 0 1,-1 0-1,0 0 0,0 0 1,1 0-1,-1 0 1,0 0-1,1 1 1,-1-1-1,0 0 1,1 0-1,-1 1 0,0-1 1,1 0-1,-2 1 1,-19 10-227,7 0 168,0 1 0,1 1 1,-15 18-1,23-24 36,-1 0-1,1 0 1,1 0 0,-1 0-1,1 1 1,1 0 0,-1 0-1,1 0 1,-2 9 0,5-17-18,0 1 0,0 0 1,-1 0-1,1-1 0,0 1 1,0 0-1,0-1 0,0 1 1,0 0-1,0 0 0,0-1 1,0 1-1,0 0 0,1 0 1,-1-1-1,0 1 0,0 0 1,1-1-1,-1 1 0,0 0 1,1-1-1,-1 1 0,0-1 1,1 1-1,-1 0 1,1-1-1,-1 1 0,1-1 1,0 1-1,-1-1 0,1 0 1,-1 1-1,1-1 0,1 1 1,0-1 14,0 0 1,1 1 0,-1-1 0,0 0 0,1-1-1,-1 1 1,0 0 0,1-1 0,-1 1 0,0-1-1,3-1 1,5-2 118,0-1 0,0 0 0,0 0 0,9-7 0,8-10 131,-1-1-1,-1-1 1,-1-1-1,-1-1 1,-1-1-1,-2-1 1,-1-1 0,-1-1-1,21-47 1,-33 54 1030,-16 31-844,-18 33-581,19-25 114,-55 103-32,57-103 27,0 0 0,1 1 0,1-1 0,1 1 0,-4 28 0,8-45 21,0 1 1,0-1-1,0 0 0,0 1 1,0-1-1,0 0 0,1 1 0,-1-1 1,0 0-1,0 1 0,1-1 1,-1 0-1,0 0 0,0 1 1,1-1-1,-1 0 0,0 0 0,0 0 1,1 1-1,-1-1 0,0 0 1,1 0-1,-1 0 0,0 0 1,1 0-1,-1 0 0,1 1 0,-1-1 1,0 0-1,1 0 0,-1 0 1,0 0-1,1 0 0,-1 0 1,0-1-1,1 1 0,-1 0 0,0 0 1,1 0-1,-1 0 0,0 0 1,1 0-1,-1-1 0,0 1 1,1 0-1,-1 0 0,0 0 1,1-1-1,-1 1 0,0-1 0,19-9 125,1-6-51,0-1 0,-2 0 0,0-2 0,-1 0 0,-1-1 0,23-37 0,-63 136-760,22-74 681,0-1-1,1 1 1,-1 0 0,1 0 0,0 0-1,1 0 1,-1 10 0,1-14 7,0 0-1,0-1 1,0 1 0,0 0 0,1 0-1,-1-1 1,0 1 0,0 0 0,1-1-1,-1 1 1,1 0 0,-1-1 0,1 1-1,-1 0 1,1-1 0,-1 1 0,1-1-1,-1 1 1,1-1 0,-1 1-1,2 0 1,0-1 13,0 1 0,0-1 0,-1 0 0,1 1 0,0-1 0,0 0 0,0 0 0,-1 0 0,1 0 0,0-1 1,0 1-1,-1 0 0,4-2 0,7-2 53,-1-1 0,0-1 0,0 0 0,0-1 0,0 0 0,-1 0 0,-1-1 0,1-1 0,-1 1 0,14-19 0,30-25 111,-57 78-683,-24 35 583,19-45-61,2-1 1,-11 31 0,18-45-19,0-1 1,0 0 0,0 0-1,0 1 1,0-1-1,0 0 1,-1 0 0,1 1-1,0-1 1,0 0-1,0 0 1,0 1-1,1-1 1,-1 0 0,0 0-1,0 1 1,0-1-1,0 0 1,0 0 0,0 1-1,0-1 1,0 0-1,0 0 1,1 1 0,-1-1-1,0 0 1,0 0-1,0 0 1,0 1 0,1-1-1,-1 0 1,0 0-1,0 0 1,1 0 0,-1 0-1,0 1 1,0-1-1,1 0 1,-1 0 0,0 0-1,0 0 1,1 0-1,16-2 55,15-10-641,8-20-5705,-25 14 587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9 115 17296,'0'0'6193,"12"-3"-5691,13-4-346,45-18 1,-59 20-128,-1 0 0,0 0 0,0-1 1,0-1-1,0 1 0,-1-1 1,0-1-1,8-9 0,-18 17-9,1 1-1,0-1 1,-1 0 0,1 0-1,-1 0 1,1 0-1,0 0 1,-1 0-1,1 0 1,0 0 0,-1-1-1,1 1 1,0 0-1,-1 0 1,1 0 0,0 0-1,-1 0 1,1-1-1,0 1 1,-1 0-1,1 0 1,0 0 0,0-1-1,-1 1 1,1 0-1,0 0 1,0-1 0,-1 1-1,1 0 1,0-1-1,0 1 1,0 0-1,0-1 1,-1 1 0,1 0-1,0-1 1,0 1-1,0 0 1,0-1 0,0 1-1,0-1 1,0 1-1,0 0 1,0-1-1,0 1 1,0 0 0,0-1-1,0 1 1,0 0-1,1-1 1,-1 1-1,0 0 1,0-1 0,0 1-1,0 0 1,1-1-1,-1 1 1,0 0 0,1-1-1,-33 10 296,15 0-235,1-1 1,1 2-1,-1 0 1,2 1-1,0 0 1,0 1 0,1 1-1,0 0 1,1 0-1,-11 17 1,23-30-82,-1 1 1,1 0 0,-1-1-1,1 1 1,0 0 0,-1-1-1,1 1 1,0 0 0,0-1-1,-1 1 1,1 0 0,0 0-1,0-1 1,0 1 0,0 0-1,0 0 1,0-1 0,0 1-1,0 0 1,0 0 0,0 0-1,0-1 1,1 1 0,-1 0-1,0-1 1,0 1 0,2 1-1,19 6-56,40-11-435,-54 2 330,56-13-2949,-21-1-1828,11-10-6667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44 8008,'-7'-4'2797,"6"3"-2692,-6-4 389,-1 0 0,0 0 0,0 1 0,0 0 0,0 1 0,-1 0 0,0 0 0,1 1 0,-14-2 0,22 4-468,-1 0 0,1 1 0,0-1 0,-1 0 0,1 1 0,0-1 0,-1 0 0,1 1 0,0-1 0,0 1 1,-1-1-1,1 1 0,0-1 0,0 1 0,0-1 0,0 1 0,0-1 0,0 1 0,0-1 0,0 1 0,0-1 0,0 1 0,0-1 1,0 1-1,0-1 0,0 1 0,0-1 0,0 0 0,0 1 0,1-1 0,-1 1 0,0-1 0,0 1 0,1-1 0,-1 1 1,0-1-1,0 0 0,1 1 0,-1-1 0,1 0 0,-1 1 0,1-1 0,12 21-69,138 130 1086,-23-25-703,382 492-348,-52-58 1719,-62-101-1524,212 234-70,-443-523 596,220 173-1,-128-154-418,-268-191-2265,-10-4-3500,0-6-4031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17040,'0'0'3171,"0"11"-2872,-1 81 575,5 162 633,-3-247-1460,0 0 0,0 0 0,1-1-1,0 1 1,5 8 0,-5-11 199,-1-6-48,-9-24-181,-2 4-754,0 1 1,-2 1-1,-25-36 0,18 28 588,53 30 576,43 8-752,-26-9-3664,-10-1-3020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 12876,'-8'1'3764,"-2"0"-3289,1 1 1,-1 0-1,1 1 1,0 0-1,0 0 1,0 1-1,0 0 1,-13 9 0,18-10-381,0 0 0,-1 0 0,1 0 0,1 0 0,-1 1 0,0-1 0,1 1 0,0 0 0,-1 0 1,2 1-1,-1-1 0,0 1 0,1-1 0,0 1 0,0 0 0,0 0 0,1 0 0,0 0 0,-2 9 1,3-12-100,0-1 1,0 0-1,0 0 1,0 0-1,1 1 1,-1-1-1,0 0 1,1 0-1,-1 0 1,0 0 0,1 0-1,-1 1 1,1-1-1,0 0 1,-1 0-1,1 0 1,0 0-1,0-1 1,-1 1-1,1 0 1,0 0-1,0 0 1,0-1 0,2 2-1,0 0 35,0-1 0,1 0 0,-1 0 0,0 0 0,1 0 0,-1 0 0,1-1 0,5 1 0,3-1 297,0-1-1,-1 0 1,1 0 0,18-6 0,-14 2 20,0-2 1,-1 1-1,1-2 0,-1 0 1,-1-1-1,0-1 1,0 0-1,-1-1 1,0 0-1,17-21 1,-29 31-313,0 0 1,0 0 0,0 0-1,0 0 1,0 0 0,0-1-1,0 1 1,-1 0 0,1-1-1,-1 1 1,1 0 0,-1-1-1,1 1 1,-1-1 0,0 1-1,1-1 1,-1 1 0,0-1 0,0 1-1,0-1 1,-1-2 0,1 3-27,-1 0 1,0 0-1,1 1 1,-1-1-1,0 0 1,0 0-1,0 0 1,0 1 0,0-1-1,0 0 1,0 1-1,0-1 1,0 1-1,0-1 1,0 1-1,0-1 1,0 1-1,0 0 1,0 0 0,0-1-1,-2 1 1,-2 0-242,0-1 1,0 1 0,0 0 0,0 1-1,0-1 1,0 1 0,0 0-1,0 0 1,0 1 0,0 0 0,-7 3-1,-21 17-5048,22-16-252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44 14061,'0'0'6785,"0"10"-6443,-18 138 1009,8-79-623,-2 86 1,21-164 1808,2-11-1567,-2-13-1025,-2-1-1,-1-1 1,-2 1-1,0-66 1,-3 105 36,1 0 1,0 0 0,-1 0-1,1 0 1,1 0 0,-1-1-1,1 1 1,0-1-1,0 0 1,0 0 0,0 0-1,1 0 1,0 0 0,0-1-1,0 0 1,0 0-1,0 0 1,1 0 0,-1-1-1,1 1 1,0-1 0,-1 0-1,1 0 1,0-1-1,0 0 1,0 0 0,1 0-1,-1 0 1,0-1 0,0 0-1,0 0 1,1 0-1,-1-1 1,0 1 0,0-1-1,0-1 1,0 1 0,0-1-1,0 0 1,0 0-1,-1 0 1,8-5 0,-2-1 122,-1-1 0,-1 0 0,0-1 0,0 0 0,-1 0 0,0-1 0,0 1 0,-1-1 1,-1-1-1,0 1 0,-1-1 0,0 0 0,0 0 0,-1 0 0,-1-1 0,0 1 0,0-25 0,-2 37-103,0-1-1,0 1 0,1 0 0,-1-1 0,0 1 1,0-1-1,0 1 0,0 0 0,0-1 0,0 1 1,0-1-1,0 1 0,0-1 0,0 1 0,0 0 1,0-1-1,0 1 0,-1-1 0,1 1 1,0 0-1,0-1 0,0 1 0,-1-1 0,1 1 1,0 0-1,0-1 0,-1 1 0,1 0 0,0 0 1,0-1-1,-1 1 0,1 0 0,0 0 0,-1-1 1,1 1-1,-1 0 0,1 0 0,0 0 0,-1-1 1,-13 14-195,-10 29-26,20-32 202,-33 88-26,34-90 36,1 1 1,0-1-1,1 1 0,0-1 1,0 1-1,0-1 0,1 1 0,1 0 1,2 14-1,-2-21 7,0-1 1,0 0-1,0 1 0,0-1 1,1 0-1,-1 0 0,0 0 1,1 0-1,-1 0 1,0-1-1,1 1 0,-1 0 1,1 0-1,0-1 0,-1 1 1,1-1-1,-1 0 0,1 1 1,0-1-1,-1 0 0,1 0 1,0 0-1,-1 0 1,1 0-1,0-1 0,-1 1 1,4-1-1,46-10 174,-11-10-89,-34 17-82,0 0 1,0 0 0,0 1 0,0 0 0,1 0 0,0 1-1,-1 0 1,1 0 0,11-2 0,-17 5-14,0-1-1,-1 1 1,1-1 0,-1 0 0,1 1-1,-1-1 1,1 1 0,-1-1 0,1 1-1,-1-1 1,1 1 0,-1 0 0,0-1 0,1 1-1,-1 0 1,0-1 0,1 1 0,-1 0-1,0-1 1,0 1 0,0 0 0,0-1-1,0 1 1,0 0 0,0-1 0,0 1-1,0 0 1,0 0 0,0 31-79,-1-22-55,-2 25-1450,-1-2-4609,10-43-6453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52 8456,'0'0'6967,"11"5"-5777,-5-2-1136,38 15 1988,-41-17-1819,-1-1 0,1 1-1,-1-1 1,1 1 0,-1-1 0,0 0-1,1 0 1,-1-1 0,1 1 0,-1 0 0,1-1-1,-1 1 1,1-1 0,-1 0 0,0 0 0,0 0-1,1 0 1,-1 0 0,0 0 0,3-3-1,18-31 2583,-18 14-1725,-5 20-1058,0 1-1,0-1 0,0 1 0,0-1 0,0 1 1,-1-1-1,1 1 0,0-1 0,0 1 1,-1-1-1,1 1 0,0-1 0,-1 1 1,1 0-1,0-1 0,-1 1 0,1 0 1,0-1-1,-1 1 0,1 0 0,-1-1 1,1 1-1,-1 0 0,1 0 0,-1-1 0,1 1 1,-1 0-1,1 0 0,-1 0 0,1 0 1,-1 0-1,0 0 0,-5 0-39,0 0 0,1 0 0,-1 1 0,0 0 0,1 0 0,-1 1 0,1 0 0,-1 0 0,1 0 0,0 0 0,0 1 0,0 0 0,0 0 0,0 0 0,1 1 0,-1-1 0,1 1 0,-5 5 0,4-3-5,0-1-1,0 1 1,1 0 0,-1 0 0,1 0 0,0 0-1,1 1 1,0 0 0,0-1 0,0 1-1,1 0 1,0 1 0,-2 13 0,4-19 8,0 0 0,0-1 1,1 1-1,-1 0 0,0 0 0,1-1 1,-1 1-1,1-1 0,0 1 0,0 0 1,-1-1-1,1 0 0,0 1 1,0-1-1,0 1 0,0-1 0,1 0 1,-1 0-1,0 1 0,0-1 0,1 0 1,-1 0-1,1-1 0,-1 1 0,1 0 1,-1 0-1,1-1 0,0 1 0,-1-1 1,1 1-1,0-1 0,-1 0 0,1 1 1,0-1-1,0 0 0,2-1 1,7 2-496,-1-1 1,1-1 0,-1 0 0,20-4 0,17-13-4242,1-8-4880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8648,'0'0'12172,"0"9"-11841,0 14-169,1 68 904,-1-89-1034,1 0 0,-1-1 0,1 1 1,-1 0-1,1-1 0,0 1 0,0-1 1,-1 1-1,1-1 0,0 1 0,0-1 1,1 0-1,-1 1 0,0-1 1,0 0-1,1 0 0,-1 0 0,0 0 1,1 0-1,-1 0 0,1 0 0,-1-1 1,1 1-1,0 0 0,-1-1 0,1 1 1,0-1-1,-1 0 0,1 0 0,0 1 1,-1-1-1,1 0 0,0 0 1,0-1-1,-1 1 0,1 0 0,0 0 1,-1-1-1,1 1 0,3-2 0,4-1 265,0 0 0,0 0 0,-1 0 0,1-1-1,-1-1 1,9-5 0,27-25 306,-33 24-549,0 2 1,1 0-1,0 0 0,0 1 1,19-8-1,-31 15-64,1 1-1,0 0 1,-1 0 0,1 0 0,0 0-1,0 1 1,-1-1 0,1 0 0,0 0-1,-1 0 1,1 0 0,0 1 0,-1-1 0,1 0-1,0 1 1,-1-1 0,1 0 0,-1 1-1,1-1 1,-1 1 0,1-1 0,-1 1-1,1-1 1,-1 1 0,1-1 0,-1 1-1,0 0 1,1-1 0,-1 1 0,0 0-1,1-1 1,-1 1 0,0 0 0,0-1-1,0 1 1,0 0 0,0-1 0,0 1-1,0 0 1,0-1 0,0 1 0,0 1-1,3 42 153,-2-30-105,-1-12-35,0-1-1,0 1 1,0 0-1,0-1 0,0 1 1,1-1-1,-1 1 1,1 0-1,-1-1 1,1 1-1,0-1 0,0 1 1,-1-1-1,1 0 1,0 1-1,0-1 1,0 0-1,1 0 0,-1 1 1,0-1-1,0 0 1,1 0-1,-1 0 1,0 0-1,1-1 0,-1 1 1,1 0-1,-1-1 1,1 1-1,-1-1 1,3 1-1,-1-1 46,1 0 1,-1 0-1,1-1 1,-1 0-1,0 1 1,1-1-1,-1 0 1,0-1-1,0 1 1,0 0-1,0-1 1,0 0-1,0 0 1,4-3-1,119-110 765,-126 114-826,1 0 0,0 1 1,0-1-1,0 0 0,0 0 0,0 1 1,0-1-1,0 0 0,0 1 0,0-1 1,0 1-1,0 0 0,1-1 0,-1 1 1,0 0-1,0 0 0,0-1 0,0 1 1,1 0-1,0 0 0,-1 1 13,0-1 0,-1 1-1,1-1 1,0 1 0,-1-1-1,1 1 1,-1-1 0,1 1-1,0 0 1,-1-1 0,1 1-1,-1 0 1,0-1 0,1 1-1,-1 0 1,0 0 0,1 0 0,-1-1-1,0 1 1,0 0 0,1 1-1,-1 57-67,0-42-217,-2-9-1242,-3-10-1672,-3-16-2530,2-5-1450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1569,'0'0'18514,"24"54"-20628,-8-49-2594,1-5-3652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13421,'0'0'4612,"-2"8"-2749,-17 62-1116,7-34 20,2 1 1,2 1 0,2 0 0,-3 52 0,9 37 406,3-168-1194,-1 22-260,0 1 1,-4-38-1,3 58 216,0 1 0,-1-1 0,1 0 0,0 0 0,0 0 0,0-1 0,0 1 1,0 0-1,1 0 0,-1 0 0,1-1 0,-1 1 0,1-1 0,-1 1 0,1-1 0,0 0 0,0 0 1,0 1-1,-1-1 0,1 0 0,0-1 0,0 1 0,1 0 0,-1-1 0,0 1 0,4 0 0,59 4-35,-60-5 114,1 0 36,1-1-1,-1 0 1,0-1 0,1 1-1,-1-1 1,0-1-1,0 1 1,0-1 0,9-6-1,-12 8 10,0-1 0,0 0 0,0 0-1,-1 0 1,1 0 0,-1 0 0,1 0 0,-1-1-1,0 1 1,0-1 0,0 0 0,0 1-1,-1-1 1,1 0 0,-1 0 0,0 0 0,1 0-1,-1-1 1,-1 1 0,2-4 0,-19 14-76,14-4-3,-1 1 1,1 0 0,0 0-1,0 0 1,0 0-1,1 0 1,0 0-1,-1 1 1,1-1 0,1 1-1,-1 0 1,1-1-1,0 1 1,0 0 0,0 0-1,0 9 1,1-12-29,0 0 0,1 1-1,-1-1 1,0 0 0,1 0 0,0 1 0,-1-1 0,1 0 0,0 0 0,0 0 0,0 0-1,1 0 1,-1 0 0,0 0 0,1 0 0,-1-1 0,1 1 0,0-1 0,-1 1-1,1-1 1,0 1 0,0-1 0,0 0 0,0 0 0,0 0 0,0 0 0,0 0 0,0 0-1,1-1 1,-1 1 0,0-1 0,0 0 0,1 1 0,-1-1 0,0 0 0,1 0-1,1-1 1,0 1 51,0 0 0,0 0-1,0 0 1,-1-1-1,1 1 1,0-1 0,0 0-1,-1 0 1,1 0-1,-1-1 1,1 0 0,-1 1-1,1-1 1,2-3-1,-4 4 75,-1-1 0,0 1 0,1-1 0,-1 0 1,0 0-1,0 0 0,0 1 0,-1-1 0,1 0 0,0 0 0,-1 0 0,1 0 0,-1 0 0,0 0 0,0-1 0,0 1 0,0 0 0,0 0 0,0 0 0,0 0 0,0 0 0,-1 0 0,1 0 0,-1 0 0,0 0 0,0 0 0,1 0 0,-3-2 0,-7-15 211,7 15-182,0 0 0,1 0 1,0 0-1,0-1 1,0 1-1,0-1 1,-1-7-1,28 12-662,66 10-5002,-51-7 309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4324,'0'0'12892,"-8"7"-11659,2-2-1039,0 1-1,1 0 1,0 0 0,1 0-1,-1 1 1,1-1-1,0 1 1,1 0-1,0 0 1,0 1-1,0-1 1,1 1-1,0-1 1,1 1-1,-2 11 1,-1 83 567,3-57-242,-7 52 0,31-161 3701,15-56-4458,-30 89 108,-2 8-167,0 0 0,2 1 0,16-34 0,-24 54 247,1 1 0,0 0 0,0-1 0,0 1 1,0 0-1,0 0 0,0-1 0,0 1 0,0 0 1,1 0-1,-1 0 0,0 1 0,0-1 0,1 0 1,-1 0-1,1 1 0,-1-1 0,1 1 0,-1-1 1,1 1-1,-1 0 0,1-1 0,0 1 1,-1 0-1,1 0 0,-1 0 0,1 0 0,-1 0 1,1 1-1,0-1 0,-1 0 0,1 1 0,-1-1 1,1 1-1,-1 0 0,0-1 0,1 1 0,-1 0 1,0 0-1,1 0 0,-1 0 0,0 0 0,0 0 1,0 0-1,0 0 0,0 1 0,0-1 0,0 0 1,0 1-1,0-1 0,-1 0 0,1 1 0,0-1 1,-1 1-1,0-1 0,1 1 0,-1-1 0,0 1 1,1 0-1,-1 1 0,0 2 66,0 0-1,-1 0 1,1 0-1,-1 0 1,0 0 0,0 0-1,0 0 1,-1-1-1,0 1 1,0-1 0,0 1-1,0-1 1,-1 0-1,1 1 1,-1-1 0,0-1-1,-1 1 1,1 0-1,-1-1 1,1 1 0,-9 4-1,6-3-7,0-1 0,-1-1-1,1 1 1,-1-1 0,0 0 0,0 0-1,0-1 1,0 0 0,0 0-1,0-1 1,-1 0 0,1 0 0,0-1-1,-9 0 1,15 0-134,1 0 0,0 0-1,-1-1 1,1 1 0,0 0-1,-1 0 1,1-1 0,0 1-1,0 0 1,-1-1 0,1 1-1,0 0 1,0-1 0,-1 1-1,1 0 1,0-1 0,0 1-1,0-1 1,0 1 0,0 0-1,0-1 1,-1 1 0,1-1-1,0 1 1,0 0 0,0-1-1,0 1 1,0-1 0,1 1-1,-1 0 1,0-1 0,0 1-1,0-1 1,0 1 0,0 0 0,1-1-1,-1 1 1,0-1 0,7-15-6271,11-2-4653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14446,'0'0'8552,"9"1"-8077,30 5-166,-36-6-238,0 0-1,0 0 1,0 0-1,0-1 1,-1 1-1,1-1 0,0 0 1,0 0-1,-1 0 1,1 0-1,0-1 0,-1 1 1,1-1-1,-1 1 1,3-3-1,-4 3-5,0 0-1,1 0 1,-1 0-1,0 1 1,0-1 0,0 0-1,0 0 1,-1 0-1,1 0 1,0-1 0,0 1-1,0 0 1,-1 0 0,1 0-1,-1-1 1,1 1-1,-1 0 1,0-1 0,1 1-1,-1 0 1,0-1-1,0 1 1,0 0 0,0-1-1,0 1 1,0 0-1,0-1 1,-1-1 0,-2 2-78,0 0 0,-1 0 0,1 1 0,-1-1 1,1 1-1,-1 0 0,1 0 0,-1 0 0,1 0 1,-1 1-1,1-1 0,-1 1 0,1 0 0,-5 2 0,1 0-10,1 1 0,0 0-1,0 1 1,0 0-1,1 0 1,0 0-1,0 0 1,-6 8-1,9-10 7,-1 0-1,1 0 0,0-1 0,1 1 1,-1 0-1,0 1 0,1-1 1,0 0-1,-1 0 0,1 1 0,0-1 1,1 0-1,-1 1 0,1-1 0,0 1 1,-1-1-1,1 1 0,1-1 0,0 6 1,0-7-78,0-1 0,0 0 0,0 0 0,1 1 0,-1-1 0,0 0 0,1 0 0,-1 0 0,1 0 0,-1 0 0,1-1 0,0 1 0,-1 0 0,1-1 0,0 1 0,-1-1 0,1 0 0,0 1 0,0-1 0,-1 0 0,1 0 0,0 0 0,0 0 0,-1 0 0,3-1 0,46-10-5694,-22-4-190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13965,'0'0'5232,"-11"7"-4181,2-1-767,-1 2-1,1-1 0,0 1 0,1 1 0,-1 0 0,-6 10 0,12-15-295,-1 1 1,1 0 0,0 0-1,0 1 1,1-1 0,0 1 0,0-1-1,0 1 1,0-1 0,1 1-1,0 0 1,0 0 0,1 0-1,0 0 1,0 0 0,0 0-1,1 6 1,0-11-1,0 0-1,-1 0 1,1 0-1,0 0 1,0-1-1,-1 1 1,1 0-1,0 0 1,0 0-1,0-1 1,0 1-1,0 0 1,1-1-1,-1 1 1,0-1-1,0 1 1,0-1-1,0 0 1,1 0-1,-1 1 1,0-1-1,0 0 1,2 0-1,35 2 252,-29-1-269,-5-1 22,0 0 0,0 0 0,0 1 0,0 0-1,0 0 1,0 0 0,0 0 0,-1 1-1,1-1 1,5 4 0,-8-4 76,0 0 0,0-1 0,0 1-1,-1 0 1,1 0 0,0 0 0,-1 0 0,1 0-1,-1 0 1,1 0 0,-1 0 0,1 0 0,-1 1 0,0-1-1,1 0 1,-1 0 0,0 0 0,0 0 0,0 0 0,0 1-1,0-1 1,0 0 0,0 0 0,-1 0 0,1 0 0,0 1-1,0-1 1,-1 0 0,1 0 0,-1 0 0,1 0-1,-1 0 1,0 0 0,1 0 0,-1 0 0,0 0 0,0 0-1,1-1 1,-1 1 0,-2 1 0,4-8 2841,-1 6-2971,0-1 0,0 1 1,0-1-1,0 0 0,0 1 1,0-1-1,0 1 0,0-1 0,0 1 1,0-1-1,0 1 0,0-1 1,0 1-1,1-1 0,-1 1 1,0-1-1,0 1 0,1-1 1,-1 1-1,0-1 0,1 1 1,-1-1-1,0 1 0,1 0 1,-1-1-1,1 1 0,-1-1 0,1 1 1,-1 0-1,0 0 0,1-1 1,-1 1-1,1 0 0,0 0 1,-1 0-1,1-1 0,-1 1 1,1 0-1,-1 0 0,1 0 1,-1 0-1,1 0 0,-1-9-13898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4516,'0'0'18183,"-2"9"-18119,-8 120-62,8-76-574,-14 79-1,3-95-1466,12-36 1800,0 0 1,1 0-1,-1 0 1,0 0-1,0 0 0,0 0 1,0 0-1,0-1 1,0 1-1,0 0 1,0 0-1,0-1 1,0 1-1,0-1 0,0 1 1,0-1-1,0 1 1,-1-1-1,1 0 1,0 0-1,0 1 1,0-1-1,-1 0 0,1 0 1,0 0-1,0 0 1,-1 0-1,-1-1 1,-11-4-3328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13901,'0'0'4180,"0"5"-3219,-2 19-524,-1 0-1,-1-1 1,-15 45 0,5-17-43,6-24 88,1-4 2084,14-38 487,67-161-1494,-67 184-1777,-4-4 219,1 0-1,0 0 1,0 0 0,0-1-1,0 1 1,0-1-1,8 5 1,-4-6 22,0-1 0,-1 0 1,1 0-1,0-1 0,0 0 0,0 0 1,0 0-1,0-1 0,0-1 0,0 1 1,-1-1-1,1-1 0,-1 1 1,1-1-1,-1-1 0,0 1 0,0-1 1,0 0-1,-1-1 0,0 0 1,1 0-1,-2 0 0,1 0 0,9-13 1,-8 5 182,-18 13-240,-19 12-218,22-7 228,1 0 0,0 0 0,1 1 1,-1 0-1,1 0 0,-7 9 0,11-12 13,-1 0-1,1-1 0,1 1 0,-1 0 0,0 0 1,1 0-1,-1 1 0,1-1 0,0 0 1,0 0-1,1 1 0,-1-1 0,0 1 1,1-1-1,0 0 0,0 1 0,0-1 1,1 7-1,0-9 15,-1 0 0,1 0 0,-1-1 0,1 1 0,0 0 0,-1 0 0,1 0 0,0-1 0,0 1 0,0 0 0,-1-1 0,1 1 0,0 0 0,0-1 0,0 1 0,0-1 0,0 0 0,0 1 0,0-1 0,0 0 0,0 0 0,0 1 0,1-1 0,0 0 0,33 0 37,-25 0-139,-4 0-367,0-1 0,1 0 0,-1 0 0,0-1 1,0 0-1,0 0 0,0 0 0,0-1 0,-1 0 0,1 0 0,-1 0 1,0-1-1,9-6 0,-5 1-1264,0 0 0,0 0 0,-1 0 0,0-1 1,0-1-1,6-10 0,6-18-6251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 10122,'0'0'15059,"-7"13"-14829,0-1-143,1 0 1,0 0-1,2 1 1,-1 0-1,1 0 1,1 0 0,0 0-1,1 1 1,0 19-1,-1 29 87,2-37-204,0 0 0,1 0 0,5 31 0,-5-56 18,0 0 1,0 0 0,0 0 0,1 0 0,-1 0 0,0 0-1,0-1 1,0 1 0,0 0 0,0 0 0,0 0 0,0 0 0,0 0-1,0 0 1,0 0 0,0 0 0,0 0 0,1 0 0,-1 0-1,0 0 1,0 0 0,0 0 0,0 0 0,0 0 0,0 0-1,0 0 1,0 0 0,0 0 0,0 1 0,0-1 0,0 0 0,0 0-1,1 0 1,-1 0 0,0 0 0,0 0 0,0 0 0,0 0-1,0 0 1,0 0 0,0 0 0,0 0 0,0 0 0,0 0-1,0 0 1,0 1 0,4-16-34,0-19 81,-4 18-66,1 11 65,-1 1-1,1-1 0,-1 0 1,0 1-1,0-1 1,-1 0-1,0 0 1,1 1-1,-1-1 0,-1 1 1,1-1-1,-1 1 1,0-1-1,0 1 1,0 0-1,0 0 0,-1 0 1,-4-5-1,5 7-610,3 3-54,10 9-761,22 16-1665,-21-21 1107,0 0 0,-1-1-1,2 0 1,-1-1 0,0-1 0,1 1-1,21-1 1,17-3-837,-49 1 3281,0 0-1,0-1 1,0 1 0,0-1 0,0 0 0,-1 0-1,1 1 1,0-1 0,0 0 0,0-1 0,-1 1-1,1 0 1,-1 0 0,1-1 0,-1 1-1,1-1 1,-1 1 0,0-1 0,0 1 0,0-1-1,0 0 1,0 0 0,0 0 0,0 1-1,0-4 1,-1 4-185,1 0 0,-1 0 0,0 0 0,0 0 0,0 0 0,0 0 0,0 0 0,0 0 0,0 0 0,0 0 0,0 1 0,-1-1 0,1 0 0,0 0 0,-1 0 0,1 0 0,0 0 0,-1 0 0,1 0 1,-1 0-1,0 1 0,1-1 0,-1 0 0,0 0 0,-1 0 0,-22-6 1288,19 8-1509,0-1 1,0 1 0,1 0 0,-1 0-1,0 1 1,0-1 0,0 1 0,1 0-1,-1 0 1,-6 5 0,9-6-40,-1 1 1,1 0 0,0-1-1,0 1 1,0 0-1,0 0 1,0 0 0,0 0-1,0 1 1,1-1-1,-1 0 1,1 1 0,0-1-1,-1 1 1,1-1-1,0 1 1,0 0 0,1-1-1,-1 1 1,0 4 0,2-6-37,-1 0 0,1 0 1,0 0-1,0-1 1,-1 1-1,1 0 1,0-1-1,0 1 1,0-1-1,0 1 1,0-1-1,0 1 1,0-1-1,0 0 1,0 0-1,0 1 1,0-1-1,0 0 1,0 0-1,0 0 1,0 0-1,0 0 1,0 0-1,0 0 1,2-1-1,30 0 362,-21-2-461,-1-1 0,0 0 0,0 0 0,-1-1 0,1 0 0,-1-1 0,0 0 0,0-1 0,-1 0 0,10-9 0,12-8-2583,-28 26 71,-6 9 2132,-6 10 884,7-19-331,1 0-1,0 0 0,0 0 1,1 0-1,-1 0 1,0 0-1,1 1 0,-1-1 1,1 0-1,-1 0 1,1 0-1,0 1 0,0 1 1,0-3-13,1 0 0,-1-1 0,0 1 0,0-1 0,1 1 0,-1-1 0,0 1 0,1-1 0,-1 1 0,0-1 0,1 1 0,-1-1 0,1 1 0,-1-1 0,1 0 0,-1 1 0,1-1 0,-1 0 0,1 0 0,-1 1-1,1-1 1,-1 0 0,1 0 0,0 0 0,-1 1 0,1-1 0,-1 0 0,1 0 0,1 0 0,2-1 145,0 1-1,0-1 1,0 0-1,0 0 1,0 0-1,0-1 1,0 1-1,-1-1 0,1 0 1,0 0-1,-1 0 1,4-4-1,10-9-162,-1 0 0,-1-1 1,-1-1-1,0-1 0,-1 0 0,-1 0 0,-1-2 0,-1 1 0,0-1 0,-2-1 0,0 1 0,8-37 0,-65 159-911,42-85 892,1 1-1,1-1 0,1 1 1,1 0-1,0 1 0,1 28 1,1-46-31,1 0 1,0 0-1,0 0 0,0 0 1,0 0-1,0 0 1,0 0-1,0 0 1,1 0-1,-1 0 0,0 0 1,0 0-1,1 0 1,-1 0-1,1 0 0,-1 0 1,1 0-1,-1 0 1,1-1-1,-1 1 0,1 0 1,0 0-1,0-1 1,-1 1-1,1 0 1,0-1-1,0 1 0,0-1 1,-1 1-1,1-1 1,0 1-1,0-1 0,0 0 1,0 1-1,0-1 1,0 0-1,0 0 1,0 0-1,0 0 0,0 0 1,0 0-1,0 0 1,0 0-1,2 0 0,-1-1 18,0 1 0,0-1-1,0 0 1,0 0 0,0 0-1,0 0 1,-1 0-1,1 0 1,0 0 0,-1 0-1,1-1 1,0 1 0,-1-1-1,0 1 1,1-1 0,-1 0-1,0 1 1,0-1-1,0 0 1,0 0 0,1-2-1,0-5 7,0 0 0,-1 0 0,0 0 0,0-1 0,-2-9 0,1 7-115,-6 17-521,-2 8 510,8-11 93,-1 1 1,1-1-1,0 0 0,-1 1 0,1-1 0,0 1 0,0-1 0,1 0 0,-1 1 0,0-1 0,1 0 0,0 1 0,-1-1 0,1 0 1,0 0-1,0 0 0,0 1 0,0-1 0,1 0 0,-1 0 0,0-1 0,4 5 0,-2-4 11,0 0 0,1 0 1,-1 0-1,0-1 0,1 1 0,0-1 0,-1 0 0,1 0 1,0 0-1,-1 0 0,1 0 0,0-1 0,4 0 0,2 0-4,0 0 0,0-1 0,0 0 0,1 0 0,-2-1 0,1-1 0,0 0 0,0 0 0,-1-1 0,11-5 0,4-11-592,-37 38-203,9-12 801,-23 40 313,25-43-309,1-1 0,0 0-1,0 1 1,1-1-1,-1 1 1,0 0-1,1-1 1,0 1 0,-1-1-1,1 1 1,0 0-1,0-1 1,1 1-1,-1 0 1,1-1 0,-1 1-1,2 3 1,-1-5-77,-1-1 1,1 1-1,-1 0 0,1 0 1,0-1-1,0 1 0,-1-1 1,1 1-1,0-1 0,0 1 1,0-1-1,0 1 1,0-1-1,-1 0 0,1 0 1,0 1-1,0-1 0,0 0 1,0 0-1,0 0 0,0 0 1,0 0-1,0 0 1,0 0-1,0 0 0,0 0 1,0-1-1,0 1 0,-1 0 1,1-1-1,0 1 0,2-1 1,27-17-3863,-9-4-891,1-5-2648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13677,'-11'0'3747,"4"0"-1729,0 6-1569,3 8-225,4 3-192,0 4-32,0 1-897,11-1-1601,2 0-2851,3-2-2947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12364,'0'0'12993,"-2"10"-11754,-1 3-928,2-7-142,-1 0 0,1 0 0,1 0 1,-1 0-1,1 0 0,1 10 0,-1-14-150,1 0 1,-1 0 0,1 0 0,0 1-1,0-1 1,0 0 0,0-1-1,0 1 1,0 0 0,0 0-1,1 0 1,-1-1 0,1 1 0,-1-1-1,1 1 1,-1-1 0,1 1-1,0-1 1,0 0 0,0 0 0,0 0-1,0 0 1,0 0 0,0-1-1,3 2 1,11 1-63,0 0-1,0-1 1,0-1-1,0-1 1,0 0 0,1-1-1,-1 0 1,0-2-1,22-5 1,-12 3-108,1 0 1,34 0-1,-60 6 195,-1-1-1,1 0 1,-1 0 0,1 1 0,-1-1-1,0 0 1,1 0 0,-1 1-1,1-1 1,-1 0 0,0 1 0,1-1-1,-1 1 1,0-1 0,0 1-1,1-1 1,-1 0 0,0 1 0,0-1-1,0 1 1,1-1 0,-1 1 0,0-1-1,0 1 1,0-1 0,0 1-1,0-1 1,0 1 0,0-1 0,0 1-1,0-1 1,0 1 0,0-1 0,-1 1-1,1-1 1,0 1 0,0-1-1,-1 2 1,1-2-41,0 1 0,-1-1 0,1 1-1,0 0 1,0-1 0,0 1 0,-1-1 0,1 1-1,0 0 1,0-1 0,0 1 0,0 0 0,0-1-1,0 1 1,0 0 0,1-1 0,-1 1 0,0-1-1,0 1 1,0 0 0,1-1 0,-1 1 0,0-1-1,1 1 1,-1-1 0,0 1 0,1-1 0,-1 1-1,1-1 1,-1 1 0,1-1 0,-1 1 0,1-1-1,-1 0 1,1 1 0,-1-1 0,1 0 0,-1 1-1,1-1 1,0 0 0,-1 0 0,2 1 0,-2-1-41,16-2-3208,-3-2-2679,8-8-8964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18097,'0'0'5344,"4"9"-5312,-1 3 0,-1 0-1,0 1 1,-1-1 0,0 1 0,-1-1-1,-2 19 1,0 16-83,2-46 47,0 1 1,0 0-1,0 0 1,0 0-1,1 0 1,-1-1 0,0 1-1,1 0 1,-1 0-1,1-1 1,-1 1-1,1 0 1,0-1 0,0 1-1,0 0 1,0-1-1,0 1 1,0-1-1,0 0 1,1 1-1,-1-1 1,0 0 0,3 2-1,-2-2 97,1-1 0,-1 1 0,1 0 1,-1-1-1,1 1 0,0-1 0,-1 0 0,1 0 0,0 0 0,-1 0 0,1 0 0,-1 0 0,1-1 0,0 1 1,-1-1-1,5-2 0,0 0 229,1-1 0,-1 0 0,-1 0 0,1-1 0,-1 0 0,1 0 0,-2-1 0,1 1 0,0-1 0,-1-1 0,0 1 0,4-9 0,1 1-47,-2-1 0,0 0 1,-1 0-1,10-30 0,-12 12-330,-8 27-458,-3 19-114,4-8 557,0 0 0,1 0 0,0 0 0,0 0 0,0 0 0,1 0 0,-1 7 0,2-11 67,-1 0 0,0 0-1,0-1 1,0 1 0,0 0 0,0 0-1,1-1 1,-1 1 0,0 0-1,1 0 1,-1-1 0,1 1 0,-1 0-1,1-1 1,-1 1 0,1 0 0,-1-1-1,1 1 1,-1-1 0,1 1 0,1 0-1,-1-1 7,0 0 0,1 1 0,-1-1 0,0 0 0,1 0 0,-1 0 0,1 0 0,-1 0-1,1 0 1,-1 0 0,0 0 0,1-1 0,-1 1 0,0 0 0,1-1 0,2-1 0,11-6 38,0-2 0,0 0 0,-1 0 0,0-2 1,-1 1-1,-1-2 0,20-23 0,-1 3 35,-31 33-80,0-1 0,0 1 0,0 0-1,0 0 1,0 0 0,0-1-1,0 1 1,0 0 0,1 0 0,-1 0-1,0 0 1,0 0 0,0-1 0,0 1-1,0 0 1,0 0 0,1 0-1,-1 0 1,0 0 0,0 0 0,0-1-1,0 1 1,0 0 0,1 0 0,-1 0-1,0 0 1,0 0 0,0 0-1,1 0 1,-1 0 0,0 0 0,0 0-1,0 0 1,1 0 0,-1 0 0,0 0-1,0 0 1,0 0 0,0 0-1,1 0 1,-1 0 0,0 0 0,0 0-1,0 1 1,0-1 0,1 0-1,-1 0 1,0 0 0,0 0 0,0 0-1,0 0 1,0 0 0,1 1 0,-1-1-1,0 0 1,0 0 0,0 0-1,0 0 1,0 1 0,0-1 0,0 0-1,0 0 1,0 0 0,0 1 0,0-1-1,0 0 1,0 0 0,0 1-1,-1 22-158,-11 30 200,11-47-19,-7 20 104,2 0 0,0 0 1,-2 46-1,8-72-112,-1 1-1,1-1 1,0 1 0,0-1-1,0 1 1,0-1 0,0 1-1,0-1 1,0 1 0,0-1-1,0 1 1,1-1 0,-1 1-1,0-1 1,0 1 0,0-1-1,0 0 1,1 1 0,-1-1-1,0 1 1,0-1 0,1 1-1,-1-1 1,0 0 0,1 1-1,-1-1 1,1 0 0,-1 1-1,0-1 1,1 0 0,-1 0-1,1 1 1,-1-1 0,1 0-1,-1 0 1,1 0 0,-1 0-1,1 1 1,21-11 383,16-24-37,-32 28-762,-1-1-1,0 1 0,0-2 0,-1 1 1,5-11-1,2-23-10557,-10 23-124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16944,'0'0'8616,"58"37"-26585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13549,'0'0'9235,"-8"0"-8445,5 0-752,0 0-1,0 0 0,0 0 1,0 1-1,0 0 1,0-1-1,0 1 0,0 0 1,0 0-1,0 0 0,0 1 1,1-1-1,-1 1 0,1 0 1,-1-1-1,1 1 1,-1 0-1,1 0 0,0 1 1,0-1-1,0 0 0,0 1 1,1-1-1,-1 1 1,1 0-1,-1-1 0,1 1 1,0 0-1,0 0 0,0 0 1,0 0-1,1 0 0,-1 0 1,1 0-1,0 3 1,-1-3-23,0-1 0,1 1 0,-1-1 1,1 1-1,0-1 0,0 1 0,0-1 1,0 1-1,0 0 0,1-1 1,-1 1-1,1-1 0,0 0 0,-1 1 1,1-1-1,0 1 0,1-1 0,-1 0 1,0 0-1,0 0 0,1 0 1,0 0-1,2 3 0,-1-3 10,1-1-1,-1 1 0,1-1 1,0 0-1,-1 0 1,1 0-1,0 0 1,0-1-1,0 1 1,-1-1-1,1 0 1,0 0-1,0-1 1,0 1-1,4-2 1,-1 0 53,0 1 0,-1-2 0,1 1 0,-1-1 0,0 0 0,1 0 0,-2-1-1,1 0 1,0 0 0,-1 0 0,8-8 0,-4 3 169,-1 0-1,0 0 0,0-1 0,-1 1 0,10-21 1,-16 25-167,-11 17-241,-12 21-121,19-25 59,0-1 1,0 1 0,1 0 0,0 0 0,-1 11 0,5 20-5684,4-29-1130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52 8936,'0'0'4714,"8"-7"-1324,25-22-603,-34 29-2705,1 0 1,0 0-1,-1 0 1,1 0-1,0 0 1,-1 0-1,1 0 1,0 0 0,-1 0-1,1-1 1,0 1-1,-1 0 1,1 0-1,0 0 1,0 0-1,-1 0 1,1-1-1,0 1 1,-1 0-1,1 0 1,0 0-1,0-1 1,-1 1-1,1 0 1,0 0 0,0-1-1,0 1 1,0 0-1,-1-1 1,1 1-1,0 0 1,0-1-1,0 1 1,0 0-1,0-1 1,0 1-1,0 0 1,0-1-1,0 1 1,0 0 0,0-1-1,0 1 1,0 0-1,0-1 1,0 1-1,0 0 1,0 0-1,0-1 1,0 1-1,0 0 1,1-1-1,-1 1 1,0 0-1,0-1 1,0 1-1,1 0 1,-1 0 0,0-1-1,0 1 1,1 0-1,-1 0 1,0 0-1,0-1 1,1 1-1,-1 0 1,-25 2 198,18 1-253,0 1 1,0 0-1,0 0 1,1 0-1,-1 1 1,1 0-1,0 0 1,0 0-1,1 1 1,-1 0-1,-6 11 1,1-3 0,1 1-1,1 0 1,0 0 0,-7 20 0,14-32-27,1 0 1,0 0 0,0 0-1,0 0 1,0 1 0,0-1-1,0 0 1,1 1 0,0-1-1,-1 0 1,1 0 0,1 1 0,-1-1-1,0 0 1,2 5 0,-1-7-19,0 1 1,1 0 0,-1-1-1,1 0 1,0 1-1,-1-1 1,1 0 0,0 0-1,0 0 1,-1 0 0,1 0-1,0 0 1,0 0 0,0-1-1,0 1 1,0-1 0,0 0-1,0 1 1,1-1-1,-1 0 1,0 0 0,0 0-1,4-1 1,7 1-464,1-1 0,-1-1 0,0 0-1,0-1 1,26-8 0,29-18-5075,-23 7-1098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12780,'0'0'10981,"-10"10"-10847,1 0-79,0 0 0,0 1 0,1 0 0,1 0 0,0 1 1,0 0-1,1 0 0,-7 24 0,7-14-5,1 1 0,1 0 1,2 1-1,-1 27 0,4-51-32,-1 0 0,0 0-1,0 0 1,1 0 0,-1 1 0,0-1 0,0 0-1,1 0 1,-1 0 0,0 0 0,1 0 0,-1 0-1,0 0 1,1 0 0,-1 0 0,0 0-1,0 0 1,1 0 0,-1 0 0,0 0 0,1 0-1,-1 0 1,0 0 0,0-1 0,1 1 0,-1 0-1,0 0 1,0 0 0,1 0 0,-1-1 0,0 1-1,0 0 1,1 0 0,-1 0 0,0-1 0,0 1-1,0 0 1,0 0 0,1-1 0,-1 1 0,0 0-1,0 0 1,0-1 0,0 1 0,0 0 0,0-1-1,0 1 1,13-15 1189,-3 0-1080,-1-1 0,0 1 0,-1-1 0,-1-1 0,0 0 0,-2 1 0,0-2 0,0 1 0,2-26 0,-25 70-1963,18-26 1738,0 1 1,0-1 0,1 0 0,-1 0-1,0 0 1,0 0 0,1 0 0,-1 0-1,1 0 1,-1 1 0,1-1 0,0 0-1,-1-1 1,1 1 0,0 0 0,-1 0-1,1 0 1,0 0 0,0 0 0,0-1-1,0 1 1,0 0 0,0-1 0,0 1-1,0-1 1,0 1 0,0-1 0,0 0-1,0 1 1,1-1 0,-1 0 0,0 0-1,0 0 1,0 0 0,0 0-1,1 0 1,-1 0 0,0 0 0,1 0-1,55-4-3158,-54 4 2998,13-3-1315,0 0-1,-1-1 0,1-1 0,-1 0 0,17-10 0,-21 10 1521,-1-1-1,0 0 1,-1 0-1,14-12 1,-22 17 386,0 0 1,0 1-1,0-1 1,0 0-1,0 0 1,-1 0-1,1 0 0,0 0 1,0-1-1,-1 1 1,1 0-1,0 0 1,-1 0-1,1-1 0,0-1 1,-2 2-180,1 1 1,0 0-1,0-1 1,0 1-1,0 0 1,-1-1-1,1 1 1,0 0-1,0 0 1,-1-1-1,1 1 1,0 0-1,0-1 1,-1 1-1,1 0 1,0 0-1,-1 0 1,1-1-1,0 1 1,-1 0-1,1 0 1,-1 0-1,1 0 1,0 0-1,-1 0 1,1 0-1,0 0 1,-1 0-1,1 0 1,-1 0-1,1 0 1,-1 0-1,-21 4 2894,2 8-3866,12-4 962,1-1 0,-1 2 0,2-1 0,-1 1 0,1-1 0,0 2 0,1-1 1,0 1-1,0 0 0,1 0 0,1 0 0,0 0 0,0 1 0,1-1 1,-2 16-1,4-25-137,0 0-1,0 0 1,0 0 0,0 0 0,0 0 0,1 0-1,-1 0 1,0 0 0,0 0 0,1 0 0,-1 0-1,0 0 1,1 0 0,-1 0 0,1-1 0,0 1 0,-1 0-1,1 0 1,0 0 0,-1-1 0,1 1 0,0 0-1,0-1 1,-1 1 0,1 0 0,0-1 0,1 1-1,1 0 51,-1-1 0,1 1 0,-1-1-1,1 1 1,-1-1 0,1 0 0,-1 0-1,1-1 1,-1 1 0,1 0 0,2-1-1,2-1 113,0 0 0,0-1-1,0 1 1,-1-1 0,1 0-1,-1-1 1,10-7-1,-9 6-96,-1 0 0,0-1 0,0 0 0,-1 0 0,0-1 0,0 1 0,0-1 0,-1 0 0,0 0 0,0-1-1,-1 1 1,0-1 0,0 0 0,-1 0 0,0 0 0,2-10 0,-4 18-164,0-1 0,0 0-1,0 1 1,0-1 0,-1 0 0,1 1 0,0-1 0,0 0 0,0 1-1,-1-1 1,1 0 0,0 1 0,0-1 0,-1 0 0,1 1-1,-1-1 1,1 1 0,-1-1 0,1 1 0,-1-1 0,1 1-1,-1-1 1,1 1 0,-1-1 0,1 1 0,-1 0 0,0-1-1,1 1 1,-1 0 0,0 0 0,1 0 0,-1-1 0,0 1 0,1 0-1,-1 0 1,0 0 0,1 0 0,-1 0 0,0 0 0,0 0-1,1 0 1,-1 0 0,0 1 0,1-1 0,-1 0 0,0 0-1,1 1 1,-1-1 0,0 0 0,0 1 0,-1 0-384,0 0 1,0 0-1,0 0 0,0 0 1,0 0-1,1 0 1,-1 0-1,0 1 1,1-1-1,-1 1 0,1-1 1,-1 1-1,1 0 1,0-1-1,0 1 1,0 0-1,-2 4 0,2 9-4002,1-2-893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12492,'0'0'7575,"-9"-2"-5888,3 2-1637,0-1 0,0 1 0,0 0 0,0 0-1,-1 0 1,1 1 0,0 0 0,0 1 0,0-1 0,0 1 0,1 0 0,-1 1 0,0-1 0,1 1 0,0 0 0,-1 0-1,1 1 1,0 0 0,-8 8 0,8-8-31,-20 21 150,24-24-174,0 0-1,0 0 0,0 0 1,0 0-1,0 1 0,0-1 1,0 0-1,1 0 0,-1 1 0,1-1 1,-1 0-1,1 1 0,-1-1 1,1 1-1,0-1 0,-1 1 1,1-1-1,0 3 0,2-4 3,0 1 0,0 0 0,-1 0-1,1 0 1,0-1 0,0 1 0,0-1 0,0 0-1,0 1 1,0-1 0,0 0 0,0 0-1,0 0 1,0-1 0,3 0 0,0 1 44,70-2 67,-33 0-130,73 7 0,-114-5 21,-1 0 0,1 0 1,-1 0-1,1 0 1,-1 0-1,1 0 1,-1 0-1,1 0 0,-1 0 1,1 1-1,-1-1 1,1 0-1,-1 0 1,1 1-1,-1-1 0,0 0 1,1 1-1,-1-1 1,1 0-1,-1 1 1,0-1-1,1 0 0,-1 1 1,0-1-1,0 1 1,1-1-1,-1 1 0,0-1 1,0 1-1,1-1 1,-1 0-1,0 1 1,0-1-1,0 1 0,0-1 1,0 1-1,0 0 1,0-1-1,0 1 1,0-1-1,0 1 0,0-1 1,0 1-1,-1-1 1,1 1-1,0-1 0,0 0 1,0 1-1,-1-1 1,1 1-1,0-1 1,0 1-1,-1 0 0,-20 21 897,10-13-714,0-1 0,-1-1 0,0 0 0,0 0 0,0-1 0,-1-1 0,0 0 0,0-1 0,-1 0 0,-23 2 0,37-6-249,0 0-1,-1 0 1,1 0-1,-1 0 1,1 0-1,-1 0 1,1 0-1,-1 0 1,1 0-1,-1-1 1,1 1-1,0 0 1,-1 0-1,1-1 1,-1 1-1,1 0 1,0 0-1,-1-1 1,1 1-1,0-1 1,0 1-1,-1 0 0,1-1 1,0 1-1,0 0 1,-1-1-1,1 1 1,0-1-1,0 1 1,0-1-1,0 1 1,-1-1-1,1 1 1,0 0-1,0-1 1,0 1-1,0-1 1,0 1-1,0-1 1,0 1-1,1-1 1,-1 1-1,0-1 1,0 1-1,0-1 1,0 1-1,1 0 1,-1-1-1,0 1 0,0-1 1,1 1-1,-1 0 1,0-1-1,1 1 1,15-25-3998,8 6-1673,4-1-1950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54 236 7175,'0'0'3470,"-8"-7"-678,-26-21-96,33 27-2593,0 0 0,0 0 1,0 0-1,0 0 0,1 0 1,-1 0-1,0 0 0,0 0 1,1 0-1,-1 0 1,1 0-1,-1 0 0,1-1 1,-1 1-1,1 0 0,0 0 1,0-1-1,0 1 0,-1 0 1,1-1-1,0 1 0,0 0 1,1 0-1,-1-1 1,0 1-1,0 0 0,1 0 1,-1-1-1,1 1 0,-1 0 1,1 0-1,-1 0 0,1 0 1,0 0-1,-1 0 0,1-1 1,1 0-1,3-2-82,0-1 0,0 1-1,0 0 1,0 0 0,9-4-1,-9 5 130,27-16-32,1 2 1,1 1-1,1 2 1,0 1-1,0 2 0,2 1 1,-1 2-1,1 2 1,0 1-1,67 0 0,-98 5-128,-1 0-1,0 0 1,1 1-1,-1 0 1,0 0-1,0 0 1,1 0-1,-1 1 1,0 0-1,0 0 1,-1 0-1,1 0 1,0 1-1,-1 0 1,1 0-1,-1 0 0,0 1 1,0-1-1,-1 1 1,1 0-1,-1 0 1,1 1-1,-1-1 1,0 0-1,-1 1 1,1 0-1,-1 0 1,0 0-1,0 0 1,-1 0-1,1 0 1,-1 0-1,0 0 0,-1 1 1,1 7-1,-1 2 48,0-1-1,0 0 0,-2 1 0,0-1 0,0 0 0,-2 0 1,1 0-1,-2 0 0,0 0 0,-1-1 0,0 0 0,0 0 0,-2-1 1,0 0-1,0 0 0,-1 0 0,0-1 0,-1-1 0,0 0 1,-1 0-1,-14 9 0,1 0 547,-1-1-1,-1-1 1,-53 25 0,62-34-254,-1-1 1,0-1 0,0 0 0,0-2 0,-1 0 0,1-1 0,-30 1 0,46-4-355,0-1 0,1 1 0,-1 0 0,1-1 0,-1 1 0,1-1 0,-1 1 0,1-1 0,-1 0 0,1 0 0,-1 0 0,1 0 0,0 0 0,-1 0 0,1 0 0,0 0 0,0 0 0,0 0 0,0-1 0,0 1 0,0 0 0,0-1 0,1 1 0,-1-1 0,0 1 0,1-1 0,-1 1 0,1-1 0,0 0 0,-1 1 0,1-1 0,0 1 0,0-1 0,0 0 0,0-1 0,0-9-2256,0 1-1,1-1 1,3-18-1,1 9-5298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 4612,'0'0'21285,"-11"-1"-21093,4 1-181,0 0-1,0 0 1,0 1 0,0 0 0,0 0 0,0 0 0,-9 4 0,14-4-23,-1-1 1,1 1-1,-1 1 1,1-1-1,0 0 1,-1 0-1,1 1 1,0 0-1,0-1 1,0 1-1,0 0 1,0 0-1,0 0 1,0 0-1,1 0 1,-1 0-1,1 1 1,0-1-1,-1 0 1,1 1-1,0-1 1,1 1-1,-1 0 1,0-1-1,1 1 1,-1 0-1,1 4 1,0-5-22,1-1 0,0 0 0,0 1 1,0-1-1,0 0 0,0 0 0,0 0 0,0 0 0,1 0 1,-1 0-1,0 0 0,0 0 0,1 0 0,-1-1 1,1 1-1,-1 0 0,1-1 0,-1 1 0,1-1 1,-1 0-1,1 0 0,-1 1 0,3-1 0,45 7-637,-45-6 500,34 1-600,-23-1 561,0 0 0,0 1 0,0 0 0,21 7 0,-36-9 220,1 0 0,-1 0 1,1 0-1,-1 0 1,1 1-1,0-1 1,-1 0-1,1 0 1,-1 1-1,1-1 1,-1 0-1,1 1 0,-1-1 1,1 0-1,-1 1 1,1-1-1,-1 1 1,0-1-1,1 1 1,-1-1-1,0 1 0,1-1 1,-1 1-1,0-1 1,1 1-1,-1-1 1,0 1-1,0-1 1,0 1-1,0 0 1,0-1-1,1 2 0,-16 13 1252,-32 8 747,45-22-2036,-14 6-60,-1-1 0,1-1 0,-1-1 0,0 0-1,0-1 1,-20 2 0,37-14-8343,9-3-1752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5926,'0'0'21748,"57"-16"-21620,-34 16-96,5-1-32,-2-2-1345,5-3-2851,-7-2-5349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22 12780,'0'0'2947,"-1"11"-983,-6 97 322,3-29-1667,-20 116 0,15-168 886,8-26-565,1-5 37,2-16-856,2-1 0,0 1 1,2 0-1,0 0 0,1 0 1,15-28-1,0-6-36,-20 48-75,13-35 63,2 0 0,32-54 0,-46 92-100,0 0 0,0 0-1,0 0 1,0 1 0,0-1-1,1 1 1,-1 0-1,1 0 1,-1 1 0,1-1-1,0 1 1,0-1 0,0 1-1,0 0 1,0 1-1,0-1 1,0 1 0,0-1-1,0 1 1,0 1 0,0-1-1,0 0 1,6 3-1,-8-3-7,0 0-1,0 0 1,0 0 0,0 1-1,-1-1 1,1 1-1,0 0 1,0-1-1,-1 1 1,1 0-1,0 0 1,-1 0-1,1 0 1,-1 0-1,1 0 1,-1 1-1,0-1 1,1 0-1,-1 1 1,0-1-1,0 1 1,0-1-1,0 1 1,0 0 0,0-1-1,-1 1 1,1 0-1,0 0 1,-1-1-1,0 1 1,1 0-1,-1 0 1,0 0-1,0 0 1,0 0-1,0-1 1,0 1-1,0 0 1,-1 0-1,1 0 1,0 0-1,-1-1 1,0 1-1,1 0 1,-1 0-1,0-1 1,0 1 0,0-1-1,0 1 1,-2 2-1,-5 5 117,0 1 0,0-1 0,-1-1 1,0 0-1,0 0 0,-1 0 0,-19 10 0,-2-1 323,-48 21 0,49-29-900,38-23-2937,44-33-6875,-15 17 1035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47 11371,'0'0'5477,"-4"10"-4607,-23 48 815,16-35-950,0 0-1,2 0 1,-9 31-1,18-54-723,-1 1-1,1-1 0,0 1 1,0-1-1,0 0 1,0 1-1,0-1 1,-1 1-1,1-1 0,0 1 1,0-1-1,0 1 1,0-1-1,0 1 1,1-1-1,-1 1 0,0-1 1,0 1-1,0-1 1,0 1-1,0-1 1,1 0-1,-1 1 0,0-1 1,0 1-1,1-1 1,-1 0-1,0 1 0,1-1 1,-1 1-1,1-1 1,15-4 661,16-20 639,-13 7-979,33-39 1,-45 48-230,-1 0 1,0 0-1,-1-1 1,0 0-1,0 0 1,-1 0-1,0 0 1,3-11-1,-12 38-473,0-2 365,1 1 0,1 0 0,-2 22 0,5-39 13,0 0 0,0 1 0,0-1 0,0 0 0,0 0 0,0 0 0,0 1 0,0-1 0,0 0 0,0 0 0,1 0 0,-1 1 0,0-1 0,0 0 0,0 0 0,0 0 0,0 0 0,0 1 0,0-1 0,1 0 0,-1 0-1,0 0 1,0 0 0,0 0 0,0 0 0,1 1 0,-1-1 0,0 0 0,0 0 0,0 0 0,0 0 0,1 0 0,-1 0 0,0 0 0,0 0 0,0 0 0,1 0 0,-1 0 0,0 0 0,0 0 0,1 0 0,-1 0 0,0 0-1,0 0 1,15-6 378,9-10 339,0-5-544,-2-1 1,0 0-1,-2-2 1,27-39-1,-45 84-909,-4 15 730,-10 19 32,7-34-67,0 0 1,2 0-1,-1 28 1,3-49-19,1 0 0,0 1 0,0-1 0,0 0 1,0 1-1,0-1 0,0 1 0,0-1 0,0 0 0,0 1 0,0-1 1,0 0-1,0 1 0,0-1 0,1 0 0,-1 1 0,0-1 0,0 0 0,0 1 1,0-1-1,1 0 0,-1 1 0,0-1 0,0 0 0,0 0 0,1 1 1,-1-1-1,0 0 0,1 0 0,-1 0 0,0 1 0,0-1 0,1 0 0,-1 0 1,0 0-1,1 0 0,-1 0 0,0 1 0,1-1 0,15-8-2704,9-20-4803,-10-1-3444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16111,'0'0'6631,"-8"52"-8489,18-34-1794,1-1-3747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14606,'0'0'7644,"-9"0"-5978,1 0-1522,-1 1-1,1 0 1,-1 0-1,1 0 1,0 1-1,-1 1 1,1-1 0,0 1-1,1 1 1,-1 0-1,0 0 1,1 0-1,0 1 1,0 0 0,0 0-1,1 1 1,-1-1-1,-5 9 1,7-8-108,1 1-1,0-1 1,0 0 0,1 1-1,0 0 1,0 0 0,-3 12-1,6-17-31,-1 0 0,1-1-1,-1 1 1,1-1-1,0 1 1,0 0 0,0-1-1,0 1 1,0 0-1,0-1 1,0 1-1,1-1 1,-1 1 0,0 0-1,1-1 1,0 1-1,-1-1 1,1 1-1,0-1 1,0 0 0,0 1-1,-1-1 1,1 0-1,1 1 1,-1-1 0,0 0-1,0 0 1,0 0-1,1 0 1,-1 0-1,0 0 1,1 0 0,-1-1-1,1 1 1,-1 0-1,1-1 1,0 1 0,-1-1-1,1 0 1,1 1-1,16 1-83,-1 0-1,1-2 1,0 0 0,0-1-1,-1 0 1,1-2 0,-1 0-1,27-9 1,-22 5-2151,-1-1 0,0-2 1,30-16-1,-25 8-4020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17232,'0'0'7314,"11"8"-6284,-2-2-896,0 0-1,1 0 1,-1-1-1,1 0 0,1-1 1,-1 0-1,1-1 1,-1 0-1,1-1 1,0 0-1,0-1 1,13 1-1,-15-2-63,39-4 888,-46 4-901,-1 0 0,0 0 0,1-1 0,-1 1 0,0-1 0,1 1 0,-1-1-1,0 1 1,0-1 0,0 0 0,0 0 0,1 0 0,-1 0 0,0 1 0,0-1 0,-1 0 0,1-1-1,0 1 1,0 0 0,0 0 0,-1 0 0,1 0 0,-1-1 0,1 1 0,-1 0 0,1-1 0,-1 1-1,0 0 1,1-1 0,-1-2 0,-1 3-52,0 0 1,1 0-1,-1 0 0,0 0 0,0 0 0,0 0 1,0 0-1,0 0 0,0 0 0,0 1 0,-1-1 1,1 0-1,0 1 0,0-1 0,0 1 0,-1-1 1,1 1-1,0 0 0,-1-1 0,1 1 0,0 0 1,-1 0-1,1 0 0,-1 0 0,1 0 0,0 0 1,-3 1-1,-42 2-418,36-1 315,-1 1-1,1 1 1,1 0-1,-1 0 1,0 1-1,-16 11 1,21-13 85,1 0 0,-1 1 1,1-1-1,-1 1 0,1 0 0,0 0 1,1 0-1,-1 1 0,1-1 0,0 1 0,0 0 1,0 0-1,1 0 0,-3 8 0,4-12 4,1 1 0,0-1 0,0 0 0,0 1 0,0-1 0,0 0 0,1 1 0,-1-1 0,0 0 0,1 0 0,-1 1 0,1-1 0,-1 0 0,1 0 0,-1 0-1,1 1 1,0-1 0,0 0 0,-1 0 0,1 0 0,0 0 0,0 0 0,0 0 0,0-1 0,0 1 0,0 0 0,1 0 0,-1-1 0,0 1 0,0-1 0,0 1 0,1-1 0,-1 1-1,0-1 1,1 0 0,-1 0 0,0 0 0,3 1 0,62 1-1131,-51-2 477,6 0-1160,1-1 0,0-1 0,21-5-1,16-9-8361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18770,'0'0'7175,"54"-7"-7111,-25 1-64,0 0 0,2 0-1186,-1 1-2497,-10-1-3492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14286,'0'0'5984,"8"1"-5157,-1 0-749,0-1 1,0-1-1,0 1 0,0-1 0,0 0 0,0-1 1,0 0-1,-1 0 0,1 0 0,0-1 0,-1 0 1,0 0-1,0 0 0,0-1 0,0 0 0,6-5 1,42-43 208,-50 49-176,-2-1 0,1 1 0,0-1 0,-1 0 0,0 0 0,1 0 0,-2 0 0,1 0 0,0-1 0,-1 1 0,0 0 0,0-1 0,1-8 0,-4 13-95,1 0 0,-1 0-1,1 0 1,-1 0 0,1 1-1,-1-1 1,1 0 0,0 1-1,-1-1 1,1 1 0,-1 0-1,1-1 1,0 1 0,0 0 0,-2 1-1,-5 4-31,1 0 0,0 1 0,0 0 0,1 0 0,-1 0 0,2 1 0,-1 0 0,1 0 0,0 0 0,1 1 0,0 0 0,0 0 0,1 0 0,0 0 0,0 0 0,-1 15 0,4-23 12,0 0-1,0-1 1,0 1 0,0 0 0,0 0 0,0-1-1,0 1 1,1 0 0,-1 0 0,0-1-1,0 1 1,1 0 0,-1-1 0,0 1 0,1 0-1,-1-1 1,1 1 0,-1 0 0,1-1-1,-1 1 1,1-1 0,-1 1 0,1-1 0,0 1-1,-1-1 1,1 1 0,0-1 0,-1 0-1,1 1 1,1-1 0,28-2 174,-20-1-55,-1 0 0,1-1 0,0 0 0,9-7 0,29-20 98,-2-3 0,75-70 0,-97 80 88,-1-1-1,-1-1 1,-1-1 0,-1-1-1,-2 0 1,16-33 0,-32 58-241,-1 0 1,0 0 0,0 0-1,0 0 1,0 0-1,0 0 1,0 0 0,-1-1-1,1 1 1,-1 0 0,0 0-1,-1-4 1,1 6-55,0 1 1,0-1-1,0 1 1,0 0-1,-1-1 1,1 1-1,0-1 1,0 1-1,-1 0 1,1-1 0,0 1-1,0 0 1,-1-1-1,1 1 1,0 0-1,-1 0 1,1-1-1,-1 1 1,1 0-1,0 0 1,-1 0-1,1-1 1,-1 1-1,1 0 1,0 0-1,-1 0 1,1 0-1,-1 0 1,1 0-1,-1 0 1,-24 10-202,2 7 170,1 1 0,1 1-1,0 2 1,1 0 0,2 0 0,0 2 0,1 1-1,2 0 1,0 0 0,-12 31 0,24-50 13,1 0 0,0 0 0,0 0 1,1 0-1,0 0 0,0 0 1,0 1-1,0-1 0,1 0 1,0 1-1,0-1 0,1 8 0,0-11 7,0 1 0,0-1 0,0 1 0,0-1-1,0 1 1,1-1 0,-1 0 0,1 0-1,-1 1 1,1-1 0,0-1 0,0 1-1,0 0 1,0 0 0,0-1 0,1 1-1,-1-1 1,0 1 0,1-1 0,-1 0 0,1 0-1,-1 0 1,1-1 0,0 1 0,2 0-1,3 1-25,-1 0 0,1 0 1,0-1-1,0 0 0,0 0 0,0-1 0,0 0 0,0-1 0,0 1 0,0-2 0,0 1 0,-1-1 0,1 0 0,0 0 0,-1-1 1,0 0-1,1-1 0,-1 0 0,-1 0 0,1 0 0,0-1 0,-1 0 0,0 0 0,0 0 0,-1-1 0,1 0 0,-1 0 0,6-10 0,-9 12 69,4-3 43,0-1-1,0-1 1,-1 1 0,0-1-1,-1 0 1,0 0 0,-1 0-1,4-12 1,-36 44 298,-28 41-472,51-57 152,0 1 0,1 0 0,0 0 0,0 0 0,1 0 0,-7 19 0,11-27-48,-1 1 0,1 0 0,0 0 0,0 0 0,0 0 0,-1 0 0,1 0 0,0 0 0,0 0 0,0 0 0,1 0 0,-1 0 0,0 0 0,0 0 0,0 0 0,1 0 0,-1-1 0,0 1 0,1 0 0,-1 0 0,1 0 0,-1 0 0,1 0 0,-1-1 0,1 1 0,0 0 0,-1-1 0,1 1 0,0 0 0,0-1 0,1 1 1,0 0-133,1 0 1,0 0 0,-1 0 0,1 0-1,0-1 1,0 0 0,0 1 0,-1-1 0,1 0-1,6-1 1,-2 0-883,1 0 1,-1-1-1,1 0 1,-1 0-1,0 0 1,1-1-1,-1 0 0,8-5 1,15-24-8444,-5-9 6257,-9-3 6564,-10 0 8650,-25 75-10423,-2-3-862,-23 36 1636,40-59-2297,2 0 0,-1 1 1,0-1-1,1 1 0,0 0 0,0 0 0,1 0 0,0 0 0,-1 11 0,2-17-312,0 1 0,0 0-1,1 0 1,-1-1 0,0 1-1,1 0 1,-1 0-1,0-1 1,1 1 0,-1 0-1,1-1 1,-1 1 0,1-1-1,-1 1 1,1-1 0,0 1-1,-1-1 1,1 1 0,0-1-1,-1 1 1,1-1 0,0 0-1,-1 1 1,1-1 0,0 0-1,0 0 1,0 0 0,-1 1-1,1-1 1,0 0 0,0 0-1,-1 0 1,1 0 0,0 0-1,0 0 1,0-1 0,1 1-1,9 0-6465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55 15631,'0'0'8007,"-1"-9"-6176,-2-24-427,2 32-1365,1 0-1,-1 0 0,0 0 1,1 0-1,-1 1 0,0-1 1,1 0-1,-1 1 0,0-1 0,0 0 1,0 1-1,0-1 0,1 1 1,-1-1-1,0 1 0,0 0 1,0-1-1,0 1 0,0 0 1,0 0-1,0 0 0,0 0 0,0-1 1,0 1-1,0 1 0,0-1 1,0 0-1,-2 0 0,-26 5-86,-15 18 118,42-22-98,-1 1 1,1-1-1,0 0 1,0 1-1,0 0 0,1-1 1,-1 1-1,0 0 0,1 0 1,-1 0-1,1 0 0,-1 0 1,1 0-1,0 1 1,0-1-1,0 0 0,-1 4 1,6-5-141,0 0 1,0 1 0,0-1-1,0-1 1,0 1 0,1-1-1,-1 1 1,7-2 0,-5 2-84,8 0-436,57 7-1267,-67-8 1923,-1 1 0,0-1 0,0 1 0,0 0 0,1 0 0,-1 0 0,0 1 0,-1-1 1,1 1-1,0-1 0,0 1 0,-1 0 0,1 0 0,-1 1 0,1-1 0,-1 0 1,3 4-1,-5-5 112,1 0-1,-1 1 1,1-1 0,-1 0 0,1 0 0,-1 0 0,0 1-1,1-1 1,-1 0 0,0 1 0,0-1 0,0 0 0,0 0-1,0 1 1,0-1 0,-1 0 0,1 0 0,0 1 0,-1-1 0,1 0-1,-1 0 1,1 1 0,-1-1 0,1 0 0,-2 2 0,0-1 47,-1 0-1,1 1 1,-1-1 0,0 0 0,1 0 0,-1 0 0,0-1 0,0 1 0,-6 1 0,-6 3 101,-1-2-1,1 0 0,-19 1 1,34-5-227,-11 2-21,-30 1-1286,40-3 1142,1-1 0,0 1 0,-1-1 0,1 1 0,0 0 0,-1-1 1,1 1-1,0-1 0,0 1 0,-1-1 0,1 1 0,0-1 0,0 1 0,0-1 0,0 1 0,0-1 0,0 1 0,0-1 0,0 1 0,0-1 0,0 1 0,0-1 0,0 1 0,0-1 0,0 1 1,0-1-1,0 1 0,0-1 0,1 1 0,-1-1 0,0 1 0,0-1 0,1 1 0,-1-1 0,0 1 0,1 0 0,-1-1 0,1 1 0,0-1 0,12-19-5405,10-9-4255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2210,'0'0'17713,"37"-50"-17809,-13 46 32,5 4 32,6 0-64,9 5-449,4 2-800,5-5-1474,4-2-832,0 0-866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16239,'0'0'10234,"-8"12"-9412,-12 23-589,2 0 0,0 2 0,3 0 1,1 0-1,-16 74 0,30-93 74,9-38 263,-1 2-614,1-6-1,-7 17-145,0 1-1,0 0 0,1 1 1,-1-1-1,1 0 0,1 1 1,3-6-1,-6 62-770,-1-50 954,-1 1-1,1-1 1,0 1-1,1-1 0,-1 1 1,0-1-1,0 1 1,1-1-1,-1 1 1,1-1-1,-1 0 1,1 1-1,-1-1 0,1 0 1,0 1-1,0-1 1,0 0-1,0 0 1,0 0-1,0 0 1,0 1-1,0-2 0,0 1 1,0 0-1,0 0 1,1 0-1,1 0 1,-1 0 62,1 0 0,0-1 1,0 1-1,0-1 1,0 0-1,-1 0 0,1 0 1,0 0-1,0-1 1,0 1-1,0-1 0,-1 0 1,1 1-1,4-3 0,1-1 101,1-1 0,-1 0 0,0 0 0,-1-1 0,1 0 0,-1 0 0,0-1 0,-1 0 0,8-10 0,-6 8-72,0 0-1,0 0 1,1 1-1,-1 0 1,13-7-1,-20 15-91,-1 1 0,0-1-1,1 0 1,-1 1 0,0-1 0,0 1 0,1-1-1,-1 1 1,0-1 0,0 1 0,0-1 0,0 1-1,0-1 1,0 1 0,1-1 0,-1 1 0,0-1-1,0 1 1,0-1 0,-1 1 0,1-1 0,0 1-1,0-1 1,0 1 0,0-1 0,0 1 0,-1-1-1,1 1 1,0-1 0,0 1 0,-1-1 0,1 0-1,-1 1 1,-6 22-295,6-20 304,-6 10 69,1-1 1,1 1-1,0 1 1,1-1-1,0 1 1,1-1-1,1 1 1,-1 14-1,3-27-75,0 0 0,0-1 0,0 1 0,0 0-1,0-1 1,0 1 0,0 0 0,0-1-1,0 1 1,0 0 0,1-1 0,-1 1 0,0-1-1,1 1 1,-1 0 0,0-1 0,1 1-1,-1-1 1,0 1 0,1-1 0,-1 1-1,1-1 1,-1 1 0,1-1 0,-1 0 0,1 1-1,0-1 1,-1 0 0,1 1 0,-1-1-1,2 0 1,23-3-2261,-20 1 1012,1 0 0,-1 0 0,0-1 0,0 0 1,0 0-1,8-7 0,8-16-7336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13741,'0'0'15983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72 12332,'0'0'8669,"5"-8"-6571,0 2-1547,-3 3-398,0 1 0,0 0 0,0 0 0,-1-1 0,1 1 0,-1-1 0,1 0 0,-1 1 0,0-1 0,0 0 0,0 0 0,-1 0 0,1 0 0,0-4 0,-2 6-129,1 0 0,0 1 0,-1-1 0,1 0 0,-1 0 0,0 1 0,1-1 0,-1 0 0,0 1 1,1-1-1,-1 0 0,0 1 0,1-1 0,-1 1 0,0-1 0,0 1 0,0 0 0,0-1 0,1 1 1,-1 0-1,0-1 0,0 1 0,0 0 0,0 0 0,0 0 0,0 0 0,0 0 0,0 0 0,0 0 1,0 0-1,1 0 0,-1 1 0,0-1 0,0 0 0,0 1 0,-1 0 0,-38 10-173,25-2 133,0 0 1,0 0 0,2 2 0,-26 22 0,34-28 12,0 1 1,0-1-1,0 1 1,1 0 0,-1 0-1,1 0 1,1 0-1,-1 1 1,1 0-1,1 0 1,-1-1 0,1 2-1,0-1 1,-1 7-1,3-12 4,1-1-1,-1 0 1,1 0-1,-1 0 1,1 0-1,0 0 1,-1 1-1,1-1 1,0 0-1,-1 0 1,1-1-1,0 1 0,0 0 1,0 0-1,0 0 1,0 0-1,0-1 1,0 1-1,0-1 1,1 1-1,-1-1 1,0 1-1,0-1 0,0 1 1,1-1-1,-1 0 1,0 0-1,0 0 1,1 0-1,-1 0 1,0 0-1,0 0 1,1 0-1,1-1 0,50-2 49,-18-3-821,-1-2 1,0-1 0,43-18-1,-57 19-2097,-1-1-1,0-1 1,31-21-1,-47 29 2297,-1-1-1,1 1 1,0-1-1,-1 1 1,1-1-1,-1 0 0,0 0 1,0 0-1,0 0 1,-1 0-1,1 0 1,-1-1-1,1 1 0,-1-1 1,1-3-1,0-6 3992,-2-2 8918,-4 32-10526,-8 22-309,6-22-863,1 1 1,1 0-1,0 0 0,-1 28 0,5-45-637,0-1-1,0 0 1,0 0-1,0 1 0,0-1 1,0 0-1,0 0 1,0 1-1,0-1 0,0 0 1,0 1-1,0-1 0,0 0 1,0 0-1,1 1 1,-1-1-1,0 0 0,0 0 1,0 1-1,0-1 0,0 0 1,1 0-1,-1 0 1,0 1-1,0-1 0,1 0 1,-1 0-1,0 0 1,0 0-1,0 1 0,1-1 1,-1 0-1,0 0 0,1 0 1,-1 0-1,0 0 1,0 0-1,1 0 0,-1 0 1,0 0-1,0 0 0,1 0 1,-1 0-1,17-7-854,10-15-2702,-13-1-859,0-5-2002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16784,'0'0'7345,"-2"13"-6912,-47 213 1460,14-80-1229,33-133-632,0 1 0,1 0 0,0 20 0,15-54 662,-8 2-664,-1 1-1,-1-1 1,-1 0-1,0 0 1,-2 0-1,0-1 1,-1-21-1,0 36-35,-3 0-355,-4 11 128,-4 9 47,9-8 136,0-4 29,1 0 0,-1 0 0,1 0 1,0 1-1,0-1 0,0 0 0,1 1 1,-1-1-1,1 1 0,0-1 0,0 1 1,2 8-1,-1-13 25,0 1 0,0 0 0,0-1 0,0 1-1,0-1 1,0 1 0,0-1 0,0 0 0,0 1 0,0-1 0,0 0 0,0 0 0,0 1-1,0-1 1,0 0 0,0 0 0,0 0 0,0-1 0,0 1 0,1 0 0,-1 0 0,0 0-1,0-1 1,0 1 0,0 0 0,0-1 0,1 0 0,27-14 298,27-50-142,-37 60-4876,2 0 4788,-11-4-61,0 0 0,0-1 1,14-20-1,-3 5 510,-21 24 87,-1 11-393,0 0 0,-1 1 0,0-1 0,-1 0 0,-6 15 0,-4 13-15,1 6 17,5-23 106,1 1-1,1 0 1,1 0 0,-2 36 0,6-57-315,0-1 0,0 0 0,0 1 0,0-1 0,0 1 0,0-1 0,0 1 0,0-1 0,0 0 0,0 1 1,0-1-1,0 1 0,0-1 0,1 0 0,-1 1 0,0-1 0,0 0 0,0 1 0,1-1 0,-1 1 0,0-1 0,0 0 1,1 0-1,-1 1 0,0-1 0,1 0 0,-1 0 0,0 1 0,1-1 0,-1 0 0,0 0 0,1 0 0,-1 1 0,1-1 0,-1 0 1,0 0-1,1 0 0,-1 0 0,1 0 0,20-7 277,15-21-226,-30 21-429,-1-1 0,0 1-1,-1-1 1,0 0 0,0 0 0,5-13-1,-2-30-6395,-7 32-345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10954,'0'0'14852,"9"4"-14212,-6-3-606,-1 1-1,0-1 1,0 0 0,1 0-1,-1 0 1,1 0-1,-1-1 1,1 1-1,-1-1 1,1 1-1,-1-1 1,1 0 0,-1 0-1,1 0 1,0 0-1,-1-1 1,1 1-1,-1-1 1,1 1-1,-1-1 1,1 0 0,-1 0-1,0 0 1,1 0-1,-1-1 1,0 1-1,0 0 1,0-1-1,0 0 1,0 1 0,0-1-1,0 0 1,-1 0-1,3-3 1,0-1 7,0 1 1,-1-1 0,0 0-1,0 0 1,0 0 0,0-1-1,-1 1 1,0-1 0,1-8-1,-3 14-32,0-1-1,1 1 0,-1-1 0,0 1 0,0 0 0,-1-1 0,1 1 0,0-1 0,0 1 0,0 0 0,-1-1 0,1 1 0,-1 0 0,1-1 0,-1 1 0,0 0 1,1 0-1,-1-1 0,-2-1 0,2 3-19,-1-1 0,1 0 0,-1 0 0,0 1 0,1-1 0,-1 1 0,0-1 0,1 1 0,-1 0 0,0 0 0,0-1 0,1 1 0,-1 1 0,0-1 0,1 0 0,-1 0 0,0 1 0,0-1 0,1 0 0,-4 2 0,-1 1-10,0 0 0,0 0 0,1 0 0,-1 1 0,1 0 0,0 0 0,0 0 0,0 1 0,0 0 0,1-1 0,-6 9 0,-1 2 5,0 0 0,-14 31 1,21-38 7,0 0 1,1 0-1,0 0 1,1 0-1,-2 10 1,4-16 7,-1-1 0,1 1 0,0-1 0,0 0 0,0 1-1,0-1 1,0 0 0,0 1 0,0-1 0,0 1 0,0-1 0,1 0 0,-1 1 0,1-1 0,-1 0 0,1 0 0,-1 1-1,1-1 1,0 0 0,0 0 0,-1 0 0,1 0 0,0 0 0,0 0 0,0 0 0,0 0 0,0 0 0,0 0 0,1 0 0,-1-1-1,0 1 1,0 0 0,1-1 0,-1 1 0,0-1 0,0 0 0,1 1 0,1-1 0,12 2-295,-1-1 1,1 0-1,0-1 0,0-1 1,26-4-1,-26 2-1584,-1-1 0,1 0 0,0-1 0,-1-1 0,21-11 0,5-7-4116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11979,'0'0'5050,"-13"3"-1884,-68 20 642,72-20-3464,0 1 1,1 0-1,-1 0 1,1 1-1,0 0 1,0 1-1,0 0 0,-9 9 1,17-15-346,-1 1 0,0-1 0,1 1-1,-1-1 1,1 1 0,-1-1 0,1 1 0,-1-1 0,1 1-1,-1 0 1,1-1 0,0 1 0,-1 0 0,1 0 0,0-1 0,-1 1-1,1 0 1,0-1 0,0 1 0,0 0 0,0 0 0,0 0-1,0-1 1,0 1 0,0 0 0,0 0 0,0-1 0,0 1 0,0 0-1,1 0 1,-1-1 0,0 1 0,0 0 0,1 0 0,-1-1-1,1 1 1,-1 0 0,0-1 0,1 1 0,-1-1 0,1 1-1,0-1 1,-1 1 0,1-1 0,-1 1 0,1-1 0,0 1 0,-1-1-1,1 0 1,0 1 0,0-1 0,-1 0 0,2 1 0,51 9 57,-37-7-50,3-1-130,0 2 0,0 1 0,-1 0 0,1 2-1,-1 0 1,-1 0 0,23 15 0,-39-22 128,1 1 0,-1 0-1,0 0 1,0 0 0,0 0 0,1 0 0,-1 0 0,0 0-1,0 0 1,0 0 0,-1 0 0,1 1 0,0-1-1,0 0 1,-1 0 0,1 1 0,-1-1 0,1 1 0,-1-1-1,1 1 1,-1-1 0,0 1 0,0 2 0,0-3 37,-1 1 0,0-1 0,1 1 1,-1-1-1,0 1 0,0-1 0,0 0 0,0 1 1,0-1-1,0 0 0,-1 0 0,1 0 1,0 0-1,-1 0 0,1 0 0,-1 0 0,-1 1 1,-9 3 239,0 0 0,0-1 1,-24 6-1,8-4-81,-1-2-1,-39 3 1,2-12-1403,60 4 555,-1-1 0,0 0 0,1 0 0,-1 0 0,1-1-1,-10-5 1,-20-19-5977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22549,'0'0'4260,"4"48"-4228,-4-38-3779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37 15150,'0'-2'252,"0"1"0,0-1 0,0 1-1,0-1 1,0 1 0,0-1-1,0 1 1,-1-1 0,1 1 0,-1 0-1,1-1 1,-1 1 0,1 0 0,-1-1-1,0 1 1,0 0 0,1 0 0,-1-1-1,0 1 1,0 0 0,0 0-1,-1 0 1,0-1 0,0 2-110,0-1-1,1 0 1,-1 1-1,0-1 1,0 1-1,0 0 1,0 0 0,0 0-1,1 0 1,-1 0-1,0 0 1,0 0 0,0 0-1,0 1 1,-3 0-1,0 1-117,-1 0-1,1 0 1,0 1-1,0 0 1,0 0 0,0 0-1,0 0 1,1 1-1,0 0 1,-1-1-1,-3 7 1,4-4-39,0 0 0,1 0 1,-1 1-1,1-1 0,1 1 1,-1 0-1,1 0 0,1 0 1,-1 0-1,1 0 0,0 10 1,1-16 9,0 0 1,0 0 0,1-1-1,-1 1 1,0 0 0,1 0 0,-1-1-1,1 1 1,-1-1 0,1 1-1,-1 0 1,1-1 0,-1 1 0,1-1-1,-1 1 1,1-1 0,0 1-1,-1-1 1,1 0 0,0 1 0,0-1-1,-1 0 1,1 0 0,0 1-1,0-1 1,-1 0 0,1 0 0,0 0-1,0 0 1,-1 0 0,1 0-1,0 0 1,0 0 0,0 0 0,-1 0-1,1-1 1,0 1 0,1-1-1,34-10-121,-3-17-205,-29 24 274,0 0 0,0 0 1,1 0-1,-1 0 0,1 1 1,0 0-1,6-3 0,-11 5 49,1 1 0,0 0 1,0 0-1,0 0 0,-1 0 0,1 0 0,0 0 0,0 0 0,0 0 0,-1 0 0,1 1 0,0-1 0,0 0 0,0 0 1,-1 1-1,1-1 0,0 0 0,-1 1 0,1-1 0,0 1 0,-1-1 0,1 1 0,0-1 0,-1 1 0,1 0 1,-1-1-1,1 1 0,-1-1 0,1 1 0,-1 0 0,0 0 0,1-1 0,-1 1 0,0 0 0,0 0 0,1-1 0,-1 1 1,0 0-1,0 1 0,7 39-71,-6-32 106,1 8 39,11 79 168,1 107 0,-15-196-21,0 1 0,0 0 0,0-1-1,-1 1 1,0-1 0,-1 1 0,0-1 0,0 0 0,0 0 0,-1 0 0,-8 11 0,10-15-115,0 0 0,0-1 1,0 1-1,0-1 0,-1 1 0,1-1 0,0 0 1,-1 0-1,0 0 0,1-1 0,-1 1 1,0 0-1,0-1 0,0 0 0,0 0 0,0 0 1,0 0-1,0 0 0,-1-1 0,1 1 1,0-1-1,0 0 0,-1 0 0,1 0 0,0 0 1,0-1-1,0 1 0,-1-1 0,1 0 1,-6-2-1,5 1-58,0-1 1,1 0-1,-1 0 1,1 0 0,-1-1-1,1 1 1,0-1-1,0 0 1,1 1-1,-1-1 1,1-1 0,0 1-1,0 0 1,-2-6-1,-1-4 32,0 0 0,1 0 1,-3-21-1,4 15-269,1-1 0,1 0 1,0 1-1,2-1 1,1 0-1,5-31 1,-5 45 87,0-1 0,0 1 1,1-1-1,0 1 1,0 0-1,0 0 0,1 0 1,0 1-1,1-1 1,-1 1-1,1 0 0,0 0 1,1 1-1,-1 0 0,1 0 1,0 0-1,1 0 1,-1 1-1,1 0 0,12-5 1,98-27-9886,-72 20 1896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17681,'0'0'2728,"-8"1"-486,4-1-2124,0 0 0,1 0 1,-1 1-1,1 0 0,-1 0 0,1 0 1,-1 0-1,1 0 0,-1 1 0,1-1 1,0 1-1,0 0 0,0 0 0,0 0 1,0 1-1,0-1 0,1 1 1,-1-1-1,1 1 0,0 0 0,0 0 1,0 0-1,0 0 0,0 0 0,-2 7 1,-3 3 70,0 0 1,1 0-1,1 1 1,0 0-1,1 0 1,1 0-1,-4 23 1,7-36-189,0 0 1,0 0 0,0 0-1,0 0 1,-1 0 0,1 0-1,1 0 1,-1 0-1,0 0 1,0 0 0,0-1-1,0 1 1,1 0-1,-1 0 1,0 0 0,1 0-1,-1 0 1,1 0 0,-1-1-1,1 1 1,-1 0-1,1 0 1,0-1 0,-1 1-1,1 0 1,0-1 0,-1 1-1,1-1 1,0 1-1,0-1 1,0 1 0,-1-1-1,1 0 1,0 1 0,0-1-1,0 0 1,0 1-1,0-1 1,0 0 0,0 0-1,0 0 1,0 0 0,0 0-1,0 0 1,-1 0-1,1 0 1,0-1 0,0 1-1,0 0 1,0-1 0,0 1-1,0 0 1,1-1-1,3-1 19,0 0-1,0 0 0,0-1 0,0 1 0,0-1 0,0 0 0,7-7 0,4-6 18,-2-2-1,0 0 1,-1-1-1,0 0 1,-2-1 0,11-24-1,-19 64-428,-4 19-17,-3-13-57,-7 77-5212,13-100 751,7-6 1206,6-13-833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2114,'0'0'16261,"-9"8"-15204,8-6-1029,-51 57 1648,48-53-1419,0-1 0,0 1 0,1 0 0,0 0 0,0 0 0,0 0 0,1 0 0,0 1 0,0-1 0,1 1 0,-2 10 0,4-16-276,0 0 0,0 0 0,1-1 0,-1 1 0,0-1 0,0 1-1,0-1 1,0 1 0,1-1 0,-1 0 0,0 1 0,1-1 0,-1 0 0,0 0 0,0 0-1,1 0 1,-1 0 0,0 0 0,0-1 0,1 1 0,0-1 0,34-3-463,50-5-599,-79 9 1054,0-1 1,0 1-1,0 1 0,0-1 0,0 1 0,0 1 0,0-1 0,0 1 0,0 0 0,7 4 0,-13-5 61,0-1 0,1 1 1,-1 0-1,0 0 0,1 0 0,-1 0 1,0 0-1,0 1 0,0-1 1,0 0-1,0 0 0,0 1 0,-1-1 1,1 1-1,0-1 0,-1 0 1,1 1-1,-1-1 0,1 1 0,-1-1 1,0 1-1,1 0 0,-1-1 1,0 1-1,0-1 0,0 1 0,-1 0 1,1-1-1,0 1 0,0-1 1,-1 1-1,1-1 0,-1 1 0,1-1 1,-1 1-1,0-1 0,0 0 1,0 1-1,1-1 0,-1 0 0,0 0 1,-1 1-1,0 0 0,-4 5 273,0-1 0,0-1 0,0 1 0,-1-1 0,1 0 0,-15 8 0,12-8-201,-1 0 1,1-1 0,-1-1 0,0 1-1,0-1 1,0-1 0,0 0 0,-1-1-1,1 0 1,0 0 0,-21-2 0,30 1-269,0 0 0,0-1-1,0 1 1,1-1 0,-1 1 0,0-1 0,0 0 0,0 1 0,0-1 0,1 0 0,-1 1 0,0-1-1,0 0 1,1 0 0,-1 0 0,1 0 0,-1 0 0,1 0 0,-1 0 0,1 0 0,0 0 0,-1 0-1,1 0 1,0 0 0,0 0 0,0-1 0,0-28-7328,0 30 7479,4-28-11307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7976,'0'0'2434,"60"33"-1089,-25-27 32,9-2 1,4-4-642,5 0-543,2 0-225,-2-3-1474,-2-3-768,-3 2-192,-6 3-1154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14189,'0'0'6118,"-10"2"-5066,4-1-937,0 1 0,-1 0 1,1 0-1,0 1 0,1 0 0,-1 0 0,0 0 1,1 0-1,0 1 0,0 0 0,0 0 1,0 1-1,1-1 0,-1 1 0,1 0 0,0 0 1,1 1-1,-1-1 0,1 1 0,0-1 0,1 1 1,-1 0-1,-1 8 0,3-12-81,0 0-1,0 0 1,1 0-1,-1 0 1,1 0-1,0 0 1,-1-1-1,1 1 1,0 0-1,0 0 1,0 0-1,0 0 1,1 0-1,-1 0 1,0 0-1,1 0 1,0 0 0,-1 0-1,1 0 1,0-1-1,0 1 1,0 0-1,0-1 1,0 1-1,0 0 1,1-1-1,-1 1 1,0-1-1,4 3 1,0-3 44,0 1 0,0-1 0,0 0 0,0 0 0,0 0 0,1-1-1,-1 0 1,0 0 0,0 0 0,8-2 0,-6 0 20,1 1 0,-1-2 0,1 1 0,-1-1 0,0 0 0,0 0 0,0-1 0,-1 0 0,1-1 0,-1 1 0,0-1 0,0 0 0,-1 0 0,0-1 0,0 0 0,0 0 0,0 0 0,-1-1 0,0 1 0,0-1 0,-1 0 0,0 0 0,0 0 0,0-1 0,-1 1 0,-1 0 0,3-14 0,-5 19-78,1 0 0,-1 0-1,0 0 1,0 0 0,0 1-1,0-1 1,0 0 0,0 0-1,0 1 1,0-1 0,-1 0 0,1 1-1,-1-1 1,1 1 0,-1 0-1,1 0 1,-1-1 0,0 1-1,0 0 1,0 0 0,1 1 0,-1-1-1,0 0 1,0 1 0,0-1-1,0 1 1,0-1 0,0 1-1,-1 0 1,-3 0 0,-6-1-128,0 0-1,-1 1 1,1 0 0,-13 2 0,-5 9-583,29-11 565,0 1 0,0-1 0,0 1 0,0 0 0,0-1 0,1 1 0,-1 0 0,0 0 0,0-1 0,0 1 0,1 0 0,-1 0 0,0 0 0,1 0 0,-1 0 0,1 0 0,-1 0 0,1 0 0,0 0 0,-1 0 0,1 0 0,0 0 0,0 0 0,0 1 0,-1 1 0,10 1-3882,26-5 249,-7-6 428,1-6-828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15246,'0'0'5846,"-8"8"-4869,-1 3-643,0 1-1,0 0 1,1 0-1,1 0 1,0 1 0,0 0-1,2 1 1,0-1 0,0 1-1,1 0 1,1 1 0,0-1-1,-2 29 1,6-42-325,-1 1 0,0-1 1,1 0-1,-1 1 0,1-1 0,0 0 1,-1 0-1,1 0 0,0 1 1,-1-1-1,1 0 0,0 0 0,0 0 1,0 0-1,0 0 0,0-1 0,0 1 1,1 0-1,-1 0 0,0-1 0,0 1 1,0-1-1,1 1 0,-1-1 0,0 1 1,1-1-1,-1 0 0,0 1 0,1-1 1,-1 0-1,0 0 0,1 0 0,-1 0 1,0 0-1,2-1 0,2 1 18,0 0-1,-1-1 1,1 0-1,0 1 1,-1-2-1,1 1 0,-1 0 1,0-1-1,7-3 1,-1-2-38,-5 3-8,1 0 1,-1 0 0,1 0 0,1 1 0,-1 0 0,0 0 0,1 0 0,0 1 0,12-3 0,-17 6 54,-1 1-1,1-1 1,0 1 0,-1-1 0,1 1 0,-1 0 0,0 0 0,1-1 0,-1 1-1,0 0 1,0 0 0,0 0 0,0 4 0,12 15 252,-11-19-243,1 0 0,0 0 0,-1 0 0,1 0 0,0 0 0,0-1 0,0 0 0,0 1 0,0-1 0,1 0 0,-1 0 0,0 0 0,0-1 0,1 1 0,-1-1 0,0 0 0,1 0 0,-1 0 0,1 0 0,4-2-1,4-1-24,1-1 0,-1 0 0,0-1 0,13-8 0,-17 9-141,-1 0 0,0 0 0,1 1-1,0 0 1,-1 0 0,1 1 0,0 0 0,0 0 0,1 1 0,12 0-1,-20 2 130,1 0 0,0 0-1,-1 1 1,1-1 0,-1 0-1,0 1 1,0-1 0,1 1-1,-1 0 1,0 0 0,0-1-1,0 1 1,-1 0 0,1 0-1,0 0 1,-1 0 0,1 0-1,-1-1 1,0 1-1,0 0 1,1 0 0,-1 0-1,-1 4 1,10 29 609,-9-34-600,1 0 0,-1 0 0,0-1-1,1 1 1,-1-1 0,1 1-1,-1 0 1,1-1 0,-1 1 0,1-1-1,-1 1 1,1-1 0,0 1 0,-1-1-1,1 0 1,0 1 0,-1-1 0,1 0-1,0 1 1,-1-1 0,1 0 0,0 0-1,0 0 1,-1 0 0,1 1-1,0-1 1,0 0 0,0-1 0,-1 1-1,1 0 1,0 0 0,0 0 0,-1 0-1,1 0 1,0-1 0,0 1 0,1-1-125,-1 0 0,0 0 0,1 0 0,-1 0 0,0 0 0,0 0 0,0 0 0,1-1 0,-1 1 0,-1 0 0,1-1 0,0 1 0,0 0 0,0-1 0,-1 1 0,1-1 0,0-2 0,6-27-6025,-5 7-989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14670,'0'0'10282,"58"25"-17810,-36-17-1376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13325,'0'0'11023,"10"3"-9896,-2-1-1033,1-1 0,-1 1-1,0-1 1,0 0 0,1-1 0,-1 0 0,1-1 0,-1 1 0,0-1 0,0-1 0,1 0-1,-1 0 1,0-1 0,0 0 0,-1 0 0,13-7 0,5-13 652,-29 16 160,-16 4-562,11 4-340,-1 0-1,1 0 0,0 1 0,0 0 0,0 0 0,0 1 0,1 1 0,-1-1 0,-8 6 0,14-8-13,-1 1 0,1 0 1,0 0-1,0 1 0,-1-1 0,1 0 1,1 1-1,-1 0 0,0 0 1,1 0-1,-1 0 0,1 0 0,0 0 1,0 1-1,0-1 0,1 1 1,-1-1-1,1 1 0,0 0 0,-1-1 1,2 1-1,-1 0 0,0 7 1,1-9-25,0-1 1,1 0-1,-1 1 0,1-1 1,-1 1-1,1-1 1,0 0-1,-1 1 1,1-1-1,0 0 1,0 0-1,0 1 1,0-1-1,0 0 1,0 0-1,0 0 0,0 0 1,1 0-1,-1-1 1,0 1-1,1 0 1,-1 0-1,0-1 1,1 1-1,-1-1 1,1 1-1,-1-1 1,0 0-1,3 1 0,47 2-3562,-45-3 2871,38 0-5612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8 14894,'0'0'9705,"-8"-2"-8690,3 1-990,0 0 0,0 0 0,-1 0 1,1 0-1,0 1 0,0 0 0,0 0 0,-1 0 1,1 1-1,0 0 0,0 0 0,0 0 1,0 0-1,0 1 0,0 0 0,0 0 1,1 1-1,-1-1 0,1 1 0,-1 0 1,-6 6-1,-27 28-35,36-34 9,1-1 0,-1 1 0,0-1 0,1 1 0,-1-1 0,1 1 0,0 0 0,0 0 0,0 0 0,0 0-1,0 0 1,1 0 0,-1 0 0,1 0 0,0 3 0,0-5 3,1 0 0,-1 0 0,1 0 0,-1 0 0,1 0 0,0 0 0,-1 0 0,1 0 0,0 0 0,0 0 0,0 0 0,0-1 0,-1 1 0,1 0 0,0-1 0,0 1 0,1 0 0,-1-1 0,0 1 0,0-1 0,0 0 0,0 1 0,0-1 0,0 0 0,1 0 0,-1 0 0,0 0 0,2 0 0,43 1-113,-35-1-98,58-4-3211,-1-8-4765,-23-3-3303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50 10954,'0'0'7052,"-8"1"-4366,4-1-2486,0 1 1,-1 0 0,1 0 0,0 0 0,0 0 0,0 1-1,0-1 1,0 1 0,0 0 0,0 1 0,1-1 0,-1 1-1,1-1 1,-1 1 0,1 0 0,0 0 0,0 1 0,1-1-1,-1 1 1,0-1 0,1 1 0,0 0 0,0 0 0,0 0-1,1 0 1,-1 0 0,1 0 0,-1 8 0,1-11-188,1 0 0,0 0 1,0 0-1,0 0 0,-1 0 1,1 0-1,0-1 0,0 1 1,0 0-1,1 0 0,-1 0 0,0 0 1,0 0-1,0 0 0,1 0 1,-1 0-1,0 0 0,1-1 1,-1 1-1,1 0 0,-1 0 1,1 0-1,-1-1 0,1 1 1,0 0-1,-1-1 0,1 1 0,0 0 1,0-1-1,-1 1 0,1-1 1,0 1-1,1-1 0,1 1 17,0-1 0,0 0-1,-1 0 1,1 0 0,0 0-1,0 0 1,0-1 0,-1 1 0,1-1-1,0 0 1,3-1 0,8-4 32,-1 0 0,0-1 0,20-14 0,-19 10-78,-10 7-21,1 0 0,-1 0 0,1 1 0,0 0 0,0-1 0,1 1 0,-1 1 0,1-1 0,-1 1 0,1 0 1,10-2-1,-15 5 20,0-1 0,0 1 1,-1 0-1,1-1 0,0 1 1,0 0-1,-1 0 0,1 0 1,-1 0-1,1-1 0,0 1 0,-1 0 1,0 0-1,1 0 0,-1 0 1,0 0-1,1 0 0,-1 0 1,0 0-1,0 0 0,0 0 1,0 0-1,0 0 0,0 0 1,0 1-1,0-1 0,0 0 1,0 0-1,-1 1 0,-4 35-299,-7 22 364,12-58 96,26-39 1196,-21 32-1227,1-1 0,-1-1-1,-1 1 1,1 0 0,-1-1 0,-1 0 0,1 0 0,-2 0-1,1-1 1,-1 1 0,0-1 0,0 1 0,-1-1-1,0-9 1,-1 17-102,1 1 0,-1-1-1,0 0 1,1 1-1,-1-1 1,1 0 0,-1 1-1,1-1 1,0 1 0,-1-1-1,1 1 1,0-1 0,-1 1-1,1-1 1,0 1 0,-1 0-1,1-1 1,0 1 0,0 0-1,0 0 1,-1-1-1,1 1 1,0 0 0,1 0-1,27-4-38,-23 4 20,41-4-305,14-2-5198,-36 1-1152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8552,'0'0'7896,"-9"-4"-6231,5 2-1565,0-1 163,-1 0 1,0 1-1,-1 0 0,1 0 1,0 0-1,-11-1 0,14 3-202,-1 0 0,1 0-1,-1 0 1,1 0 0,-1 1-1,1-1 1,-1 1 0,1 0-1,-1 0 1,1-1 0,0 2-1,-1-1 1,1 0 0,0 0-1,0 1 1,0-1 0,0 1-1,0-1 1,0 1 0,1 0-1,-3 3 1,0-1 11,1 0 0,0 0 1,1 0-1,-1 0 0,1 1 0,0-1 1,0 1-1,0-1 0,0 1 0,1 0 1,0 0-1,0 0 0,0 0 0,1 5 1,0-10-65,0 1 0,0-1 0,1 1 0,-1-1 0,0 0 0,1 1 1,-1-1-1,1 1 0,-1-1 0,0 0 0,1 1 0,-1-1 0,1 0 1,-1 0-1,1 1 0,-1-1 0,1 0 0,-1 0 0,1 0 0,-1 0 1,1 0-1,-1 1 0,1-1 0,-1 0 0,1 0 0,-1 0 0,1 0 1,-1 0-1,1-1 0,-1 1 0,2 0 0,18-3 175,-9-3-115,0 0 0,0 0 0,-1-1 0,0 0 0,0-1 1,0 0-1,14-17 0,8-6 17,-29 37 29,-3 13 75,-5 19 159,4-31-341,-1 32 368,2-38-343,0-1-1,0 1 0,1 0 1,-1 0-1,1-1 1,-1 1-1,1 0 0,-1-1 1,1 1-1,-1-1 0,1 1 1,-1-1-1,1 1 0,0-1 1,-1 1-1,1-1 0,0 1 1,-1-1-1,1 0 1,0 1-1,0-1 0,-1 0 1,1 0-1,0 0 0,0 1 1,-1-1-1,1 0 0,0 0 1,0 0-1,0 0 1,-1 0-1,1-1 0,0 1 1,0 0-1,0 0 0,-1 0 1,1-1-1,0 1 0,-1 0 1,1-1-1,0 1 1,0-1-1,-1 1 0,2-1 1,7-4 135,0 0 1,0-1-1,-1 0 1,0 0-1,0-1 1,0 0-1,7-8 1,-8 6-88,1 2 0,0-1 0,1 1 0,0 0 0,0 1 0,11-6 0,-20 12-90,1-1 1,-1 1-1,1 0 1,0 0-1,-1-1 1,1 1-1,-1 0 0,1 0 1,0 0-1,-1 0 1,1 0-1,-1 0 0,1 0 1,0 0-1,-1 0 1,1 0-1,-1 0 0,1 0 1,0 1-1,-1-1 1,1 0-1,-1 0 0,1 1 1,-1-1-1,1 0 1,0 1-1,-1-1 0,0 0 1,1 1-1,-1-1 1,1 1-1,-1-1 1,1 1-1,-1-1 0,0 1 1,1-1-1,-1 1 1,0-1-1,1 2 0,8 32 12,-9-31 3,0-1 0,0 1 0,1 0 1,-1 0-1,1 0 0,0-1 0,0 1 0,0 0 1,0-1-1,0 1 0,0-1 0,1 1 0,-1-1 1,1 0-1,2 3 0,-2-4 25,1 0-1,-1-1 1,0 1 0,0-1-1,1 0 1,-1 0 0,0 0-1,1 0 1,-1 0 0,0 0-1,1 0 1,-1-1 0,0 1-1,0-1 1,0 0 0,1 0-1,-1 0 1,0 0 0,2-1-1,44-30 354,-29 18-409,-18 13 29,7-4-180,0 0 0,1 0 1,0 0-1,15-5 0,-22 10-51,-1 0 1,1-1-1,-1 1 0,1 0 0,-1 0 0,1 0 0,-1 0 0,1 0 0,-1 0 1,1 0-1,-1 0 0,1 1 0,-1-1 0,1 0 0,2 2 0,-3-1-144,0 0 0,0 0 0,0 0 0,0 0 0,0 0-1,0 0 1,0 0 0,0 1 0,-1-1 0,1 0 0,0 1-1,-1-1 1,1 0 0,-1 1 0,1-1 0,-1 0 0,0 1-1,0-1 1,0 1 0,0 1 0,1 6-5644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43 195 8392,'0'0'13933,"-6"12"-13805,4-9-103,-23 45 299,23-45-236,1 0 0,-1 0 0,1 0 1,0 0-1,0 0 0,1 0 0,-1 0 0,1 0 0,-1 0 0,1 0 1,0 0-1,0 1 0,0-1 0,1 0 0,-1 0 0,2 6 0,-1-8-62,0-1-1,0 0 0,0 1 0,0-1 0,0 1 0,0-1 1,0 0-1,-1 0 0,1 1 0,0-1 0,0 0 0,0 0 1,0 0-1,0 0 0,0 0 0,0 0 0,0-1 0,0 1 1,0 0-1,0 0 0,0-1 0,0 1 0,0-1 1,0 1-1,1-1 0,23-12 596,11-15-409,-1-2 0,-2-1 0,-1-1 0,-2-2 0,-1-1 0,34-55 0,-49 68-197,-22 31-134,-26 36 68,27-34 57,1-1-1,0 1 0,0 1 1,1-1-1,1 1 0,0 0 1,0 0-1,1 0 1,1 0-1,0 0 0,0 1 1,2 20-1,0-31-110,0-1-1,0 1 1,0-1 0,1 1-1,-1-1 1,1 1 0,-1-1 0,1 1-1,-1-1 1,1 0 0,0 1-1,0-1 1,0 0 0,0 1-1,0-1 1,0 0 0,0 0 0,2 2-1,0-2-451,-1 0 0,0 0 1,1 0-1,-1 0 0,1 0 0,0 0 0,-1-1 0,1 1 0,4-1 0,19 1-8086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14 105 11723,'0'0'13746,"9"3"-12950,-4-2-715,0-1 0,0 1 0,0-1 0,0 1 0,0-1 0,0-1 1,0 1-1,0-1 0,0 0 0,0 0 0,0 0 0,0-1 0,-1 0 0,1 0 0,-1 0 0,1 0 1,-1-1-1,0 0 0,1 0 0,-2 0 0,1 0 0,0 0 0,-1-1 0,1 0 0,5-8 1,-6 9 20,0-1 0,-1 0 1,1 0-1,-1-1 0,1 1 0,-1 0 1,3-9-1,-5 12-81,0 1-1,0-1 1,0 1-1,0-1 1,0 0-1,0 1 0,0-1 1,0 1-1,0-1 1,0 1-1,0-1 1,0 1-1,0-1 1,-1 1-1,1-1 1,0 1-1,0-1 1,0 1-1,-1 0 1,1-1-1,0 1 1,-1-1-1,1 1 1,0-1-1,-1 1 1,1 0-1,-1-1 1,0 1-1,0-1-23,-1 1 0,0-1 0,1 1 0,-1 0 1,0 0-1,0 0 0,1 0 0,-1 0 0,0 0 0,0 0 0,1 0 0,-1 1 0,-3 0 0,-2 2-35,0 0 0,1 0 0,-1 1 0,1 0 0,-1 0 0,1 1-1,0-1 1,1 1 0,-1 1 0,1-1 0,0 1 0,0 0-1,1 0 1,0 0 0,0 0 0,-4 9 0,2-3-65,1-1 0,0 1 0,0 0 0,1 1 0,1-1 0,0 1 0,0-1 1,0 22-1,3-33 54,0 0 0,0 0 0,0 0 0,0 1 0,0-1 0,0 0 0,1 0 0,-1 0 0,0 0 0,1 0 0,-1 0 0,1 0 0,-1 0-1,1 0 1,-1 0 0,1-1 0,0 1 0,-1 0 0,1 0 0,0 0 0,0-1 0,0 1 0,-1 0 0,1-1 0,0 1 0,2 0 0,-1 0-55,1 0-1,0 0 1,0-1-1,0 0 1,-1 1-1,1-1 1,0 0-1,0 0 1,0 0-1,3-1 1,5-1-565,-1-1-1,1 0 1,-1 0 0,17-9 0,16-13-3394,0-5-2663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18930,'0'0'3619,"-7"74"-3010,-4-39-289,0 3-160,0 1-32,0-1 1,0-4-65,0-5 64,2-3-96,3-7 0,3-3-288,3-7-1090,0-5-1024,9-4-1345,0 0-1827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8264,'0'0'3454,"10"11"-2024,37 32-741,-42-40-670,0 1-1,0-1 1,0 0-1,0-1 1,0 1 0,1-1-1,-1 0 1,1-1-1,-1 1 1,1-1 0,0 0-1,0 0 1,-1-1-1,1 0 1,0 0 0,0 0-1,6-1 1,7-3-138,-1 0 0,0-1 1,27-10-1,-37 12 72,38-16-11,48-17-20,-86 34 75,0 0 0,0 0 0,0 1 0,0 0 0,0 0 1,1 1-1,-1 0 0,0 0 0,12 3 0,-15-2 41,0 1 0,-1 0 0,1 1 0,0-1 0,-1 1 0,0 0 0,1 0 0,5 6 0,-6-5 13,0-1 1,0 0-1,0 0 1,0 0-1,0-1 0,0 1 1,1-1-1,0 0 1,-1 0-1,9 2 0,6-2 436,-1-1 0,29-1-1,-14-3-2218,-22-1-2170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39 131 15983,'0'0'10303,"11"-8"-10063,0 1-197,53-38 115,-59 42-129,0-1 0,-1 0 0,1-1-1,-1 1 1,0-1 0,0 0 0,-1 0 0,1 0 0,-1 0-1,5-12 1,-8 17-24,0 0-1,0 0 1,0-1-1,0 1 0,0 0 1,0 0-1,0-1 1,0 1-1,0 0 1,0 0-1,0-1 1,0 1-1,0 0 1,0 0-1,0-1 0,0 1 1,0 0-1,0 0 1,0-1-1,0 1 1,0 0-1,0 0 1,0-1-1,-1 1 0,1 0 1,0 0-1,0 0 1,0-1-1,0 1 1,-1 0-1,1 0 1,0 0-1,0 0 1,0 0-1,-1-1 0,1 1 1,0 0-1,0 0 1,-1 0-1,1 0 1,0 0-1,-15 1-69,-15 12-201,18-4 230,0 1-1,1 0 0,0 1 1,1 0-1,0 1 1,-9 14-1,14-18 69,0 0 0,0 0 0,1 1 0,0 0 0,1-1 0,0 1 0,0 0 0,1 1 0,0-1 0,-2 19 0,4-27-28,0 1 0,0-1-1,1 1 1,-1-1 0,0 1 0,0-1-1,1 0 1,-1 1 0,0-1 0,1 0-1,0 1 1,-1-1 0,1 0 0,0 0-1,-1 1 1,1-1 0,0 0 0,0 0-1,0 0 1,0 0 0,0 0-1,0 0 1,1-1 0,-1 1 0,1 1-1,2-1 4,-1 0 0,0 0-1,1 0 1,-1 0 0,1-1 0,-1 1-1,1-1 1,-1 0 0,1 0-1,3-1 1,5 0-760,-1-1 1,0 0-1,0-1 0,0-1 0,19-8 1,9-9-5088,-4-2-3316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18193,'0'0'9823,"-10"-1"-8878,2 1-882,0 0 1,0 1-1,1 0 1,-1 0 0,0 0-1,1 1 1,-15 5-1,18-5-64,1-1-1,-1 1 0,1 0 0,0 0 1,-1 0-1,1 1 0,0-1 0,0 1 0,0 0 1,1-1-1,-1 1 0,1 0 0,-1 1 1,1-1-1,0 0 0,0 1 0,0-1 1,1 1-1,-1 0 0,1-1 0,-1 7 1,1-7-4,1-1 0,-1 1 0,1-1 0,0 1 0,0-1 0,0 1 0,0-1 0,1 1 0,-1-1 1,1 1-1,-1-1 0,1 0 0,0 1 0,0-1 0,0 0 0,0 1 0,0-1 0,1 0 1,-1 0-1,3 3 0,-1-2 29,1 0 1,-1-1-1,0 0 1,1 1-1,-1-1 1,1-1-1,0 1 0,0 0 1,0-1-1,0 0 1,7 1-1,-1 0-510,0-1 0,0 0 1,0-1-1,15-1 0,31-12-7787,-24-3-2670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12172,'0'0'10089,"0"10"-9085,0 27-164,-6 308 1811,3-328-2478,0-24 167,-2-28-127,5 20-225,-1 5-8,1 1 1,1-1-1,-1 0 1,2 1-1,1-11 1,-2 18 8,-1 0 0,1 0 0,0 0 0,0 0 0,0 0 0,0 0 0,0 1 0,0-1 0,1 0 0,-1 0 0,0 1 0,1-1 0,-1 1 0,1-1 0,0 1 0,-1 0 0,1 0 0,0 0 0,0 0 0,0 0 0,0 0 0,0 0 0,0 0 0,0 1 0,0-1 0,0 1 0,0 0 0,3-1 0,157 0-982,-160 1 988,0 0 0,-1-1 1,1 1-1,0 0 0,-1 0 1,1 0-1,0 1 1,-1-1-1,1 0 0,0 1 1,-1-1-1,1 1 0,-1-1 1,1 1-1,-1 0 1,1-1-1,-1 1 0,1 0 1,-1 0-1,0 0 0,0 0 1,1 1-1,-1-1 0,0 0 1,0 0-1,0 1 1,0-1-1,0 0 0,-1 1 1,1-1-1,0 1 0,-1 0 1,1-1-1,-1 1 0,1-1 1,-1 1-1,0 0 1,1-1-1,-1 3 0,-1 7 98,-1-1 0,1 1-1,-2-1 1,1 1 0,-7 14-1,-5 27 397,34-84 557,-15 10-672,-1 0-1,-2-1 0,0 1 0,-1 0 0,-3-23 0,2 2-1378,45 54-14322,-23-7 8777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9737,'0'0'14761,"-7"0"-14323,3 1-414,0-1 1,1 1-1,-1 0 1,0 0 0,1 0-1,-1 0 1,1 1 0,-1-1-1,1 1 1,0 0-1,0 0 1,0 0 0,0 0-1,0 1 1,0-1 0,1 1-1,-1 0 1,1 0-1,-1 0 1,1 0 0,0 0-1,0 0 1,1 1 0,-1-1-1,1 1 1,0-1 0,-1 1-1,1-1 1,1 1-1,-2 7 1,2-8 30,-1 1 1,0-1-1,1 0 0,0 0 1,0 1-1,0-1 0,0 0 0,0 0 1,1 0-1,-1 1 0,1-1 1,0 0-1,0 0 0,0 0 1,1 0-1,-1 0 0,1 0 1,-1 0-1,1-1 0,3 4 0,-3-4 26,1-1-1,-1 1 1,1-1-1,-1 0 0,1 0 1,0 0-1,-1 0 1,1 0-1,0 0 0,0-1 1,0 0-1,-1 1 0,1-1 1,0 0-1,0 0 1,0-1-1,0 1 0,0-1 1,-1 1-1,1-1 0,0 0 1,0 0-1,-1 0 1,4-2-1,-2 1-21,1 0 1,-1-1-1,0 1 1,0-1-1,0 0 1,-1 0-1,1 0 0,-1-1 1,1 1-1,-1-1 1,0 0-1,-1 0 1,1 0-1,-1 0 0,0-1 1,0 1-1,0 0 1,0-1-1,-1 1 1,1-1-1,-1 0 1,-1 0-1,1 1 0,-1-1 1,1 0-1,-1 0 1,-1 0-1,1 1 1,-2-7-1,1 9-123,1 1 1,-1 0-1,0-1 0,0 1 0,1 0 1,-1 0-1,0 0 0,-1-1 0,1 1 1,0 0-1,0 0 0,0 1 0,0-1 1,-1 0-1,1 0 0,0 1 1,-1-1-1,1 0 0,-1 1 0,1-1 1,-1 1-1,1 0 0,-3-1 0,-40 0-5245,36 1 2843,-7 1-3475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98 119 7751,'0'0'7229,"-2"-9"-3583,-6-30-988,8 38-2539,0 0 0,-1 0 0,1-1 0,0 1 0,-1 0 0,1 0-1,-1 0 1,0 0 0,1 0 0,-1 0 0,0 0 0,0 0 0,0 0 0,0 0 0,0 0-1,0 1 1,0-1 0,0 0 0,0 1 0,0-1 0,0 1 0,0-1 0,0 1 0,0-1 0,-1 1-1,1 0 1,0-1 0,0 1 0,0 0 0,-1 0 0,1 0 0,0 0 0,0 0 0,-1 0-1,1 1 1,-2-1 0,1 1-58,0-1-1,0 1 0,0 0 1,-1 0-1,1 0 0,0 0 1,0 0-1,1 1 1,-1-1-1,0 0 0,0 1 1,1 0-1,-1-1 0,0 1 1,-1 3-1,-1 2-28,1 0-1,1 0 1,-1 0-1,1 0 0,1 0 1,-1 0-1,1 1 1,0 12-1,1-19-23,1 0-1,-1 0 1,1 0-1,0 0 1,-1 0-1,1 0 1,0 0-1,0 0 1,0-1-1,-1 1 1,1 0-1,0 0 1,0-1-1,0 1 1,0 0-1,0-1 1,1 1 0,-1-1-1,0 0 1,0 1-1,0-1 1,0 0-1,1 0 1,-1 1-1,0-1 1,0 0-1,0 0 1,1 0-1,-1-1 1,0 1-1,0 0 1,2-1-1,44-4 226,37-22-6,-69 20-224,0 2-1,0 0 1,1 0-1,0 2 1,-1 0 0,23-1-1,-37 4-6,0 0 0,0 1-1,1-1 1,-1 0 0,0 1-1,0 0 1,0-1 0,0 1 0,0 0-1,0-1 1,0 1 0,0 0 0,0 0-1,0 0 1,0 0 0,0 0-1,-1 0 1,1 0 0,0 0 0,-1 0-1,1 0 1,-1 0 0,1 0-1,-1 1 1,1-1 0,-1 0 0,0 0-1,0 1 1,0-1 0,1 0-1,-1 0 1,-1 3 0,1 53 30,-1-40 4,4 11-60,-3-27 64,0-1 0,1 1 1,-1-1-1,0 1 0,0-1 0,0 1 0,1-1 0,-1 1 0,0-1 0,1 1 0,-1-1 0,0 1 0,1-1 0,-1 0 0,1 1 0,-1-1 1,0 0-1,1 1 0,-1-1 0,1 0 0,-1 0 0,1 1 0,-1-1 0,2 0 0,0 0 78,1-1-1,-1 0 0,0 0 1,0 0-1,1 0 1,-1-1-1,0 1 1,0-1-1,0 1 1,-1-1-1,1 1 1,0-1-1,0 0 1,-1 0-1,1 0 1,1-3-1,6-8-31,0 0 0,-1 0 0,0 0 0,-1-1 0,0 0 0,-2-1 1,1 1-1,-2-1 0,0 0 0,-1 0 0,0-1 0,1-30 0,-4 45-630,23 12-3235,-21-9 3171,0 0 0,1-1-1,-1 0 1,0 0-1,1 0 1,-1 0 0,1 0-1,0 0 1,-1 0 0,1-1-1,4 1 1,16-1-6550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86 7399,'0'0'12887,"0"13"-11141,1-13-1673,0 1 1,0 0-1,1-1 1,-1 1 0,0-1-1,0 1 1,1-1-1,-1 0 1,1 1 0,-1-1-1,0 0 1,1 0-1,-1 0 1,1 0 0,-1 0-1,0 0 1,1-1 0,-1 1-1,0 0 1,1-1-1,-1 1 1,0-1 0,1 1-1,-1-1 1,0 0-1,0 0 1,0 1 0,0-1-1,1 0 1,-1 0-1,1-2 1,2 0-7,0 0 0,0-1 0,0 1 0,0-1-1,-1 0 1,0 0 0,0 0 0,3-5 0,-5 8-47,0-1-1,0-1 1,-1 1 0,1 0-1,0 0 1,-1 0 0,1 0-1,-1-1 1,0 1 0,0 0-1,1 0 1,-2 0 0,1-1-1,0 1 1,0 0 0,-2-4-1,2 5-10,-1 0 0,1 0 0,-1 0 0,0 1 0,0-1 0,1 0 0,-1 0 0,0 0 0,0 1-1,0-1 1,0 0 0,0 1 0,0-1 0,0 1 0,0-1 0,0 1 0,0 0 0,0-1 0,0 1-1,0 0 1,-1 0 0,1-1 0,-1 1 0,-3 0-16,0 1 1,0-1-1,0 1 0,0 0 0,0 0 1,0 1-1,0-1 0,1 1 0,-1 0 1,1 0-1,-1 1 0,1-1 0,-6 5 1,-4 5-3,0 0 0,1 1 0,-20 24 0,28-31 26,0 1 1,1-1 0,0 1 0,0 0-1,1 0 1,0 0 0,0 0-1,1 0 1,0 1 0,0-1-1,-1 14 1,3-20-10,0 0 1,0 0-1,0 1 1,0-1-1,1 0 1,-1 0-1,0 0 1,1 1-1,-1-1 1,1 0-1,-1 0 1,1 0 0,0 0-1,-1 0 1,1 0-1,0 0 1,0 0-1,0 0 1,0-1-1,0 1 1,0 0-1,0 0 1,0-1-1,0 1 1,0-1-1,0 1 1,0-1-1,0 1 1,0-1-1,0 0 1,1 1-1,-1-1 1,0 0-1,0 0 1,2 0-1,53-1 184,-45 0-130,40-6-799,81-22 0,-106 23-1104,2-3-3470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160 123 6342,'0'0'6769,"1"-10"-4591,1-9-1150,6-63 6064,-8 81-7030,-1 1 0,1-1 1,0 1-1,0-1 0,0 1 0,0-1 0,-1 1 1,1-1-1,0 0 0,-1 1 0,1 0 1,0-1-1,-1 1 0,1-1 0,-1 1 1,1-1-1,0 1 0,-1 0 0,1-1 1,-1 1-1,1 0 0,-1-1 0,1 1 0,-1 0 1,0 0-1,1 0 0,-1-1 0,1 1 1,-1 0-1,1 0 0,-1 0 0,0 0 1,1 0-1,-1 0 0,1 0 0,-1 0 1,1 0-1,-1 0 0,0 1 0,1-1 0,-1 0 1,1 0-1,-1 1 0,1-1 0,-1 0 1,1 0-1,-1 1 0,1-1 0,-1 0 1,0 2-1,-29 16-1,12-2-80,1 1 0,-23 30 1,35-41-31,0 0 0,1 1 1,0-1-1,0 1 0,1 0 0,-1 0 1,1 1-1,1-1 0,0 1 1,0-1-1,-2 15 0,5-21 8,-1 0 1,1-1-1,-1 1 0,1 0 0,0-1 0,0 1 1,-1 0-1,1-1 0,0 1 0,0-1 0,0 1 0,0-1 1,-1 0-1,1 1 0,0-1 0,0 0 0,0 1 1,0-1-1,0 0 0,0 0 0,0 0 0,0 0 0,0 0 1,0 0-1,0 0 0,0 0 0,0-1 0,0 1 1,0 0-1,1-1 0,35-6-178,-26 3 12,6-1 10,0 0 0,-1 1 0,1 1 0,24-2 0,-38 5 191,-1 0 0,0 0 0,1 0 0,-1 0 0,1 0 0,-1 0 0,1 0 0,-1 1 0,1 0 0,-1-1 0,0 1 0,1 0 0,-1 0 0,0 0 0,0 0 0,1 1 0,-1-1 0,0 0 0,0 1 0,-1 0 1,1-1-1,0 1 0,0 0 0,-1 0 0,1 0 0,-1 0 0,0 0 0,1 0 0,-1 1 0,0-1 0,0 0 0,-1 0 0,1 1 0,0-1 0,-1 1 0,1-1 0,-1 1 0,0 3 0,0 1 162,0 1 1,-1-1 0,0 0-1,0 1 1,0-1-1,-1 0 1,0 0-1,-1 0 1,1 0 0,-1 0-1,-1-1 1,1 1-1,-8 9 1,7-12-46,1 1 0,-1-1-1,0-1 1,0 1 0,0-1 0,0 1 0,-1-1 0,1 0 0,-1 0 0,0-1-1,0 0 1,0 0 0,0 0 0,0 0 0,0-1 0,-1 0 0,1 0 0,0 0-1,-8 0 1,12-1-125,0 0 0,0-1-1,-1 1 1,1 0 0,0 0-1,0 0 1,0-1 0,0 1-1,0-1 1,0 1-1,0-1 1,0 1 0,0-1-1,0 0 1,1 1 0,-1-1-1,0 0 1,0 0 0,1 1-1,-1-1 1,0 0 0,1 0-1,-1 0 1,1 0 0,-1 0-1,1 0 1,-1 0 0,1 0-1,0 0 1,-1 0-1,1 0 1,0 0 0,0-1-1,0 1 1,0 0 0,0 0-1,0 0 1,0 0 0,0 0-1,0 0 1,1 0 0,-1 0-1,0 0 1,1 0 0,0-2-1,1-4-407,0 1 0,0-1 0,0 1 0,1-1 0,0 1 0,5-6 0,47-57-7916,-22 35 1019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10730,'0'0'6785,"-4"9"-5653,-1 5-854,0-2 167,0 0 0,1 1 0,0-1 0,1 1 0,1-1 0,0 1 0,-1 16 0,4-28-445,-1 0-1,1-1 1,-1 1-1,1 0 1,0 0-1,-1-1 0,1 1 1,-1 0-1,1-1 1,0 1-1,0-1 1,-1 1-1,1-1 1,0 1-1,0-1 0,0 0 1,0 1-1,0-1 1,-1 0-1,1 0 1,0 1-1,0-1 1,0 0-1,0 0 0,0 0 1,0 0-1,0 0 1,0 0-1,0 0 1,0-1-1,0 1 1,-1 0-1,1-1 0,2 0 1,34-10 163,-21 1-269,-1-2 0,0 1 0,0-2-1,23-26 1,-13 13-1375,-25 26 1433,1 0 0,-1 0 1,0-1-1,0 1 0,0 0 1,0 0-1,0 0 0,0 0 0,0-1 1,0 1-1,1 0 0,-1 0 1,0 0-1,0 0 0,0-1 1,0 1-1,1 0 0,-1 0 0,0 0 1,0 0-1,0 0 0,1 0 1,-1 0-1,0 0 0,0-1 0,0 1 1,1 0-1,-1 0 0,0 0 1,0 0-1,0 0 0,1 0 0,-1 0 1,0 0-1,0 0 0,0 0 1,1 1-1,-1-1 0,0 0 1,0 0-1,0 0 0,1 0 0,-1 0 1,0 0-1,0 0 0,0 0 1,1 1-1,-1-1 0,0 0 0,0 0 1,0 0-1,0 0 0,0 1 1,1-1-1,-1 0 0,0 0 1,0 0-1,0 1 0,0 19-606,-8 26 632,3-28 68,1-5 63,1 1-1,0 0 1,-1 24-1,4-37-107,0-1 0,0 0 0,0 0 0,0 0 0,0 1 0,0-1 0,0 0 0,0 0 0,0 0 0,0 1 0,0-1 0,0 0 0,0 0 0,0 0 0,0 0 0,0 1 0,0-1 0,0 0 0,0 0 0,0 0 0,0 1 0,0-1 0,1 0 0,-1 0 0,0 0 0,0 0 0,0 0 0,0 1 0,0-1 0,0 0 0,1 0 0,-1 0 0,0 0 0,0 0 0,0 0 0,0 0 0,1 1 1,-1-1-1,0 0 0,0 0 0,0 0 0,1 0 0,-1 0 0,0 0 0,0 0 0,0 0 0,0 0 0,1 0 0,-1 0 0,0 0 0,0 0 0,1 0 0,11-10-212,8-15-1532,1-10-2336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13741,'0'0'2066,"-6"10"240,-10 16 28,-19 43 1,30-59-2151,1 0 1,1-1-1,0 1 0,0 0 1,1 1-1,0-1 1,1 0-1,0 1 1,2 19-1,-1-29-172,1 0-1,0-1 1,-1 1-1,1-1 1,0 1 0,0-1-1,-1 1 1,1-1-1,0 0 1,0 1 0,0-1-1,0 0 1,0 0-1,0 1 1,-1-1-1,1 0 1,0 0 0,0 0-1,0 0 1,0 0-1,0 0 1,0 0 0,0-1-1,0 1 1,-1 0-1,1 0 1,0-1 0,1 0-1,29-7 358,-26 6-307,8-4-247,1 1 0,0 1-1,0 0 1,0 1 0,0 0-1,0 1 1,21 0 0,-33 2 166,-1 0 1,0 0-1,0 1 1,1-1-1,-1 0 1,0 1-1,0-1 1,0 1-1,0-1 1,0 1-1,1-1 1,-1 1-1,0 0 1,0-1-1,0 1 1,-1 0-1,1 0 1,0 0-1,0 0 1,0 0-1,-1 0 1,1 0-1,0 0 1,0 1-1,0 1 13,0 0-1,0 0 0,-1 0 0,1 0 1,-1 0-1,1 0 0,-1 0 0,0 1 0,-1 4 1,0-2 69,1-1 0,-2 1 0,1 0 1,0-1-1,-1 1 0,0-1 0,-1 0 0,1 0 1,-1 0-1,-5 8 0,1-7 242,0 0 0,0 0-1,-1-1 1,1 0 0,-1 0 0,-1 0 0,-15 5-1,19-8-168,0 0-1,-1 0 0,1-1 1,-1 0-1,0 0 0,1 0 1,-1 0-1,0-1 0,1 0 1,-1-1-1,0 1 0,1-1 1,-1 0-1,-5-2 0,9 3-200,1-1-1,0 1 1,0-1-1,-1 1 0,1-1 1,0 0-1,0 0 1,0 0-1,0 0 0,0 0 1,0 0-1,0 0 1,0 0-1,0 0 0,0 0 1,1 0-1,-1-1 1,0 1-1,1 0 0,-1 0 1,1-1-1,-1 1 1,1 0-1,0-1 0,0 1 1,-1-1-1,1 1 1,0 0-1,0-1 0,0 1 1,1-1-1,-1 1 1,0 0-1,0-1 0,1 1 1,0-3-1,1 1-619,-1 0-1,0-1 0,1 1 0,0 0 1,-1 0-1,1 1 0,1-1 0,-1 0 1,0 1-1,0-1 0,1 1 0,0 0 1,4-4-1,13-5-6286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10730,'0'0'10063,"-3"10"-9065,-33 90 1509,22-65-1953,1 0 0,2 0-1,1 1 1,1 1 0,-5 66 0,18-102 33,4-10-160,5-10-5,-2-14-906,-2 0 0,8-48 0,-17 87 444,0 0 1,1 0-1,-1 1 1,1-1-1,0 0 1,1 0-1,4 11 0,-6-16 41,1 0 0,0 0-1,-1 1 1,1-1 0,0 0-1,0 0 1,0 0 0,0 0-1,0 0 1,0 0 0,1-1-1,-1 1 1,0 0 0,0-1-1,1 1 1,-1 0 0,0-1-1,0 1 1,1-1 0,-1 0-1,1 1 1,-1-1-1,0 0 1,1 0 0,-1 0-1,1 0 1,-1 0 0,0 0-1,1-1 1,-1 1 0,1 0-1,-1-1 1,0 1 0,1-1-1,-1 1 1,0-1 0,0 0-1,1 1 1,-1-1 0,0 0-1,0 0 1,1-1 0,8-6 170,0-1 1,-1 1-1,0-1 1,0-1-1,-1 0 1,-1 0-1,11-18 1,7-9 89,-25 89-827,-11-1 643,6-30-19,0 1 0,2 0 0,-1 27 1,3-49-56,1 0 0,0 0-1,0 1 1,0-1 0,0 0 0,0 0 0,0 1 0,0-1 0,0 0 0,0 1-1,0-1 1,0 0 0,0 0 0,0 1 0,0-1 0,0 0 0,0 0-1,0 1 1,0-1 0,1 0 0,-1 0 0,0 1 0,0-1 0,0 0 0,0 0-1,0 1 1,1-1 0,-1 0 0,0 0 0,0 0 0,0 1 0,1-1-1,-1 0 1,0 0 0,0 0 0,1 0 0,-1 0 0,0 0 0,0 1 0,1-1-1,-1 0 1,0 0 0,1 0 0,11-9-256,9-19-1633,-14 13-935,0 1 1,-1-1-1,-1-1 0,6-28 0,-3 1-3991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0 865,'0'0'9225,"-35"40"-14414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11787,'0'0'14478,"-8"13"-18226,8-10-191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11659,'0'0'9668,"-3"9"-8825,-18 65 527,4 0-1,4 1 0,-8 124 0,21-199-1356,0 0 0,-1 1-1,1-1 1,0 0-1,0 0 1,0 0-1,0 1 1,0-1-1,0 0 1,0 0-1,0 0 1,-1 1 0,1-1-1,0 0 1,0 0-1,0 0 1,0 1-1,0-1 1,0 0-1,0 0 1,0 0-1,0 1 1,0-1-1,0 0 1,1 0 0,-1 1-1,0-1 1,0 0-1,0 0 1,0 0-1,0 1 1,0-1-1,0 0 1,0 0-1,1 0 1,-1 0-1,0 1 1,0-1 0,0 0-1,0 0 1,1 0-1,-1 0 1,0 0-1,0 0 1,0 0-1,1 1 1,-1-1-1,0 0 1,0 0 0,0 0-1,1 0 1,-1 0-1,0 0 1,0 0-1,0 0 1,1 0-1,10-14 374,10-24-152,-14 13-576,-1 1 1,-1-1-1,3-44 0,-8 79 297,-1-4 6,1 0 0,0 0 0,1 0 0,-1 0-1,1 1 1,0-1 0,1 0 0,2 6-1,-3-10 50,0 0-1,0-1 0,1 1 0,-1-1 0,1 1 0,-1-1 0,1 0 0,0 1 1,-1-1-1,1 0 0,0 0 0,0 0 0,0 0 0,0-1 0,0 1 0,0 0 1,0-1-1,0 1 0,0-1 0,0 0 0,0 0 0,0 0 0,0 0 0,0 0 0,0 0 1,0 0-1,1-1 0,2 0 0,1-1 39,-1 1 0,0-1-1,0 0 1,0 0 0,0-1 0,0 1 0,0-1-1,0 0 1,-1 0 0,1-1 0,-1 1 0,0-1-1,5-6 1,0-1 7,0 0 0,-1 0 1,0-1-1,6-14 0,-16 31-159,-4 4 99,1 1 0,1-1 0,-1 1 0,2 1 0,-1-1-1,2 0 1,-1 1 0,1 0 0,1-1 0,-1 19 0,2-29 22,1 1 0,-1-1 0,1 1 0,-1 0 0,1-1 0,-1 1 0,1-1 0,-1 0 0,1 1 0,0-1 0,-1 1 0,1-1 0,-1 0 0,1 1 0,0-1 0,-1 0 0,1 0-1,0 1 1,0-1 0,-1 0 0,1 0 0,0 0 0,-1 0 0,1 0 0,0 0 0,0 0 0,-1 0 0,1 0 0,0 0 0,0-1 0,-1 1 0,2-1 0,26-7 576,-17 1-516,-1-1 0,1-1 0,-1 1 0,16-20 0,-18 19-86,1 0 0,-1 0-1,2 1 1,-1 0 0,1 1-1,12-7 1,-22 14-1,1 0 0,-1 0 1,0 0-1,1 0 0,-1 0 0,0 0 0,0 0 0,1 1 0,-1-1 0,0 0 1,1 0-1,-1 0 0,0 0 0,0 1 0,0-1 0,1 0 0,-1 0 1,0 0-1,0 1 0,0-1 0,1 0 0,-1 0 0,0 1 0,0-1 0,0 0 1,0 0-1,0 1 0,0-1 0,1 0 0,-1 1 0,0-1 0,0 0 1,0 0-1,0 1 0,0-1 0,0 0 0,0 1 0,0-1 0,0 0 0,-1 0 1,1 1-1,0-1 0,0 0 0,0 1 0,0-1 0,0 0 0,0 0 1,-1 1-1,1-1 0,0 0 0,0 0 0,-1 1 0,-4 18-1,-5 6 5,5-17 125,2 1-1,-1 0 0,1 0 0,0 0 0,1 0 1,0 1-1,-1 14 0,3-23-185,0-1 0,0 0 0,0 0 0,0 0 0,1 0 1,-1 0-1,0 1 0,0-1 0,1 0 0,-1 0 0,0 0 0,0 0 0,1 0 0,-1 0 1,0 0-1,0 0 0,1 0 0,-1 0 0,0 0 0,0 0 0,1 0 0,-1 0 1,0 0-1,1 0 0,-1 0 0,0 0 0,0 0 0,1 0 0,-1 0 0,0 0 0,0-1 1,0 1-1,1 0 0,-1 0 0,0 0 0,0 0 0,0-1 0,1 1 0,-1 0 0,0 0 1,0 0-1,0-1 0,0 1 0,0 0 0,1 0 0,-1-1 0,11-8-5549,-7-2-2349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17 211 1890,'92'-211'19880,"-112"254"-16142,4-9-3712,-13 41 0,19-45 4,2-8 32,2 1 1,0 0-1,1 0 0,-4 44 1,10-75 156,1 1 0,-1-1-1,1 1 1,1 0 0,0-1 0,4-7 0,9-28 379,-10 22-435,-4 17-627,-7 7 42,-2 3 381,7-6 47,0 1 0,-1-1 0,1 0 0,0 1 0,0-1 0,-1 0 0,1 1 0,0-1 0,-1 0-1,1 1 1,0-1 0,-1 0 0,1 0 0,0 1 0,-1-1 0,1 0 0,-1 0 0,1 0 0,-1 0-1,1 1 1,0-1 0,-1 0 0,1 0 0,-1 0 0,1 0 0,-1 0 0,1 0 0,0 0 0,-1 0-1,1 0 1,-1 0 0,1-1 0,-1 1 0,1 0 0,0 0 0,-1 0 0,1 0 0,-1-1 0,1 1-1,0 0 1,-1 0 0,1-1 0,0 1 0,-1 0 0,1-1 0,0 1 0,-1 0 0,1-1 0,0 1-1,0 0 1,0-1 0,-1 1 0,1-1 0,0 1 0,0 0 0,0-1 0,-1 0 4,1 0 1,0 1-1,0-1 1,0 1-1,0-1 1,0 0-1,0 1 1,0-1-1,0 1 1,0-1-1,0 0 1,0 1-1,0-1 1,0 1-1,0-1 1,1 0-1,-1 1 1,0-1-1,0 1 1,1-1-1,-1 1 1,0-1-1,1 1 1,-1-1-1,1 1 1,-1-1-1,1 1 1,0-1-1,19 2-1,0 1 0,37 8 0,-39-7 1,0 0 1,33 2 0,-41-7-909,-21-2-212,-22-2-3406,4 6-2883,12 0 1746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11082,'0'0'7234,"9"1"-6572,-3 0-531,-1-1 1,0 0 0,0 0-1,1 0 1,-1-1-1,0 0 1,0 0-1,0 0 1,0 0-1,0-1 1,0 0-1,0 0 1,0-1-1,0 1 1,-1-1 0,0 0-1,1 0 1,-1 0-1,0-1 1,-1 0-1,1 1 1,0-1-1,-1 0 1,3-5-1,-2 4 117,-1 0 0,0 0 0,0 0 1,0 0-1,0-1 0,-1 1 0,0-1 0,0 1 0,-1-1 0,1 0 0,-1 0 0,0-6 0,-3 13-220,0 0 0,0 0 0,0 0 0,0 0 0,1 0 0,-1 0 0,0 1 0,1-1 0,-1 1 0,1-1 0,-3 4 0,-6 10-43,1 1-1,1 0 1,0 0-1,1 0 1,1 1 0,0 0-1,1 1 1,-2 20-1,7-37 17,0 0 0,-1 0-1,1 0 1,1-1 0,-1 1-1,0 0 1,0 0 0,0 0 0,0 0-1,1 0 1,-1-1 0,0 1-1,1 0 1,-1 0 0,0 0-1,1-1 1,-1 1 0,1 0 0,0-1-1,-1 1 1,1 0 0,-1-1-1,1 1 1,0-1 0,-1 1-1,1-1 1,1 1 0,28 3 73,29-19-1508,46-35-10241,-70 31 6561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4933,'0'0'15625,"-10"0"-14034,3 0-1395,0 0 1,0 0-1,0 1 0,0 0 1,1 0-1,-1 1 1,0-1-1,1 1 0,-1 1 1,1-1-1,0 1 0,0 1 1,-10 5-1,63-6 66,-33-3-278,1 1 0,0 0-1,-1 1 1,17 5 0,-27-6 22,-1-1 0,1 1 0,-1 0 0,0 1 0,1-1 0,-1 0 0,0 1 0,0 0 0,0 0 0,0 0 1,0 0-1,-1 0 0,1 1 0,0-1 0,-1 1 0,0-1 0,0 1 0,0 0 0,0 0 0,0 0 0,0 0 0,-1 1 0,2 3 0,-3-5 65,0 0 0,0 0 0,-1 0 1,1 0-1,0 0 0,-1-1 0,0 1 0,1 0 0,-1 0 1,0 0-1,0 0 0,0-1 0,0 1 0,0 0 1,0-1-1,-1 1 0,1-1 0,0 0 0,-1 1 0,1-1 1,-1 0-1,1 0 0,-1 0 0,0 0 0,0 0 1,1 0-1,-1 0 0,0 0 0,0-1 0,-3 1 0,-67 17 1211,65-16-1156,-14 1-114,0 0 1,-26-1-1,46-1-111,0-1-1,1 0 1,-1 0-1,1 0 1,-1 0 0,0-1-1,1 1 1,-1 0-1,1 0 1,-1 0-1,1 0 1,-1-1-1,1 1 1,-1 0-1,0 0 1,1-1-1,-1 1 1,1 0-1,0-1 1,-1 1 0,1-1-1,-1 1 1,1 0-1,0-1 1,-1 1-1,1-1 1,0 1-1,-1-1 1,1 1-1,0-1 1,0 0-1,-1 0 1,4-21-8208,8 3-3854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16592,'0'0'3683,"48"7"-2882,2-7 320,14-3-480,5-6-385,9 0-192,-3 0-32,-7 3 32,-15 4-576,-11 2-674,-20 0-1248,-18 3-1698,-14 5-1986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16047,'0'0'3556,"90"5"-2307,-28-7-32,10-8-769,8-4-320,1 0-160,-8-3-2242,-7-3-2658,-14-4-2435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6758,'0'0'14238,"9"6"-13651,8 5-329,-4-3-120,0 1-1,0 0 0,0 1 0,14 15 0,-24-21-125,0-1 1,0 1-1,0 0 0,0 0 0,-1 0 1,1 0-1,-1 0 0,0 1 0,-1-1 1,1 1-1,-1-1 0,0 1 0,0 0 0,0-1 1,0 1-1,-1 0 0,0 0 0,0-1 1,0 1-1,-2 8 0,-2-2 28,1-1 0,-1 0-1,-1 0 1,0 0 0,0-1-1,-1 0 1,0 0-1,-15 16 1,4-7-1490,-1 0 0,-35 26 0,17-19-5554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12812,'0'0'8515,"0"10"-8077,2 177 2861,0-198-5422,1-5-4632,-3 9 1523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15791,'0'0'6406,"1"34"-9225,5-24-320,3-1-1089,2-2-1345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15182,'0'0'385,"-34"59"-65,23-24 1057,5 3-736,6 3-545,6 3-32,5 4-64,7 0-352,4-2-705,-6 1-481,-3-2 193,-2 0-545,-3 1-160,-8-1-961,0 2-2562</inkml:trace>
  <inkml:trace contextRef="#ctx0" brushRef="#br0" timeOffset="1">75 1351 7175,'0'0'1954,"-5"82"-513,5-43-993,0-2-351,0 1-65,5-1-993,-1 1-1410,-2-2-2946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61 4740,'0'0'15194,"-6"-9"-13166,-20-28-811,25 36-1203,1 0-1,-1 0 1,1 1-1,0-1 1,-1 0-1,0 0 1,1 0-1,-1 1 1,0-1-1,1 0 1,-1 1-1,0-1 1,0 0-1,1 1 1,-1-1-1,0 1 1,0-1-1,0 1 1,0 0-1,0-1 1,0 1-1,0 0 0,1 0 1,-1 0-1,0-1 1,0 1-1,0 0 1,0 0-1,0 0 1,0 1-1,0-1 1,0 0-1,0 0 1,0 0-1,0 1 1,0-1-1,0 0 1,0 1-1,0-1 1,1 1-1,-1-1 1,0 1-1,0 0 1,0-1-1,1 1 1,-1 0-1,0-1 1,1 1-1,-1 0 1,1 0-1,-1-1 1,1 1-1,-1 0 1,1 0-1,-1 2 1,-3 5-98,1 0 0,0 1 1,1 0-1,-2 12 1,2-15 151,-2 18 9,0 0 0,1 0 0,1 0-1,3 48 1,0-58-32,1-1 1,1 1-1,0-1 0,0 0 0,1 0 0,1 0 0,0 0 0,1-1 1,1 0-1,9 14 0,3-1 14,-13-19-31,0 1 0,0-1-1,-1 1 1,0 0-1,0 1 1,-1-1-1,0 1 1,-1 0 0,1 0-1,3 16 1,-31-45 570,7-10-855,1 0 1,-22-66-1,17 40 301,20 56-30,0 0 1,1 0-1,-1 0 1,0 0 0,1-1-1,-1 1 1,1 0-1,-1-1 1,1 1-1,0 0 1,-1-1-1,1 1 1,0-1 0,0 1-1,0 0 1,0-1-1,0 1 1,0-1-1,1 1 1,-1 0 0,0-1-1,1 1 1,-1 0-1,1-1 1,-1 1-1,1 0 1,0 0-1,-1 0 1,1-1 0,2-1-1,0 2-10,0 0-1,1 0 1,-1 0 0,1 1-1,-1-1 1,1 1-1,-1-1 1,1 1 0,6 1-1,26-2-992,-7-9-2134,1-6-2450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82 14734,'-7'31'4927,"-2"15"-4868,6 163 122,3-177 5750,0-72-5859,-3-1-1,-12-62 0,18 124-971,-3-18 872,0 0 0,0 0-1,0 1 1,0-1 0,1 0-1,-1 0 1,1 0-1,0 0 1,0 0 0,0 0-1,0 0 1,0-1 0,1 1-1,-1 0 1,1-1-1,0 1 1,0-1 0,0 1-1,0-1 1,0 0 0,1 0-1,-1 0 1,0 0 0,1 0-1,0 0 1,3 1-1,-3-2 16,1 0 0,-1 0 0,1-1 0,-1 1 0,1-1-1,-1 0 1,1 0 0,-1 0 0,1 0 0,-1 0 0,1-1-1,-1 0 1,1 0 0,-1 0 0,0 0 0,5-2 0,-2-1 52,1 1-1,-1-1 1,0-1 0,0 0 0,0 1 0,-1-2 0,8-7 0,-2 0 125,-1-1 1,0-1-1,-1 0 1,-1 0-1,0 0 0,6-19 1,-11 22 61,1 1 1,-2-1 0,1 0-1,-2 1 1,0-1-1,0 0 1,-1 0 0,-2-20-1,2 31-227,0 1 1,0-1-1,0 1 0,0-1 0,0 1 0,0-1 0,0 1 1,0-1-1,0 1 0,0-1 0,0 1 0,-1-1 0,1 1 1,0 0-1,0-1 0,0 1 0,-1-1 0,1 1 0,0-1 1,0 1-1,-1 0 0,1-1 0,0 1 0,-1 0 1,1-1-1,-1 1 0,1 0 0,0 0 0,-1-1 0,1 1 1,-1 0-1,1 0 0,-1 0 0,1-1 0,-1 1 0,1 0 1,-1 0-1,1 0 0,0 0 0,-1 0 0,1 0 0,-1 0 1,1 0-1,-1 0 0,1 0 0,-1 0 0,1 1 1,-1-1-1,1 0 0,-1 0 0,1 0 0,-1 1 0,1-1 1,0 0-1,-1 0 0,1 1 0,0-1 0,-1 0 0,1 1 1,0-1-1,-1 0 0,1 1 0,0-1 0,-1 1 0,1 0 1,-20 28-346,8 5 313,1 1 0,3 0-1,0 0 1,-4 68 0,12-101 28,-1 0 0,1 0-1,0-1 1,0 1-1,0 0 1,0 0 0,0-1-1,0 1 1,1 0 0,-1 0-1,0-1 1,1 1-1,0 0 1,-1-1 0,1 1-1,0-1 1,0 1 0,2 2-1,-2-3 12,-1-1-1,1 0 1,0 1-1,0-1 1,0 0-1,0 1 1,0-1-1,0 0 1,0 0-1,0 0 1,0 0-1,1 0 1,-1 0-1,0 0 1,0 0-1,0-1 1,0 1-1,0 0 1,-1-1-1,1 1 1,0-1-1,0 1 1,1-1-1,9-6 90,0 0 0,-1-1 1,19-18-1,-18 16-84,-6 6-5,0 0 0,0 0-1,0 1 1,0 0 0,11-5 0,-15 8-7,0-1-1,0 1 1,-1-1-1,1 1 1,0 0-1,0 0 1,0-1 0,0 1-1,0 0 1,0 0-1,0 0 1,0 0-1,0 0 1,0 0 0,-1 0-1,1 0 1,0 0-1,0 1 1,0-1-1,0 0 1,0 1 0,0-1-1,0 0 1,-1 1-1,1-1 1,0 1-1,0 0 1,-1-1 0,1 1-1,0-1 1,-1 1-1,1 0 1,0 0 0,-1-1-1,1 1 1,-1 0-1,1 0 1,-1 0-1,0-1 1,1 1 0,-1 0-1,0 0 1,0 0-1,0 0 1,1 0-1,-1 1 1,3 28 33,-1 59 0,-2-56-256,10-75-6967,0 14 1089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36 168 9449,'0'0'8605,"8"-5"-5781,0 0-2555,-1-1 0,0 0 0,0 0-1,-1 0 1,1-1 0,-2 0-1,1 0 1,-1 0 0,0-1-1,0 0 1,-1 0 0,0 0 0,-1 0-1,1-1 1,-2 1 0,1-1-1,2-18 1,-5 26-261,-1 1-1,1-1 1,0 0-1,-1 1 1,1-1-1,0 0 1,-1 1-1,1-1 1,0 1 0,-1-1-1,1 1 1,-1-1-1,1 1 1,-1-1-1,1 1 1,-1-1-1,0 1 1,1-1-1,-1 1 1,0 0 0,1 0-1,-1-1 1,0 1-1,1 0 1,-1 0-1,0 0 1,1-1-1,-1 1 1,0 0 0,0 0-1,1 0 1,-1 0-1,0 1 1,1-1-1,-1 0 1,0 0-1,0 0 1,1 0 0,-2 1-1,-31 12-149,25-7 128,1 1-1,1 0 1,-1 0-1,1 1 0,1 0 1,-1 0-1,1 0 1,1 1-1,-1-1 1,1 1-1,1 0 1,0 1-1,0-1 1,1 0-1,0 1 1,1-1-1,-1 16 1,2-24-4,0 1 1,1-1 0,-1 1-1,0-1 1,1 1 0,-1-1-1,1 0 1,-1 1-1,1-1 1,0 0 0,0 1-1,0-1 1,-1 0 0,1 0-1,0 0 1,1 1 0,-1-1-1,0 0 1,0-1 0,0 1-1,0 0 1,1 0 0,-1 0-1,0-1 1,1 1 0,-1-1-1,1 1 1,-1-1 0,1 1-1,-1-1 1,1 0 0,-1 0-1,1 0 1,-1 0 0,1 0-1,-1 0 1,1 0 0,-1 0-1,1-1 1,2 0 0,4 0-1091,0 0 1,-1-1 0,1 0 0,0-1 0,-1 1-1,14-8 1,21-18-13354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10570,'0'0'5077,"0"10"-3753,0 295 1144,0-201 2287,1-131-4578,2 0 0,0 0 0,14-49 1,32-77 98,-47 148-242,1-3-33,0-3 22,1 1-1,1-1 1,9-17-1,-12 26-45,-1 0 1,0 0-1,1 0 1,0 0-1,-1 0 1,1 0-1,0 1 1,0-1-1,0 1 1,0-1-1,0 1 1,0 0-1,0-1 1,1 1-1,-1 0 1,0 1-1,1-1 1,-1 0-1,0 1 1,1-1-1,-1 1 1,5 0-1,-5 0 3,-1 0 0,0 1 0,0-1 0,0 1 0,0-1 0,0 1 0,0 0 0,0-1-1,0 1 1,0 0 0,0 0 0,0 0 0,0 0 0,-1-1 0,1 1 0,0 0 0,-1 0 0,1 1 0,0-1 0,-1 0 0,1 0 0,-1 0 0,0 0-1,1 0 1,-1 0 0,0 1 0,0-1 0,0 0 0,0 0 0,0 1 0,0-1 0,0 0 0,0 0 0,0 0 0,-1 0 0,0 2 0,1 2 10,-1 0 1,0 0 0,0 0-1,0 0 1,0 0 0,-1-1 0,-4 10-1,-3-3 55,-1 1 0,1-2 0,-2 1-1,-15 12 1,21-19-99,0 0-1,-1 0 0,1 0 1,-1-1-1,0 0 1,1 0-1,-1-1 1,-1 1-1,1-1 0,0-1 1,0 1-1,-9 0 1,14-2-215,0-1 1,1 1 0,-1 0-1,1-1 1,-1 1 0,1-1-1,-1 1 1,1-1 0,0 1-1,-1-1 1,1 0 0,-1 1-1,1-1 1,0 1-1,0-1 1,-1 0 0,1 1-1,0-1 1,0 0 0,0 1-1,0-1 1,0 0 0,0 1-1,0-1 1,0 0 0,0 1-1,0-1 1,0 0 0,0 1-1,0-1 1,1 0 0,-1 0-1,0-5-2978,0-11-6565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 11755,'0'0'7453,"-3"9"-7139,-6 12 308,2 1 0,0 0 0,2 1 0,0 0 0,-1 26 0,24-81 2223,-9 12-2905,-2 0-1,-1-1 0,-1 0 0,5-37 0,-11 82-114,0-16 124,0 0 1,1-1 0,0 1-1,0 0 1,1-1-1,3 16 1,-4-22 48,0-1 1,0 1 0,1 0 0,-1-1-1,0 1 1,1-1 0,-1 1-1,1 0 1,-1-1 0,1 1 0,-1-1-1,1 1 1,-1-1 0,1 0 0,-1 1-1,1-1 1,0 1 0,-1-1 0,1 0-1,0 0 1,-1 1 0,1-1-1,0 0 1,-1 0 0,1 0 0,0 0-1,-1 0 1,1 0 0,0 0 0,0 0-1,25-11 190,13-25 224,-28 22-344,-1 1 0,0-2 0,14-26 0,-34 108-516,2-34 436,5-24 3,1 0 1,0 0 0,0 0 0,0 12 0,2-21 11,0 0 0,1 1 0,-1-1 0,0 0 0,0 0 0,0 0 1,1 0-1,-1 1 0,0-1 0,0 0 0,0 0 0,1 0 1,-1 0-1,0 0 0,0 1 0,1-1 0,-1 0 0,0 0 1,0 0-1,1 0 0,-1 0 0,0 0 0,0 0 0,1 0 0,-1 0 1,0 0-1,0 0 0,1 0 0,-1 0 0,0 0 0,0-1 1,1 1-1,-1 0 0,0 0 0,0 0 0,1 0 0,-1 0 1,0 0-1,0-1 0,0 1 0,1 0 0,-1 0 0,0 0 1,0-1-1,12-7 255,-6 3-240,0-1 0,-1-1 0,0 1 0,0-1 0,0 0 0,-1 0 0,0 0 0,-1-1 0,1 1-1,2-13 1,-11 51-2441,-9-20-420,7-10-2364,2-1-842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10890,'0'0'64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6342,'18'14'1162,"-1"-1"603,-2 0 7810,-16-13-9394,0 0-1,1 0 0,-1 0 1,0 0-1,0 0 0,1 0 1,-1 0-1,0 0 0,1 1 0,-1-1 1,0 0-1,1 0 0,-1 0 1,0 1-1,1-1 0,-1 0 1,0 1-1,1-1 0,-1 1 0,1-1 1,-1 1-1,1-1 0,-1 1 1,1-1-1,-1 1 0,1-1 0,-1 2 1,-16 18-797,15-18 956,-3 3-168,0 1-1,0-1 1,0 1 0,1 1 0,0-1-1,0 1 1,1-1 0,0 1-1,0 0 1,0 0 0,1 1 0,0-1-1,1 0 1,-1 1 0,1-1-1,1 1 1,0 12 0,1-18-199,-1 0-1,1 0 1,0 0 0,0 0-1,1 0 1,-1 0 0,0-1-1,1 1 1,-1 0 0,1-1-1,-1 1 1,1-1 0,0 0-1,-1 1 1,1-1 0,0 0-1,0 0 1,0 0 0,0 0-1,0-1 1,0 1 0,0 0-1,0-1 1,1 1 0,-1-1-1,0 0 1,0 0 0,0 0-1,1 0 1,-1 0 0,0 0-1,3-1 1,2 0-510,0 0-1,0 0 1,0 0-1,0-1 1,0 0-1,0 0 1,-1-1 0,13-6-1,26-31-7763,-27 18 3673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9993,'0'0'9679,"11"2"-8414,-7 0-1143,1-1 0,0 0 0,-1 0 0,1-1 0,0 1 0,-1-1 1,1 0-1,0 0 0,0-1 0,-1 0 0,1 1 0,0-1 0,-1-1 0,1 1 0,-1-1 0,0 0 0,1 0 0,-1 0 0,0 0 0,0-1 0,4-3 0,0 1 185,-2 1-12,0-1 1,0 1-1,0-1 0,0 0 0,-1 0 0,0 0 0,0-1 0,8-11 0,-40 26 90,13-1-392,1 2 0,0 0 0,0 1 0,1 0 1,1 0-1,-1 2 0,2-1 0,0 1 0,0 1 1,-9 18-1,18-31-3,1 0 0,-1 0 0,1 1 0,-1-1 0,1 0 0,-1 0 0,1 0 1,0 0-1,-1 0 0,1 1 0,0-1 0,0 0 0,0 0 0,0 1 0,0-1 0,0 0 0,0 0 0,0 0 1,1 1-1,-1-1 0,0 0 0,1 0 0,-1 0 0,1 0 0,-1 0 0,1 0 0,-1 0 0,1 0 0,0 0 1,0 0-1,0 0 0,-1 0 0,1 0 0,0 0 0,0-1 0,0 1 0,0 0 0,0-1 0,0 1 0,0-1 1,1 1-1,-1-1 0,0 1 0,2 0 0,6 0-827,0 0 0,1 0 1,-1 0-1,18-2 0,-14 0-1489,27 0-6883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10602,'0'0'4516,"-1"9"-3496,-31 637 9459,27-964-9929,36 321-3497,28 2-6849,-36-5 3059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52 11050,'0'0'3369,"-8"2"-972,4-1-2291,-1 0 0,1 0 0,0 0 0,0 1 0,0-1 1,0 1-1,0 0 0,0 0 0,0 1 0,1-1 0,-1 1 0,1 0 0,0 0 0,-1 0 0,1 0 1,1 1-1,-1-1 0,0 1 0,1 0 0,0-1 0,0 1 0,0 0 0,0 1 0,1-1 0,0 0 1,-1 0-1,2 1 0,-1-1 0,0 0 0,1 1 0,0 5 0,0-9-104,0 0-1,0 0 0,0-1 1,0 1-1,0 0 1,0 0-1,0-1 0,1 1 1,-1 0-1,0 0 1,0-1-1,1 1 0,-1 0 1,0-1-1,1 1 1,-1 0-1,1-1 0,-1 1 1,1 0-1,-1-1 1,1 1-1,0-1 0,-1 1 1,1-1-1,0 0 1,-1 1-1,1-1 0,0 0 1,-1 1-1,1-1 1,1 1-1,31-3 231,31-21 209,-64 22-438,8-2 24,3-3-16,0 1 0,0 0 1,1 1-1,-1 0 0,1 1 1,0 1-1,21-3 0,-36 5 2360,1 1-2173,1-1 1,0 0 0,-1 0 0,1 0 0,-1-1 0,1 1 0,-1 0 0,1 0 0,0-1 0,-1 1 0,1-1-1,0 1 1,-1-1 0,1 0 0,0 0 0,0 1 0,0-1 0,-1 0 0,1 0 0,0 0 0,0 0 0,-1-2 0,-1 0-106,-1 0 0,1-1 0,0 0 0,1 1 0,-1-1 0,0 0 0,1-1 0,0 1 0,0 0 0,0-1 0,1 1 1,-1-1-1,1 1 0,0-1 0,0-6 0,1 10-110,1 0-1,-1 1 1,0-1-1,1 1 1,-1-1 0,1 0-1,-1 1 1,1-1-1,-1 1 1,1-1 0,-1 1-1,1 0 1,0-1 0,-1 1-1,1-1 1,0 1-1,-1 0 1,1 0 0,0-1-1,-1 1 1,1 0-1,0 0 1,-1 0 0,1 0-1,0 0 1,0 0 0,-1 0-1,2 0 1,28-1-741,-25 2 386,1-1 36,52-2-3801,-19-4-1789,-2-6-5663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13261,'0'0'5701,"-22"48"-5509,22-42-224,0-2-480,0-21-9578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152 229 4805,'0'0'14066,"-8"-1"-13356,5 0-590,0 1 0,0-1 0,0 1-1,0 0 1,1 0 0,-1 0 0,0 0 0,0 1 0,0-1-1,0 1 1,0 0 0,1 0 0,-1 0 0,0 0-1,0 0 1,1 0 0,-1 1 0,1-1 0,0 1 0,-1 0-1,1 0 1,0 0 0,0 0 0,0 0 0,0 0-1,-2 3 1,-1 2 288,-43 58 705,46-62-1135,-1 1 0,1 0 0,0 0 0,0 0 0,1 0 0,-1 0 0,1 0 0,0 0 0,0 0 0,0 1 0,1-1 0,-1 0 0,1 1 0,0-1 0,1 6 0,-1-9 12,1-1 0,-1 1 0,1 0 0,0-1-1,-1 1 1,1-1 0,0 1 0,-1-1 0,1 1-1,0-1 1,0 0 0,-1 1 0,1-1 0,0 0-1,0 0 1,-1 1 0,1-1 0,0 0 0,0 0-1,0 0 1,0 0 0,-1 0 0,1 0 0,0 0 0,0-1-1,0 1 1,-1 0 0,1 0 0,0 0 0,0-1-1,0 1 1,-1-1 0,1 1 0,0 0 0,-1-1-1,2 0 1,28-16 184,-10 2-115,-1-1 0,0-1-1,-1-1 1,-1 0-1,28-41 1,-22 24 381,-1-1 0,29-69-1,-48 99-289,-1 2-38,0-1-1,0 1 1,0-1-1,0 1 1,-1-1 0,0 0-1,0 1 1,0-1 0,0 0-1,-1-8 1,-14 33-353,-6 31 124,2 1 0,3 0-1,-16 99 1,30-146-130,0 0-1,1 0 1,0 0 0,0 0 0,0 0-1,0 0 1,2 7 0,-2-11 155,0-1 0,0 0 0,0 0 0,0 1 0,0-1 0,0 0 0,0 0 0,0 1 0,0-1 0,1 0 0,-1 0 0,0 1-1,0-1 1,0 0 0,0 0 0,1 0 0,-1 0 0,0 1 0,0-1 0,0 0 0,1 0 0,-1 0 0,0 0 0,0 0 0,1 0 0,-1 1 0,0-1 0,0 0 0,1 0 0,-1 0 0,0 0 0,0 0 0,1 0 0,-1 0 0,0 0-1,1 0 1,-1 0 0,0 0 0,0 0 0,1 0 0,-1-1 0,0 1 0,1 0 0,16-20-5417,-1-3-2669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9513,'0'0'15407,"0"10"-15119,-2 21-123,-1 0 1,-12 48-1,3-15-117,11-57-82,3-7 190,7-18-504,2-10-2932,-6 4-5390,-5 10-1735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9545,'0'0'10655,"6"-8"-9550,14-19-303,4-3 176,-2-1 0,-2-1 0,18-36 0,-44 126-2926,2-40 962,-9 29-850,-1-27-4983,9-19 909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14414,'0'0'8776,"-9"48"-8712,9-42-128,0-2-769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12940,'0'0'2216,"2"-9"346,1 1-1982,-1 0 0,2 0 0,-1 0 0,1 0-1,0 0 1,7-8 0,-9 12-416,1 1 0,-1 0 0,1 0 0,-1 1 0,1-1 1,0 0-1,0 1 0,0 0 0,0-1 0,0 1 0,1 1 0,-1-1 0,1 0 0,-1 1 0,1 0 0,0 0 0,-1 0 0,1 0 0,6 0 0,-9 1-156,0 1-1,0 0 0,0-1 0,0 1 0,0 0 0,0 0 0,0 0 0,0-1 1,0 1-1,-1 0 0,1 0 0,0 1 0,-1-1 0,1 0 0,0 0 0,-1 0 1,0 0-1,1 0 0,-1 1 0,0-1 0,1 0 0,-1 0 0,0 1 0,0-1 1,0 0-1,0 0 0,0 1 0,0-1 0,0 0 0,-1 2 0,-4 46 109,-1-30-66,0 0 0,-14 28-1,14-34-65,0 1-1,0-1 0,2 1 0,-1 0 0,2 1 1,-3 16-1,6-30 14,0-1 1,0 1 0,0-1-1,0 0 1,0 1 0,0-1 0,0 1-1,0-1 1,0 1 0,0-1-1,0 1 1,0-1 0,1 0-1,-1 1 1,0-1 0,0 1-1,0-1 1,1 0 0,-1 1-1,0-1 1,0 0 0,1 1-1,-1-1 1,0 0 0,1 1 0,-1-1-1,0 0 1,1 0 0,-1 1-1,0-1 1,1 0 0,-1 0-1,1 0 1,-1 1 0,0-1-1,1 0 1,0 0 0,20-5 170,18-18 302,-21 7-393,-1-1 0,0 0 1,-1-1-1,-2-1 1,0-1-1,0 0 0,9-22 1,-16 11 73,-12 22-82,-10 15-134,11-2 52,0 1 0,0 0 0,0 0 1,1 0-1,0 0 0,0 0 0,0 1 1,1-1-1,0 1 0,0 0 0,0 0 1,1 0-1,-1 0 0,1 0 0,1 0 1,-1 0-1,2 9 0,-1-14 21,0 0 0,0 0-1,1-1 1,-1 1 0,1 0 0,-1-1-1,0 1 1,1 0 0,-1-1 0,1 1 0,0-1-1,-1 1 1,1-1 0,-1 1 0,1-1-1,0 1 1,-1-1 0,1 0 0,0 1-1,-1-1 1,1 0 0,0 0 0,0 1 0,-1-1-1,1 0 1,0 0 0,0 0 0,0 0-1,-1 0 1,1 0 0,0 0 0,0 0-1,-1 0 1,1-1 0,0 1 0,0 0-1,-1 0 1,1-1 0,0 1 0,1-1 0,33-12 645,-14-2-537,0-1 0,-2-2 0,0 0 0,-1-1 0,0 0 0,-2-2 0,19-30 1,-68 107-228,19-35 118,0 1 0,2 0 0,1 1 1,-13 36-1,24-59-7,0 0 1,0 0-1,0 1 0,0-1 1,0 0-1,0 0 0,0 0 1,0 0-1,0 1 0,0-1 1,0 0-1,0 0 0,0 0 1,0 1-1,0-1 0,0 0 1,0 0-1,0 0 0,0 0 1,0 1-1,0-1 0,1 0 1,-1 0-1,0 0 1,0 0-1,0 1 0,0-1 1,0 0-1,0 0 0,1 0 1,-1 0-1,0 0 0,0 0 1,0 1-1,0-1 0,0 0 1,1 0-1,-1 0 0,0 0 1,0 0-1,0 0 0,1 0 1,-1 0-1,0 0 1,0 0-1,0 0 0,0 0 1,1 0-1,-1 0 0,0 0 1,0 0-1,1 0 0,15-5 73,13-10 49,93-83-4,-122 97-124,0 1 0,1-1 0,-1 1 0,0 0 0,1-1 0,-1 1 0,1 0 0,-1 0 0,0-1 0,1 1 0,-1 0 0,1 0 0,-1 0 0,1-1 0,-1 1 0,1 0 0,-1 0 0,1 0 0,-1 0 1,1 0-1,-1 0 0,1 0 0,-1 0 0,1 0 0,-1 0 0,1 0 0,-1 1 0,1-1 0,-1 0 0,1 0 0,-1 0 0,1 1 0,-1-1 0,1 0 0,-1 0 0,1 1 0,-1-1 0,0 0 0,1 1 0,-1-1 0,0 1 0,1-1 0,-1 0 0,0 1 0,0-1 0,1 1 0,-1 0 0,6 36-41,-11 46 82,4-74-16,0 25-34,1-33 24,1 0 1,-1 0-1,0-1 0,1 1 0,0 0 0,-1-1 0,1 1 0,-1-1 0,1 1 0,0-1 0,-1 1 0,1-1 0,0 1 0,0-1 0,-1 1 0,1-1 0,0 0 0,0 0 0,0 1 0,-1-1 1,1 0-1,0 0 0,0 0 0,0 0 0,0 0 0,-1 0 0,1 0 0,0 0 0,0 0 0,0 0 0,0-1 0,-1 1 0,1 0 0,0 0 0,0-1 0,0 1 0,-1-1 0,2 0 1,10-4 84,1-2 1,-1 1 0,-1-1 0,1-1 0,-1 0 0,10-10 0,29-20-92,-37 29-13,-9 6-2,0 0 0,0 0 0,1 0 0,-1 1 0,0 0 0,1 0 0,0 0 0,-1 0 0,1 1 0,0-1 0,0 1 0,7 0 0,-11 4 7,0 1 1,-1 0-1,1-1 0,-1 1 0,0 0 0,0 0 0,0-1 1,0 1-1,-1 0 0,-1 6 0,-12 14-1084,6-22-2325,4-15-1639,4-7-2180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9993,'0'0'5606,"63"39"-6023,-39-34-2145,-1-2 32,-1-2-1634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6951,'0'0'12331,"-7"8"-11194,-2 5-761,0 0-1,1 1 0,0 0 1,-6 15-1,12-23-298,0-1 0,0 1 0,0 0 0,0 0 0,1 0 1,0 0-1,1 0 0,-1 0 0,1 0 0,0 0 0,0 0 0,1 0 0,0 0 0,0 0 0,1 0 0,2 8 0,21 34 48,-17-36-130,-2 0-1,0 1 0,0-1 1,-1 1-1,-1 0 0,4 15 1,-5-10-228,0 0 0,-1 0 0,-1 0 0,-1 0 0,-2 22 0,1-36 258,1-1 1,0 1-1,-1-1 0,0 1 1,0-1-1,0 1 1,0-1-1,0 0 0,-1 1 1,1-1-1,-1 0 1,0 0-1,0 0 1,0 0-1,0-1 0,-1 1 1,1 0-1,-1-1 1,0 0-1,1 1 0,-1-1 1,0 0-1,0-1 1,-1 1-1,1-1 1,0 1-1,0-1 0,-1 0 1,1 0-1,-1 0 1,1 0-1,-1-1 1,-5 1-1,6-1 74,1-1-1,-1 1 1,1 0 0,-1-1 0,0 1-1,1-1 1,0 0 0,-1 0 0,1 0-1,-1 0 1,1 0 0,0 0-1,0-1 1,0 1 0,0-1 0,0 0-1,0 1 1,0-1 0,-2-2 0,0-2-12,0 0 1,1 0 0,-1 0 0,1 0 0,0 0-1,0-1 1,-1-6 0,-1-6-80,1 0 0,0 0 0,2 0 0,-1-26 0,3 40-14,0 1 1,0-1-1,0 1 0,1 0 1,-1-1-1,1 1 0,0 0 1,1 0-1,-1 0 0,0 0 1,1 0-1,0 0 0,0 0 1,0 0-1,1 1 0,4-6 1,-3 5 3,0 1 0,1 0 0,-1 1 0,1-1 0,0 1 0,-1-1 1,1 2-1,0-1 0,1 0 0,-1 1 0,0 0 0,0 0 0,9 0 0,111-4-3601,-83-3-1218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14125,'0'0'6236,"-11"-5"-5628,-36-11-314,45 15-293,0 1 0,0 0 0,0 0 0,0 0 0,0 1 0,0-1 0,0 0 0,0 1 0,0 0 0,0-1 0,0 1 0,0 0 0,0 0 0,1 0 0,-1 0 0,0 0 0,1 0 0,-1 0 0,1 1 0,-1-1 0,1 1 0,0-1 0,-1 1 0,1-1 0,0 1 0,0 0 0,0 0 0,0-1 0,0 1 0,0 3 0,-2 2-15,1 0 1,0-1-1,0 1 1,1 0-1,-1 0 0,1 12 1,0-18 18,1 1 1,0 0 0,0 0-1,0-1 1,0 1 0,0 0 0,0 0-1,1-1 1,-1 1 0,0 0-1,1 0 1,0-1 0,-1 1-1,1-1 1,0 1 0,0-1-1,0 1 1,0-1 0,0 1 0,0-1-1,0 0 1,0 1 0,0-1-1,1 0 1,-1 0 0,0 0-1,1 0 1,-1 0 0,1 0-1,0 0 1,-1-1 0,1 1 0,0-1-1,-1 1 1,1-1 0,0 1-1,-1-1 1,1 0 0,0 0-1,0 0 1,-1 0 0,1 0-1,2-1 1,2 0 76,0 0-1,1-1 1,-1 0-1,-1 0 0,1 0 1,0-1-1,0 0 1,-1 0-1,0-1 1,0 1-1,6-6 1,11-13 317,-2-1 1,0 0-1,-2-1 1,-1-1 0,0-1-1,12-29 1,-37 73-540,1-1 0,1 1 1,0 0-1,1 1 0,1-1 0,1 1 0,1 0 1,0 0-1,2 0 0,2 32 0,-2-50 40,0 0-1,1 1 0,-1-1 0,0 0 1,1 0-1,-1 0 0,0 1 0,1-1 1,-1 0-1,1 0 0,0 0 0,-1 0 1,1 0-1,0 0 0,0 0 0,0 0 0,-1 0 1,1 0-1,0-1 0,0 1 0,0 0 1,0-1-1,1 1 0,-1 0 0,0-1 1,0 0-1,0 1 0,0-1 0,1 0 1,-1 1-1,0-1 0,0 0 0,1 0 1,-1 0-1,0 0 0,0 0 0,0 0 1,1 0-1,-1-1 0,0 1 0,0 0 0,0-1 1,1 1-1,-1-1 0,1 0 0,4-1-960,-1-1-1,1 0 1,-1 0-1,0 0 1,0-1-1,0 0 1,7-7-1,14-19-8632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8040,'0'0'9224,"-45"47"-7686,28-35-353,4 1-128,2 1-513,0 1-191,9 2 159,2-3-352,0-3-160,13-8-32,11-3-352,5 0-1121,1-15-1474,1-4-3972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10762,'0'0'3187,"-8"6"-1356,3-3-1704,0 0 0,0 1 0,0 0 0,1 0 0,-1 0 0,1 0 0,0 1 0,0 0-1,1 0 1,-1 0 0,1 0 0,0 0 0,1 1 0,-1-1 0,1 1 0,0-1 0,1 1 0,-1 0 0,1 0-1,0 0 1,0 8 0,6 0 747,5-20 922,0-11-1534,-6 0-3989,-4 12-4313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17392,'-4'9'246,"-3"12"-219,1 0 1,1 1-1,1-1 1,0 1-1,2 0 1,1 34-1,17 140-79,-2-54-56,-15-109 584,1-32-446,0-1 0,0 1 0,1-1 0,-1 1 1,0-1-1,0 0 0,0 1 0,0-1 0,0 1 0,0-1 1,0 1-1,0-1 0,-1 1 0,1-1 0,0 0 1,0 1-1,0-1 0,0 1 0,-1-1 0,1 0 1,0 1-1,0-1 0,-1 1 0,1-1 0,0 0 1,0 1-1,-1-1 0,1 0 0,-1 0 0,1 1 0,0-1 1,-1 0-1,1 0 0,0 1 0,-1-1 0,1 0 1,-1 0-1,1 0 0,-1 0 0,1 0 0,-1 0 1,1 0-1,0 0 0,-1 0 0,1 0 0,-1 0 1,1 0-1,-1 0 0,1 0 0,0 0 0,-1 0 0,1 0 1,-1-1-1,1 1 0,-1 0 0,1 0 0,0 0 1,-1-1-1,1 1 0,0 0 0,-1-1 0,1 1 1,0 0-1,-1-1 0,1 1 0,0-1 0,-3-2 72,0-1 1,1 0-1,-1 0 0,1 0 0,0 0 0,1 0 0,-1 0 0,1 0 0,0-1 0,0 1 0,-1-6 0,-3-55-51,4 57-24,0-40-16,1 0 1,9-62-1,-7 94-7,0 0-1,2 1 0,0-1 1,1 1-1,0 0 1,1 1-1,1-1 0,0 1 1,1 1-1,0-1 0,12-13 1,-15 23-11,0-1 0,1 1 1,-1 0-1,1 0 0,-1 1 1,1 0-1,0 0 0,0 0 1,1 1-1,-1 0 0,1 0 1,-1 0-1,1 1 1,8-1-1,0 1 5,0 0 0,1 1 0,-1 1 0,0 0 0,16 3 0,-28-3-2,-1-1 1,0 1-1,1-1 1,-1 1 0,0 0-1,0-1 1,0 1 0,1 0-1,-1 1 1,0-1-1,0 0 1,-1 0 0,1 1-1,0-1 1,0 1-1,-1 0 1,1 0 0,-1-1-1,1 1 1,-1 0 0,0 0-1,2 4 1,-3-4 24,1 0 0,-1 0-1,0 0 1,0 0 0,0 0 0,0 0 0,-1 0 0,1 0 0,0 0 0,-1-1-1,1 1 1,-1 0 0,0 0 0,0 0 0,0 0 0,0-1 0,0 1 0,0 0-1,0-1 1,0 1 0,-1-1 0,1 1 0,-1-1 0,1 1 0,-1-1 0,-2 1-1,-13 11 180,-2-2 0,1-1-1,-1 0 1,-1-1 0,0-1-1,0-1 1,-1-1 0,1-1-1,-1 0 1,-1-2 0,1 0-1,0-1 1,-1-2 0,-32-2-1,25-7-176,29 9-65,0 0 0,-1-1 0,1 1 1,-1 0-1,1-1 0,0 1 0,-1-1 0,1 1 0,0 0 0,-1-1 0,1 1 1,0-1-1,0 1 0,-1-1 0,1 1 0,0-1 0,0 1 0,0-1 0,0 1 1,0-1-1,0 1 0,0-1 0,0 1 0,0-1 0,0 0 0,0 1 0,0-1 0,0 0 1,1-1-145,0 1 0,1-1 1,-1 0-1,1 0 0,-1 0 1,1 1-1,-1-1 0,1 1 1,0 0-1,0-1 0,0 1 1,0 0-1,0 0 0,0 0 1,0 0-1,0 0 0,0 1 1,3-2-1,149-44-10875,-90 23 2279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43 7847,'0'0'12348,"-9"-1"-11697,5 1-655,-3-1 170,0 1 0,1-1 0,-1 1 1,0 1-1,0 0 0,-7 1 0,12-1-122,-1 0 0,0 0 1,1 0-1,-1 0 0,0 0 0,1 1 0,0-1 1,-1 1-1,1 0 0,0 0 0,0 0 1,0 0-1,0 0 0,0 0 0,0 1 1,1-1-1,-1 1 0,1-1 0,-1 1 0,0 3 1,0-1-48,0 0 0,0 0 1,1 0-1,0 0 0,0 0 1,-1 8-1,2-11 2,0-1 0,0 0 0,1 0 0,-1 0 0,0 0 0,0 0 0,0 1 1,1-1-1,-1 0 0,0 0 0,1 0 0,-1 0 0,1 0 0,0 0 0,-1 0 0,1 0 0,0 0 0,-1 0 0,1-1 0,0 1 0,0 0 0,0 0 0,0-1 1,0 1-1,0 0 0,0-1 0,0 1 0,0-1 0,0 1 0,0-1 0,0 0 0,0 1 0,1-1 0,-1 0 0,0 0 0,2 0 0,7 0 27,1-1-1,-1-1 0,1 1 0,-1-2 1,0 1-1,0-1 0,0-1 0,0 0 1,-1 0-1,1-1 0,-1-1 0,0 1 1,0-1-1,-1-1 0,0 1 0,0-2 1,-1 1-1,0-1 0,0 0 0,0 0 1,-1-1-1,-1 0 0,1 0 0,-1 0 1,5-14-1,-20 52-176,-1 5 143,-9 41 1,17-56 69,0 1 0,2-1-1,0 1 1,1-1 0,1 1-1,1-1 1,1 1 0,0-1-1,2 0 1,6 20-1,-7-26-55,-1 0 0,0 0-1,-1 1 1,1 25 0,-3-36 41,0 1 0,0-1 0,0 0 0,-1 0 0,0 1 0,1-1 0,-1 0 1,0 0-1,-1 0 0,1 0 0,-3 5 0,3-7 30,0 0 0,0 0-1,0 0 1,-1 0 0,1 0 0,0 0-1,0 0 1,-1 0 0,1-1 0,-1 1-1,1 0 1,-1-1 0,1 1 0,-1-1-1,1 0 1,-1 1 0,1-1 0,-1 0-1,1 0 1,-1 0 0,0 0 0,1 0-1,-1 0 1,1-1 0,-3 1 0,1-2-21,0 1 1,-1-1 0,1 0 0,0 0 0,0 0 0,0 0 0,0 0 0,1 0 0,-1-1 0,0 0 0,1 1 0,0-1 0,0 0 0,0 0 0,0 0 0,0-1 0,0 1 0,1 0 0,0-1 0,-2-3 0,-1-5-78,0 0 1,1-1 0,0 1-1,-1-21 1,4 26-141,-1 0-1,1 0 1,1 0 0,0 1 0,0-1-1,0 0 1,1 0 0,-1 1-1,2-1 1,-1 1 0,6-10 0,-1 5-1157,1-1 0,1 1 0,0 1 0,17-16 0,-4 4-3316,-3 1-1708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85 11339,'0'0'7986,"-6"11"-7783,5-10-195,-5 11 302,0 1 0,1-1 0,0 1 0,1 0 0,1 0 0,0 0 0,-2 24-1,5-37-275,0 1-1,0-1 0,0 1 0,0 0 0,0-1 0,1 1 0,-1-1 0,0 1 0,0-1 0,1 1 0,-1-1 0,0 1 0,1-1 0,-1 1 0,0-1 0,1 1 0,-1-1 0,1 1 0,-1-1 0,1 0 0,-1 1 0,1-1 0,-1 0 0,1 0 0,0 1 0,-1-1 0,1 0 0,-1 0 0,1 0 0,-1 0 0,1 0 0,0 1 0,-1-1 0,1 0 0,-1 0 0,1-1 0,0 1 0,-1 0 1,1 0-1,-1 0 0,1 0 0,0 0 0,-1-1 0,1 1 0,-1 0 0,1-1 0,0 0 0,30-15 1083,-21 6-1048,0 0 1,0 0 0,-1-1-1,-1-1 1,0 0 0,0 0 0,-1 0-1,-1-1 1,0 0 0,-1 0-1,0-1 1,-1 1 0,-1-1-1,4-27 1,-7 40-82,0 1 1,0 0-1,0 0 1,1 0-1,-1 0 0,0 0 1,0 0-1,0 0 1,0 0-1,0-1 0,0 1 1,0 0-1,0 0 1,0 0-1,0 0 0,0 0 1,0 0-1,0 0 1,0-1-1,0 1 0,0 0 1,0 0-1,0 0 1,0 0-1,0 0 0,0 0 1,0-1-1,0 1 1,0 0-1,0 0 0,0 0 1,0 0-1,0 0 1,0 0-1,0 0 0,-1-1 1,1 1-1,0 0 1,0 0-1,0 0 0,0 0 1,0 0-1,0 0 1,0 0-1,0 0 0,-1 0 1,1 0-1,0 0 1,0 0-1,0 0 0,0 0 1,0 0-1,0 0 1,-1 0-1,1 0 0,0 0 1,0 0-1,0 0 1,0 0-1,0 0 0,0 0 1,-1 0-1,1 0 1,0 0-1,0 0 0,0 0 1,0 0-1,0 0 1,0 0-1,-9 12-504,-5 19-347,10-19-42,1 1 1,1-1-1,0 1 1,-1 24 0,3-35 521,0-2 250,0 0-1,0 1 0,-1-1 1,1 0-1,0 0 0,0 0 1,0 1-1,0-1 0,0 0 1,0 0-1,0 1 0,0-1 0,0 0 1,0 0-1,1 1 0,-1-1 1,0 0-1,0 0 0,0 1 1,0-1-1,0 0 0,0 0 1,0 0-1,1 1 0,-1-1 0,0 0 1,0 0-1,0 0 0,0 0 1,1 1-1,-1-1 0,0 0 1,0 0-1,0 0 0,1 0 1,-1 0-1,0 0 0,0 0 1,0 0-1,1 0 0,-1 1 0,0-1 1,0 0-1,1 0 0,-1 0 1,0 0-1,0 0 0,1 0 1,-1-1-1,0 1 0,0 0 1,1 0-1,12 0-6560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8808,'0'0'5280,"-7"9"-4068,-8 10-730,-6 6 1757,-25 40-1,89-66-1683,-30-1-656,0 0 0,0 1-1,0 0 1,0 1 0,18 2-1,-29-2 133,1 0 1,-1 1-1,1-1 0,-1 1 0,1 0 0,-1 0 0,1 0 0,-1 0 0,0 0 0,0 0 0,1 1 1,-1-1-1,0 1 0,0-1 0,0 1 0,-1 0 0,1 0 0,0 0 0,-1 0 0,1 0 0,-1 0 1,0 0-1,1 0 0,-1 1 0,0-1 0,0 0 0,-1 1 0,1-1 0,-1 1 0,1-1 0,-1 1 1,1-1-1,-1 1 0,0 2 0,-1 0 89,0-1 0,1 0 0,-1 1 0,-1-1 0,1 0 0,-1 1 0,1-1 0,-1 0 1,0 0-1,-1 0 0,1-1 0,-1 1 0,1 0 0,-1-1 0,0 0 0,-1 0 0,1 0 0,0 0 0,-1 0 0,-4 2 0,5-3-215,0-1 0,0 1 0,0-1 0,0 1 0,0-1 0,0 0 0,-1 0 0,1 0 0,0-1 0,-1 1 0,1-1 0,0 0 0,-1 0 0,1 0 0,-1 0 0,1-1 0,-6-1 0,9 2-127,-1-1-1,1 1 0,-1-1 0,1 1 0,-1-1 1,1 0-1,-1 1 0,1-1 0,0 1 1,0-1-1,-1 0 0,1 1 0,0-1 1,0 0-1,-1 1 0,1-1 0,0 0 1,0 1-1,0-1 0,0 0 0,0 0 1,0 1-1,0-1 0,0 0 0,1 1 1,-1-2-1,0-2-1311,0-16-4824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62 202 13933,'0'0'4607,"-8"10"-4233,8-10-370,-6 6 143,1 0 0,0 0 0,0 1 1,1 0-1,0 0 0,0 0 0,0 0 1,1 1-1,0-1 0,1 1 0,-1 0 1,1 0-1,1 0 0,0 0 0,-1 12 0,3-19-113,-1 0 0,0-1 0,1 1 0,-1 0 0,0-1 0,1 1 0,-1 0 0,1-1 0,-1 1 0,1-1 0,0 1 0,-1-1 0,1 1 0,-1-1 0,1 1 0,0-1 0,-1 1 0,1-1-1,0 0 1,0 0 0,-1 1 0,1-1 0,0 0 0,0 0 0,-1 0 0,1 0 0,0 0 0,0 0 0,0 0 0,-1 0 0,1 0 0,0 0 0,0 0 0,0 0 0,-1-1 0,2 1 0,30-10 1229,-25 5-1110,0-1 0,0 0-1,0 0 1,-1 0 0,0-1-1,0 0 1,-1 0 0,0 0-1,0-1 1,-1 0 0,0 0-1,0 0 1,-1 0 0,0-1-1,0 1 1,-1-1 0,0 0-1,0 0 1,0-15 0,-2 23-154,0 0 0,0 1 0,0-1 1,0 1-1,0-1 0,0 1 0,0-1 0,0 1 1,-1-1-1,1 1 0,0-1 0,0 1 1,0-1-1,-1 1 0,1-1 0,0 1 0,0-1 1,-1 1-1,1-1 0,0 1 0,-1-1 1,1 1-1,-1 0 0,1-1 0,-1 1 0,1 0 1,0-1-1,-1 1 0,1 0 0,-1 0 1,1 0-1,-1-1 0,1 1 0,-1 0 0,0 0 1,1 0-1,-1 0 0,1 0 0,-1 0 0,1 0 1,-1 0-1,1 0 0,-1 0 0,0 0 1,0 1-37,-1-1 0,1 0 0,0 1 0,0-1 0,-1 1 0,1-1 0,0 1 0,0-1 0,0 1 1,0 0-1,0 0 0,0 0 0,0 0 0,0-1 0,0 1 0,0 0 0,-1 2 0,0 1-85,0-1 0,1 1 0,-1-1 0,1 1 0,0 0 0,0-1-1,1 1 1,-1 0 0,1 0 0,-1 0 0,1 0 0,0 0 0,1-1 0,0 6-1,-1-8 77,0 0 0,1 0 0,-1 0 0,0-1 0,1 1 0,-1 0-1,1 0 1,-1-1 0,1 1 0,0 0 0,-1-1 0,1 1-1,0 0 1,-1-1 0,1 1 0,0-1 0,0 1 0,-1-1-1,1 1 1,0-1 0,0 0 0,0 1 0,1-1 0,0 0-5,1 0 0,-1 0 0,1 0-1,-1 0 1,1 0 0,-1-1 0,0 0 0,1 1 0,-1-1 0,1 0 0,-1 0 0,4-2 0,12-8-102,-1 0 1,0-2-1,-1 0 1,0 0-1,-1-2 1,0 0-1,-2 0 1,0-2-1,0 1 1,-1-2-1,-2 0 1,1 0-1,7-22 1,-16 31 1046,-6 9-377,-12 16-251,-18 29-315,24-30 69,-41 70 224,47-77-225,0 0 0,1 0 1,-1 1-1,2 0 0,-1 0 1,1 0-1,1 0 0,-2 12 1,3-21-23,0 1 0,0 0 0,1 0 0,-1 0 0,0-1 0,0 1 0,0 0 0,1 0 0,-1-1 0,0 1 0,1 0 0,-1 0 0,1-1 0,-1 1 0,1 0 0,-1-1 0,1 1 0,-1-1 0,1 1 0,-1-1 0,1 1 0,0-1 0,-1 1 0,1-1 0,0 1 0,0-1 0,1 1 0,28 2-196,-21-4 110,-1 0 0,1 0 1,-1-1-1,16-6 1,-14 3-23,-1-1 1,0 0 0,16-13-1,20-12 77,-44 75 830,-13 31-358,13-75-430,-1 1 1,0-1-1,0 0 1,1 1 0,-1-1-1,0 1 1,1-1-1,-1 0 1,1 0 0,-1 1-1,1-1 1,-1 0-1,0 1 1,1-1 0,-1 0-1,1 0 1,-1 0-1,1 0 1,-1 0 0,1 1-1,-1-1 1,1 0 0,-1 0-1,1 0 1,-1 0-1,1 0 1,-1-1 0,1 1-1,0 0 1,-1 0-1,0 0 1,1 0 0,-1 0-1,1-1 1,-1 1-1,1 0 1,-1-1 0,1 1-1,-1 0 1,0 0-1,1-1 1,-1 1 0,1-1-1,22-13 244,6-13-102,21-20-110,-47 44-47,1 0 1,-1 1-1,1-1 1,0 1-1,0 0 1,0 0-1,0 0 1,0 1-1,1-1 1,-1 1-1,6-1 1,-9 3 13,-1-1 1,1 1 0,0-1-1,-1 1 1,1 0 0,-1-1 0,1 1-1,-1 0 1,0 0 0,1-1-1,-1 1 1,0 0 0,1 0 0,-1-1-1,0 1 1,0 0 0,0 0-1,1 0 1,-1 0 0,0-1-1,0 1 1,0 0 0,0 0 0,-1 1-1,1 29 247,0-25-188,0-6-41,-1 1-1,1 0 0,0 0 1,0 0-1,0-1 0,0 1 1,0 0-1,1 0 1,-1-1-1,0 1 0,0 0 1,0 0-1,1-1 0,-1 1 1,0 0-1,1-1 1,-1 1-1,0 0 0,1-1 1,-1 1-1,1-1 0,-1 1 1,1-1-1,-1 1 1,1-1-1,0 1 0,-1-1 1,1 1-1,0-1 0,-1 0 1,1 1-1,0-1 1,-1 0-1,1 1 0,0-1 1,0 0-1,-1 0 1,1 0-1,0 0 0,0 0 1,-1 0-1,1 0 0,0 0 1,0 0-1,-1 0 1,1 0-1,0-1 0,0 1 1,-1 0-1,1 0 0,0-1 1,-1 1-1,1 0 1,0-1-1,-1 1 0,1-1 1,0 0-1,51-34 806,-36 24-816,-8 5-18,0 1 0,1 0 0,-1 1 0,1 0 0,0 0 0,0 1 0,0 0-1,0 0 1,1 1 0,-1 1 0,1-1 0,14 1 0,-23 1 21,1 1 1,-1-1-1,0 0 1,0 1-1,1-1 1,-1 1-1,0 0 1,0-1-1,0 1 1,0 0-1,0 0 0,0-1 1,0 1-1,0 0 1,0 0-1,0 0 1,0 0-1,0 0 1,-1 1-1,1-1 1,0 0-1,-1 0 1,1 0-1,-1 1 0,1-1 1,-1 0-1,0 1 1,0-1-1,0 0 1,1 3-1,0 48 565,-1-38-354,0-13-127,0-31-993,0-17-5679,0 17 37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14606,'0'0'5541,"62"40"-9032,-42-32-3332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 11147,'0'0'5610,"7"0"-5087,25 1-341,-32-1-173,1 0 1,-1 0-1,1 0 1,-1 1-1,0-1 1,1 0-1,-1 0 1,1 0-1,-1 0 1,0 0-1,1 0 1,-1 0-1,1-1 1,-1 1-1,0 0 1,1 0-1,-1 0 1,1 0-1,-1 0 1,0-1-1,1 1 1,-1 0-1,0 0 1,1-1-1,-1 1 1,0 0-1,1 0 1,-1-1-1,0 1 0,0 0 1,1-1-1,-1 1 1,0 0-1,0-1 1,0 1-1,1-1 1,-1 0-1,-8-6 939,2 6-804,0 0-1,0 1 1,0 0 0,-1 0 0,1 0 0,0 1-1,0 0 1,0 0 0,0 1 0,0 0 0,0 0-1,0 0 1,1 0 0,-7 5 0,9-6-27,1 1-1,-1 0 1,0 0 0,1 0 0,-1 1 0,1-1 0,0 1 0,-1-1 0,1 1-1,0 0 1,1-1 0,-1 1 0,0 0 0,1 0 0,0 1 0,0-1-1,0 0 1,0 0 0,0 1 0,1-1 0,-1 0 0,1 1 0,0-1-1,0 0 1,0 1 0,0-1 0,2 7 0,-1-8-54,0 0 0,0 0 0,0 0 0,0 0 0,0 0 0,1 0 0,-1 0-1,0-1 1,1 1 0,0 0 0,-1-1 0,1 1 0,0-1 0,0 0 0,0 1 0,0-1 0,0 0 0,0 0 0,0 0 0,0-1 0,0 1 0,0 0 0,1-1 0,-1 1 0,5-1 0,66 3 234,-54-4-208,-2 1-317,0-1-1,32-6 1,5-10-4254,-18 0-2768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11 17104,'0'0'6689,"-8"-2"-5685,5 1-992,1 0 1,0 1 0,-1-1 0,1 0-1,-1 1 1,1 0 0,-1-1-1,1 1 1,-1 0 0,1 0-1,-1 1 1,1-1 0,-1 0-1,1 1 1,-1-1 0,1 1-1,0 0 1,-1 0 0,1 0-1,0 0 1,0 0 0,0 1-1,0-1 1,0 1 0,0-1-1,0 1 1,0 0 0,0 0-1,1-1 1,-1 1 0,1 0 0,-1 1-1,1-1 1,0 0 0,0 0-1,0 1 1,0-1 0,0 0-1,0 4 1,-1 1-26,0-1 0,0 1 1,1 0-1,-1-1 0,2 1 0,-1 0 0,1 0 0,0 0 1,2 11-1,-2-17 5,1 0 1,0 0-1,-1-1 1,1 1-1,0 0 0,-1 0 1,1-1-1,0 1 1,0-1-1,-1 1 1,1 0-1,0-1 1,0 0-1,0 1 0,0-1 1,0 1-1,0-1 1,0 0-1,0 0 1,0 0-1,0 1 0,0-1 1,0 0-1,0 0 1,0 0-1,0-1 1,0 1-1,0 0 1,0 0-1,0 0 0,0-1 1,0 1-1,1-1 1,34-12-788,-2-9-3366,43-37 0,-42 32-1690,-14 9 512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36 6342,'0'0'3160,"-9"12"-934,2-4-1817,-5 8 1035,0 0 0,1 1 0,0 0 0,-14 34 0,25-51-1378,0 0 0,0 0 0,0 0 0,0 1 1,0-1-1,0 0 0,-1 0 0,1 1 0,0-1 0,0 0 0,0 0 0,0 1 0,0-1 0,0 0 1,0 0-1,0 1 0,0-1 0,0 0 0,0 0 0,0 1 0,1-1 0,-1 0 0,0 0 1,0 0-1,0 1 0,0-1 0,0 0 0,0 0 0,0 1 0,1-1 0,-1 0 0,0 0 1,0 0-1,0 0 0,1 1 0,-1-1 0,0 0 0,0 0 0,0 0 0,1 0 0,-1 0 0,0 0 1,0 0-1,1 0 0,-1 1 0,17-4 1003,15-11-236,-7-2-356,61-33 92,-78 46-574,-1 0 0,1 0 1,-1 0-1,1 1 0,0 1 0,0-1 1,0 1-1,0 0 0,15 1 1,-21 0 3,-1 1 1,1-1 0,-1 1 0,1-1 0,-1 1 0,1 0 0,-1-1-1,0 1 1,1 0 0,-1 0 0,0 0 0,1 0 0,-1 0 0,0 0-1,0 0 1,0 1 0,0-1 0,0 0 0,-1 1 0,1-1 0,0 0 0,0 1-1,-1-1 1,1 1 0,-1-1 0,0 1 0,1-1 0,-1 1 0,0 2-1,2 58 342,-3-40-202,12-139 3945,-14 41-3946,3 75-266,48 5-1745,-1 0-1254,-16-7-1845,-1-8-4226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 12876,'0'0'174,"0"0"1,0-1-1,0 1 0,0-1 1,0 1-1,0 0 0,0-1 1,0 1-1,0-1 0,0 1 0,0 0 1,0-1-1,0 1 0,0-1 1,0 1-1,0 0 0,-1-1 0,1 1 1,0 0-1,0-1 0,0 1 1,-1 0-1,1-1 0,0 1 1,-1 0-1,1 0 0,0-1 0,0 1 1,-1 0-1,1 0 0,-1 0 1,1-1-1,0 1 0,-1 0 0,1 0 1,0 0-1,-1 0 0,1 0 1,-1 0-1,-19 8 1238,-20 25-1676,39-31 686,-13 10-43,1 2 1,0 0 0,-18 27-1,27-35-361,0 0-1,1 0 0,0 0 1,0 1-1,1-1 0,0 1 1,0-1-1,0 1 0,1 0 1,0 0-1,0 0 1,1 0-1,0 10 0,1-15-44,0 0-1,-1 1 1,1-1-1,1 0 1,-1 0-1,0 0 1,0 0-1,1 0 1,-1 0-1,1 0 1,0-1-1,-1 1 1,1 0-1,0-1 1,0 0-1,0 1 1,0-1-1,0 0 0,1 0 1,-1 0-1,0 0 1,0 0-1,1-1 1,-1 1-1,0-1 1,1 1-1,-1-1 1,1 0-1,3 0 1,12 1-891,0 0-1,31-4 1,-42 2 382,33-5-3366,0-5-2355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13549,'0'0'12620,"-3"64"-12588,1-42 0,-2-3-32,2 1 0,-1-2-32,-3-5-737,4-3-800,-5-3-962,-2-6-2562,-2-1-5156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17136,'0'0'4367,"-10"3"-2963,5-2-1306,0 0-72,1 1 0,0-1 0,0 1 0,-1-1 0,1 1 0,0 0 0,1 1 0,-1-1 0,0 1-1,1-1 1,-1 1 0,1 0 0,0 1 0,0-1 0,0 1 0,-5 7 0,-7 14-93,2 1-1,0 0 1,2 1 0,1 0-1,1 1 1,1 1-1,-5 38 1,12-79-791,0 1 0,-1-1-1,0 0 1,-1 1 0,-7-23 0,6 25 853,0 0 0,0-1 0,0 2 0,-1-1 1,-7-9-1,12 18 28,-1 0 0,1 0 0,0 0 0,0 0-1,-1 0 1,1 1 0,0-1 0,-1 0 0,1 0 0,0 0 0,-1 0 0,1 0 0,0 0 0,0 1 0,-1-1 0,1 0 0,0 0 0,0 0 0,0 1 0,-1-1-1,1 0 1,0 0 0,0 1 0,0-1 0,-1 0 0,1 0 0,0 1 0,0-1 0,0 0 0,0 1 0,0-1 0,0 0 0,0 1 0,0-1 0,0 0 0,0 0 0,0 1-1,0-1 1,0 0 0,0 1 0,0-1 0,0 0 0,0 1 0,0-1 0,0 0 0,0 0 0,1 1 0,-1-1 0,0 1 0,-1 19-135,3-13 116,0 1 0,1-1-1,0 0 1,1 0 0,-1-1-1,1 1 1,0-1 0,1 0-1,-1 0 1,1 0 0,1-1-1,-1 1 1,1-1 0,0-1-1,0 1 1,0-1 0,0 0-1,15 6 1,-21-10 6,0 1 1,0-1 0,1 0-1,-1 0 1,0 0-1,0 0 1,1 0 0,-1 0-1,0 0 1,0 0 0,1 0-1,-1 0 1,0 0-1,0 0 1,1 0 0,-1 0-1,0 0 1,0 0-1,1-1 1,-1 1 0,0 0-1,0 0 1,1 0-1,-1 0 1,0 0 0,0-1-1,0 1 1,1 0-1,-1 0 1,0 0 0,0-1-1,0 1 1,0 0 0,1 0-1,-1 0 1,0-1-1,0 1 1,0 0 0,0 0-1,0-1 1,0 1-1,0-18 195,-9-15-113,4 25 21,-1 1 1,0 0 0,0 0-1,0 0 1,-1 1-1,0 0 1,0 0 0,-1 1-1,1 0 1,-1 0-1,0 1 1,-1 0 0,1 0-1,-1 1 1,0 0-1,1 1 1,-15-3-1,69 24-374,-6-10-435,1-2 0,65 2 1,-30-8-2946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8520,'0'0'12636,"12"1"-11462,-7 0-1065,-1-1-1,1 1 1,0-1-1,0 0 1,0 0-1,-1-1 1,1 0-1,0 0 1,0 0-1,-1 0 1,1-1-1,-1 1 1,1-1-1,-1 0 1,0-1-1,0 1 1,0-1-1,0 0 0,0 0 1,-1 0-1,1 0 1,-1-1-1,0 1 1,5-7-1,10-16 733,0-1-1,-2 0 0,17-40 1,-7 15-65,-26 52-786,0 0 1,0-1-1,0 1 1,0 0-1,0-1 0,0 1 1,0 0-1,1-1 1,-1 1-1,0 0 1,0-1-1,0 1 1,0 0-1,1 0 1,-1-1-1,0 1 1,0 0-1,1 0 1,-1-1-1,0 1 1,0 0-1,1 0 0,-1 0 1,0-1-1,1 1 1,-1 0-1,0 0 1,1 0-1,-1 0 1,0 0-1,1 0 1,-1 0-1,0 0 1,1 0-1,-1 0 1,0 0-1,1 0 1,-1 0-1,0 0 1,1 0-1,-1 0 0,0 0 1,1 0-1,-1 0 1,0 1-1,0-1 1,1 0-1,0 0 1,10 22-204,4 41 186,-14-57 34,19 70 39,-1-39-1733,-17-35 1121,0 0-1,0 1 1,0-1 0,0 0 0,0 0 0,0 0 0,1 0 0,-1 0 0,5 2-1,10 1-8278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11115,'0'0'2578,"-9"6"-715,-28 19-272,36-25-1534,1 0 0,0 0 0,-1 0-1,1 0 1,0 0 0,-1 1 0,1-1 0,0 0 0,0 0 0,-1 0 0,1 1-1,0-1 1,0 0 0,-1 0 0,1 1 0,0-1 0,0 0 0,-1 1 0,1-1-1,0 0 1,0 1 0,0-1 0,0 0 0,0 1 0,0-1 0,0 0 0,-1 1-1,1-1 1,0 0 0,0 1 0,0-1 0,0 0 0,0 1 0,1-1 0,-1 1-1,0-1 1,0 0 0,0 1 0,0-1 0,16 5 755,21-6 222,8-6 18,63-16 0,-71 13-1027,1 2 0,69-6-1,-92 13-362,-2 0 144,1 0 1,-1 2-1,25 2 0,-36-3-60,1 1 0,-1 0-1,1-1 1,-1 1 0,0 0 0,1 0 0,-1 1-1,0-1 1,0 0 0,0 1 0,3 1-1,-4-1-83,0-1-1,0 0 0,-1 0 1,1 1-1,0-1 1,0 0-1,-1 1 0,1-1 1,-1 0-1,1 1 1,-1-1-1,0 1 0,1-1 1,-1 1-1,0-1 1,0 1-1,0-1 0,0 1 1,0-1-1,-1 3 1,-2 6-5428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10730,'0'0'1281,"-50"30"385,39-17-353,4-2-352,7-2-128,0-3-289,16-1-159,16-5 159,8 0-159,11 0-225,8-11 64,1-5-480,-1-1-1474,-6-5-2370,-10-1-1441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12075,'0'0'6898,"10"0"-6311,21 2-128,60 4-14,-83-5-439,-1 0 1,0 0-1,0 1 0,0 0 0,0 1 0,0-1 0,0 1 1,-1 0-1,11 7 0,-14-7-8,-1 0-1,1-1 1,-1 1 0,0 0-1,0 0 1,-1 0 0,1 1-1,0-1 1,-1 0 0,0 1-1,0-1 1,0 1-1,0-1 1,-1 1 0,1-1-1,-1 1 1,0-1 0,0 1-1,0 0 1,0-1 0,-1 1-1,1-1 1,-1 1 0,0-1-1,-3 7 1,-1 3 29,0 0 0,-1 0 0,0 0 0,-1-1 0,-10 14 1,-64 75-38,21-44-3931,41-44-2390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97 198 11979,'0'0'4703,"-9"-3"-3598,7 2-1066,0 0 0,-1 1 0,1-1 0,-1 0-1,1 1 1,-1-1 0,0 1 0,1 0 0,-1 0-1,1 0 1,-1 0 0,1 0 0,-1 1 0,-3 0-1,3 1-28,1 0 0,-1 0 1,1 0-1,-1 0 0,1 0 0,0 0 0,0 1 0,0-1 0,0 1 0,0-1 0,1 1 0,-1 0 0,1 0 0,0-1 0,0 1 0,-1 4 0,-2 2 42,2 1 0,-1 0 0,1 0 0,1 0 0,0 0 1,0 1-1,2 13 0,-1-23-37,0 0 1,0 0 0,0 0 0,0 0-1,0 0 1,0 0 0,0 0 0,1 0-1,-1 0 1,1 0 0,-1 0 0,1 0-1,-1 0 1,1 0 0,-1 0-1,1 0 1,0 0 0,-1-1 0,1 1-1,0 0 1,0 0 0,0-1 0,-1 1-1,1-1 1,0 1 0,0-1 0,0 1-1,0-1 1,0 1 0,0-1 0,0 0-1,0 1 1,0-1 0,0 0 0,0 0-1,1 0 1,-1 0 0,0 0 0,0 0-1,0 0 1,0 0 0,0-1-1,0 1 1,0 0 0,0-1 0,0 1-1,1-1 1,4-1 111,0 0 0,0-1 1,0 0-1,0 0 0,-1 0 0,1 0 0,5-5 0,7-9 204,0 0 1,0-1-1,-2-1 1,0 0-1,18-32 1,-26 38 169,-1-1-1,0 1 1,-1-1-1,-1 0 1,0-1-1,-1 1 1,0-1-1,-1 0 1,-1 0-1,0-19 1,-1 34-494,-1-1 0,0 1 0,0 0 0,0 0 0,0 0 0,0-1 0,0 1-1,0 0 1,0 0 0,0-1 0,0 1 0,0 0 0,0-1 0,0 1 0,0 0 0,0 0 0,0-1 0,0 1 0,0 0 0,0 0 0,0-1-1,0 1 1,0 0 0,0 0 0,-1 0 0,1-1 0,0 1 0,0 0 0,0 0 0,0 0 0,-1-1 0,1 1 0,0 0 0,0 0-1,0 0 1,-1 0 0,1 0 0,0-1 0,0 1 0,-1 0 0,1 0 0,0 0 0,0 0 0,-1 0 0,-9 10-83,-7 22-176,11-10 171,0 0 1,1 0-1,2 1 1,0-1-1,1 1 0,1 0 1,2 0-1,0 0 1,5 24-1,-5-44-101,0 0 0,0 0-1,0 0 1,1 0 0,-1 0 0,1 0 0,0 0-1,0-1 1,0 1 0,0-1 0,0 1 0,0-1-1,1 0 1,5 4 0,-7-6-68,0 1-1,0 0 1,0-1 0,0 1 0,1-1 0,-1 1-1,0-1 1,0 1 0,1-1 0,-1 0-1,0 0 1,1 1 0,-1-1 0,0 0 0,0 0-1,1-1 1,-1 1 0,0 0 0,1 0-1,-1-1 1,0 1 0,0 0 0,1-1-1,-1 1 1,0-1 0,0 0 0,0 1 0,0-1-1,0 0 1,0 0 0,0 0 0,0 0-1,0 0 1,0 0 0,0 0 0,0 0 0,-1 0-1,2-2 1,9-17-6012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11563,'0'0'5632,"-3"10"-3833,1-2-1465,-1-2-41,1 1 1,0-1-1,0 1 0,1 0 0,0 0 1,0 0-1,0 0 0,2 11 0,-1-17-270,0 0-1,1-1 0,-1 1 0,0 0 0,1-1 0,-1 1 0,1 0 0,-1-1 0,1 1 1,0-1-1,-1 1 0,1-1 0,0 1 0,-1-1 0,1 1 0,0-1 0,-1 0 1,1 1-1,0-1 0,0 0 0,-1 1 0,1-1 0,0 0 0,0 0 0,0 0 0,0 0 1,-1 0-1,1 0 0,0 0 0,0 0 0,0 0 0,-1 0 0,3-1 0,27-10 1084,-24 5-935,-1 0 0,0 0 1,0 0-1,0 0 0,0-1 0,-1 0 0,-1 0 0,1 0 0,-1 0 0,0-1 0,0 0 1,-1 1-1,0-1 0,-1 0 0,0 0 0,0 0 0,0 0 0,-2-9 0,1 17-166,0-1 0,1 1-1,-1 0 1,0-1 0,0 1 0,0 0-1,-1 0 1,1-1 0,0 1-1,0 0 1,0 0 0,0-1-1,0 1 1,0 0 0,0 0 0,0-1-1,0 1 1,-1 0 0,1 0-1,0 0 1,0-1 0,0 1 0,0 0-1,-1 0 1,1 0 0,0-1-1,0 1 1,0 0 0,-1 0 0,1 0-1,0 0 1,0 0 0,-1 0-1,1 0 1,0-1 0,0 1 0,-1 0-1,1 0 1,0 0 0,-1 0-1,-11 8-107,-7 14-126,11-6 211,0 1 0,1 0-1,1 0 1,1 0 0,0 1-1,1 0 1,1 0-1,-1 33 1,4-50 13,0-1 0,-1 1 0,2 0 0,-1 0 0,0-1 0,0 1 0,0 0 0,0-1 0,0 1 0,0 0 0,1-1 0,-1 1 0,0 0 0,1-1 0,-1 1 0,0 0-1,1-1 1,-1 1 0,1-1 0,-1 1 0,1-1 0,-1 1 0,1-1 0,-1 1 0,1-1 0,0 1 0,-1-1 0,1 0 0,0 1 0,24-3 8,-18 0 17,-1-1 0,1 1 1,-1-1-1,0-1 0,9-6 0,1-5 7,-2 1-1,16-21 1,-18 19-39,1 1-1,22-20 1,-34 83-330,-1 23 417,0-70-73,0-1-1,0 0 1,0 0 0,0 0-1,0 1 1,0-1-1,0 0 1,0 0 0,0 0-1,0 1 1,0-1-1,0 0 1,0 0 0,1 1-1,-1-1 1,0 0-1,0 0 1,0 0 0,0 0-1,0 1 1,0-1-1,1 0 1,-1 0 0,0 0-1,0 0 1,0 1-1,0-1 1,1 0 0,-1 0-1,0 0 1,0 0 0,0 0-1,1 0 1,-1 0-1,0 0 1,0 0 0,0 0-1,1 0 1,-1 0-1,0 0 1,0 0 0,1 0-1,12-5 158,9-11 142,-7-1-206,24-22-66,-37 37-38,0 0 0,0 1 0,1-1 0,-1 1 0,0-1 0,1 1 1,-1 0-1,0 0 0,1 0 0,-1 0 0,1 1 0,-1-1 0,1 1 0,0-1 1,-1 1-1,4 0 0,-5 0 1,0 1 1,0 0-1,0 0 1,0-1-1,0 1 1,0 0-1,0 0 1,0 0-1,-1 0 1,1 0-1,0 0 1,-1 0-1,1 0 1,-1 0-1,1 0 1,-1 0-1,0 0 1,1 1-1,-1-1 1,0 0-1,0 0 1,0 0 0,1 1-1,-1-1 1,-1 1-1,3 43 130,-2-31-81,-1-12-31,1 0 1,0 0 0,0 0-1,0-1 1,0 1-1,0 0 1,1 0 0,-1 0-1,1-1 1,-1 1-1,1 0 1,-1-1 0,1 1-1,0 0 1,0-1-1,0 1 1,0-1 0,0 1-1,0-1 1,0 0-1,1 1 1,0 0 0,0-2 38,-1 1 0,1-1 1,-1 0-1,1 0 0,-1 0 1,1 0-1,-1 0 1,0 0-1,1-1 0,-1 1 1,1 0-1,-1-1 1,1 1-1,-1-1 0,0 1 1,0-1-1,1 0 0,-1 0 1,0 1-1,2-3 1,9-6 278,-1-1 0,0 0 0,15-21 0,-25 31-337,21-31 121,17-21-11,-36 49-112,0 0 0,-1 0 0,1 0 0,0 0 0,1 1 0,-1 0 0,0-1 0,1 1-1,-1 1 1,1-1 0,-1 0 0,5 0 0,-7 2 3,0 0-1,-1 0 1,1 1 0,0-1-1,-1 0 1,1 1 0,0-1-1,-1 0 1,1 1 0,0-1-1,-1 1 1,1-1 0,-1 1-1,1 0 1,-1-1 0,1 1-1,-1-1 1,1 1 0,-1 0-1,0-1 1,1 1 0,-1 0-1,0 0 1,0-1 0,1 1-1,-1 0 1,0 0 0,0-1-1,0 1 1,0 0 0,0 0-1,0-1 1,0 1-1,-1 1 1,2 37 151,-1-31-149,2 11 200,3-14-1632,15-24-4236,1-2 891,-2 5-946,2 0-693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47 9065,'0'0'12278,"-8"1"-10741,-2 1-1161,1 0 0,-1 1 0,1-1 0,-1 2 0,1 0 0,-12 6 0,18-8-327,1-1-1,-1 0 1,0 1 0,1 0-1,-1 0 1,1 0-1,-1 0 1,1 0 0,0 0-1,0 1 1,0-1-1,0 1 1,0-1 0,1 1-1,-1 0 1,1 0-1,0 0 1,-1 0 0,1 0-1,1 0 1,-1 0-1,0 0 1,1 0 0,0 0-1,-1 0 1,1 0-1,0 0 1,1 4-1,0-6-47,-1 0-1,1 0 0,0 0 1,0 0-1,-1 0 0,1 0 1,0 0-1,0 0 0,0 0 1,0-1-1,0 1 0,0-1 1,0 1-1,0 0 0,0-1 1,0 1-1,0-1 0,1 0 1,-1 1-1,0-1 0,0 0 1,0 0-1,0 0 0,1 0 1,-1 0-1,0 0 0,3-1 1,34-4 16,-26-1 7,-1 0-1,-1-1 0,1-1 1,-1 1-1,0-2 1,-1 1-1,0-1 0,0-1 1,-1 1-1,0-1 1,0-1-1,6-13 0,-19 41-92,0 0 0,1 0-1,-3 30 1,35-64 635,3-11-389,-20 18-179,-1 0 1,2 1-1,-1 0 0,1 0 1,0 1-1,18-8 0,-30 16-2,0 0 0,1 0 0,-1 0 0,0-1-1,1 1 1,-1 0 0,1 0 0,-1 0 0,0 0 0,1 0 0,-1 0-1,1 0 1,-1 0 0,1 0 0,-1 0 0,0 0 0,1 0-1,-1 0 1,1 1 0,-1-1 0,0 0 0,1 0 0,-1 0 0,0 0-1,1 1 1,-1-1 0,0 0 0,1 0 0,-1 1 0,0-1-1,1 0 1,-1 1 0,0-1 0,0 0 0,0 1 0,1-1 0,-1 0-1,0 1 1,3 23 28,-11 30 107,7-50-145,0-2 44,1-1 0,-1 1 0,1 0 1,0-1-1,-1 1 0,1 0 0,0 0 0,0-1 0,0 1 1,0 0-1,1 0 0,-1-1 0,0 1 0,1 0 1,-1-1-1,2 3 0,-2-4-14,1 0 0,-1 1 0,1-1 0,-1 0 0,1 0 0,0 0 0,-1 0 0,1 0 0,-1 0 0,1 1 0,0-1 0,-1-1 0,1 1 0,-1 0 0,1 0 0,0 0 0,-1 0 0,1 0 0,-1 0 0,1-1 0,-1 1 0,1 0 0,0-1 0,-1 1 0,1 0 0,-1-1 0,1 1 0,-1 0 0,1-1 0,50-49-393,-38 35-656,26-19-4470,-12 14-2163,-7 6-860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75 169 9577,'0'0'15033,"-8"4"-15268,2-2 231,1 1 0,1-1 0,-1 1 0,0 1 0,1-1 0,-1 1 1,1-1-1,-5 7 0,7-7 23,0-1 1,0 1-1,0-1 1,0 1-1,1 0 1,-1-1-1,1 1 0,0 0 1,0 0-1,0 0 1,0 0-1,1 0 1,-1 1-1,1-1 1,-1 0-1,1 0 1,0 0-1,1 0 1,-1 0-1,1 6 1,0-9-12,-1 1 1,1 0-1,0 0 1,-1-1-1,1 1 1,0 0-1,-1-1 1,1 1-1,0-1 1,0 1-1,-1-1 1,1 1-1,0-1 1,0 1-1,0-1 1,0 0-1,0 1 1,-1-1-1,1 0 1,0 0-1,0 0 1,0 0-1,0 0 1,0 0-1,0 0 1,0 0-1,0 0 1,0 0-1,0 0 1,0-1-1,0 1 0,-1 0 1,1-1-1,0 1 1,0 0-1,0-1 1,0 1-1,-1-1 1,2-1-1,34-19 299,-11-1-123,-2-1 0,0-1 0,-2-1 0,0-1 1,-2-1-1,-1 0 0,24-51 0,-40 73-200,-5 7-33,-10 17-103,-18 30-74,23-33 231,1-1 1,-11 32-1,16-41-38,1-1-1,-1 1 1,1 0 0,1 0-1,-1 0 1,1 0-1,0 1 1,0-1 0,0 0-1,1 0 1,3 11 0,-4-15-182,1-1 0,0 1 0,0-1 0,0 0 1,0 1-1,0-1 0,1 0 0,-1 0 0,0 0 0,0 0 1,1 0-1,-1 0 0,1 0 0,-1 0 0,1-1 1,-1 1-1,1-1 0,-1 1 0,1-1 0,-1 1 1,1-1-1,0 0 0,-1 0 0,4 0 0,19 1-6266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15503,'0'0'3091,"0"13"-2072,-6 372 6364,6-416-7280,1 2 105,-6-52 1,4 73-180,0 0 1,-1-1-1,0 1 1,-1 0-1,0 1 1,0-1-1,0 0 0,-1 1 1,0 0-1,-10-13 1,4 12 2,5 13-149,5-4 103,0 1 1,0 0-1,0-1 0,0 1 0,0 0 0,1-1 1,-1 1-1,0-1 0,1 1 0,-1 0 0,1-1 1,0 1-1,1 1 0,1 2-69,1-1 0,0 1 0,0-1 0,0 0 0,0 0 0,1 0 0,0-1 0,-1 1 0,2-1 0,-1 0 0,0-1 0,0 1 0,1-1 0,-1 0 0,1 0 0,0-1 0,0 0 0,-1 0-1,1 0 1,0-1 0,0 0 0,0 0 0,10-1 0,-2-1-1256,0 0-1,-1 0 0,25-8 0,29-21-8668,-37 12 1087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42 11659,'0'0'9337,"-10"8"-8472,5-4-717,-12 9 465,0 1 0,1 0 1,0 1-1,1 1 0,-24 34 0,76-62 588,-18 4-1161,1 2-1,0 0 1,0 1-1,0 1 0,0 1 1,1 1-1,30 1 0,-50 0-30,1 1-1,-1 0 1,1 0-1,0 1 1,-1-1-1,1 0 1,-1 0-1,1 1 1,-1-1-1,1 1 0,-1-1 1,1 1-1,-1 0 1,1 0-1,-1 0 1,0 0-1,0-1 1,1 2-1,-1-1 1,0 0-1,0 0 1,0 0-1,0 0 1,0 1-1,0-1 0,0 0 1,-1 1-1,1-1 1,0 1-1,-1-1 1,1 1-1,-1-1 1,0 1-1,1 0 1,-1-1-1,0 1 1,0-1-1,0 1 0,0-1 1,-1 3-1,1-3 147,0-22 2135,1-6-1628,0 17-528,-1-1 0,0 1 0,0 0 0,-1 0 1,0 0-1,-1 0 0,0 1 0,-4-13 0,5 22-168,1 0 1,-1-1 0,1 1 0,0-1-1,-1 1 1,1-1 0,0 1-1,-1 0 1,1-1 0,0 1-1,-1-1 1,1 0 0,0 1-1,0-1 1,0 1 0,0-1-1,-1 1 1,1-1 0,0 0-1,0 1 1,0-1 0,0 1-1,0-1 1,1 1 0,-1-1 0,0 0-1,0 1 1,0-1 0,0 1-1,1-1 1,-1 1 0,0-1-1,0 1 1,1-1 0,-1 1-1,0-1 1,1 1 0,-1-1-1,1 1 1,-1 0 0,1-1-1,25 6-4959,-1 0 405,0-4-2971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38 4324,'0'0'5600,"9"-5"-3320,0-2-1610,19-10 603,-2 9 2618,-26 8-3860,0 0-1,1 0 0,-1 0 0,0 0 0,0 0 0,0 0 0,0 0 1,1 0-1,-1 0 0,0 0 0,0 0 0,0 0 0,0 0 1,0 0-1,1 0 0,-1 0 0,0 1 0,0-1 0,0 0 1,0 0-1,0 0 0,0 0 0,1 0 0,-1 0 0,0 0 0,0 1 1,0-1-1,0 0 0,0 0 0,0 0 0,0 0 0,0 1 1,0-1-1,0 0 0,0 0 0,0 0 0,0 0 0,0 0 0,0 1 1,0-1-1,0 0 0,0 0 0,0 0 0,0 0 0,0 1 1,0-1-1,0 0 0,0 0 0,0 0 0,0 0 0,0 0 0,-1 1 1,1 2 223,-1 5-23,-1 0 0,0 0 0,0 1 0,-1-2 0,0 1 0,-1 0 0,1-1 0,-8 11 1,-44 61 21,36-54-141,-143 183-801,160-217-5760,4-9 892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9961,'0'0'9337,"8"1"-7746,-3-1-1425,-1 1 0,0-1-1,0-1 1,0 1 0,0 0-1,0-1 1,0 0 0,0 0 0,0 0-1,0-1 1,0 1 0,0-1 0,0 0-1,-1 0 1,1 0 0,-1 0 0,0-1-1,1 0 1,-1 1 0,0-1-1,5-7 1,0 2 118,-1 0 0,1-1 0,-1 0 0,-1-1-1,0 1 1,0-1 0,-1-1 0,0 1 0,-1-1-1,0 0 1,4-15 0,-8 25-275,0 1 0,0-1 0,1 1 1,-1-1-1,0 1 0,0-1 0,1 0 0,-1 1 0,0-1 0,0 1 0,0-1 1,0 0-1,0 1 0,0-1 0,0 0 0,0 1 0,0-1 0,0 1 0,0-1 1,-1 0-1,1 1 0,0-1 0,0 1 0,-1-1 0,1 1 0,0-1 0,-1 1 1,1-1-1,0 1 0,-1-1 0,1 1 0,-1-1 0,1 1 0,-1-1 0,1 1 1,-1 0-1,1-1 0,-1 1 0,1 0 0,-1 0 0,1-1 0,-1 1 0,0 0 1,1 0-1,-1 0 0,0 0 0,1 0 0,-1 0 0,1 0 0,-1 0 0,0 0 1,1 0-1,-1 0 0,1 0 0,-1 0 0,0 0 0,1 0 0,-1 1 0,1-1 1,-1 0-1,0 1 0,1-1 0,-1 0 0,1 1 0,-1-1 0,0 1 0,-3 1-40,-1 1-1,1 0 0,0 0 1,0 0-1,0 1 0,-6 5 1,2 5 12,0 0 0,0 1 0,1 0 0,1 0 0,1 1 0,0 0 1,1 0-1,0 0 0,1 0 0,1 1 0,1-1 0,1 28 0,0-43 0,0 0-1,0 0 0,0 0 1,0 0-1,0 0 0,0-1 1,0 1-1,1 0 1,-1 0-1,0 0 0,1 0 1,-1 0-1,0 0 0,1-1 1,-1 1-1,1 0 0,-1 0 1,1-1-1,-1 1 1,1 0-1,0-1 0,-1 1 1,1 0-1,0-1 0,0 1 1,-1-1-1,1 1 0,0-1 1,0 0-1,0 1 1,-1-1-1,1 0 0,0 1 1,0-1-1,0 0 0,0 0 1,0 0-1,0 0 1,0 0-1,0 0 0,0 0 1,-1 0-1,1 0 0,0-1 1,0 1-1,0 0 0,0 0 1,0-1-1,0 1 1,-1-1-1,1 1 0,0-1 1,1 0-1,6-3-274,0 0 0,0 0 0,-1-1 0,10-7 0,3-6-3091,-1 0 1,30-37-1,-20 20-3528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14862,'0'0'5691,"-5"14"-4757,-15 42-194,2 0-1,3 1 1,3 1 0,2 0 0,2 1-1,1 64 1,7-123-756,0 1-1,-1-1 1,1 1 0,0-1-1,0 1 1,0-1 0,0 1-1,0-1 1,0 0 0,0 1-1,0-1 1,0 1-1,0-1 1,0 1 0,0-1-1,1 1 1,-1-1 0,0 0-1,0 1 1,0-1 0,1 1-1,-1-1 1,0 0-1,0 1 1,1-1 0,-1 1-1,0-1 1,1 0 0,-1 0-1,0 1 1,1-1-1,-1 0 1,0 0 0,1 1-1,-1-1 1,1 0 0,0 0-1,14-11-1349,12-29-2689,-14 6-675,-2 0-2898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43 118 12396,'0'0'1964,"8"0"684,-2 0-2358,-2 1-34,1 0 1,-1-1-1,0 0 1,0 0-1,0 0 0,0 0 1,1-1-1,-1 1 1,0-1-1,0 0 0,0-1 1,0 1-1,0-1 1,-1 1-1,1-1 0,0 0 1,-1-1-1,1 1 1,-1-1-1,0 1 0,0-1 1,0 0-1,5-6 1,12-35 862,-19 43-1081,-1 0-1,1 1 1,-1-1 0,1 0-1,-1-1 1,0 1-1,1 0 1,-1 0-1,0 0 1,0 0-1,0 0 1,0 0-1,0 0 1,0 0-1,0 0 1,0 0-1,0-1 1,0 1-1,-1 0 1,1 0 0,0 0-1,-1 0 1,1 0-1,-1 0 1,1 0-1,-1 0 1,1 0-1,-1 1 1,0-1-1,1 0 1,-1 0-1,0 0 1,0 1-1,0-1 1,0 0-1,0 1 1,0-1-1,0 1 1,1-1 0,-3 0-1,-3 1-42,1 0 1,-1 1-1,1-1 0,0 1 1,-1 0-1,1 0 0,0 1 1,0 0-1,0 0 0,0 0 1,0 0-1,0 1 0,0 0 0,1 0 1,0 0-1,-1 0 0,1 1 1,0 0-1,1-1 0,-1 2 1,1-1-1,-1 0 0,1 1 1,-3 5-1,1-1 24,-1 1 1,1 0 0,0 0-1,1 0 1,0 0-1,1 1 1,0-1-1,1 1 1,0 0-1,0 0 1,1 15-1,1-25-11,1 1 0,-1-1-1,1 1 1,0-1 0,-1 1-1,1-1 1,0 0 0,0 1 0,0-1-1,0 0 1,0 0 0,0 0-1,0 0 1,0 0 0,1 0-1,-1 0 1,0 0 0,1 0-1,-1 0 1,0-1 0,1 1-1,-1-1 1,1 1 0,-1-1-1,1 1 1,0-1 0,-1 0-1,1 0 1,-1 0 0,1 0-1,-1 0 1,3 0 0,57-5 32,7-17-2930,-2-9-7133,-40 17 3077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6 256,'0'0'18882,"-8"-1"-17569,7 1-1290,-2-1 43,0 0-1,0 0 1,-1 1 0,1-1 0,0 1-1,-1 0 1,1 0 0,0 0-1,0 1 1,-1-1 0,1 1 0,0-1-1,0 1 1,0 0 0,0 0 0,0 1-1,0-1 1,0 1 0,0-1 0,0 1-1,1 0 1,-1 0 0,1 0 0,-1 0-1,1 1 1,0-1 0,-4 6-1,2-3 69,1 1-1,0 0 1,0 0-1,0 0 1,1 0-1,-1 0 1,2 0-1,-1 0 1,1 1-1,0-1 0,-1 11 1,3-16-128,-1-1 1,0 1 0,0 0-1,1 0 1,-1 0-1,0 0 1,1-1-1,-1 1 1,1 0-1,-1-1 1,1 1-1,0 0 1,-1-1-1,1 1 1,0 0-1,-1-1 1,1 1-1,0-1 1,-1 1-1,1-1 1,0 0-1,0 1 1,0-1-1,0 0 1,-1 1-1,1-1 1,0 0-1,0 0 1,0 0-1,0 0 1,0 0 0,0 0-1,-1 0 1,1 0-1,0 0 1,1-1-1,37-6-535,-31 4-63,0-1 0,0 0 0,0 0 0,11-10 0,25-26-6121,-17 6-452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11403,'0'0'2402,"-5"10"123,-5 14-1486,2 0 1,0 1-1,2 0 0,0 1 0,-3 45 1,2 145 1484,7-216-2516,0 0 1,0 1-1,0-1 0,0 1 0,0-1 0,0 1 0,0 0 0,0-1 0,0 1 0,0-1 0,0 1 0,0-1 0,0 0 1,0 1-1,1-1 0,-1 1 0,0-1 0,0 1 0,1-1 0,-1 1 0,0-1 0,0 0 0,1 1 0,-1-1 0,1 1 0,-1-1 1,0 0-1,1 1 0,-1-1 0,1 0 0,-1 0 0,0 1 0,1-1 0,-1 0 0,1 0 0,-1 0 0,1 0 0,-1 1 1,1-1-1,-1 0 0,1 0 0,-1 0 0,1 0 0,-1 0 0,1 0 0,-1 0 0,1-1 0,-1 1 0,1 0 0,-1 0 0,1 0 1,-1 0-1,1-1 0,-1 1 0,1 0 0,-1 0 0,0-1 0,1 1 0,-1 0 0,1-1 0,-1 1 0,0 0 0,1-1 1,-1 1-1,1-1 0,27-26 206,50-78-300,-77 105 82,-1 0-1,0 0 0,0-1 1,0 1-1,0 0 0,0 0 0,0 0 1,0 0-1,0 0 0,1 0 1,-1 0-1,0 0 0,0 0 0,0 0 1,0 0-1,0 0 0,0 0 0,1 0 1,-1 0-1,0 0 0,0 0 1,0 0-1,0 0 0,0 0 0,0 0 1,1 0-1,-1 0 0,0 0 1,0 0-1,0 0 0,0 0 0,0 0 1,0 0-1,1 0 0,-1 0 1,0 0-1,0 0 0,0 0 0,0 0 1,0 0-1,0 1 0,0-1 1,0 0-1,0 0 0,1 0 0,-1 0 1,0 0-1,0 0 0,0 0 1,0 1-1,0-1 0,0 0 0,0 0 1,0 0-1,0 0 0,0 0 1,0 0-1,0 1 0,0-1 0,0 0 1,3 16-87,-2 18 78,-1-34 9,0 10 4,0-1 16,1-1 1,-2 0 0,1 0-1,-1 1 1,0-1 0,-1 0-1,0 0 1,-5 12 0,20-81 1616,22-67 524,1 139-2616,-28-8 286,1-1 0,0-1 0,-1 1 1,1-2-1,0 1 0,0-1 0,16-2 0,-14-7-2720,-12-7-3577,-8 3-1468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15855,'0'0'3940,"48"-26"-2307,-19 17-352,4 3-544,2 2-705,-2 4-128,-4 0-1409,-5 0-2211,-2 0-4484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17 16432,'0'0'2354,"-10"0"-1441,6 0-824,1-1-28,1 1 0,-1-1 0,0 1 0,1 0 0,-1 0 0,0 0 0,1 1 0,-1-1 0,1 1 0,-1-1 0,1 1 0,-1 0 0,1 0 0,-1 0 0,1 0 0,0 0 0,-1 0 0,1 1 0,0-1 0,0 1 0,0 0 0,0 0 0,0-1 0,0 1 0,1 0 0,-1 1 0,1-1 0,-1 0 0,1 0 0,0 1 0,0-1 0,0 0 0,0 1 0,0-1-1,0 5 1,0-2 60,0 1-1,1-1 0,-1 0 1,1 0-1,0 0 1,1 1-1,-1-1 0,1 0 1,2 5-1,-2-8-65,-1 0 0,1-1-1,0 1 1,0-1 0,1 1 0,-1-1 0,0 1 0,0-1-1,1 0 1,-1 1 0,1-1 0,-1 0 0,1 0-1,-1 0 1,1 0 0,0-1 0,-1 1 0,1 0 0,0-1-1,0 1 1,0-1 0,-1 0 0,1 1 0,0-1 0,0 0-1,0 0 1,2 0 0,4-1 116,-1 1 0,1-1 0,-1 0 0,1-1 0,-1 0 0,0 0 0,0-1-1,0 1 1,0-2 0,0 1 0,-1-1 0,12-8 0,-14 9-83,0 0-1,0 0 1,0-1-1,0 0 1,-1 0-1,1 0 1,-1 0-1,0 0 1,0-1-1,-1 0 0,1 1 1,-1-1-1,0 0 1,-1 0-1,1 0 1,-1 0-1,0 0 1,0-1-1,0-5 1,-1 10-80,0 0-1,0 1 1,0-1 0,0 0 0,0 1 0,-1-1-1,1 0 1,0 1 0,0-1 0,-1 1-1,1-1 1,0 0 0,-1 1 0,1-1 0,-1 1-1,1-1 1,0 1 0,-1-1 0,0 1-1,1 0 1,-1-1 0,1 1 0,-1 0 0,1-1-1,-1 1 1,0 0 0,1-1 0,-1 1-1,0 0 1,-28-2-29,23 2-42,-1 1 1,1 0 0,0 1 0,0-1-1,0 1 1,-11 5 0,-4 12-1136,16-7-7945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76 15310,'0'0'5766,"0"-9"-3241,0-31-731,0 39-1719,-1-1 0,1 1 0,-1 0 0,0-1 0,1 1-1,-1 0 1,0-1 0,0 1 0,0 0 0,0 0 0,0 0 0,0-1 0,0 1 0,0 0 0,0 1 0,0-1 0,-1 0 0,1 0 0,0 0 0,0 1 0,-1-1 0,1 1 0,-1-1 0,1 1 0,-1-1 0,1 1 0,-1 0 0,1 0 0,-1 0 0,1 0 0,-1 0 0,1 0 0,-3 0 0,-2 1 23,1-1 1,-1 1 0,0 0 0,0 0-1,1 1 1,-10 3 0,5 0-85,0 0-1,1 1 1,0 1 0,0-1-1,1 1 1,0 1 0,0 0 0,1 0-1,0 0 1,0 1 0,1 0-1,0 0 1,0 1 0,1-1-1,-6 19 1,10-26-24,1-1 0,0 0 1,0 0-1,0 0 0,0 1 0,0-1 0,0 0 0,1 0 1,-1 0-1,0 0 0,1 1 0,-1-1 0,0 0 1,1 0-1,-1 0 0,1 0 0,0 0 0,-1 0 0,1 0 1,0 0-1,0 0 0,0 0 0,0-1 0,-1 1 1,1 0-1,0 0 0,0-1 0,0 1 0,1-1 1,-1 1-1,0-1 0,0 1 0,0-1 0,0 0 0,0 1 1,1-1-1,-1 0 0,0 0 0,0 0 0,0 0 1,1 0-1,0 0 0,57-2-1992,-57 2 1826,7-2-822,0 0 0,0 0-1,0-1 1,-1 0 0,17-9 0,10-6-4469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4292,'0'0'21119,"0"12"-20687,-3 13-242,-1 1-1,0-1 1,-15 42-1,14-35 479,4-26 283,3-22-408,2-16 6,0 6-1112,-3 8-3453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82 17136,'0'0'7191,"-9"-3"-7116,4 0-29,0 1-1,-1 1 1,1-1 0,0 0 0,-1 1-1,1 0 1,0 1 0,-1-1 0,1 1 0,-1 0-1,1 0 1,-1 1 0,1-1 0,-1 1 0,1 1-1,0-1 1,0 1 0,-1 0 0,1 0 0,0 0-1,0 1 1,1-1 0,-1 1 0,1 0-1,-7 6 1,-30 39 1003,38-45-996,1 0 1,0 1-1,0-1 0,0 1 0,0 0 0,1-1 1,0 1-1,0 0 0,0 0 0,0 0 0,0 0 1,1 0-1,0 5 0,0-8-53,1 1 1,-1-1-1,1 0 0,0 0 0,0 0 1,0 1-1,0-1 0,0 0 1,0 0-1,0 0 0,0-1 1,0 1-1,0 0 0,0 0 1,1-1-1,-1 1 0,0 0 1,1-1-1,-1 1 0,0-1 1,1 0-1,-1 1 0,1-1 0,-1 0 1,0 0-1,1 0 0,-1 0 1,1 0-1,-1 0 0,0-1 1,1 1-1,-1 0 0,2-1 1,3 0-4,1 1-1,-1-1 1,0-1 0,0 1 0,0-1 0,11-5 0,-10 2-13,0 0 0,0-1-1,0 0 1,-1 0 0,0-1 0,0 1 0,0-2-1,-1 1 1,0 0 0,-1-1 0,6-12-1,5-7 57,-15 26-82,-1 7 10,-1 0 1,0-1-1,0 1 1,0-1-1,0 0 1,-1 0 0,0 0-1,0 0 1,-5 4-1,-5 12-43,11-18 76,1-1 0,0 0 0,0 0 0,0 1 0,0-1 0,0 0 1,0 1-1,0-1 0,1 1 0,-1-1 0,1 1 0,0-1 0,-1 1 0,1-1 0,1 1 0,-1 3 0,1-5 1,-1 0-1,1 0 1,0-1-1,-1 1 1,1 0-1,0-1 1,0 1-1,0 0 1,-1-1-1,1 1 1,0-1-1,0 1 1,0-1-1,0 0 1,0 1-1,0-1 1,0 0-1,0 0 1,0 0-1,0 1 1,0-1-1,0 0 1,0 0-1,0-1 1,0 1-1,0 0 1,1 0-1,13-4 16,0 0-1,0 0 1,0-2-1,14-6 1,-10 4-11,-2 0 529,-20-2 495,-5-9-411,-31-123 1826,39 141-2455,1 1 0,-1 0 0,1-1 0,0 1 0,-1-1 0,1 1-1,0 0 1,0-1 0,-1 1 0,1 0 0,0 0 0,0 0 0,0 0 0,-1-1 0,1 1 0,0 0 0,0 0 0,0 1 0,-1-1 0,1 0 0,0 0 0,0 0 0,0 0 0,0 1-1,25 3-132,-17-1-49,53 13-2827,-21-11-2696,-19-5-2309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14862,'0'0'2947,"7"48"-1794,24-31 641,4 5-673,9-1-289,7 0-383,8-2-289,-8 3-96,2-1 0,-7 1-512,-7 1-994,-10 2-511,-7-3-1379,-9-5-1664,-6-7-1859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36 9353,'5'-13'-370,"5"-5"7434,-4 14-114,-3 21-4771,-18 182-281,-1 5-454,17-186-5977,0-11-2076,-4-17 903,-3-4-2248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2 347 12748,'0'0'5520,"-1"9"-4084,1-6-1370,0 0 85,0-1 0,-1 1-1,1 0 1,1 0 0,-1 0 0,0 0-1,1-1 1,-1 1 0,3 5 0,-3-7-60,1 1 1,0-1-1,0 0 0,1 0 1,-1 0-1,0 0 1,0 0-1,0 0 0,1 0 1,-1 0-1,1-1 1,-1 1-1,0 0 0,1-1 1,-1 1-1,1-1 1,-1 1-1,1-1 1,0 0-1,-1 0 0,1 0 1,-1 0-1,1 0 1,-1 0-1,3-1 0,4 0 151,-1 0 0,0-1 0,0 0 0,0 0 0,-1 0 0,1-1 0,0 0 0,-1-1 0,0 0 0,0 0 0,0 0 0,0 0 0,6-7 0,11-12 264,32-39 1,-47 53-429,14-18 49,-1-2-1,-1-1 1,-2 0 0,-1-1-1,-1-1 1,14-44-1,-30 76-130,0-1-1,0 1 0,1-1 0,-1 1 0,0-1 0,0 1 0,0-1 0,0 1 0,0-1 1,1 1-1,-1 0 0,0-1 0,0 1 0,1-1 0,-1 1 0,0 0 0,1-1 1,-1 1-1,0 0 0,1-1 0,-1 1 0,1 0 0,-1 0 0,0-1 0,1 1 0,-1 0 1,1 0-1,-1 0 0,1 0 0,-1-1 0,1 1 0,10 12-336,5 33-295,-14-38 595,1 1 31,10 32-1233,22 47-1,-30-76 565,0-1-1,1 0 0,0-1 0,1 1 1,0-1-1,0-1 0,1 1 0,0-1 1,16 12-1,4-5-11401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10090,'0'0'4334,"-4"10"-4307,1-5 25,0 1-1,1 0 1,0-1-1,0 1 1,0 0-1,1 0 1,0 1-1,0-1 1,1 0-1,-1 0 1,2 0-1,-1 1 1,0-1-1,1 0 1,0 0-1,1 0 1,-1 0-1,1 0 1,0 0 0,1 0-1,0-1 1,4 8-1,3 0 69,0-1 0,1-1-1,1 0 1,0 0 0,0-1 0,1-1-1,0 0 1,1 0 0,-1-2 0,2 0-1,-1 0 1,1-1 0,0-1 0,22 5-1,22 3 404,1-3-1,83 4 0,614 0 503,-603-26-981,219-44 0,43-4 1310,-382 57-1190,213-10 730,-208 13-648,0 2-1,0 1 0,-1 3 0,49 12 0,-70-13-131,-1 0 0,1 2-1,-1 0 1,0 0 0,19 14-1,-28-16-32,0 0 0,0 1 0,0 0 0,-1 0 0,0 0 0,0 1 0,-1 0 0,0 0 0,0 0 0,0 1 0,-1-1 0,5 14 0,-8-20-176,-1 0-1,1-1 1,0 1 0,0 0-1,0 0 1,-1 0-1,1-1 1,0 1-1,0 0 1,0-1-1,0 1 1,0-1-1,1 1 1,-1-1-1,0 0 1,0 1-1,0-1 1,0 0-1,0 0 1,0 0-1,1 0 1,-1 0-1,0 0 1,0 0-1,0 0 1,0 0-1,1 0 1,-1-1-1,0 1 1,0 0-1,0-1 1,0 1-1,0-1 1,0 1-1,0-1 1,0 0-1,0 0 1,0 1 0,0-1-1,0 0 1,-1 0-1,1 0 1,1-1-1,18-23-5493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102 379 12300,'-13'2'1831,"-4"1"-1179,-49 4 2118,66-7-2733,0 0 1,0 0 0,-1 0-1,1 0 1,0 0-1,0 0 1,0 0 0,0 0-1,-1 0 1,1 0 0,0 0-1,0 0 1,0 0-1,0 0 1,-1 0 0,1 0-1,0 0 1,0 0 0,0 0-1,0 0 1,-1 0 0,1 0-1,0 0 1,0 0-1,0-1 1,0 1 0,0 0-1,0 0 1,-1 0 0,1 0-1,0 0 1,0-1-1,0 1 1,0 0 0,0 0-1,0 0 1,0 0 0,0 0-1,0-1 1,0 1 0,0 0-1,0 0 1,0 0-1,0 0 1,0-1 0,0 1-1,0 0 1,0 0 0,0 0-1,0 0 1,0-1-1,0 1 1,0 0 0,0 0-1,8-10 323,6-2-253,2 1 0,0 1 0,0 0 1,1 1-1,31-12 0,-11 5 77,88-37 55,3 6 0,2 6 0,1 5 0,2 6-1,1 5 1,1 7 0,232-2 0,-330 19-243,1 2 0,0 2-1,0 2 1,-1 1 0,0 2 0,0 1-1,-1 2 1,0 2 0,58 29-1,-25-4-29,-27-13 51,1-2 1,1-2-1,0-1 0,2-3 1,56 14-1,-16-16 864,0-3 0,1-5-1,137-4 1,-200-6-701,0 0 0,0-1 0,0-1 0,-1-1 0,0-2 0,0 0 0,0-1 0,22-14-1,-32 17-153,0-2 0,-1 0 0,0 0 0,0-1 0,-1 0 0,0-1 0,-1 0-1,0-1 1,0 0 0,-2-1 0,1 0 0,-1 0 0,-1-1 0,9-20-1,-15 30-31,1 0 1,-1-1-1,0 1 0,0 0 0,-1-1 0,1 1 0,-1-1 0,1 1 0,-1-1 0,0 1 0,-1-1 0,1 0 0,-2-6 0,-13-7-2137,-14 7-4284,13 7-2050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13613,'0'0'4676,"72"8"-2882,-14-8-673,17 0-192,10 0-353,3-3-351,-6 1-97,-7 0-64,-16 2-128,-15 0-1185,-18 0-225,-15 0-351,-17 0-6792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8616,'0'0'2050,"-59"29"384,43-16-63,7-2-994,3-1-672,6 0-65,13-4 33,15-1 448,12 0-256,9-2-385,16-3-320,6 0-96,2 0 0,-3-9-160,-4-2-1153,-11-6-833,-11-1-1057,-13-5-2242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9577,'0'0'2530,"70"20"-191,-41-9-1282,-3 4 288,-6 3-192,-7 4-480,-8 5 31,-5 2-287,-5 4 63,-17 1 129,-13-1-97,-5-2 65,-6-1-257,6-6-224,5-5-32,11-7-1089,13-12-4132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13389,'0'0'6032,"12"-7"-5183,25-18-396,-2-2-1,-1-1 1,-1-1 0,33-40-1,-66 70-449,0-1 0,0 0 0,0 1-1,0-1 1,0 0 0,0 1 0,1-1 0,-1 1-1,0-1 1,0 0 0,0 1 0,0-1 0,1 0-1,-1 1 1,0-1 0,0 0 0,0 0 0,1 1-1,-1-1 1,0 0 0,1 1 0,-1-1 0,0 0-1,0 0 1,1 0 0,-1 1 0,1-1 0,-1 0-1,0 0 1,1 0 0,-1 0 0,0 0 0,1 0-1,-1 0 1,0 0 0,1 0 0,-1 0 0,1 0-1,-1 0 1,0 0 0,1 0 0,-1 0-1,0 0 1,1 0 0,-1 0 0,1 0 0,-1 0-1,0-1 1,1 1 0,-1 0 0,0 0 0,1-1-1,-1 1 1,0 0 0,0 0 0,1-1 0,-1 1-1,0 0 1,0 0 0,1-1 0,-1 1 0,0 0-1,0-1 1,0 1 0,0-1 0,0 1 0,1-1-1,-1 38-78,0-29 176,1 60 153,0-16-129,-6 72 0,3-110-94,0 1-1,-1-1 0,-1 0 1,0 0-1,0 0 1,-2-1-1,0 1 0,0-1 1,-14 20-1,20-32-11,-1 0 1,0 0-1,0 1 0,1-1 0,-1 0 0,0 0 0,0 0 0,0 0 0,0 0 1,0-1-1,0 1 0,0 0 0,0 0 0,0-1 0,-1 1 0,1-1 1,0 1-1,0-1 0,-1 1 0,0-1 0,1 0 14,0 0 1,1-1-1,-1 1 0,0 0 1,1-1-1,-1 1 0,0-1 1,1 1-1,-1-1 0,1 0 1,-1 1-1,1-1 0,-1 1 1,1-1-1,0 0 0,-1 1 1,1-1-1,0 0 0,-1 0 0,1 1 1,0-1-1,0 0 0,-1-1 1,0-7 59,0 0 0,0-1 0,1 1 1,0-11-1,3 5-99,0 1 1,0 0 0,1 1-1,1-1 1,0 1 0,1 0-1,0 0 1,1 0 0,1 1-1,0 0 1,0 0 0,16-15-1,15-14-23,78-64-1,-112 101 31,99-83 149,-108 136-491,1-33 427,1-5 49,0-1 0,1 0 1,0 1-1,0 0 0,1-1 0,1 1 1,1 10-1,-1-19-98,0-1 0,0 1 0,0 0 0,0 0 0,0-1 0,1 1 0,-1-1 1,1 0-1,-1 1 0,1-1 0,-1 0 0,1 0 0,0 0 0,0 0 0,-1 0 0,1 0 0,0 0 0,0-1 0,0 1 0,0 0 0,0-1 1,0 0-1,0 0 0,0 1 0,0-1 0,0 0 0,0-1 0,0 1 0,0 0 0,3-1 0,4 0 144,-1-1-1,0 1 1,0-1 0,0 0-1,-1-1 1,12-5-1,-9 2 23,0-1 0,0 0 0,16-15 0,-24 21-208,0-1 1,0 1 0,0-1 0,-1 0 0,1 0-1,0 0 1,-1 0 0,1 0 0,-1 0 0,0 0 0,0 0-1,0 0 1,0-1 0,0 1 0,0 0 0,-1-1 0,1 1-1,-1-1 1,1 1 0,-1-1 0,0 1 0,0-1 0,0 1-1,-1-1 1,1 1 0,-1-3 0,-2 4-702,0-1 1,0 2 0,0-1-1,-1 0 1,1 1-1,0-1 1,0 1-1,0 0 1,-1 0 0,1 0-1,0 1 1,-4 0-1,-1-1-2804,-21 2-8527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16335,'0'0'6535</inkml:trace>
  <inkml:trace contextRef="#ctx0" brushRef="#br0" timeOffset="1">266 263 448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7431,'0'0'10164,"0"-1"-10103,0 1 1,0 0-1,0-1 0,-1 1 0,1 0 0,0 0 0,0 0 1,0-1-1,-1 1 0,1 0 0,0 0 0,-1 0 0,1-1 0,0 1 1,0 0-1,-1 0 0,1 0 0,0 0 0,-1 0 0,1 0 0,0 0 1,0 0-1,-1 0 0,1 0 0,0 0 0,-1 0 0,1 0 0,0 0 1,-1 0-1,1 0 0,0 0 0,-1 0 0,-1 7 293,1 1 0,0-1 0,0 1 0,1-1 1,0 1-1,0-1 0,2 11 0,-1 4 80,-2 1-133,0-17-295,0 0-1,1 0 1,0 0 0,0 0-1,0 0 1,1 0 0,-1 0-1,2 0 1,-1 0 0,4 9-1,-5-15-130,1 1 1,-1-1-1,1 1 0,-1-1 0,1 1 0,-1-1 0,1 1 0,-1-1 0,1 1 0,-1-1 0,1 0 0,0 1 0,-1-1 1,1 0-1,0 0 0,-1 0 0,1 1 0,0-1 0,-1 0 0,1 0 0,0 0 0,-1 0 0,1 0 0,0 0 0,0 0 1,-1-1-1,1 1 0,0 0 0,-1 0 0,1 0 0,0-1 0,-1 1 0,2-1 0,16-15-5557,-3-4-745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16944,'0'0'2616,"-6"12"-2120,-29 67 421,-63 125-211,98-204-710,1 0 0,-1 0 0,0 0 0,0 0 0,0-1 0,0 1-1,0 0 1,0 0 0,0 0 0,0 0 0,0 0 0,0-1 0,0 1 0,0 0-1,0 0 1,0 0 0,0 0 0,0 0 0,0-1 0,0 1 0,0 0 0,0 0 0,0 0-1,0 0 1,0-1 0,0 1 0,0 0 0,0 0 0,0 0 0,0 0 0,0 0 0,0-1-1,0 1 1,0 0 0,0 0 0,0 0 0,-1 0 0,1 0 0,0 0 0,0 0 0,0 0-1,0-1 1,0 1 0,0 0 0,-1 0 0,1 0 0,0 0 0,0 0 0,0 0 0,0 0-1,0 0 1,-1 0 0,1 0 0,0 0 0,0 0 0,0 0 0,0 0 0,-1 0 0,1 0-1,0 0 1,0 0 0,0 0 0,0 0 0,0 0 0,-1 0 0,1 0 0,0 1-1,-1-29-638,6-32-382,30-49 117,-36 128 987,1 21-38,1-1 1,8 43-1,-8-73 19,1 0 0,0 1-1,0-1 1,1 0 0,0 0 0,1 0 0,0-1-1,0 1 1,1-1 0,0 0 0,0 0-1,1-1 1,0 1 0,11 9 0,-76-74 4614,-26-25-5136,48 52 297,25 21 274,0-1-1,1 0 1,0-1 0,-16-20 0,47 33 99,41 15-453,118 28-31,-138-38-1756,42 2-1,-15-7-3657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151 176 11179,'0'0'10607,"-9"-3"-10223,7 2-370,-1 0 0,1 0 1,-1 0-1,0 1 0,1-1 0,-1 1 0,0 0 0,1 0 0,-1 0 0,0 0 0,0 0 0,1 1 1,-1-1-1,0 1 0,-3 1 0,2 0-9,0 1 1,0-1 0,0 1 0,0 1-1,0-1 1,1 0 0,-1 1-1,1 0 1,0-1 0,-4 7 0,0 0 12,1 1 0,0-1 0,0 1 0,1 0 0,0 1 0,1-1 1,0 1-1,1 0 0,-1 12 0,3-23-19,1 0 0,0 0 1,0 0-1,0 0 0,-1 0 0,1 0 0,0 0 0,0 0 0,1 0 1,-1 0-1,0 0 0,0-1 0,0 1 0,1 0 0,-1 0 0,0 0 1,1 0-1,-1 0 0,1 0 0,-1-1 0,1 1 0,-1 0 1,1 0-1,-1-1 0,1 1 0,0 0 0,0-1 0,-1 1 0,1-1 1,0 1-1,0-1 0,0 1 0,2 0 44,0-1 1,-1 0-1,1 1 0,-1-1 0,1 0 1,0-1-1,-1 1 0,1 0 1,-1-1-1,1 1 0,3-2 0,6-2 224,-1-1 0,0 0 0,0 0 0,13-10 0,-1-2-148,0-2 1,-2 0-1,0-1 1,-2-1-1,0-1 1,-1 0-1,-1-2 1,-1 0-1,-1-1 1,-2 0-1,0-1 1,11-34-1,-24 60-124,-1 0 0,1 0 0,0 0 0,0 0 0,0 0 0,0 0 0,-1 0 0,1 0 0,0 0 0,0 0 0,0 0 0,0 0 0,-1 0 0,1 0 0,0 0 0,0 0 0,0 0 0,0 0 0,-1 0 0,1 0 0,0 0 0,0 0 0,0 0 0,0 0 0,0-1 0,-1 1 1,1 0-1,0 0 0,0 0 0,0 0 0,0 0 0,0 0 0,0-1 0,0 1 0,-1 0 0,1 0 0,0 0 0,0 0 0,0-1 0,0 1 0,0 0 0,0 0 0,-12 15-208,-1 4 265,0 1-1,2 0 1,1 1-1,0 0 0,1 1 1,2 0-1,0 0 1,1 0-1,1 1 1,-2 37-1,7-59-49,0 1 1,0-1-1,0 1 0,0-1 0,0 1 0,0-1 1,1 1-1,-1-1 0,1 1 0,-1-1 1,1 1-1,-1-1 0,1 0 0,0 1 0,0-1 1,0 0-1,0 0 0,0 0 0,0 0 1,0 1-1,0-1 0,0-1 0,0 1 1,1 0-1,1 1 0,0-1 39,1 1 0,-1-2 0,1 1 0,-1 0 0,1-1 0,-1 1 0,1-1 0,-1 0 0,1 0 0,-1-1 0,4 0 0,44-14-1232,-14-7-3800,-17 2-1153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12940,'0'0'9818,"-2"11"-9514,-6 97 277,7-93-553,1-1-1,1 1 1,1 0-1,0-1 1,1 0-1,7 22 1,3-5 2,21 61-13,-31-84 0,-1 0-1,-1 1 0,0-1 0,0 0 0,0 0 0,-1 1 0,0-1 0,-1 0 0,-2 12 0,3-18 48,-1-1-1,1 0 1,-1 0 0,1 1-1,-1-1 1,1 0 0,-1 0-1,0 0 1,1 0 0,-1 0-1,0 0 1,0 0 0,0 0-1,0 0 1,0 0 0,0 0-1,0 0 1,0-1 0,0 1-1,-1 0 1,1-1 0,0 1-1,0-1 1,-1 0 0,1 1-1,0-1 1,-1 0 0,1 0-1,0 0 1,0 1 0,-1-2-1,1 1 1,-3 0 0,2 0 16,-1-1 1,1 1 0,0-1 0,-1 0 0,1 1 0,0-1-1,-1 0 1,1-1 0,0 1 0,0 0 0,0-1 0,0 1-1,0-1 1,0 1 0,0-1 0,1 0 0,-3-2 0,1-1-111,0-1 1,0 1-1,1 0 1,0 0-1,0-1 1,0 0-1,1 1 1,0-1-1,0 0 1,0 1-1,1-1 1,-1 0-1,1 0 1,1 0-1,-1 1 1,1-1-1,0 0 1,1 0-1,1-5 1,1 3-97,-1 0-1,1 0 1,0 0 0,1 1-1,0-1 1,0 1 0,1 1 0,-1-1-1,1 1 1,1 0 0,-1 0-1,10-5 1,94-53-819,-85 51 953,0 0 0,-1-2 0,0 0 0,-2-2 0,22-19 0,-42 35 71,-1 0-1,1-1 1,0 1-1,-1-1 1,1 0-1,-1 1 1,0-1-1,1 0 0,-1 0 1,0 1-1,0-1 1,0 0-1,0 0 1,0-1-1,-1 1 1,1 0-1,-1 0 1,1 0-1,-1 0 1,0 0-1,0-1 1,0 1-1,0 0 1,0-4-1,-2 4-27,1 1 1,-1-1-1,1 1 0,-1-1 0,1 1 1,-1 0-1,0-1 0,1 1 0,-1 0 1,0 0-1,0 1 0,0-1 1,0 0-1,0 0 0,0 1 0,0 0 1,0-1-1,0 1 0,0 0 0,0 0 1,-1 0-1,1 0 0,-3 1 1,-2-1-59,1 2 0,-1-1 0,0 1 1,0 0-1,1 0 0,-1 1 1,1-1-1,0 2 0,-1-1 0,1 1 1,1 0-1,-1 0 0,1 0 1,-6 6-1,7-6 7,0-1 1,0 1-1,1 0 1,-1 1 0,1-1-1,0 0 1,0 1-1,0 0 1,1 0-1,0 0 1,0 0-1,0 0 1,1 0-1,-1 0 1,1 1-1,0-1 1,1 0-1,-1 10 1,2-13-2,0 1 0,-1-1-1,1 0 1,0 1 0,1-1 0,-1 0 0,0 0 0,1 0 0,-1 1 0,1-2 0,0 1-1,-1 0 1,1 0 0,0 0 0,0-1 0,0 1 0,0-1 0,1 0 0,-1 0 0,0 1 0,1-2-1,-1 1 1,0 0 0,5 1 0,8 1-25,-1 1 0,29 1 0,-41-5 14,107 5-3007,-35-8-3966,-8-7-6686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12780,'0'0'6833,"0"12"-6464,-1 4-192,3 70 1071,-2-84-1217,1-1 0,-1 1 0,1 0 0,0 0 0,0 0 1,0 0-1,0-1 0,0 1 0,0 0 0,0-1 0,0 1 0,1-1 0,-1 1 0,1-1 0,-1 0 1,1 0-1,0 0 0,-1 0 0,1 0 0,0 0 0,0 0 0,-1 0 0,1 0 0,0-1 1,0 1-1,0-1 0,0 0 0,0 1 0,0-1 0,0 0 0,0 0 0,0 0 0,0-1 0,3 0 1,4 1 200,0-1 1,0-1 0,-1 0-1,1 0 1,-1-1 0,14-5-1,2-6 60,0-1-1,-1-1 1,30-27 0,35-25 810,-87 68-1088,-1 0 1,0-1-1,0 1 1,0 0-1,1 0 0,-1 0 1,0 0-1,0 0 1,0 0-1,1 0 0,-1 0 1,0 0-1,0 0 1,1 0-1,-1 0 0,0 0 1,0 0-1,0 0 1,1 0-1,-1 0 0,0 1 1,0-1-1,0 0 1,1 0-1,-1 0 0,0 0 1,0 0-1,0 0 1,0 1-1,1-1 0,-1 0 1,0 0-1,0 0 1,0 0-1,0 1 1,0-1-1,0 0 0,1 0 1,-1 0-1,0 1 1,0-1-1,0 0 0,0 0 1,0 0-1,0 1 1,3 18 263,-2 30-79,-1-41-42,0 56 345,2-64-431,0 0 1,-1 0-1,1 0 1,0-1-1,0 1 0,0 0 1,0-1-1,0 1 1,0-1-1,-1 0 0,1 0 1,0 1-1,-1-1 1,1 0-1,1-2 0,49-40 413,-39 31-492,0 0 0,0 1 0,2 1 0,22-13 0,-36 22-18,0 1 1,0-1 0,0 1 0,0-1-1,0 1 1,0 0 0,0-1 0,0 1-1,0 0 1,1 0 0,-1 0 0,0 0 0,0 0-1,0 0 1,0 0 0,0 0 0,0 0-1,0 1 1,1-1 0,-1 0 0,0 1 0,0-1-1,0 0 1,0 1 0,1 1 0,0-1-1,-1 1 1,0-1-1,1 1 1,-1 0-1,0 0 1,0 0-1,0 0 1,0 0-1,0 0 1,-1 0-1,1 0 1,0 4-1,1 9 4,-1 0 0,0 1-1,-3 18 1,2-17 52,0-16-22,-1 0 0,1 1 0,0-1 0,0 1 0,0-1 0,0 1 0,0-1 0,1 1 0,-1-1 0,0 1 0,1-1 0,-1 0 0,1 1 0,-1-1 1,1 1-1,0-1 0,0 0 0,-1 0 0,1 0 0,0 1 0,0-1 0,0 0 0,0 0 0,2 1 0,-1-1-2,0-1 0,0 0 0,0 0 0,0 0 0,0 0 0,0 0 0,0 0 0,0-1 0,0 1 0,0 0 0,0-1 0,0 0 1,0 1-1,0-1 0,0 0 0,0 0 0,1-2 0,36-22-4033,-17 4-4700,-12 9-1602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8840,'0'0'15690,"8"-4"-15509,14-5-115,-6 3-26,-1 0 1,26-15-1,-38 20-15,0-1 0,-1 0-1,1 0 1,0 1 0,-1-2 0,0 1-1,1 0 1,-1 0 0,0-1 0,0 1-1,0-1 1,-1 0 0,1 1 0,-1-1-1,1 0 1,-1 0 0,0 0 0,0 0-1,0 0 1,0-1 0,0-3 0,-1 6-8,0 0 1,0 0-1,-1 0 1,1 1-1,0-1 1,0 0-1,-1 0 1,1 0-1,0 0 1,-1 0-1,1 1 1,-1-1-1,1 0 1,-1 0-1,1 0 1,-1 1-1,1-1 1,-1 0-1,0 1 1,0-1-1,1 1 1,-1-1-1,0 1 1,0-1-1,1 1 1,-1-1-1,0 1 0,0 0 1,0 0-1,0-1 1,0 1-1,0 0 1,0 0-1,0 0 1,1 0-1,-1 0 1,0 0-1,0 0 1,0 0-1,0 0 1,0 1-1,0-1 1,0 0-1,0 0 1,1 1-1,-1-1 1,-2 2-1,-2-1-42,0 1 0,-1 0-1,1 1 1,0 0-1,0-1 1,-8 8 0,4-3 34,1 1 0,1 1 0,-1 0 0,-8 13 0,14-18 17,-1 0 0,1 0 0,0 0 0,0 0 0,1 0 1,-1 0-1,1 0 0,0 1 0,0-1 0,0 0 1,1 1-1,-1-1 0,1 1 0,1 5 0,0-9-21,-1 1 0,1-1 0,0 0 0,0 1-1,0-1 1,0 0 0,0 0 0,0 0 0,1 0-1,-1 0 1,0 0 0,0 0 0,1-1-1,-1 1 1,1 0 0,-1-1 0,0 1 0,1-1-1,-1 1 1,1-1 0,-1 0 0,1 1 0,0-1-1,-1 0 1,1 0 0,-1 0 0,1 0-1,2-1 1,48-6 209,-29-2-205,0 0 0,-1-1 0,0-1 0,-1-2 1,0 0-1,21-17 0,-42 30-8,0 0-1,0 0 1,0-1 0,1 1-1,-1 0 1,0 0 0,0 0-1,1 0 1,-1 0 0,0-1-1,0 1 1,1 0 0,-1 0-1,0 0 1,0 0 0,1 0-1,-1 0 1,0 0 0,0 0 0,1 0-1,-1 0 1,0 0 0,1 0-1,-1 0 1,0 0 0,0 0-1,1 0 1,-1 0 0,0 0-1,0 1 1,1-1 0,-1 0-1,0 0 1,0 0 0,0 0-1,1 1 1,-1-1 0,0 0-1,1 0 1,3 16 68,-6 28 116,2-30-114,0-13-62,0-1 1,1 1-1,-1 0 0,1-1 1,-1 1-1,1 0 0,-1-1 1,1 1-1,-1-1 0,1 1 1,0-1-1,-1 1 0,1-1 1,0 1-1,-1-1 0,1 1 1,0-1-1,0 0 0,-1 0 1,1 1-1,0-1 0,0 0 1,0 0-1,-1 0 0,1 0 1,0 0-1,0 0 0,0 0 1,-1 0-1,1 0 0,0 0 0,0-1 1,0 1-1,0 0 0,34-8 306,-22 2-349,0 0 0,-1-1 0,0-1 1,-1 0-1,1 0 0,-2-1 0,19-19 1,58-80-2401,-83 104 2298,-3 7-409,-1-1 559,0-1-1,0 0 1,1 1 0,-1-1 0,1 0 0,-1 1 0,1-1-1,-1 0 1,1 1 0,0-1 0,0 0 0,-1 0-1,1 0 1,0 0 0,0 0 0,0 0 0,0 0 0,0 0-1,1 0 1,-1 0 0,0 0 0,0-1 0,1 1 0,-1-1-1,0 1 1,1-1 0,-1 1 0,2-1 0,1 0 4,0-1 0,0 0 0,0-1 0,0 1 0,0-1 1,-1 1-1,1-1 0,-1 0 0,1-1 0,-1 1 0,1-1 0,-1 1 1,0-1-1,0 0 0,-1 0 0,1 0 0,-1-1 0,1 1 0,-1 0 1,0-1-1,2-4 0,4-7-22,-1 0 0,0-1 1,8-30-1,-7-13 79,-8 59-71,0 0 0,-1 0 0,1-1 0,0 1 0,0 0 0,0 0 0,0 0 0,0 0 0,0-1 0,-1 1 0,1 0 0,0 0 0,0 0 0,0 0 0,0 0 0,-1 0 0,1 0 0,0 0 0,0 0 0,0 0 0,-1-1 0,1 1 0,0 0 1,0 0-1,0 0 0,0 0 0,-1 0 0,1 0 0,0 0 0,0 0 0,0 1 0,-1-1 0,1 0 0,0 0 0,0 0 0,0 0 0,-1 0 0,1 0 0,0 0 0,0 0 0,0 0 0,0 1 0,0-1 0,-1 0 0,1 0 0,0 0 0,0 0 0,0 0 0,0 1 0,0-1 0,0 0 0,0 0 0,-1 0 1,1 0-1,0 1 0,0-1 0,0 0 0,0 0 0,0 0 0,0 1 0,-9 10-37,4-2 84,1 0 0,0 0 0,1 1-1,0-1 1,0 1 0,1 0 0,0-1 0,1 1-1,0 0 1,1 0 0,0 0 0,0 0 0,1 0-1,1 0 1,-1 0 0,2 0 0,2 10 0,2-1-218,1 0 0,1-1 0,0 0 0,1-1 0,1 0 0,1 0 0,20 21 0,-32-38 170,-1 1 1,1-1-1,0 0 1,0 0 0,0 0-1,0 0 1,0 0-1,0 1 1,0-1 0,0 0-1,0 0 1,0 0-1,1 0 1,-1 0-1,0 1 1,0-1 0,0 0-1,0 0 1,0 0-1,0 0 1,0 0 0,0 0-1,0 0 1,0 1-1,0-1 1,0 0 0,1 0-1,-1 0 1,0 0-1,0 0 1,0 0 0,0 0-1,0 0 1,0 0-1,1 0 1,-1 0 0,0 0-1,0 0 1,0 0-1,0 0 1,0 0 0,1 0-1,-1 0 1,0 0-1,0 0 1,0 0 0,0 0-1,0 0 1,0 0-1,1 0 1,-1 0 0,0 0-1,0 0 1,0 0-1,0 0 1,0 0 0,0 0-1,1 0 1,-1 0-1,0 0 1,0-1 0,0 1-1,0 0 1,0 0-1,0 0 1,0 0 0,0 0-1,1-1 1,-5-13 160,-9-18-107,-14-10-801,-2 2-1,-1 1 0,-60-60 903,112 103 701,-11 0-867,16 4 771,1-1-1,34 4 1,-3-12-1968,-51 0 339,-1-1 0,0 0 0,0 0 0,0 0 1,0-1-1,7-4 0,22-14-8305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17969,'0'0'4975,"2"9"-4147,-2-5-777,0-1 0,1 0 0,0 1 0,-1-1 0,1 0 0,0 1 0,1-1 0,-1 0 0,0 0 0,1 0 0,0 0 0,0 0 0,0 0 0,0-1 0,0 1 0,0 0 0,1-1 0,-1 0 0,1 0 0,0 0 0,0 0 0,-1 0 0,1 0 0,0-1 1,1 1-1,-1-1 0,0 0 0,0 0 0,1 0 0,-1 0 0,0-1 0,1 1 0,5-1 0,2 0-11,-1-1 0,1 0 0,-1-1-1,1 0 1,-1 0 0,1-1 0,-1-1 0,0 0 0,-1 0 0,1-1 0,15-10 0,-13 7 25,0 0-1,-1-1 1,0-1 0,-1 0 0,0 0 0,-1-1-1,0 0 1,10-16 0,-35 100 149,8-21-200,1 0 1,3 0 0,4 79-1,8-89 55,-6-35-34,0 0 0,-1 0 0,0 0 0,0 0 0,0 0 0,-2 12 0,1-17-26,-1 0 0,1 0 0,-1 0-1,0-1 1,1 1 0,-1 0 0,0 0-1,0-1 1,0 1 0,-1-1 0,1 1-1,0-1 1,0 1 0,-1-1 0,1 0-1,-1 1 1,0-1 0,1 0 0,-1 0-1,0 0 1,1-1 0,-1 1 0,0 0-1,0-1 1,0 1 0,0-1 0,0 1-1,1-1 1,-4 0 0,1 1 87,0 0 0,0-1 0,0 0 0,0 0 0,0 0-1,0 0 1,0 0 0,0-1 0,0 0 0,0 0 0,0 0 0,0 0 0,0-1 0,1 1 0,-1-1 0,0 0-1,1 0 1,-6-5 0,5 3-76,0 0-1,0 0 0,1-1 0,-1 1 1,1-1-1,1 0 0,-1 0 1,0 0-1,1 0 0,0 0 1,1-1-1,-3-7 0,2 3-428,1 0 0,0 0 1,0 0-1,1 0 0,0 0 0,1 0 0,0 0 0,0 0 1,1 0-1,1 0 0,-1 0 0,2 1 0,-1-1 0,1 1 1,6-10-1,20-17-4065,9 3-2471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29 17713,'0'0'4772,"-9"-5"-3528,5 2-1135,-1 0-74,0 0 1,0 0 0,0 1-1,0-1 1,0 1 0,-8-1-1,11 2-42,0 1-1,0 0 0,0-1 1,0 1-1,0 0 0,0 1 0,0-1 1,0 0-1,0 1 0,0-1 0,0 1 1,0-1-1,0 1 0,0 0 0,0 0 1,1 0-1,-1 0 0,0 0 0,1 0 1,-1 0-1,1 1 0,-1-1 1,1 0-1,-1 1 0,1-1 0,-2 4 1,-1 0-2,1 1 0,-1-1 1,1 1-1,1 0 0,-1 0 1,1 0-1,0 0 1,0 0-1,1 0 0,-1 0 1,2 1-1,-1 9 0,1-15 11,0 0 0,0 0 0,1 0 0,-1 0-1,1 0 1,-1-1 0,1 1 0,-1 0 0,1 0-1,0 0 1,-1-1 0,1 1 0,0 0 0,-1 0-1,1-1 1,0 1 0,0-1 0,0 1-1,0-1 1,0 1 0,0-1 0,0 0 0,-1 1-1,1-1 1,0 0 0,0 0 0,0 0 0,0 1-1,0-1 1,0 0 0,0 0 0,0-1 0,0 1-1,0 0 1,2 0 0,40-7 334,-32 2-273,1 0 0,-1-1 0,0-1 0,0 1 0,-1-2 0,1 0 0,-2 0 0,1 0 0,15-21-1,-1 5 24,-24 63-50,0-24 158,0-14-152,0 1 1,-1-1 0,1 0 0,0 1-1,0-1 1,0 1 0,0-1-1,0 1 1,0-1 0,1 0 0,-1 1-1,0-1 1,1 1 0,-1-1-1,1 0 1,-1 1 0,1-1-1,0 0 1,0 0 0,-1 0 0,1 1-1,2 0 1,0-1 85,0 0 0,0 0 0,0-1 0,0 1-1,0-1 1,0 0 0,1 0 0,-1 0 0,6-1 0,-8 1-88,4 0 4,0-1 0,1-1 1,-1 1-1,-1-1 0,1 0 1,0 0-1,0 0 0,-1-1 1,6-2-1,-6 2-56,1 0 0,0 0 0,0 1 0,0 0 0,0 0 0,0 0 0,8-1 0,-12 3-11,0 1 1,-1-1-1,1 0 0,-1 1 1,1-1-1,-1 1 1,1-1-1,-1 1 1,1-1-1,-1 1 1,1 0-1,-1-1 1,1 1-1,-1-1 0,0 1 1,0 0-1,1-1 1,-1 1-1,0 0 1,0 0-1,0-1 1,1 1-1,-1 0 1,0-1-1,0 1 0,0 0 1,0 0-1,-1-1 1,1 2-1,0 31 126,0-25-111,-1-5 13,1-1-1,0 0 1,0 0 0,0 1 0,0-1 0,0 0-1,1 0 1,-1 1 0,1-1 0,-1 0 0,1 0 0,0 0-1,0 0 1,0 0 0,0 0 0,0 0 0,0 0-1,3 2 1,-2-3 47,1 1-1,0-1 1,0 0-1,0 0 0,0 0 1,0-1-1,0 1 1,0-1-1,0 0 0,0 0 1,0 0-1,0 0 1,3-1-1,3 0 24,0-1-1,0 0 1,-1-1-1,1 0 0,-1-1 1,0 1-1,0-2 1,0 1-1,-1-1 1,1 0-1,-1 0 1,0-1-1,-1 0 0,7-8 1,37-26-1368,-60 47-10115,-3 0 2979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17457,'0'0'6918,"11"54"-6918,4-39-1121,-1-5-1890,7-5-2754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13741,'0'0'8680,"29"14"-20691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9577,'0'0'9524,"-4"9"-7997,-3 13-1269,2-1 1,0 1 0,1 0 0,1 1 0,2-1 0,0 0 0,3 31 0,-2-50-252,0 0 0,0 0 1,1 0-1,-1 0 0,1 0 0,0 0 0,0 0 1,0 0-1,1 0 0,-1-1 0,0 1 1,1 0-1,0-1 0,2 4 0,-2-5 42,-1 0 0,1 0 0,-1 0-1,1 0 1,0 0 0,-1 0 0,1 0-1,0 0 1,0 0 0,0-1 0,0 1-1,0-1 1,0 0 0,0 1 0,-1-1-1,1 0 1,3 0 0,1-1 98,0 0 1,0-1-1,0 0 1,0 1 0,-1-2-1,1 1 1,0-1-1,-1 0 1,0 0-1,0 0 1,0-1-1,7-5 1,17-22 19,11-9-105,-39 40-83,0 0-1,-1 1 0,1-1 0,-1 1 0,1 0 0,-1-1 0,1 1 0,-1-1 1,1 1-1,-1 0 0,0-1 0,1 1 0,-1 0 0,0-1 0,0 1 0,1 0 1,-1-1-1,0 1 0,0 0 0,0 0 0,0-1 0,0 1 0,0 0 0,0 0 0,0-1 1,0 1-1,0 0 0,-1 1 0,2 35 127,-1-33-131,0 57-2216,0-61 2108,0 0 0,1 0 0,-1 1 0,1-1 0,-1 0 0,0 0 0,1 0 0,-1 0 0,1 0 0,-1 1 0,0-1 0,1 0 0,-1 0 0,1 0 0,-1 0 0,1 0 0,-1 0 0,0-1 1,1 1-1,-1 0 0,1 0 0,-1 0 0,1 0 0,-1 0 0,0-1 0,1 1 0,-1 0 0,0 0 0,1 0 0,-1-1 0,0 1 0,1 0 0,-1-1 0,0 1 0,1-1 0,15-10-3120,3-9-1134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13741,'0'0'1714,"-7"9"-65,-12 15-614,-27 44-1,41-60-797,0 0 0,1 1 0,-1 0 0,2 0-1,0 0 1,0 0 0,0 1 0,1-1 0,0 1 0,1-1 0,0 12-1,1-20-229,0 0 0,0 0-1,0 0 1,1 1 0,-1-1-1,0 0 1,0 0-1,1 0 1,-1 0 0,1 0-1,-1 0 1,1 0-1,-1 0 1,1 0 0,0 0-1,-1 0 1,1-1-1,0 1 1,0 0 0,0 0-1,0-1 1,-1 1-1,1 0 1,0-1 0,0 1-1,0-1 1,0 1-1,2 0 1,1-1 60,-1 1 0,0-1 0,1 0 0,-1 0 0,0 0 0,0-1 1,1 1-1,-1-1 0,0 0 0,4-1 0,2-1 111,1-1 1,-1 0-1,0-1 0,-1 0 1,1 0-1,9-8 1,-7 2-76,-1 0 0,0-1 1,-1 0-1,0-1 1,-1 0-1,0 0 1,9-24-1,-23 54-274,2 0 0,0 1 1,0 0-1,-1 35 0,5-52-63,0 0 0,0 0 0,0 1 0,0-1 0,0 0 0,0 0 0,0 0 0,0 1 1,1-1-1,-1 0 0,0 0 0,1 0 0,-1 0 0,1 0 0,0 0 0,-1 0 0,1 0 0,0 0 0,-1 0 0,1 0 0,0 0 0,0 0 1,0 0-1,0-1 0,0 1 0,0 0 0,0-1 0,0 1 0,0 0 0,0-1 0,0 0 0,0 1 0,0-1 0,1 0 0,-1 1 0,0-1 1,0 0-1,0 0 0,1 0 0,-1 0 0,0 0 0,0 0 0,0 0 0,1-1 0,-1 1 0,0 0 0,0-1 0,0 1 0,1-1 0,17-5-4100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3:5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3355 4644,'0'0'2654,"4"-10"-2339,12-21-193,1 1 1,1 0 0,22-27 0,175-202 352,-110 146 18,-12 10-67,123-103 0,-131 128 396,127-153-1,-38 38-601,363-299 677,-452 429-882,95-52 0,38-25 14,-116 66-27,-3-4-1,133-136 1,-132 116 4,221-166 0,-7 8 9,-271 212 50,-1-2 1,42-62-1,-73 94-26,1 7-267,-12 7 157,1 0 1,-1 0-1,0 0 1,0 0-1,0 0 1,1 0 0,-1 0-1,0 0 1,0 0-1,0 0 1,1 0-1,-1 0 1,0 0-1,0 0 1,0 0-1,1 0 1,-1 0-1,0 0 1,0 0 0,0 0-1,1 0 1,-1 1-1,0-1 1,0 0-1,0 0 1,0 0-1,0 0 1,1 0-1,-1 1 1,0-1 0,0 0-1,0 0 1,0 0-1,0 0 1,0 1-1,0-1 1,0 0-1,0 0 1,0 0-1,0 1 1,1-1-1,-1 0 1,0 0 0,0 0-1,0 1 1,-1-1-1,1 0 1,0 0-1,0 0 1,0 1-1,0-1 1,0 0-1,0 0 1,0 0 0,0 1-1,0-1 1,-3 4-4372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12268,'0'0'6085,"8"7"-5786,-1-1-221,-1 1 1,0 0-1,0 0 0,0 0 0,-1 0 0,0 1 1,0 0-1,-1 0 0,0 1 0,-1-1 0,0 1 0,0-1 1,2 13-1,-5-20-18,0 0 1,0 0-1,0 0 1,0 0-1,0 0 0,1 0 1,-1 0-1,0-1 1,1 1-1,-1 0 1,0 0-1,1 0 1,-1 0-1,1 0 1,-1-1-1,1 1 0,0 0 1,-1 0-1,1-1 1,0 1-1,-1-1 1,1 1-1,0 0 1,0-1-1,0 1 1,-1-1-1,3 1 0,-2-1 34,1 0-1,0 0 0,-1 0 0,1-1 0,0 1 0,-1 0 1,1-1-1,-1 1 0,1-1 0,0 1 0,-1-1 0,1 0 1,-1 0-1,2-1 0,9-7 177,-2 0-1,1 0 1,9-12-1,-14 15-455,9-9 200,-7 8 6,0-1 0,0 0 0,-1-1 0,0 0 0,10-16 0,-16 23 28,-2 5-222,0-1 139,1 1-1,-1-1 1,1 0 0,-1 1 0,1-1 0,0 1 0,0-1 0,0 1-1,0-1 1,1 4 0,0-4 34,0-1 0,1 0-1,-1 0 1,0 0 0,0 0 0,0 0-1,1 0 1,-1 0 0,0-1 0,1 1-1,-1 0 1,1-1 0,-1 1 0,1-1-1,-1 1 1,1-1 0,-1 0 0,1 0-1,0 0 1,-1 1 0,3-2 0,37 0 453,-39 1-412,5-1 105,0-1 1,0 1 0,0-1-1,-1-1 1,1 1 0,-1-1 0,1-1-1,-1 1 1,0-1 0,0 0 0,-1 0-1,1-1 1,5-5 0,-1-1 79,0 1 0,-1-1 0,0-1-1,-1 0 1,11-18 0,-18 28-196,0 0 0,0 0-1,0 1 1,0-1 0,-1 0-1,1 0 1,0 0-1,-1 0 1,0 0 0,1 0-1,-1 0 1,0 0 0,0 0-1,0 0 1,0-4-1,-1 6-21,1-1-1,0 1 1,-1-1-1,1 1 1,-1-1-1,1 1 1,-1-1-1,1 1 1,-1-1-1,1 1 0,-1 0 1,1-1-1,-1 1 1,0 0-1,1-1 1,-1 1-1,1 0 1,-1 0-1,0 0 0,1-1 1,-1 1-1,0 0 1,1 0-1,-1 0 1,0 0-1,1 0 1,-1 0-1,0 0 1,0 1-1,-4 0-24,0 0 0,1 0 1,-1 1-1,1 0 0,0 0 0,0 0 0,-1 0 0,1 1 1,1-1-1,-1 1 0,-5 5 0,3-2-2,0 1-1,1 0 1,0 1-1,0-1 0,1 1 1,-1 0-1,2 0 1,-1 1-1,1-1 1,1 1-1,-4 16 1,5-20 7,1 0 1,-1-1 0,1 1 0,0 0 0,0 0-1,1-1 1,-1 1 0,1 0 0,0-1 0,0 1-1,1 0 1,-1-1 0,1 0 0,0 1 0,0-1-1,1 0 1,-1 0 0,1 0 0,0 0 0,0-1 0,0 1-1,1-1 1,6 6 0,-3-4-348,0-1 0,1 1 0,0-1 0,0-1 0,0 0 0,18 5 0,27-1-4685,-8-6-3411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15054,'0'0'142,"0"0"1,0 0-1,0 0 0,0 0 0,0 0 0,0 0 0,0 0 1,0 0-1,0 0 0,0 1 0,0-1 0,0 0 0,0 0 1,1 1 2131,-1-1-2132,0 0 0,0 0 1,0 0-1,0 0 0,0 0 0,0 1 0,0-1 0,0 0 1,1 0-1,-1 0 0,0 0 0,0 0 0,0 0 0,0 0 1,0 0-1,0 0 0,0 0 0,1 0 0,-1 20 1142,-3 29-1345,-1-29 25,2 0-1,1 0 1,0 0-1,1 0 1,1 0-1,2 0 1,-1 0-1,2 0 1,1 0 0,0-1-1,16 37 1,-28-62-8568,-16-16 2378,5 0 1741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1313,'0'0'14222,"-35"-48"-10090,41 48-3972,16 0-160,7 7 64,12-2-32,6-4-256,10-1-2018,-6 0-3716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 13357,'0'0'3427,"-11"-1"-897,4-1-2364,-1 0 0,1 1 0,0 0 0,0 0 0,-1 1 0,1 0 0,0 0 0,-1 1 0,1 0 1,0 0-1,-1 1 0,1 0 0,0 0 0,0 0 0,1 1 0,-1 0 0,0 1 0,1 0 0,-8 5 0,11-6-90,0 0 0,0 0 1,0 0-1,0 0 0,1 1 0,-1-1 1,1 1-1,0 0 0,0 0 1,0 0-1,1 0 0,-1 0 1,1 0-1,0 0 0,0 0 0,0 8 1,1-10-49,1 1 0,-1-1 0,0 0 0,1 0 0,0 0 0,0 0 0,0 0 1,-1 0-1,2 0 0,-1 0 0,0 0 0,0 0 0,1-1 0,-1 1 0,1 0 1,-1-1-1,1 1 0,0-1 0,-1 0 0,1 0 0,0 1 0,0-1 0,0 0 0,0-1 1,0 1-1,0 0 0,0 0 0,0-1 0,1 1 0,-1-1 0,0 0 0,0 0 0,5 0 1,6 2 150,0 0 0,1-2 1,-1 1-1,1-2 1,-1 0-1,1 0 1,-1-1-1,0-1 0,0 0 1,0-1-1,0 0 1,0-1-1,-1-1 1,0 0-1,0 0 0,-1-1 1,19-15-1,-29 22-151,0-1 0,0 0 0,0 1 0,0-1 0,0 0 0,0 0-1,0 0 1,0 0 0,-1 0 0,1 0 0,0 0 0,-1 0 0,1 0 0,0 0-1,-1-1 1,1 1 0,-1 0 0,0 0 0,1-1 0,-1 1 0,0 0 0,0 0-1,0-1 1,0 1 0,0 0 0,0-2 0,-1 2-11,0-1 0,0 1-1,0 0 1,-1 0 0,1 0 0,0 0-1,0 1 1,-1-1 0,1 0 0,0 0 0,-1 1-1,1-1 1,-1 1 0,1-1 0,-1 1 0,1 0-1,-1-1 1,-1 1 0,-6-1-444,0 0 0,-1 1 0,1 0 1,-1 0-1,-17 4 0,11 2-2288,7-2-2425,7-3 3599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98 155 10250,'0'0'13223,"-11"-1"-12855,6 1-359,-1-1-1,1 1 0,0 0 1,0 1-1,0-1 1,0 1-1,0 0 1,-7 3-1,10-3-15,0 0-1,0 0 1,0 0-1,0 1 1,0-1-1,0 1 1,0-1 0,0 1-1,1 0 1,-1 0-1,1 0 1,-1 0-1,1 0 1,0 0 0,-1 0-1,1 0 1,1 1-1,-1-1 1,0 0-1,0 1 1,1-1 0,-1 0-1,1 1 1,0-1-1,0 5 1,0-6 1,0 1 1,0-1-1,0 0 1,1 0-1,-1 0 1,0 0-1,1 1 0,-1-1 1,1 0-1,-1 0 1,1 0-1,-1 0 1,1 0-1,0 0 1,0 0-1,-1-1 1,1 1-1,0 0 0,0 0 1,0 0-1,0-1 1,0 1-1,0-1 1,0 1-1,0 0 1,0-1-1,0 0 1,0 1-1,0-1 0,1 0 1,-1 0-1,0 1 1,0-1-1,0 0 1,1 0-1,-1 0 1,0 0-1,1-1 1,53-6 114,-38 1-83,-1 0 0,1-1 0,-1-1 0,0 0 0,-1-2 1,0 1-1,0-2 0,16-15 0,-10 7 146,-2-1 0,0 0 0,-2-1-1,27-41 1,-57 87-110,1 1 0,1 0 1,1 0-1,2 1 0,0 0 0,2 1 0,-5 55 0,10-82-57,1 0 1,0 0-1,0 1 0,0-1 1,1 0-1,-1 1 1,0-1-1,0 0 0,1 0 1,-1 1-1,1-1 1,-1 0-1,1 0 0,-1 0 1,1 0-1,0 0 1,0 0-1,-1 0 0,1 0 1,0 0-1,0 0 1,0 0-1,0 0 1,0-1-1,0 1 0,0 0 1,1-1-1,-1 1 1,0-1-1,0 1 0,0-1 1,1 1-1,-1-1 1,0 0-1,0 0 0,1 1 1,-1-1-1,0 0 1,0 0-1,1-1 0,-1 1 1,2 0-1,2-1-14,0 0 0,-1 0 0,1 0 0,0-1 0,-1 0 0,1 1 0,-1-2 0,1 1 0,-1 0 0,6-5 0,1-3-1272,0 0 0,0-1 0,11-15-1,3-9-4937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 10954,'-7'7'3374,"-2"-1"-2225,1 0 38,0-1 1,0 2-1,1-1 0,0 1 0,0 0 1,-6 9-1,47-13-504,-23-3-576,0 0-72,-1 0 0,1 0 0,0-1 0,0-1 0,20-4 1,-28 5 47,0 0 1,-1-1-1,1 1 1,-1 0-1,0-1 1,1 1-1,-1-1 1,0 0-1,0 0 0,0 0 1,0 0-1,0 0 1,-1 0-1,1-1 1,-1 1-1,1 0 1,-1-1-1,0 1 1,0-1-1,0 0 1,0 1-1,0-1 1,-1 0-1,1 1 1,-1-1-1,0 0 1,1 0-1,-2-4 1,-3 7-88,1 1 0,-1 0 0,0 1 0,1-1 0,-1 1 0,1-1 0,-7 5 0,-24 26 202,33-31-296,0 0 0,0 0 0,0 0 1,0 0-1,0 1 0,0-1 0,1 0 0,-1 1 0,1-1 1,-1 0-1,1 1 0,-1-1 0,1 0 0,0 1 0,-1-1 1,1 1-1,0-1 0,0 1 0,0-1 0,0 1 0,0-1 1,1 0-1,-1 1 0,0-1 0,1 1 0,-1-1 0,1 0 1,-1 1-1,1-1 0,1 2 0,3 1-4441,1-2-1364,2-2-5211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54 11339,'0'0'15780,"-11"-2"-15631,7 1-152,1-1 0,-1 2-1,0-1 1,0 0-1,0 1 1,1 0-1,-1 0 1,0 0-1,0 0 1,0 0 0,0 1-1,0 0 1,1 0-1,-1 0 1,0 0-1,1 0 1,-1 1-1,1 0 1,-1 0 0,1 0-1,0 0 1,0 0-1,0 1 1,0-1-1,0 1 1,0 0-1,1 0 1,-1 0 0,1 0-1,-3 6 1,-1-2-17,2 1 1,-1 0 0,1 0-1,0 0 1,1 0 0,-4 13-1,7-20 20,-1 1 0,1-1 0,0 1 0,0-1-1,-1 1 1,1-1 0,0 1 0,1-1 0,-1 1-1,0-1 1,0 1 0,1-1 0,-1 1 0,1-1-1,-1 1 1,1-1 0,-1 0 0,1 1 0,0-1-1,0 0 1,0 0 0,-1 1 0,1-1 0,1 0-1,-1 0 1,0 0 0,0 0 0,0 0 0,0 0 0,1-1-1,-1 1 1,0 0 0,1-1 0,-1 1 0,1-1-1,-1 1 1,0-1 0,1 1 0,-1-1 0,1 0-1,-1 0 1,1 0 0,-1 0 0,4 0 0,6 0 87,0 0 0,0-1 0,0-1 1,-1 1-1,1-1 0,0-1 0,-1 0 1,1-1-1,-1 0 0,0 0 1,0-1-1,0-1 0,-1 1 0,0-2 1,0 1-1,-1-1 0,1 0 0,-2-1 1,1 0-1,-1 0 0,0-1 1,11-17-1,-17 24-59,0 0 0,0 1 0,0-1-1,0 0 1,0 0 0,0 0 0,0 0 0,-1 0 0,1 0 0,-1 0 0,1 0 0,-1 0 0,0 0-1,0 0 1,0 0 0,0 0 0,0 0 0,0-1 0,-1 1 0,1 0 0,-1 0 0,1 0 0,-1 0-1,0 1 1,0-1 0,0 0 0,0 0 0,0 0 0,0 1 0,0-1 0,-1 0 0,1 1 0,-1-1 0,1 1-1,-1 0 1,1-1 0,-1 1 0,0 0 0,0 0 0,1 0 0,-1 0 0,0 0 0,0 1 0,0-1-1,0 0 1,0 1 0,0 0 0,-3-1 0,-1 0-60,1 0-1,0 1 1,0 0 0,-1 0-1,1 0 1,0 0 0,-1 1-1,1 0 1,0 0 0,0 0-1,0 1 1,-1 0 0,2 0-1,-1 0 1,0 0 0,0 1-1,1 0 1,-6 4-1,-3 14-1315,13-21 1232,0 1 0,0-1 0,0 1 0,0 0 0,0-1 0,1 1 0,-1-1 0,0 1 0,0 0 0,0-1 0,1 1 0,-1-1 0,0 1 0,0-1 0,1 1 0,-1-1 0,0 1 0,1-1 0,-1 0 0,1 1-1,-1-1 1,1 1 0,0 0 0,2 0-647,0 1 0,0-1 0,1 0-1,-1 0 1,0 0 0,1-1 0,-1 1-1,1-1 1,6 0 0,22 1-7608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63 16207,'1'-1'275,"0"0"-1,0 0 0,0 0 1,0 0-1,0 0 0,-1 0 1,1-1-1,0 1 0,-1 0 1,1-1-1,-1 1 0,0 0 1,1-1-1,-1 1 1,0 0-1,0-1 0,0 1 1,0-1-1,0 1 0,0 0 1,0-1-1,0 1 0,0-1 1,-1 1-1,1 0 0,-1-1 1,0-1-1,-1 2-146,1-1-1,-1 0 1,0 1-1,0-1 1,0 1-1,0-1 1,0 1 0,-1 0-1,1 0 1,0 0-1,0 0 1,-1 0-1,1 1 1,-3-1 0,-11-2-229,0 1 0,0 1 1,-25 1-1,38 0 89,0 0 0,1 1 0,-1-1 0,1 1 0,-1 0-1,1 0 1,-1 0 0,1 0 0,0 0 0,-1 1 0,1-1 0,0 1 0,0-1 0,0 1 0,0 0-1,0 0 1,1-1 0,-3 5 0,3-5 4,0 0-1,0 0 1,1 0-1,-1 1 1,1-1-1,0 0 0,-1 0 1,1 1-1,0-1 1,-1 0-1,1 0 1,0 1-1,0-1 1,0 0-1,0 1 1,0-1-1,1 0 1,-1 0-1,0 1 1,1-1-1,-1 0 0,1 0 1,-1 1-1,1-1 1,-1 0-1,1 0 1,0 0-1,-1 0 1,1 0-1,0 0 1,0 0-1,0 0 1,0 0-1,0 0 1,0-1-1,0 1 0,0 0 1,0-1-1,2 2 1,25 12 35,46 19 1,-52-25-34,0 1 1,-1 1-1,-1 1 0,32 22 1,-50-32-2,0 0 0,-1 0 0,1 1 0,0-1 0,0 1 0,-1 0 1,1-1-1,-1 1 0,0 0 0,1 0 0,-1 0 0,0 0 0,0 0 0,0 0 1,0 0-1,-1 0 0,1 1 0,0-1 0,-1 3 0,0-4 36,0 1 0,-1 0-1,1-1 1,-1 1 0,1-1-1,-1 1 1,0-1-1,1 1 1,-1-1 0,0 1-1,0-1 1,0 0 0,0 1-1,0-1 1,-1 0 0,1 0-1,0 0 1,-1 0 0,-2 2-1,-5 1 195,0 1-1,0-1 1,0-1-1,-1 0 1,0 0-1,1-1 0,-14 2 1,6-2-34,-1 0 1,1-1-1,-1 0 1,1-2 0,-33-4-1,49 5-213,0 0 1,0 0-1,0-1 1,0 1-1,0 0 0,0-1 1,0 1-1,0-1 0,0 1 1,0-1-1,0 1 1,0-1-1,1 1 0,-1-1 1,0 0-1,0 1 0,1-1 1,-1 0-1,0 0 1,1 0-1,-1 0 0,1 1 1,-1-1-1,1 0 0,-1 0 1,1 0-1,0 0 1,0 0-1,-1 0 0,1 0 1,0 0-1,0 0 0,0 0 1,0 0-1,0 0 1,0 0-1,0-2 0,1 1-158,0 0-1,0-1 0,0 1 0,0 0 0,1 0 1,-1-1-1,1 1 0,-1 0 0,1 0 0,0 1 1,0-1-1,0 0 0,0 1 0,0-1 1,2-1-1,20-10-2841,1 0-1,1 2 1,47-15 0,-12 9-3532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 6438,'0'0'18604,"-9"3"-18588,6-3-15,-1 0-1,1 1 1,0-1-1,0 1 1,0 0-1,-1 0 1,1 0 0,0 0-1,0 1 1,1-1-1,-1 1 1,0 0-1,0 0 1,1 0-1,-1 0 1,1 0-1,0 0 1,0 1-1,0-1 1,0 1-1,0 0 1,0 0-1,1-1 1,-1 1-1,1 0 1,0 0-1,-1 0 1,2 1-1,-1-1 1,-1 6-1,3-8 3,-1 0-1,0 0 0,1 0 0,-1 0 1,1 1-1,-1-1 0,1 0 1,0 0-1,-1 0 0,1 0 0,0 0 1,0 0-1,0 0 0,-1-1 0,1 1 1,0 0-1,0 0 0,0-1 1,1 1-1,-1 0 0,0-1 0,0 1 1,0-1-1,0 0 0,0 1 0,1-1 1,-1 0-1,0 0 0,0 0 0,1 0 1,-1 0-1,2 0 0,52-1 477,-45 1-333,26-5-5,0-2 0,-1-1 1,0-1-1,0-3 1,33-15-1,3 1-2,-72 29-51,0 1-1,0-1 0,0 1 0,0-1 0,-1 0 0,0 1 1,1-1-1,-4 4 0,-9 9 372,11-13-368,0 0 1,0 0-1,0 0 0,0 1 0,1-1 1,-1 1-1,1-1 0,0 1 0,0 0 1,-2 7-1,9-11 8,-1 0 0,1-1 0,0 1 0,-1-1 0,1 0 1,8-3-1,41-23 184,-45 21-349,1 1 0,-1 0 1,1 0-1,0 1 0,1 0 0,-1 1 0,0 0 0,22-2 0,-31 5 48,-1 0 1,1 1-1,-1-1 0,1 1 0,-1-1 0,1 1 1,-1-1-1,1 1 0,-1-1 0,0 1 0,1-1 1,-1 1-1,0 0 0,1-1 0,-1 1 0,0 0 1,0-1-1,0 1 0,1-1 0,-1 1 1,0 0-1,0-1 0,0 1 0,0 0 0,0-1 1,-1 2-1,1 27 28,0-22-15,-1 13 25,3 11-59,-1-30 55,0 0-1,-1 0 1,1-1-1,0 1 1,0 0-1,0 0 1,0 0-1,0-1 1,0 1-1,0 0 1,0-1-1,0 1 1,0-1-1,0 1 1,0-1-1,0 0 1,0 0-1,1 1 1,-1-1-1,0 0 1,0 0-1,0 0 1,0 0-1,1 0 1,0 0-1,8-1 70,0-1 0,0 0-1,0 0 1,0-1 0,0 0-1,-1 0 1,0-1 0,1-1-1,-1 1 1,10-8 0,-8 5-107,0 1 0,1 0 0,0 0 1,0 2-1,18-6 0,-29 10 6,-1 0 0,1 0-1,-1 0 1,1 0 0,-1-1-1,1 1 1,-1 0 0,1 0 0,-1 0-1,1 0 1,-1 0 0,1 1-1,-1-1 1,1 0 0,-1 0 0,1 0-1,-1 0 1,1 1 0,-1-1-1,1 0 1,-1 0 0,1 1 0,-1-1-1,1 0 1,-1 1 0,0-1-1,1 0 1,-1 1 0,0-1-1,1 1 1,-1-1 0,0 1 0,1-1-1,-1 0 1,0 1 0,0-1-1,0 1 1,1-1 0,-1 2 0,-1 27 102,2 1-2067,0-30 1439,0 0 1,1 1 0,-1-1-1,0 0 1,1 0 0,-1 0 0,0 0-1,1 0 1,-1-1 0,0 1-1,1 0 1,-1-1 0,0 1-1,3-2 1,8-9-6372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44 14189,'0'0'9786,"9"5"-8863,-5-2-824,0-1 0,0 1 0,0-1-1,1 0 1,-1 0 0,1 0 0,0-1-1,0 1 1,-1-1 0,1-1 0,0 1-1,0-1 1,0 1 0,0-1 0,0-1-1,0 1 1,0-1 0,0 1 0,0-2-1,-1 1 1,1 0 0,0-1 0,-1 0-1,1 0 1,-1 0 0,0-1 0,6-3 0,-9 5-98,0 1 0,-1-1 0,1 1 1,0-1-1,0 0 0,0 0 1,0 1-1,-1-1 0,1 0 1,0 0-1,-1 0 0,1 0 1,-1 0-1,1 0 0,-1 0 1,1 0-1,-1 0 0,0 0 0,1 0 1,-1 0-1,0 0 0,0 0 1,0 0-1,0 0 0,0 0 1,0 0-1,0-1 0,0 1 1,0 0-1,0 0 0,-1 0 1,1 0-1,0 0 0,-1 0 0,1 0 1,-1 0-1,1 0 0,-1 0 1,0 0-1,1 0 0,-1 1 1,0-1-1,0 0 0,1 0 1,-1 1-1,0-1 0,0 0 1,0 1-1,0-1 0,0 1 0,0-1 1,0 1-1,0 0 0,0-1 1,0 1-1,0 0 0,0 0 1,0-1-1,-1 1 0,0 0 1,-6 0-34,0 1 0,0-1 1,0 1-1,0 1 0,1-1 1,-1 1-1,0 1 0,1-1 1,0 1-1,-1 1 0,-9 5 1,13-6 24,0 0-1,0-1 1,0 1 0,0 1 0,1-1 0,0 0 0,0 1 0,0 0 0,0 0 0,0 0 0,1 0 0,-1 0 0,1 0 0,0 1 0,1-1-1,-1 1 1,1-1 0,0 1 0,0-1 0,0 8 0,1-10-24,0 0 0,0 0 0,1 0 1,0 0-1,-1 0 0,1 1 0,0-1 0,0-1 0,0 1 0,0 0 1,0 0-1,0 0 0,1 0 0,-1-1 0,0 1 0,1-1 0,0 1 1,-1-1-1,1 0 0,0 1 0,0-1 0,-1 0 0,1 0 0,0 0 0,0 0 1,0-1-1,0 1 0,1-1 0,-1 1 0,0-1 0,0 1 0,4-1 1,5 1-574,1 1 1,-1-2-1,1 0 1,23-2-1,-22-1-488,1 0-1,-1-1 0,0 0 1,0-1-1,21-11 1,18-15-5250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2:5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8616,'0'0'326,"9"3"-428,29 3 204,0-2 0,0-1 0,0-2 0,0-2 0,52-7 0,64 0 189,-127 9-95,-1 2 0,0 1 1,37 11-1,38 6 198,342-9 103,-188-11-406,-44 3 77,291-30 0,-219-5-99,502 10 1,-634 28-40,505 14-135,432-47 49,-230 1 341,-279 20-112,793-22-212,-472 7 93,-1 60 138,922 55-411,172-116 155,-1764 12 74,850-20 33,-1073 29-103,89 3-233,-36 9-2648,-54-11-961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16656,'-8'6'1900,"-9"7"-906,0 1 0,1 1 0,1 0-1,-19 24 1,28-31-826,0 0-1,1 0 1,0 1 0,0 0-1,1 0 1,0 0 0,1 1-1,0-1 1,0 1-1,1 0 1,0 0 0,0 19-1,3 5-153,10 56-1,-6-135 488,0-35-1402,24 81-339,-13 1 1347,1-1 0,0 0 0,0-1 0,28-5 0,-36 1-29,1 0-1,-1-1 1,0 0 0,-1-1 0,1 0-1,-1 0 1,0-1 0,0 0 0,-1 0 0,0-1-1,-1 0 1,1-1 0,-1 1 0,-1-1-1,0 0 1,0 0 0,-1-1 0,0 1-1,0-1 1,-1 0 0,-1 0 0,3-14-1,-5 23-86,0 0 0,0 1 0,1-1 0,-1 1 0,0-1 0,0 1 0,0-1 0,0 0 0,0 1 0,0-1 0,0 1 0,0-1 0,0 0 0,0 1 0,-1-1 0,1 1-1,0-1 1,0 0 0,0 1 0,-1-1 0,1 1 0,0-1 0,-1 1 0,1-1 0,0 1 0,-1 0 0,1-1 0,-1 1 0,1-1 0,-1 1 0,1 0 0,-1-1 0,0 0 0,-20 8-197,-18 26 111,36-31 97,-12 16 157,-27 39 0,39-53-132,1 0 1,-1 0-1,1 0 0,0 0 0,0 0 1,1 1-1,-1-1 0,1 1 1,0-1-1,0 1 0,0-1 0,1 1 1,0 0-1,0-1 0,0 1 1,0 0-1,2 6 0,-1-10-8,-1 1 1,1-1-1,0 1 0,1-1 1,-1 0-1,0 1 0,0-1 1,0 0-1,1 0 0,-1 0 0,1 0 1,-1 0-1,1 0 0,-1 0 1,1-1-1,0 1 0,-1 0 1,1-1-1,0 1 0,-1-1 0,1 0 1,2 0-1,46 2 318,-39-2-274,0-1-116,0 0 0,0 0 0,0-2 0,-1 1 0,1-1 0,-1-1 1,0 0-1,12-6 0,18-6-133,-33 55 1269,-5-36-1040,0-1-1,0 1 0,0 0 1,0-1-1,1 1 0,-1-1 1,1 0-1,-1 0 0,1 0 1,0 0-1,0-1 0,0 1 1,0-1-1,0 1 0,0-1 1,1 0-1,-1 0 0,0-1 1,0 1-1,4 0 0,12 1 80,-1-1 1,29-2-1,-23 1-155,115-16-416,-99 30-287,-14-15-2513,-4-11-3715,-5-4-2031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14894,'0'0'8648,"31"53"-11627,-11-35-3010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15855,'0'0'7858,"-2"9"-7089,-1 10-604,1 1 1,1 0-1,0 0 1,2 0-1,0 0 1,6 28-1,1-11-184,-2 0-1,-2 1 1,-2 0-1,-1 0 0,-6 54 1,4-85 10,0 0-1,-1 0 1,0 0 0,0 0-1,0 0 1,-7 11 0,8-16 52,0 0 0,0 0 1,0-1-1,-1 1 0,1 0 1,0-1-1,-1 1 0,1-1 0,-1 1 1,0-1-1,1 0 0,-1 0 1,0 0-1,0 0 0,1 0 0,-1 0 1,0 0-1,0 0 0,0-1 1,0 1-1,0-1 0,0 1 1,0-1-1,-1 0 0,1 0 0,0 0 1,0 0-1,-2-1 0,2 0-16,1 1-1,0-1 0,0 0 1,-1 0-1,1 0 0,0 0 1,0 0-1,0 0 0,0 0 1,1 0-1,-1-1 0,0 1 1,0 0-1,1 0 0,-1-1 1,0 1-1,1-1 0,0 1 1,-1 0-1,1-1 0,0 1 1,0-1-1,-1 1 0,1-2 1,-2-44 67,2 41-89,0-8-61,1 0 0,0 1 0,1-1 0,0 0 0,1 0 0,0 1 0,1 0 0,9-20 0,-9 25 43,1 0-1,-1 1 1,1 0-1,1 0 1,-1 1-1,1-1 1,0 1-1,0 0 0,1 1 1,0-1-1,0 1 1,0 1-1,1 0 1,0 0-1,10-4 1,6 0-680,0 2 1,1 0 0,0 2 0,35-2-1,-47 5-570,23-4-4428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127 139 12396,'0'0'10906,"-11"-6"-10340,4 2-519,4 2-24,-1-1-1,1 1 0,-1 0 1,0 1-1,0-1 1,0 1-1,0-1 0,-7 0 1,9 2-16,0 0 0,0 0 1,0 1-1,0-1 0,0 0 0,0 1 1,0 0-1,0-1 0,0 1 0,0 0 1,0 0-1,0 0 0,1 0 0,-1 0 1,0 1-1,1-1 0,-1 0 1,1 1-1,-1-1 0,1 1 0,0 0 1,-1-1-1,1 1 0,0 0 0,-1 2 1,-1 0 0,0 1 0,1-1 1,-1 1-1,1 0 0,0 0 1,1 0-1,-1 0 0,1 0 1,0 0-1,0 0 0,0 0 1,1 1-1,-1-1 0,2 0 1,0 11-1,0-15 3,0 0-1,0 0 1,0 0-1,1 0 1,-1 0-1,0 0 1,0 0-1,1 0 1,-1 0 0,1-1-1,-1 1 1,1-1-1,-1 1 1,1-1-1,-1 1 1,1-1-1,-1 0 1,1 0 0,-1 0-1,1 0 1,0 0-1,-1 0 1,1 0-1,-1 0 1,1-1-1,-1 1 1,1-1-1,2 0 1,44-16 521,-32 7-338,0-1-1,0-1 0,-2-1 0,1 0 1,-2-1-1,0 0 0,0-1 0,-1 0 1,10-20-1,-30 73-448,5-17 131,0-12 116,1 1 0,0 0 0,1 0 0,0-1 0,0 1 0,1 0 0,2 16 0,-1-25-18,-1 0 0,1 0 0,-1 0 0,1 0 0,-1 0 0,1 0 0,0-1 0,0 1 0,-1 0 0,1 0 0,0 0 0,0-1 0,0 1 0,0-1 0,0 1 0,0 0 0,0-1 0,0 1 0,0-1 0,0 0 1,0 1-1,0-1 0,0 0 0,0 0 0,1 0 0,-1 0 0,0 0 0,0 0 0,0 0 0,0 0 0,0 0 0,0 0 0,1-1 0,-1 1 0,2-1 0,1 0-278,1 0 0,-1-1-1,1 1 1,-1-1 0,0 0 0,1 0-1,4-4 1,5-7-1330,-1-1 0,-1 0 0,0 0 0,-1-1-1,0-1 1,-1 0 0,-1 0 0,10-26 0,-56 123 9609,37-80-7940,-1-1 0,1 1-1,0 0 1,-1 0-1,1 0 1,0 0 0,0 0-1,0 0 1,0-1 0,0 1-1,0 0 1,0 0-1,0 0 1,0 0 0,0 0-1,0 0 1,0 0-1,1-1 1,-1 1 0,0 0-1,1 0 1,-1 0-1,1 0 1,-1-1 0,1 1-1,-1 0 1,1 0-1,-1-1 1,1 1 0,0-1-1,-1 1 1,1 0-1,0-1 1,0 1 0,-1-1-1,2 1 1,41 18 1237,-14-6-878,-13-4-347,0 1 0,0 1 0,-1 1 0,25 25 0,-36-34-12,-1 1 0,0 0 1,0 0-1,0 0 0,0 0 0,-1 0 0,1 1 0,-1-1 0,0 1 1,0-1-1,-1 1 0,1 0 0,-1 0 0,0 0 0,-1 0 0,1 0 1,-1 0-1,0 0 0,0 0 0,-1 0 0,1 0 0,-1 0 0,-3 9 1,3-11 159,-1 0 1,0 1 0,0-1 0,0-1 0,-1 1 0,1 0-1,-1 0 1,1-1 0,-1 0 0,0 1 0,0-1 0,0 0-1,0 0 1,0-1 0,-1 1 0,1-1 0,0 1 0,-7 0-1,8-1-97,-1 0-1,1-1 0,0 1 0,0-1 1,0 1-1,-1-1 0,1 0 1,0 0-1,-1 0 0,1-1 0,0 1 1,0 0-1,0-1 0,-1 1 0,1-1 1,0 0-1,0 0 0,0 0 0,0 0 1,0 0-1,0 0 0,0-1 0,1 1 1,-1 0-1,0-1 0,1 0 0,-1 1 1,1-1-1,-1 0 0,1 0 0,-1-2 1,-1-2-289,1 0-1,0-1 1,0 1 0,0-1 0,1 0 0,0 1 0,1-1 0,-1 0 0,1 0 0,1 1-1,-1-1 1,1 0 0,0 1 0,1-1 0,0 0 0,0 1 0,0 0 0,0-1 0,1 1-1,0 0 1,1 0 0,-1 0 0,1 1 0,0 0 0,1-1 0,-1 1 0,1 1 0,0-1-1,6-4 1,81-50-2479,-59 39 483,38-29-1,-61 41 2145,0-2 0,0 1 0,16-22 0,-25 30 192,1-1 0,-1 1 0,0-1 1,0 1-1,0-1 0,0 1 0,-1-1 0,1 0 1,0 1-1,-1-1 0,1 0 0,-1 0 1,1 1-1,-1-1 0,0 0 0,0 0 0,0 1 1,0-4-1,-1 4-29,1 0 1,-1 0 0,1 0-1,-1 0 1,1 0-1,-1 1 1,0-1 0,1 0-1,-1 0 1,0 1-1,0-1 1,1 1 0,-1-1-1,0 1 1,0-1-1,0 1 1,0-1 0,0 1-1,0 0 1,0-1-1,0 1 1,0 0 0,-2 0-1,-1-1-23,0 1 0,0 0 0,0 0 0,0 1 0,0-1 0,0 1 0,0 0 0,0 0 0,0 0 0,0 0 0,1 1 0,-1 0 0,0 0 0,1 0 0,-5 3 0,2 0-35,1 0 0,-1 0 0,1 1 0,0 0 0,1 0 0,-1 0 0,1 1 0,1-1 0,-1 1 0,1 0 0,0 0 0,0 0 0,1 1 0,0-1 0,1 1 0,-1-1 0,1 16 0,1-22-54,0 1 0,0-1-1,0 1 1,1-1 0,-1 0-1,1 1 1,-1-1 0,1 1 0,-1-1-1,1 0 1,0 1 0,0-1 0,0 0-1,0 0 1,0 0 0,0 0 0,0 1-1,0-2 1,0 1 0,0 0 0,0 0-1,2 1 1,1 0 23,0 0 1,1-1-1,-1 1 1,0-1-1,1 0 0,-1 0 1,7 0-1,4 0 50,-1-1 0,0 0 0,28-5 0,-24 0-113,1 0 0,-1-2-1,-1 0 1,1-2 0,23-14 0,15-7-47,-55 30 82,0-1 1,0 0 0,0 1 0,-1-1-1,1 1 1,0-1 0,0 1 0,0-1-1,0 1 1,0 0 0,0-1 0,0 1-1,0 0 1,0 0 0,0 0 0,0 0-1,0 0 1,0 0 0,0 0 0,0 0-1,0 0 1,0 0 0,0 1 0,0-1-1,0 0 1,0 1 0,0-1 0,0 1-1,1 0 1,0 25 1212,-3-23-1050,1 0 0,-1 0 0,1-1 0,0 1 0,1 0 0,-1 0 0,0 0 0,1 0 0,-1 0 0,2 3 1,0-5-123,0 0 1,-1 0 0,1 0 0,0 0 0,0 0 0,-1-1 0,1 1 0,0-1 0,0 1-1,0-1 1,0 0 0,0 0 0,-1 0 0,1 0 0,0 0 0,2-1 0,34-2 318,-25 0-340,-1 0-1,0-2 1,0 1-1,12-7 1,-14 6-72,1 0-1,0 0 1,0 2 0,22-6-1,-19 18-317,-2 1 425,-7-9-191,-1 0-1,1 0 1,0-1 0,0 1 0,0-1 0,-1 0-1,1 0 1,0-1 0,0 1 0,0-1 0,-1 0-1,1-1 1,7-2 0,-8 2-750,0 0 0,0 0 0,0-1 0,0 1 0,0-1 0,-1 0 0,1 0 0,5-7 0,8-12-7883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10634,'-5'5'4388,"-1"3"-2210,6-1-1377,0 1-705,8 3 32,8 0-961,8-2-3010,3-1-1090,-1-3-2754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9865,'0'0'13213,"-9"3"-12695,6-3-530,-34 12 519,36-11-507,-1-1 0,1 1 0,-1 0-1,1-1 1,-1 1 0,1 0 0,-1 0 0,1 0-1,0 0 1,0 0 0,-1 0 0,1 1 0,0-1 0,0 0-1,0 1 1,1-1 0,-1 0 0,0 1 0,0-1 0,1 1-1,-1-1 1,1 1 0,-1 2 0,1-2-135,1 0 0,0-1 1,0 1-1,0 0 0,0-1 1,0 1-1,0-1 0,1 0 1,-1 1-1,0-1 0,1 0 0,-1 0 1,1 0-1,-1 0 0,1 0 1,-1 0-1,1 0 0,0-1 1,0 1-1,-1 0 0,1-1 0,0 0 1,2 1-1,50 11-2401,-49-11 2294,130 22-724,-135-23 1029,0 0 1,-1 0-1,1 0 1,0 0-1,0 1 1,-1-1-1,1 0 1,0 0-1,0 0 1,-1 0-1,1 1 1,0-1-1,0 0 1,0 0-1,0 1 1,-1-1-1,1 0 1,0 0-1,0 1 1,0-1-1,0 0 1,0 0-1,0 1 1,0-1-1,-1 0 1,1 0-1,0 1 1,0-1-1,0 0 1,0 1-1,0-1 1,0 0-1,1 0 1,-1 1-1,0-1 1,0 0-1,0 1 1,0-1-1,0 0 1,0 0 0,0 1-1,1-1 1,-1 0-1,0 0 1,0 1-1,0-1 1,0 0-1,1 0 1,-1 0-1,0 0 1,0 1-1,1-1 1,-1 0-1,0 0 1,0 0-1,1 0 1,-1 0-1,0 0 1,0 1-1,1-1 1,-1 0-1,0 0 1,1 0-1,-1 0 1,-21 10 1001,20-9-1027,-17 6 287,-5 3-471,-1-1 1,-33 7-1,56-15-272,1-2 309,0 1 0,0 0 0,0 0 0,0 0 0,0 0 0,0 0-1,0 0 1,0 0 0,1-1 0,-1 1 0,0 0 0,0 0 0,0 0 0,0 0 0,0 0 0,0-1-1,0 1 1,0 0 0,0 0 0,0 0 0,0 0 0,-1 0 0,1-1 0,0 1 0,0 0 0,0 0 0,0 0-1,0 0 1,0 0 0,0 0 0,0 0 0,0-1 0,0 1 0,0 0 0,0 0 0,-1 0 0,1 0 0,0 0-1,0 0 1,0 0 0,0 0 0,0 0 0,0 0 0,-1 0 0,1 0 0,0 0 0,0-1 0,0 1-1,0 0 1,0 0 0,0 0 0,-1 0 0,1 0 0,0 0 0,0 0 0,0 0 0,0 1 0,-1-1 0,12-16-6137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11563,'0'0'3086,"0"10"-663,0-5-2157,4 114 3845,-2-102-3976,1 1 0,0-1 1,1 0-1,1 0 1,9 21-1,-11-29-245,-1-3-252,0-1 0,1 1 0,-1-1 0,1 0 0,0 1 0,0-1 0,1 0 0,-1-1 0,1 1 0,0-1 0,0 0 0,1 1 0,9 5 0,-13-9-1565,-7-19-3056,-11-1 3748,-25-16 3824,27 24-1848,2 0 227,-33-29 2568,44 38-3194,0-1 0,-1 1 1,1-1-1,0 1 1,1-1-1,-1 0 1,0 0-1,1 0 1,0 0-1,-1 0 1,1 0-1,0 0 1,1 0-1,-2-6 1,2 8-313,1 0 0,-1 0 0,0 0 0,1 0 0,-1 0 1,1 1-1,-1-1 0,1 0 0,0 0 0,-1 0 0,1 1 1,0-1-1,-1 0 0,1 1 0,0-1 0,0 0 0,0 1 0,-1-1 1,1 1-1,0-1 0,0 1 0,0 0 0,0-1 0,0 1 0,0 0 1,0 0-1,0-1 0,0 1 0,1 0 0,37-3 512,-32 3-515,109-6-3235,-73 0-2648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14798,'0'0'7741,"-9"2"-6957,0 1-784,0 1 0,0 0 0,0 0 0,1 1 0,-1 0 0,1 1 0,-13 11 0,16-13-10,1 0 1,0 0 0,0 0-1,0 1 1,1-1-1,-1 1 1,1 0-1,0 0 1,1 0-1,-1 0 1,1 1-1,0-1 1,0 1-1,1-1 1,-1 1-1,1 0 1,0 5 0,1-10 4,0 0 1,0 1 0,0-1 0,0 0-1,1 0 1,-1 0 0,0 0 0,1 0 0,-1 0-1,1 0 1,-1 0 0,1 0 0,-1 0-1,1 0 1,0 0 0,0 0 0,-1 0 0,1-1-1,0 1 1,0 0 0,0 0 0,0-1-1,0 1 1,1 0 0,33 7 59,-20-7-1,0-2 0,29-4 1,40-18-1098,-4-11-4166,-31 11-2227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14958,'0'0'7058,"-4"11"-6429,-8 31-30,2 0 0,1 1 0,3 0 0,1 1-1,2 47 1,6-54-510,5-30 141,5-20 150,6-32 250,-7 11-3605,0 15-5618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10122,'0'0'14584,"-2"9"-14402,-2 20-38,-3 46 0,8-74-135,-1 0 0,0 0 0,1 0 1,-1 0-1,1 0 0,0-1 0,-1 1 1,1 0-1,0 0 0,-1 0 0,1-1 1,0 1-1,0 0 0,0-1 0,0 1 0,0 0 1,0-1-1,0 1 0,0-1 0,0 0 1,0 1-1,0-1 0,0 0 0,0 0 0,0 1 1,0-1-1,0 0 0,0 0 0,0 0 1,0 0-1,0-1 0,0 1 0,1 0 0,-1 0 1,0-1-1,0 1 0,1-1 0,45-11 361,19-28-260,-52 30-143,0 1 1,0 1-1,29-12 0,-43 19 24,1 1-1,-1 0 0,1 0 1,-1 0-1,1 0 1,-1 0-1,1 0 0,-1-1 1,1 1-1,-1 0 0,1 1 1,-1-1-1,1 0 1,-1 0-1,1 0 0,-1 0 1,1 0-1,-1 0 1,0 0-1,1 1 0,-1-1 1,1 0-1,-1 0 1,1 1-1,-1-1 0,0 0 1,1 1-1,-1-1 1,0 0-1,1 1 0,-1-1 1,0 1-1,1-1 1,-1 0-1,0 1 0,0-1 1,0 1-1,1-1 0,-1 1 1,0-1-1,0 1 1,0 0-1,3 32 302,-3-30-230,-1 0-1,1 0 1,0 0 0,0 0-1,0 0 1,1 0-1,-1 0 1,1 0 0,0 0-1,-1 0 1,1 0-1,0-1 1,1 1 0,-1 0-1,4 4 1,-2-5-32,1 0 0,0-1-1,-1 1 1,1-1 0,0 0 0,0 0 0,0 0 0,0-1-1,0 1 1,0-1 0,0 0 0,0 0 0,0-1-1,0 1 1,0-1 0,0 0 0,6-2 0,9-3 158,-1-1 0,24-13 0,-19 9-131,-19 9-111,1 0-1,0 0 0,0 0 0,0 0 0,0 1 0,0 0 1,1 0-1,-1 0 0,0 1 0,7-1 0,-10 3-817,5 1-1133,-1-5-4295,1-8-639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2:5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12716,'10'3'-94,"-1"-1"1,1 0-1,-1 0 0,1-1 1,0-1-1,0 0 0,-1 0 1,17-3-1,13 1 94,419-13-448,6-1-295,-198 17 701,909-24-17,1044-62 208,-2134 83-149,1390-8 101,353-11 54,291-24 6,157 15-474,-1338 13 412,973 36 50,587-9-533,-232 35 1340,-1227 16-863,141 11 364,-1151-70-639,83 10 476,-100-11-679,0 2 1,0 0 0,-1 0-1,1 1 1,-1 0-1,16 9 1,-22-8-3892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7495,'0'0'2947,"68"44"-3748,-37-35-3331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171 180 11723,'0'0'3908,"-10"2"-1362,-6 1-2114,2 1-1,-1 1 0,0 0 1,1 1-1,-15 8 1,24-11-281,0 0 1,0 1 0,0-1 0,0 1 0,1 0 0,0 0 0,0 0-1,-6 9 1,8-11-94,1 1 1,-1-1-1,1 1 0,0-1 0,0 1 1,0 0-1,1 0 0,-1-1 0,1 1 0,-1 0 1,1 0-1,0-1 0,0 1 0,0 0 1,0 0-1,1 0 0,-1-1 0,1 1 0,1 4 1,-1-5-47,1 0 1,-1 0-1,1 0 1,-1 0-1,1 0 0,0-1 1,0 1-1,0-1 1,0 1-1,0-1 1,0 0-1,0 1 1,0-1-1,0 0 1,0-1-1,1 1 1,-1 0-1,0-1 1,1 1-1,-1-1 0,1 1 1,-1-1-1,0 0 1,4-1-1,2 2 38,0-1-1,0-1 0,0 0 0,0 0 1,0 0-1,9-4 0,-5 0-93,-1-2 0,0 1 0,0-2 0,0 1 0,-1-1 0,0-1 0,-1 0 0,0 0 0,0-1 0,-1 0 0,0-1 0,-1 0 0,0 0 0,-1 0 0,7-17 0,-14 18-363,-9 17 359,-10 16 225,18-21-161,1 0 0,0 0-1,0 0 1,0 0 0,0 0-1,0 0 1,0 0 0,1 0 0,-1 0-1,0 0 1,1 1 0,0-1-1,0 0 1,0 0 0,0 1 0,0-1-1,0 0 1,0 0 0,1 4-1,0-5 11,0 0 0,0 0 0,0 0-1,0 0 1,0 0 0,0 0 0,0 0-1,1 0 1,-1 0 0,0-1 0,0 1-1,1 0 1,-1-1 0,0 1 0,1-1-1,-1 1 1,0-1 0,1 0 0,-1 0-1,1 0 1,-1 0 0,2 0 0,5 0 93,0-1 1,-1 1-1,1-2 1,-1 1-1,1-1 0,-1 0 1,0-1-1,0 0 1,0 0-1,8-5 1,3-4-45,0-2 0,-1 0 0,-1-2 0,22-23 0,-29 28-98,0 0 1,-1-1-1,0 0 0,-1 0 0,0-1 0,-1 0 0,9-26 0,-15 25-149,-11 18 182,-10 18-88,2 2 299,1 1 1,-30 53-1,42-65-132,0 0 1,0 0-1,1 1 0,1-1 1,0 1-1,1 0 0,1 0 1,-1 23-1,2-35-79,1-1 1,0 1-1,0-1 0,0 1 1,0-1-1,0 1 0,0-1 1,0 1-1,0-1 0,0 1 1,1-1-1,-1 1 0,1-1 1,-1 1-1,1-1 0,0 0 1,-1 1-1,1-1 0,0 0 1,0 0-1,0 1 0,0-1 1,0 0-1,0 0 0,0 0 1,0 0-1,0 0 0,1-1 1,-1 1-1,0 0 0,1 0 1,-1-1-1,0 1 0,1-1 1,-1 1-1,1-1 0,-1 0 1,1 1-1,-1-1 0,1 0 1,-1 0-1,1 0 0,-1 0 1,1 0-1,1-1 0,2 0 20,0-1-1,0 1 1,0-1-1,-1 0 1,1 0-1,-1-1 1,1 1 0,-1-1-1,0 0 1,0 0-1,0-1 1,4-4-1,-3 3-18,-1 0 0,0-1-1,0 0 1,0 1 0,-1-1-1,0 0 1,0-1 0,0 1-1,-1-1 1,0 1 0,0-1-1,1-7 1,-3 13-112,5 14-246,0-8 357,1 1 1,-1-2-1,1 1 1,0-1 0,0 0-1,1 0 1,-1 0 0,1-1-1,0 0 1,0 0-1,0-1 1,0 0 0,0 0-1,0-1 1,1 0-1,-1 0 1,9 0 0,-10-1 0,-1 0 0,1 0 0,0-1 0,0 0 0,-1 0 0,1 0 1,-1 0-1,1-1 0,-1 0 0,8-4 0,-10 4-12,-1 1 1,1-1-1,-1 0 0,1 0 1,-1 0-1,0 0 0,0-1 0,0 1 1,0-1-1,0 1 0,0-1 0,-1 0 1,1 1-1,-1-1 0,0 0 1,0 0-1,0 0 0,0 0 0,0-6 1,-1 9-12,1-1 0,-1 0 1,0 0-1,0 1 0,0-1 1,0 0-1,0 0 1,-1 1-1,1-1 0,0 0 1,0 0-1,0 1 0,-1-1 1,1 0-1,0 1 0,-1-1 1,1 0-1,-1 1 1,1-1-1,0 0 0,-1 1 1,0-1-1,1 1 0,-1-1 1,1 1-1,-1-1 0,0 1 1,0-1-1,-26-4-326,22 5 290,0 1 1,0-1 0,0 1 0,0 0 0,0 1 0,0-1-1,0 1 1,1 0 0,-6 2 0,7-2 28,1 0 1,-1 0-1,1 0 1,0 1-1,-1-1 1,1 0-1,0 1 1,0 0-1,0-1 1,1 1-1,-1 0 1,1 0-1,-1 0 1,1 0-1,0 0 1,0 0-1,0 0 1,1 0-1,-1 1 1,1-1-1,0 0 1,0 0-1,0 1 1,0-1-1,0 0 1,1 0-1,0 1 1,-1-1-1,1 0 1,2 3-1,-2-3-241,0-1 0,1 1 0,-1-1-1,1 0 1,0 1 0,0-1-1,0 0 1,0 0 0,4 2 0,-3-2-406,0 0-1,1 0 1,-1 0 0,1-1 0,-1 1 0,1-1 0,-1 0 0,6 1 0,29 1-10390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13261,'0'0'10025,"-11"-2"-9475,4 0-546,-1 0 0,0 1 0,1 0 0,-1 1 0,0 0 0,0 0 0,1 0 1,-1 1-1,0 0 0,1 1 0,-1-1 0,0 2 0,1-1 0,0 1 0,0 0 0,-11 6 0,-28 29 708,43-36-635,1 1 0,0-1 0,-1 1 0,1 0 0,0-1 0,1 1 0,-1 0 0,0 0 0,1 1 0,0-1 0,0 0 0,0 0 0,0 0 0,0 1 0,0 3-1,1-6-70,1 0-1,-1 0 0,0 0 0,1 1 0,-1-1 1,1 0-1,0 0 0,-1 0 0,1 0 0,-1 0 1,1-1-1,0 1 0,0 0 0,0 0 0,0 0 1,-1-1-1,1 1 0,0 0 0,0-1 0,0 1 1,1-1-1,-1 1 0,0-1 0,0 1 0,0-1 1,0 0-1,0 0 0,0 1 0,0-1 0,3 0 1,44 2 43,-39-2-158,14 0-1426,0 0-1,0-2 1,0 0 0,35-10-1,-12-5-5430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11851,'0'0'1837,"-10"10"138,1-2-1489,0 0 0,1 1 0,0 0 1,0 0-1,1 1 0,0 0 0,1 0 0,0 1 1,1-1-1,0 1 0,0 1 0,-4 16 0,7-17-106,0 1-1,0-1 1,2 0-1,-1 1 1,1-1-1,3 20 1,-3-28-347,1-1 0,-1 0 1,1 0-1,0 1 1,0-1-1,0 0 1,0 0-1,1 0 1,-1 0-1,0 0 1,1-1-1,-1 1 1,1 0-1,0-1 0,0 1 1,-1-1-1,1 1 1,0-1-1,0 0 1,0 0-1,1 0 1,-1 0-1,0 0 1,0 0-1,0-1 1,1 1-1,-1-1 0,0 1 1,1-1-1,-1 0 1,0 0-1,1 0 1,-1 0-1,0 0 1,1-1-1,-1 1 1,0-1-1,5-1 1,2-1 53,0 0 0,-1-1 0,1 0 0,-1-1 1,1 1-1,-1-1 0,-1-1 0,1 0 0,7-8 1,-7 8-92,-1 0 0,0 0 0,1 0 0,0 1 1,1 0-1,-1 0 0,1 1 0,12-4 1,-20 8 0,-1 0 1,1 0-1,-1 0 1,1 0 0,-1-1-1,0 1 1,1 1-1,-1-1 1,1 0-1,-1 0 1,1 0 0,-1 0-1,0 0 1,1 0-1,-1 0 1,1 1-1,-1-1 1,0 0 0,1 0-1,-1 0 1,0 1-1,1-1 1,-1 0-1,0 1 1,1-1 0,-1 0-1,0 1 1,0-1-1,1 0 1,-1 1-1,0-1 1,0 0-1,1 1 1,2 20 162,-8 26 187,4-42-366,1-4-9,-1 0 0,1 0-1,0 1 1,-1-1 0,1 0 0,0 0-1,0 0 1,0 1 0,0-1-1,0 0 1,0 0 0,0 0-1,0 1 1,0-1 0,1 0-1,-1 0 1,0 0 0,1 0-1,-1 1 1,1-1 0,0 0-1,-1 0 1,1 0 0,0 0 0,-1 0-1,1 0 1,0-1 0,0 1-1,0 0 1,0 0 0,0 0-1,0-1 1,0 1 0,0-1-1,0 1 1,0-1 0,0 1-1,0-1 1,1 1 0,-1-1 0,2 0-1,3 0-749,1 0 0,-1-1 0,0 0-1,0 0 1,0-1 0,0 1 0,7-4-1,23-8-6433,2-2-5285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 12043,'0'0'5414,"-8"2"-1923,0-1-2896,-56 12 2407,61-13-2884,0 1 1,0-1-1,0 1 1,1 0 0,-1 0-1,0 0 1,1 1-1,-1-1 1,1 1-1,-1-1 1,1 1 0,0 0-1,-1 0 1,1 0-1,0 0 1,0 0-1,1 1 1,-1-1 0,-2 4-1,4-5-123,0 0 1,1-1-1,-1 1 0,0 0 0,0 0 1,1 0-1,-1-1 0,1 1 0,-1 0 0,0-1 1,1 1-1,-1 0 0,1-1 0,0 1 1,-1-1-1,1 1 0,-1 0 0,1-1 0,0 0 1,-1 1-1,1-1 0,0 1 0,0-1 1,-1 0-1,1 0 0,0 1 0,0-1 1,0 0-1,-1 0 0,1 0 0,0 0 0,0 0 1,0 0-1,1 0 0,33 3-3,-32-3-4,15 0-96,0-2-1,0 0 1,0-1-1,0 0 1,-1-2-1,1 0 1,-1-1-1,32-16 1,12-3-250,-61 25 346,1-1 0,-1 1 0,1-1-1,0 1 1,-1 0 0,1 0 0,0-1 0,-1 1 0,1 0 0,0 0 0,0 0 0,-1-1 0,1 1 0,0 0 0,0 0 0,-1 0 0,1 0 0,0 1 0,0-1 0,-1 0 0,1 0-1,0 0 1,0 0 0,-1 1 0,1-1 0,0 0 0,-1 1 0,1-1 0,0 1 0,0 19 217,-2-19-192,1 1 1,0 0 0,-1-1-1,1 1 1,0 0-1,0-1 1,0 1-1,0 0 1,0-1 0,1 1-1,-1 0 1,0-1-1,1 1 1,-1 0-1,1-1 1,0 1 0,0-1-1,-1 1 1,1-1-1,1 2 1,68 43-674,-53-37 130,-2 0 0,1 1 0,20 18 0,-32-24 508,0 0-1,-1 0 1,1 0 0,-1 1 0,0-1 0,0 1 0,0 0 0,0 0 0,-1 0 0,0 0 0,0 0 0,0 1-1,-1-1 1,0 0 0,1 11 0,-1-4 46,0-1 0,-1 1 0,-1 0 1,1-1-1,-2 1 0,0-1 0,-6 20 0,7-27 71,-1-1 0,1 0 0,-1 1 0,0-1 0,0 0 0,-1 0-1,1 0 1,-1 0 0,1 0 0,-1-1 0,0 1 0,0-1 0,0 0 0,0 0 0,-1 0 0,1 0 0,0 0 0,-1-1 0,1 0-1,-1 1 1,0-1 0,1-1 0,-1 1 0,0 0 0,0-1 0,1 0 0,-5 0 0,6 0-78,1 0 1,-1 0-1,1 0 1,0 0-1,-1-1 1,1 1-1,0-1 1,-1 1-1,1-1 1,0 1-1,-1-1 1,1 0-1,0 1 1,0-1-1,0 0 1,0 0-1,0 0 1,0 0-1,0 0 1,0 0-1,0 0 1,0 0-1,0 0 1,1-1-1,-1 1 1,0 0-1,1-1 1,-1 1-1,1 0 1,0-1-1,-1 1 1,1 0-1,0-1 1,0 1-1,0-1 1,0 1-1,0 0 1,0-1-1,0 1 1,0-1-1,1 1 1,0-3-1,0-3-247,0 0 0,1 0 0,0-1 0,0 2-1,1-1 1,0 0 0,4-7 0,1 2-120,1 1 0,0 0 1,0 1-1,1 0 0,0 1 0,1 0 1,19-13-1,8-1 355,44-19 1,-43 24 338,44-30 1,-77 44-2,1-1-1,-1-1 1,0 1 0,-1-1 0,1-1 0,6-9-1,-11 15-299,0 0 0,-1 0 0,1 0 0,0 0 0,0 0-1,-1 0 1,1 0 0,-1 0 0,1 0 0,-1 0 0,1 0 0,-1 0-1,0 0 1,0-1 0,1 1 0,-1 0 0,0 0 0,0 0 0,0-1 0,0 1-1,-1 0 1,1 0 0,0 0 0,0 0 0,-1-1 0,1 1 0,-1 0-1,1 0 1,-1 0 0,1 0 0,-1 0 0,1 0 0,-1 0 0,0 0-1,0 0 1,0 0 0,1 0 0,-1 1 0,0-1 0,0 0 0,0 1-1,0-1 1,0 0 0,0 1 0,-1-1 0,1 1 0,0 0 0,0-1 0,0 1-1,0 0 1,0 0 0,-2-1 0,-3 0-61,0 1 0,0-1 0,0 1 0,0 0 0,0 0 0,0 1 0,0-1 0,0 1 0,0 1 0,1-1 0,-1 1 0,0 0 0,1 0 1,-1 1-1,1-1 0,-6 5 0,8-5 19,0 0 0,0 1 1,0-1-1,0 1 1,0-1-1,1 1 1,0 0-1,-1 0 0,1 0 1,0 1-1,0-1 1,0 0-1,1 1 1,-1-1-1,1 1 0,0-1 1,0 1-1,0 0 1,1 0-1,-1-1 0,1 1 1,0 0-1,0 0 1,0 0-1,0-1 1,2 7-1,-1-7 11,0 0 1,0 0-1,1 0 1,-1 0-1,1-1 0,0 1 1,0 0-1,0-1 1,0 1-1,0-1 0,1 0 1,-1 0-1,1 0 1,-1 0-1,1 0 1,0 0-1,0-1 0,0 1 1,0-1-1,0 0 1,0 0-1,5 1 0,5 1-862,1 0-1,0 0 0,27 0 0,4-3-5224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61 17777,'-7'4'6406,"20"-4"-5766,16 0-223,17-1 576,16-8-353,10-2-383,3 1-225,-2-2-769,-12 4-2338,-15 1-1025,-19 0-2850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8104,'0'0'14093,"66"9"-13837,-9-11-224,7-3 0,5 0-128,7-4-2562,-12-3-1474,-4-6-3363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7623,'0'0'11531,"11"61"-9961,-2-44-353,6 1-288,-4 1-417,-7 6-352,-4 3-64,-4 6 129,-22 5-1,-8 2-64,-9 2-96,3-7-1505,0-8-3236,9-8-12011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16816,'0'0'9139,"-2"10"-9390,-5 14 260,1 1 1,2-1-1,0 1 0,2 0 0,1 1 0,3 46 0,-2-71-9,1 0-1,-1 0 0,0 0 0,1 0 0,-1-1 0,1 1 1,-1 0-1,1 0 0,-1-1 0,1 1 0,-1 0 0,1-1 0,0 1 1,-1-1-1,1 1 0,0 0 0,0-1 0,-1 0 0,1 1 1,0-1-1,0 1 0,0-1 0,0 0 0,-1 0 0,1 0 1,0 1-1,0-1 0,0 0 0,0 0 0,0 0 0,0 0 1,0 0-1,0-1 0,-1 1 0,1 0 0,0 0 0,0 0 1,0-1-1,0 1 0,-1-1 0,1 1 0,0 0 0,0-1 1,0 0-1,-1 1 0,2-2 0,36-26 585,-11-1 263,0-1 0,38-59 0,-65 89-851,0-1 1,0 1-1,0 0 1,0 0-1,0 0 0,0 0 1,0-1-1,0 1 0,0 0 1,0 0-1,1 0 1,-1 0-1,0 0 0,0 0 1,0-1-1,0 1 1,0 0-1,0 0 0,0 0 1,1 0-1,-1 0 1,0 0-1,0 0 0,0 0 1,0 0-1,0-1 1,1 1-1,-1 0 0,0 0 1,0 0-1,0 0 0,0 0 1,1 0-1,-1 0 1,0 0-1,0 0 0,0 0 1,0 0-1,1 0 1,-1 0-1,0 1 0,0-1 1,0 0-1,0 0 1,0 0-1,1 0 0,-1 0 1,0 0-1,0 0 1,0 0-1,0 0 0,0 0 1,0 1-1,1-1 0,-1 0 1,0 0-1,0 0 1,0 0-1,0 0 0,0 1 1,0-1-1,0 0 1,0 0-1,0 0 0,0 0 1,0 0-1,0 1 1,0-1-1,4 22-137,-3 36 164,-1-52 24,0 106-800,31-149-2792,18-32-4238,-19 30 1355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6502,'0'0'7976,"-7"8"-5590,-8 8-155,-1 0 1,-34 25-1,45-37-2095,0 0-1,1 0 0,-1 0 1,1 1-1,0 0 1,1 0-1,-4 6 0,5-10-158,1 1 0,0 0 0,0-1 0,0 1-1,1 0 1,-1 0 0,0 0 0,1 0 0,-1 0 0,1 0-1,0 0 1,-1-1 0,1 1 0,0 0 0,0 0-1,0 0 1,1 0 0,-1 0 0,0 0 0,1 0 0,-1 0-1,1 0 1,0 0 0,-1 0 0,3 3 0,-2-4 34,0 0 1,0-1-1,0 1 1,0 0-1,1-1 1,-1 1-1,0 0 1,0-1-1,0 1 1,1-1-1,-1 0 1,0 1-1,1-1 1,-1 0-1,0 0 1,1 0-1,-1 0 1,0 0-1,1 0 1,-1 0-1,0-1 1,0 1-1,1 0 1,-1-1-1,0 1 1,0-1-1,1 1 1,-1-1-1,0 1 1,0-1-1,0 0 0,0 0 1,1-1-1,40-32 1065,-36 28-1048,45-34 321,-48 38-348,0 1-1,0-1 0,0 0 0,0 1 0,0-1 1,1 1-1,-1 0 0,0 0 0,1 0 0,-1 1 1,1-1-1,-1 1 0,1 0 0,-1 0 0,1 0 1,4 1-1,-6 0-2,0 0 1,-1 0-1,1 0 1,0 0 0,-1 0-1,1 1 1,-1-1-1,0 0 1,1 1-1,-1 0 1,0-1-1,0 1 1,0-1-1,0 1 1,0 0 0,0 0-1,0 0 1,-1-1-1,1 1 1,-1 0-1,1 0 1,-1 3-1,0-4 5,0 1 0,0-1 0,0 0 0,0 1 0,1-1 0,-1 1 0,0-1 0,1 0 0,-1 1 1,1-1-1,0 0 0,-1 1 0,1-1 0,0 0 0,0 0 0,-1 0 0,1 0 0,0 0 0,0 0 0,0 0 0,1 0 0,-1 0 0,0 0 0,0 0 0,0-1 0,1 1 0,-1 0 0,0-1 0,1 1 0,-1-1 0,0 0 0,1 1 0,-1-1 0,1 0 0,-1 0 0,0 0 0,1 0 0,-1 0 0,1 0 0,-1 0 0,0-1 0,3 1 0,6-3 63,0-1 1,0 0-1,0 0 0,-1-1 1,0 0-1,11-8 1,-12 7-71,0 1 0,1 0 0,0 0 1,0 1-1,0 0 0,0 1 0,0 0 1,1 0-1,10-1 0,-16 3-9,-1 1 0,1-1 0,-1 1 0,1 1 1,-1-1-1,1 0 0,0 1 0,-1-1 0,1 1 0,-1 0 0,0 0 0,1 1 0,-1-1 1,0 1-1,0-1 0,4 4 0,-2 0 13,0 0 0,-1 0 0,1 0 0,-1 1 0,-1 0 0,1-1 0,4 11 0,-8-15-17,1 0 0,0 1 0,0-1 0,0 0 0,-1 0 0,1 0 0,0 0 0,1 0 0,-1 0 0,0 0 0,0 0 0,0 0 0,0-1 0,1 1 0,-1 0 0,0-1 0,1 1-1,-1-1 1,1 0 0,-1 1 0,0-1 0,1 0 0,-1 0 0,1 0 0,-1 0 0,1 0 0,-1 0 0,0 0 0,1 0 0,-1 0 0,1-1 0,-1 1 0,0-1 0,2 0 0,7-3-369,-1 0 1,-1-1 0,1 0-1,9-7 1,0 1-1464,56-27-6281,-34 21 2546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13869,'0'0'320,"7"9"-1131,-4-5 793,0 0-1,1 0 1,-1-1-1,1 1 1,0-1-1,0 0 1,0 0 0,1 0-1,-1-1 1,0 1-1,1-1 1,0 0 0,0 0-1,-1-1 1,1 1-1,0-1 1,0 0-1,0-1 1,9 1 0,42 1-108,0-3 0,0-2 0,57-11 0,165-44-654,-258 53 724,87-16-78,0 4 1,2 5-1,-1 5 1,202 12-1,-180 4 445,-1-6 0,1-5-1,0-7 1,130-24 0,79-52-149,-210 48-3,228-35 0,-325 69-153,1 0-1,51 4 1,-72 0-86,1 1 1,-1 0 0,1 1 0,-1 0 0,0 1 0,0 1 0,0-1 0,-1 2 0,17 9 0,-4 3-649,-1 1 0,-1 1 0,-1 0 0,23 29-1,9 17-3632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109 283 7271,'0'0'11904,"-10"6"-9416,2 0-2075,1-1 49,-1 1 0,-1-1-1,1 0 1,-1-1 0,1 0 0,-1 0 0,-1-1 0,-12 3 0,27-7-529,-1-1 1,1 1 0,0-1-1,0 0 1,-1-1 0,1 1 0,-1-1-1,0 0 1,7-6 0,-8 6-85,1 0 0,0 0 0,0 0 1,0 0-1,0 1 0,1 0 1,-1-1-1,0 2 0,1-1 1,0 0-1,9-1 0,-14 4 134,1-1 0,-1 1 1,0-1-1,1 1 0,-1 0 0,1-1 0,-1 1 0,0 0 0,0-1 0,1 1 1,-1 0-1,0-1 0,0 1 0,0 0 0,0-1 0,0 1 0,0 0 0,0 0 1,0-1-1,0 1 0,0 0 0,0-1 0,0 1 0,-1 0 0,1-1 0,0 1 1,-1 0-1,-5 24 83,-9 9 83,9-22-53,1 0 0,0 0 1,1 1-1,-4 18 0,8-31-74,0 1-1,-1-1 1,1 1-1,0-1 0,0 1 1,0 0-1,0-1 1,0 1-1,0-1 0,0 1 1,0 0-1,0-1 1,0 1-1,0-1 0,1 1 1,-1-1-1,0 1 0,0 0 1,0-1-1,1 1 1,-1-1-1,0 1 0,1-1 1,-1 1-1,1-1 1,-1 0-1,0 1 0,1-1 1,-1 1-1,2 0 1,17-4 640,21-20 425,4-10-746,-1-3-1,-1-2 0,-2-1 1,-2-2-1,-2-2 0,-1-1 1,37-64-1,-70 104-361,0 1 0,0 0 0,0-1 0,-1 1 1,1-1-1,-1 1 0,0-1 0,0 0 0,0 0 0,1-6 0,-23 26-443,-17 27 457,-44 64-1,69-88 58,0 1 1,2 1-1,0-1 0,2 2 0,0-1 0,-6 28 0,14-48-46,1-1-1,0 1 0,-1-1 0,1 1 1,0-1-1,0 1 0,-1 0 1,1-1-1,0 1 0,0-1 0,0 1 1,0-1-1,0 1 0,0 0 1,0-1-1,0 1 0,0-1 1,0 1-1,0-1 0,0 1 0,0 0 1,1-1-1,-1 1 0,0-1 1,0 1-1,0-1 0,1 1 1,-1-1-1,0 1 0,1-1 0,-1 1 1,1-1-1,-1 0 0,0 1 1,1-1-1,-1 0 0,1 1 1,-1-1-1,1 0 0,-1 1 0,1-1 1,-1 0-1,1 0 0,0 0 1,-1 1-1,1-1 0,-1 0 1,1 0-1,-1 0 0,1 0 0,0 0 1,-1 0-1,1 0 0,-1 0 1,1 0-1,-1 0 0,1-1 1,0 1-1,-1 0 0,1 0 0,-1-1 1,1 1-1,-1 0 0,1 0 1,-1-1-1,1 1 0,-1 0 1,0-1-1,1 0 0,35-24 321,-22 13-358,0-2 0,-2 0 0,0 0 0,16-26 0,-27 39-30,-1 4 30,-1-1 0,0 1 1,-1 0-1,1 0 1,0 0-1,-1-1 1,1 1-1,-1-1 1,0 1-1,0-1 1,-3 2-1,-1 4 15,1-1 23,-1 0 0,1 1 0,0-1 0,1 1 0,-1 0 0,2 1 0,-1-1 0,1 1 0,0-1 0,1 1 0,-2 13 0,4-21 5,0-1 0,1 1 0,-1-1 0,0 0 0,0 1 0,0-1 0,1 1-1,-1-1 1,0 1 0,1-1 0,-1 0 0,0 1 0,1-1 0,-1 0 0,0 1 0,1-1 0,-1 0 0,1 1 0,-1-1 0,1 0 0,-1 0 0,0 0 0,1 1 0,-1-1 0,1 0 0,-1 0 0,1 0 0,-1 0 0,1 0 0,-1 0 0,1 0 0,-1 0-1,1 0 1,-1 0 0,1 0 0,-1 0 0,1 0 0,-1-1 0,1 1 0,-1 0 0,1 0 0,-1 0 0,1-1 0,-1 1 0,0 0 0,1-1 0,-1 1 0,1-1 0,24-12 417,21-30-268,-36 33-460,0 0 1,1 1-1,-1 0 0,2 0 0,-1 1 1,24-12-1,-35 20 293,0 0 1,1 0-1,-1 0 1,0 0 0,0 0-1,1 0 1,-1 0-1,0 0 1,0 0-1,1 0 1,-1 0-1,0 0 1,0 0 0,1 0-1,-1 1 1,0-1-1,0 0 1,1 0-1,-1 0 1,0 0-1,0 0 1,0 0 0,1 1-1,-1-1 1,0 0-1,0 0 1,0 0-1,0 1 1,1-1-1,-1 0 1,0 0 0,0 0-1,0 1 1,0-1-1,0 0 1,0 0-1,0 1 1,0-1-1,0 0 1,0 0 0,0 1-1,0-1 1,0 0-1,0 0 1,0 1-1,0-1 1,0 0-1,0 0 1,0 1 0,0-1-1,0 0 1,0 0-1,0 1 1,-1-1-1,-3 17-263,-17 19 404,-7 11 174,27-44-295,0 0 0,0 0 1,0-1-1,0 1 1,0 0-1,1 0 0,0 0 1,-1 0-1,1 0 1,0 0-1,0 0 0,0 0 1,1 0-1,1 5 1,-2-7-4,1 0 1,0-1-1,0 1 1,-1 0-1,1-1 1,0 1-1,0-1 1,0 1-1,0-1 1,0 0-1,-1 1 1,1-1-1,0 0 1,0 0-1,0 1 1,0-1-1,0 0 1,0 0 0,0 0-1,0 0 1,0 0-1,0-1 1,0 1-1,1 0 1,26-5 215,-11-2-211,0 0-1,0-2 0,25-15 0,22-12-285,-34 23 81,-52 48 85,19-30 166,1-1 1,-1 1-1,1 0 0,0-1 0,1 1 0,-1 0 0,1 0 1,0 0-1,0 1 0,0-1 0,1 9 0,0-14-33,0 1 1,1 0-1,-1-1 0,0 1 0,1 0 1,-1-1-1,1 1 0,-1-1 0,1 1 1,-1-1-1,1 1 0,-1-1 0,1 1 0,-1-1 1,1 0-1,0 1 0,-1-1 0,1 0 1,0 1-1,-1-1 0,1 0 0,0 0 0,-1 0 1,1 1-1,0-1 0,-1 0 0,1 0 1,0 0-1,0 0 0,-1 0 0,1-1 0,0 1 1,-1 0-1,1 0 0,0 0 0,0-1 1,31-7 1084,-9-6-996,-1-1 1,0-1-1,-2-1 0,0-1 0,0-1 0,20-26 0,-39 44-144,1-1-1,0 0 0,-1 1 0,0-1 0,1 0 1,-1 0-1,0 0 0,0 0 0,0 0 1,0-1-1,-1 1 0,1 0 0,0 0 0,-1 0 1,0-1-1,1 1 0,-1 0 0,0-4 0,-1 6 7,-1-1-1,1 1 0,-1-1 0,1 1 0,-1-1 0,1 1 0,-1 0 0,1 0 0,-1 0 0,1 0 0,0 0 0,-1 0 1,1 0-1,-1 0 0,1 1 0,-1-1 0,1 1 0,-1-1 0,1 1 0,0-1 0,-1 1 0,1 0 0,0 0 0,-2 0 1,2 0 27,0 0 0,0 0 0,0 0 0,1 0 0,-1 0 0,0 0 0,0 1 0,1-1 0,-1 0 0,1 0 0,-1 0 0,1 1 0,-1-1 0,1 0 0,0 1 0,-1-1 0,1 0 0,0 2 0,0-2 3,1 0 1,-1 0-1,0-1 1,1 1-1,-1 0 1,0-1-1,1 1 1,-1 0-1,1-1 0,-1 1 1,1-1-1,-1 1 1,1-1-1,0 1 1,-1-1-1,1 1 1,0-1-1,-1 0 1,1 1-1,0-1 1,0 0-1,1 1 1,2 0 16,-1 0 1,1-1 0,0 1 0,0-1-1,0 0 1,0 0 0,0-1-1,0 1 1,0-1 0,0 0-1,7-2 1,0-1-4,1 0 1,-1-1-1,0-1 1,-1 0-1,1 0 0,-1-1 1,0 0-1,-1-1 0,14-13 1,-23 20-15,0 1 1,0 0-1,0 0 1,1 0-1,-1 0 1,0-1-1,0 1 1,0 0-1,0 0 1,0-1-1,0 1 1,0 0-1,0 0 1,1-1-1,-1 1 1,0 0-1,0 0 1,0-1-1,0 1 1,0 0-1,0 0 1,0-1-1,0 1 1,-1 0-1,1 0 1,0 0-1,0-1 1,0 1-1,0 0 0,0 0 1,0-1-1,0 1 1,0 0-1,-1 0 1,1 0-1,0-1 1,0 1-1,0 0 1,-1 0-1,1 0 1,0-1-1,-14-1 37,-18 8-178,24-2 134,0 0 0,0 1 0,0 1 0,1-1 0,0 1 0,0 0 0,0 1 0,1 0 0,-9 11 0,12-15 8,0 1-1,1 0 1,-1-1 0,1 1 0,-1 0-1,1 0 1,1 0 0,-1 0 0,0 1-1,1-1 1,0 0 0,0 1 0,0-1 0,1 1-1,-1-1 1,1 1 0,0-1 0,1 1-1,-1-1 1,1 1 0,1 7 0,0-9 2,0-1 0,1 0 1,-1 1-1,0-1 0,1 0 0,-1 0 1,1 0-1,0 0 0,0-1 1,0 1-1,0-1 0,0 0 1,0 1-1,0-1 0,0-1 1,0 1-1,0 0 0,0-1 0,1 0 1,-1 1-1,0-1 0,1-1 1,4 0-1,-3 1-274,1 0 0,-1 0 0,1-1 0,-1 0 0,1 0 0,-1-1 0,1 1 0,-1-1 0,0-1 0,0 1 0,0 0 0,0-1 0,6-5 0,7-16-4071,-9-7-2412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74 19795,'-18'-25'4036,"-1"5"-1058,5 4-1152,10 6-641,4 8-512,9 6-5318,-3-4-3170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9257,'0'0'13164,"13"0"-12459,776-27 3090,-379 11-3746,779-87 127,-1058 82-118,112-15 252,-237 36 93,-13 2-80,-33 5-236,-57 5-4349,59-12-617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2297 361 10858,'0'0'604,"0"-10"623,-1 0-1124,-1 0 0,0 1 0,0 0 0,-1-1 0,-1 1 0,1 0 0,-1 0 0,-1 0 0,1 1-1,-2 0 1,1 0 0,-1 0 0,0 0 0,-1 1 0,0 0 0,0 0 0,-8-6 0,-14-5 6,-1 0 0,0 2 0,-1 1 0,-1 1 0,0 2 0,0 1 0,-1 2 0,-46-7 0,-29 1 129,-140-2 0,228 16-245,-775-3 217,734 9-133,1 3 0,1 2 0,-87 26 0,115-27 37,0 2-1,1 2 0,0 0 1,2 2-1,-1 2 1,2 0-1,0 1 1,-26 25-1,44-35-88,0 1-1,1 1 0,0-1 1,0 2-1,1-1 1,0 1-1,1 0 0,0 0 1,1 0-1,0 1 1,1 0-1,0 0 0,1 1 1,0-1-1,1 0 0,1 1 1,0 0-1,0-1 1,1 1-1,3 17 0,0-10-25,2 1-1,0-1 0,1 0 0,1-1 1,1 1-1,1-1 0,1-1 0,0 0 1,1 0-1,1-1 0,22 24 0,-2-8 38,0-2 0,2-1 0,1-2 0,2-1-1,60 33 1,-10-15-50,137 53 0,-90-50-18,269 58 0,-304-88 101,1-5 1,1-4-1,156-6 1,-194-9-7,0-2 1,-1-4 0,1-1-1,-2-4 1,-1-2-1,0-3 1,89-46 0,-68 23-10,-3-2 0,-1-4 0,-3-4 0,106-99 0,-147 123-88,57-72 0,-80 90 25,-1-1 0,0 0 0,-1 0 0,0-1 0,-2 0 0,0-1 0,0 1 0,5-28 0,-10 36-33,-1 0 0,1 0 1,-2 0-1,1 0 0,-1 0 0,0-1 1,0 1-1,-1 0 0,0 0 1,0 1-1,0-1 0,-1 0 0,0 1 1,-1 0-1,0-1 0,1 1 0,-2 1 1,1-1-1,-1 1 0,0-1 1,0 1-1,0 1 0,-10-8 0,-13-7-526,0 0-1,-2 2 0,-53-22 0,69 32 333,-303-123-5230,224 93 3223,-55-22-2161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1659 427 6822,'0'0'1623,"-5"-9"-955,-7-11-674,-1 1-1,-1 0 1,-1 1 0,-1 0 0,0 1 0,-2 1 0,1 1 0,-2 0 0,0 1-1,-1 1 1,-31-15 0,-22-8-106,-1 3-1,-85-24 1,101 38 503,0 2 0,0 4 0,-2 1 0,1 3 0,-91-1 0,119 10-212,-1 2 0,1 1 1,-1 1-1,1 2 0,0 1 0,1 2 1,0 1-1,0 1 0,1 1 0,1 2 1,0 1-1,-32 22 0,38-21-185,2 0 0,-1 2 0,2 0 0,1 1-1,0 1 1,1 1 0,1 0 0,2 1 0,0 1 0,1 0 0,1 1 0,-9 26 0,15-32 4,0 1 1,2-1-1,0 1 1,1 0-1,1 0 1,1 0-1,1 0 0,0 0 1,1 0-1,1 0 1,1 0-1,1 0 1,1-1-1,0 0 1,1 0-1,1 0 1,14 25-1,-11-25-90,1-1 0,1 0 1,0-1-1,2-1 0,0 0 0,0 0 0,28 20 0,-16-16 193,1-2 0,0-1 0,2-1 0,39 15 0,-1-7 500,0-4 0,1-2-1,124 13 1,-90-20-323,1-4 0,0-5 1,-1-5-1,104-17 0,-128 9-237,1-5 1,-2-2-1,-1-4 0,0-4 1,122-61-1,-169 73 50,0-2-1,-1-1 1,-1-2 0,-1 0-1,0-2 1,-2-1 0,26-31 0,-43 45-25,0 0 0,-1 0 1,0-1-1,-1 0 0,0 0 1,0 0-1,-1-1 0,-1 0 1,0 1-1,3-22 1,-5 24-38,-1-1 0,0 1 0,-1-1 1,0 1-1,-1 0 0,1-1 1,-1 1-1,-1 0 0,0 0 1,0 0-1,0 1 0,-1-1 0,0 1 1,-1-1-1,0 1 0,-6-7 1,-3-1-101,0 1 0,-2 0 0,1 1 0,-2 0-1,1 2 1,-2 0 0,0 1 0,0 0 0,0 2 0,-1 0 0,-23-6 0,-11-1-331,0 2 0,0 3 0,-56-3 0,15 5-1097,0 5 0,0 5 0,-153 20 1,69 9-3414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2321 551 16496,'0'-11'325,"-1"2"-405,1 0-1,-1 0 1,0-1 0,-1 1-1,0 0 1,0 0-1,-1 1 1,0-1-1,-1 0 1,0 1 0,0 0-1,-1 0 1,0 0-1,-7-8 1,-2 2-60,0 0 0,-1 1 0,0 1 0,-1 0 0,-1 1 0,0 1 0,0 1 0,-1 0 0,0 1 0,-1 1 0,-32-8 0,-19 0 156,-132-13 0,178 25-77,-783-62-729,746 63 1019,0 3-1,0 2 1,0 3-1,-111 25 0,138-21-191,0 0 0,1 3 0,0 0 0,1 3 0,0 0 0,2 2 0,0 1-1,1 2 1,-46 41 0,59-45-23,0 0-1,1 1 1,1 1 0,1 0-1,1 0 1,0 2 0,2-1-1,0 1 1,1 1 0,1 0-1,-9 45 1,14-53 0,1 1 0,0-1 0,2 0 0,-1 1 0,2-1 0,0 1 0,0-1 0,2 0 0,-1 0 0,2 0 1,0 0-1,1 0 0,0-1 0,1 0 0,0 0 0,1 0 0,1-1 0,0 0 0,0 0 0,14 13 0,-1-6 118,0-2 0,1 0-1,0-1 1,2-2 0,0 0-1,0-2 1,1 0 0,51 15-1,-5-7 95,1-3 0,83 9 0,30-7-122,2-9-1,204-14 0,-242-7-82,-1-5 0,160-41 1,-192 28-70,-1-5 0,-2-5 0,119-58 0,-187 75 34,-2-1 1,0-3-1,-2-1 1,60-50-1,-88 64 33,1 1 0,-2-2 1,0 1-1,0-2 0,-1 1 1,-1-2-1,0 1 0,-2-2 0,0 1 1,0-1-1,-1 0 0,-2 0 0,1-1 1,-2 0-1,3-27 0,-6 33 17,-1 1 0,0-1 0,-1 0 0,0 1 0,-1 0 0,0-1 0,-1 1-1,0 0 1,-1 0 0,0 0 0,0 1 0,-9-13 0,4 8 11,-1 2 0,0-1 0,-1 1 0,-1 1 0,0 0 0,0 0 0,-24-15 0,3 6-23,-1 2 0,-1 1-1,-1 1 1,0 3 0,-1 0-1,-65-13 1,-36 4-1410,0 6 1,-178 1-1,211 12-409,-98-4-2946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22069,'0'0'480,"26"-49"-19313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 8456,'0'0'13250,"0"13"-13362,0 312 442,2-130-180,13-232 2124,15-141-386,19-95-2356,-49 270 395,1 0 0,0 1 0,-1-1 0,1 0 0,0 1 0,0-1 0,1 1-1,-1-1 1,0 1 0,1-1 0,0 1 0,-1 0 0,1 0 0,0 0 0,0 0 0,0 0-1,1 0 1,-1 1 0,0-1 0,0 1 0,1-1 0,-1 1 0,5-2 0,-4 3-23,0 0 0,0-1 1,0 1-1,0 1 0,-1-1 1,1 0-1,0 1 0,0-1 0,-1 1 1,1 0-1,0 0 0,-1 0 1,1 0-1,0 0 0,-1 1 1,0-1-1,1 1 0,-1 0 0,0-1 1,0 1-1,0 0 0,3 4 1,0 0 59,0 0 0,0 1 1,0 0-1,-1-1 1,0 1-1,-1 1 1,1-1-1,-2 1 0,5 14 1,-6-19 59,0 1 0,-1-1 0,1 1 0,-1 0 0,0-1-1,0 1 1,-1 0 0,1-1 0,-1 1 0,1 0 0,-1-1 0,0 1 0,0-1 0,-1 1 0,1-1 0,-1 0 0,0 1 0,0-1 0,0 0 0,0 0 0,0 0 0,-1-1 0,-3 5 0,-6 1 130,0 0 0,-1-1 1,0 0-1,0-1 1,0-1-1,-1 0 1,0 0-1,0-1 1,0-1-1,-1-1 1,1 0-1,0-1 0,-1 0 1,-15-2-1,9-3-1041,25-7-2052,27-9-4856,-3 10 2179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 13100,'0'0'3711,"-9"-2"-2259,9 2-1450,-7-2 98,0 1 0,0 0 0,-1 0 0,1 0 0,-13 1-1,17 0-89,0 1-1,0-1 0,0 1 0,0 0 1,1 0-1,-1 0 0,0 0 0,1 0 0,-1 0 1,1 1-1,-1 0 0,1-1 0,0 1 0,0 0 1,-1 0-1,2 0 0,-1 0 0,0 1 1,0-1-1,-2 5 0,0 0 15,1 0 1,1 0-1,-1 1 0,1-1 1,0 0-1,1 1 0,0 0 1,0-1-1,1 14 0,-1-18-22,1-1 0,0 1-1,0-1 1,0 1-1,1-1 1,-1 1-1,1-1 1,-1 0 0,1 1-1,0-1 1,0 0-1,0 1 1,0-1-1,0 0 1,0 0 0,1 0-1,-1 0 1,1 0-1,-1 0 1,1 0-1,0 0 1,0-1 0,0 1-1,0-1 1,0 1-1,0-1 1,0 0-1,0 0 1,1 0-1,-1 0 1,5 1 0,-4-1 90,1-1 1,0 0-1,0 0 1,0 0 0,0 0-1,0 0 1,-1-1-1,1 0 1,0 0-1,0 0 1,-1 0 0,1 0-1,-1-1 1,1 0-1,-1 1 1,0-1-1,1-1 1,-1 1 0,0 0-1,0-1 1,-1 1-1,1-1 1,0 0-1,-1 0 1,3-4 0,-2 1 144,0 0 0,0 0 0,0 0 0,-1 0 0,0-1 0,0 1 0,-1-1 0,0 1 0,0-1 0,0 0 0,-1 0 0,0 1 0,-1-1 1,0-7-1,0 10-280,0 1 1,0-1 0,-1 1 0,1-1-1,-1 1 1,0 0 0,0 0 0,0 0-1,0 0 1,0 0 0,-1 0 0,1 1-1,-1-1 1,0 1 0,0 0 0,0-1-1,0 1 1,0 1 0,0-1 0,-1 0-1,1 1 1,0-1 0,-1 1 0,1 0-1,-1 0 1,0 1 0,1-1 0,-1 1-1,0 0 1,1 0 0,-1 0 0,0 0-1,1 1 1,-5 0 0,7-1-214,0 1 0,0-1 0,1 1 1,-1-1-1,0 1 0,0 0 0,1-1 1,-1 1-1,1 0 0,-1-1 0,0 1 0,1 0 1,-1 0-1,1-1 0,-1 1 0,1 0 0,0 0 1,-1 0-1,1 0 0,0 0 0,0 0 0,0 0 1,0-1-1,-1 1 0,1 0 0,0 0 0,0 0 1,1 0-1,-1 0 0,0 0 0,0 0 0,0 0 1,1 0-1,-1 0 0,0-1 0,1 1 0,-1 0 1,1 0-1,-1 0 0,1-1 0,-1 1 0,1 0 1,0 0-1,-1-1 0,1 1 0,0-1 0,0 2 1,13 4-5922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 14286,'0'0'4959,"-8"-1"-3267,-2 0-1630,0 2 0,1-1 1,-1 1-1,1 0 0,-1 1 0,1 0 0,-1 1 0,1 0 1,0 0-1,0 1 0,1 0 0,-1 1 0,-10 7 0,-41 32 8,57-42-93,0 1 0,0 1 0,0-1 1,0 0-1,0 1 0,1-1 0,-1 1 1,1 0-1,0 0 0,0 0 0,1 0 0,-1 0 1,1 0-1,-1 7 0,2-10-9,0-1 0,0 1 0,0 0 0,1-1 0,-1 1 0,0 0 0,0-1 0,1 1 0,-1-1 0,1 1 0,-1-1 0,0 1-1,1 0 1,-1-1 0,1 0 0,-1 1 0,1-1 0,0 1 0,-1-1 0,1 0 0,-1 1 0,1-1 0,0 0 0,-1 0 0,1 1 0,0-1 0,-1 0 0,1 0 0,0 0 0,-1 0 0,1 0 0,0 0 0,0 0 0,31 1-290,-25-1 302,6-1-11,0-1 0,-1 0-1,1 0 1,-1-2 0,14-4-1,-14 4-1,0 0-1,0 1 0,1 0 1,-1 1-1,15-1 1,-26 3 25,-1 1-1,1-1 1,-1 0 0,1 1 0,-1-1 0,1 0 0,-1 1 0,1-1-1,-1 0 1,0 1 0,1-1 0,-1 1 0,0-1 0,1 1 0,-1-1 0,0 1-1,0-1 1,0 1 0,1-1 0,-1 1 0,0-1 0,0 1 0,0-1 0,0 1-1,0 0 1,0-1 0,0 1 0,0-1 0,0 1 0,0-1 0,0 1-1,0-1 1,0 1 0,-1-1 0,1 1 0,0 0 0,-1 0 0,-8 24 247,-6-5 291,-1-1 0,-1-1 1,-1-1-1,0 0 0,-1-2 0,-1 0 0,-1-1 0,0-1 0,-25 12 0,29-21-2549,18-16-1156,20-18-2121,6 0-192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4452,'0'0'6406,"9"0"-6641,61 1 182,1-3 0,0-3 0,131-28 0,57-6 116,344 36 488,-409 10-108,288-25-1,-342 1-145,674-49 628,-358 78-806,158-3-120,-488-18-1150,165-34 1,-158 17-1567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15086,'0'0'6663,"-13"53"-6151,0-20 129,-1 4-193,4-1-256,5-3-160,1-6-32,4-7-448,4-9-737,5-10-289,8-1-95,-3-15-1058,1-9-3042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10154,'0'0'2028,"-6"13"-138,-9 26-789,2 0 1,1 0-1,3 1 0,1 0 1,-4 50-1,7-10-516,9 153 0,-2-201-137,-4-53 839,-6-50-556,-16-93-1611,24 171 861,0-1 0,1 1 0,0-1 0,0 0 0,1 1 0,-1-1 0,2 0 0,-1 0 0,1 0 0,-1 0 0,2-1 1,-1 1-1,0-1 0,1 0 0,0 1 0,1-2 0,-1 1 0,9 7 0,-9-10 40,-1 1 0,1-1-1,0 0 1,0 0 0,0 0-1,0-1 1,0 1 0,0-1-1,0 0 1,0 0 0,1-1 0,-1 1-1,0-1 1,1 0 0,-1 0-1,0 0 1,0-1 0,1 1-1,-1-1 1,0 0 0,0 0 0,0-1-1,0 1 1,0-1 0,0 0-1,0 0 1,0 0 0,-1-1-1,5-3 1,2-1 63,-1-1 0,-1 0 0,0 0-1,0-1 1,0 0 0,-1-1 0,-1 1 0,1-1 0,-2-1 0,1 1-1,-2-1 1,1 0 0,-1 0 0,-1 0 0,0-1 0,2-19-1,-25 61-275,12-12 244,0 1 0,-11 38 0,17-49-20,0 1 0,0 0 0,1 0 0,0 0 0,1 0-1,0 0 1,0 0 0,1 0 0,2 10 0,1-12-9,-1 0 0,1-1-1,0 0 1,1 0 0,-1 0-1,1-1 1,0 1-1,1-1 1,-1 0 0,10 6-1,28 29-650,-43-39 470,1 0-1,-1-1 1,1 1-1,-1-1 1,0 1 0,1 0-1,-1-1 1,1 1-1,-1-1 1,1 0-1,-1 1 1,1-1-1,0 1 1,-1-1-1,1 0 1,0 1-1,-1-1 1,1 0-1,0 0 1,-1 1-1,1-1 1,0 0-1,-1 0 1,1 0 0,0 0-1,0 0 1,-1 0-1,1 0 1,0 0-1,-1 0 1,2-1-1,-1 0-319,0 1-1,0-1 0,0 0 0,0 0 1,0 0-1,0 0 0,0 0 1,0 0-1,-1 0 0,1 0 1,0 0-1,-1 0 0,1 0 1,-1 0-1,0-1 0,1 1 0,-1-2 1,6-21-6825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9449,'0'0'12673,"1"10"-12523,-1 63 567,4 67 440,-4-137-1151,1 0 1,-1 1-1,1-1 1,0 0-1,0 0 1,0 1-1,1-1 1,-1 0-1,1 0 1,-1 0-1,1 0 1,0-1-1,0 1 1,5 4-1,-6-6 22,0-1 0,1 1-1,-1-1 1,0 1 0,0-1 0,1 1-1,-1-1 1,0 0 0,1 1 0,-1-1-1,0 0 1,1 0 0,-1 0 0,1 0-1,-1 0 1,0-1 0,1 1 0,-1 0-1,0-1 1,1 1 0,-1-1 0,0 1-1,0-1 1,0 1 0,1-1 0,-1 0-1,0 0 1,0 0 0,0 0 0,0 1-1,0-1 1,0-1 0,0 1 0,-1 0-1,1 0 1,0 0 0,0 0 0,0-2-1,9-14 40,-1 0 1,0 0-1,-1-1 0,-1 0 0,-1 0 0,-1-1 1,0 0-1,-1 0 0,-1 0 0,-1 0 0,0-23 0,-2 42-8,-1 0-169,1 0 0,-1 0-1,0 0 1,1 0 0,-1 0 0,1 0-1,-1 0 1,1 0 0,-1 0-1,0 0 1,1 0 0,-1 0 0,1 1-1,-1-1 1,1 0 0,-1 0 0,1 1-1,-1-1 1,1 0 0,-1 1 0,1-1-1,0 1 1,-1-1 0,1 0 0,-1 1-1,1-1 1,0 1 0,0-1-1,-1 1 1,1-1 0,0 1 0,0-1-1,-1 1 1,1 0 0,0-1 0,0 1-1,0-1 1,0 1 0,0-1 0,0 1-1,0 0 1,0-1 0,0 1-1,0-1 1,0 1 0,0-1 0,1 1-1,-1 0 1,0-1 0,0 1 0,0-1-1,1 1 1,-1-1 0,0 1 0,1 0-1,1 2-330,0 1-1,-1-1 1,1 0-1,0 0 1,1 1-1,-1-1 1,0-1-1,5 5 1,-3-4 458,1 0 1,0 0 0,-1 0-1,1 0 1,1-1-1,-1 0 1,0 0 0,1-1-1,-1 1 1,0-1-1,1 0 1,0 0-1,-1-1 1,7 0 0,-2 0 303,1-2-1,-1 1 1,1-1 0,-1-1 0,0 0 0,19-8 0,2-5 430,-1 0 0,0-3 0,39-31 0,-62 45-523,0 0 0,0-1 0,0 0 0,0 0 0,-1-1 0,0 1 0,-1-1 0,0 0 0,8-14 0,-13 21-200,0 0 0,0-1 0,0 1 0,0 0 0,0 0 0,0-1 0,0 1 0,0 0 0,0-1 0,0 1 0,0 0 0,0 0 0,0-1 1,0 1-1,0 0 0,-1 0 0,1-1 0,0 1 0,0 0 0,0 0 0,0-1 0,0 1 0,-1 0 0,1 0 0,0-1 0,0 1 0,-1 0 0,1 0 0,0 0 0,0 0 0,0 0 0,-1-1 0,1 1 0,0 0 0,-1 0 0,1 0 1,0 0-1,0 0 0,-1 0 0,1 0 0,0 0 0,-1 0 0,1 0 0,0 0 0,0 0 0,-1 0 0,1 0 0,0 0 0,-1 0 0,1 0 0,0 1 0,-17 1-23,9 2-19,0-1 1,1 2 0,0-1 0,0 1 0,0 0-1,0 0 1,1 1 0,-10 11 0,3-3-13,2 1-1,-20 30 1,26-35 13,-1 0-1,2 0 0,-1 0 1,2 0-1,-5 19 1,7-27 12,1 0-1,-1 0 1,1 0 0,0 0 0,0 0 0,-1 0 0,1 0 0,1 0 0,-1 1-1,0-1 1,0 0 0,1 0 0,-1 0 0,1 0 0,0 0 0,0 0 0,0-1 0,-1 1-1,2 0 1,-1 0 0,0 0 0,0-1 0,1 1 0,-1-1 0,0 1 0,1-1-1,0 0 1,-1 1 0,1-1 0,0 0 0,0 0 0,-1 0 0,1 0 0,0 0 0,0-1-1,2 2 1,11 1 33,0-1 0,-1 0-1,1-1 1,0 0 0,0-1-1,25-4 1,-31 3-453,-1-1 0,0 1 0,0-2 1,0 1-1,0-1 0,-1 0 0,1-1 0,7-4 0,2-9-3321,-7-5-3038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2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866 129 19250,'0'0'1185</inkml:trace>
  <inkml:trace contextRef="#ctx0" brushRef="#br0" timeOffset="1">1 0 21012,'0'0'288,"49"2"-320,-23 2-224,-1-1-3364,-1-3-9704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2371 591 11082,'14'-15'-245,"88"-110"171,-88 106 100,-1 0 1,-1-1-1,0-1 1,-2 0 0,15-43-1,-21 50-4,0-1-1,-1 1 1,-1 0-1,-1-1 1,0 0-1,-1 1 1,-1-16-1,0 24-54,0 0 0,0 0 0,-1 0 0,0 0 0,0 1-1,0-1 1,-1 1 0,0-1 0,0 1 0,0 0 0,-1 0-1,1 0 1,-1 0 0,0 1 0,-1-1 0,1 1 0,-1 0 0,0 1-1,-8-6 1,-1 2-302,0 0 0,-1 1-1,0 0 1,-1 2-1,1-1 1,-1 2 0,-27-3-1,-118 1-447,128 5 854,-114 3 496,0 8 0,1 5 1,0 7-1,2 7 0,1 5 0,2 7 0,-194 85 1,257-91 18,0 3 0,3 3 0,2 3 0,-102 83 1,142-100-552,1 1 0,2 1 1,0 2-1,3 0 1,0 2-1,2 2 0,2 0 1,1 1-1,2 1 1,-29 80-1,42-96-58,1 0 0,1 1 1,1 0-1,1 0 0,1 0 0,1 0 0,1 1 1,1-1-1,1 0 0,1 0 0,1 0 0,1 0 1,1-1-1,1 0 0,1 0 0,1 0 0,1-1 1,0-1-1,2 0 0,1 0 0,22 28 0,-4-14 37,1-2 1,2-1-1,1-1 0,1-2 0,1-2 0,2-1 0,0-2 0,2-1 0,0-3 1,77 26-1,-33-20 34,0-4 0,2-3-1,0-4 1,146 4 0,-62-17-89,0-8-1,274-46 0,-207 6-45,292-97 0,-396 99 480,230-112-1,-302 124-197,-1-2 0,-2-3 0,-2-3 0,-1-2-1,79-80 1,-116 102-4,0 0 0,-2-2 0,0 0 0,-2-1 0,-1 0 0,0-2 0,-2 1 0,-1-1 0,11-40 0,-18 52-147,-1-1-1,0 1 1,-1-1 0,-1 0-1,0 1 1,-1-1-1,-1 0 1,0 0-1,-1 1 1,0-1-1,-1 1 1,-1-1 0,0 1-1,-1 0 1,-1 0-1,0 1 1,-1 0-1,0 0 1,-15-18 0,5 12-159,0 0 0,-2 2 0,0 0 0,-1 2 0,0 0 0,-1 1 0,-1 1 0,0 1 0,-1 1 0,0 1 0,-1 1 1,0 1-1,-31-6 0,-17-1-874,0 3 1,-1 4-1,-95 1 1,-32 9-1558,4 11-1170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12204,'0'0'6117,"12"5"-4878,9 2-813,1 0-1,0-2 1,0 0 0,0-2 0,1 0-1,-1-2 1,29-1 0,86 1-327,170-3 445,-241-3-2654,69-14 0,-94 9-1913,-17-2-1398,-6-6-4524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14446,'0'0'4676,"9"-5"-3336,7-1-1161,1 1 0,-1 0 0,1 1 0,0 1 0,0 1 0,0 1 0,0 0 0,0 1 0,1 0 0,-1 2 0,0 0 0,0 1 0,-1 1 0,1 0 0,-1 1 0,30 14 0,-43-18-184,0 1 0,0 0 1,0 0-1,0 0 0,0 0 0,0 0 1,-1 1-1,1-1 0,-1 1 0,1 0 1,-1-1-1,0 1 0,0 0 0,-1 1 1,1-1-1,-1 0 0,1 0 0,-1 1 1,0-1-1,1 5 0,-2-3 20,0 0 0,0 0-1,-1 0 1,1 0 0,-1 0-1,0 0 1,-1 0 0,1 0 0,-1-1-1,0 1 1,0 0 0,-5 7-1,-8 9 227,-1-1 0,-1 0 0,0-1-1,-29 24 1,39-37-100,-39 35 56,-40 39 642,37-21-6706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12204,'0'11'1355,"1"47"930,14 100 0,-1-91-2000,0 0-211,6 71 0,-18-119 331,-2 0 0,0 1 0,-1-1 0,0 0 0,-2 0 0,0 0 0,-2 0 1,-8 25-1,-6-14 1760,9-28-336,3-20-261,3-15-1335,2-1 1,1 1-1,2 0 0,1-1 0,10-47 0,-3 33-449,4 0 0,1 1-1,22-50 1,-31 86 61,0 0-1,1 0 1,0 0-1,1 1 1,0-1-1,0 2 1,14-14-1,-16 18 80,0 1-1,0 0 1,1 0-1,0 1 1,0-1-1,0 1 1,0 0-1,0 1 1,1 0-1,-1 0 1,1 0-1,-1 0 1,1 1-1,13 0 1,-11 0 17,25 0-95,-33 1 142,0 0-1,1 0 0,-1 0 1,0 0-1,0 0 1,0 0-1,0 0 1,0 1-1,0-1 1,0 0-1,0 1 1,0-1-1,0 0 1,0 1-1,0 0 1,0-1-1,0 1 1,0-1-1,0 1 1,1 1-1,-2-1 14,0 0-1,0 0 1,0-1-1,0 1 0,0 0 1,0-1-1,0 1 1,-1 0-1,1 0 0,0-1 1,0 1-1,-1 0 0,1-1 1,0 1-1,-1 0 1,1-1-1,-1 1 0,1-1 1,-1 1-1,1-1 1,-1 1-1,1-1 0,-1 1 1,0-1-1,1 1 1,-1-1-1,0 0 0,1 1 1,-1-1-1,0 0 0,1 0 1,-2 1-1,-27 9 212,24-9-159,-39 9 222,0-2 0,-57 2 1,69-8-3560,10-1-3557,50-1 98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58 15407,'0'0'2637,"-9"-3"-171,3 0-2376,-1 1-1,1 0 1,0 0-1,-1 0 1,1 1-1,-1 0 1,1 0-1,-1 1 1,1 0-1,-1 0 1,0 0 0,1 1-1,-1 0 1,1 1-1,-1-1 1,1 1-1,0 0 1,0 1-1,0-1 1,0 1-1,-10 7 1,8-3-102,1 0 0,-1 1 0,1 0 0,1 1-1,0-1 1,-6 11 0,10-16 6,0 0 0,0 1 1,0-1-1,0 1 0,1-1 0,0 1 0,-1 0 0,1 0 0,1-1 0,-1 1 0,0 0 0,1 0 0,0 0 1,0 0-1,0 0 0,0 0 0,1 0 0,0-1 0,1 7 0,0-8 13,-1 0 0,1 0 0,0 0 0,0-1 0,0 1 0,0-1 0,0 1 0,0-1 0,1 0 0,-1 1 0,0-1 0,1 0 0,-1-1 0,1 1 0,-1 0 0,1-1 0,-1 1 0,1-1 0,-1 0 0,1 0 0,0 0 0,4-1 0,2 1 178,0-1 0,0 0 0,0-1 0,0 0 0,12-4 0,-8 0 99,-1 0 0,0-1 1,0-1-1,0 0 0,-1 0 1,0-1-1,-1 0 0,14-16 1,-18 18-153,0 0 1,0 0 0,-1 0-1,0-1 1,-1 0-1,0 0 1,0 0 0,0 0-1,-1-1 1,0 1-1,-1-1 1,0 0 0,-1 0-1,1-9 1,-2 17-138,1 1 1,-1 0-1,0 0 1,0-1-1,0 1 1,0 0-1,0 0 1,0-1-1,0 1 1,0 0-1,-1 0 1,1-1-1,0 1 1,0 0-1,0 0 1,0-1-1,0 1 1,0 0-1,0 0 1,0 0-1,-1-1 1,1 1-1,0 0 1,0 0-1,0 0 1,-1-1-1,1 1 1,0 0-1,0 0 1,0 0-1,-1 0 1,1 0-1,0-1 1,0 1-1,-1 0 1,1 0-1,0 0 0,0 0 1,-1 0-1,1 0 1,0 0-1,-1 0 1,-12 6-239,-10 15 13,-10 34 184,31-52 45,1-1 0,-1 1 0,1 0-1,0 0 1,0 0 0,1 0 0,-1 0-1,1 0 1,-1 0 0,1 0-1,0 0 1,0 0 0,0 0 0,0 0-1,1 0 1,-1 0 0,1 0-1,2 6 1,0-7-12,1 0 0,0 0 0,0 0 0,0-1 0,0 1 0,0-1 0,0 0 0,0 0 0,1-1 0,-1 1 0,0-1 0,1 0 0,4 0-1,14-4-5937,-20-2-412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69 9801,'0'0'4303,"3"-8"-1351,9-26-315,-11 33-2519,-1 0 0,0 0 0,0 1 0,1-1 0,-1 0 0,0 0 0,0 1 0,0-1 0,0 0 0,0 0 0,0 1 0,0-1 0,0 0 0,0 0 0,-1 1 0,1-1 0,0 0 0,0 0 0,-1 1 0,1-1 0,0 0 0,-1 1 0,1-1 0,-1 0 0,1 1 0,-1-1 0,1 1 0,-1-1 0,1 1 0,-1-1 0,0 1 0,1-1 0,-1 1 0,0-1 0,1 1 0,-1 0 0,0-1-1,1 1 1,-1 0 0,0 0 0,0 0 0,1 0 0,-2-1 0,-36 1 457,31 0-164,-4 0-185,0 1 0,0 0 0,1 1 0,-17 4 0,24-6-229,1 1 0,-1 0 0,0 0 0,1 0 0,-1 0 0,1 0 0,0 0 0,-1 1 0,1-1 0,0 1 0,0 0 0,-1-1 0,1 1-1,1 0 1,-1 0 0,0 0 0,0 1 0,1-1 0,-1 0 0,1 1 0,0-1 0,0 1 0,-1 2 0,2-4-11,0 1 0,0-1 1,0 0-1,1 1 0,-1-1 1,0 0-1,1 0 0,-1 1 1,1-1-1,0 0 0,-1 0 1,1 0-1,0 0 0,-1 0 0,1 0 1,0 0-1,0 0 0,0 0 1,0 0-1,0 0 0,0-1 1,0 1-1,1 0 0,-1-1 1,0 1-1,0-1 0,0 1 0,1-1 1,-1 0-1,2 1 0,50 11-28,-39-9-121,-13-3 161,5 1-73,1 0 0,-1 1 0,0 0 0,1 0 0,9 6 0,-15-7 72,0-1 0,0 1 0,0 0 0,0-1 0,0 1 0,0 0 0,0 0 0,0 0 0,-1 0 1,1 0-1,0 0 0,-1 0 0,1 0 0,-1 0 0,1 0 0,-1 0 0,1 0 0,-1 1 0,0-1 0,0 0 0,1 0 0,-1 0 0,0 1 0,0-1 0,0 0 0,0 0 0,0 0 0,-1 1 0,1-1 0,0 0 0,-1 0 0,1 0 0,0 0 0,-1 0 0,1 1 0,-1-1 0,0 0 0,1 0 0,-1 0 0,0-1 0,0 2 0,-4 4 122,-1 0-1,1-1 0,-1 0 0,0 0 0,0 0 0,0-1 1,-1 0-1,0 0 0,-12 4 0,-67 24 451,74-31-721,10-5-381,18-17-1463,39-29-4249,-52 48 5520,41-33-6621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10410,'0'0'219,"10"-6"-385,9-4 178,1 1 0,-1 1 0,2 0 0,-1 2 0,1 0-1,0 1 1,0 1 0,33-1 0,196 10 76,-138 0 0,1-4 0,152-20 0,574-69 318,-689 77-357,0-7 1,-2-6-1,160-48 1,-213 46 48,192-45 53,-236 61-116,1 3 0,0 2 0,87 3 0,-117 5 4,0 1-1,-1 1 0,1 1 1,-1 0-1,-1 2 0,21 10 1,-19-8-27,1-1 1,0-1-1,0-1 1,34 6-1,-46-11-251,0 0 1,0-1-1,1-1 0,-1 0 0,0 0 0,0-1 1,0-1-1,0 0 0,0 0 0,-1-1 0,1 0 1,-1-1-1,1 0 0,17-11 0,20-28-4709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18610,'0'0'6758,"-49"44"-5797,32-19 32,2 2-385,4-2-447,8-5-161,3-1-32,0-6-33,5-6-351,12-4-737,-4-3-1217,1 0-993,-3-3-2275,-7-6-2754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67 1281,'0'0'11697,"1"-10"-6968,7-45 893,-8 53-3951,0 42-577,-2 3-874,-3 1 0,-17 72 0,-1 11-138,17-75-13,6-50 172,9-42 1750,2-5-1797,14-37-185,-25 83-20,0-1 0,0 0 1,0 0-1,0 1 1,0-1-1,0 0 0,1 0 1,-1 0-1,0 1 0,0-1 1,0 0-1,0 0 0,0 0 1,0 1-1,1-1 0,-1 0 1,0 0-1,0 0 0,0 0 1,0 1-1,1-1 0,-1 0 1,0 0-1,0 0 0,0 0 1,1 0-1,-1 0 1,0 0-1,0 0 0,1 0 1,-1 0-1,0 1 0,0-1 1,0 0-1,1 0 0,-1 0 1,0 0-1,0-1 0,1 1 1,-1 0-1,0 0 0,0 0 1,0 0-1,1 0 0,-1 0 1,0 0-1,0 0 0,1 0 1,-1-1-1,0 1 1,0 0-1,0 0 0,0 0 1,1 0-1,-1 0 0,0-1 1,0 1-1,0 0 0,0 0 1,0 0-1,1-1 0,4 26-255,-4-21 269,0 0-11,-1-1 1,1 1-1,-1-1 0,1 0 0,0 0 0,1 1 1,-1-1-1,0 0 0,1 0 0,0 0 0,0 0 0,0 0 1,0-1-1,0 1 0,0-1 0,1 1 0,-1-1 1,1 0-1,0 0 0,0 0 0,-1 0 0,1 0 1,1-1-1,-1 1 0,0-1 0,0 0 0,0 0 0,1 0 1,-1 0-1,0-1 0,1 1 0,-1-1 0,1 0 1,-1 0-1,0 0 0,1 0 0,-1-1 0,1 1 1,-1-1-1,5-2 0,0 1-194,1-1 1,-2 0-1,1-1 1,0 0-1,13-9 1,-14 8-1,1 0 1,0 1-1,0 0 1,0 0-1,11-3 1,-27 38 948,4-24-628,2-1 0,-1 1 0,1 0 0,0 0 0,0 0 0,1 0 0,-1 0 0,2 0 0,-1 8 0,1-15-96,1 1-1,-1-1 0,0 1 0,1-1 0,-1 1 1,1-1-1,-1 1 0,1-1 0,-1 1 1,1-1-1,-1 0 0,1 1 0,-1-1 0,1 0 1,0 1-1,-1-1 0,1 0 0,-1 0 0,1 0 1,0 1-1,-1-1 0,1 0 0,0 0 0,-1 0 1,1 0-1,0 0 0,-1 0 0,1 0 0,0-1 1,-1 1-1,1 0 0,0 0 0,-1 0 0,1-1 1,-1 1-1,1 0 0,0-1 0,-1 1 0,1-1 1,27-11 354,-24 10-372,-1-1 0,0 0 1,0 0-1,0 0 0,0 0 1,0 0-1,-1 0 0,1-1 1,-1 1-1,0-1 0,0 0 1,-1 0-1,1 0 0,-1 0 1,1 0-1,0-6 0,-4 10-41,1 1-1,0-1 1,0 0-1,-1 0 1,1 1 0,0-1-1,0 0 1,-1 1-1,1-1 1,0 1-1,0 0 1,0-1-1,0 1 1,0 0-1,0 0 1,0 0-1,-1 1 1,1-2 35,0 1 0,1 0-1,-1-1 1,0 1 0,1 0 0,-1-1 0,1 1 0,-1 0 0,1 0 0,-1 0 0,1-1-1,-1 1 1,1 0 0,0 0 0,-1 0 0,1 0 0,0 0 0,0 0 0,0 0 0,0 0-1,0-1 1,0 1 0,0 0 0,0 0 0,1 2 0,-1-3 19,1 1-1,0-1 1,0 1 0,0-1 0,0 0-1,0 1 1,0-1 0,0 0 0,0 0-1,0 0 1,0 0 0,0 0 0,0 0-1,0 0 1,0 0 0,0 0 0,0 0-1,2-1 1,49-17 400,20-26-459,-66 40 21,-1 0-1,1-1 1,-1 0-1,0 0 1,-1 0-1,1 0 1,-1-1-1,0 0 1,6-11-1,-10 16 16,-1 1 1,1 0-1,0 0 0,0-1 0,-1 1 0,1 0 1,0 0-1,0 0 0,-1-1 0,1 1 0,0 0 1,-1 0-1,1 0 0,0 0 0,0 0 1,-1-1-1,1 1 0,0 0 0,-1 0 0,1 0 1,0 0-1,-1 0 0,1 0 0,0 0 0,-1 0 1,1 0-1,0 0 0,-1 0 0,1 1 0,0-1 1,-1 0-1,1 0 0,0 0 0,-1 0 0,1 0 1,0 1-1,0-1 0,-1 0 0,1 0 0,0 0 1,0 1-1,-1-1 0,1 1 0,-20 9-173,17-6 193,0 0 1,0 0 0,0 0 0,0 0 0,1 1 0,0-1-1,0 1 1,0-1 0,0 1 0,-1 5 0,3-8-1,0-1 0,0 1 0,0 0 0,0 0 0,0-1 0,0 1 1,0 0-1,1 0 0,-1-1 0,1 1 0,-1 0 0,1-1 0,0 1 0,-1 0 0,1-1 0,0 1 1,0-1-1,0 1 0,0-1 0,1 0 0,-1 0 0,0 1 0,0-1 0,1 0 0,-1 0 0,1 0 1,-1 0-1,1 0 0,-1-1 0,1 1 0,0 0 0,2 0 0,17 5-122,0-1-1,1 0 1,-1-2-1,1-1 1,0 0 0,0-2-1,35-3 1,-57 3 2,1 0 0,0 0 0,0 0 0,0 0 0,-1 0-1,1 0 1,0 0 0,0-1 0,0 1 0,-1 0 0,1 0 0,0-1 0,-1 1 0,1-1 0,0 1 0,-1-1 0,1 1 0,0-1 0,-1 1 0,1-1 0,-1 1 0,1-1 0,-1 0 0,1 1 0,-1-1 0,1 0 0,-1 1 0,0-1 0,1 0 0,-1 1 0,0-1 0,0 0 0,1 0 0,-1 0 0,0 1-1,0-1 1,0-1 0,0 0-417,-1-1 0,1 1 0,-1 0 0,0 0 0,1-1 0,-1 1 0,0 0 0,0 0 0,0 0 0,-1 0 0,1 0 0,-2-2 0,-20-20-7246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15727,'0'0'7047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2155 403 9065,'-5'-14'4575,"-61"-183"-2803,61 187-1484,0 0 1,0 0-1,-1 1 1,0 0-1,-1 0 1,0 0-1,0 1 0,-1 0 1,0 0-1,-16-11 1,9 10-156,0 0 1,0 1 0,0 0-1,-1 1 1,0 1 0,-22-5-1,-9 2-237,1 2 0,-1 2 0,0 2 0,-54 3-1,25 4-267,0 4 0,1 3-1,0 3 1,-90 30 0,-278 125 253,381-142 139,2 2 0,2 3 0,0 3 1,3 2-1,1 2 0,-85 81 0,119-99-6,1 2-1,0 0 1,2 1-1,1 0 1,1 1-1,1 1 1,-18 45-1,25-50-8,1 1-1,1 0 1,1 1-1,0-1 1,2 1-1,1 0 1,0-1-1,2 1 1,1 0-1,8 43 1,-3-44-74,0 0 0,1-1 0,1 0 0,1 0 0,1-1-1,1 0 1,0-1 0,2 0 0,0-1 0,1-1 0,1 0 0,0-1 0,1-1 0,23 16 0,-4-6-134,0-1 0,2-2 0,1-2 1,1-1-1,0-2 0,67 19 0,-38-20 118,0-3-1,0-3 1,1-3-1,1-4 1,-1-2 0,0-3-1,0-3 1,122-26-1,-89 7 215,0-5-1,-2-5 0,-2-4 0,-1-4 0,103-61 0,-133 63-124,-1-3 0,-3-2 0,80-73 0,-112 87 130,-1 0 0,-2-2 0,-1-1 1,-1-2-1,-2 0 0,-2-2 0,28-60 0,-42 76 127,-1 0-1,0 0 1,-2-1-1,-1 0 1,-1-1 0,-1 1-1,-1-1 1,-1 0-1,0 1 1,-2-1 0,-5-28-1,3 37-87,-1 0 0,0 0 1,0 0-1,-2 1 0,0-1 0,0 2 0,-2-1 0,1 1 0,-2 0 1,0 0-1,0 1 0,-1 1 0,-1-1 0,0 1 0,0 1 0,-1 0 1,0 1-1,-16-9 0,3 5-128,0 1 0,-1 1 0,0 1 0,-1 1-1,0 1 1,0 2 0,-42-5 0,-201 1-686,89 8-4074,108-5-1702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6182,'0'0'12876,"73"-22"-12203,-27 21 320,12 1-129,8 0-351,10 0-385,-3 0-32,-7 0-96,2 0-608,-15 0-770,-15 0-768,-12-5-2242,-15-3-833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11531,'0'0'5963,"11"-7"-4874,-2 2-903,-4 1-80,1 0 0,0 1 0,1-1 0,-1 1 0,0 1 0,1-1 0,-1 1 0,1 0-1,0 1 1,0 0 0,9-1 0,2 1 47,-1 1-1,1 0 0,0 2 1,0 0-1,21 5 0,-35-6-140,0 0 1,0 0-1,-1 1 0,1-1 0,0 1 1,-1 0-1,1 0 0,-1 0 0,0 1 1,1-1-1,-1 1 0,0 0 0,0-1 1,-1 1-1,1 1 0,-1-1 0,1 0 1,-1 1-1,0-1 0,-1 1 0,1-1 1,0 1-1,-1 0 0,0 0 0,0 0 1,0 0-1,0 0 0,-1 0 0,1 6 1,-2-1 89,1 1 0,-1-1 0,-1 1 0,1-1 0,-2 0 0,1 0 0,-1 0 0,-1 0 0,0 0 0,-8 13 0,-5 6 66,-39 44 0,21-28-174,27-33-105,-29 34-4006,25-36-2386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12844,'0'0'8104,"11"-11"-6513,12-15-1243,-1-1 1,-2-2 0,0 0 0,-2-1 0,18-41-1,-20 32-101,1-1 27,-9 29-896,-9 95 604,3 108-59,0-157 26,2 0 0,2 0 0,14 49 0,-16-70 60,1 0-7,0 0-1,-1 1 0,0-1 1,-2 1-1,1 0 0,-2 0 1,0 1-1,-2 15 0,1-30 11,0 0 0,0-1 0,0 1 0,0-1 0,0 1 0,0 0 0,-1-1 0,1 1 0,0-1 0,-1 1 0,1-1 0,0 1 0,-1-1 0,1 1 0,0-1 0,-1 1 0,1-1 0,-1 0 0,1 1 0,-1-1 0,1 0 0,-1 1 0,1-1 0,-1 0 0,0 0-1,1 1 1,-1-1 0,1 0 0,-1 0 0,1 0 0,-1 0 0,0 0 0,1 0 0,-1 0 0,0 0 0,1 0 0,-1 0 0,1 0 0,-1 0 0,0 0 0,1 0 0,-1-1 0,1 1 0,-1 0 0,1 0 0,-1-1 0,1 1 0,-1 0 0,1-1 0,-1 1 0,1-1 0,-1 1 0,1-1 0,0 1 0,-1-1 0,0 0 0,-25-26 314,19 16-325,1 1 1,1-1-1,0 0 0,1 0 0,0-1 0,0 1 1,1-1-1,1 0 0,0 0 0,0 0 0,1 0 1,1 0-1,0 0 0,1 0 0,0 0 0,1 0 1,0 0-1,1 1 0,7-21 0,7-6-191,1 1 0,2 0 1,2 2-1,35-45 0,-16 23-315,-37 52 477,0 0 1,-1 0 0,1-1 0,-1 1 0,0-1 0,0 1 0,-1-1 0,0 0 0,0 0 0,0 0 0,-1 0 0,0-1 0,1-10 0,-3 17 19,1-1 1,0 0 0,0 1-1,0-1 1,-1 0 0,1 1-1,0-1 1,-1 0 0,1 1-1,0-1 1,-1 1 0,1-1 0,-1 1-1,1-1 1,-1 1 0,1-1-1,-1 1 1,0-1 0,1 1-1,-1 0 1,1-1 0,-1 1 0,0 0-1,1 0 1,-1-1 0,0 1-1,1 0 1,-1 0 0,0 0-1,1 0 1,-1 0 0,0 0 0,0 0-1,1 0 1,-1 0 0,0 0-1,1 0 1,-1 0 0,0 1-1,1-1 1,-1 0 0,0 0 0,1 1-1,-1-1 1,0 0 0,1 1-1,-1-1 1,1 1 0,-1-1-1,1 1 1,-1-1 0,1 1-1,-1 0 1,-29 27-127,23-16 109,1-1-1,1 1 1,0 1 0,-3 12-1,6-20 20,1 1 0,0 0-1,0-1 1,0 1 0,0 0-1,1 0 1,0-1 0,0 1-1,1 0 1,0 0-1,2 8 1,-2-12 28,0-1 1,0 0-1,0 1 0,0-1 1,1 0-1,-1 0 0,1 0 1,-1 0-1,1 0 0,-1 0 1,1 0-1,-1-1 0,1 1 1,0 0-1,-1-1 0,1 1 0,0-1 1,0 0-1,-1 0 0,1 1 1,0-1-1,3-1 0,42-3 768,-35-1-672,0-1 1,0 0-1,0 0 0,-1-1 1,0 0-1,0-1 0,-1-1 1,0 1-1,0-2 1,-1 1-1,-1-1 0,1-1 1,-1 1-1,-1-1 1,0-1-1,10-23 0,-16 33 309,-2 6-366,0 0-1,0 0 0,0 0 0,0 0 1,-1-1-1,0 1 0,0 0 1,-4 5-1,-5 11-69,7-10-13,0 0 0,1 1 0,0-1 0,0 1 0,1 0 0,-1 18-1,3-28-18,1 0-1,-1 0 0,0 0 1,0 0-1,1-1 0,-1 1 0,0 0 1,1 0-1,-1 0 0,1 0 1,-1 0-1,1-1 0,-1 1 0,1 0 1,0 0-1,-1-1 0,1 1 1,0-1-1,0 1 0,-1 0 0,1-1 1,0 1-1,0-1 0,0 0 1,0 1-1,0-1 0,0 0 0,0 1 1,-1-1-1,1 0 0,0 0 1,0 0-1,0 0 0,0 0 0,0 0 1,0 0-1,0 0 0,0 0 1,0-1-1,0 1 0,0 0 1,0-1-1,1 0 0,3 0-570,0 0 0,0-1 0,0 1 0,0-1 0,0 0 0,-1-1 0,6-3 0,17-15-6008,-1-5-2450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7527,'0'0'11419,"-9"7"-10031,3-4-1221,-47 37 1308,49-37-1452,1-1 1,0 1-1,1 0 0,-1 0 0,0 0 0,1 0 0,0 0 0,0 0 1,0 1-1,0-1 0,0 1 0,0 0 0,1-1 0,0 1 0,-2 7 0,7-11-219,0 1 0,-1 0 0,1-1 0,-1 0 0,1 0 0,-1 0 0,1 0 0,0 0 0,-1-1 0,6-1 0,4-2-330,0 1 0,0 0-1,0 1 1,1 1 0,-1 0 0,1 0 0,-1 2 0,25 2 0,-36-2 561,-1-1 0,1 1 1,0 0-1,-1-1 0,1 1 1,-1 0-1,1 0 0,-1 0 1,1 0-1,-1 0 0,0 0 1,0 0-1,1 1 0,-1-1 1,0 0-1,0 1 0,0-1 1,0 1-1,0-1 1,-1 1-1,1-1 0,0 1 1,-1 0-1,1-1 0,-1 1 1,0 0-1,1 0 0,-1-1 1,0 1-1,0 0 0,0-1 1,0 1-1,-1 0 0,1 0 1,0-1-1,-1 1 0,1 0 1,-1-1-1,1 1 0,-2 2 1,-1 3 359,-1 1 1,1-1-1,-1 0 0,0 0 1,-1-1-1,1 0 1,-11 11-1,14-16-290,-45 39 1776,44-38-1837,0-1-1,0 1 1,0-1-1,0 1 0,0-1 1,0 0-1,0 0 1,0 0-1,-1 0 0,1 0 1,0 0-1,-1 0 1,1-1-1,0 0 1,-1 1-1,1-1 0,-1 0 1,1 0-1,-1 0 1,1 0-1,-3-1 0,4-1-162,0 1 0,1 0 0,-1-1 0,0 1 0,1-1 0,0 1 0,-1-1 0,1 1-1,0-1 1,-1 1 0,1-1 0,0 1 0,0-1 0,0 1 0,1-1 0,-1 1 0,1-3-1,-1-3-741,1-29-3202,6-8-2300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10890,'0'0'1949,"-2"12"95,1 0-1548,-5 33 1433,1 57 1,5-87-1924,1-1 1,0 1 0,1 0 0,1-1-1,0 0 1,1 0 0,0 0 0,12 25-1,-3-19-836,-10-15 13,1 0 0,-1 1 0,0-1 0,0 0 0,0 1 0,-1 0 0,0-1 0,2 12 0,-6-18 675,1 1 1,-1-1 0,0 0 0,1 1 0,-1-1 0,1 0 0,-1 0-1,0 0 1,1 0 0,0 0 0,-1-1 0,1 1 0,0 0 0,0-1 0,-2-1-1,-14-18 46,-29-40 3143,26 34 1590,-21-40 0,40 66-4577,1 0-1,-1 1 1,1-1 0,-1 0-1,1 1 1,0-1 0,-1 0-1,1 1 1,0-1-1,0 0 1,-1 0 0,1 1-1,0-1 1,0 0-1,0 0 1,0 0 0,0 1-1,0-1 1,0 0-1,0 0 1,0 1 0,0-1-1,1 0 1,-1 0 0,0 1-1,0-1 1,1 0-1,-1 0 1,1 1 0,-1-1-1,0 0 1,1 1-1,-1-1 1,1 1 0,0-1-1,-1 1 1,1-1-1,-1 1 1,1-1 0,0 1-1,-1-1 1,1 1-1,0 0 1,0-1 0,-1 1-1,1 0 1,0 0 0,0 0-1,-1-1 1,1 1-1,1 0 1,51 0-869,-35 1 547,23-1-2327,2 0-2557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76 12364,'0'0'3891,"-3"-8"-1173,3 6-2623,0 0-1,-1-1 1,1 1 0,-1 0 0,0 0 0,0 0 0,0 0 0,0 0 0,0 1 0,0-1-1,0 0 1,0 0 0,-1 1 0,1-1 0,-1 1 0,1-1 0,-1 1 0,0-1 0,0 1-1,1 0 1,-1 0 0,0 0 0,0 0 0,0 0 0,0 1 0,0-1 0,0 0 0,0 1-1,-1 0 1,1-1 0,0 1 0,0 0 0,0 0 0,0 0 0,0 0 0,-1 1 0,1-1-1,0 0 1,0 1 0,0 0 0,0-1 0,0 1 0,0 0 0,0 0 0,0 0 0,1 0 0,-1 1-1,-2 1 1,-4 2-105,1 1-1,-1 0 0,1 0 0,0 1 0,1 0 1,0 0-1,-10 15 0,13-17-6,0 0-1,0 0 1,0 1-1,1-1 1,0 1-1,0 0 1,0 0-1,1 0 1,0 0-1,0 0 1,0 0-1,1 0 1,0 8-1,0-13 19,1 0 0,-1 0 0,1 0-1,-1 0 1,1 0 0,0 0-1,-1 0 1,1 0 0,0 0 0,0 0-1,0 0 1,0-1 0,-1 1-1,1 0 1,0-1 0,0 1 0,0-1-1,0 1 1,0-1 0,1 1 0,-1-1-1,0 0 1,0 1 0,0-1-1,0 0 1,0 0 0,0 0 0,1 0-1,-1 0 1,0 0 0,0 0-1,0 0 1,0-1 0,0 1 0,1 0-1,-1-1 1,1 0 0,4 0 58,1-1 1,-1 0-1,0 0 1,0 0-1,11-6 1,-1-3 77,-1-1 0,-1 0 1,1-1-1,-2-1 0,0 0 1,-1-1-1,0 0 0,-1-1 1,-1 0-1,16-35 0,-39 126 979,9-63-1104,1 0 1,1 1-1,0-1 0,0 1 1,2 0-1,-1-1 0,2 1 0,-1 0 1,4 16-1,-3-27-11,1-1 0,-1 1 1,0 0-1,0-1 0,1 1 0,-1-1 1,0 0-1,1 1 0,0-1 0,-1 0 1,1 0-1,0 0 0,-1 0 0,1 0 1,0 0-1,0-1 0,0 1 0,0-1 1,0 1-1,0-1 0,0 0 0,0 0 1,0 1-1,0-1 0,0-1 0,0 1 0,3-1 1,1 1-84,1-1 0,-1 0 0,0-1 1,1 0-1,-1 0 0,0 0 0,8-4 1,18-19-2690,-7-5-3256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81 114 12043,'-9'3'-955,"9"-3"893,-54 9 495,36-4 113,45-5-577,85-4 100,186 18 1,216 3-25,-245-15-5,699-4 201,96 2-375,-590 4 218,-324-11 53,171-30 0,-175 12-233,110-18 125,-88 12-2786,-82 13-2470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77 5189,'7'-7'2428,"-4"4"-1348,1 0 1,-1 0-1,1 0 1,-1-1-1,0 1 0,0-1 1,0 0-1,-1 0 1,0 0-1,1 0 0,-1 0 1,-1 0-1,1-1 1,-1 1-1,2-9 1,-37 13-409,26 3-698,0 0 0,0 0-1,1 1 1,-1 0 0,1 0-1,0 1 1,0 0 0,0 0 0,-11 12-1,7-6 10,1 1 1,1-1-1,-1 1 0,-12 23 0,21-34 9,1 0-1,-1 0 1,0 0 0,0 0-1,1 1 1,-1-1 0,1 0-1,-1 0 1,1 0-1,-1 0 1,1 1 0,-1-1-1,1 0 1,0 1-1,0-1 1,0 0 0,0 0-1,0 1 1,0-1 0,0 0-1,0 1 1,1-1-1,-1 0 1,0 0 0,1 1-1,-1-1 1,1 0 0,-1 0-1,1 0 1,0 0-1,-1 0 1,1 0 0,0 0-1,0 0 1,0 0 0,0 0-1,0 0 1,0 0-1,0 0 1,0-1 0,0 1-1,0 0 1,0-1-1,0 1 1,0-1 0,1 1-1,-1-1 1,2 1 0,8 0-125,-1 1 1,1-1 0,0 0 0,20-2 0,-13 0-206,159-12-1824,-176 13 2154,-1 0 0,1 0 0,-1 0 0,1 0 0,-1 0 0,1 0 0,-1 0 0,1 0 0,-1 0 0,0 0 0,1 1-1,-1-1 1,1 0 0,-1 0 0,1 0 0,-1 1 0,1-1 0,-1 0 0,0 0 0,1 1 0,-1-1 0,0 0 0,1 1 0,-1-1 0,0 0 0,1 1 0,-1-1 0,0 1 0,0-1 0,1 1 0,-1-1 0,0 0 0,0 1 0,0-1 0,0 1 0,1-1 0,-1 1 0,0-1 0,0 1 0,0-1 0,0 1 0,0-1 0,0 1 0,-1-1 0,1 1-1,0-1 1,0 1 0,0-1 0,0 1 0,0-1 0,-1 1 0,1-1 0,0 0 0,0 1 0,-1-1 0,1 1 0,0-1 0,-1 0 0,1 1 0,-23 26 869,5-14-609,0-1-1,-1-1 1,-22 10 0,31-16-222,-1-1 0,1 0 0,-1 0 1,0-1-1,0-1 0,0 0 1,-21 1-1,31-3-92,1 0 1,-1-1-1,1 1 0,-1-1 1,0 1-1,1-1 0,-1 1 0,1-1 1,-1 1-1,1-1 0,0 1 1,-1-1-1,1 0 0,0 1 0,-1-1 1,1 0-1,0 1 0,0-1 1,-1 0-1,1 1 0,0-1 1,0 0-1,0 0 0,0 1 0,0-1 1,0 0-1,0 1 0,0-1 1,0 0-1,0 0 0,1 1 1,-1-1-1,0 0 0,0 1 0,1-1 1,-1 0-1,0 1 0,1-1 1,-1 1-1,1-2 0,13-30-3398,9-11-2625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85 17040,'0'0'3411,"-7"14"-2578,-5 13-498,1 0-1,0 1 1,2 0-1,2 0 1,-9 58-1,16-85-333,-1 31 19,0 0-1,5 39 1,-3-62-38,1-1 0,-1 1 0,2 0 0,-1-1 0,1 1 0,0-1 0,1 0 0,0 0 0,0 0 0,0-1 0,1 0 0,1 1 0,6 6 0,-12-14 27,0 1 0,0-1-1,1 0 1,-1 1 0,0-1 0,1 0-1,-1 1 1,0-1 0,1 0 0,-1 0-1,0 1 1,1-1 0,-1 0-1,0 0 1,1 1 0,-1-1 0,1 0-1,-1 0 1,0 0 0,1 0 0,-1 0-1,1 0 1,-1 0 0,1 0 0,-1 0-1,1 0 1,-1 0 0,0 0-1,1 0 1,-1 0 0,1 0 0,-1 0-1,1 0 1,-1-1 0,0 1 0,1 0-1,6-18 230,-5-35 25,-3 45-233,1-9 30,-1-1 0,-6-29 1,6 41-61,0 0 1,-1 0-1,0 1 1,0-1-1,0 1 1,0-1-1,-1 1 1,0 0-1,0 0 1,-1 0 0,-6-8-1,9 12-13,1 1-1,-1-1 0,1 1 1,-1-1-1,1 1 1,-1-1-1,1 1 0,-1-1 1,1 1-1,-1-1 1,1 1-1,-1 0 0,0 0 1,1-1-1,-1 1 1,0 0-1,1 0 0,-1 0 1,0-1-1,1 1 1,-1 0-1,0 0 0,1 0 1,-1 0-1,0 0 1,1 1-1,-1-1 1,0 0-1,1 0 0,-2 1 1,1 0-15,0 0 0,1 0 0,-1 0 0,1 0 0,-1 0 0,1 0 1,-1 0-1,1 0 0,-1 1 0,1-1 0,0 0 0,0 0 0,0 0 0,0 1 1,0 1-1,0 2-139,0-1 1,1 1 0,-1 0-1,1-1 1,0 1-1,0 0 1,1-1 0,3 9-1,-1-9 55,0 0-1,0-1 1,0 1-1,1-1 0,-1 0 1,1 0-1,0 0 1,0-1-1,0 0 0,0 1 1,0-2-1,1 1 1,-1-1-1,0 0 1,1 0-1,-1 0 0,1-1 1,-1 0-1,1 0 1,0 0-1,7-2 0,-6 1 74,0 1 0,0-2-1,0 1 1,0-1 0,0 0-1,0-1 1,-1 0-1,1 0 1,-1 0 0,1-1-1,-1 1 1,0-2-1,-1 1 1,1-1 0,9-10-1,-13 12 222,0 0 1,0 0-1,0 0 0,-1-1 0,1 1 0,-1 0 0,0-1 0,0 1 1,0-1-1,0 0 0,-1 1 0,1-1 0,-1 0 0,0 1 0,0-1 0,-1-6 1,0 10-159,1-1 1,0 1 0,0 0 0,0 0 0,-1-1 0,1 1 0,0 0 0,-1 0 0,1-1 0,0 1-1,0 0 1,-1 0 0,1-1 0,0 1 0,-1 0 0,1 0 0,-1 0 0,1 0 0,0 0 0,-1 0-1,1 0 1,0 0 0,-1 0 0,1 0 0,0 0 0,-1 0 0,1 0 0,-1 0 0,1 0-1,0 0 1,-1 0 0,1 0 0,0 0 0,-1 0 0,1 1 0,0-1 0,-1 0 0,1 0 0,0 0-1,-1 1 1,1-1 0,0 0 0,0 0 0,-1 1 0,1-1 0,0 0 0,-1 1 0,-13 14-14,8-4 16,1 0-1,-1 0 1,2 0 0,0 1 0,0-1-1,1 1 1,0 0 0,1 0-1,0 23 1,1-34-14,1 0-1,0 0 1,0 0-1,1 0 1,-1 0-1,0 1 1,0-1-1,0 0 1,1 0-1,-1 0 1,0 0-1,1 0 1,-1-1-1,1 1 1,0 0-1,-1 0 1,1 0-1,-1 0 1,1 0-1,0-1 1,0 1-1,0 0 1,-1-1 0,1 1-1,0 0 1,0-1-1,0 1 1,0-1-1,0 0 1,0 1-1,0-1 1,0 0-1,0 1 1,0-1-1,0 0 1,0 0-1,0 0 1,0 0-1,0 0 1,0 0-1,1 0 1,-1 0-1,0-1 1,1 1 0,3-1 56,-1-1 1,1 1-1,-1 0 1,0-1 0,1 0-1,-1 0 1,0 0 0,0-1-1,5-3 1,1-4-22,0 1 0,0-2 0,-1 1 0,0-2 0,-1 1 0,0-1 0,-1 0 0,-1 0 0,0-1 0,0 0 0,-1 0 0,5-24 0,-16 71-166,2-22 44,1 0-1,1-1 0,0 1 1,1 1-1,0-1 0,1 0 1,1 0-1,1 12 0,-2-23 92,1 1-1,0-1 1,-1 0-1,1 0 0,0-1 1,-1 1-1,1 0 0,0 0 1,0 0-1,0 0 1,0-1-1,0 1 0,0 0 1,0-1-1,0 1 1,0-1-1,0 1 0,0-1 1,0 1-1,0-1 1,0 0-1,0 0 0,1 0 1,-1 1-1,0-1 1,0 0-1,0 0 0,0-1 1,1 1-1,-1 0 0,0 0 1,0 0-1,0-1 1,0 1-1,2-1 0,40-19 692,-29 8-637,0 0 1,-1-1 0,0 0 0,-1-1 0,0-1 0,-2 0 0,1 0 0,-2-1 0,0-1 0,-1 1-1,11-34 1,-9 18-164,-1-1 0,-1 0 0,-2 0 0,-2-1-1,1-54 1,-28 139-783,15-30 890,2-1 0,0 1 1,2 0-1,0 0 1,1 1-1,1-1 0,1 1 1,1-1-1,1 1 1,1-1-1,1 1 0,0-1 1,2 0-1,1 0 1,0-1-1,16 33 0,-22-69 293,0-58 794,-18 19-1065,17 53-54,0 0 0,1 0 1,-1-1-1,-1 1 0,1 0 0,0 0 1,0 0-1,-1 0 0,1 1 1,-1-1-1,1 0 0,-1 0 0,0 1 1,0-1-1,0 1 0,0 0 0,0 0 1,0-1-1,0 1 0,0 1 0,-5-3 1,7 4 3,-1-1 0,1 0 0,0 1 1,-1-1-1,1 0 0,-1 1 0,1-1 1,0 0-1,-1 1 0,1-1 0,0 1 1,-1-1-1,1 1 0,0-1 0,0 1 1,-1-1-1,1 1 0,0-1 0,0 1 1,0-1-1,0 1 0,0-1 0,0 1 1,0 0-1,0-1 0,0 1 0,0-1 1,0 1-1,0-1 0,0 1 0,0-1 1,1 1-1,-1-1 0,0 1 0,0-1 1,0 1-1,1-1 0,-1 1 0,0-1 1,1 1-1,-1-1 0,1 1 0,12 23-106,-9-21 136,-1 1 0,1-1-1,0 0 1,0 0 0,0 0-1,0-1 1,1 1 0,-1-1 0,1 0-1,0 0 1,-1-1 0,1 1-1,0-1 1,0 0 0,0-1-1,0 1 1,0-1 0,0 0-1,0 0 1,0 0 0,0-1-1,0 0 1,0 0 0,0 0-1,-1 0 1,1-1 0,0 0-1,-1 0 1,1 0 0,-1-1 0,0 1-1,0-1 1,0 0 0,0 0-1,0-1 1,0 1 0,-1-1-1,0 0 1,4-5 0,-3 4 24,0-1 16,0-1 0,0 1-1,0-1 1,-1 1 0,0-1-1,0 0 1,-1 0 0,0-1 0,2-12-1,-25 46-397,17-18 349,1 1 0,0 0 0,0 0 0,1 0 0,0 0 0,0 1 0,1-1 0,0 0 0,2 16 0,-1-24-2,0-1 1,0 1-1,0 0 1,0 0-1,0 0 1,1 0 0,-1 0-1,0 0 1,1 0-1,-1-1 1,1 1-1,-1 0 1,1 0 0,-1-1-1,1 1 1,-1 0-1,1 0 1,0-1-1,-1 1 1,1-1 0,0 1-1,0-1 1,0 1-1,-1-1 1,3 1-1,27 2 179,-22-4-155,-1-1 0,1 1 0,-1-2 0,0 1 0,0-1 0,9-4 1,5-8-23,-17 12-18,0-1-1,1 1 1,-1 0-1,1 0 1,0 0-1,-1 0 0,1 1 1,0 0-1,1 0 1,-1 0-1,0 1 1,7-1-1,5 21-266,-11-17 307,0-1 0,0 0 0,0-1 1,1 1-1,-1-1 0,0-1 0,0 1 0,0-1 0,0 0 1,0 0-1,0-1 0,0 0 0,-1 0 0,1 0 1,0 0-1,-1-1 0,0 0 0,8-6 0,-6 5-46,1-1 0,0 1-1,0 1 1,0 0 0,1 0 0,-1 0-1,1 1 1,8-1 0,-16 3 9,-1 0-1,1 0 1,-1 0 0,1 0 0,-1 0-1,1 0 1,-1 1 0,0-1-1,1 0 1,-1 0 0,1 0 0,-1 1-1,0-1 1,1 0 0,-1 0 0,0 1-1,1-1 1,-1 0 0,0 1 0,1-1-1,-1 0 1,0 1 0,0-1-1,1 0 1,-1 1 0,0-1 0,0 1-1,0-1 1,0 0 0,1 1 0,-1-1-1,0 1 1,0-1 0,0 1 0,0 0-1,0 24 70,-1-23-37,1-1-1,-1 1 1,1-1-1,0 1 1,0 0 0,0-1-1,0 1 1,0 0-1,0-1 1,0 1-1,0 0 1,1-1-1,-1 1 1,0 0 0,1-1-1,0 1 1,-1-1-1,1 1 1,0-1-1,0 1 1,0-1-1,0 0 1,1 2 0,2-2 67,0 0 1,0-1 0,0 0 0,0 1-1,0-2 1,-1 1 0,1 0 0,0-1-1,0 0 1,0 0 0,-1 0 0,1 0-1,0 0 1,-1-1 0,4-2 0,57-37 115,-19 12-438,-4 12-381,-40 16 592,0 1-1,0-1 0,0 1 1,0 0-1,0-1 0,0 1 0,0 0 1,0-1-1,0 1 0,0 0 1,0 0-1,0 0 0,0 0 1,0 0-1,0 0 0,0 0 0,0 1 1,0-1-1,0 0 0,0 0 1,0 1-1,-1-1 0,1 1 1,0-1-1,0 1 0,0-1 0,0 1 1,0-1-1,-1 1 0,1 0 1,0-1-1,0 1 0,-1 0 0,1 0 1,-1 0-1,2 1 0,-1 18 61,-1-17 7,0 0 1,0 0 0,0 0-1,0 0 1,1 0-1,-1 0 1,1 0 0,0 0-1,-1-1 1,1 1 0,1 0-1,1 4 1,-1-16-8590,-2-6-583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 11627,'-1'-6'6854,"1"-1"-4611,0 2 31,0 1-1377,5 3-801,4 1-256,6 0-1890,0 0-2403,-1 4-6757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15150,'0'0'8435,"8"2"-7138,0-1-1171,0 0 0,1-1 0,-1 0-1,0 0 1,0-1 0,0 0 0,0 0-1,0-1 1,0 0 0,0-1 0,0 0 0,-1 0-1,1 0 1,-1-1 0,13-8 0,22-20 33,-40 30-175,0 0 1,0 0-1,0 0 0,0 0 1,0 0-1,0 0 1,-1-1-1,1 1 0,-1-1 1,1 1-1,-1-1 1,0 0-1,0 1 0,0-1 1,0-4-1,-4 5-312,-5 8 189,-5 11 40,11-13 103,-1 0-1,1 0 0,0 1 1,1-1-1,-1 1 0,1-1 1,0 1-1,0 0 0,1-1 1,-1 10-1,1-12 4,0 0 1,1-1 0,-1 1-1,1-1 1,-1 1-1,1 0 1,-1-1-1,1 1 1,0-1-1,0 1 1,0-1 0,0 0-1,0 1 1,0-1-1,0 0 1,0 0-1,1 0 1,-1 0-1,0 0 1,1 0 0,-1 0-1,1 0 1,-1 0-1,1-1 1,-1 1-1,1-1 1,0 1-1,-1-1 1,1 1 0,0-1-1,-1 0 1,1 0-1,3 0 1,8 1 22,1-2-1,0 1 1,-1-2 0,1 1 0,-1-2 0,0 0 0,0-1-1,0 0 1,0 0 0,0-2 0,18-10 0,-8 2-276,-1-1 0,-1 0 1,-1-2-1,0 0 1,19-23-1,-32 38-543,-4 14 827,-3-11-1,0 1 0,0-1 0,0 1 0,0-1 0,0 1 0,1-1 0,-1 0 0,1 1 0,-1-1 1,1 1-1,-1-1 0,1 0 0,0 1 0,0-1 0,0 0 0,0 0 0,0 0 0,0 1 0,0-1 0,0 0 1,0 0-1,0-1 0,2 2 0,4-1 47,1 0-1,-1 0 1,0-1 0,0 0 0,1-1-1,-1 1 1,0-2 0,1 1-1,-1-1 1,0 0 0,0 0 0,0-1-1,-1 0 1,1 0 0,-1 0 0,1-1-1,9-8 1,2-1-109,0-2 0,-1 0 0,-1-1 0,21-25 0,-27 28-119,1 0-1,-2-1 0,0-1 1,0 1-1,-2-1 0,0-1 0,0 1 1,3-18-1,-35 72-287,20-26 500,0-1 0,0 1 0,1 0 0,1 0 0,0 0 1,1 0-1,0 1 0,1 20 0,2-26-45,-1-1-1,2 1 0,-1-1 0,1 0 1,0 0-1,1 1 0,-1-1 1,2-1-1,-1 1 0,1 0 1,0-1-1,0 0 0,0 0 1,1 0-1,0 0 0,11 8 0,15 10 25,-22-18-537,-1 0 0,0 0 1,-1 0-1,8 9 0,-62-55 306,10 12 224,7 1 80,20 20 85,0 0 0,1-1 1,1-1-1,-1 1 0,1-1 0,1-1 0,-13-18 1,20 27-166,0 1-1,0-1 1,0 1 0,0-1 0,0 0 0,0 1 0,0-1-1,0 0 1,0 1 0,0-1 0,0 0 0,0 1 0,0-1-1,0 0 1,1 1 0,-1-1 0,0 1 0,0-1 0,1 0-1,-1 1 1,1-1 0,-1 1 0,0-1 0,1 1 0,-1-1-1,1 1 1,-1-1 0,1 1 0,-1 0 0,1-1 0,-1 1-1,1 0 1,0-1 0,-1 1 0,1 0 0,0 0 0,-1-1-1,1 1 1,-1 0 0,1 0 0,0 0 0,0 0 0,37-5-416,-31 5 469,120-4-4630,-82 0-855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99 4805,'0'0'4414,"6"-8"-1328,-4 5-2698,21-30 2529,-22 31-2599,0 0 0,0 0-1,0 1 1,0-1 0,0 0 0,0 0-1,-1 0 1,1 0 0,-1 0-1,0 0 1,1 0 0,-1 0 0,0 0-1,0 0 1,0 0 0,-1-1 0,1 1-1,0 0 1,-1 0 0,0-2-1,0 3-175,-1 0 0,1 0 0,-1 0 0,1 0 0,-1 0 0,0 0 0,1 1 0,-1-1 0,0 0 0,0 1 0,1-1 0,-1 1 0,0 0 0,0 0 0,0 0 0,0-1 0,0 2 0,-1-1 0,-37 4-128,28-1-30,0 2 0,1-1 0,-1 2 0,1-1 0,0 2 0,1-1 0,0 2 0,-18 15 0,27-23 3,1 0-1,0 1 0,-1-1 1,1 0-1,0 0 0,-1 1 1,1-1-1,0 0 0,0 1 1,-1-1-1,1 1 1,0-1-1,0 0 0,0 1 1,-1-1-1,1 0 0,0 1 1,0-1-1,0 1 0,0-1 1,0 1-1,0-1 0,0 0 1,0 1-1,0-1 1,0 1-1,0-1 0,0 1 1,0-1-1,0 0 0,0 1 1,1 0-1,13 6-278,33-2-41,-36-5 223,0 1-99,65 11-348,-73-11 546,1 0 1,-1 0-1,0 0 0,1 0 0,-1 0 0,0 1 0,0-1 1,0 1-1,0 0 0,0 0 0,0 0 0,0 1 0,-1-1 1,1 1-1,-1-1 0,1 1 0,2 4 0,-4-5 21,-1-1-1,1 1 1,-1 0 0,0-1-1,1 1 1,-1-1 0,0 1-1,0 0 1,0-1 0,0 1 0,0 0-1,0-1 1,0 1 0,-1-1-1,1 1 1,-1 0 0,1-1-1,-1 1 1,1-1 0,-1 1-1,0-1 1,0 0 0,0 1-1,0-1 1,0 0 0,0 1-1,0-1 1,0 0 0,0 0-1,-1 0 1,1 0 0,0 0-1,-4 1 1,-4 3 114,0 0 0,-1-1 1,0 0-1,-11 3 0,10-3-76,-12 4 170,-1-1 0,0-2-1,-26 4 1,84-29-2327,64-32-4959,-42 19 160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11243,'0'0'11354,"0"10"-10190,-1-3-907,0 1-38,0 0 0,0-1 0,1 1-1,0 0 1,1 0 0,-1-1 0,1 1-1,4 11 1,-4-17-193,0-1 0,1 0-1,-1 1 1,1-1 0,-1 0-1,1 0 1,0 0 0,-1 0-1,1 0 1,0 0 0,0-1-1,-1 1 1,1-1 0,0 1-1,0-1 1,0 0 0,3 1-1,40-1 219,-31 0-154,19-3-61,-1-1 0,1-1 1,-2-2-1,1-1 0,-1-2 1,35-15-1,1 1-245,-67 24 210,1 0 0,-1-1 0,1 1 0,0 0-1,-1 0 1,1 0 0,-1 0 0,1 0 0,-1 0 0,1 0 0,-1 0 0,1 0 0,0 0 0,-1 0-1,1 1 1,-1-1 0,1 0 0,-1 0 0,1 0 0,-1 1 0,1-1 0,-1 0 0,1 1 0,-1-1-1,0 0 1,1 1 0,-1-1 0,1 1 0,-1-1 0,0 1 0,1-1 0,-1 0 0,0 1 0,0-1-1,1 1 1,-1 0 0,0-1 0,0 1 0,0-1 0,0 1 0,0-1 0,1 1 0,-1-1 0,0 1-1,0-1 1,-1 1 0,1 0 0,0-1 0,0 1 0,0 0 0,-5 43 194,2-16-17,5-28-154,0 1 0,-1-1 0,1 0 0,0 0 0,0 0-1,-1 1 1,1-2 0,0 1 0,-1 0 0,1 0 0,0 0 0,-1-1 0,1 1 0,0-1 0,-1 1 0,1-1-1,1-1 1,1 0-251,-1 0-1,1-1 0,-1 1 1,0-1-1,0 1 0,0-1 1,0 0-1,0 0 1,-1-1-1,1 1 0,2-6 1,-2 3-939,-1 1 0,1-1 0,-1 0 0,-1 0 1,1 0-1,-1 0 0,1-10 0,-1-23-8596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10730,'0'0'9481,"59"38"-9769,-22-34-2467,-3-2-3074</inkml:trace>
  <inkml:trace contextRef="#ctx0" brushRef="#br0" timeOffset="1">365 37 11979,'0'0'6182,"-8"6"-4393,-5 6-1026,-3 1 90,0 2 0,0 0 0,-13 19 0,25-30-822,1 0-1,-1 1 1,1 0 0,1-1 0,-1 1 0,1 0 0,-1 1 0,1-1 0,1 0-1,-1 0 1,1 1 0,0-1 0,0 1 0,1-1 0,0 1 0,0-1 0,0 1-1,1 9 1,0-13-22,1 0-1,-1 1 0,0-1 0,1 0 0,-1 1 0,1-1 1,0 0-1,-1 0 0,1 0 0,0-1 0,0 1 0,0 0 1,1-1-1,-1 1 0,0-1 0,1 0 0,-1 0 0,1 0 1,-1 0-1,1 0 0,-1 0 0,1-1 0,4 1 0,67 6-733,-63-7 342,2 1-310,0-1 0,1-1 0,-1-1 1,1 1-1,25-8 0,-28 5-648,0-1-1,0 0 1,-1 0-1,11-8 1,13-10-5028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 12812,'0'0'3566,"-10"-1"-1382,-34 0-930,43 1-1199,0 0-1,-1 0 0,1 0 1,0 0-1,0 0 1,-1 0-1,1 1 1,0-1-1,0 0 0,0 1 1,-1-1-1,1 1 1,0-1-1,0 1 1,0 0-1,0-1 0,0 1 1,0 0-1,0 0 1,0 0-1,1 0 1,-1 0-1,0 0 1,0 0-1,1 0 0,-1 0 1,1 0-1,-1 0 1,1 0-1,-1 0 1,1 0-1,-1 1 0,1-1 1,0 0-1,0 0 1,0 1-1,0-1 1,0 0-1,0 0 1,0 0-1,0 1 0,0-1 1,1 0-1,-1 0 1,0 1-1,1-1 1,-1 0-1,1 0 0,-1 0 1,1 0-1,0 0 1,-1 0-1,1 0 1,0 0-1,0 0 0,0 0 1,0 0-1,0 0 1,0-1-1,0 1 1,0 0-1,0-1 1,0 1-1,0-1 0,1 1 1,11 4 144,-1-1 1,0 0-1,1-1 1,0 0-1,-1-1 1,1 0-1,14-1 1,-19-1-125,0 1 1,0-1-1,0-1 1,0 0 0,0 0-1,0 0 1,-1-1-1,1 0 1,-1-1 0,1 0-1,-1 0 1,12-7-1,-17 9-53,-1 1-1,-1-1 1,1 0 0,0 1-1,0-1 1,0 0-1,0 0 1,0 0-1,-1 1 1,1-1-1,0 0 1,-1 0 0,1 0-1,0 0 1,-1 0-1,0 0 1,1 0-1,-1-1 1,0 1-1,1 0 1,-1 0 0,0 0-1,0 0 1,0 0-1,0-1 1,0 1-1,0 0 1,0 0 0,0 0-1,-1 0 1,1 0-1,-1-3 1,0 3-26,0-1 1,-1 1-1,1 0 1,0-1-1,-1 1 0,1 0 1,-1 0-1,0 0 1,1 0-1,-1 0 1,0 0-1,1 1 1,-1-1-1,0 1 1,0-1-1,0 1 1,1-1-1,-1 1 0,-3 0 1,-7-1-35,-1 1 0,0 0 0,0 1 0,1 1-1,-1 0 1,0 0 0,-15 6 0,24-7 23,0 1 1,1-1-1,-1 0 0,0 1 1,1 0-1,-1 0 0,1 0 1,0 0-1,0 1 1,0-1-1,0 1 0,0 0 1,0 0-1,1 0 0,-1 0 1,1 0-1,0 1 0,0-1 1,0 1-1,1-1 0,-1 1 1,1 0-1,0 0 0,0-1 1,0 1-1,0 0 0,0 7 1,1-8-24,1 0 0,0 0 0,0-1 0,-1 1 0,1 0 0,1 0 0,-1-1 0,0 1 1,1-1-1,-1 1 0,1-1 0,0 0 0,0 1 0,0-1 0,0 0 0,0 0 1,0 0-1,1-1 0,-1 1 0,1 0 0,-1-1 0,1 0 0,-1 0 0,1 1 1,5 0-1,8 3-433,0 0 1,1 0-1,17 1 1,33 1-2733,10-5-2322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60 260 9833,'0'0'8542,"-7"12"-7779,-30 71 77,33-74-805,2-1 0,-1 1 0,1 0 0,1 0 0,-1-1 0,1 1 0,1 0 0,0 0 0,2 17 1,-2-24-27,1-1 0,-1 1 1,1-1-1,-1 1 0,1-1 1,0 0-1,0 1 1,-1-1-1,1 0 0,0 0 1,0 0-1,0 1 0,1-1 1,-1 0-1,0 0 0,0-1 1,0 1-1,1 0 1,-1 0-1,0-1 0,1 1 1,-1-1-1,1 1 0,-1-1 1,1 1-1,-1-1 0,1 0 1,-1 0-1,1 0 1,-1 0-1,1 0 0,-1 0 1,1 0-1,-1 0 0,1-1 1,2 0-1,3 0 190,0-1 0,-1 0 0,1 0 1,0-1-1,0 1 0,9-7 0,6-6 60,-2 0 1,0-1 0,0-1-1,25-30 1,-35 36-160,-1 0-1,0-1 1,0-1 0,-1 1 0,-1-1-1,-1 0 1,1-1 0,-2 0 0,6-18-1,-12 19 1749,-8 21-1616,-9 23-561,16-22 318,0-1 1,0 0-1,1 0 0,0 0 0,0 1 0,1-1 0,0 1 0,2 10 0,-2-16 20,1-1 1,-1 0-1,1 0 1,0 0-1,0 0 0,0 0 1,0 0-1,0 0 1,0 0-1,1 0 0,-1-1 1,0 1-1,1 0 1,0-1-1,-1 1 0,1-1 1,0 0-1,0 1 1,0-1-1,0 0 1,0 0-1,0 0 0,0-1 1,0 1-1,0 0 1,0-1-1,0 1 0,1-1 1,-1 0-1,0 0 1,0 1-1,0-2 0,1 1 1,-1 0-1,2-1 1,2 0 47,-1 0 1,0-1-1,1 1 0,-1-1 1,0 0-1,0-1 1,-1 1-1,1-1 1,0 0-1,-1 0 1,0-1-1,0 1 1,0-1-1,0 0 0,0 0 1,-1-1-1,1 1 1,-1 0-1,0-1 1,-1 0-1,1 0 1,3-10-1,1-4 45,0-1 0,-1 0 0,0-1 0,3-33 0,-7 29 54,-4 19-132,-3 15-204,3-5 158,0 0 1,1 0-1,0 0 1,-1 1-1,2-1 1,-1 0-1,0 0 1,1 1-1,0-1 1,0 0-1,0 1 1,1-1-1,0 7 1,0-9 31,0 0 1,1 0-1,-1 0 1,0 0 0,0-1-1,1 1 1,-1 0-1,1-1 1,-1 1-1,1-1 1,0 0-1,0 1 1,-1-1 0,1 0-1,0 0 1,0 0-1,0 0 1,0-1-1,0 1 1,0 0 0,1-1-1,-1 0 1,0 1-1,0-1 1,0 0-1,0 0 1,1 0-1,2-1 1,6 0 24,-1 0 0,1-1 0,0-1 0,0 0 0,-1 0 0,1-1 0,-1 0 0,0-1 0,0 0 0,-1 0 0,0-1 0,12-10 0,-13 10-12,1-1 1,-1 0-1,-1 0 0,0-1 1,0 0-1,0 0 0,-1-1 0,0 0 1,0 0-1,-1 0 0,-1-1 1,7-19-1,-10 28-15,-1 0 0,1-1 0,-1 1 0,0 0 0,0 0 1,1 0-1,-1-1 0,0 1 0,0 0 0,0 0 0,0-1 0,-1 1 0,1 0 0,0 0 0,0-1 0,-1 1 0,1 0 0,-1 0 1,1 0-1,-1 0 0,0-2 0,0 3-11,0-1 0,0 1 1,0-1-1,1 1 0,-1 0 1,0-1-1,0 1 0,0 0 1,0 0-1,0-1 0,0 1 0,0 0 1,0 0-1,0 0 0,0 0 1,0 0-1,0 1 0,0-1 1,0 0-1,-1 1 0,-3 0-26,0 1 1,0 0-1,1 0 0,-1 1 0,1 0 0,-1-1 0,1 1 0,-7 6 0,-1 4 66,1-1 0,-17 25 0,25-33-16,1 1 1,-1-1 0,1 0 0,0 1 0,0 0 0,1-1 0,0 1 0,-1 0-1,1 0 1,1 0 0,-1 0 0,1 0 0,0 8 0,1-10-17,-1-1 0,1 0 1,0 0-1,0 0 0,0 0 1,0 0-1,0 0 0,0 0 0,1 0 1,-1-1-1,0 1 0,1 0 1,0-1-1,-1 1 0,1-1 1,0 1-1,0-1 0,0 0 1,0 0-1,0 0 0,0 0 0,0 0 1,0 0-1,0-1 0,4 1 1,61 9 155,-60-9-172,-6-1-1,119 4-2794,-103-5-479,0 0 0,28-6 0,-9-5-8946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11563,'0'0'8258,"0"10"-7702,0 59 1122,4 1 0,17 97 0,-21-164-1669,0 0 0,1-1 0,-1 1 0,1-1 1,0 1-1,-1-1 0,1 1 0,0-1 0,1 1 1,-1-1-1,0 0 0,1 0 0,-1 0 0,1 1 1,0-2-1,0 1 0,0 0 0,0 0 0,0 0 0,0-1 1,0 1-1,0-1 0,1 0 0,-1 0 0,0 0 1,1 0-1,-1 0 0,1 0 0,-1 0 0,1-1 1,0 0-1,-1 1 0,1-1 0,0 0 0,-1 0 0,1 0 1,-1-1-1,1 1 0,0-1 0,-1 1 0,1-1 1,-1 0-1,5-2 0,7-3 41,0 0 0,-1-2-1,0 1 1,0-2 0,0 0 0,13-12-1,-11 5-63,-13 13 14,1 0 1,-1 0-1,1 0 0,-1 0 1,1 1-1,0-1 0,0 1 1,0 0-1,0 0 0,7-3 1,-9 9-29,0-1 0,0 0 0,-1 0 0,1 1 0,-1-1 0,1 0 0,-1 1 0,0-1 0,-1 7 0,1-5 51,0 70-39,0-75-32,0 0-1,0 1 0,0-1 0,0 0 0,0 0 0,0 1 0,0-1 1,0 0-1,0 0 0,0 1 0,0-1 0,0 0 0,0 0 1,0 1-1,0-1 0,0 0 0,0 0 0,1 0 0,-1 1 0,0-1 1,0 0-1,0 0 0,0 0 0,0 1 0,1-1 0,-1 0 0,0 0 1,0 0-1,0 0 0,1 0 0,-1 0 0,0 1 0,0-1 0,1 0 1,-1 0-1,0 0 0,0 0 0,1 0 0,-1 0 0,1 0 0,11-5-1995,10-11-2103,-2-7-2713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1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18770,'0'0'-289,"50"-14"-1472,-23 14 1312,1 0-1825,-13-7-1249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13901,'-8'0'3812,"-3"2"-3306,1 0 1,-1 1-1,0 0 0,1 1 1,0 0-1,0 0 1,0 1-1,0 1 0,1 0 1,0 0-1,-11 9 0,14-11-430,1 0 0,0 0 0,0 1 0,0 0 0,1 0 0,-1 0 0,1 0 0,0 1 0,1 0 0,-1 0 0,1 0 0,0 0 0,1 0 0,-1 0-1,1 1 1,1-1 0,-1 1 0,1 0 0,0-1 0,0 13 0,2-17-73,0 0 0,0 0-1,0-1 1,0 1 0,0 0 0,0 0 0,1-1-1,-1 1 1,0-1 0,1 1 0,0-1 0,-1 0-1,1 1 1,0-1 0,-1 0 0,1 0-1,0 0 1,0 0 0,0-1 0,0 1 0,0 0-1,0-1 1,0 1 0,0-1 0,0 0 0,0 0-1,0 0 1,1 0 0,-1 0 0,2-1 0,6 2 18,-1-2 0,1 1 0,-1-2 0,1 1 0,14-5 1,-16 3-16,-1-1 0,1 0-1,-1-1 1,1 1 0,-1-2 0,-1 1 0,1-1 0,-1 0 0,0 0 0,0 0 0,-1-1 0,1 0 0,-2 0 0,1 0 0,-1-1 0,0 0 0,-1 0 0,1 0 0,-2 0 0,1 0 0,-1-1 0,0 1 0,-1-1 0,1-10 0,-2 19-6,0 0 1,0 0-1,0-1 1,0 1-1,0 0 0,0 0 1,0-1-1,0 1 1,0 0-1,0 0 1,0 0-1,0-1 0,0 1 1,0 0-1,0 0 1,0-1-1,-1 1 0,1 0 1,0 0-1,0 0 1,0-1-1,0 1 0,0 0 1,0 0-1,-1 0 1,1 0-1,0-1 0,0 1 1,0 0-1,0 0 1,-1 0-1,1 0 0,0 0 1,0 0-1,0 0 1,-1 0-1,1-1 1,0 1-1,0 0 0,-1 0 1,1 0-1,0 0 1,-11 6-45,-8 12-37,13-12 104,1 0 0,0 0-1,0 1 1,1 0 0,-1 0-1,1 0 1,1 1 0,0-1-1,0 1 1,0 0 0,-3 15 0,7-22-14,-1 0 1,1-1 0,0 1 0,-1 0 0,1-1 0,-1 1 0,1-1-1,0 1 1,-1-1 0,1 1 0,0-1 0,0 1 0,-1-1 0,1 0 0,0 1-1,0-1 1,0 0 0,0 0 0,-1 0 0,1 1 0,0-1 0,0 0 0,0 0-1,0 0 1,-1-1 0,1 1 0,0 0 0,0 0 0,0 0 0,0 0 0,-1-1-1,1 1 1,1-1 0,31-9 247,-23 5-209,0-2 0,0 1 1,16-15-1,-19 14-108,1 0 0,1 1 0,-1 0 0,18-9 0,-24 20-14,-1 0 0,1-1-1,-1 1 1,-1 0-1,1 0 1,-1 0 0,0 0-1,0 0 1,-1 6 0,1-7 43,0 2 47,0-1-1,0 1 0,0 0 1,1-1-1,0 1 1,0-1-1,0 1 1,1-1-1,4 11 0,-5-14 19,1 0 0,0 0 0,0 0 0,0 0 0,0-1 0,0 1 0,0 0 0,0-1 0,1 0 0,-1 1-1,1-1 1,-1 0 0,1 0 0,-1 0 0,1-1 0,-1 1 0,1-1 0,0 1 0,-1-1 0,1 0 0,0 0 0,4 0-1,-1-1 56,0 1-1,-1-1 0,1 0 0,-1-1 1,1 1-1,-1-1 0,0 0 0,1 0 1,-1-1-1,0 0 0,-1 0 0,1 0 1,0 0-1,-1-1 0,0 1 0,0-1 1,0 0-1,0-1 0,0 1 0,-1-1 1,5-8-1,-4 6-46,0 0 1,0-1-1,-1 1 1,0-1-1,-1 0 1,0 0-1,0 0 1,0 0-1,-1 0 1,0 0-1,-1 0 1,0 0-1,0-1 0,-2-12 1,-1 12-76,2 13-276,1-3 300,0 0 0,1 0 0,-1 1 0,0-1 0,1 0 0,0 0 0,-1 0-1,1 0 1,0 0 0,-1 1 0,1-1 0,0 0 0,0-1 0,0 1 0,0 0 0,1 1-1,4 1 26,0 0-1,-1 0 0,1-1 1,0 0-1,0 0 0,1-1 1,-1 0-1,0 0 1,0 0-1,1 0 0,-1-1 1,0 0-1,1-1 0,-1 0 1,0 0-1,7-1 0,-1-1-18,0-1 0,0 1 0,0-2-1,0 0 1,-1 0 0,0-1 0,12-8-1,-20 12 7,1 0-1,-1 0 0,0 0 1,0-1-1,0 0 0,0 1 1,0-1-1,-1 0 0,1 0 1,-1 0-1,0-1 0,1 1 1,-2-1-1,1 1 0,2-7 1,-4 9-9,-1 0-1,0 1 1,0-1 0,0 0 0,0 1 0,1-1 0,-1 1 0,0-1 0,0 1-1,0 0 1,0-1 0,0 1 0,0 0 0,0 0 0,0-1 0,0 1 0,0 0 0,0 0-1,0 0 1,0 1 0,0-1 0,0 0 0,0 0 0,0 0 0,-1 1 0,-32 6-113,29-5 99,0 1-1,1 0 1,0 0-1,0 0 1,-1 0-1,2 0 1,-1 1-1,0 0 1,1 0-1,0 0 1,0 0-1,0 1 1,0-1-1,1 1 1,-1 0-1,1-1 1,-2 11 0,3-12 14,1-1 0,-1 1 0,1 0 1,0-1-1,0 1 0,0 0 0,0-1 0,0 1 1,1-1-1,-1 1 0,1 0 0,0-1 1,0 1-1,0-1 0,0 1 0,0-1 1,0 0-1,1 0 0,-1 1 0,1-1 1,-1 0-1,1 0 0,0 0 0,0-1 1,0 1-1,0 0 0,0-1 0,0 1 1,1-1-1,-1 0 0,0 1 0,1-1 1,-1 0-1,1-1 0,-1 1 0,1 0 1,3 0-1,6 1-563,-1 0 1,1 0-1,1-1 1,21 0-1,22-9-6469,-2-10-6677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6790,'5'3'9830,"-2"6"-5924,0 26-4512,-3-30 1847,1 20 162,-1-13-1090,0 0-1,1 0 1,1 0 0,0 0-1,6 19 1,-7-28-298,0-1 1,0 1-1,1-1 1,-1 1-1,1-1 0,-1 0 1,1 0-1,0 0 1,0 0-1,0 0 1,0 0-1,0 0 1,0 0-1,0-1 1,1 1-1,-1-1 1,1 0-1,-1 0 0,1 0 1,0 0-1,-1 0 1,1 0-1,0-1 1,-1 1-1,1-1 1,0 0-1,0 0 1,-1 0-1,7-1 1,1 0 58,0-1 0,0-1 0,-1 0 0,1 0 0,0-1 0,-1 0 0,0-1 0,0 0 0,0 0 0,-1-1 0,9-8 0,12-11 72,42-44-1,-54 45-43,-3 6 42,-10 21-153,-2 12-105,-8 31 159,4-39-37,1 1 0,0-1 0,0 0 0,1 1 0,0-1 1,0 1-1,1-1 0,1 9 0,-2-15-3,1 1 0,-1-1 1,0 0-1,1 0 1,-1 0-1,1 0 1,0 0-1,-1 0 0,1 0 1,0 0-1,0 0 1,0 0-1,-1 0 0,1 0 1,0-1-1,0 1 1,0 0-1,0-1 1,0 1-1,1-1 0,-1 1 1,0-1-1,0 1 1,0-1-1,2 1 0,0-1 10,0 0 0,0 0 0,1 0 0,-1 0 0,0-1 0,0 1 0,1-1 0,-1 0 0,4-1 0,3-2-405,0 0 0,0-1 0,0-1 0,13-9-1,-4-1-3758,-1 0-1,28-33 0,-22 18-2715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105 266 8616,'0'0'3449,"-7"8"-294,-1 3-2481,-8 7 918,1 0 1,1 2 0,1 0-1,-17 35 1,30-55-1576,0 0-1,0 0 0,-1 1 1,1-1-1,0 0 1,0 1-1,0-1 1,0 0-1,0 1 0,-1-1 1,1 1-1,0-1 1,0 0-1,0 1 0,0-1 1,0 0-1,0 1 1,0-1-1,0 1 0,0-1 1,0 0-1,1 1 1,-1-1-1,0 0 1,0 1-1,0-1 0,0 1 1,0-1-1,1 0 1,-1 1-1,0-1 0,0 0 1,1 0-1,-1 1 1,0-1-1,1 1 0,14-5 326,15-16-79,-18 6-296,0-1 0,-1 0 1,0-1-1,-1 0 0,-1-1 0,11-26 1,-21 44-7,1 1 1,0-1 0,-1 0 0,1 1 0,0-1 0,0 0 0,0 1 0,0-1 0,0 0 0,1 1 0,-1-1 0,0 0 0,0 1 0,1-1 0,-1 0 0,1 0 0,-1 1 0,1-1 0,0 0 0,0 0 0,-1 0 0,1 0 0,0 0 0,0 0 0,0 0 0,0 0 0,0 0 0,0 0 0,0-1 0,0 1 0,1 0-1,-1-1 1,0 1 0,2 0 0,1 1 92,0-1 0,0 1 0,0-1 0,0 0 0,0 0 0,1 0 0,-1 0 0,0-1 0,0 0 0,0 0 0,5 0 0,2-3 77,0 0-1,0 0 0,-1-1 1,1-1-1,-1 0 0,0 0 1,-1-1-1,1 0 0,-1-1 1,9-8-1,3-3-85,-1-2 0,32-41 1,-45 52-8,0 0 0,-1-1 0,0 0 0,-1 0 1,0-1-1,0 1 0,-2-1 0,1 0 0,-1 0 1,-1 0-1,0-1 0,1-16 0,-3 28-28,0 0-1,-1-1 1,1 1 0,0 0-1,0-1 1,-1 1-1,1 0 1,0 0 0,-1-1-1,1 1 1,-1 0-1,1 0 1,0 0 0,-1 0-1,1-1 1,-1 1 0,1 0-1,0 0 1,-1 0-1,1 0 1,-1 0 0,1 0-1,0 0 1,-1 0-1,1 0 1,-1 0 0,1 0-1,-1 0 1,1 0-1,0 1 1,-1-1 0,1 0-1,-1 0 1,1 0-1,0 1 1,-1-1 0,1 0-1,0 0 1,-1 1 0,1-1-1,0 0 1,0 1-1,-1-1 1,1 1 0,-5 4 2,0 1 1,0 0 0,1 0 0,0 0 0,0 0 0,1 1 0,0 0 0,-5 13 0,-15 62 52,19-66-47,1 1 0,1-1 0,1 1 0,0 0-1,1 0 1,0-1 0,5 23 0,-5-34-10,1-1 0,0 1 0,0-1 0,1 0-1,-1 0 1,1 1 0,0-1 0,0 0 0,0 0 0,1-1 0,-1 1 0,1 0-1,0-1 1,0 0 0,0 1 0,1-1 0,-1-1 0,1 1 0,-1 0 0,1-1-1,0 0 1,0 0 0,0 0 0,0 0 0,1 0 0,-1-1 0,0 0 0,1 0-1,-1 0 1,1-1 0,7 1 0,-11-1-16,0 0 1,0 1-1,0-1 0,0 0 0,-1 0 1,1 0-1,0 0 0,0 0 0,0 0 1,0 0-1,0 0 0,0 0 0,0 0 0,0-1 1,-1 1-1,1 0 0,0-1 0,0 1 1,0 0-1,-1-1 0,1 1 0,0-1 1,0 1-1,-1-1 0,1 0 0,0 1 1,-1-1-1,1 0 0,-1 1 0,1-1 1,-1 0-1,1 0 0,-1 1 0,1-1 1,-1 0-1,0 0 0,0 0 0,1 0 1,-1 0-1,0 0 0,0 1 0,0-1 1,0 0-1,0 0 0,0 0 0,0 0 0,0 0 1,0 0-1,0 0 0,-1 1 0,1-1 1,0 0-1,-1 0 0,0-1 0,-1-3-79,0 0-1,-1-1 1,0 1 0,0 1-1,-1-1 1,1 0-1,-8-6 1,-12-9-82,-2 2 1,0 0-1,-38-19 1,32 18 393,31 19-196,-1 0 0,1 0 0,0 0 0,-1 0 0,1 0 0,0 0 0,-1 0 0,1-1-1,0 1 1,-1 0 0,1 0 0,0 0 0,-1-1 0,1 1 0,0 0 0,-1-1 0,1 1 0,0 0-1,0 0 1,0-1 0,-1 1 0,1 0 0,0-1 0,0 1 0,0-1 0,0 1 0,0 0 0,-1-1 0,1 1-1,0 0 1,0-1 0,0 1 0,0-1 0,0 1 0,0 0 0,0-1 0,0 1 0,1-1 0,15-6 213,36 3-523,-46 4 356,34-1-222,45-4-2245,-29-4-5441,-13-4-7013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9129,'0'0'2130,"8"3"592,-1-1-2343,1 0 0,-1 0-1,0 0 1,0-1 0,1 0 0,-1-1-1,1 1 1,-1-1 0,1-1 0,-1 1-1,1-2 1,-1 1 0,0-1-1,0 0 1,1 0 0,-1-1 0,10-5-1,-5 1-213,0-2-1,0 1 0,-1-1 1,0-1-1,14-16 0,-22 23-121,0 0-1,-1 0 0,1-1 0,-1 1 0,0-1 0,1 0 0,-2 0 0,1 1 0,0-1 0,-1 0 1,0-1-1,0 1 0,0 0 0,0 0 0,-1 0 0,1-1 0,-1 1 0,0 0 0,-1 0 0,1-1 1,-1 1-1,1 0 0,-3-4 0,2 5-33,0 1 0,0 0 1,-1 0-1,1 1 0,-1-1 0,0 0 1,1 0-1,-1 1 0,0-1 0,0 1 1,0 0-1,0-1 0,0 1 0,0 0 1,-1 0-1,1 0 0,0 1 0,-1-1 1,1 0-1,0 1 0,-1-1 0,1 1 1,0 0-1,-1 0 0,1 0 0,-1 0 1,1 1-1,0-1 0,-1 0 0,1 1 1,0 0-1,-4 1 0,-2 0-31,0 0-1,0 1 0,0 0 1,1 1-1,-1-1 0,1 1 1,0 1-1,-8 5 0,6 0 8,-1 0-1,1 0 0,1 1 1,-1 0-1,2 1 0,-11 21 1,15-27 16,-1 1 0,2 1 1,-1-1-1,1 0 0,0 0 1,0 1-1,1-1 0,0 1 1,0 0-1,1-1 0,0 1 1,0 0-1,3 12 1,-2-18 4,0 0 0,0-1 0,0 1 1,0 0-1,1 0 0,-1 0 1,1-1-1,-1 1 0,1 0 1,-1-1-1,1 0 0,0 1 1,0-1-1,0 0 0,0 0 1,0 0-1,0 0 0,0 0 0,0 0 1,0-1-1,0 1 0,0-1 1,0 1-1,1-1 0,-1 0 1,3 0-1,65-2 243,-66 1-236,11-1-302,0-1 1,-1 0-1,0-1 1,25-10-1,21-17-5971,-15 3-4887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7751,'0'0'13224,"0"12"-12541,0 5-354,-1 0-20,1 1 1,1 0-1,3 23 1,-3-38-267,-1 0 0,0 0-1,1 0 1,0 0 0,-1 0 0,1-1-1,0 1 1,1 0 0,-1-1 0,0 1 0,1 0-1,-1-1 1,1 0 0,0 1 0,0-1 0,0 0-1,0 0 1,0 0 0,1 0 0,-1 0 0,1 0-1,-1-1 1,1 0 0,-1 1 0,1-1-1,0 0 1,0 0 0,4 1 0,1-1 99,1-1 1,-1-1-1,0 1 1,0-1 0,0 0-1,0-1 1,0 0-1,0 0 1,-1-1-1,1 0 1,-1 0-1,9-6 1,6-4-73,-1-2 0,29-26 0,21-16 72,-79 103-46,3-32-52,3-9-36,0 0 1,1 1-1,-1-1 0,1 0 1,0 1-1,0 0 0,1-1 1,0 1-1,0-1 0,0 1 0,1 7 1,2-12-102,-1 0 1,1 0-1,-1-1 0,1 1 1,0-1-1,-1 1 0,1-1 1,0 0-1,-1 0 0,1 0 1,0 0-1,-1-1 1,1 1-1,0-1 0,-1 0 1,4-1-1,10-5-1806,-1 0 1,0-1-1,0 0 0,-1-1 1,14-13-1,9-9-6183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15535,'0'0'3464,"-8"8"-1286,-2 1-1912,-12 11 1210,-28 33 0,45-48-1254,1 0-1,0 1 1,0 0-1,0 0 0,0 0 1,1 0-1,0 1 1,0-1-1,1 1 1,0-1-1,0 1 0,-1 14 1,3-20-214,0 0-1,0 0 1,0 0 0,0 0 0,0 0 0,1 0 0,-1 0-1,0 0 1,1 0 0,-1 0 0,1-1 0,-1 1 0,1 0-1,-1 0 1,1 0 0,0 0 0,0-1 0,-1 1 0,1 0-1,0-1 1,0 1 0,-1-1 0,1 1 0,0-1 0,2 1-1,31 6 161,-26-7-137,-1 0 0,1-1 0,-1 0 0,0 0 0,1-1 0,-1 0 0,11-4 0,-12 2-12,-1 0-1,1 0 1,-1 0 0,0-1-1,0 0 1,0 0 0,-1 0 0,0-1-1,0 1 1,0-1 0,-1 0-1,0 0 1,0 0 0,0-1-1,-1 1 1,0-1 0,0 0-1,0 1 1,-1-1 0,0 0-1,-1 0 1,1 0 0,-2-10-1,-3 12-214,-5 11 56,-7 12-15,15-16 149,-1 1 0,1-1 0,0 1 0,0 0 0,0-1 0,0 1 0,0 0-1,1 0 1,-1 0 0,1-1 0,0 1 0,0 0 0,0 0 0,0 0 0,1 5 0,0-6 12,0-1 0,0 1 0,0-1 0,0 1 0,0-1 1,0 0-1,0 1 0,1-1 0,-1 0 0,0 0 0,1 0 0,-1 0 1,0 0-1,1 0 0,0-1 0,-1 1 0,1 0 0,-1-1 1,1 1-1,0-1 0,-1 0 0,1 1 0,0-1 0,-1 0 1,1 0-1,0 0 0,2 0 0,5-1 21,0 1 1,-1-1-1,1 0 0,0-1 1,-1 0-1,1-1 0,-1 0 0,0 0 1,0 0-1,0-1 0,0-1 1,0 1-1,9-9 0,-3 2-4,-1-1 0,0-1-1,0 0 1,-2-1-1,17-24 1,-33 47-71,1 0 0,0-1 0,0 1 0,1 1 0,0-1 0,1 0 0,0 1 0,0-1-1,0 16 1,3-24 58,-1 0 0,1 1 0,0-1 0,0 0 0,-1 0-1,1 0 1,0-1 0,0 1 0,0 0 0,0 0 0,0 0-1,0-1 1,0 1 0,1 0 0,-1-1 0,0 1-1,0-1 1,0 0 0,0 1 0,1-1 0,-1 0 0,0 0-1,1 1 1,-1-1 0,0 0 0,0 0 0,3-1 0,37-1 216,-33 0-204,0 0-1,0 0 1,0 0 0,0-1-1,0-1 1,-1 1-1,1-1 1,-1-1 0,0 1-1,11-11 1,-3 2-22,0-1 1,-1-1 0,14-19-1,-29 37-51,-6 9-61,2 0-1,0 1 1,0-1-1,1 1 1,1 0 0,-4 25-1,9-26 92,-1 1 0,2 0-1,0-1 1,1 0-1,0 0 1,0 0 0,1 0-1,1-1 1,0 1-1,14 18 1,-8-11-47,0 1 0,10 25 1,-20-37 58,1-1-1,-1 1 1,0-1 0,-1 1 0,0-1 0,0 1 0,0 0 0,-1 0-1,0 0 1,-3 11 0,3-17 20,0 0 0,0 0 0,-1 1 0,1-1-1,-1 0 1,0 0 0,0 0 0,1 0 0,-1 0 0,0 0 0,-1-1-1,1 1 1,0 0 0,-1 0 0,1-1 0,-1 1 0,1-1 0,-1 1-1,1-1 1,-1 0 0,0 0 0,0 0 0,0 0 0,0 0 0,0 0-1,0 0 1,0 0 0,0-1 0,0 1 0,0-1 0,0 0 0,0 0-1,-1 1 1,1-1 0,0-1 0,-4 1 0,1-1 29,0 0 0,1 0 1,-1 0-1,0-1 0,1 0 1,-1 0-1,1 0 0,0 0 0,-1-1 1,1 0-1,1 1 0,-1-2 1,0 1-1,1 0 0,-5-5 1,2 0-25,0-1 1,1 1 0,0-1-1,0 0 1,1 0 0,1 0-1,-1-1 1,1 1 0,1-1 0,-2-13-1,3 18-22,1 1-1,0 0 0,0-1 1,0 1-1,1 0 1,-1-1-1,1 1 0,0 0 1,0 0-1,1 0 1,-1 0-1,1 0 0,0 0 1,0 0-1,1 0 1,-1 1-1,1-1 0,-1 1 1,1 0-1,0-1 0,0 1 1,1 1-1,-1-1 1,0 0-1,1 1 0,4-3 1,56-24-579,-20 11-1595,-2-5-3645,-13 0-3106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9961,'0'0'154,"0"0"0,0 0 0,0 1 0,0-1 0,0 0 0,0 0 0,1 0 0,-1 0 0,0 0 0,0 0 0,0 1 0,0-1 0,0 0 0,1 0 0,-1 0 0,0 0 0,0 0 0,0 0 0,0 0 0,1 0 0,-1 0 0,0 0 0,0 0 0,0 0 0,1 0 0,-1 0 0,0 0 0,0 0 0,0 0 0,0 0 0,1 0 0,-1 0 0,0 0 0,0 0 0,0 0 0,0 0 0,1-1 0,-1 1 0,0 0 0,0 0 0,0 0 0,0 0 0,0 0 0,0 0 0,1-1 0,-1 1 0,0 0 0,0 0 0,0 0 0,0 0 0,0 0 0,0-1 0,0 1 0,0 0 0,0 0 0,0 0 0,0 0 0,0-1 0,0 1 0,0 0 0,0 0 0,0 0 0,0-1 0,0 1 0,0 0 0,1 25 3244,-7 51-3888,4-56 1875,0-3-1205,0 3-90,0 0 0,2 0 0,0 0 0,1 0 0,4 23 0,-5-39-71,1 0 1,1 0 0,-1 0-1,0 0 1,1 0 0,0 0-1,0-1 1,0 1 0,0 0-1,1-1 1,-1 0 0,1 0-1,0 1 1,0-1 0,0-1-1,0 1 1,0 0 0,1-1-1,-1 0 1,1 0-1,0 0 1,0 0 0,0 0-1,0-1 1,0 0 0,0 0-1,0 0 1,0 0 0,0-1-1,6 1 1,-2-1 74,1 0-1,-1 0 1,1-1 0,-1 0-1,0 0 1,0-1 0,1 0 0,-1 0-1,0-1 1,-1 0 0,1-1-1,9-5 1,2-4-2,0-1 0,-1 0 0,17-19 0,-7 7 52,-26 80-406,-6-27 282,3-23-14,0 1-1,1-1 1,-1 1-1,1-1 1,0 1-1,0-1 1,0 1-1,1 5 0,0-9-74,-1 0-1,1-1 0,-1 1 1,1 0-1,-1 0 0,1-1 0,0 1 1,-1 0-1,1-1 0,0 1 1,0-1-1,-1 1 0,1-1 0,0 0 1,0 1-1,0-1 0,0 0 1,-1 1-1,1-1 0,0 0 0,0 0 1,0 0-1,0 0 0,0 0 1,0 0-1,0 0 0,0 0 0,0 0 1,-1 0-1,1 0 0,0-1 1,0 1-1,0 0 0,0-1 0,0 1 1,-1-1-1,2 0 0,32-18-7738,-10-9-6136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4740,'0'0'12167,"1"8"-10550,0 21-209,5 57 1665,-5-81-2990,-1-1 0,1 1 1,0-1-1,0 0 0,0 0 1,0 1-1,1-1 0,0 0 1,0 0-1,0 0 0,0-1 0,1 1 1,-1-1-1,1 1 0,4 3 1,-4-6-27,0 1 1,0-1-1,0 1 1,1-1-1,-1 0 1,1 0-1,-1-1 1,0 1-1,1-1 0,-1 1 1,1-1-1,-1 0 1,1-1-1,-1 1 1,1-1-1,-1 1 1,1-1-1,-1 0 1,1 0-1,-1 0 1,0-1-1,0 1 1,4-3-1,8-5 128,-1 0 1,0-1-1,17-15 0,-25 20-223,24-24 106,-25 23-62,0 0-1,1 1 0,0-1 1,0 1-1,0 0 1,0 1-1,1-1 1,11-4-1,-15 38-234,-9 54 479,6-82-241,0-1 0,0 1 0,0-1 0,0 1 0,0-1 0,0 1 0,0-1 0,1 1 0,-1-1 0,0 1 0,0-1 0,0 1 0,0-1 0,1 1 0,-1-1 0,0 0 0,0 1 0,1-1 0,-1 1 0,0-1 0,1 0 0,-1 1 0,1-1 0,-1 0 0,0 1 0,1-1 0,-1 0 0,1 1 0,-1-1 0,1 0 0,-1 0 0,1 0-1,-1 1 1,1-1 0,-1 0 0,1 0 0,-1 0 0,1 0 0,26-7 555,22-22 204,55-53-439,-31 22-327,-73 60-11,0 0-1,0-1 1,0 1-1,1 0 0,-1 0 1,0 0-1,0 0 1,0-1-1,1 1 1,-1 0-1,0 0 1,0 0-1,1 0 1,-1 0-1,0 0 1,0 0-1,1 0 1,-1 0-1,0 0 1,0 0-1,1 0 1,-1 0-1,0 0 1,0 0-1,1 0 1,-1 0-1,0 0 1,0 0-1,1 0 1,-1 0-1,0 1 1,0-1-1,1 0 1,-1 0-1,0 0 1,0 0-1,0 0 1,1 1-1,-1-1 1,0 0-1,0 0 1,0 0-1,0 1 1,1-1-1,3 18-78,-4 33 253,0-40-198,0-9 44,-1 1 0,1-1 0,0 0 1,0 0-1,0 1 0,1-1 0,-1 0 0,0 0 1,1 1-1,-1-1 0,1 0 0,0 0 1,0 0-1,0 0 0,0 0 0,0 0 1,0 0-1,1 0 0,-1 0 0,1 0 0,2 2 1,-2-4-140,1 1 1,-1-1-1,1 0 1,-1 0 0,1 1-1,-1-2 1,1 1-1,-1 0 1,1 0-1,-1-1 1,1 0 0,-1 1-1,1-1 1,-1 0-1,0 0 1,1 0-1,-1-1 1,0 1 0,0 0-1,3-4 1,47-29-8276,-20 17 817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176 169 15663,'0'0'3379,"-11"0"-518,-13-4-1878,11 1-518,-1 1-1,0 1 0,0-1 1,0 2-1,0 0 0,-18 3 1,30-2-465,1-1-1,-1 1 1,1-1 0,-1 1 0,1 0-1,0 0 1,-1 0 0,1 0 0,0 0 0,0 0-1,0 0 1,0 0 0,0 1 0,0-1 0,0 0-1,0 1 1,0-1 0,1 0 0,-1 1 0,0-1-1,1 1 1,-1-1 0,1 1 0,0-1 0,-1 1-1,1 0 1,0-1 0,0 1 0,0-1 0,0 1-1,0-1 1,1 4 0,0-3 7,-1-1-1,0 1 1,1 0 0,0 0 0,-1 0 0,1 0-1,0-1 1,0 1 0,0 0 0,0 0-1,0-1 1,0 1 0,0-1 0,1 1 0,-1-1-1,1 0 1,-1 0 0,1 1 0,-1-1-1,1 0 1,0 0 0,0 0 0,-1-1 0,1 1-1,0 0 1,2 0 0,5 0 61,-1-1 1,0 1-1,1-2 1,-1 1-1,0-1 0,1 0 1,-1-1-1,0 0 1,0 0-1,0-1 0,0 0 1,11-6-1,-4 0-24,-1 0 0,1-1 0,-1 0 0,-1-1 0,12-13 0,-21 22 298,-6 9-213,-3 19-177,5-25 51,0 0-1,0-1 1,0 1-1,0 0 1,0-1-1,1 1 1,-1 0-1,0-1 1,0 1-1,1 0 1,-1-1-1,0 1 1,1 0-1,-1-1 1,0 1-1,1-1 0,-1 1 1,1-1-1,-1 1 1,1-1-1,0 1 1,-1-1-1,1 1 1,-1-1-1,1 0 1,0 1-1,-1-1 1,1 0-1,0 0 1,-1 1-1,1-1 1,0 0-1,-1 0 1,1 0-1,1 0 0,10 0 45,0 0-1,-1-1 0,1 0 1,0-1-1,-1 0 0,1-1 0,-1-1 1,1 0-1,11-5 0,35-12-55,-57 21-3,-1-1-1,1 1 0,0 0 1,-1 0-1,1-1 0,0 1 1,-1 0-1,1 0 1,0 0-1,-1 0 0,1 0 1,0 0-1,-1 0 0,1 0 1,0 0-1,-1 0 1,1 0-1,0 0 0,-1 0 1,1 1-1,0-1 0,-1 0 1,1 0-1,-1 1 1,1-1-1,0 0 0,-1 1 1,1-1-1,-1 1 0,1-1 1,-1 1-1,1-1 0,-1 1 1,1 0-1,-1 23-89,-1 0 161,2-24-57,-1 1 0,0 0 1,0-1-1,0 1 0,1-1 0,-1 1 0,0 0 0,1-1 0,-1 1 1,0-1-1,1 1 0,-1-1 0,1 1 0,-1-1 0,1 1 0,-1-1 1,1 0-1,-1 1 0,1-1 0,-1 0 0,1 1 0,0-1 1,-1 0-1,1 0 0,0 0 0,-1 1 0,1-1 0,-1 0 0,1 0 1,0 0-1,0 0 0,10 0 57,-1-1 0,1-1 0,-1 1-1,1-1 1,-1-1 0,0 0 0,0-1 0,0 1 0,-1-2 0,1 0 0,11-8 0,-7 5-54,-1-2 0,0 0 0,0 0 0,-1-1 0,-1-1 0,19-23 0,-28 33-290,-4 9 133,-4 20 98,6-26 54,0-1 0,0 1 0,0 0 0,0 0-1,0-1 1,0 1 0,0 0 0,0-1 0,0 1 0,0 0-1,0-1 1,0 1 0,1 0 0,-1-1 0,0 1 0,0 0-1,1-1 1,-1 1 0,1-1 0,-1 1 0,0-1 0,1 1-1,-1 0 1,1-1 0,-1 0 0,1 1 0,-1-1 0,1 1-1,0-1 1,-1 0 0,1 1 0,-1-1 0,1 0 0,0 1-1,8-1-3,-1 1 0,1-1-1,-1-1 1,1 0 0,-1 0 0,0-1-1,0 1 1,1-2 0,-1 1-1,0-1 1,-1-1 0,13-6-1,-8 3-4,0 0 0,-1-1 0,0 0 0,0 0 0,-1-1 0,0-1 0,9-11 0,-10 1-47,-21 19-71,9 2 104,-1 0 0,0 1 0,1-1 1,-1 1-1,1 0 0,0 0 0,0 0 0,-6 5 0,7-4 31,-1 0 1,1 1-1,-1-1 1,1 0-1,0 1 1,0 0-1,1-1 1,-1 1-1,1 0 1,0 0 0,-2 8-1,3-11-1,0 0 0,0 1 0,0-1 0,0 0 0,1 1 0,-1-1 0,0 0 0,1 1 0,-1-1 0,0 0 0,1 0 0,0 0-1,-1 1 1,1-1 0,0 0 0,-1 0 0,1 0 0,0 0 0,0 0 0,0 0 0,0 0 0,0 0 0,0-1 0,0 1 0,0 0 0,0 0 0,1-1 0,-1 1 0,0-1 0,0 1 0,0-1 0,1 0 0,-1 1 0,0-1-1,1 0 1,-1 0 0,0 0 0,3 0 0,9 0 16,0 0 0,0-1-1,0-1 1,0 0-1,0 0 1,-1-1 0,1-1-1,-1 0 1,0-1 0,17-9-1,32-11-303,-61 25 272,0 0-1,1 0 1,-1 0 0,0 0-1,0 1 1,1-1 0,-1 0-1,0 0 1,0 0-1,1 0 1,-1 1 0,0-1-1,0 0 1,1 0-1,-1 0 1,0 1 0,0-1-1,0 0 1,1 0-1,-1 1 1,0-1 0,0 0-1,0 1 1,0-1-1,0 0 1,0 0 0,0 1-1,0-1 1,0 0-1,0 1 1,0-1 0,0 0-1,0 1 1,0-1 0,0 0-1,0 0 1,0 1-1,0-1 1,0 0 0,0 1-1,0-1 1,0 0-1,0 0 1,-1 1 0,1-1-1,0 0 1,0 0-1,0 1 1,-1-1 0,1 0-1,0 0 1,-1 1-1,-6 18-415,-21 47 848,-31 118 0,22-64-138,21-85-176,15-34-89,1 1 0,-1-1 0,0 0 0,0 1 0,0-1 0,0 0 0,0 0 0,-1 0 0,1 0-1,0 0 1,0 0 0,-1 0 0,1 0 0,-1 0 0,1-1 0,0 1 0,-1 0 0,1-1 0,-4 1 0,4-3-4,0 1 0,0-1 0,0 0 0,0 0 1,1 1-1,-1-1 0,1 0 0,-1 0 1,1 0-1,0 0 0,-1 0 0,1 0 0,0 0 1,0 0-1,1 0 0,-1 0 0,1-2 1,-1 0-5,0-15-126,1 1 0,0-1 0,2 1 0,0 0 0,1 0 0,1 0 0,0 0 0,10-18 0,-12 28 30,2 0 0,-1 0 0,1 1 0,0-1 0,1 1 0,0 0 0,0 1 0,0-1 0,1 1 0,0 0 0,0 1 0,0 0 0,1 0 0,0 0 0,0 1 1,0 0-1,1 1 0,14-4 0,77-9-5415,-49 10-432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9033,'0'0'11242,"3"14"-11055,8 41 503,4 81 1,-12-84-515,3 0 1,2-1 0,18 61-1,-3-57-131,-22-52-36,1-1 0,0 1-1,-1 0 1,1-1 0,0 0 0,0 1 0,0-1 0,1 0 0,-1 0 0,0 0 0,1 0 0,0-1-1,-1 1 1,1-1 0,5 3 0,-7-4-48,-1-1-1,1 1 0,-1 0 1,0 0-1,1 0 0,-1 0 1,0-1-1,1 1 1,-1 0-1,0 0 0,0-1 1,1 1-1,-1 0 0,0 0 1,0-1-1,1 1 1,-1 0-1,0-1 0,0 1 1,0 0-1,0-1 0,1 1 1,-1-1-1,0 1 1,0 0-1,0-1 0,0 1 1,0 0-1,0-1 0,0 1 1,0-1-1,0 1 1,0 0-1,0-1 0,0 1 1,0 0-1,-1-1 0,1 1 1,0-1-1,0 1 1,0 0-1,0-1 0,-1 1 1,1 0-1,0-1 0,-1 1 1,-7-22-2343,-38-35-5633,-8 4 4839,-2-2 4703,9-4 4598,47 58-6023,-1 1 0,0-1-1,1 0 1,0 0 0,-1 1 0,1-1 0,-1 0 0,1 0-1,0 0 1,-1 0 0,1 1 0,0-1 0,0 0 0,0 0 0,0 0-1,0 0 1,0 0 0,0 0 0,0 0 0,0 1 0,0-1-1,0 0 1,1 0 0,-1 0 0,0 0 0,1 0 0,-1 1 0,0-1-1,1 0 1,-1 0 0,1 1 0,-1-1 0,1 0 0,0 0 0,-1 1-1,1-1 1,0 1 0,-1-1 0,1 1 0,0-1 0,0 1-1,-1-1 1,1 1 0,0 0 0,0-1 0,0 1 0,0 0 0,0 0-1,-1 0 1,1-1 0,0 1 0,0 0 0,0 0 0,0 0-1,1 1 1,64-2-692,-51 1 959,98-2-1546,-39-4-6294,-27 2-2106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1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5216 452 14286,'0'0'432,"-2"-8"-389,0-2-225,0 1 1,-1 0 0,0-1 0,0 1-1,-1 0 1,0 1 0,-1-1 0,0 1-1,0 0 1,-1 0 0,0 0 0,0 1 0,-1-1-1,0 2 1,0-1 0,-1 1 0,1 0-1,-1 1 1,-11-6 0,-18-1 105,1 2 0,-2 1-1,1 2 1,-1 2 0,-74-1 0,11-1 111,-192-26 455,-214-14 760,-495-9-1212,311 31-408,517 33 205,-338 64 0,355-38 431,-275 100 0,349-101-312,1 5-1,1 2 1,3 5-1,-130 95 0,192-127-7,-156 129-332,140-112 477,1 1 1,2 1-1,-28 40 1,48-57-33,1 0 1,0 1 0,1 0-1,1 0 1,1 1 0,0 0-1,1 0 1,1 0 0,0 0 0,2 0-1,0 1 1,1-1 0,0 1-1,4 19 1,1 3-62,2-1-1,2 0 1,2-1-1,1 0 1,19 40 0,-16-44-127,2-2 0,2 0 0,1-1 0,1 0 0,2-2 0,1-1 0,1-1 0,55 47 0,-34-40 87,2-1 1,1-3-1,1-1 1,2-3 0,56 20-1,124 37-82,3-11-1,382 67 1,-411-108 370,0-10 0,2-8 0,285-20 1,-237-14 179,-1-12 0,337-88 0,-418 73-316,-3-7-1,279-132 1,-331 126-2,-2-5 0,-4-5 1,-2-5-1,130-117 0,-194 150-121,-1-2 0,-3-2 0,-1-1 0,-3-3 0,53-89 0,-78 113-44,0-1 0,-2 0 0,-1-1 0,-2-1 0,11-53 0,-17 61-9,-1 0 0,-1 0 0,-1 0 0,0 0 0,-2 0 0,-1 0 0,0 0 0,-13-40 0,7 40-28,0 1 1,-2 0 0,0 1-1,-2 0 1,0 1-1,0 0 1,-2 2 0,-1-1-1,0 2 1,-1 0-1,0 1 1,-2 0 0,-38-22-1,0 4 143,0 4 1,-3 1-1,-109-33 0,52 27-158,-2 6 0,-160-18 0,-248 12-4827,331 33-1924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11851,'0'0'3897,"-13"-1"-635,11 1-3141,-6-1 71,0 1 1,1 0-1,-1 0 0,0 1 0,1 0 1,-1 0-1,1 1 0,-1 0 1,1 0-1,0 0 0,0 1 0,0 0 1,0 1-1,0 0 0,-10 7 1,8-2-14,0 0 0,1 1 0,0 0 0,0 0 0,-9 17 0,14-21-81,0 0 0,0 0 0,0 0 0,1 1 0,0-1 0,1 0 0,-1 1 0,1 0 0,0-1 0,1 1 0,0 0 1,0 7-1,1-12-92,-1-1 1,1 0 0,0 1 0,0-1-1,-1 0 1,1 1 0,0-1 0,0 0-1,0 0 1,1 0 0,-1 0 0,0 0 0,0 0-1,1 0 1,-1 0 0,0 0 0,1-1-1,-1 1 1,1 0 0,-1-1 0,1 0-1,-1 1 1,1-1 0,-1 0 0,1 1-1,-1-1 1,1 0 0,0 0 0,-1 0 0,1-1-1,-1 1 1,1 0 0,1-1 0,5 0 42,0 0 1,0 0 0,0-1 0,0 0-1,11-4 1,-7-1-26,1 0 1,-1-1-1,0 0 0,-1 0 1,0-2-1,0 1 0,-1-1 1,0-1-1,-1 0 0,11-17 1,-14 20 42,0-1 0,-1 0 1,0 0-1,-1 0 0,0-1 1,-1 1-1,0-1 0,0 0 1,-1 0-1,0 0 1,-1 0-1,0-1 0,-1 1 1,0 0-1,-1-13 0,1 22-94,-1 1 0,1-1 1,0 0-1,0 1 0,0-1 0,-1 1 0,1-1 0,0 0 0,-1 1 0,1-1 0,0 1 0,-1-1 0,1 1 0,-1-1 0,1 1 0,-1-1 0,1 1 1,-1 0-1,1-1 0,-1 1 0,1 0 0,-1-1 0,0 1 0,1 0 0,-1 0 0,0 0 0,1-1 0,-1 1 0,1 0 0,-1 0 0,0 0 0,1 0 1,-1 0-1,0 0 0,1 0 0,-1 0 0,0 1 0,1-1 0,-1 0 0,0 0 0,1 0 0,-1 1 0,1-1 0,-1 0 0,0 1 0,1-1 0,-1 0 0,1 1 1,-1-1-1,1 1 0,0-1 0,-1 1 0,1-1 0,-1 1 0,1-1 0,0 1 0,-1-1 0,1 1 0,0 0 0,0-1 0,-1 1 0,1 0 0,0-1 1,0 1-1,0 0 0,-5 46-3178,6-15-1817,2-24 308,8-7-336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174 311 1537,'0'0'8937,"0"-10"-6150,-1 1-2298,1-4 1084,-1 0 0,0 1 1,-1-1-1,-6-19 0,7 29-1418,0 1 1,1-1-1,-1 1 1,0-1-1,-1 1 1,1 0-1,0-1 1,-1 1-1,1 0 0,-1 0 1,1 0-1,-1 0 1,0 1-1,0-1 1,0 0-1,0 1 1,0-1-1,0 1 1,-1 0-1,1-1 0,0 1 1,-1 0-1,1 1 1,-1-1-1,1 0 1,-1 1-1,1-1 1,-1 1-1,0 0 1,1 0-1,-5 0 0,3 1-154,0 1-1,0-1 1,1 1-1,-1 0 1,1 0-1,0 0 0,-1 0 1,1 0-1,0 1 1,0-1-1,1 1 0,-1 0 1,1 0-1,-1 0 1,1 0-1,0 1 0,0-1 1,-2 6-1,-3 4 22,0 0 0,2 1 0,-7 22 1,10-30-13,1-1 1,0 1 0,0 0-1,0-1 1,1 1 0,-1 0 0,1 0-1,1-1 1,-1 1 0,1 0 0,3 10-1,-4-15-6,1 0 0,0 1-1,-1-1 1,1 0-1,0 1 1,0-1 0,0 0-1,0 0 1,0 0 0,0 0-1,0 0 1,1 0 0,-1 0-1,0 0 1,0 0 0,1-1-1,-1 1 1,3 1 0,-1-2 9,0 1 1,0-1 0,0 0 0,0 0 0,0 0 0,0 0 0,0 0 0,0-1 0,0 1 0,0-1 0,0 0 0,4-1 0,2-2 11,0-1 1,-1 0 0,0 0 0,0 0 0,-1-1 0,1 0 0,-1-1 0,0 1 0,-1-1 0,9-12-1,0-3 14,0 0-1,19-37 1,-25 40 7,-1 0 1,0-1-1,-1-1 0,-1 1 0,-1-1 1,-1 0-1,-1 0 0,1-24 0,-26 95 72,12-24-132,1 1 0,2 0 0,0 0 0,2 0 0,1 1 0,1 0 0,1 45 0,2-71-20,0 0 0,0-1 0,0 1 1,1 0-1,-1 0 0,1 0 0,-1 0 0,1 0 1,0 0-1,-1 0 0,1-1 0,0 1 1,0 0-1,1-1 0,-1 1 0,0-1 0,0 1 1,1-1-1,-1 1 0,1-1 0,-1 0 1,1 0-1,0 0 0,-1 0 0,1 0 0,0 0 1,0 0-1,-1 0 0,1-1 0,0 1 1,0-1-1,0 1 0,0-1 0,0 0 0,0 0 1,0 0-1,0 0 0,0 0 0,0 0 1,0-1-1,2 0 0,5-1-221,-1 0 1,0 0-1,0-1 1,0 0-1,0-1 0,0 1 1,-1-1-1,9-7 1,6-6-1431,-2-1 1,0 0-1,31-38 1,-39 39 2173,0 0 1,19-36 0,-31 53-369,0 0 1,0 0 0,0 0 0,-1 0-1,1 0 1,0 0 0,0 0 0,0 0-1,0 0 1,0 0 0,0 0 0,-1 0 0,1 0-1,0 0 1,0 0 0,0 0 0,0 0-1,0-1 1,0 1 0,-1 0 0,1 0 0,0 0-1,0 0 1,0 0 0,0 0 0,0 0-1,0-1 1,0 1 0,0 0 0,0 0-1,0 0 1,0 0 0,0 0 0,0 0 0,0-1-1,0 1 1,0 0 0,0 0 0,0 0-1,0 0 1,0 0 0,0-1 0,0 1 0,0 0-1,0 0 1,0 0 0,0 0 0,0 0-1,0-1 1,0 1 0,0 0 0,0 0-1,0 0 1,0 0 0,0 0 0,1 0 0,-1 0-1,0-1 1,-18 14 1205,-18 23-1281,33-33 4,0 1 0,0 0-1,1-1 1,0 1 0,-1 1 0,2-1 0,-1 0 0,0 0-1,1 1 1,0-1 0,-1 8 0,2-11-50,1 0 0,0 0 1,0 0-1,0-1 0,0 1 0,0 0 1,0-1-1,0 1 0,1 0 1,-1-1-1,0 0 0,0 1 0,0-1 1,0 0-1,1 1 0,-1-1 0,0 0 1,0 0-1,1 0 0,-1 0 0,0 0 1,0-1-1,1 1 0,-1 0 1,2-1-1,36-7-349,-5-18 264,-34 26 42,0 31-517,0-30 562,0 0 1,0 0 0,0 0 0,0 0-1,0 1 1,0-1 0,0 0 0,0 0 0,0 0-1,1 0 1,-1 0 0,0 0 0,1 0-1,-1 0 1,1 0 0,-1 0 0,1 0-1,0 0 1,-1 0 0,1 0 0,0 0 0,0 0-1,0 0 1,-1-1 0,1 1 0,0 0-1,0-1 1,0 1 0,0-1 0,2 1-1,0 0 12,0-1 0,-1 0 0,1 0 0,0 0-1,0 0 1,0-1 0,0 1 0,-1-1-1,1 0 1,0 1 0,0-1 0,2-2 0,9-4 39,0 0 1,-1-1 0,22-16 0,44-53-139,-77 76 111,-14 27-511,9-19 446,0-2 56,1 0 0,-1 0 1,1 0-1,0 0 0,0 0 0,0 1 0,1-1 0,0 1 0,0-1 1,0 1-1,1-1 0,0 1 0,0-1 0,1 10 0,1-14-5,-1 0-1,0 0 0,1 0 1,-1 0-1,1 0 0,-1 0 1,1 0-1,-1-1 0,1 1 1,0 0-1,-1-1 0,1 0 1,0 1-1,-1-1 0,1 0 1,0 0-1,-1 0 0,1 0 1,0 0-1,0 0 0,3-1 1,40-7 214,11-17-293,-47 20-210,0 0 1,0 0 0,0 1 0,1 1 0,-1 0 0,1 0 0,0 0 0,19-1 0,-28 5 261,1-1 0,-1 0 0,0 1 1,0 0-1,1-1 0,-1 1 0,0 0 0,0 0 1,0-1-1,0 1 0,0 0 0,0 0 0,0 0 1,0 0-1,0 0 0,-1 1 0,1-1 0,0 0 1,-1 0-1,1 0 0,-1 1 0,1-1 0,-1 0 1,1 1-1,-1-1 0,0 2 0,10 48-327,-7-31 283,50 174 892,-18-78-417,-32-103-297,0 0-1,0 1 1,-1-1-1,0 22 1,-2-33-71,0 0 0,1 0 1,-1 1-1,-1-1 0,1 0 0,0 1 0,-1-1 1,1 0-1,-1 1 0,1-1 0,-1 0 0,0 0 1,0 0-1,0 0 0,0 0 0,-1 0 0,1 0 0,-1 0 1,1 0-1,-1-1 0,1 1 0,-1-1 0,0 1 1,0-1-1,0 1 0,0-1 0,0 0 0,0 0 1,0 0-1,0 0 0,0 0 0,0-1 0,-1 1 0,-2 0 1,-2-1 38,0 1 0,-1-1 0,1 0 0,-1-1 0,1 0 0,-1 0 0,1-1 0,0 0 1,0 0-1,0 0 0,0-1 0,0 0 0,0 0 0,1-1 0,-10-7 0,7 4-47,1 0-1,1 0 1,-1-1-1,2 0 1,-1-1-1,1 1 1,0-1-1,0 0 0,1-1 1,-5-13-1,6 13-80,0-1 0,0 0 0,1 1 0,1-1 0,0 0 0,0 0 0,1-1 0,1 1-1,-1 0 1,2 0 0,0 0 0,0-1 0,1 1 0,0 0 0,1 1 0,0-1 0,1 0 0,0 1-1,1 0 1,0 0 0,12-17 0,-7 15 6,1 1 0,1 0-1,0 1 1,0 0 0,1 1 0,0 0 0,1 1-1,0 1 1,0 0 0,29-10 0,56-7-1875,2 9-4639,-59 9-2157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1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5 943 15855,'0'1'78,"0"-1"-1,0 0 1,-1 0-1,1 0 1,0 0-1,0 0 1,-1 0 0,1 0-1,0 1 1,0-1-1,0 0 1,-1 0 0,1 0-1,0 1 1,0-1-1,0 0 1,0 0-1,-1 0 1,1 1 0,0-1-1,0 0 1,0 0-1,0 1 1,0-1-1,0 0 1,0 0 0,0 1-1,0-1 1,0 0-1,-1 1 1,2-1 0,-1 0-1,0 0 1,0 1-1,0-1 1,0 0-1,0 0 1,0 1 0,0-1-1,0 0 1,0 0-1,0 1 1,0-1-1,1 0 1,-1 0 0,0 1-1,0-1 1,0 0-1,1 1 1,19-1 757,34-11-381,403-138 3028,-243 74-3142,1467-404-1461,-1584 454 1049,585-168 1500,-681 193-1549,-1 0 0,1-1 0,0 1 0,0 0 0,-1 0 0,1-1 1,0 1-1,-1 0 0,1 0 0,0-1 0,-1 1 0,1-1 0,-1 1 0,1-1 1,0 1-1,-1-1 0,1 1 0,-1-1 0,0 1 0,1-1 0,-1 0 0,1 1 1,-1-1-1,0 0 0,1 1 0,-1-1 0,0-1 0,0-6-5207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13869,'0'0'2189,"9"-5"-2515,15-10 303,0 2 0,2 0-1,-1 2 1,1 1 0,1 1-1,0 1 1,0 2 0,1 0 0,0 2-1,49-1 1,311 21 23,76-30 96,-337 4 178,1 6-1,1 5 1,153 22-1,-220-14 515,0-3 0,85-3 0,-107-6-501,0-1 1,0-1-1,-1-3 1,65-21-1,107-56-170,-126 45-4494,-82 37-683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3331,'0'0'13741,"-7"9"-14419,2-3 551,3-4 96,0 0 1,1-1-1,-1 1 0,1 0 1,-1 0-1,1 0 1,-1 0-1,1 0 1,0 0-1,0 1 0,0-1 1,1 0-1,-1 0 1,0 1-1,1-1 0,0 1 1,-1-1-1,1 0 1,0 1-1,0-1 1,0 1-1,1-1 0,-1 0 1,0 1-1,1-1 1,0 0-1,-1 1 0,3 3 1,86 205-1132,-59-133 1163,40 75 0,-56-128 8,0-1 0,2 0 0,0-2-1,2 0 1,0-1 0,1 0 0,23 17 0,-6-11 38,1-2-1,1-1 1,0-2 0,77 30-1,175 45 68,-47-32-39,2-10-1,2-11 1,485 22 0,251-59 379,298 11-342,491 25-118,32-2-303,381-51 618,-402-226-20,-410-64-129,-1302 284-206,-46 11-86,-1 0 0,-1-1 0,1-1 0,-1-2 0,30-14 0,-52 23-63,0-1 0,0 1 0,0-1 0,0 0 0,0 1 1,0-1-1,0 0 0,0 1 0,0-1 0,0 0 0,0 0 0,-1 0 1,1 0-1,0 0 0,-1 0 0,1 0 0,0 0 0,-1 0 0,1 0 1,-1 0-1,0 0 0,1 0 0,-1-3 0,0-9-4887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15535,'0'0'1521,"13"2"-2839,64 7 418,91-1 1,-51-9 915,157 4 368,-222 0-316,0 3 0,-1 2 0,62 18 0,-107-25-53,-1 1-1,0 0 1,1 0-1,-1 0 1,0 0-1,0 1 1,-1 0 0,1 0-1,0 0 1,-1 0-1,0 1 1,0 0-1,0 0 1,3 4-1,-5-5 32,0 1-1,-1-1 1,0 1-1,0-1 0,0 1 1,0 0-1,0-1 1,-1 1-1,0 0 0,0 0 1,0-1-1,0 1 1,0 0-1,-1 0 0,1-1 1,-1 1-1,0 0 1,0-1-1,-1 1 1,1-1-1,-4 7 0,-19 31 195,-1 0-1,-2-2 0,-2-1 1,-43 45-1,-2 4-197,-150 207-3165,176-220-1308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9161,'10'2'219,"59"6"438,-1-4 0,132-6 1,145-42-372,-311 39-252,444-62 95,-400 61 7,1 4 0,0 3 0,0 4 0,87 16 0,-53 1 107,17 4 1073,2-4 0,190 5 0,-286-25-1260,-28-1-197,0 0 0,0-1 0,0 1 1,0-2-1,0 1 0,0-1 0,0 0 0,14-5 0,-18-2-2822,-3-3-2295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7111,'0'0'3662,"9"5"-3828,-2-2 177,20 10 28,1-1 0,0-2 0,0 0 0,1-2 1,44 6-1,231-10 712,40 2-280,-134 0-174,244-24 0,-384 13-282,873 26 45,-727-8-45,42-8 1930,-210-5-57,-48 0-1605,0 3-1504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62 4676,'-70'-3'-74,"41"-3"5385,52 5-5123,0 1 0,1 0 0,30 6-1,14 0 546,315-16 697,-82-1-612,-297 11-794,78 2 533,-1-4 0,1-4 0,117-23 1,-198 26 2468,-10 1-2581,-16 0-1333,-37 11-4231,23-8 405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9801,'0'0'561,"10"7"-540,0 1 24,2-1-1,-1 0 1,1 0-1,0-1 1,0-1-1,1 0 1,0-1-1,14 3 1,77 6 135,1-5 0,146-8 0,-158-1-144,369-27-30,-31 0-1,142 28 376,302-12 353,-864 11-735,458-8 424,-462 9-502,0 1 0,-1 0 0,1 0 0,0 0 0,-1 1 0,1 0-1,-1 0 1,0 1 0,0 0 0,10 6 0,-15-9-2003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3096 5573,'0'0'8072,"-8"6"-7688,-23 16 38,24-17 213,49-17 380,-6-10-470,0-3 0,-2-1-1,-1-1 1,57-61 0,8-5-467,485-441 736,-152 136-710,13-53-49,-141 134 172,26 26 196,-85 98-381,-53 40 340,218-134 0,-342 247-343,185-122 114,-241 152 177,-19 10-2577,-5 2-4003,2-2-2687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 10025,'0'0'1271,"-9"-6"-929,-25-18-358,33 22-1702,8 4 1327,10 5 471,-2 5-47,0 1 0,-1 1 1,21 26-1,16 17 69,-11-23-56,1-1 1,2-2-1,1-3 0,1-1 1,1-2-1,76 29 0,312 85 387,-280-95-384,1338 304 79,-671-227 45,8-50 131,-236-24-183,137 20 60,757 65-86,4-31-40,1356 36 73,-1797-75 38,603 29-134,-1592-89-32,3227 105-6,-615-134 546,-2194 13-450,826-33 227,-5-58-143,-1138 86-150,518-57 382,5 35-147,-661 41-349,-14 0-258,1 0 0,-1 0 0,0-1-1,17-3 1,-27 3 258,1 1 0,0 0 1,-1 0-1,1 0 0,0 0 0,-1-1 0,1 1 1,-1 0-1,1-1 0,0 1 0,-1 0 0,1-1 0,-1 1 1,1-1-1,-1 1 0,1-1 0,-1 1 0,0-1 1,1 1-1,-1-1 0,1 0 0,-1 1 0,0-1 1,0 1-1,1-1 0,-1 0 0,0 1 0,0-1 1,0 0-1,0 1 0,0-1 0,0 0 0,0 0 0,1-14-2184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37 11082,'-37'-14'84,"27"10"-58,0 0 0,0 0 0,0 1 1,0 1-1,-1 0 0,-15-2 0,25 4 33,4 1-240,78 16 212,0-3 1,1-3 0,95-2 0,252-25-533,-387 13 498,28-4 219,1 3-1,0 4 1,91 10-1,-152-8-129,0 0-1,0 0 1,0 1 0,0 1-1,-1 0 1,0 0-1,0 1 1,0 0-1,0 0 1,-1 1-1,0 0 1,0 1-1,0 0 1,10 13-1,-14-15-42,0 0 0,0 1 0,-1 0 0,0 0 0,0 0 0,0 0-1,-1 0 1,0 0 0,0 1 0,-1-1 0,0 1 0,0-1 0,0 1-1,-1-1 1,0 1 0,0 0 0,-1-1 0,0 1 0,0-1 0,0 1-1,-1-1 1,0 0 0,-5 11 0,-5 7 30,-1-1 0,-1-1 1,0 0-1,-2 0 0,-32 32 0,-104 86 203,139-128-282,-44 36-167,-100 65 0,156-112 5,1-1-1,-1 1 1,0-1 0,0 0 0,1 1-1,-1-1 1,0 0 0,0 0 0,1 1-1,-1-1 1,0 0 0,0 0-1,1 0 1,-1 0 0,0 0 0,0 0-1,0 0 1,1 0 0,-1-1 0,0 1-1,0 0 1,1 0 0,-1-1 0,-1 0-1,-8-12-3733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3713 361 3171,'-57'-56'7493,"43"44"-7518,-1 1 0,0 1-1,0 0 1,-1 1 0,0 1-1,-1 1 1,0 0 0,-18-5 0,-61-10-448,-1 4 0,-192-9 1,73 9-59,-168-37 595,-164-15 454,-155 61 480,563 18-834,1 7 0,-246 59-1,161-4-109,192-58-50,1 1 0,0 1 1,0 2-1,-48 37 0,73-50 6,0 1 0,1 0-1,-1 0 1,1 1 0,1-1 0,-1 1 0,1 0-1,0 0 1,0 1 0,1-1 0,-4 9 0,4-3 25,0 0 1,1 1-1,0-1 1,1 1-1,0 22 1,2-14 69,0-1 0,2 0 0,0 1 0,1-1 0,1-1 0,1 1 0,16 37 0,-8-30-76,1 0 1,1-1-1,1-1 1,36 40-1,-7-18-51,2-2 0,2-2-1,2-3 1,75 45 0,-55-42 52,2-3 0,2-4 0,1-3 0,155 43 0,-115-48-2,1-6 0,221 12 0,166-24 175,688-75 0,-705-8 203,-427 59-290,0-3-1,-1-3 1,0-2 0,-2-3-1,96-56 1,-136 70 69,-1-1 0,0-1 0,-1 0 0,0-2 0,-1 1 0,-1-2 0,-1 0 0,0-1-1,20-33 1,-28 39-147,0 0-1,0 0 1,-1 0 0,-1-1-1,1 1 1,-2-1-1,0 0 1,0 0-1,-1 0 1,-1 0-1,0 0 1,-1 0-1,0 0 1,0 0-1,-1 0 1,-1 0-1,0 0 1,-8-18-1,0 8-47,-2-1 1,0 2-1,-1 0 0,-1 0 0,-1 1 1,-1 1-1,0 1 0,-1 0 0,-2 1 0,-41-28 1,3 9-169,-1 1 0,-119-49 1,68 43-486,-2 4 1,-1 5 0,-127-18-1,-358-14-2442,333 50 692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84 9129,'35'-83'12150,"-36"87"-12008,0-1 0,1 1 0,-1 0 0,1 0-1,0 0 1,0 0 0,0 0 0,2 5 0,-1 10 124,-3 10-156,-2 0 1,-1 0 0,-1-1-1,-1 0 1,-21 53-1,13-43 94,3 1 0,-9 47 0,21-85-208,0 0 0,0-1-1,0 1 1,-1 0 0,1 0-1,0 0 1,1 0 0,-1 0-1,0-1 1,0 1-1,0 0 1,0 0 0,1 0-1,-1 0 1,0-1 0,1 1-1,-1 0 1,1 0-1,-1-1 1,1 1 0,-1 0-1,1-1 1,-1 1 0,1-1-1,0 1 1,-1 0 0,1-1-1,0 0 1,-1 1-1,2 0 1,2 0 27,-1 0 1,0 0-1,0 0 0,1-1 1,-1 1-1,0-1 0,1 0 1,4 0-1,69-14 952,-73 13-866,104-20 905,-38 17-3181,-62 3-1554,-6-4-3048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1503 6118,'-12'4'1525,"-1"2"1,1 0 0,0 1 0,-13 9-1,49-29 1166,40-46-2557,3 2 0,2 4 0,127-74-1,-96 64-19,103-84 0,222-171-984,-138 104 710,-7 5 197,-187 142 393,157-144 0,-243 207-87,-8 13-657,-1 3-5502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186 173 5894,'8'-7'2487,"-8"7"-2480,26-24 2916,-1-2-1,-1 0 0,37-54 1,-61 80-2888,1 0 0,-1-1 1,0 1-1,0 0 0,0 0 0,1 0 1,-1 0-1,0 0 0,0 0 1,0 0-1,0-1 0,0 1 0,1 0 1,-1 0-1,0 0 0,0 0 1,0-1-1,0 1 0,0 0 0,0 0 1,0 0-1,0 0 0,0-1 1,0 1-1,1 0 0,-1 0 0,0 0 1,0-1-1,0 1 0,0 0 1,0 0-1,0 0 0,-1-1 0,1 1 1,0 0-1,0 0 0,0 0 1,0-1-1,0 1 0,0 0 0,0 0 1,0 0-1,0 0 0,0-1 1,-1 1-1,1 0 0,0 0 0,0 0 1,0 0-1,0 0 0,0 0 1,-1-1-1,1 1 0,0 0 1,0 0-1,0 0 0,-1 0 0,1 0 1,0 0-1,0 0 0,0 0 1,0 0-1,-1 0 0,1 0 0,0 0 1,0 0-1,0 0 0,-1 0 1,-21 9 385,-25 21-630,4-2 190,23-16 15,0 0 1,1 2-1,1 0 1,0 1-1,1 0 1,1 2-1,-20 26 0,34-41-9,1-1 0,-1 1 0,1 1-1,0-1 1,0 0 0,0 0-1,0 0 1,0 1 0,1-1 0,-1 0-1,1 1 1,-1-1 0,1 0-1,0 1 1,0-1 0,0 0 0,1 4-1,-1-4 9,1-1 0,0 0 0,0 1 0,-1-1-1,1 0 1,0 0 0,0 1 0,0-1-1,0 0 1,1 0 0,-1 0 0,0 0 0,0-1-1,1 1 1,-1 0 0,0 0 0,1-1 0,-1 1-1,1-1 1,1 1 0,10 2 6,0-1 1,1-1-1,-1 0 1,0-1-1,15-1 1,-4 0 22,-18 1-17,7 0-7,-1 0 0,1 1 0,22 4 0,-33-4-8,0-1 1,1 1-1,-1-1 1,0 1-1,0 0 1,0 0-1,0 0 1,0 0-1,0 0 1,0 0-1,0 0 1,-1 1-1,1-1 1,0 1-1,-1-1 1,1 1-1,-1 0 1,1-1-1,-1 1 1,0 0-1,0 0 1,0 0-1,0 0 1,0 0-1,0 0 1,-1 0-1,1 1 1,-1-1-1,1 2 1,-1 0 25,0 0 1,0 0 0,0 0-1,-1 0 1,0 0 0,0 0-1,0 0 1,0-1-1,0 1 1,-1 0 0,0-1-1,0 1 1,0-1 0,0 1-1,0-1 1,-5 6 0,0-3 167,1-1-1,-1 1 1,0-1 0,0 0 0,0-1 0,-1 0 0,-11 5 0,-6 0 363,-1-1 0,0-1-1,0-1 1,-31 3 0,4-6-304,86-31-12283,-9 11 2584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5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8968,'0'0'1009,"8"-2"-1190,22-12 260,33-13 27,-59 26-61,1 0 1,-1 0-1,0 0 1,1 1-1,-1-1 1,1 1-1,-1 0 1,0 0-1,1 1 1,-1-1-1,0 1 1,1 0 0,7 3-1,10 5 5,0-2 0,1 0 0,0-1 0,0-2 0,0 0 0,1-1 0,46-2 0,9-5 232,83-17 0,63-4-13,54 39-218,16-1 5,30-43-21,-20 1-11,170 16-18,201-13 14,640-22 456,-598 31-460,90-1-6,-356 16-7,568 8 5,-556 16-29,112 4 37,1667-17 176,-1775-20-194,23-1 9,-139 11 0,1290 15 93,-606-21 212,-715-1-288,1396 3 15,-944 7-8,411-26 6,-440 19 390,-195 7 166,-403-14-658,-121 9 6824,-29 3-6492,-10 2-1301,9 11-5112,5-6-842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 7559,'0'0'5040,"-10"-6"-3530,6 3-1371,0 0 0,0 0 0,-1 1 0,1-1 0,-1 1 0,0 0 0,0 1 0,0-1 0,0 1 0,0 0 0,0 0 0,0 1 0,0-1 0,0 1 0,0 0 0,0 0 0,0 1 0,0 0 0,0 0 0,0 0 0,0 0 0,0 1 0,0 0 0,0 0 0,1 0 0,-1 0 0,-5 5 0,-8 8-126,1 0 1,0 2-1,1 0 0,1 1 1,0 0-1,2 1 1,0 1-1,1 0 0,1 1 1,-16 42-1,13-23 127,1 0 0,2 1 0,2 0 0,2 1 1,-2 53-1,6-49-118,3 0 1,2 0-1,13 81 1,-11-108-42,1 0 0,0 0 1,1-1-1,1 0 1,1-1-1,0 1 0,2-2 1,0 1-1,0-1 0,2-1 1,23 27-1,-29-37 12,0 1-1,1-1 1,-1 0-1,1 0 1,0-1-1,0 0 1,0 0-1,1-1 1,-1 0-1,1 0 1,0-1-1,0 0 1,0 0-1,14 1 1,-16-3 22,0 0-1,0-1 0,0 0 1,0 0-1,0 0 1,0 0-1,-1-1 1,1 0-1,0 0 1,-1-1-1,0 0 1,1 0-1,-1 0 1,0 0-1,0-1 1,-1 0-1,1 0 1,-1 0-1,0 0 1,5-8-1,6-10 166,0-1 1,-2-1-1,-1 0 0,-1 0 0,-1-1 0,-1-1 0,-2 0 0,8-40 0,-5 1 945,-3 0 1,-1-89-1,-6 119-757,-2-1 1,-10-59-1,10 82-305,-1 1-1,-1-1 1,0 1 0,-1 0-1,0-1 1,-1 2-1,0-1 1,0 1 0,-2 0-1,-13-16 1,19 24-385,-1 1 0,0 0 0,1 0 0,-1 1 0,0-1 0,0 0 0,0 1 0,0 0-1,0 0 1,0 0 0,-1 0 0,1 0 0,0 0 0,0 1 0,-1 0 0,1 0 0,0 0 0,-1 0 0,-3 1 0,7-1 319,-16 0-5810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3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1142 551 8168,'-13'-8'651,"-45"-30"-257,-97-54 610,137 83-864,0 1 0,-1 1 0,1 0 1,-1 2-1,0 0 0,-1 1 0,-27-2 1,21 6-18,0 1 0,0 2 0,0 0 1,1 2-1,0 1 0,0 1 0,0 1 0,1 1 1,0 1-1,0 1 0,-23 15 0,-14 14 440,1 2-1,-89 81 0,134-109-649,1-1 1,1 2-1,1 0 0,0 0 0,1 1 0,0 1 0,2 0 0,0 0 0,-13 36 0,18-41 60,1 0-1,0 0 1,0 0 0,1 0-1,1 1 1,0-1 0,1 0-1,1 1 1,-1-1-1,2 0 1,0 0 0,0 0-1,1 0 1,1 0 0,0 0-1,8 17 1,9 7 18,2-1 1,1-1-1,2-1 0,1-1 1,1-2-1,2 0 0,49 37 1,-3-11-234,2-3 0,103 50-1,-102-65 264,1-3 0,2-4 0,1-3 0,133 25 0,351 28 362,-363-58-369,435 39 53,844-26 0,-104-169 413,-1033 74-360,619-188 0,-942 239-138,229-84-125,-223 79 257,-2-1 1,0-1-1,0-2 1,-1 0 0,-1-2-1,34-32 1,-50 41-53,0-1 0,-1 0 1,0-1-1,-1 0 0,0 0 0,-1 0 0,0-1 1,-1 0-1,-1 0 0,0 0 0,0-1 1,-2 1-1,1-1 0,-2 0 0,0 0 0,0 0 1,-2 0-1,1 1 0,-2-1 0,-6-27 0,1 12-4,-1 1-1,-2 0 0,-1 0 0,-1 1 0,-1 1 0,-1 0 0,-1 0 0,-35-41 0,11 23-28,-1 2 0,-2 2 0,-84-62 0,48 49-170,-135-70 1,121 80 41,-1 3 1,-180-48-1,131 54-82,-199-20 0,-646 18-363,817 36 518,-1014 36-572,461 38-1118,-875 205 0,1428-244-35,14-7-1116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0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2449 390 9129,'-293'-81'1286,"225"67"-1455,-1 4 0,-96-3 0,103 11 346,1 3 0,-1 2 0,1 4 0,0 2 0,-61 16 0,20 8 230,1 5 0,-167 87 0,-176 134-759,342-196 140,35-23 201,-89 57 46,134-81 137,1 0 1,1 1-1,1 2 1,-31 35-1,43-43-190,0 0 0,1 1-1,0-1 1,1 1 0,1 0 0,0 0 0,0 1-1,1-1 1,1 1 0,0-1 0,0 16-1,1-4-135,1-1-1,1 0 0,2 1 0,0-1 0,8 29 0,-3-27 160,1 0-1,1-1 0,1 0 1,1 0-1,1-1 1,2-1-1,0 0 0,1-1 1,1-1-1,1 0 0,1-2 1,0 0-1,1-1 0,1-1 1,1 0-1,29 14 1,-1-4 3,1-1 0,1-4 1,1-1-1,0-3 1,2-2-1,87 13 1,384 15-194,3-44 765,118-42-276,0-35-13,-345 40-245,892-144 19,-978 136 37,-3-10 1,-1-9-1,291-133 1,-485 190-9,36-17 684,0-2-1,98-68 0,-140 87-615,0-2 0,-1 1 0,0-2 0,-1 1 0,1-2 0,-2 1 1,0-1-1,0 0 0,-1-1 0,-1 0 0,0-1 0,-1 1 0,0-1 0,-1 0 0,-1-1 0,0 1 0,2-22 0,-5 16-79,0-1 1,-2 0-1,0 0 0,-1 1 0,-2-1 0,0 1 0,-1-1 0,-1 1 0,0 1 0,-12-23 0,5 16-40,-2 0-1,-1 0 0,-1 2 1,-1 0-1,-2 1 0,-31-30 1,6 14-75,-2 2 0,-1 2 0,-2 3 0,-1 1 1,-1 3-1,-95-36 0,41 28-10,-1 4 0,-1 5 0,-2 5 0,-160-11 0,-451 20-1189,-220 95-6166,751-60 4469,-98 11-4038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353 117 6951,'7'-9'5434,"-3"4"-4864,31-40 2244,-33 40-2081,1 0 0,-1 1 0,0-1 0,0 0 0,-1 0 0,2-8 0,-2 12-677,-1 1 0,0-1 0,0 1-1,0-1 1,0 1 0,-1-1 0,1 1 0,0 0 0,0-1 0,0 1 0,0-1 0,0 1 0,-1-1 0,1 1 0,0-1 0,0 1 0,-1 0 0,1-1-1,0 1 1,-1-1 0,1 1 0,0 0 0,-1-1 0,1 1 0,0 0 0,-1 0 0,1-1 0,-1 1 0,1 0 0,-1 0 0,1 0 0,-1-1-1,-23-2 343,-23 9-538,16 3 131,0 1 0,0 2 0,1 1 1,1 2-1,1 1 0,0 1 0,1 1 0,-45 39 0,69-55-4,1 1 0,-1-1 0,1 1-1,0-1 1,0 1 0,0 0 0,0 0 0,0 0 0,1 0-1,-1 0 1,1 0 0,0 1 0,-2 4 0,3-6 3,0 0-1,0-1 1,0 1 0,1-1 0,-1 1-1,0-1 1,1 1 0,-1 0 0,1-1-1,-1 1 1,1-1 0,0 0 0,-1 1-1,1-1 1,0 0 0,0 1 0,0-1-1,0 0 1,0 0 0,0 0 0,1 0-1,-1 0 1,0 0 0,1 0 0,-1 0-1,0 0 1,1-1 0,-1 1 0,1 0-1,1 0 1,27 9-12,0-2-1,0 0 0,1-2 1,44 3-1,-43-6 25,0 1 1,0 2-1,-1 1 0,33 12 1,-60-17-19,1 0 1,-1 0 0,1 0-1,-1 1 1,0 0 0,0 0-1,0 0 1,0 0 0,0 1-1,-1-1 1,0 1 0,0 0-1,0 0 1,0 0 0,0 0-1,2 8 1,-4-10 13,0 1-1,0 0 1,-1 0 0,1 0-1,-1 0 1,0 0 0,0 0-1,0 0 1,0 0 0,0 0-1,-1 0 1,1 0 0,-1 0-1,0 0 1,0-1 0,0 1-1,0 0 1,0 0 0,-1-1-1,1 1 1,-1-1 0,0 1-1,0-1 1,0 0 0,0 0-1,0 1 1,0-2-1,0 1 1,-4 2 0,-13 10 157,-1-2 1,0 0-1,-1-1 1,0-1-1,-1-1 0,-30 8 1,7-5 317,0-2 1,-59 6 0,89-15-2181,29-2-7818,0 0-1018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1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19667,'0'0'4964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2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7 7303,'0'0'592,"-11"-1"823,-19-2 782,0 0 0,-50 4-1,68 0-2016,0 0 0,0 1 0,1 1-1,-1 0 1,1 1 0,-1 0 0,1 0 0,1 1 0,-1 1-1,-18 12 1,0 6-178,1 1 0,1 1 0,2 1 0,1 2 0,-29 41 0,17-14-31,3 2 0,-31 70 1,49-92 35,1 1 1,1 0 0,3 1 0,1 1 0,1-1 0,3 1 0,1 1 0,2 68 0,3-90 1,1-1 0,1 1-1,1 0 1,0 0 0,1-1 0,1 0-1,1 0 1,0-1 0,13 21 0,-12-26-19,0 0 0,1 0 0,0-1 0,1 0 0,0 0 1,0-1-1,1 0 0,0-1 0,1-1 0,0 0 0,0 0 1,1-1-1,17 6 0,-13-6 17,-1-2 0,1 0 0,-1-1 0,1 0-1,0-1 1,1-1 0,-1-1 0,0-1 0,0 0 0,26-5 0,-19 0 12,0-1-1,0 0 1,-1-2 0,0-1 0,0-1 0,35-24-1,-27 14 184,-1-1 0,-2-2 0,0-1 0,-2-1 0,-1-2 0,-1 0-1,-1-2 1,-2 0 0,31-58 0,-38 60 61,-2 0 1,-1-1-1,-1 0 0,-1-1 1,-2-1-1,-1 1 0,-1-1 1,-2 0-1,-1 0 1,-1 0-1,-5-38 0,1 55-253,0 1-1,-1 0 0,-1 0 1,0 0-1,-1 1 0,0 0 1,-1 0-1,0 0 0,-1 1 1,0 0-1,-1 0 0,0 1 1,-1 0-1,0 1 0,0 0 0,-1 1 1,0 0-1,-1 0 0,-19-9 1,1 3-385,0 1-1,-1 1 1,-1 2 0,0 1 0,0 1 0,-66-6 0,-21 6-2394,40 7-4301,35 1-2229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90 3203,'4'-8'1281,"8"-35"540,-7 4 7510,-13 78-6299,-1-1-2872,5 359 882,6-215-962,-1-57-48,-18 555 272,-53 223 134,67-853-472,1-8 385,-2-1 0,-13 61 0,6-80 30,11-22-484,-1 1 0,1-1 0,-1 1 0,1-1 0,-1 1 0,1-1 1,-1 1-1,1-1 0,-1 0 0,1 1 0,-1-1 0,1 0 0,-1 1 0,1-1 1,-1 0-1,0 0 0,1 0 0,-1 0 0,0 0 0,1 1 0,-1-1 0,0 0 1,1 0-1,-1-1 0,1 1 0,-1 0 0,0 0 0,1 0 0,-1 0 0,0 0 1,1-1-1,-1 1 0,1 0 0,-1-1 0,1 1 0,-1 0 0,0-1 1,-10-11-5557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56 128 3876,'0'0'5610,"-8"3"-3715,-1 0-1559,6-3-184,0 1 1,-1 0-1,1 0 1,0 0-1,0 0 1,0 1-1,0-1 1,0 1-1,0 0 1,-4 3-1,7 0 1511,9-2-1214,15-3-335,-23 0 126,554 16 2083,296-25-2235,-276-7-32,-416 17-46,64 1-109,293-35 1,-321 5 358,188-24 1777,-263 41-1211,144 5 1,-221 11-853,-42-5 31,1 0 1,-1 0-1,0 0 0,1 0 1,-1 0-1,0 1 0,1-1 1,-1 0-1,0 1 0,0 0 1,0-1-1,1 1 0,-1-1 0,0 1 1,0 0-1,0 0 0,0 0 1,0 0-1,0 0 0,0 0 1,0 0-1,-1 0 0,1 0 1,0 0-1,0 0 0,-1 1 1,1 0-1,-4-7-7186,4-22-1146,5 12 1974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 4869,'0'0'14541,"12"-3"-14226,-9 2-298,5-1-1,0 0-1,-1 0 1,1 0-1,0 1 1,0 1-1,0-1 1,0 1-1,0 1 1,0-1-1,0 1 1,8 2-1,-8 0 2,0 0-1,0 0 1,0 0 0,0 1-1,-1 1 1,13 8-1,-19-11-9,1-1-1,0 1 0,-1 0 0,1 0 0,-1 0 0,0 0 0,1 0 0,-1 0 0,0 0 1,0 0-1,0 1 0,-1-1 0,1 0 0,-1 1 0,1-1 0,-1 0 0,0 1 1,0-1-1,0 1 0,0-1 0,0 0 0,0 1 0,-1-1 0,1 0 0,-1 1 0,0-1 1,1 0-1,-3 5 0,-10 16 281,-1-1 0,-1 0 0,-1-1 1,-1-1-1,-26 25 0,34-36-200,-58 60 435,-68 77-1370,122-127-2168,11-12-2349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11179,'0'0'5076,"13"-8"-3618,13-8-1066,-1-2 0,0-1 1,-2-1-1,30-33 0,92-112 162,-102 114-400,141-177 268,-184 227-432,1 0-1,-1 0 1,1 0 0,-1 1 0,1-1 0,-1 0 0,1 1-1,0-1 1,-1 0 0,1 1 0,0-1 0,-1 1 0,1-1 0,0 1-1,0-1 1,0 1 0,0-1 0,-1 1 0,1 0 0,0 0 0,0-1-1,1 1 1,-1 1 11,0-1-1,-1 1 0,1-1 1,-1 1-1,1-1 0,-1 1 0,1-1 1,-1 1-1,1 0 0,-1-1 1,0 1-1,1 0 0,-1 0 1,0-1-1,0 1 0,1 0 1,-1-1-1,0 1 0,0 0 1,0 0-1,0 0 0,0 62 301,-1-44-226,1-10-98,8 185 345,-6-175-616,2 1 0,0-1-1,1 0 1,0 0 0,2-1 0,0 0-1,17 31 1,7-11-2594,6-12-2232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9417,'0'0'11937,"-2"13"-11761,-17 88-16,11-68-140,1 0 1,1 1-1,2 0 1,2 0-1,1 44 1,2-75-24,0 0 0,0-1 0,0 0 0,0 1 0,1-1 0,-1 0 0,0 0 0,1 1 0,0-1 0,0 0 0,-1 0 0,1-1 0,0 1 0,0 0 0,1-1 0,-1 1 0,0-1 0,0 0 0,1 0 0,-1 0 0,1 0 0,-1 0 0,1 0 0,-1 0 0,1-1 0,-1 0 0,6 1 0,10 1-1887,1 0 1,32-3-1,-37 1-1048,10-1-2273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 12268,'0'0'4868,"-9"-2"-3208,6 2-1624,0-1 0,0 0 0,0 1 0,0 0 0,0 0 0,0-1-1,0 2 1,0-1 0,0 0 0,0 1 0,0-1 0,0 1-1,0 0 1,0 0 0,0 0 0,0 1 0,0-1 0,0 1-1,1-1 1,-1 1 0,1 0 0,-1 0 0,1 0 0,0 0 0,0 1-1,0-1 1,-3 4 0,1-1-58,-1 0-1,1 0 1,0 0 0,0 1-1,1-1 1,0 1 0,0 0-1,0 0 1,0 0 0,1 0-1,0 1 1,1-1-1,-1 1 1,1-1 0,0 9-1,1-14 18,0-1-1,0 1 1,0 0-1,0-1 1,0 1-1,0-1 1,0 1-1,1-1 0,-1 1 1,0-1-1,0 1 1,0-1-1,1 1 1,-1-1-1,0 1 1,1-1-1,-1 1 0,0-1 1,1 0-1,-1 1 1,1-1-1,-1 0 1,1 1-1,-1-1 1,1 0-1,-1 1 0,1-1 1,-1 0-1,1 0 1,-1 0-1,2 1 1,22-2 132,21-15 489,-19-2 193,-1 0 0,-2-2 0,41-42-1,-64 74-245,-7 10-789,3-14 194,-23 69-359,26-72-56,-1 0 0,2 0 0,-1 0 0,1 0 0,-1 0 0,1 1 0,2 8 0,-2-13 317,0-1-1,1 1 0,-1 0 1,0-1-1,1 1 0,-1-1 1,1 1-1,-1 0 1,1-1-1,-1 1 0,1-1 1,-1 0-1,1 1 0,-1-1 1,1 1-1,0-1 1,-1 0-1,1 1 0,0-1 1,-1 0-1,1 0 0,0 0 1,0 1-1,-1-1 0,1 0 1,0 0-1,-1 0 1,1 0-1,0 0 0,0 0 1,-1 0-1,1-1 0,0 1 1,-1 0-1,1 0 1,1-1-1,26-10-2349,1-13-1487,0-9-4078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14318,'0'0'774,"-4"10"336,1-4-932,-22 59 2010,23-58-2107,0-1 0,1 1 0,-1-1 0,2 1 0,-1 0 0,1-1 0,0 1 0,0 0 0,2 11 0,-1-17-76,0 0 0,0 0 1,0-1-1,0 1 0,0 0 0,0-1 0,0 1 0,0 0 0,0-1 0,0 1 0,0-1 0,0 0 0,0 1 1,0-1-1,0 0 0,1 0 0,-1 0 0,0 0 0,0 0 0,0 0 0,1 0 0,0 0 0,31-3 562,-2-4-198,-23 4-319,0 1-1,0 0 0,0 0 0,0 1 0,1 0 0,10 1 0,-17 0-36,0 0 0,-1 1-1,1-1 1,0 1-1,-1-1 1,1 1 0,-1 0-1,1-1 1,-1 1-1,1 0 1,-1 0 0,1 0-1,-1 0 1,0 0-1,0 1 1,0-1 0,1 0-1,-1 1 1,0-1-1,0 1 1,-1-1 0,1 1-1,0-1 1,0 1-1,-1-1 1,1 1-1,-1 0 1,0-1 0,1 1-1,-1 0 1,0-1-1,0 1 1,0 0 0,0 0-1,0-1 1,-1 3-1,2 1 150,-1-1 0,0 1 0,-1 0-1,1 0 1,-1-1 0,0 1 0,0-1-1,0 1 1,-1-1 0,1 1 0,-1-1-1,0 0 1,-1 0 0,1 0 0,-1 0-1,1 0 1,-1 0 0,0-1-1,-1 1 1,1-1 0,-1 0 0,1 0-1,-1 0 1,0-1 0,0 1 0,0-1-1,0 0 1,0 0 0,-1 0 0,1-1-1,-1 1 1,1-1 0,-1 0 0,0-1-1,1 1 1,-6-1 0,5 0-139,1 0 1,-1 0 0,0-1-1,1 0 1,-1 0 0,1 0 0,0-1-1,-7-2 1,-6-12-2263,16 15 1899,1 0 0,-1 0-1,1 0 1,0 0-1,-1-1 1,1 1-1,0 0 1,0 0 0,0 0-1,0-1 1,0 1-1,0 0 1,0 0-1,0 0 1,1 0 0,-1-1-1,0 1 1,2-2-1,2 1-4639,6-1-156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99 15599,'-8'0'1142,"4"0"-954,-49 3 2265,50-3-2315,0 0-1,0 1 0,0-1 1,0 1-1,0 0 0,0 0 0,0 0 1,1 0-1,-1 1 0,0-1 1,1 1-1,-1-1 0,1 1 1,-1 0-1,1 0 0,-3 4 1,5-6-132,-1 0 1,1 1 0,1-1-1,-1 1 1,0-1 0,0 0-1,0 1 1,0-1 0,0 1-1,0-1 1,0 0-1,1 1 1,-1-1 0,0 1-1,0-1 1,0 0 0,1 1-1,-1-1 1,0 0 0,1 0-1,-1 1 1,0-1 0,1 0-1,-1 1 1,0-1 0,1 0-1,-1 0 1,0 0 0,1 0-1,-1 1 1,1-1 0,-1 0-1,0 0 1,1 0 0,-1 0-1,1 0 1,-1 0 0,0 0-1,1 0 1,-1 0 0,1 0-1,-1 0 1,1 0 0,-1 0-1,0 0 1,1-1 0,30 2 557,-26-1-432,217-14 1320,-221 14-1330,0 0 0,0 0 0,0 1 0,0-1 0,0 0 0,0 0 0,1 0 0,-1-1 0,0 1 0,0 0 0,0 0 0,0-1 0,0 1 0,0 0 0,0-1 0,0 1 0,0-1 0,0 1 1,0-1-1,0 0 0,-1 1 0,1-1 0,1-1 0,-4-24 2835,0 20-3446,-9-25 695,8 25-184,1 0-1,0 1 1,0-1 0,0 0-1,1 0 1,-2-10-1,7 17-351,-1-1 0,0 0-1,0 1 1,0-1-1,0 1 1,0 0 0,0 0-1,4 2 1,54 18-4701,-18-15-1138,-15-6 339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1101 194 4036,'-13'-13'1713,"9"10"-1595,-6-8 97,-1 1 0,-1 0 0,0 1 0,0 0-1,-1 1 1,0 1 0,-26-11 0,-2 6 672,-1 2 1,-1 2-1,0 2 1,0 2-1,0 2 1,0 1-1,-71 9 1,88-4-751,1 0 0,0 2 0,0 1 1,0 1-1,1 1 0,0 2 0,1 0 1,0 1-1,1 1 0,0 1 0,1 1 0,1 1 1,0 1-1,2 1 0,-29 33 0,28-27-96,1 1 0,1 0 0,2 2 0,0 0 0,2 0 0,1 2 0,1-1 0,1 1 0,2 1 0,1 0 0,1 0 0,-3 58 0,9-50-28,2-1 0,1 0 1,2 0-1,2 0 0,1 0 0,1-1 0,3 0 1,0-1-1,3-1 0,0 0 0,3 0 1,0-2-1,26 33 0,-27-42-100,1 0 0,1-1 0,1-1 0,1-1 0,1-1-1,0 0 1,2-2 0,0-1 0,0-1 0,2-1 0,0-1 0,0-1 0,1-1 0,1-2 0,0-1-1,0-1 1,41 5 0,-47-10 71,1 0 0,0-2 0,0-1 0,0 0 0,-1-2 0,1-1 0,-1-1 0,39-12 0,-43 9 129,0-1-1,0-1 1,-1 0-1,0-1 1,0 0 0,-2-2-1,1 0 1,-2-1-1,1 0 1,14-21 0,-4 2 175,-2-1 0,-1-1 1,-1-2-1,-2 0 1,-2 0-1,-2-2 1,-1 0-1,10-49 1,-9 17 84,-4-1 0,-3 0 0,-2-134 1,-7 161-327,-2 1-1,-3-1 1,-18-76 0,20 104-13,-1 0 0,-1 0 0,-1 1 0,0-1 0,-2 1 0,1 1 0,-2 0 0,0 0 1,-1 1-1,0 0 0,-1 1 0,-19-17 0,19 22-40,-1 1 0,1 0 0,-1 1 0,-1 0 0,1 1 1,-1 0-1,0 1 0,0 1 0,0 0 0,0 1 0,-19 0 1,-15 0-849,-96 10 0,42 5-3790,58-12-593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5926,'0'0'14488,"2"9"-14242,13 71-156,-15-79-63,0 0 0,0 1 0,1-1 0,-1 0 0,0 0 0,1 1 0,-1-1 0,1 0 0,-1 0 0,1 0 0,-1 0 0,1 0 0,0 0 0,-1 0 0,1 0 0,0 0 0,0 0 0,0 0 0,0 0 0,0-1 0,0 1 0,0 0 0,0-1 0,0 1 0,0-1 0,1 1 0,-1-1 0,0 1 0,0-1 0,0 0 0,1 0 0,-1 1 0,0-1 0,0 0 0,1 0 0,-1 0 0,0-1 0,0 1 0,1 0 0,-1 0 0,0-1 0,0 1 0,0 0 0,0-1 0,1 1 0,-1-1 0,1-1 0,8-2 351,0-2 0,-1 1 0,1-1 0,8-8 0,-12 9-334,30-25 300,-27 20-214,2 2 0,-1-1 0,1 1-1,22-12 1,-32 20-134,-1 0 0,0 0-1,1 1 1,-1-1 0,1 0 0,-1 0-1,0 0 1,1 1 0,-1-1 0,0 0 0,1 1-1,-1-1 1,0 0 0,1 0 0,-1 1 0,0-1-1,0 1 1,1-1 0,-1 0 0,0 1 0,0-1-1,0 1 1,0-1 0,1 0 0,-1 1 0,0-1-1,0 1 1,0-1 0,0 1 0,0-1-1,0 0 1,0 1 0,0-1 0,0 1 0,0-1-1,-1 1 1,1-1 0,0 0 0,0 1 0,-1 0-1,-1 23 61,-9 6 152,8-23-204,1 0-1,0-1 1,0 1-1,0 0 1,-1 14-1,25-22 8,-14-2 106,-1-1-1,1 0 1,0-1 0,-1 0 0,0 0 0,0-1 0,-1 1 0,11-13-1,-11 12-56,0-1 0,0 1 0,1 1 0,0-1 0,0 1 0,0 0 0,0 1 0,15-6 0,-22 9-65,1 1 0,-1 0 0,1 0 0,0 0 1,-1 0-1,1 0 0,-1 1 0,1-1 0,0 0 1,-1 0-1,1 0 0,-1 0 0,1 1 0,-1-1 1,1 0-1,-1 1 0,1-1 0,-1 0 0,1 1 0,-1-1 1,1 0-1,-1 1 0,1-1 0,-1 1 0,0-1 1,1 1-1,-1-1 0,0 1 0,0-1 0,1 1 1,-1-1-1,0 1 0,0 0 0,0-1 0,0 1 1,1-1-1,-1 1 0,0 0 0,0-1 0,0 1 1,0 0-1,2 39 170,0-14-369,-2-26 134,1 1 0,0 0 0,-1-1 0,1 1 0,0 0 0,0-1 1,0 1-1,-1-1 0,1 0 0,0 1 0,0-1 0,0 1 0,0-1 0,0 0 0,0 0 0,0 0 0,0 0 0,0 1 0,0-1 0,0 0 0,-1 0 0,1-1 0,0 1 0,0 0 0,0 0 0,0 0 0,0-1 0,0 1 0,0 0 0,0-1 0,0 1 0,-1-1 0,1 1 0,1-2 0,32-17-2307,-1-6-5280,71-37 2743,-113 64 11295,-1 5-3308,-22 19-2189,25-19 501,-6 7-626,16-8-285,29-11-12,-19 2-348,-5 2-82,4-2-29,-1 0-1,1 1 1,-1 1 0,1-1-1,0 2 1,-1 0 0,1 0 0,0 1-1,17 4 1,-28-4 46,1 1 0,-1-1 0,1 0 0,-1 1 0,0-1 0,0 1 1,0-1-1,0 1 0,0 0 0,0-1 0,0 1 0,0 3 0,3 2 2196,-2-21-462,-3 10-1764,1 1 0,0 0 0,0-1 0,1 1 0,-1-1 0,1 1 0,-1 0 0,1-1 0,0 1 0,0 0 0,1 0 0,-1 0 0,0 0 0,1 0 0,0 0 0,0 0 0,0 0 0,0 1 0,5-5 0,-3 4-356,0 1-1,1 0 1,-1 0 0,1 0 0,0 1 0,0-1-1,-1 1 1,1 0 0,0 1 0,0-1-1,0 1 1,8 0 0,36 0-6832,-25-2 1702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13164,'0'0'7704,"-5"10"-7197,-2 6-397,1 0 1,0 1-1,2 0 0,0 0 1,-4 34-1,-3 78 376,10-128-459,1-1 0,0 0 0,0 1 0,0-1 0,0 1 0,0-1 0,0 0 0,0 1 0,0-1 0,0 1 0,1-1 0,-1 0 0,0 1 0,0-1 0,0 1 1,0-1-1,0 0 0,1 1 0,-1-1 0,0 0 0,0 1 0,1-1 0,-1 0 0,0 0 0,0 1 0,1-1 0,-1 0 0,0 0 0,1 1 0,-1-1 0,0 0 0,1 0 0,-1 0 1,1 0-1,-1 1 0,0-1 0,1 0 0,-1 0 0,0 0 0,2 0 0,18-9 1221,17-20 393,38-62-464,-51 60-1149,31-32 0,-52 60-352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17457,'0'0'4516,"29"48"-5029,-18-42-1248,-1-1-546,-7-2-2241,6-3-1409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54 208 4548,'0'0'9417,"9"3"-9006,32 6 598,-39-9-863,-1 1-1,0-1 0,0 0 1,1 0-1,-1 0 1,0 0-1,0-1 1,0 1-1,1 0 0,-1 0 1,0-1-1,0 1 1,0-1-1,0 1 1,1-1-1,-1 1 0,0-1 1,0 0-1,0 1 1,0-1-1,-1 0 1,1 0-1,0 0 0,0 0 1,0 0-1,-1 0 1,1 0-1,0 0 1,-1 0-1,1 0 0,-1 0 1,1 0-1,0-2 1,3-38 2893,-4 37-2732,-1 3-300,1 1 0,0-1 1,0 0-1,-1 0 0,1 0 1,-1 0-1,1 0 0,-1 1 1,1-1-1,-1 0 0,1 0 1,-1 1-1,0-1 0,1 0 1,-1 1-1,0-1 0,0 1 1,1-1-1,-1 1 0,0-1 1,0 1-1,0-1 0,0 1 0,0 0 1,1 0-1,-1-1 0,0 1 1,0 0-1,0 0 0,0 0 1,0 0-1,0 0 0,0 0 1,0 0-1,0 0 0,0 1 1,0-1-1,0 0 0,1 1 1,-2-1-1,-3 1-48,1 0 0,0 0 0,0 0 0,0 1 0,-1-1 0,1 1-1,1 0 1,-5 3 0,2-1 13,0 0-1,1 1 1,0 0-1,0 0 1,0 1-1,1-1 0,0 1 1,0 0-1,0 0 1,1 1-1,0-1 1,0 1-1,0-1 0,1 1 1,0 0-1,0 0 1,1 0-1,0 0 1,0 14-1,1-20 22,1 1 1,0-1-1,-1 0 0,1 1 0,0-1 1,0 0-1,0 1 0,0-1 0,0 0 1,0 0-1,0 0 0,0 0 0,0 0 1,0 0-1,1 0 0,-1 0 0,0-1 1,1 1-1,-1 0 0,1-1 0,-1 1 1,1-1-1,-1 0 0,1 1 0,-1-1 1,1 0-1,-1 0 0,1 0 0,-1 0 1,1 0-1,-1 0 0,1 0 1,1-1-1,6 0 49,-1 1-1,0-1 1,1-1 0,-1 0 0,10-3-1,0-4 101,0-1-1,0 0 0,-1-1 1,0-1-1,-1-1 0,-1 0 1,18-20-1,-1-2 274,-1-1 0,25-42 0,-52 73-374,-3 3-7,1 0-1,0-1 1,0 0-1,-1 1 1,0-1-1,1 0 1,-1 1-1,0-1 1,0 0-1,0 0 1,0-4-1,-20 34 175,16-19-262,0 0-1,1 1 0,0-1 0,0 1 0,1 0 1,0-1-1,0 1 0,1 0 0,0 0 0,1-1 1,0 1-1,0 0 0,1-1 0,0 1 0,1-1 1,-1 1-1,2-1 0,-1 0 0,1 0 0,0-1 1,1 1-1,0-1 0,0 0 0,1 0 0,-1-1 1,1 1-1,1-1 0,-1 0 0,1-1 0,0 0 1,1 0-1,-1 0 0,14 5 0,-13-5-1346,-10-3 220,-23-6-534,-36-12 738,50 11 967,0-1 0,0 0 0,1 0-1,0-1 1,0 0 0,1-1 0,-16-16 0,21 20 242,0-1-1,-1 0 1,2 0 0,-1 0 0,0 0 0,1-1-1,0 1 1,1-1 0,-1 0 0,1 0 0,0 0 0,0 0-1,1 0 1,0 0 0,0-1 0,0-8 0,2 14-156,-1-1 0,1 1 1,0 0-1,0 1 0,-1-1 1,1 0-1,0 0 0,0 0 1,0 0-1,0 1 0,0-1 1,0 0-1,0 1 0,0-1 1,0 1-1,0-1 0,0 1 1,1 0-1,-1-1 0,0 1 1,0 0-1,0 0 0,1 0 1,-1 0-1,0 0 0,2 0 1,42-1 206,-36 1-156,97 8-580,-56-3-2372,-14-3-1910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4901,'0'0'4751,"1"-9"-1511,0 3-3500,3-23 6060,-2 26-2845,-1 22-2380,-2 4-538,2 0 1,0 1-1,1-1 1,2 0-1,11 42 0,-14-64-40,-1 0-1,0 0 1,1 0-1,-1 0 0,1 0 1,-1 0-1,1 0 1,-1 0-1,1 0 0,-1 0 1,1-1-1,0 1 1,0 0-1,-1 0 0,1-1 1,0 1-1,0-1 1,0 1-1,0 0 0,0-1 1,0 0-1,0 1 1,0-1-1,0 0 0,0 1 1,0-1-1,0 0 1,0 0-1,0 0 0,0 0 1,0 0-1,0 0 1,0 0-1,0 0 0,0 0 1,0 0-1,0-1 1,0 1-1,0 0 1,0-1-1,0 1 0,0-1 1,0 1-1,0-1 1,0 1-1,0-1 0,-1 0 1,1 0-1,0 1 1,0-1-1,0-1 0,7-5 107,-1-1 0,0 0 0,11-15 0,-16 20-71,15-24 478,0-1 0,-3-1 1,0 0-1,15-48 0,-22 145-648,-7-57 140,2-1 0,-1 1 0,1-1 0,1 1 0,5 15 0,-7-24-7,-1-1-1,1 1 1,0-1 0,0 0 0,0 1 0,-1-1-1,1 0 1,1 1 0,-1-1 0,0 0 0,0 0-1,0 0 1,1 0 0,-1 0 0,0 0 0,1 0-1,-1 0 1,3 0 0,-2-1 14,0 0 0,0 0 1,0 0-1,0 0 0,0-1 0,0 1 0,-1 0 1,1-1-1,0 0 0,0 1 0,-1-1 0,1 0 1,0 0-1,-1 0 0,1 0 0,-1 0 0,1-1 1,-1 1-1,1 0 0,1-3 0,34-37 843,-3-2-1,-1-2 1,42-76-1,-64 110-1159,-7 20-1304,3 7-5543,0-14-2433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187 147 1409,'-61'-56'73,"51"46"275,1 0 0,-1 0 1,0 1-1,-1 0 0,0 1 0,0 1 1,-1-1-1,0 2 0,-18-8 1,42 21 105,-1 0 1,0 1-1,0 1 0,18 18 1,-9-8-488,0 0 0,42 26-1,-30-25-1519,-25-16-444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214 283 2210,'-3'0'57,"-1"0"-1,1-1 1,0 0-1,-1 0 0,1 0 1,0 0-1,0 0 1,0-1-1,0 1 1,0-1-1,0 0 1,0 0-1,0 0 1,1 0-1,-1 0 1,1 0-1,0-1 1,-1 0-1,-2-4 1,-42-66 1246,34 50-1232,-17-22 931,-2-3 1373,6-2 3323,22 42-267,6 18-3950,8 18-1021,202 276 939,-89-132-919,99 96 268,-37-53-551,-75-76-153,-38-51 20,80 129-1,-111-156-62,85 98 0,-36-49 51,-42-33 58,-36-56-165,1 1 1,21 24-1,-30-41-166,27 34 465,-29-31-4150,-24-21-6939,4 1 6222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0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6694,'0'0'8435,"1"9"-7842,-1 26 124,-1-20-596,1 0 1,1 0-1,0 1 0,0-1 1,2 0-1,0 0 0,1-1 1,7 20-1,-11-33-153,0-1 1,0 0-1,0 0 0,0 1 0,0-1 1,0 0-1,0 1 0,0-1 0,0 0 0,0 0 1,0 1-1,0-1 0,1 0 0,-1 0 1,0 1-1,0-1 0,0 0 0,0 0 0,1 1 1,-1-1-1,0 0 0,0 0 0,1 0 1,-1 0-1,0 1 0,0-1 0,1 0 0,-1 0 1,0 0-1,0 0 0,1 0 0,-1 0 1,0 0-1,1 0 0,-1 0 0,0 0 0,0 0 1,1 0-1,-1 0 0,0 0 0,1 0 1,-1 0-1,0 0 0,0 0 0,1 0 0,-1 0 1,0 0-1,0 0 0,1 0 0,-1-1 1,0 1-1,0 0 0,1 0 0,-1 0 0,0-1 1,0 1-1,0 0 0,1 0 0,0-19-4157,-9 3 794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0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10 160 9353,'0'0'9246,"-3"-8"-8061,2 6-1154,0 0-1,0 0 1,1 1 0,-1-1-1,0 0 1,1 0-1,-1 0 1,1 0 0,0 0-1,0 0 1,0 0 0,0 0-1,0 0 1,0 0-1,0 0 1,1 0 0,-1 0-1,1 0 1,-1 1 0,1-1-1,0 0 1,1-2-1,2-1 68,1 1-1,-1-1 1,1 1-1,0-1 1,1 1-1,-1 1 1,10-6-1,2-1-10,1 1-1,0 0 1,0 2-1,1 0 1,0 1-1,1 1 1,-1 0 0,1 2-1,0 0 1,0 1-1,0 1 1,0 1-1,25 3 1,-39-2-86,0 1 0,0 0 0,1-1 1,-1 2-1,-1-1 0,1 1 0,0 0 0,0 0 0,-1 1 1,0-1-1,0 1 0,0 1 0,0-1 0,-1 1 0,1-1 1,-1 1-1,0 0 0,-1 1 0,1-1 0,-1 1 0,0-1 1,3 10-1,-4-10 80,-1 0 1,0 0-1,1 0 1,-2 0 0,1 0-1,-1 0 1,1 0-1,-2 0 1,1 1-1,0-1 1,-1 0-1,0 0 1,0 0-1,-1 0 1,1 0-1,-1 0 1,0-1 0,0 1-1,-1 0 1,1-1-1,-1 0 1,0 1-1,0-1 1,-1 0-1,1-1 1,-1 1-1,0-1 1,-5 5 0,-9 4 217,-1 0 0,0-1 0,-1-1 0,0-1 0,0-1-1,-1 0 1,-40 8 0,18-9 91,-1-1 0,-84 1-1,129-7-471,-1-1 0,0 1-1,0 0 1,0 0 0,1 0-1,-1 0 1,0-1 0,0 1 0,0 0-1,0 0 1,0-1 0,1 1-1,-1 0 1,0 0 0,0 0 0,0-1-1,0 1 1,0 0 0,0 0-1,0-1 1,0 1 0,0 0 0,0 0-1,0-1 1,0 1 0,0 0-1,0 0 1,0-1 0,0 1-1,0 0 1,0 0 0,-1-1 0,1 1-1,0 0 1,0 0 0,0-1-1,0 1 1,0 0 0,-1 0 0,1 0-1,0 0 1,0-1 0,0 1-1,-1 0 1,1 0 0,0 0-1,0 0 1,0 0 0,-1-1 0,1 1-1,0 0 1,0 0 0,-1 0-1,1 0 1,0 0 0,20-13-8122,5 1-2515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6438,'0'0'3684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4388,'0'0'5456,"1"-8"-4015,1-2-868,-1 6-252,-1 0 1,1 0-1,-1 0 1,1 0-1,-1 0 1,0-1-1,-1-5 1,1 10-271,0-1 1,0 0-1,-1 1 1,1-1 0,0 0-1,0 1 1,0-1-1,-1 1 1,1-1 0,0 1-1,-1-1 1,1 0 0,0 1-1,-1-1 1,1 1-1,-1 0 1,1-1 0,-1 1-1,1-1 1,-1 1-1,1 0 1,-1-1 0,1 1-1,-1 0 1,0 0-1,1-1 1,-1 1 0,0 0-1,1 0 1,-1 0-1,1 0 1,-1 0 0,0 0-1,1 0 1,-1 0-1,0 0 1,1 0 0,-1 0-1,1 0 1,-1 0-1,0 0 1,1 1 0,-1-1-1,1 0 1,-1 0-1,0 1 1,1-1 0,-1 1-1,1-1 1,-1 0-1,1 1 1,-1-1 0,1 1-1,0-1 1,-1 1 0,1-1-1,0 1 1,-1-1-1,1 1 1,0-1 0,-1 1-1,1 0 1,0-1-1,0 1 1,0 0 0,0-1-1,0 1 1,-1 0-1,-18 76-129,17-70 74,1 0-1,1 1 0,-1-1 0,1 0 0,0 1 0,1-1 0,0 0 0,3 13 0,-4-18 8,1-1 0,0 1 0,0-1 0,0 1 0,0-1 0,0 0 0,0 1 0,0-1 0,0 0 0,0 0 1,0 1-1,1-1 0,-1 0 0,1 0 0,-1-1 0,1 1 0,-1 0 0,1 0 0,-1-1 0,1 1 0,0-1 0,-1 1 1,1-1-1,0 0 0,-1 0 0,1 1 0,0-1 0,-1 0 0,1-1 0,0 1 0,0 0 0,-1 0 0,1-1 0,2 0 1,0 0 114,0 0 1,0-1 0,0 1 0,0-1 0,-1 0 0,1 0 0,-1 0 0,1-1-1,-1 1 1,0-1 0,0 0 0,0 0 0,3-3 0,-3 1 126,0 0 0,0 0 0,-1-1 0,0 1 0,0 0 1,0-1-1,-1 0 0,0 1 0,0-1 0,0 0 0,-1 0 0,1 1 0,-2-1 0,1 0 0,0 0 0,-1 1 1,-2-9-1,2 12-233,0-1 0,0 0 0,0 1 0,0-1 0,0 0 0,-1 1 0,1 0 0,-1-1 0,0 1 0,0 0 0,0 0 0,0 0 0,0 0 0,0 0 1,0 0-1,0 0 0,-1 1 0,1 0 0,-1-1 0,1 1 0,-1 0 0,0 0 0,1 0 0,-1 0 0,0 1 0,0-1 0,0 1 0,1 0 0,-1-1 0,0 1 0,0 1 1,0-1-1,0 0 0,1 1 0,-1-1 0,-3 2 0,2-1-66,1 1-1,0-1 1,0 1 0,0 0 0,0 0-1,0 0 1,1 0 0,-1 1 0,1-1 0,-1 1-1,1-1 1,0 1 0,0 0 0,0 0-1,0 0 1,1 0 0,-1 0 0,-1 6 0,22-22 246,-17 9-12,0 1 1,-1 0 0,0 0-1,0-1 1,0 1 0,0-1-1,0 1 1,0-5-1,-1 7-156,0 0 1,0 1-1,1-1 0,-1 0 0,0 0 0,0 0 0,0 0 0,0 1 0,-1-1 0,1 0 0,0 0 0,0 0 1,0 1-1,-1-1 0,1 0 0,0 0 0,-1 1 0,1-1 0,0 0 0,-1 1 0,1-1 0,-1 0 0,1 1 0,-1-1 1,0 1-1,1-1 0,-1 0 0,1 1 0,-1 0 0,0-1 0,0 1 0,1-1 0,-1 1 0,0 0 0,0 0 0,1-1 1,-1 1-1,0 0 0,-1 0 0,34 2-8160,-11-6 2547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6662,'0'0'7533,"1"0"-7484,0-1 0,0 1 0,0 0 0,0-1 0,0 1 0,1 0 0,-1 0 0,0 0 0,0 0 0,0 0 0,0 0 1,0 0-1,1 0 0,-1 0 0,0 1 0,0-1 0,0 0 0,0 1 0,0-1 0,2 2 0,-1 15-149,-1 1 0,-2 30-1,-16 80-5510,-2 11 542,18-110 4749,-5 109 1985,7 71 6172,3-180-9071,-3-23 259,0 1 1,0-1-1,-1 1 1,1-1 0,-1 1-1,-1-1 1,1 1-1,-3 7 1,-5 0-174</inkml:trace>
  <inkml:trace contextRef="#ctx0" brushRef="#br0" timeOffset="1">19 1007 8776,'0'0'1794,"0"65"1281,0-46-1698,-2-2-544,-2-1-545,3-2-64,1-5-159,-4-4-130,-3-10-9800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11050,'0'0'11403,"5"9"-11926,32 74 605,42 87-3645,-91-178-2502,-20-14 3807,-78-54 7277,109 76-4910,0-1-1,1 1 1,-1 0 0,1-1-1,-1 1 1,1 0 0,-1-1-1,1 1 1,-1-1 0,1 1-1,0-1 1,-1 1 0,1-1-1,0 1 1,-1-1 0,1 1-1,0-1 1,0 1 0,-1-1-1,1 0 1,0 1 0,0-1-1,0 1 1,0-1 0,0 0-1,0 1 1,0-1 0,0 0-1,0 0 1,15-16 959,44-11-1659,-34 17 959,90-53-731,-103 54-7324,-7 2 395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15214,'0'0'5168,"-3"11"-5248,-35 91 144,32-89-28,0 0 1,0 0 0,-1-1-1,-1 0 1,0-1 0,-18 20-1,26-32-84,-1 1 0,1 0-1,-1 0 1,1-1 0,-1 1 0,1 0-1,0-1 1,-1 1 0,1-1 0,-1 1-1,1 0 1,0-1 0,-1 1 0,1-1-1,0 1 1,0-1 0,-1 1 0,1-1-1,0 1 1,0-1 0,0 1 0,0-1-1,0 0 1,0 1 0,-1-1 0,1 1-1,0-1 1,1 1 0,-1-1 0,0 1-1,0-1 1,0 0 0,0 1 0,0-1-1,1 0 1,-2-32-1707,1 30 1580,0-12-226,1 1 1,1-1 0,0 0-1,1 0 1,5-16-1,-5 30 984,0 12-380,1 21-84,-3-26 33,0 2-6,0 1-1,1-1 0,0 0 0,0 1 0,1-1 1,0 0-1,1 0 0,-1-1 0,2 1 0,-1-1 1,1 0-1,0 0 0,0 0 0,11 9 0,-22-22 690,-29-29 1447,24 24-2380,1-1 0,0 0 1,1-1-1,0 0 1,-10-20-1,23 33 23,0 1 0,1 0 1,-1 0-1,0 0 0,0 0 0,0 1 1,7 3-1,10 4-687,1-1 1,44 10-1,9-8-4929,-40-10-2017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11755,'0'0'5445,"70"-17"-4900,-35 8-321,9 2-160,-2 1-32,4 1-32,1 3-865,-3 2-1825,-5 0-1827,-8 0-5476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12011,'0'0'1666,"59"5"-1922,-37-5-65,7 1-1280,10 2-129,-5 1-896,3 0-1634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4452,'0'0'12983,"1"8"-12823,1 1-157,0 0-1,0 0 0,1-1 1,0 1-1,1-1 0,6 11 0,-9-17 7,0-1-1,0 1 0,0-1 0,0 1 1,0-1-1,1 0 0,-1 1 1,0-1-1,1 0 0,-1 0 0,1 0 1,0 0-1,-1 0 0,1-1 0,0 1 1,-1 0-1,4 0 0,-3-1 36,0 0 0,0 0-1,1-1 1,-1 1 0,0-1 0,0 1 0,0-1 0,0 0-1,0 0 1,0 0 0,0 0 0,0 0 0,0 0-1,0 0 1,0-1 0,-1 1 0,1 0 0,-1-1 0,2-2-1,37-41 1104,-37 41-890,0 0 0,-1 0-1,1 0 1,-1 0 0,0 0 0,0 0 0,0-1 0,-1 1-1,0-1 1,2-8 0,-2 20-224,-1-1 0,1 1-1,1-1 1,-1 1 0,1-1 0,0 0-1,1 0 1,5 11 0,-7-15-33,-1-1 0,1 0 0,0 1 0,-1-1 0,1 0 0,0 0 0,0 0 0,0 0 0,0 0 0,0 0 0,0 0-1,0 0 1,0 0 0,0 0 0,0 0 0,1 0 0,-1-1 0,0 1 0,0-1 0,1 1 0,-1-1 0,1 1 0,-1-1 0,0 0 0,1 0 0,-1 1 0,1-1 0,-1 0 0,1 0 0,-1-1 0,0 1 0,1 0 0,-1 0 0,1-1 0,-1 1 0,0-1 0,1 1 0,-1-1 0,0 1 0,1-1 0,-1 0 0,0 0 0,0 0 0,0 0 0,0 0 0,1-1 0,7-8 425,-1-1 0,-1 0 0,0 0 0,0 0 0,8-22 0,-9 21-1256,3 40-3191,1-12-1432,1-9-1171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6887,'0'0'10762,"-1"9"-9433,-5 24-806,-2 1 0,-1-1 0,-2 0 1,-23 50-1,34-82-539,-1-1 1,1 0 0,0 0 0,0 1-1,0-1 1,-1 0 0,1 0-1,0 1 1,0-1 0,-1 0 0,1 0-1,0 0 1,-1 1 0,1-1-1,0 0 1,-1 0 0,1 0 0,0 0-1,-1 0 1,1 0 0,0 0 0,-1 0-1,1 0 1,-1 0 0,1 0-1,0 0 1,-1 0 0,1 0 0,0 0-1,-1 0 1,1 0 0,0 0-1,-1 0 1,1 0 0,0-1 0,-1 1-1,1 0 1,0 0 0,0 0-1,-1-1 1,1 1 0,0 0 0,0 0-1,-1-1 1,1 1 0,0 0-1,0 0 1,0-1 0,-1 1 0,1 0-1,0-1 1,0 1 0,0 0-1,0-1 1,0 1 0,0 0 0,0-1-1,-1 0 1,-9-20-1806,1-9-358,8 24 2254,-1-1 1,0 1-1,0-1 1,0 1 0,-1-1-1,0 1 1,-6-9-1,17 20 199,1 1-1,0-2 1,0 1-1,14 4 0,-12-5 133,63 33 1024,-28-8-4659,-40-24-1837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47 14958,'-11'0'2242,"4"0"-128,5 0 321,2-2-1122,4-2-673,18-3-608,7-2 65,6-2-65,9 3-32,2 4 0,-2 3-481,0 1-1409,-9 0-1088,-10 5-2179,-8 3-1474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10730,'0'0'8520,"62"23"-8520,-16-32-1281,-4-5-2435,-5-4-2337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89 11275,'0'0'10858,"-8"-5"-10847,6 3-11,0 0 1,-1 0 0,1 1-1,-1-1 1,0 1 0,1 0 0,-1 0-1,0 0 1,0 0 0,-5 0-1,8 1 1,-1 0-1,0 0 0,0 0 1,1 0-1,-1 0 1,0 1-1,1-1 0,-1 0 1,0 1-1,0-1 0,1 0 1,-1 1-1,1-1 1,-1 1-1,0-1 0,1 1 1,-1-1-1,1 1 0,-1-1 1,1 1-1,-1 1 1,-6 28-55,6-26 51,1 1 1,0-1-1,0 0 0,1 0 0,-1 0 1,1 1-1,0-1 0,0 0 0,0 0 1,1 0-1,-1 0 0,1-1 0,0 1 1,3 4-1,1-1 13,0 0 0,1-1 0,-1 0 0,15 10 0,6 5 56,-24-18-63,1 0 0,-1 1 0,0-1 0,0 1 0,0 0 0,0 0 0,-1 0 0,1 0 0,-1 0 0,0 0 0,-1 1 0,1-1 1,-1 0-1,1 1 0,-1 0 0,-1-1 0,1 1 0,-1 0 0,1-1 0,-2 1 0,1 0 0,0 0 0,-1-1 0,0 1 0,0-1 0,0 1 0,-1-1 0,1 1 0,-5 7 0,4-7 98,-1 0 0,0 0 0,-1 0 0,1 0 0,-1 0 0,0-1 0,0 0 0,0 1 0,-1-2 0,1 1 0,-1 0 0,0-1 0,0 0 0,0 0 0,-1 0 0,1-1 0,-1 0 0,1 0 0,-1 0 0,0-1-1,0 0 1,0 0 0,-7 1 0,11-2-76,1 0 0,-1 0 1,0 0-1,1 0 0,-1-1 0,1 1 0,-1 0 0,0-1 0,1 1 0,-1-1 0,1 1 0,-1-1 0,1 0 0,0 1 0,-1-1 0,1 0 0,0 0 0,-1 0 0,1 0 1,0 0-1,0-1 0,0 1 0,0 0 0,-2-2 0,2 0-24,0 0 0,1 0 0,-1 0 0,0 1 0,1-1-1,0 0 1,-1 0 0,1 0 0,0 0 0,1 0 0,-1 0 0,1-4 0,2-4-33,0 0-1,1 0 1,0 0-1,1 1 0,0 0 1,7-12-1,15-14 47,2 1 0,34-32 0,24-28 83,-65 57 118,-22 37-182,1 0-1,-1 1 1,1-1-1,-1 0 1,0 0-1,1 0 1,-1 1-1,0-1 1,0 0-1,0 0 0,0 0 1,1 0-1,-1 0 1,0 1-1,-1-1 1,1 0-1,0 0 1,0 0-1,0 0 1,0 0-1,-1 1 0,1-1 1,0 0-1,-1 0 1,1 0-1,-1 1 1,1-1-1,-1 0 1,1 1-1,-1-1 1,1 0-1,-1 1 1,0-1-1,1 1 0,-1-1 1,0 1-1,1-1 1,-1 1-1,0-1 1,0 1-1,0 0 1,1-1-1,-1 1 1,0 0-1,-1 0 1,-8-2 15,-1 2 1,1-1 0,-1 2 0,1-1-1,0 1 1,-1 1 0,1 0 0,0 0-1,-10 5 1,13-5-166,0 1 0,1-1 0,0 1 1,-1 1-1,1-1 0,0 1 0,1 1 0,-1-1 0,1 1 1,0-1-1,0 2 0,0-1 0,1 0 0,-5 9 0,8-14-21,1 0 0,-1 1-1,1-1 1,0 1-1,-1-1 1,1 1 0,0-1-1,0 1 1,-1 0 0,1-1-1,0 1 1,0-1-1,0 1 1,0-1 0,-1 1-1,1 0 1,0-1 0,0 1-1,0-1 1,1 1-1,-1 0 1,0-1 0,0 1-1,0-1 1,0 1 0,0-1-1,1 1 1,-1-1-1,0 1 1,0 0 0,1-1-1,-1 0 1,1 1 0,-1-1-1,0 1 1,1-1-1,-1 1 1,1-1 0,0 1-1,22 3-5584,-1-4 1639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3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3844,'0'0'6235,"8"-1"-6769,29 3 358,0 1 1,0 2-1,39 10 0,-21-4 116,35 6-19,371 50 211,-100-42-377,874 34 1163,-206-51 283,-776-19-1104,308-54 0,-260 24-46,-152 26-60,-1 7 0,1 6-1,273 31 1,-120 5 54,320-5 1,-321-38 29,100 2 2546,-344 13-2323,-55-6-367,1 1 0,-1-1 0,0 1 0,0-1 0,0 1 0,1 0 0,-1 0 0,0 0 1,0 0-1,0 1 0,-1-1 0,1 0 0,0 1 0,0-1 0,-1 1 0,1 0 0,-1-1 1,1 1-1,-1 0 0,0 0 0,0 0 0,2 2 0,-2 18-2226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16464,'0'0'4115,"-4"9"-3362,-23 43 177,-33 70-482,54-108-208,1 0 0,0 0 0,1 1 0,1 0 1,0 0-1,-1 25 0,4-39-232,0 0 1,0 0-1,0 0 0,1 0 0,-1 0 0,0-1 1,1 1-1,-1 0 0,0 0 0,1 0 0,-1 0 1,1 0-1,-1 0 0,1-1 0,-1 1 1,1 0-1,0 0 0,0-1 0,-1 1 0,1 0 1,0-1-1,0 1 0,-1-1 0,3 1 1,29 7 194,-23-8-147,0 0 0,1-1 0,-1 0 0,17-4 0,-18 2-349,0 0 0,0-1 1,0 0-1,-1 0 0,10-7 1,-14 9-251,-1 0 1,0 0 0,0 0-1,0 0 1,0 0 0,0 0-1,0 0 1,0-1 0,-1 1 0,1-1-1,1-4 1,-3-1-4332,-6 2-1783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81 125 10378,'0'0'11178,"77"-53"-10505,-29 34-96,1 0-353,-1 2-160,-8 6-64,-9 6-961,-10 5-480,-14 0-577,-7 3-96,0 10-64,-18 2-641,-10 2-1473</inkml:trace>
  <inkml:trace contextRef="#ctx0" brushRef="#br0" timeOffset="1">0 229 10410,'0'0'7655,"81"-9"-6021,-26-10-417,7-1-448,1 2-449,-5 0-256,-4 2-288,-9 5-2243,-8-1-4836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12204,'0'0'8039,"2"8"-7815,6 25 310,2-1-1,1-1 1,15 31-1,-12-33-395,-1 1 0,-2 1 0,-2-1 0,9 46 0,-19-58 2261,-7-29-974,-9-27-610,10 17-837,1 0 1,1 0-1,1-1 0,1 1 0,1-1 0,1 0 0,1 0 0,3-30 0,-2 48 10,-1 1-1,1 0 1,0-1 0,1 1 0,-1 0-1,1 0 1,-1 0 0,1 0 0,0 0-1,0 0 1,0 0 0,1 0 0,-1 1-1,0 0 1,1-1 0,0 1 0,0 0-1,0 0 1,0 0 0,0 0 0,3-1-1,2 0-178,-1 0-1,1 1 0,0 0 0,0 0 0,0 0 0,0 1 0,15 0 1,-23 2 185,0-1 1,0 1 0,0-1 0,0 1-1,0-1 1,0 1 0,0-1 0,0 1 0,0-1-1,0 1 1,0-1 0,0 0 0,0 1-1,0-1 1,-1 1 0,1-1 0,0 1 0,0-1-1,-1 1 1,1-1 0,0 0 0,0 1-1,-1-1 1,1 0 0,-1 1 0,1-1 0,0 0-1,-1 1 1,1-1 0,-1 0 0,1 0-1,0 1 1,-1-1 0,-16 16 300,-28 17 248,25-18-597,0 0-1,-28 28 0,65-45-9415,8-12 3758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15887,'0'0'9481,"5"3"-16880,-3-15 1986,-2-3-2915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12492,'0'0'3619,"0"11"-2482,0-5-1016,0 7 255,0 0 1,1 0-1,1 0 1,0 0 0,4 16-1,-5-25-322,0-1-1,0 0 0,0 0 1,1 1-1,-1-1 1,1 0-1,0 0 1,0-1-1,0 1 0,0 0 1,1-1-1,-1 1 1,1-1-1,-1 0 0,1 0 1,0 0-1,0 0 1,0 0-1,0 0 1,0-1-1,0 0 0,0 1 1,1-1-1,-1 0 1,0-1-1,1 1 1,-1-1-1,7 1 0,-2-2 60,0 0 0,0 0 0,1-1 0,-1 0-1,0 0 1,-1-1 0,1 0 0,0-1 0,-1 0 0,0 0-1,0 0 1,0-1 0,0 0 0,-1 0 0,0-1-1,7-7 1,3-1-45,-15 14-58,-1 0 0,0 0 0,0 0 0,1 0 1,-1 0-1,0 0 0,1 0 0,-1 0 0,0 0 0,1 0 0,-1 0 0,0 0 0,0 0 0,1 0 0,-1 0 0,0 1 0,1-1 0,-1 0 0,0 0 0,0 0 0,1 0 0,-1 1 1,0-1-1,0 0 0,1 0 0,-1 1 0,0-1 0,0 0 0,0 0 0,0 1 0,1-1 0,-1 0 0,0 0 0,0 1 0,0-1 0,0 0 0,0 1 0,0-1 0,0 0 0,0 0 0,0 1 1,0-1-1,0 0 0,0 1 0,0-1 0,0 0 0,0 1 0,0-1 0,0 0 0,0 1 0,0-1 0,0 0 0,-1 1 0,3 28 282,-2-18-70,1 13 3,7 44-23,-8-68-214,0 1-1,0-1 0,1 1 0,-1-1 1,0 1-1,0-1 0,1 0 0,-1 1 1,0-1-1,1 0 0,-1 1 0,0-1 1,1 0-1,-1 1 0,1-1 1,-1 0-1,0 0 0,1 0 0,-1 1 1,1-1-1,-1 0 0,1 0 0,-1 0 1,1 0-1,-1 0 0,1 0 0,-1 0 1,1 0-1,-1 0 0,1 0 1,-1 0-1,0 0 0,1 0 0,-1 0 1,1 0-1,-1 0 0,1-1 0,-1 1 1,1 0-1,-1 0 0,0-1 0,1 1 1,-1 0-1,1 0 0,-1-1 0,0 1 1,1 0-1,-1-1 0,0 1 1,0-1-1,1 1 0,-1 0 0,0-1 1,0 1-1,1-1 0,18-22-4495,-7 6-1433</inkml:trace>
  <inkml:trace contextRef="#ctx0" brushRef="#br0" timeOffset="1">380 220 13805,'0'0'11051,"20"14"-28828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10314,'0'0'15241,"11"-6"-14408,22-8-496,0 1 0,1 2 1,0 2-1,59-9 1,-57 14-81,-23 4-85,1-1 1,-1-1-1,1-1 1,-1 0-1,23-8 0,-36 11-246,1 0 0,-1 0 0,0 0 0,0-1-1,0 1 1,0 0 0,0 0 0,0 0-1,1 0 1,-1-1 0,0 1 0,0 0 0,0 0-1,0 0 1,0 0 0,0-1 0,0 1 0,0 0-1,0 0 1,0 0 0,0 0 0,0-1-1,0 1 1,0 0 0,0 0 0,0 0 0,0-1-1,0 1 1,0 0 0,0 0 0,-1 0-1,1 0 1,0 0 0,0-1 0,0 1 0,0 0-1,0 0 1,0 0 0,0 0 0,-1 0-1,1-1 1,0 1 0,0 0 0,0 0 0,0 0-1,0 0 1,-1 0 0,1 0 0,0 0 0,0 0-1,0 0 1,0 0 0,-1 0 0,1 0-1,0 0 1,0 0 0,0 0 0,-1 0 0,1 0-1,0 0 1,0 0 0,0 0 0,0 0-1,-1 0 1,1 0 0,0 0 0,0 0 0,0 0-1,-1 0 1,-4-2-2418,-8-5-6183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8712,'0'0'11504,"-4"5"-11087,1 0-376,0 0-1,1 0 1,0 0 0,0 1-1,0 0 1,1-1 0,0 1 0,0-1-1,1 1 1,-1 0 0,1 0-1,0 0 1,1-1 0,-1 1 0,3 9-1,0 1 40,0 1 0,1-1 0,1 0 0,12 30 1,-16-45-53,-1 0 0,1-1 1,-1 1-1,0 0 1,1 0-1,-1-1 0,1 1 1,0 0-1,-1 0 1,1-1-1,-1 1 0,1-1 1,0 1-1,0-1 1,-1 1-1,1-1 1,0 1-1,0-1 0,0 0 1,-1 1-1,1-1 1,0 0-1,0 0 0,0 1 1,0-1-1,0 0 1,0 0-1,-1 0 0,1 0 1,0 0-1,0 0 1,0-1-1,0 1 1,0 0-1,0 0 0,-1-1 1,1 1-1,0 0 1,0-1-1,0 1 0,-1-1 1,1 1-1,0-1 1,0 1-1,-1-1 0,1 1 1,-1-1-1,1 0 1,0 0-1,-1 1 1,1-1-1,-1 0 0,1-1 1,32-49 1981,-29 44-1860,13-24 488,-1-2 0,-1 1-1,11-41 1,-16 167-766,-10-89 113,1 1 0,-1 0 0,1-1 0,1 0-1,-1 1 1,1-1 0,3 7 0,-4-11 12,-1 0-1,1 0 1,-1-1 0,1 1 0,-1 0 0,1-1-1,-1 1 1,1 0 0,0-1 0,0 1-1,-1-1 1,1 1 0,0-1 0,0 0-1,0 1 1,-1-1 0,1 0 0,0 1 0,0-1-1,1 0 1,0 0 3,0 0 0,0 0 1,0-1-1,0 1 0,0-1 0,-1 0 0,1 1 0,0-1 1,0 0-1,-1 0 0,1 0 0,-1 0 0,4-2 0,9-11 110,0 1-1,-1-2 0,0 0 1,-1 0-1,-1-1 0,15-28 0,15-21 103,-41 65-265,0 0-1,1-1 1,-1 1-1,0 0 1,0 0-1,1-1 1,-1 1-1,0 0 1,1 0-1,-1 0 1,0-1-1,1 1 1,-1 0-1,0 0 1,1 0-1,-1 0 1,0 0-1,1 0 1,-1 0-1,1-1 1,-1 1-1,0 0 1,1 0-1,-1 1 1,0-1-1,1 0 1,-1 0-1,1 0 0,-1 0 1,0 0-1,1 0 1,-1 0-1,0 1 1,1-1-1,-1 0 1,0 0-1,1 0 1,-1 1-1,17 14-4823,5 3-2567,-14-18-1231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24 8584,'0'0'6764,"-8"4"-4848,-25 13-437,33-17-1388,-1 0 0,1 1-1,-1-1 1,1 0 0,-1 0 0,1 0 0,-1 1-1,1-1 1,-1 0 0,1 1 0,0-1 0,-1 0-1,1 1 1,-1-1 0,1 0 0,0 1 0,-1-1-1,1 1 1,0-1 0,0 1 0,-1-1-1,1 1 1,0-1 0,0 1 0,0-1 0,-1 1-1,1-1 1,0 2 0,12 4 1210,21-3 680,10-5-1404,1-3 0,-1-1-1,-1-2 1,60-20 0,-94 26-573,12-3-1062,1 2 0,0 0 0,-1 1 0,29 1 0,-41 0-3704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4933,'0'0'9353,"-50"3"-6727,41-2-480,4-1-737,1 0-288,4 1-704,11 3-577,2-2 192,9 1 0,-4 1 0,6 0 0,-7 2-545,1 2-1056,-9-1-705,-7 2-2723,-2 1-2754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17072,'0'0'5477,"79"-37"-5445,-35 22-192,-4 2-2530,-5 6-2051,-15 2-3266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customXml" Target="../ink/ink40.xml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esri.ie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niesr.ac.uk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29" Type="http://schemas.openxmlformats.org/officeDocument/2006/relationships/hyperlink" Target="https://www.brookings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piie.com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nber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3.1.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46.xml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customXml" Target="../ink/ink41.xml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47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customXml" Target="../ink/ink45.xml"/><Relationship Id="rId24" Type="http://schemas.openxmlformats.org/officeDocument/2006/relationships/image" Target="../media/image53.png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10" Type="http://schemas.openxmlformats.org/officeDocument/2006/relationships/image" Target="../media/image46.png"/><Relationship Id="rId19" Type="http://schemas.openxmlformats.org/officeDocument/2006/relationships/customXml" Target="../ink/ink49.xml"/><Relationship Id="rId4" Type="http://schemas.openxmlformats.org/officeDocument/2006/relationships/image" Target="../media/image43.png"/><Relationship Id="rId9" Type="http://schemas.openxmlformats.org/officeDocument/2006/relationships/customXml" Target="../ink/ink44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671" Type="http://schemas.openxmlformats.org/officeDocument/2006/relationships/customXml" Target="../ink/ink390.xml"/><Relationship Id="rId21" Type="http://schemas.openxmlformats.org/officeDocument/2006/relationships/customXml" Target="../ink/ink62.xml"/><Relationship Id="rId324" Type="http://schemas.openxmlformats.org/officeDocument/2006/relationships/customXml" Target="../ink/ink215.xml"/><Relationship Id="rId531" Type="http://schemas.openxmlformats.org/officeDocument/2006/relationships/customXml" Target="../ink/ink320.xml"/><Relationship Id="rId629" Type="http://schemas.openxmlformats.org/officeDocument/2006/relationships/customXml" Target="../ink/ink369.xml"/><Relationship Id="rId170" Type="http://schemas.openxmlformats.org/officeDocument/2006/relationships/customXml" Target="../ink/ink137.xml"/><Relationship Id="rId268" Type="http://schemas.openxmlformats.org/officeDocument/2006/relationships/customXml" Target="../ink/ink186.xml"/><Relationship Id="rId475" Type="http://schemas.openxmlformats.org/officeDocument/2006/relationships/customXml" Target="../ink/ink292.xml"/><Relationship Id="rId682" Type="http://schemas.openxmlformats.org/officeDocument/2006/relationships/customXml" Target="../ink/ink396.xml"/><Relationship Id="rId32" Type="http://schemas.openxmlformats.org/officeDocument/2006/relationships/image" Target="../media/image69.png"/><Relationship Id="rId128" Type="http://schemas.openxmlformats.org/officeDocument/2006/relationships/customXml" Target="../ink/ink116.xml"/><Relationship Id="rId335" Type="http://schemas.openxmlformats.org/officeDocument/2006/relationships/image" Target="../media/image219.png"/><Relationship Id="rId542" Type="http://schemas.openxmlformats.org/officeDocument/2006/relationships/image" Target="../media/image321.png"/><Relationship Id="rId181" Type="http://schemas.openxmlformats.org/officeDocument/2006/relationships/image" Target="../media/image143.png"/><Relationship Id="rId402" Type="http://schemas.openxmlformats.org/officeDocument/2006/relationships/customXml" Target="../ink/ink255.xml"/><Relationship Id="rId279" Type="http://schemas.openxmlformats.org/officeDocument/2006/relationships/image" Target="../media/image192.png"/><Relationship Id="rId486" Type="http://schemas.openxmlformats.org/officeDocument/2006/relationships/image" Target="../media/image293.png"/><Relationship Id="rId693" Type="http://schemas.openxmlformats.org/officeDocument/2006/relationships/image" Target="../media/image396.png"/><Relationship Id="rId707" Type="http://schemas.openxmlformats.org/officeDocument/2006/relationships/image" Target="../media/image403.png"/><Relationship Id="rId43" Type="http://schemas.openxmlformats.org/officeDocument/2006/relationships/customXml" Target="../ink/ink73.xml"/><Relationship Id="rId139" Type="http://schemas.openxmlformats.org/officeDocument/2006/relationships/image" Target="../media/image122.png"/><Relationship Id="rId346" Type="http://schemas.openxmlformats.org/officeDocument/2006/relationships/customXml" Target="../ink/ink226.xml"/><Relationship Id="rId553" Type="http://schemas.openxmlformats.org/officeDocument/2006/relationships/customXml" Target="../ink/ink331.xml"/><Relationship Id="rId192" Type="http://schemas.openxmlformats.org/officeDocument/2006/relationships/customXml" Target="../ink/ink148.xml"/><Relationship Id="rId206" Type="http://schemas.openxmlformats.org/officeDocument/2006/relationships/customXml" Target="../ink/ink155.xml"/><Relationship Id="rId413" Type="http://schemas.openxmlformats.org/officeDocument/2006/relationships/image" Target="../media/image257.png"/><Relationship Id="rId497" Type="http://schemas.openxmlformats.org/officeDocument/2006/relationships/customXml" Target="../ink/ink303.xml"/><Relationship Id="rId620" Type="http://schemas.openxmlformats.org/officeDocument/2006/relationships/image" Target="../media/image360.png"/><Relationship Id="rId718" Type="http://schemas.openxmlformats.org/officeDocument/2006/relationships/customXml" Target="../ink/ink414.xml"/><Relationship Id="rId357" Type="http://schemas.openxmlformats.org/officeDocument/2006/relationships/image" Target="../media/image229.png"/><Relationship Id="rId54" Type="http://schemas.openxmlformats.org/officeDocument/2006/relationships/image" Target="../media/image80.png"/><Relationship Id="rId217" Type="http://schemas.openxmlformats.org/officeDocument/2006/relationships/image" Target="../media/image161.png"/><Relationship Id="rId564" Type="http://schemas.openxmlformats.org/officeDocument/2006/relationships/image" Target="../media/image332.png"/><Relationship Id="rId424" Type="http://schemas.openxmlformats.org/officeDocument/2006/relationships/customXml" Target="../ink/ink266.xml"/><Relationship Id="rId631" Type="http://schemas.openxmlformats.org/officeDocument/2006/relationships/customXml" Target="../ink/ink370.xml"/><Relationship Id="rId729" Type="http://schemas.openxmlformats.org/officeDocument/2006/relationships/image" Target="../media/image414.png"/><Relationship Id="rId270" Type="http://schemas.openxmlformats.org/officeDocument/2006/relationships/customXml" Target="../ink/ink187.xml"/><Relationship Id="rId65" Type="http://schemas.openxmlformats.org/officeDocument/2006/relationships/image" Target="../media/image85.png"/><Relationship Id="rId130" Type="http://schemas.openxmlformats.org/officeDocument/2006/relationships/customXml" Target="../ink/ink117.xml"/><Relationship Id="rId368" Type="http://schemas.openxmlformats.org/officeDocument/2006/relationships/customXml" Target="../ink/ink238.xml"/><Relationship Id="rId575" Type="http://schemas.openxmlformats.org/officeDocument/2006/relationships/customXml" Target="../ink/ink342.xml"/><Relationship Id="rId228" Type="http://schemas.openxmlformats.org/officeDocument/2006/relationships/customXml" Target="../ink/ink166.xml"/><Relationship Id="rId435" Type="http://schemas.openxmlformats.org/officeDocument/2006/relationships/image" Target="../media/image268.png"/><Relationship Id="rId642" Type="http://schemas.openxmlformats.org/officeDocument/2006/relationships/image" Target="../media/image371.png"/><Relationship Id="rId281" Type="http://schemas.openxmlformats.org/officeDocument/2006/relationships/image" Target="../media/image193.png"/><Relationship Id="rId502" Type="http://schemas.openxmlformats.org/officeDocument/2006/relationships/image" Target="../media/image301.png"/><Relationship Id="rId76" Type="http://schemas.openxmlformats.org/officeDocument/2006/relationships/customXml" Target="../ink/ink90.xml"/><Relationship Id="rId141" Type="http://schemas.openxmlformats.org/officeDocument/2006/relationships/image" Target="../media/image123.png"/><Relationship Id="rId379" Type="http://schemas.openxmlformats.org/officeDocument/2006/relationships/image" Target="../media/image240.png"/><Relationship Id="rId586" Type="http://schemas.openxmlformats.org/officeDocument/2006/relationships/image" Target="../media/image343.png"/><Relationship Id="rId7" Type="http://schemas.openxmlformats.org/officeDocument/2006/relationships/customXml" Target="../ink/ink55.xml"/><Relationship Id="rId239" Type="http://schemas.openxmlformats.org/officeDocument/2006/relationships/image" Target="../media/image172.png"/><Relationship Id="rId446" Type="http://schemas.openxmlformats.org/officeDocument/2006/relationships/image" Target="../media/image273.png"/><Relationship Id="rId653" Type="http://schemas.openxmlformats.org/officeDocument/2006/relationships/customXml" Target="../ink/ink381.xml"/><Relationship Id="rId292" Type="http://schemas.openxmlformats.org/officeDocument/2006/relationships/customXml" Target="../ink/ink199.xml"/><Relationship Id="rId306" Type="http://schemas.openxmlformats.org/officeDocument/2006/relationships/customXml" Target="../ink/ink206.xml"/><Relationship Id="rId87" Type="http://schemas.openxmlformats.org/officeDocument/2006/relationships/image" Target="../media/image96.png"/><Relationship Id="rId513" Type="http://schemas.openxmlformats.org/officeDocument/2006/relationships/customXml" Target="../ink/ink311.xml"/><Relationship Id="rId597" Type="http://schemas.openxmlformats.org/officeDocument/2006/relationships/customXml" Target="../ink/ink353.xml"/><Relationship Id="rId720" Type="http://schemas.openxmlformats.org/officeDocument/2006/relationships/customXml" Target="../ink/ink415.xml"/><Relationship Id="rId152" Type="http://schemas.openxmlformats.org/officeDocument/2006/relationships/customXml" Target="../ink/ink128.xml"/><Relationship Id="rId457" Type="http://schemas.openxmlformats.org/officeDocument/2006/relationships/customXml" Target="../ink/ink283.xml"/><Relationship Id="rId664" Type="http://schemas.openxmlformats.org/officeDocument/2006/relationships/image" Target="../media/image382.png"/><Relationship Id="rId14" Type="http://schemas.openxmlformats.org/officeDocument/2006/relationships/image" Target="../media/image60.png"/><Relationship Id="rId317" Type="http://schemas.openxmlformats.org/officeDocument/2006/relationships/image" Target="../media/image210.png"/><Relationship Id="rId524" Type="http://schemas.openxmlformats.org/officeDocument/2006/relationships/image" Target="../media/image312.png"/><Relationship Id="rId731" Type="http://schemas.openxmlformats.org/officeDocument/2006/relationships/image" Target="../media/image415.png"/><Relationship Id="rId98" Type="http://schemas.openxmlformats.org/officeDocument/2006/relationships/customXml" Target="../ink/ink101.xml"/><Relationship Id="rId163" Type="http://schemas.openxmlformats.org/officeDocument/2006/relationships/image" Target="../media/image134.png"/><Relationship Id="rId370" Type="http://schemas.openxmlformats.org/officeDocument/2006/relationships/customXml" Target="../ink/ink239.xml"/><Relationship Id="rId230" Type="http://schemas.openxmlformats.org/officeDocument/2006/relationships/customXml" Target="../ink/ink167.xml"/><Relationship Id="rId468" Type="http://schemas.openxmlformats.org/officeDocument/2006/relationships/image" Target="../media/image284.png"/><Relationship Id="rId675" Type="http://schemas.openxmlformats.org/officeDocument/2006/relationships/customXml" Target="../ink/ink392.xml"/><Relationship Id="rId25" Type="http://schemas.openxmlformats.org/officeDocument/2006/relationships/customXml" Target="../ink/ink64.xml"/><Relationship Id="rId328" Type="http://schemas.openxmlformats.org/officeDocument/2006/relationships/customXml" Target="../ink/ink217.xml"/><Relationship Id="rId535" Type="http://schemas.openxmlformats.org/officeDocument/2006/relationships/customXml" Target="../ink/ink322.xml"/><Relationship Id="rId174" Type="http://schemas.openxmlformats.org/officeDocument/2006/relationships/customXml" Target="../ink/ink139.xml"/><Relationship Id="rId381" Type="http://schemas.openxmlformats.org/officeDocument/2006/relationships/image" Target="../media/image241.png"/><Relationship Id="rId602" Type="http://schemas.openxmlformats.org/officeDocument/2006/relationships/image" Target="../media/image351.png"/><Relationship Id="rId241" Type="http://schemas.openxmlformats.org/officeDocument/2006/relationships/image" Target="../media/image173.png"/><Relationship Id="rId479" Type="http://schemas.openxmlformats.org/officeDocument/2006/relationships/customXml" Target="../ink/ink294.xml"/><Relationship Id="rId686" Type="http://schemas.openxmlformats.org/officeDocument/2006/relationships/customXml" Target="../ink/ink398.xml"/><Relationship Id="rId36" Type="http://schemas.openxmlformats.org/officeDocument/2006/relationships/image" Target="../media/image71.png"/><Relationship Id="rId339" Type="http://schemas.openxmlformats.org/officeDocument/2006/relationships/image" Target="../media/image221.png"/><Relationship Id="rId546" Type="http://schemas.openxmlformats.org/officeDocument/2006/relationships/image" Target="../media/image323.png"/><Relationship Id="rId101" Type="http://schemas.openxmlformats.org/officeDocument/2006/relationships/image" Target="../media/image103.png"/><Relationship Id="rId185" Type="http://schemas.openxmlformats.org/officeDocument/2006/relationships/image" Target="../media/image145.png"/><Relationship Id="rId406" Type="http://schemas.openxmlformats.org/officeDocument/2006/relationships/customXml" Target="../ink/ink257.xml"/><Relationship Id="rId392" Type="http://schemas.openxmlformats.org/officeDocument/2006/relationships/customXml" Target="../ink/ink250.xml"/><Relationship Id="rId613" Type="http://schemas.openxmlformats.org/officeDocument/2006/relationships/customXml" Target="../ink/ink361.xml"/><Relationship Id="rId697" Type="http://schemas.openxmlformats.org/officeDocument/2006/relationships/image" Target="../media/image398.png"/><Relationship Id="rId252" Type="http://schemas.openxmlformats.org/officeDocument/2006/relationships/customXml" Target="../ink/ink178.xml"/><Relationship Id="rId47" Type="http://schemas.openxmlformats.org/officeDocument/2006/relationships/customXml" Target="../ink/ink75.xml"/><Relationship Id="rId112" Type="http://schemas.openxmlformats.org/officeDocument/2006/relationships/customXml" Target="../ink/ink108.xml"/><Relationship Id="rId557" Type="http://schemas.openxmlformats.org/officeDocument/2006/relationships/customXml" Target="../ink/ink333.xml"/><Relationship Id="rId196" Type="http://schemas.openxmlformats.org/officeDocument/2006/relationships/customXml" Target="../ink/ink150.xml"/><Relationship Id="rId417" Type="http://schemas.openxmlformats.org/officeDocument/2006/relationships/image" Target="../media/image259.png"/><Relationship Id="rId624" Type="http://schemas.openxmlformats.org/officeDocument/2006/relationships/image" Target="../media/image362.png"/><Relationship Id="rId263" Type="http://schemas.openxmlformats.org/officeDocument/2006/relationships/image" Target="../media/image184.png"/><Relationship Id="rId470" Type="http://schemas.openxmlformats.org/officeDocument/2006/relationships/image" Target="../media/image285.png"/><Relationship Id="rId58" Type="http://schemas.openxmlformats.org/officeDocument/2006/relationships/customXml" Target="../ink/ink81.xml"/><Relationship Id="rId123" Type="http://schemas.openxmlformats.org/officeDocument/2006/relationships/image" Target="../media/image114.png"/><Relationship Id="rId330" Type="http://schemas.openxmlformats.org/officeDocument/2006/relationships/customXml" Target="../ink/ink218.xml"/><Relationship Id="rId568" Type="http://schemas.openxmlformats.org/officeDocument/2006/relationships/image" Target="../media/image334.png"/><Relationship Id="rId428" Type="http://schemas.openxmlformats.org/officeDocument/2006/relationships/customXml" Target="../ink/ink268.xml"/><Relationship Id="rId635" Type="http://schemas.openxmlformats.org/officeDocument/2006/relationships/customXml" Target="../ink/ink372.xml"/><Relationship Id="rId274" Type="http://schemas.openxmlformats.org/officeDocument/2006/relationships/customXml" Target="../ink/ink189.xml"/><Relationship Id="rId481" Type="http://schemas.openxmlformats.org/officeDocument/2006/relationships/customXml" Target="../ink/ink295.xml"/><Relationship Id="rId702" Type="http://schemas.openxmlformats.org/officeDocument/2006/relationships/customXml" Target="../ink/ink406.xml"/><Relationship Id="rId69" Type="http://schemas.openxmlformats.org/officeDocument/2006/relationships/image" Target="../media/image87.png"/><Relationship Id="rId134" Type="http://schemas.openxmlformats.org/officeDocument/2006/relationships/customXml" Target="../ink/ink119.xml"/><Relationship Id="rId579" Type="http://schemas.openxmlformats.org/officeDocument/2006/relationships/customXml" Target="../ink/ink344.xml"/><Relationship Id="rId341" Type="http://schemas.openxmlformats.org/officeDocument/2006/relationships/image" Target="../media/image222.png"/><Relationship Id="rId439" Type="http://schemas.openxmlformats.org/officeDocument/2006/relationships/image" Target="../media/image270.png"/><Relationship Id="rId646" Type="http://schemas.openxmlformats.org/officeDocument/2006/relationships/image" Target="../media/image373.png"/><Relationship Id="rId201" Type="http://schemas.openxmlformats.org/officeDocument/2006/relationships/image" Target="../media/image153.png"/><Relationship Id="rId285" Type="http://schemas.openxmlformats.org/officeDocument/2006/relationships/image" Target="../media/image195.png"/><Relationship Id="rId506" Type="http://schemas.openxmlformats.org/officeDocument/2006/relationships/image" Target="../media/image303.png"/><Relationship Id="rId492" Type="http://schemas.openxmlformats.org/officeDocument/2006/relationships/image" Target="../media/image296.png"/><Relationship Id="rId713" Type="http://schemas.openxmlformats.org/officeDocument/2006/relationships/image" Target="../media/image406.png"/><Relationship Id="rId145" Type="http://schemas.openxmlformats.org/officeDocument/2006/relationships/image" Target="../media/image125.png"/><Relationship Id="rId352" Type="http://schemas.openxmlformats.org/officeDocument/2006/relationships/image" Target="../media/image227.png"/><Relationship Id="rId212" Type="http://schemas.openxmlformats.org/officeDocument/2006/relationships/customXml" Target="../ink/ink158.xml"/><Relationship Id="rId657" Type="http://schemas.openxmlformats.org/officeDocument/2006/relationships/customXml" Target="../ink/ink383.xml"/><Relationship Id="rId296" Type="http://schemas.openxmlformats.org/officeDocument/2006/relationships/customXml" Target="../ink/ink201.xml"/><Relationship Id="rId517" Type="http://schemas.openxmlformats.org/officeDocument/2006/relationships/customXml" Target="../ink/ink313.xml"/><Relationship Id="rId724" Type="http://schemas.openxmlformats.org/officeDocument/2006/relationships/customXml" Target="../ink/ink417.xml"/><Relationship Id="rId60" Type="http://schemas.openxmlformats.org/officeDocument/2006/relationships/customXml" Target="../ink/ink82.xml"/><Relationship Id="rId156" Type="http://schemas.openxmlformats.org/officeDocument/2006/relationships/customXml" Target="../ink/ink130.xml"/><Relationship Id="rId363" Type="http://schemas.openxmlformats.org/officeDocument/2006/relationships/image" Target="../media/image232.png"/><Relationship Id="rId570" Type="http://schemas.openxmlformats.org/officeDocument/2006/relationships/image" Target="../media/image335.png"/><Relationship Id="rId223" Type="http://schemas.openxmlformats.org/officeDocument/2006/relationships/image" Target="../media/image164.png"/><Relationship Id="rId430" Type="http://schemas.openxmlformats.org/officeDocument/2006/relationships/customXml" Target="../ink/ink269.xml"/><Relationship Id="rId668" Type="http://schemas.openxmlformats.org/officeDocument/2006/relationships/image" Target="../media/image384.png"/><Relationship Id="rId18" Type="http://schemas.openxmlformats.org/officeDocument/2006/relationships/image" Target="../media/image62.png"/><Relationship Id="rId528" Type="http://schemas.openxmlformats.org/officeDocument/2006/relationships/image" Target="../media/image314.png"/><Relationship Id="rId735" Type="http://schemas.openxmlformats.org/officeDocument/2006/relationships/image" Target="../media/image417.png"/><Relationship Id="rId167" Type="http://schemas.openxmlformats.org/officeDocument/2006/relationships/image" Target="../media/image136.png"/><Relationship Id="rId374" Type="http://schemas.openxmlformats.org/officeDocument/2006/relationships/customXml" Target="../ink/ink241.xml"/><Relationship Id="rId581" Type="http://schemas.openxmlformats.org/officeDocument/2006/relationships/customXml" Target="../ink/ink345.xml"/><Relationship Id="rId71" Type="http://schemas.openxmlformats.org/officeDocument/2006/relationships/image" Target="../media/image88.png"/><Relationship Id="rId234" Type="http://schemas.openxmlformats.org/officeDocument/2006/relationships/customXml" Target="../ink/ink169.xml"/><Relationship Id="rId679" Type="http://schemas.openxmlformats.org/officeDocument/2006/relationships/image" Target="../media/image389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66.xml"/><Relationship Id="rId441" Type="http://schemas.openxmlformats.org/officeDocument/2006/relationships/image" Target="../media/image271.png"/><Relationship Id="rId539" Type="http://schemas.openxmlformats.org/officeDocument/2006/relationships/customXml" Target="../ink/ink324.xml"/><Relationship Id="rId178" Type="http://schemas.openxmlformats.org/officeDocument/2006/relationships/customXml" Target="../ink/ink141.xml"/><Relationship Id="rId301" Type="http://schemas.openxmlformats.org/officeDocument/2006/relationships/image" Target="../media/image202.png"/><Relationship Id="rId82" Type="http://schemas.openxmlformats.org/officeDocument/2006/relationships/customXml" Target="../ink/ink93.xml"/><Relationship Id="rId385" Type="http://schemas.openxmlformats.org/officeDocument/2006/relationships/image" Target="../media/image243.png"/><Relationship Id="rId592" Type="http://schemas.openxmlformats.org/officeDocument/2006/relationships/image" Target="../media/image346.png"/><Relationship Id="rId606" Type="http://schemas.openxmlformats.org/officeDocument/2006/relationships/image" Target="../media/image353.png"/><Relationship Id="rId245" Type="http://schemas.openxmlformats.org/officeDocument/2006/relationships/image" Target="../media/image175.png"/><Relationship Id="rId452" Type="http://schemas.openxmlformats.org/officeDocument/2006/relationships/image" Target="../media/image276.png"/><Relationship Id="rId105" Type="http://schemas.openxmlformats.org/officeDocument/2006/relationships/image" Target="../media/image105.png"/><Relationship Id="rId312" Type="http://schemas.openxmlformats.org/officeDocument/2006/relationships/customXml" Target="../ink/ink209.xml"/><Relationship Id="rId51" Type="http://schemas.openxmlformats.org/officeDocument/2006/relationships/customXml" Target="../ink/ink77.xml"/><Relationship Id="rId93" Type="http://schemas.openxmlformats.org/officeDocument/2006/relationships/image" Target="../media/image99.png"/><Relationship Id="rId189" Type="http://schemas.openxmlformats.org/officeDocument/2006/relationships/image" Target="../media/image147.png"/><Relationship Id="rId396" Type="http://schemas.openxmlformats.org/officeDocument/2006/relationships/customXml" Target="../ink/ink252.xml"/><Relationship Id="rId561" Type="http://schemas.openxmlformats.org/officeDocument/2006/relationships/customXml" Target="../ink/ink335.xml"/><Relationship Id="rId617" Type="http://schemas.openxmlformats.org/officeDocument/2006/relationships/customXml" Target="../ink/ink363.xml"/><Relationship Id="rId659" Type="http://schemas.openxmlformats.org/officeDocument/2006/relationships/customXml" Target="../ink/ink384.xml"/><Relationship Id="rId214" Type="http://schemas.openxmlformats.org/officeDocument/2006/relationships/customXml" Target="../ink/ink159.xml"/><Relationship Id="rId256" Type="http://schemas.openxmlformats.org/officeDocument/2006/relationships/customXml" Target="../ink/ink180.xml"/><Relationship Id="rId298" Type="http://schemas.openxmlformats.org/officeDocument/2006/relationships/customXml" Target="../ink/ink202.xml"/><Relationship Id="rId421" Type="http://schemas.openxmlformats.org/officeDocument/2006/relationships/image" Target="../media/image261.png"/><Relationship Id="rId463" Type="http://schemas.openxmlformats.org/officeDocument/2006/relationships/customXml" Target="../ink/ink286.xml"/><Relationship Id="rId519" Type="http://schemas.openxmlformats.org/officeDocument/2006/relationships/customXml" Target="../ink/ink314.xml"/><Relationship Id="rId670" Type="http://schemas.openxmlformats.org/officeDocument/2006/relationships/image" Target="../media/image385.png"/><Relationship Id="rId116" Type="http://schemas.openxmlformats.org/officeDocument/2006/relationships/customXml" Target="../ink/ink110.xml"/><Relationship Id="rId158" Type="http://schemas.openxmlformats.org/officeDocument/2006/relationships/customXml" Target="../ink/ink131.xml"/><Relationship Id="rId323" Type="http://schemas.openxmlformats.org/officeDocument/2006/relationships/image" Target="../media/image213.png"/><Relationship Id="rId530" Type="http://schemas.openxmlformats.org/officeDocument/2006/relationships/image" Target="../media/image315.png"/><Relationship Id="rId726" Type="http://schemas.openxmlformats.org/officeDocument/2006/relationships/customXml" Target="../ink/ink418.xml"/><Relationship Id="rId20" Type="http://schemas.openxmlformats.org/officeDocument/2006/relationships/image" Target="../media/image63.png"/><Relationship Id="rId62" Type="http://schemas.openxmlformats.org/officeDocument/2006/relationships/customXml" Target="../ink/ink83.xml"/><Relationship Id="rId365" Type="http://schemas.openxmlformats.org/officeDocument/2006/relationships/image" Target="../media/image233.png"/><Relationship Id="rId572" Type="http://schemas.openxmlformats.org/officeDocument/2006/relationships/image" Target="../media/image336.png"/><Relationship Id="rId628" Type="http://schemas.openxmlformats.org/officeDocument/2006/relationships/image" Target="../media/image364.png"/><Relationship Id="rId225" Type="http://schemas.openxmlformats.org/officeDocument/2006/relationships/image" Target="../media/image165.png"/><Relationship Id="rId267" Type="http://schemas.openxmlformats.org/officeDocument/2006/relationships/image" Target="../media/image186.png"/><Relationship Id="rId432" Type="http://schemas.openxmlformats.org/officeDocument/2006/relationships/customXml" Target="../ink/ink270.xml"/><Relationship Id="rId474" Type="http://schemas.openxmlformats.org/officeDocument/2006/relationships/image" Target="../media/image287.png"/><Relationship Id="rId127" Type="http://schemas.openxmlformats.org/officeDocument/2006/relationships/image" Target="../media/image116.png"/><Relationship Id="rId681" Type="http://schemas.openxmlformats.org/officeDocument/2006/relationships/image" Target="../media/image390.png"/><Relationship Id="rId31" Type="http://schemas.openxmlformats.org/officeDocument/2006/relationships/customXml" Target="../ink/ink67.xml"/><Relationship Id="rId73" Type="http://schemas.openxmlformats.org/officeDocument/2006/relationships/image" Target="../media/image89.png"/><Relationship Id="rId169" Type="http://schemas.openxmlformats.org/officeDocument/2006/relationships/image" Target="../media/image137.png"/><Relationship Id="rId334" Type="http://schemas.openxmlformats.org/officeDocument/2006/relationships/customXml" Target="../ink/ink220.xml"/><Relationship Id="rId376" Type="http://schemas.openxmlformats.org/officeDocument/2006/relationships/customXml" Target="../ink/ink242.xml"/><Relationship Id="rId541" Type="http://schemas.openxmlformats.org/officeDocument/2006/relationships/customXml" Target="../ink/ink325.xml"/><Relationship Id="rId583" Type="http://schemas.openxmlformats.org/officeDocument/2006/relationships/customXml" Target="../ink/ink346.xml"/><Relationship Id="rId639" Type="http://schemas.openxmlformats.org/officeDocument/2006/relationships/customXml" Target="../ink/ink374.xml"/><Relationship Id="rId4" Type="http://schemas.openxmlformats.org/officeDocument/2006/relationships/image" Target="../media/image55.png"/><Relationship Id="rId180" Type="http://schemas.openxmlformats.org/officeDocument/2006/relationships/customXml" Target="../ink/ink142.xml"/><Relationship Id="rId236" Type="http://schemas.openxmlformats.org/officeDocument/2006/relationships/customXml" Target="../ink/ink170.xml"/><Relationship Id="rId278" Type="http://schemas.openxmlformats.org/officeDocument/2006/relationships/customXml" Target="../ink/ink191.xml"/><Relationship Id="rId401" Type="http://schemas.openxmlformats.org/officeDocument/2006/relationships/image" Target="../media/image251.png"/><Relationship Id="rId443" Type="http://schemas.openxmlformats.org/officeDocument/2006/relationships/customXml" Target="../ink/ink276.xml"/><Relationship Id="rId650" Type="http://schemas.openxmlformats.org/officeDocument/2006/relationships/image" Target="../media/image375.png"/><Relationship Id="rId303" Type="http://schemas.openxmlformats.org/officeDocument/2006/relationships/image" Target="../media/image203.png"/><Relationship Id="rId485" Type="http://schemas.openxmlformats.org/officeDocument/2006/relationships/customXml" Target="../ink/ink297.xml"/><Relationship Id="rId692" Type="http://schemas.openxmlformats.org/officeDocument/2006/relationships/customXml" Target="../ink/ink401.xml"/><Relationship Id="rId706" Type="http://schemas.openxmlformats.org/officeDocument/2006/relationships/customXml" Target="../ink/ink408.xml"/><Relationship Id="rId42" Type="http://schemas.openxmlformats.org/officeDocument/2006/relationships/image" Target="../media/image74.png"/><Relationship Id="rId84" Type="http://schemas.openxmlformats.org/officeDocument/2006/relationships/customXml" Target="../ink/ink94.xml"/><Relationship Id="rId138" Type="http://schemas.openxmlformats.org/officeDocument/2006/relationships/customXml" Target="../ink/ink121.xml"/><Relationship Id="rId345" Type="http://schemas.openxmlformats.org/officeDocument/2006/relationships/image" Target="../media/image224.png"/><Relationship Id="rId387" Type="http://schemas.openxmlformats.org/officeDocument/2006/relationships/image" Target="../media/image244.png"/><Relationship Id="rId510" Type="http://schemas.openxmlformats.org/officeDocument/2006/relationships/image" Target="../media/image305.png"/><Relationship Id="rId552" Type="http://schemas.openxmlformats.org/officeDocument/2006/relationships/image" Target="../media/image326.png"/><Relationship Id="rId594" Type="http://schemas.openxmlformats.org/officeDocument/2006/relationships/image" Target="../media/image347.png"/><Relationship Id="rId608" Type="http://schemas.openxmlformats.org/officeDocument/2006/relationships/image" Target="../media/image354.png"/><Relationship Id="rId191" Type="http://schemas.openxmlformats.org/officeDocument/2006/relationships/image" Target="../media/image148.png"/><Relationship Id="rId205" Type="http://schemas.openxmlformats.org/officeDocument/2006/relationships/image" Target="../media/image155.png"/><Relationship Id="rId247" Type="http://schemas.openxmlformats.org/officeDocument/2006/relationships/image" Target="../media/image176.png"/><Relationship Id="rId412" Type="http://schemas.openxmlformats.org/officeDocument/2006/relationships/customXml" Target="../ink/ink260.xml"/><Relationship Id="rId107" Type="http://schemas.openxmlformats.org/officeDocument/2006/relationships/image" Target="../media/image106.png"/><Relationship Id="rId289" Type="http://schemas.openxmlformats.org/officeDocument/2006/relationships/customXml" Target="../ink/ink197.xml"/><Relationship Id="rId454" Type="http://schemas.openxmlformats.org/officeDocument/2006/relationships/image" Target="../media/image277.png"/><Relationship Id="rId496" Type="http://schemas.openxmlformats.org/officeDocument/2006/relationships/image" Target="../media/image298.png"/><Relationship Id="rId661" Type="http://schemas.openxmlformats.org/officeDocument/2006/relationships/customXml" Target="../ink/ink385.xml"/><Relationship Id="rId717" Type="http://schemas.openxmlformats.org/officeDocument/2006/relationships/image" Target="../media/image408.png"/><Relationship Id="rId11" Type="http://schemas.openxmlformats.org/officeDocument/2006/relationships/customXml" Target="../ink/ink57.xml"/><Relationship Id="rId53" Type="http://schemas.openxmlformats.org/officeDocument/2006/relationships/customXml" Target="../ink/ink78.xml"/><Relationship Id="rId149" Type="http://schemas.openxmlformats.org/officeDocument/2006/relationships/image" Target="../media/image127.png"/><Relationship Id="rId314" Type="http://schemas.openxmlformats.org/officeDocument/2006/relationships/customXml" Target="../ink/ink210.xml"/><Relationship Id="rId356" Type="http://schemas.openxmlformats.org/officeDocument/2006/relationships/customXml" Target="../ink/ink232.xml"/><Relationship Id="rId398" Type="http://schemas.openxmlformats.org/officeDocument/2006/relationships/customXml" Target="../ink/ink253.xml"/><Relationship Id="rId521" Type="http://schemas.openxmlformats.org/officeDocument/2006/relationships/customXml" Target="../ink/ink315.xml"/><Relationship Id="rId563" Type="http://schemas.openxmlformats.org/officeDocument/2006/relationships/customXml" Target="../ink/ink336.xml"/><Relationship Id="rId619" Type="http://schemas.openxmlformats.org/officeDocument/2006/relationships/customXml" Target="../ink/ink364.xml"/><Relationship Id="rId95" Type="http://schemas.openxmlformats.org/officeDocument/2006/relationships/image" Target="../media/image100.png"/><Relationship Id="rId160" Type="http://schemas.openxmlformats.org/officeDocument/2006/relationships/customXml" Target="../ink/ink132.xml"/><Relationship Id="rId216" Type="http://schemas.openxmlformats.org/officeDocument/2006/relationships/customXml" Target="../ink/ink160.xml"/><Relationship Id="rId423" Type="http://schemas.openxmlformats.org/officeDocument/2006/relationships/image" Target="../media/image262.png"/><Relationship Id="rId258" Type="http://schemas.openxmlformats.org/officeDocument/2006/relationships/customXml" Target="../ink/ink181.xml"/><Relationship Id="rId465" Type="http://schemas.openxmlformats.org/officeDocument/2006/relationships/customXml" Target="../ink/ink287.xml"/><Relationship Id="rId630" Type="http://schemas.openxmlformats.org/officeDocument/2006/relationships/image" Target="../media/image365.png"/><Relationship Id="rId672" Type="http://schemas.openxmlformats.org/officeDocument/2006/relationships/image" Target="../media/image386.png"/><Relationship Id="rId728" Type="http://schemas.openxmlformats.org/officeDocument/2006/relationships/customXml" Target="../ink/ink419.xml"/><Relationship Id="rId22" Type="http://schemas.openxmlformats.org/officeDocument/2006/relationships/image" Target="../media/image64.png"/><Relationship Id="rId64" Type="http://schemas.openxmlformats.org/officeDocument/2006/relationships/customXml" Target="../ink/ink84.xml"/><Relationship Id="rId118" Type="http://schemas.openxmlformats.org/officeDocument/2006/relationships/customXml" Target="../ink/ink111.xml"/><Relationship Id="rId325" Type="http://schemas.openxmlformats.org/officeDocument/2006/relationships/image" Target="../media/image214.png"/><Relationship Id="rId367" Type="http://schemas.openxmlformats.org/officeDocument/2006/relationships/image" Target="../media/image234.png"/><Relationship Id="rId532" Type="http://schemas.openxmlformats.org/officeDocument/2006/relationships/image" Target="../media/image316.png"/><Relationship Id="rId574" Type="http://schemas.openxmlformats.org/officeDocument/2006/relationships/image" Target="../media/image337.png"/><Relationship Id="rId171" Type="http://schemas.openxmlformats.org/officeDocument/2006/relationships/image" Target="../media/image138.png"/><Relationship Id="rId227" Type="http://schemas.openxmlformats.org/officeDocument/2006/relationships/image" Target="../media/image166.png"/><Relationship Id="rId269" Type="http://schemas.openxmlformats.org/officeDocument/2006/relationships/image" Target="../media/image187.png"/><Relationship Id="rId434" Type="http://schemas.openxmlformats.org/officeDocument/2006/relationships/customXml" Target="../ink/ink271.xml"/><Relationship Id="rId476" Type="http://schemas.openxmlformats.org/officeDocument/2006/relationships/image" Target="../media/image288.png"/><Relationship Id="rId641" Type="http://schemas.openxmlformats.org/officeDocument/2006/relationships/customXml" Target="../ink/ink375.xml"/><Relationship Id="rId683" Type="http://schemas.openxmlformats.org/officeDocument/2006/relationships/image" Target="../media/image391.png"/><Relationship Id="rId33" Type="http://schemas.openxmlformats.org/officeDocument/2006/relationships/customXml" Target="../ink/ink68.xml"/><Relationship Id="rId129" Type="http://schemas.openxmlformats.org/officeDocument/2006/relationships/image" Target="../media/image117.png"/><Relationship Id="rId280" Type="http://schemas.openxmlformats.org/officeDocument/2006/relationships/customXml" Target="../ink/ink192.xml"/><Relationship Id="rId336" Type="http://schemas.openxmlformats.org/officeDocument/2006/relationships/customXml" Target="../ink/ink221.xml"/><Relationship Id="rId501" Type="http://schemas.openxmlformats.org/officeDocument/2006/relationships/customXml" Target="../ink/ink305.xml"/><Relationship Id="rId543" Type="http://schemas.openxmlformats.org/officeDocument/2006/relationships/customXml" Target="../ink/ink326.xml"/><Relationship Id="rId75" Type="http://schemas.openxmlformats.org/officeDocument/2006/relationships/image" Target="../media/image90.png"/><Relationship Id="rId140" Type="http://schemas.openxmlformats.org/officeDocument/2006/relationships/customXml" Target="../ink/ink122.xml"/><Relationship Id="rId182" Type="http://schemas.openxmlformats.org/officeDocument/2006/relationships/customXml" Target="../ink/ink143.xml"/><Relationship Id="rId378" Type="http://schemas.openxmlformats.org/officeDocument/2006/relationships/customXml" Target="../ink/ink243.xml"/><Relationship Id="rId403" Type="http://schemas.openxmlformats.org/officeDocument/2006/relationships/image" Target="../media/image252.png"/><Relationship Id="rId585" Type="http://schemas.openxmlformats.org/officeDocument/2006/relationships/customXml" Target="../ink/ink347.xml"/><Relationship Id="rId6" Type="http://schemas.openxmlformats.org/officeDocument/2006/relationships/image" Target="../media/image56.png"/><Relationship Id="rId238" Type="http://schemas.openxmlformats.org/officeDocument/2006/relationships/customXml" Target="../ink/ink171.xml"/><Relationship Id="rId445" Type="http://schemas.openxmlformats.org/officeDocument/2006/relationships/customXml" Target="../ink/ink277.xml"/><Relationship Id="rId487" Type="http://schemas.openxmlformats.org/officeDocument/2006/relationships/customXml" Target="../ink/ink298.xml"/><Relationship Id="rId610" Type="http://schemas.openxmlformats.org/officeDocument/2006/relationships/image" Target="../media/image355.png"/><Relationship Id="rId652" Type="http://schemas.openxmlformats.org/officeDocument/2006/relationships/image" Target="../media/image376.png"/><Relationship Id="rId694" Type="http://schemas.openxmlformats.org/officeDocument/2006/relationships/customXml" Target="../ink/ink402.xml"/><Relationship Id="rId708" Type="http://schemas.openxmlformats.org/officeDocument/2006/relationships/customXml" Target="../ink/ink409.xml"/><Relationship Id="rId291" Type="http://schemas.openxmlformats.org/officeDocument/2006/relationships/image" Target="../media/image197.png"/><Relationship Id="rId305" Type="http://schemas.openxmlformats.org/officeDocument/2006/relationships/image" Target="../media/image204.png"/><Relationship Id="rId347" Type="http://schemas.openxmlformats.org/officeDocument/2006/relationships/image" Target="../media/image225.png"/><Relationship Id="rId512" Type="http://schemas.openxmlformats.org/officeDocument/2006/relationships/image" Target="../media/image306.png"/><Relationship Id="rId44" Type="http://schemas.openxmlformats.org/officeDocument/2006/relationships/image" Target="../media/image75.png"/><Relationship Id="rId86" Type="http://schemas.openxmlformats.org/officeDocument/2006/relationships/customXml" Target="../ink/ink95.xml"/><Relationship Id="rId151" Type="http://schemas.openxmlformats.org/officeDocument/2006/relationships/image" Target="../media/image128.png"/><Relationship Id="rId389" Type="http://schemas.openxmlformats.org/officeDocument/2006/relationships/image" Target="../media/image245.png"/><Relationship Id="rId554" Type="http://schemas.openxmlformats.org/officeDocument/2006/relationships/image" Target="../media/image327.png"/><Relationship Id="rId596" Type="http://schemas.openxmlformats.org/officeDocument/2006/relationships/image" Target="../media/image348.png"/><Relationship Id="rId193" Type="http://schemas.openxmlformats.org/officeDocument/2006/relationships/image" Target="../media/image149.png"/><Relationship Id="rId207" Type="http://schemas.openxmlformats.org/officeDocument/2006/relationships/image" Target="../media/image156.png"/><Relationship Id="rId249" Type="http://schemas.openxmlformats.org/officeDocument/2006/relationships/image" Target="../media/image177.png"/><Relationship Id="rId414" Type="http://schemas.openxmlformats.org/officeDocument/2006/relationships/customXml" Target="../ink/ink261.xml"/><Relationship Id="rId456" Type="http://schemas.openxmlformats.org/officeDocument/2006/relationships/image" Target="../media/image278.png"/><Relationship Id="rId498" Type="http://schemas.openxmlformats.org/officeDocument/2006/relationships/image" Target="../media/image299.png"/><Relationship Id="rId621" Type="http://schemas.openxmlformats.org/officeDocument/2006/relationships/customXml" Target="../ink/ink365.xml"/><Relationship Id="rId663" Type="http://schemas.openxmlformats.org/officeDocument/2006/relationships/customXml" Target="../ink/ink386.xml"/><Relationship Id="rId13" Type="http://schemas.openxmlformats.org/officeDocument/2006/relationships/customXml" Target="../ink/ink58.xml"/><Relationship Id="rId109" Type="http://schemas.openxmlformats.org/officeDocument/2006/relationships/image" Target="../media/image107.png"/><Relationship Id="rId260" Type="http://schemas.openxmlformats.org/officeDocument/2006/relationships/customXml" Target="../ink/ink182.xml"/><Relationship Id="rId316" Type="http://schemas.openxmlformats.org/officeDocument/2006/relationships/customXml" Target="../ink/ink211.xml"/><Relationship Id="rId523" Type="http://schemas.openxmlformats.org/officeDocument/2006/relationships/customXml" Target="../ink/ink316.xml"/><Relationship Id="rId719" Type="http://schemas.openxmlformats.org/officeDocument/2006/relationships/image" Target="../media/image409.png"/><Relationship Id="rId55" Type="http://schemas.openxmlformats.org/officeDocument/2006/relationships/customXml" Target="../ink/ink79.xml"/><Relationship Id="rId97" Type="http://schemas.openxmlformats.org/officeDocument/2006/relationships/image" Target="../media/image101.png"/><Relationship Id="rId120" Type="http://schemas.openxmlformats.org/officeDocument/2006/relationships/customXml" Target="../ink/ink112.xml"/><Relationship Id="rId358" Type="http://schemas.openxmlformats.org/officeDocument/2006/relationships/customXml" Target="../ink/ink233.xml"/><Relationship Id="rId565" Type="http://schemas.openxmlformats.org/officeDocument/2006/relationships/customXml" Target="../ink/ink337.xml"/><Relationship Id="rId730" Type="http://schemas.openxmlformats.org/officeDocument/2006/relationships/customXml" Target="../ink/ink420.xml"/><Relationship Id="rId162" Type="http://schemas.openxmlformats.org/officeDocument/2006/relationships/customXml" Target="../ink/ink133.xml"/><Relationship Id="rId218" Type="http://schemas.openxmlformats.org/officeDocument/2006/relationships/customXml" Target="../ink/ink161.xml"/><Relationship Id="rId425" Type="http://schemas.openxmlformats.org/officeDocument/2006/relationships/image" Target="../media/image263.png"/><Relationship Id="rId467" Type="http://schemas.openxmlformats.org/officeDocument/2006/relationships/customXml" Target="../ink/ink288.xml"/><Relationship Id="rId632" Type="http://schemas.openxmlformats.org/officeDocument/2006/relationships/image" Target="../media/image366.png"/><Relationship Id="rId271" Type="http://schemas.openxmlformats.org/officeDocument/2006/relationships/image" Target="../media/image188.png"/><Relationship Id="rId674" Type="http://schemas.openxmlformats.org/officeDocument/2006/relationships/image" Target="../media/image387.png"/><Relationship Id="rId24" Type="http://schemas.openxmlformats.org/officeDocument/2006/relationships/image" Target="../media/image65.png"/><Relationship Id="rId66" Type="http://schemas.openxmlformats.org/officeDocument/2006/relationships/customXml" Target="../ink/ink85.xml"/><Relationship Id="rId131" Type="http://schemas.openxmlformats.org/officeDocument/2006/relationships/image" Target="../media/image118.png"/><Relationship Id="rId327" Type="http://schemas.openxmlformats.org/officeDocument/2006/relationships/image" Target="../media/image215.png"/><Relationship Id="rId369" Type="http://schemas.openxmlformats.org/officeDocument/2006/relationships/image" Target="../media/image235.png"/><Relationship Id="rId534" Type="http://schemas.openxmlformats.org/officeDocument/2006/relationships/image" Target="../media/image317.png"/><Relationship Id="rId576" Type="http://schemas.openxmlformats.org/officeDocument/2006/relationships/image" Target="../media/image338.png"/><Relationship Id="rId173" Type="http://schemas.openxmlformats.org/officeDocument/2006/relationships/image" Target="../media/image139.png"/><Relationship Id="rId229" Type="http://schemas.openxmlformats.org/officeDocument/2006/relationships/image" Target="../media/image167.png"/><Relationship Id="rId380" Type="http://schemas.openxmlformats.org/officeDocument/2006/relationships/customXml" Target="../ink/ink244.xml"/><Relationship Id="rId436" Type="http://schemas.openxmlformats.org/officeDocument/2006/relationships/customXml" Target="../ink/ink272.xml"/><Relationship Id="rId601" Type="http://schemas.openxmlformats.org/officeDocument/2006/relationships/customXml" Target="../ink/ink355.xml"/><Relationship Id="rId643" Type="http://schemas.openxmlformats.org/officeDocument/2006/relationships/customXml" Target="../ink/ink376.xml"/><Relationship Id="rId240" Type="http://schemas.openxmlformats.org/officeDocument/2006/relationships/customXml" Target="../ink/ink172.xml"/><Relationship Id="rId478" Type="http://schemas.openxmlformats.org/officeDocument/2006/relationships/image" Target="../media/image289.png"/><Relationship Id="rId685" Type="http://schemas.openxmlformats.org/officeDocument/2006/relationships/image" Target="../media/image392.png"/><Relationship Id="rId35" Type="http://schemas.openxmlformats.org/officeDocument/2006/relationships/customXml" Target="../ink/ink69.xml"/><Relationship Id="rId77" Type="http://schemas.openxmlformats.org/officeDocument/2006/relationships/image" Target="../media/image91.png"/><Relationship Id="rId100" Type="http://schemas.openxmlformats.org/officeDocument/2006/relationships/customXml" Target="../ink/ink102.xml"/><Relationship Id="rId282" Type="http://schemas.openxmlformats.org/officeDocument/2006/relationships/customXml" Target="../ink/ink193.xml"/><Relationship Id="rId338" Type="http://schemas.openxmlformats.org/officeDocument/2006/relationships/customXml" Target="../ink/ink222.xml"/><Relationship Id="rId503" Type="http://schemas.openxmlformats.org/officeDocument/2006/relationships/customXml" Target="../ink/ink306.xml"/><Relationship Id="rId545" Type="http://schemas.openxmlformats.org/officeDocument/2006/relationships/customXml" Target="../ink/ink327.xml"/><Relationship Id="rId587" Type="http://schemas.openxmlformats.org/officeDocument/2006/relationships/customXml" Target="../ink/ink348.xml"/><Relationship Id="rId710" Type="http://schemas.openxmlformats.org/officeDocument/2006/relationships/customXml" Target="../ink/ink410.xml"/><Relationship Id="rId8" Type="http://schemas.openxmlformats.org/officeDocument/2006/relationships/image" Target="../media/image57.png"/><Relationship Id="rId142" Type="http://schemas.openxmlformats.org/officeDocument/2006/relationships/customXml" Target="../ink/ink123.xml"/><Relationship Id="rId184" Type="http://schemas.openxmlformats.org/officeDocument/2006/relationships/customXml" Target="../ink/ink144.xml"/><Relationship Id="rId391" Type="http://schemas.openxmlformats.org/officeDocument/2006/relationships/image" Target="../media/image246.png"/><Relationship Id="rId405" Type="http://schemas.openxmlformats.org/officeDocument/2006/relationships/image" Target="../media/image253.png"/><Relationship Id="rId447" Type="http://schemas.openxmlformats.org/officeDocument/2006/relationships/customXml" Target="../ink/ink278.xml"/><Relationship Id="rId612" Type="http://schemas.openxmlformats.org/officeDocument/2006/relationships/image" Target="../media/image356.png"/><Relationship Id="rId251" Type="http://schemas.openxmlformats.org/officeDocument/2006/relationships/image" Target="../media/image178.png"/><Relationship Id="rId489" Type="http://schemas.openxmlformats.org/officeDocument/2006/relationships/customXml" Target="../ink/ink299.xml"/><Relationship Id="rId654" Type="http://schemas.openxmlformats.org/officeDocument/2006/relationships/image" Target="../media/image377.png"/><Relationship Id="rId696" Type="http://schemas.openxmlformats.org/officeDocument/2006/relationships/customXml" Target="../ink/ink403.xml"/><Relationship Id="rId46" Type="http://schemas.openxmlformats.org/officeDocument/2006/relationships/image" Target="../media/image76.png"/><Relationship Id="rId293" Type="http://schemas.openxmlformats.org/officeDocument/2006/relationships/image" Target="../media/image198.png"/><Relationship Id="rId307" Type="http://schemas.openxmlformats.org/officeDocument/2006/relationships/image" Target="../media/image205.png"/><Relationship Id="rId349" Type="http://schemas.openxmlformats.org/officeDocument/2006/relationships/customXml" Target="../ink/ink228.xml"/><Relationship Id="rId514" Type="http://schemas.openxmlformats.org/officeDocument/2006/relationships/image" Target="../media/image307.png"/><Relationship Id="rId556" Type="http://schemas.openxmlformats.org/officeDocument/2006/relationships/image" Target="../media/image328.png"/><Relationship Id="rId721" Type="http://schemas.openxmlformats.org/officeDocument/2006/relationships/image" Target="../media/image410.png"/><Relationship Id="rId88" Type="http://schemas.openxmlformats.org/officeDocument/2006/relationships/customXml" Target="../ink/ink96.xml"/><Relationship Id="rId111" Type="http://schemas.openxmlformats.org/officeDocument/2006/relationships/image" Target="../media/image108.png"/><Relationship Id="rId153" Type="http://schemas.openxmlformats.org/officeDocument/2006/relationships/image" Target="../media/image129.png"/><Relationship Id="rId195" Type="http://schemas.openxmlformats.org/officeDocument/2006/relationships/image" Target="../media/image150.png"/><Relationship Id="rId209" Type="http://schemas.openxmlformats.org/officeDocument/2006/relationships/image" Target="../media/image157.png"/><Relationship Id="rId360" Type="http://schemas.openxmlformats.org/officeDocument/2006/relationships/customXml" Target="../ink/ink234.xml"/><Relationship Id="rId416" Type="http://schemas.openxmlformats.org/officeDocument/2006/relationships/customXml" Target="../ink/ink262.xml"/><Relationship Id="rId598" Type="http://schemas.openxmlformats.org/officeDocument/2006/relationships/image" Target="../media/image349.png"/><Relationship Id="rId220" Type="http://schemas.openxmlformats.org/officeDocument/2006/relationships/customXml" Target="../ink/ink162.xml"/><Relationship Id="rId458" Type="http://schemas.openxmlformats.org/officeDocument/2006/relationships/image" Target="../media/image279.png"/><Relationship Id="rId623" Type="http://schemas.openxmlformats.org/officeDocument/2006/relationships/customXml" Target="../ink/ink366.xml"/><Relationship Id="rId665" Type="http://schemas.openxmlformats.org/officeDocument/2006/relationships/customXml" Target="../ink/ink387.xml"/><Relationship Id="rId15" Type="http://schemas.openxmlformats.org/officeDocument/2006/relationships/customXml" Target="../ink/ink59.xml"/><Relationship Id="rId57" Type="http://schemas.openxmlformats.org/officeDocument/2006/relationships/image" Target="../media/image81.png"/><Relationship Id="rId262" Type="http://schemas.openxmlformats.org/officeDocument/2006/relationships/customXml" Target="../ink/ink183.xml"/><Relationship Id="rId318" Type="http://schemas.openxmlformats.org/officeDocument/2006/relationships/customXml" Target="../ink/ink212.xml"/><Relationship Id="rId525" Type="http://schemas.openxmlformats.org/officeDocument/2006/relationships/customXml" Target="../ink/ink317.xml"/><Relationship Id="rId567" Type="http://schemas.openxmlformats.org/officeDocument/2006/relationships/customXml" Target="../ink/ink338.xml"/><Relationship Id="rId732" Type="http://schemas.openxmlformats.org/officeDocument/2006/relationships/customXml" Target="../ink/ink421.xml"/><Relationship Id="rId99" Type="http://schemas.openxmlformats.org/officeDocument/2006/relationships/image" Target="../media/image102.png"/><Relationship Id="rId122" Type="http://schemas.openxmlformats.org/officeDocument/2006/relationships/customXml" Target="../ink/ink113.xml"/><Relationship Id="rId164" Type="http://schemas.openxmlformats.org/officeDocument/2006/relationships/customXml" Target="../ink/ink134.xml"/><Relationship Id="rId371" Type="http://schemas.openxmlformats.org/officeDocument/2006/relationships/image" Target="../media/image236.png"/><Relationship Id="rId427" Type="http://schemas.openxmlformats.org/officeDocument/2006/relationships/image" Target="../media/image264.png"/><Relationship Id="rId469" Type="http://schemas.openxmlformats.org/officeDocument/2006/relationships/customXml" Target="../ink/ink289.xml"/><Relationship Id="rId634" Type="http://schemas.openxmlformats.org/officeDocument/2006/relationships/image" Target="../media/image367.png"/><Relationship Id="rId676" Type="http://schemas.openxmlformats.org/officeDocument/2006/relationships/customXml" Target="../ink/ink393.xml"/><Relationship Id="rId26" Type="http://schemas.openxmlformats.org/officeDocument/2006/relationships/image" Target="../media/image66.png"/><Relationship Id="rId231" Type="http://schemas.openxmlformats.org/officeDocument/2006/relationships/image" Target="../media/image168.png"/><Relationship Id="rId273" Type="http://schemas.openxmlformats.org/officeDocument/2006/relationships/image" Target="../media/image189.png"/><Relationship Id="rId329" Type="http://schemas.openxmlformats.org/officeDocument/2006/relationships/image" Target="../media/image216.png"/><Relationship Id="rId480" Type="http://schemas.openxmlformats.org/officeDocument/2006/relationships/image" Target="../media/image290.png"/><Relationship Id="rId536" Type="http://schemas.openxmlformats.org/officeDocument/2006/relationships/image" Target="../media/image318.png"/><Relationship Id="rId701" Type="http://schemas.openxmlformats.org/officeDocument/2006/relationships/image" Target="../media/image400.png"/><Relationship Id="rId68" Type="http://schemas.openxmlformats.org/officeDocument/2006/relationships/customXml" Target="../ink/ink86.xml"/><Relationship Id="rId133" Type="http://schemas.openxmlformats.org/officeDocument/2006/relationships/image" Target="../media/image119.png"/><Relationship Id="rId175" Type="http://schemas.openxmlformats.org/officeDocument/2006/relationships/image" Target="../media/image140.png"/><Relationship Id="rId340" Type="http://schemas.openxmlformats.org/officeDocument/2006/relationships/customXml" Target="../ink/ink223.xml"/><Relationship Id="rId578" Type="http://schemas.openxmlformats.org/officeDocument/2006/relationships/image" Target="../media/image339.png"/><Relationship Id="rId200" Type="http://schemas.openxmlformats.org/officeDocument/2006/relationships/customXml" Target="../ink/ink152.xml"/><Relationship Id="rId382" Type="http://schemas.openxmlformats.org/officeDocument/2006/relationships/customXml" Target="../ink/ink245.xml"/><Relationship Id="rId438" Type="http://schemas.openxmlformats.org/officeDocument/2006/relationships/customXml" Target="../ink/ink273.xml"/><Relationship Id="rId603" Type="http://schemas.openxmlformats.org/officeDocument/2006/relationships/customXml" Target="../ink/ink356.xml"/><Relationship Id="rId645" Type="http://schemas.openxmlformats.org/officeDocument/2006/relationships/customXml" Target="../ink/ink377.xml"/><Relationship Id="rId687" Type="http://schemas.openxmlformats.org/officeDocument/2006/relationships/image" Target="../media/image393.png"/><Relationship Id="rId242" Type="http://schemas.openxmlformats.org/officeDocument/2006/relationships/customXml" Target="../ink/ink173.xml"/><Relationship Id="rId284" Type="http://schemas.openxmlformats.org/officeDocument/2006/relationships/customXml" Target="../ink/ink194.xml"/><Relationship Id="rId491" Type="http://schemas.openxmlformats.org/officeDocument/2006/relationships/customXml" Target="../ink/ink300.xml"/><Relationship Id="rId505" Type="http://schemas.openxmlformats.org/officeDocument/2006/relationships/customXml" Target="../ink/ink307.xml"/><Relationship Id="rId712" Type="http://schemas.openxmlformats.org/officeDocument/2006/relationships/customXml" Target="../ink/ink411.xml"/><Relationship Id="rId37" Type="http://schemas.openxmlformats.org/officeDocument/2006/relationships/customXml" Target="../ink/ink70.xml"/><Relationship Id="rId79" Type="http://schemas.openxmlformats.org/officeDocument/2006/relationships/image" Target="../media/image92.png"/><Relationship Id="rId102" Type="http://schemas.openxmlformats.org/officeDocument/2006/relationships/customXml" Target="../ink/ink103.xml"/><Relationship Id="rId144" Type="http://schemas.openxmlformats.org/officeDocument/2006/relationships/customXml" Target="../ink/ink124.xml"/><Relationship Id="rId547" Type="http://schemas.openxmlformats.org/officeDocument/2006/relationships/customXml" Target="../ink/ink328.xml"/><Relationship Id="rId589" Type="http://schemas.openxmlformats.org/officeDocument/2006/relationships/customXml" Target="../ink/ink349.xml"/><Relationship Id="rId90" Type="http://schemas.openxmlformats.org/officeDocument/2006/relationships/customXml" Target="../ink/ink97.xml"/><Relationship Id="rId186" Type="http://schemas.openxmlformats.org/officeDocument/2006/relationships/customXml" Target="../ink/ink145.xml"/><Relationship Id="rId351" Type="http://schemas.openxmlformats.org/officeDocument/2006/relationships/customXml" Target="../ink/ink229.xml"/><Relationship Id="rId393" Type="http://schemas.openxmlformats.org/officeDocument/2006/relationships/image" Target="../media/image247.png"/><Relationship Id="rId407" Type="http://schemas.openxmlformats.org/officeDocument/2006/relationships/image" Target="../media/image254.png"/><Relationship Id="rId449" Type="http://schemas.openxmlformats.org/officeDocument/2006/relationships/customXml" Target="../ink/ink279.xml"/><Relationship Id="rId614" Type="http://schemas.openxmlformats.org/officeDocument/2006/relationships/image" Target="../media/image357.png"/><Relationship Id="rId656" Type="http://schemas.openxmlformats.org/officeDocument/2006/relationships/image" Target="../media/image378.png"/><Relationship Id="rId211" Type="http://schemas.openxmlformats.org/officeDocument/2006/relationships/image" Target="../media/image158.png"/><Relationship Id="rId253" Type="http://schemas.openxmlformats.org/officeDocument/2006/relationships/image" Target="../media/image179.png"/><Relationship Id="rId295" Type="http://schemas.openxmlformats.org/officeDocument/2006/relationships/image" Target="../media/image199.png"/><Relationship Id="rId309" Type="http://schemas.openxmlformats.org/officeDocument/2006/relationships/image" Target="../media/image206.png"/><Relationship Id="rId460" Type="http://schemas.openxmlformats.org/officeDocument/2006/relationships/image" Target="../media/image280.png"/><Relationship Id="rId516" Type="http://schemas.openxmlformats.org/officeDocument/2006/relationships/image" Target="../media/image308.png"/><Relationship Id="rId698" Type="http://schemas.openxmlformats.org/officeDocument/2006/relationships/customXml" Target="../ink/ink404.xml"/><Relationship Id="rId48" Type="http://schemas.openxmlformats.org/officeDocument/2006/relationships/image" Target="../media/image77.png"/><Relationship Id="rId113" Type="http://schemas.openxmlformats.org/officeDocument/2006/relationships/image" Target="../media/image109.png"/><Relationship Id="rId320" Type="http://schemas.openxmlformats.org/officeDocument/2006/relationships/customXml" Target="../ink/ink213.xml"/><Relationship Id="rId558" Type="http://schemas.openxmlformats.org/officeDocument/2006/relationships/image" Target="../media/image329.png"/><Relationship Id="rId723" Type="http://schemas.openxmlformats.org/officeDocument/2006/relationships/image" Target="../media/image411.png"/><Relationship Id="rId155" Type="http://schemas.openxmlformats.org/officeDocument/2006/relationships/image" Target="../media/image130.png"/><Relationship Id="rId197" Type="http://schemas.openxmlformats.org/officeDocument/2006/relationships/image" Target="../media/image151.png"/><Relationship Id="rId362" Type="http://schemas.openxmlformats.org/officeDocument/2006/relationships/customXml" Target="../ink/ink235.xml"/><Relationship Id="rId418" Type="http://schemas.openxmlformats.org/officeDocument/2006/relationships/customXml" Target="../ink/ink263.xml"/><Relationship Id="rId625" Type="http://schemas.openxmlformats.org/officeDocument/2006/relationships/customXml" Target="../ink/ink367.xml"/><Relationship Id="rId222" Type="http://schemas.openxmlformats.org/officeDocument/2006/relationships/customXml" Target="../ink/ink163.xml"/><Relationship Id="rId264" Type="http://schemas.openxmlformats.org/officeDocument/2006/relationships/customXml" Target="../ink/ink184.xml"/><Relationship Id="rId471" Type="http://schemas.openxmlformats.org/officeDocument/2006/relationships/customXml" Target="../ink/ink290.xml"/><Relationship Id="rId667" Type="http://schemas.openxmlformats.org/officeDocument/2006/relationships/customXml" Target="../ink/ink388.xml"/><Relationship Id="rId17" Type="http://schemas.openxmlformats.org/officeDocument/2006/relationships/customXml" Target="../ink/ink60.xml"/><Relationship Id="rId59" Type="http://schemas.openxmlformats.org/officeDocument/2006/relationships/image" Target="../media/image82.png"/><Relationship Id="rId124" Type="http://schemas.openxmlformats.org/officeDocument/2006/relationships/customXml" Target="../ink/ink114.xml"/><Relationship Id="rId527" Type="http://schemas.openxmlformats.org/officeDocument/2006/relationships/customXml" Target="../ink/ink318.xml"/><Relationship Id="rId569" Type="http://schemas.openxmlformats.org/officeDocument/2006/relationships/customXml" Target="../ink/ink339.xml"/><Relationship Id="rId734" Type="http://schemas.openxmlformats.org/officeDocument/2006/relationships/customXml" Target="../ink/ink422.xml"/><Relationship Id="rId70" Type="http://schemas.openxmlformats.org/officeDocument/2006/relationships/customXml" Target="../ink/ink87.xml"/><Relationship Id="rId166" Type="http://schemas.openxmlformats.org/officeDocument/2006/relationships/customXml" Target="../ink/ink135.xml"/><Relationship Id="rId331" Type="http://schemas.openxmlformats.org/officeDocument/2006/relationships/image" Target="../media/image217.png"/><Relationship Id="rId373" Type="http://schemas.openxmlformats.org/officeDocument/2006/relationships/image" Target="../media/image237.png"/><Relationship Id="rId429" Type="http://schemas.openxmlformats.org/officeDocument/2006/relationships/image" Target="../media/image265.png"/><Relationship Id="rId580" Type="http://schemas.openxmlformats.org/officeDocument/2006/relationships/image" Target="../media/image340.png"/><Relationship Id="rId636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9.png"/><Relationship Id="rId440" Type="http://schemas.openxmlformats.org/officeDocument/2006/relationships/customXml" Target="../ink/ink274.xml"/><Relationship Id="rId678" Type="http://schemas.openxmlformats.org/officeDocument/2006/relationships/customXml" Target="../ink/ink394.xml"/><Relationship Id="rId28" Type="http://schemas.openxmlformats.org/officeDocument/2006/relationships/image" Target="../media/image67.png"/><Relationship Id="rId275" Type="http://schemas.openxmlformats.org/officeDocument/2006/relationships/image" Target="../media/image190.png"/><Relationship Id="rId300" Type="http://schemas.openxmlformats.org/officeDocument/2006/relationships/customXml" Target="../ink/ink203.xml"/><Relationship Id="rId482" Type="http://schemas.openxmlformats.org/officeDocument/2006/relationships/image" Target="../media/image291.png"/><Relationship Id="rId538" Type="http://schemas.openxmlformats.org/officeDocument/2006/relationships/image" Target="../media/image319.png"/><Relationship Id="rId703" Type="http://schemas.openxmlformats.org/officeDocument/2006/relationships/image" Target="../media/image401.png"/><Relationship Id="rId81" Type="http://schemas.openxmlformats.org/officeDocument/2006/relationships/image" Target="../media/image93.png"/><Relationship Id="rId135" Type="http://schemas.openxmlformats.org/officeDocument/2006/relationships/image" Target="../media/image120.png"/><Relationship Id="rId177" Type="http://schemas.openxmlformats.org/officeDocument/2006/relationships/image" Target="../media/image141.png"/><Relationship Id="rId342" Type="http://schemas.openxmlformats.org/officeDocument/2006/relationships/customXml" Target="../ink/ink224.xml"/><Relationship Id="rId384" Type="http://schemas.openxmlformats.org/officeDocument/2006/relationships/customXml" Target="../ink/ink246.xml"/><Relationship Id="rId591" Type="http://schemas.openxmlformats.org/officeDocument/2006/relationships/customXml" Target="../ink/ink350.xml"/><Relationship Id="rId605" Type="http://schemas.openxmlformats.org/officeDocument/2006/relationships/customXml" Target="../ink/ink357.xml"/><Relationship Id="rId202" Type="http://schemas.openxmlformats.org/officeDocument/2006/relationships/customXml" Target="../ink/ink153.xml"/><Relationship Id="rId244" Type="http://schemas.openxmlformats.org/officeDocument/2006/relationships/customXml" Target="../ink/ink174.xml"/><Relationship Id="rId647" Type="http://schemas.openxmlformats.org/officeDocument/2006/relationships/customXml" Target="../ink/ink378.xml"/><Relationship Id="rId689" Type="http://schemas.openxmlformats.org/officeDocument/2006/relationships/image" Target="../media/image394.png"/><Relationship Id="rId39" Type="http://schemas.openxmlformats.org/officeDocument/2006/relationships/customXml" Target="../ink/ink71.xml"/><Relationship Id="rId286" Type="http://schemas.openxmlformats.org/officeDocument/2006/relationships/customXml" Target="../ink/ink195.xml"/><Relationship Id="rId451" Type="http://schemas.openxmlformats.org/officeDocument/2006/relationships/customXml" Target="../ink/ink280.xml"/><Relationship Id="rId493" Type="http://schemas.openxmlformats.org/officeDocument/2006/relationships/customXml" Target="../ink/ink301.xml"/><Relationship Id="rId507" Type="http://schemas.openxmlformats.org/officeDocument/2006/relationships/customXml" Target="../ink/ink308.xml"/><Relationship Id="rId549" Type="http://schemas.openxmlformats.org/officeDocument/2006/relationships/customXml" Target="../ink/ink329.xml"/><Relationship Id="rId714" Type="http://schemas.openxmlformats.org/officeDocument/2006/relationships/customXml" Target="../ink/ink412.xml"/><Relationship Id="rId50" Type="http://schemas.openxmlformats.org/officeDocument/2006/relationships/image" Target="../media/image78.png"/><Relationship Id="rId104" Type="http://schemas.openxmlformats.org/officeDocument/2006/relationships/customXml" Target="../ink/ink104.xml"/><Relationship Id="rId146" Type="http://schemas.openxmlformats.org/officeDocument/2006/relationships/customXml" Target="../ink/ink125.xml"/><Relationship Id="rId188" Type="http://schemas.openxmlformats.org/officeDocument/2006/relationships/customXml" Target="../ink/ink146.xml"/><Relationship Id="rId311" Type="http://schemas.openxmlformats.org/officeDocument/2006/relationships/image" Target="../media/image207.png"/><Relationship Id="rId353" Type="http://schemas.openxmlformats.org/officeDocument/2006/relationships/customXml" Target="../ink/ink230.xml"/><Relationship Id="rId395" Type="http://schemas.openxmlformats.org/officeDocument/2006/relationships/image" Target="../media/image248.png"/><Relationship Id="rId409" Type="http://schemas.openxmlformats.org/officeDocument/2006/relationships/image" Target="../media/image255.png"/><Relationship Id="rId560" Type="http://schemas.openxmlformats.org/officeDocument/2006/relationships/image" Target="../media/image330.png"/><Relationship Id="rId92" Type="http://schemas.openxmlformats.org/officeDocument/2006/relationships/customXml" Target="../ink/ink98.xml"/><Relationship Id="rId213" Type="http://schemas.openxmlformats.org/officeDocument/2006/relationships/image" Target="../media/image159.png"/><Relationship Id="rId420" Type="http://schemas.openxmlformats.org/officeDocument/2006/relationships/customXml" Target="../ink/ink264.xml"/><Relationship Id="rId616" Type="http://schemas.openxmlformats.org/officeDocument/2006/relationships/image" Target="../media/image358.png"/><Relationship Id="rId658" Type="http://schemas.openxmlformats.org/officeDocument/2006/relationships/image" Target="../media/image379.png"/><Relationship Id="rId255" Type="http://schemas.openxmlformats.org/officeDocument/2006/relationships/image" Target="../media/image180.png"/><Relationship Id="rId297" Type="http://schemas.openxmlformats.org/officeDocument/2006/relationships/image" Target="../media/image200.png"/><Relationship Id="rId462" Type="http://schemas.openxmlformats.org/officeDocument/2006/relationships/image" Target="../media/image281.png"/><Relationship Id="rId518" Type="http://schemas.openxmlformats.org/officeDocument/2006/relationships/image" Target="../media/image309.png"/><Relationship Id="rId725" Type="http://schemas.openxmlformats.org/officeDocument/2006/relationships/image" Target="../media/image412.png"/><Relationship Id="rId115" Type="http://schemas.openxmlformats.org/officeDocument/2006/relationships/image" Target="../media/image110.png"/><Relationship Id="rId157" Type="http://schemas.openxmlformats.org/officeDocument/2006/relationships/image" Target="../media/image131.png"/><Relationship Id="rId322" Type="http://schemas.openxmlformats.org/officeDocument/2006/relationships/customXml" Target="../ink/ink214.xml"/><Relationship Id="rId364" Type="http://schemas.openxmlformats.org/officeDocument/2006/relationships/customXml" Target="../ink/ink236.xml"/><Relationship Id="rId61" Type="http://schemas.openxmlformats.org/officeDocument/2006/relationships/image" Target="../media/image83.png"/><Relationship Id="rId199" Type="http://schemas.openxmlformats.org/officeDocument/2006/relationships/image" Target="../media/image152.png"/><Relationship Id="rId571" Type="http://schemas.openxmlformats.org/officeDocument/2006/relationships/customXml" Target="../ink/ink340.xml"/><Relationship Id="rId627" Type="http://schemas.openxmlformats.org/officeDocument/2006/relationships/customXml" Target="../ink/ink368.xml"/><Relationship Id="rId669" Type="http://schemas.openxmlformats.org/officeDocument/2006/relationships/customXml" Target="../ink/ink389.xml"/><Relationship Id="rId19" Type="http://schemas.openxmlformats.org/officeDocument/2006/relationships/customXml" Target="../ink/ink61.xml"/><Relationship Id="rId224" Type="http://schemas.openxmlformats.org/officeDocument/2006/relationships/customXml" Target="../ink/ink164.xml"/><Relationship Id="rId266" Type="http://schemas.openxmlformats.org/officeDocument/2006/relationships/customXml" Target="../ink/ink185.xml"/><Relationship Id="rId431" Type="http://schemas.openxmlformats.org/officeDocument/2006/relationships/image" Target="../media/image266.png"/><Relationship Id="rId473" Type="http://schemas.openxmlformats.org/officeDocument/2006/relationships/customXml" Target="../ink/ink291.xml"/><Relationship Id="rId529" Type="http://schemas.openxmlformats.org/officeDocument/2006/relationships/customXml" Target="../ink/ink319.xml"/><Relationship Id="rId680" Type="http://schemas.openxmlformats.org/officeDocument/2006/relationships/customXml" Target="../ink/ink395.xml"/><Relationship Id="rId30" Type="http://schemas.openxmlformats.org/officeDocument/2006/relationships/image" Target="../media/image68.png"/><Relationship Id="rId126" Type="http://schemas.openxmlformats.org/officeDocument/2006/relationships/customXml" Target="../ink/ink115.xml"/><Relationship Id="rId168" Type="http://schemas.openxmlformats.org/officeDocument/2006/relationships/customXml" Target="../ink/ink136.xml"/><Relationship Id="rId333" Type="http://schemas.openxmlformats.org/officeDocument/2006/relationships/image" Target="../media/image218.png"/><Relationship Id="rId540" Type="http://schemas.openxmlformats.org/officeDocument/2006/relationships/image" Target="../media/image320.png"/><Relationship Id="rId72" Type="http://schemas.openxmlformats.org/officeDocument/2006/relationships/customXml" Target="../ink/ink88.xml"/><Relationship Id="rId375" Type="http://schemas.openxmlformats.org/officeDocument/2006/relationships/image" Target="../media/image238.png"/><Relationship Id="rId582" Type="http://schemas.openxmlformats.org/officeDocument/2006/relationships/image" Target="../media/image341.png"/><Relationship Id="rId638" Type="http://schemas.openxmlformats.org/officeDocument/2006/relationships/image" Target="../media/image369.png"/><Relationship Id="rId3" Type="http://schemas.openxmlformats.org/officeDocument/2006/relationships/customXml" Target="../ink/ink53.xml"/><Relationship Id="rId235" Type="http://schemas.openxmlformats.org/officeDocument/2006/relationships/image" Target="../media/image170.png"/><Relationship Id="rId277" Type="http://schemas.openxmlformats.org/officeDocument/2006/relationships/image" Target="../media/image191.png"/><Relationship Id="rId400" Type="http://schemas.openxmlformats.org/officeDocument/2006/relationships/customXml" Target="../ink/ink254.xml"/><Relationship Id="rId442" Type="http://schemas.openxmlformats.org/officeDocument/2006/relationships/customXml" Target="../ink/ink275.xml"/><Relationship Id="rId484" Type="http://schemas.openxmlformats.org/officeDocument/2006/relationships/image" Target="../media/image292.png"/><Relationship Id="rId705" Type="http://schemas.openxmlformats.org/officeDocument/2006/relationships/image" Target="../media/image402.png"/><Relationship Id="rId137" Type="http://schemas.openxmlformats.org/officeDocument/2006/relationships/image" Target="../media/image121.png"/><Relationship Id="rId302" Type="http://schemas.openxmlformats.org/officeDocument/2006/relationships/customXml" Target="../ink/ink204.xml"/><Relationship Id="rId344" Type="http://schemas.openxmlformats.org/officeDocument/2006/relationships/customXml" Target="../ink/ink225.xml"/><Relationship Id="rId691" Type="http://schemas.openxmlformats.org/officeDocument/2006/relationships/image" Target="../media/image395.png"/><Relationship Id="rId41" Type="http://schemas.openxmlformats.org/officeDocument/2006/relationships/customXml" Target="../ink/ink72.xml"/><Relationship Id="rId83" Type="http://schemas.openxmlformats.org/officeDocument/2006/relationships/image" Target="../media/image94.png"/><Relationship Id="rId179" Type="http://schemas.openxmlformats.org/officeDocument/2006/relationships/image" Target="../media/image142.png"/><Relationship Id="rId386" Type="http://schemas.openxmlformats.org/officeDocument/2006/relationships/customXml" Target="../ink/ink247.xml"/><Relationship Id="rId551" Type="http://schemas.openxmlformats.org/officeDocument/2006/relationships/customXml" Target="../ink/ink330.xml"/><Relationship Id="rId593" Type="http://schemas.openxmlformats.org/officeDocument/2006/relationships/customXml" Target="../ink/ink351.xml"/><Relationship Id="rId607" Type="http://schemas.openxmlformats.org/officeDocument/2006/relationships/customXml" Target="../ink/ink358.xml"/><Relationship Id="rId649" Type="http://schemas.openxmlformats.org/officeDocument/2006/relationships/customXml" Target="../ink/ink379.xml"/><Relationship Id="rId190" Type="http://schemas.openxmlformats.org/officeDocument/2006/relationships/customXml" Target="../ink/ink147.xml"/><Relationship Id="rId204" Type="http://schemas.openxmlformats.org/officeDocument/2006/relationships/customXml" Target="../ink/ink154.xml"/><Relationship Id="rId246" Type="http://schemas.openxmlformats.org/officeDocument/2006/relationships/customXml" Target="../ink/ink175.xml"/><Relationship Id="rId288" Type="http://schemas.openxmlformats.org/officeDocument/2006/relationships/image" Target="../media/image196.png"/><Relationship Id="rId411" Type="http://schemas.openxmlformats.org/officeDocument/2006/relationships/image" Target="../media/image256.png"/><Relationship Id="rId453" Type="http://schemas.openxmlformats.org/officeDocument/2006/relationships/customXml" Target="../ink/ink281.xml"/><Relationship Id="rId509" Type="http://schemas.openxmlformats.org/officeDocument/2006/relationships/customXml" Target="../ink/ink309.xml"/><Relationship Id="rId660" Type="http://schemas.openxmlformats.org/officeDocument/2006/relationships/image" Target="../media/image380.png"/><Relationship Id="rId106" Type="http://schemas.openxmlformats.org/officeDocument/2006/relationships/customXml" Target="../ink/ink105.xml"/><Relationship Id="rId313" Type="http://schemas.openxmlformats.org/officeDocument/2006/relationships/image" Target="../media/image208.png"/><Relationship Id="rId495" Type="http://schemas.openxmlformats.org/officeDocument/2006/relationships/customXml" Target="../ink/ink302.xml"/><Relationship Id="rId716" Type="http://schemas.openxmlformats.org/officeDocument/2006/relationships/customXml" Target="../ink/ink413.xml"/><Relationship Id="rId10" Type="http://schemas.openxmlformats.org/officeDocument/2006/relationships/image" Target="../media/image58.png"/><Relationship Id="rId52" Type="http://schemas.openxmlformats.org/officeDocument/2006/relationships/image" Target="../media/image79.png"/><Relationship Id="rId94" Type="http://schemas.openxmlformats.org/officeDocument/2006/relationships/customXml" Target="../ink/ink99.xml"/><Relationship Id="rId148" Type="http://schemas.openxmlformats.org/officeDocument/2006/relationships/customXml" Target="../ink/ink126.xml"/><Relationship Id="rId355" Type="http://schemas.openxmlformats.org/officeDocument/2006/relationships/customXml" Target="../ink/ink231.xml"/><Relationship Id="rId397" Type="http://schemas.openxmlformats.org/officeDocument/2006/relationships/image" Target="../media/image249.png"/><Relationship Id="rId520" Type="http://schemas.openxmlformats.org/officeDocument/2006/relationships/image" Target="../media/image310.png"/><Relationship Id="rId562" Type="http://schemas.openxmlformats.org/officeDocument/2006/relationships/image" Target="../media/image331.png"/><Relationship Id="rId618" Type="http://schemas.openxmlformats.org/officeDocument/2006/relationships/image" Target="../media/image359.png"/><Relationship Id="rId215" Type="http://schemas.openxmlformats.org/officeDocument/2006/relationships/image" Target="../media/image160.png"/><Relationship Id="rId257" Type="http://schemas.openxmlformats.org/officeDocument/2006/relationships/image" Target="../media/image181.png"/><Relationship Id="rId422" Type="http://schemas.openxmlformats.org/officeDocument/2006/relationships/customXml" Target="../ink/ink265.xml"/><Relationship Id="rId464" Type="http://schemas.openxmlformats.org/officeDocument/2006/relationships/image" Target="../media/image282.png"/><Relationship Id="rId299" Type="http://schemas.openxmlformats.org/officeDocument/2006/relationships/image" Target="../media/image201.png"/><Relationship Id="rId727" Type="http://schemas.openxmlformats.org/officeDocument/2006/relationships/image" Target="../media/image413.png"/><Relationship Id="rId63" Type="http://schemas.openxmlformats.org/officeDocument/2006/relationships/image" Target="../media/image84.png"/><Relationship Id="rId159" Type="http://schemas.openxmlformats.org/officeDocument/2006/relationships/image" Target="../media/image132.png"/><Relationship Id="rId366" Type="http://schemas.openxmlformats.org/officeDocument/2006/relationships/customXml" Target="../ink/ink237.xml"/><Relationship Id="rId573" Type="http://schemas.openxmlformats.org/officeDocument/2006/relationships/customXml" Target="../ink/ink341.xml"/><Relationship Id="rId226" Type="http://schemas.openxmlformats.org/officeDocument/2006/relationships/customXml" Target="../ink/ink165.xml"/><Relationship Id="rId433" Type="http://schemas.openxmlformats.org/officeDocument/2006/relationships/image" Target="../media/image267.png"/><Relationship Id="rId640" Type="http://schemas.openxmlformats.org/officeDocument/2006/relationships/image" Target="../media/image370.png"/><Relationship Id="rId74" Type="http://schemas.openxmlformats.org/officeDocument/2006/relationships/customXml" Target="../ink/ink89.xml"/><Relationship Id="rId377" Type="http://schemas.openxmlformats.org/officeDocument/2006/relationships/image" Target="../media/image239.png"/><Relationship Id="rId500" Type="http://schemas.openxmlformats.org/officeDocument/2006/relationships/image" Target="../media/image300.png"/><Relationship Id="rId584" Type="http://schemas.openxmlformats.org/officeDocument/2006/relationships/image" Target="../media/image342.png"/><Relationship Id="rId5" Type="http://schemas.openxmlformats.org/officeDocument/2006/relationships/customXml" Target="../ink/ink54.xml"/><Relationship Id="rId237" Type="http://schemas.openxmlformats.org/officeDocument/2006/relationships/image" Target="../media/image171.png"/><Relationship Id="rId444" Type="http://schemas.openxmlformats.org/officeDocument/2006/relationships/image" Target="../media/image272.png"/><Relationship Id="rId651" Type="http://schemas.openxmlformats.org/officeDocument/2006/relationships/customXml" Target="../ink/ink380.xml"/><Relationship Id="rId290" Type="http://schemas.openxmlformats.org/officeDocument/2006/relationships/customXml" Target="../ink/ink198.xml"/><Relationship Id="rId304" Type="http://schemas.openxmlformats.org/officeDocument/2006/relationships/customXml" Target="../ink/ink205.xml"/><Relationship Id="rId388" Type="http://schemas.openxmlformats.org/officeDocument/2006/relationships/customXml" Target="../ink/ink248.xml"/><Relationship Id="rId511" Type="http://schemas.openxmlformats.org/officeDocument/2006/relationships/customXml" Target="../ink/ink310.xml"/><Relationship Id="rId609" Type="http://schemas.openxmlformats.org/officeDocument/2006/relationships/customXml" Target="../ink/ink359.xml"/><Relationship Id="rId85" Type="http://schemas.openxmlformats.org/officeDocument/2006/relationships/image" Target="../media/image95.png"/><Relationship Id="rId150" Type="http://schemas.openxmlformats.org/officeDocument/2006/relationships/customXml" Target="../ink/ink127.xml"/><Relationship Id="rId595" Type="http://schemas.openxmlformats.org/officeDocument/2006/relationships/customXml" Target="../ink/ink352.xml"/><Relationship Id="rId248" Type="http://schemas.openxmlformats.org/officeDocument/2006/relationships/customXml" Target="../ink/ink176.xml"/><Relationship Id="rId455" Type="http://schemas.openxmlformats.org/officeDocument/2006/relationships/customXml" Target="../ink/ink282.xml"/><Relationship Id="rId662" Type="http://schemas.openxmlformats.org/officeDocument/2006/relationships/image" Target="../media/image381.png"/><Relationship Id="rId12" Type="http://schemas.openxmlformats.org/officeDocument/2006/relationships/image" Target="../media/image59.png"/><Relationship Id="rId108" Type="http://schemas.openxmlformats.org/officeDocument/2006/relationships/customXml" Target="../ink/ink106.xml"/><Relationship Id="rId315" Type="http://schemas.openxmlformats.org/officeDocument/2006/relationships/image" Target="../media/image209.png"/><Relationship Id="rId522" Type="http://schemas.openxmlformats.org/officeDocument/2006/relationships/image" Target="../media/image311.png"/><Relationship Id="rId96" Type="http://schemas.openxmlformats.org/officeDocument/2006/relationships/customXml" Target="../ink/ink100.xml"/><Relationship Id="rId161" Type="http://schemas.openxmlformats.org/officeDocument/2006/relationships/image" Target="../media/image133.png"/><Relationship Id="rId399" Type="http://schemas.openxmlformats.org/officeDocument/2006/relationships/image" Target="../media/image250.png"/><Relationship Id="rId259" Type="http://schemas.openxmlformats.org/officeDocument/2006/relationships/image" Target="../media/image182.png"/><Relationship Id="rId466" Type="http://schemas.openxmlformats.org/officeDocument/2006/relationships/image" Target="../media/image283.png"/><Relationship Id="rId673" Type="http://schemas.openxmlformats.org/officeDocument/2006/relationships/customXml" Target="../ink/ink391.xml"/><Relationship Id="rId23" Type="http://schemas.openxmlformats.org/officeDocument/2006/relationships/customXml" Target="../ink/ink63.xml"/><Relationship Id="rId119" Type="http://schemas.openxmlformats.org/officeDocument/2006/relationships/image" Target="../media/image112.png"/><Relationship Id="rId326" Type="http://schemas.openxmlformats.org/officeDocument/2006/relationships/customXml" Target="../ink/ink216.xml"/><Relationship Id="rId533" Type="http://schemas.openxmlformats.org/officeDocument/2006/relationships/customXml" Target="../ink/ink321.xml"/><Relationship Id="rId172" Type="http://schemas.openxmlformats.org/officeDocument/2006/relationships/customXml" Target="../ink/ink138.xml"/><Relationship Id="rId477" Type="http://schemas.openxmlformats.org/officeDocument/2006/relationships/customXml" Target="../ink/ink293.xml"/><Relationship Id="rId600" Type="http://schemas.openxmlformats.org/officeDocument/2006/relationships/image" Target="../media/image350.png"/><Relationship Id="rId684" Type="http://schemas.openxmlformats.org/officeDocument/2006/relationships/customXml" Target="../ink/ink397.xml"/><Relationship Id="rId337" Type="http://schemas.openxmlformats.org/officeDocument/2006/relationships/image" Target="../media/image220.png"/><Relationship Id="rId34" Type="http://schemas.openxmlformats.org/officeDocument/2006/relationships/image" Target="../media/image70.png"/><Relationship Id="rId544" Type="http://schemas.openxmlformats.org/officeDocument/2006/relationships/image" Target="../media/image322.png"/><Relationship Id="rId183" Type="http://schemas.openxmlformats.org/officeDocument/2006/relationships/image" Target="../media/image144.png"/><Relationship Id="rId390" Type="http://schemas.openxmlformats.org/officeDocument/2006/relationships/customXml" Target="../ink/ink249.xml"/><Relationship Id="rId404" Type="http://schemas.openxmlformats.org/officeDocument/2006/relationships/customXml" Target="../ink/ink256.xml"/><Relationship Id="rId611" Type="http://schemas.openxmlformats.org/officeDocument/2006/relationships/customXml" Target="../ink/ink360.xml"/><Relationship Id="rId250" Type="http://schemas.openxmlformats.org/officeDocument/2006/relationships/customXml" Target="../ink/ink177.xml"/><Relationship Id="rId488" Type="http://schemas.openxmlformats.org/officeDocument/2006/relationships/image" Target="../media/image294.png"/><Relationship Id="rId695" Type="http://schemas.openxmlformats.org/officeDocument/2006/relationships/image" Target="../media/image397.png"/><Relationship Id="rId709" Type="http://schemas.openxmlformats.org/officeDocument/2006/relationships/image" Target="../media/image404.png"/><Relationship Id="rId45" Type="http://schemas.openxmlformats.org/officeDocument/2006/relationships/customXml" Target="../ink/ink74.xml"/><Relationship Id="rId110" Type="http://schemas.openxmlformats.org/officeDocument/2006/relationships/customXml" Target="../ink/ink107.xml"/><Relationship Id="rId348" Type="http://schemas.openxmlformats.org/officeDocument/2006/relationships/customXml" Target="../ink/ink227.xml"/><Relationship Id="rId555" Type="http://schemas.openxmlformats.org/officeDocument/2006/relationships/customXml" Target="../ink/ink332.xml"/><Relationship Id="rId194" Type="http://schemas.openxmlformats.org/officeDocument/2006/relationships/customXml" Target="../ink/ink149.xml"/><Relationship Id="rId208" Type="http://schemas.openxmlformats.org/officeDocument/2006/relationships/customXml" Target="../ink/ink156.xml"/><Relationship Id="rId415" Type="http://schemas.openxmlformats.org/officeDocument/2006/relationships/image" Target="../media/image258.png"/><Relationship Id="rId622" Type="http://schemas.openxmlformats.org/officeDocument/2006/relationships/image" Target="../media/image361.png"/><Relationship Id="rId261" Type="http://schemas.openxmlformats.org/officeDocument/2006/relationships/image" Target="../media/image183.png"/><Relationship Id="rId499" Type="http://schemas.openxmlformats.org/officeDocument/2006/relationships/customXml" Target="../ink/ink304.xml"/><Relationship Id="rId56" Type="http://schemas.openxmlformats.org/officeDocument/2006/relationships/customXml" Target="../ink/ink80.xml"/><Relationship Id="rId359" Type="http://schemas.openxmlformats.org/officeDocument/2006/relationships/image" Target="../media/image230.png"/><Relationship Id="rId566" Type="http://schemas.openxmlformats.org/officeDocument/2006/relationships/image" Target="../media/image333.png"/><Relationship Id="rId121" Type="http://schemas.openxmlformats.org/officeDocument/2006/relationships/image" Target="../media/image113.png"/><Relationship Id="rId219" Type="http://schemas.openxmlformats.org/officeDocument/2006/relationships/image" Target="../media/image162.png"/><Relationship Id="rId426" Type="http://schemas.openxmlformats.org/officeDocument/2006/relationships/customXml" Target="../ink/ink267.xml"/><Relationship Id="rId633" Type="http://schemas.openxmlformats.org/officeDocument/2006/relationships/customXml" Target="../ink/ink371.xml"/><Relationship Id="rId67" Type="http://schemas.openxmlformats.org/officeDocument/2006/relationships/image" Target="../media/image86.png"/><Relationship Id="rId272" Type="http://schemas.openxmlformats.org/officeDocument/2006/relationships/customXml" Target="../ink/ink188.xml"/><Relationship Id="rId577" Type="http://schemas.openxmlformats.org/officeDocument/2006/relationships/customXml" Target="../ink/ink343.xml"/><Relationship Id="rId700" Type="http://schemas.openxmlformats.org/officeDocument/2006/relationships/customXml" Target="../ink/ink405.xml"/><Relationship Id="rId132" Type="http://schemas.openxmlformats.org/officeDocument/2006/relationships/customXml" Target="../ink/ink118.xml"/><Relationship Id="rId437" Type="http://schemas.openxmlformats.org/officeDocument/2006/relationships/image" Target="../media/image269.png"/><Relationship Id="rId644" Type="http://schemas.openxmlformats.org/officeDocument/2006/relationships/image" Target="../media/image372.png"/><Relationship Id="rId283" Type="http://schemas.openxmlformats.org/officeDocument/2006/relationships/image" Target="../media/image194.png"/><Relationship Id="rId490" Type="http://schemas.openxmlformats.org/officeDocument/2006/relationships/image" Target="../media/image295.png"/><Relationship Id="rId504" Type="http://schemas.openxmlformats.org/officeDocument/2006/relationships/image" Target="../media/image302.png"/><Relationship Id="rId711" Type="http://schemas.openxmlformats.org/officeDocument/2006/relationships/image" Target="../media/image405.png"/><Relationship Id="rId78" Type="http://schemas.openxmlformats.org/officeDocument/2006/relationships/customXml" Target="../ink/ink91.xml"/><Relationship Id="rId143" Type="http://schemas.openxmlformats.org/officeDocument/2006/relationships/image" Target="../media/image124.png"/><Relationship Id="rId350" Type="http://schemas.openxmlformats.org/officeDocument/2006/relationships/image" Target="../media/image226.png"/><Relationship Id="rId588" Type="http://schemas.openxmlformats.org/officeDocument/2006/relationships/image" Target="../media/image344.png"/><Relationship Id="rId9" Type="http://schemas.openxmlformats.org/officeDocument/2006/relationships/customXml" Target="../ink/ink56.xml"/><Relationship Id="rId210" Type="http://schemas.openxmlformats.org/officeDocument/2006/relationships/customXml" Target="../ink/ink157.xml"/><Relationship Id="rId448" Type="http://schemas.openxmlformats.org/officeDocument/2006/relationships/image" Target="../media/image274.png"/><Relationship Id="rId655" Type="http://schemas.openxmlformats.org/officeDocument/2006/relationships/customXml" Target="../ink/ink382.xml"/><Relationship Id="rId294" Type="http://schemas.openxmlformats.org/officeDocument/2006/relationships/customXml" Target="../ink/ink200.xml"/><Relationship Id="rId308" Type="http://schemas.openxmlformats.org/officeDocument/2006/relationships/customXml" Target="../ink/ink207.xml"/><Relationship Id="rId515" Type="http://schemas.openxmlformats.org/officeDocument/2006/relationships/customXml" Target="../ink/ink312.xml"/><Relationship Id="rId722" Type="http://schemas.openxmlformats.org/officeDocument/2006/relationships/customXml" Target="../ink/ink416.xml"/><Relationship Id="rId89" Type="http://schemas.openxmlformats.org/officeDocument/2006/relationships/image" Target="../media/image97.png"/><Relationship Id="rId154" Type="http://schemas.openxmlformats.org/officeDocument/2006/relationships/customXml" Target="../ink/ink129.xml"/><Relationship Id="rId361" Type="http://schemas.openxmlformats.org/officeDocument/2006/relationships/image" Target="../media/image231.png"/><Relationship Id="rId599" Type="http://schemas.openxmlformats.org/officeDocument/2006/relationships/customXml" Target="../ink/ink354.xml"/><Relationship Id="rId459" Type="http://schemas.openxmlformats.org/officeDocument/2006/relationships/customXml" Target="../ink/ink284.xml"/><Relationship Id="rId666" Type="http://schemas.openxmlformats.org/officeDocument/2006/relationships/image" Target="../media/image383.png"/><Relationship Id="rId16" Type="http://schemas.openxmlformats.org/officeDocument/2006/relationships/image" Target="../media/image61.png"/><Relationship Id="rId221" Type="http://schemas.openxmlformats.org/officeDocument/2006/relationships/image" Target="../media/image163.png"/><Relationship Id="rId319" Type="http://schemas.openxmlformats.org/officeDocument/2006/relationships/image" Target="../media/image211.png"/><Relationship Id="rId526" Type="http://schemas.openxmlformats.org/officeDocument/2006/relationships/image" Target="../media/image313.png"/><Relationship Id="rId733" Type="http://schemas.openxmlformats.org/officeDocument/2006/relationships/image" Target="../media/image416.png"/><Relationship Id="rId165" Type="http://schemas.openxmlformats.org/officeDocument/2006/relationships/image" Target="../media/image135.png"/><Relationship Id="rId372" Type="http://schemas.openxmlformats.org/officeDocument/2006/relationships/customXml" Target="../ink/ink240.xml"/><Relationship Id="rId677" Type="http://schemas.openxmlformats.org/officeDocument/2006/relationships/image" Target="../media/image388.png"/><Relationship Id="rId232" Type="http://schemas.openxmlformats.org/officeDocument/2006/relationships/customXml" Target="../ink/ink168.xml"/><Relationship Id="rId27" Type="http://schemas.openxmlformats.org/officeDocument/2006/relationships/customXml" Target="../ink/ink65.xml"/><Relationship Id="rId537" Type="http://schemas.openxmlformats.org/officeDocument/2006/relationships/customXml" Target="../ink/ink323.xml"/><Relationship Id="rId80" Type="http://schemas.openxmlformats.org/officeDocument/2006/relationships/customXml" Target="../ink/ink92.xml"/><Relationship Id="rId176" Type="http://schemas.openxmlformats.org/officeDocument/2006/relationships/customXml" Target="../ink/ink140.xml"/><Relationship Id="rId383" Type="http://schemas.openxmlformats.org/officeDocument/2006/relationships/image" Target="../media/image242.png"/><Relationship Id="rId590" Type="http://schemas.openxmlformats.org/officeDocument/2006/relationships/image" Target="../media/image345.png"/><Relationship Id="rId604" Type="http://schemas.openxmlformats.org/officeDocument/2006/relationships/image" Target="../media/image352.png"/><Relationship Id="rId243" Type="http://schemas.openxmlformats.org/officeDocument/2006/relationships/image" Target="../media/image174.png"/><Relationship Id="rId450" Type="http://schemas.openxmlformats.org/officeDocument/2006/relationships/image" Target="../media/image275.png"/><Relationship Id="rId688" Type="http://schemas.openxmlformats.org/officeDocument/2006/relationships/customXml" Target="../ink/ink399.xml"/><Relationship Id="rId38" Type="http://schemas.openxmlformats.org/officeDocument/2006/relationships/image" Target="../media/image72.png"/><Relationship Id="rId103" Type="http://schemas.openxmlformats.org/officeDocument/2006/relationships/image" Target="../media/image104.png"/><Relationship Id="rId310" Type="http://schemas.openxmlformats.org/officeDocument/2006/relationships/customXml" Target="../ink/ink208.xml"/><Relationship Id="rId548" Type="http://schemas.openxmlformats.org/officeDocument/2006/relationships/image" Target="../media/image324.png"/><Relationship Id="rId91" Type="http://schemas.openxmlformats.org/officeDocument/2006/relationships/image" Target="../media/image98.png"/><Relationship Id="rId187" Type="http://schemas.openxmlformats.org/officeDocument/2006/relationships/image" Target="../media/image146.png"/><Relationship Id="rId394" Type="http://schemas.openxmlformats.org/officeDocument/2006/relationships/customXml" Target="../ink/ink251.xml"/><Relationship Id="rId408" Type="http://schemas.openxmlformats.org/officeDocument/2006/relationships/customXml" Target="../ink/ink258.xml"/><Relationship Id="rId615" Type="http://schemas.openxmlformats.org/officeDocument/2006/relationships/customXml" Target="../ink/ink362.xml"/><Relationship Id="rId254" Type="http://schemas.openxmlformats.org/officeDocument/2006/relationships/customXml" Target="../ink/ink179.xml"/><Relationship Id="rId699" Type="http://schemas.openxmlformats.org/officeDocument/2006/relationships/image" Target="../media/image399.png"/><Relationship Id="rId49" Type="http://schemas.openxmlformats.org/officeDocument/2006/relationships/customXml" Target="../ink/ink76.xml"/><Relationship Id="rId114" Type="http://schemas.openxmlformats.org/officeDocument/2006/relationships/customXml" Target="../ink/ink109.xml"/><Relationship Id="rId461" Type="http://schemas.openxmlformats.org/officeDocument/2006/relationships/customXml" Target="../ink/ink285.xml"/><Relationship Id="rId559" Type="http://schemas.openxmlformats.org/officeDocument/2006/relationships/customXml" Target="../ink/ink334.xml"/><Relationship Id="rId198" Type="http://schemas.openxmlformats.org/officeDocument/2006/relationships/customXml" Target="../ink/ink151.xml"/><Relationship Id="rId321" Type="http://schemas.openxmlformats.org/officeDocument/2006/relationships/image" Target="../media/image212.png"/><Relationship Id="rId419" Type="http://schemas.openxmlformats.org/officeDocument/2006/relationships/image" Target="../media/image260.png"/><Relationship Id="rId626" Type="http://schemas.openxmlformats.org/officeDocument/2006/relationships/image" Target="../media/image363.png"/><Relationship Id="rId265" Type="http://schemas.openxmlformats.org/officeDocument/2006/relationships/image" Target="../media/image185.png"/><Relationship Id="rId472" Type="http://schemas.openxmlformats.org/officeDocument/2006/relationships/image" Target="../media/image286.png"/><Relationship Id="rId125" Type="http://schemas.openxmlformats.org/officeDocument/2006/relationships/image" Target="../media/image115.png"/><Relationship Id="rId332" Type="http://schemas.openxmlformats.org/officeDocument/2006/relationships/customXml" Target="../ink/ink219.xml"/><Relationship Id="rId637" Type="http://schemas.openxmlformats.org/officeDocument/2006/relationships/customXml" Target="../ink/ink373.xml"/><Relationship Id="rId276" Type="http://schemas.openxmlformats.org/officeDocument/2006/relationships/customXml" Target="../ink/ink190.xml"/><Relationship Id="rId483" Type="http://schemas.openxmlformats.org/officeDocument/2006/relationships/customXml" Target="../ink/ink296.xml"/><Relationship Id="rId690" Type="http://schemas.openxmlformats.org/officeDocument/2006/relationships/customXml" Target="../ink/ink400.xml"/><Relationship Id="rId704" Type="http://schemas.openxmlformats.org/officeDocument/2006/relationships/customXml" Target="../ink/ink407.xml"/><Relationship Id="rId40" Type="http://schemas.openxmlformats.org/officeDocument/2006/relationships/image" Target="../media/image73.png"/><Relationship Id="rId136" Type="http://schemas.openxmlformats.org/officeDocument/2006/relationships/customXml" Target="../ink/ink120.xml"/><Relationship Id="rId343" Type="http://schemas.openxmlformats.org/officeDocument/2006/relationships/image" Target="../media/image223.png"/><Relationship Id="rId550" Type="http://schemas.openxmlformats.org/officeDocument/2006/relationships/image" Target="../media/image325.png"/><Relationship Id="rId203" Type="http://schemas.openxmlformats.org/officeDocument/2006/relationships/image" Target="../media/image154.png"/><Relationship Id="rId648" Type="http://schemas.openxmlformats.org/officeDocument/2006/relationships/image" Target="../media/image374.png"/><Relationship Id="rId287" Type="http://schemas.openxmlformats.org/officeDocument/2006/relationships/customXml" Target="../ink/ink196.xml"/><Relationship Id="rId410" Type="http://schemas.openxmlformats.org/officeDocument/2006/relationships/customXml" Target="../ink/ink259.xml"/><Relationship Id="rId494" Type="http://schemas.openxmlformats.org/officeDocument/2006/relationships/image" Target="../media/image297.png"/><Relationship Id="rId508" Type="http://schemas.openxmlformats.org/officeDocument/2006/relationships/image" Target="../media/image304.png"/><Relationship Id="rId715" Type="http://schemas.openxmlformats.org/officeDocument/2006/relationships/image" Target="../media/image407.png"/><Relationship Id="rId147" Type="http://schemas.openxmlformats.org/officeDocument/2006/relationships/image" Target="../media/image126.png"/><Relationship Id="rId354" Type="http://schemas.openxmlformats.org/officeDocument/2006/relationships/image" Target="../media/image2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rnhardkoester.de/" TargetMode="External"/><Relationship Id="rId2" Type="http://schemas.openxmlformats.org/officeDocument/2006/relationships/hyperlink" Target="https://www.youtube.com/channel/UCgOVtwfn25rP79CzB8nFZKA/video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29.png"/><Relationship Id="rId50" Type="http://schemas.openxmlformats.org/officeDocument/2006/relationships/customXml" Target="../ink/ink29.xml"/><Relationship Id="rId55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4.png"/><Relationship Id="rId40" Type="http://schemas.openxmlformats.org/officeDocument/2006/relationships/customXml" Target="../ink/ink24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33.xml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9.png"/><Relationship Id="rId30" Type="http://schemas.openxmlformats.org/officeDocument/2006/relationships/customXml" Target="../ink/ink19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8.xml"/><Relationship Id="rId56" Type="http://schemas.openxmlformats.org/officeDocument/2006/relationships/customXml" Target="../ink/ink32.xml"/><Relationship Id="rId8" Type="http://schemas.openxmlformats.org/officeDocument/2006/relationships/customXml" Target="../ink/ink8.xml"/><Relationship Id="rId51" Type="http://schemas.openxmlformats.org/officeDocument/2006/relationships/image" Target="../media/image31.png"/><Relationship Id="rId3" Type="http://schemas.openxmlformats.org/officeDocument/2006/relationships/image" Target="../media/image7.png"/><Relationship Id="rId12" Type="http://schemas.openxmlformats.org/officeDocument/2006/relationships/customXml" Target="../ink/ink10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59" Type="http://schemas.openxmlformats.org/officeDocument/2006/relationships/image" Target="../media/image35.png"/><Relationship Id="rId20" Type="http://schemas.openxmlformats.org/officeDocument/2006/relationships/customXml" Target="../ink/ink14.xml"/><Relationship Id="rId41" Type="http://schemas.openxmlformats.org/officeDocument/2006/relationships/image" Target="../media/image26.png"/><Relationship Id="rId54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9.xml"/><Relationship Id="rId31" Type="http://schemas.openxmlformats.org/officeDocument/2006/relationships/image" Target="../media/image21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4" Type="http://schemas.openxmlformats.org/officeDocument/2006/relationships/customXml" Target="../ink/ink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884745A-30A3-4F3E-AD7E-60E22BE9F9D7}"/>
                  </a:ext>
                </a:extLst>
              </p14:cNvPr>
              <p14:cNvContentPartPr/>
              <p14:nvPr/>
            </p14:nvContentPartPr>
            <p14:xfrm>
              <a:off x="2753637" y="3118845"/>
              <a:ext cx="5384160" cy="55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884745A-30A3-4F3E-AD7E-60E22BE9F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9317" y="3114525"/>
                <a:ext cx="53928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3AC2B76-D576-4D69-98D0-5084598382A5}"/>
                  </a:ext>
                </a:extLst>
              </p14:cNvPr>
              <p14:cNvContentPartPr/>
              <p14:nvPr/>
            </p14:nvContentPartPr>
            <p14:xfrm>
              <a:off x="647997" y="3460485"/>
              <a:ext cx="8129520" cy="96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3AC2B76-D576-4D69-98D0-5084598382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677" y="3456165"/>
                <a:ext cx="8138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3007EB0-62B1-42AB-9109-31C77A20F84F}"/>
                  </a:ext>
                </a:extLst>
              </p14:cNvPr>
              <p14:cNvContentPartPr/>
              <p14:nvPr/>
            </p14:nvContentPartPr>
            <p14:xfrm>
              <a:off x="735117" y="4824525"/>
              <a:ext cx="1260000" cy="131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3007EB0-62B1-42AB-9109-31C77A20F8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797" y="4820205"/>
                <a:ext cx="1268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4AFAA35-F10D-4722-BCD7-2429D3A3D5A9}"/>
                  </a:ext>
                </a:extLst>
              </p14:cNvPr>
              <p14:cNvContentPartPr/>
              <p14:nvPr/>
            </p14:nvContentPartPr>
            <p14:xfrm>
              <a:off x="839877" y="5247165"/>
              <a:ext cx="1632960" cy="84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4AFAA35-F10D-4722-BCD7-2429D3A3D5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557" y="5242845"/>
                <a:ext cx="164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9394940-FEA0-4B88-8073-E52B236BC1E1}"/>
                  </a:ext>
                </a:extLst>
              </p14:cNvPr>
              <p14:cNvContentPartPr/>
              <p14:nvPr/>
            </p14:nvContentPartPr>
            <p14:xfrm>
              <a:off x="668517" y="5586285"/>
              <a:ext cx="1362240" cy="147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9394940-FEA0-4B88-8073-E52B236BC1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4197" y="5581965"/>
                <a:ext cx="1370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097DC52-07F1-45CD-8827-ACCABAAFA430}"/>
                  </a:ext>
                </a:extLst>
              </p14:cNvPr>
              <p14:cNvContentPartPr/>
              <p14:nvPr/>
            </p14:nvContentPartPr>
            <p14:xfrm>
              <a:off x="654477" y="6037365"/>
              <a:ext cx="1747080" cy="58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097DC52-07F1-45CD-8827-ACCABAAFA4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157" y="6033045"/>
                <a:ext cx="1755720" cy="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8" y="1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>
                <a:solidFill>
                  <a:srgbClr val="000000"/>
                </a:solidFill>
                <a:latin typeface="Sparkasse Rg" pitchFamily="34" charset="0"/>
              </a:rPr>
              <a:t>Data Sources</a:t>
            </a:r>
            <a:endParaRPr lang="de-DE" altLang="de-DE" sz="3629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0276"/>
              </p:ext>
            </p:extLst>
          </p:nvPr>
        </p:nvGraphicFramePr>
        <p:xfrm>
          <a:off x="999249" y="508687"/>
          <a:ext cx="8800048" cy="703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37"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6"/>
                        </a:rPr>
                        <a:t>EZB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7"/>
                        </a:rPr>
                        <a:t>FED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rId25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8"/>
                        </a:rPr>
                        <a:t>Peterson </a:t>
                      </a:r>
                      <a:r>
                        <a:rPr lang="de-DE" sz="2400" dirty="0" err="1">
                          <a:hlinkClick r:id="rId28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9"/>
                        </a:rPr>
                        <a:t>Brookins</a:t>
                      </a:r>
                      <a:r>
                        <a:rPr lang="de-DE" sz="2400" dirty="0">
                          <a:hlinkClick r:id="rId29"/>
                        </a:rPr>
                        <a:t> Institution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Steven G. </a:t>
            </a:r>
            <a:r>
              <a:rPr lang="en-US" altLang="de-DE" sz="1200" dirty="0" err="1">
                <a:solidFill>
                  <a:srgbClr val="000000"/>
                </a:solidFill>
                <a:hlinkClick r:id="rId3"/>
              </a:rPr>
              <a:t>Medema</a:t>
            </a:r>
            <a:endParaRPr lang="en-US" altLang="de-DE" sz="1200" dirty="0">
              <a:solidFill>
                <a:srgbClr val="000000"/>
              </a:solidFill>
              <a:hlinkClick r:id="rId3"/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(Diagnosis)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and Reality (Evaluation)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Economists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as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Scientists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and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chosing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			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B7BA434-4C36-4AF7-BB4D-B93D69B348CE}"/>
              </a:ext>
            </a:extLst>
          </p:cNvPr>
          <p:cNvGrpSpPr/>
          <p:nvPr/>
        </p:nvGrpSpPr>
        <p:grpSpPr>
          <a:xfrm>
            <a:off x="6308997" y="1190685"/>
            <a:ext cx="2112840" cy="844920"/>
            <a:chOff x="6308997" y="1190685"/>
            <a:chExt cx="211284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E973CEE-FAB0-4850-B313-22B183FE7797}"/>
                    </a:ext>
                  </a:extLst>
                </p14:cNvPr>
                <p14:cNvContentPartPr/>
                <p14:nvPr/>
              </p14:nvContentPartPr>
              <p14:xfrm>
                <a:off x="7782477" y="1985925"/>
                <a:ext cx="43200" cy="7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E973CEE-FAB0-4850-B313-22B183FE77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78157" y="1981605"/>
                  <a:ext cx="51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CBE04BD-5C8F-4C82-8BB0-9C175DA64231}"/>
                    </a:ext>
                  </a:extLst>
                </p14:cNvPr>
                <p14:cNvContentPartPr/>
                <p14:nvPr/>
              </p14:nvContentPartPr>
              <p14:xfrm>
                <a:off x="6308997" y="1190685"/>
                <a:ext cx="2112840" cy="844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CBE04BD-5C8F-4C82-8BB0-9C175DA642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04677" y="1186365"/>
                  <a:ext cx="2121480" cy="85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7B4F97D-2F3A-4A56-A621-2E63E3D0D209}"/>
              </a:ext>
            </a:extLst>
          </p:cNvPr>
          <p:cNvGrpSpPr/>
          <p:nvPr/>
        </p:nvGrpSpPr>
        <p:grpSpPr>
          <a:xfrm>
            <a:off x="1088997" y="1360965"/>
            <a:ext cx="5726520" cy="702000"/>
            <a:chOff x="1088997" y="1360965"/>
            <a:chExt cx="572652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2468EF0-5379-494C-BD05-30922E423A69}"/>
                    </a:ext>
                  </a:extLst>
                </p14:cNvPr>
                <p14:cNvContentPartPr/>
                <p14:nvPr/>
              </p14:nvContentPartPr>
              <p14:xfrm>
                <a:off x="1088997" y="1360965"/>
                <a:ext cx="972000" cy="90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2468EF0-5379-494C-BD05-30922E423A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4677" y="1356645"/>
                  <a:ext cx="980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34E2FB3-4750-4ED5-96EC-105D4CB76B57}"/>
                    </a:ext>
                  </a:extLst>
                </p14:cNvPr>
                <p14:cNvContentPartPr/>
                <p14:nvPr/>
              </p14:nvContentPartPr>
              <p14:xfrm>
                <a:off x="1749597" y="1556445"/>
                <a:ext cx="4973760" cy="47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34E2FB3-4750-4ED5-96EC-105D4CB76B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5277" y="1552125"/>
                  <a:ext cx="4982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DB416B-DECE-49D2-B588-AF9F81A67D7B}"/>
                    </a:ext>
                  </a:extLst>
                </p14:cNvPr>
                <p14:cNvContentPartPr/>
                <p14:nvPr/>
              </p14:nvContentPartPr>
              <p14:xfrm>
                <a:off x="6454797" y="1741125"/>
                <a:ext cx="360720" cy="321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DB416B-DECE-49D2-B588-AF9F81A67D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50477" y="1736805"/>
                  <a:ext cx="36936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9ADF0E9-1EE2-40B8-8D61-475230963C21}"/>
                  </a:ext>
                </a:extLst>
              </p14:cNvPr>
              <p14:cNvContentPartPr/>
              <p14:nvPr/>
            </p14:nvContentPartPr>
            <p14:xfrm>
              <a:off x="1319397" y="2734005"/>
              <a:ext cx="903240" cy="468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9ADF0E9-1EE2-40B8-8D61-475230963C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5077" y="2729685"/>
                <a:ext cx="9118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1659DA4-1E21-4AD0-B91E-6774831AB5C1}"/>
              </a:ext>
            </a:extLst>
          </p:cNvPr>
          <p:cNvGrpSpPr/>
          <p:nvPr/>
        </p:nvGrpSpPr>
        <p:grpSpPr>
          <a:xfrm>
            <a:off x="1789917" y="2600805"/>
            <a:ext cx="9759960" cy="850320"/>
            <a:chOff x="1789917" y="2600805"/>
            <a:chExt cx="975996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473251E-F95E-499A-BB53-432EF056F94E}"/>
                    </a:ext>
                  </a:extLst>
                </p14:cNvPr>
                <p14:cNvContentPartPr/>
                <p14:nvPr/>
              </p14:nvContentPartPr>
              <p14:xfrm>
                <a:off x="4305597" y="2615565"/>
                <a:ext cx="1108080" cy="39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473251E-F95E-499A-BB53-432EF056F9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01277" y="2611245"/>
                  <a:ext cx="1116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998F9-0B44-439F-82A9-BFBB6343578C}"/>
                    </a:ext>
                  </a:extLst>
                </p14:cNvPr>
                <p14:cNvContentPartPr/>
                <p14:nvPr/>
              </p14:nvContentPartPr>
              <p14:xfrm>
                <a:off x="9618117" y="2652285"/>
                <a:ext cx="47772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998F9-0B44-439F-82A9-BFBB634357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13797" y="2647965"/>
                  <a:ext cx="486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02D9816-5827-4B29-BD3F-219F09B91358}"/>
                    </a:ext>
                  </a:extLst>
                </p14:cNvPr>
                <p14:cNvContentPartPr/>
                <p14:nvPr/>
              </p14:nvContentPartPr>
              <p14:xfrm>
                <a:off x="3904197" y="3023085"/>
                <a:ext cx="1292040" cy="30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02D9816-5827-4B29-BD3F-219F09B913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99877" y="3018765"/>
                  <a:ext cx="130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3530447-127D-4070-8D09-E95F6E21943C}"/>
                    </a:ext>
                  </a:extLst>
                </p14:cNvPr>
                <p14:cNvContentPartPr/>
                <p14:nvPr/>
              </p14:nvContentPartPr>
              <p14:xfrm>
                <a:off x="1789917" y="2786205"/>
                <a:ext cx="8948160" cy="664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3530447-127D-4070-8D09-E95F6E2194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85597" y="2781885"/>
                  <a:ext cx="89568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0996DD6-7ABF-4442-830F-E9187E5EC27E}"/>
                    </a:ext>
                  </a:extLst>
                </p14:cNvPr>
                <p14:cNvContentPartPr/>
                <p14:nvPr/>
              </p14:nvContentPartPr>
              <p14:xfrm>
                <a:off x="10332357" y="3168165"/>
                <a:ext cx="521640" cy="273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0996DD6-7ABF-4442-830F-E9187E5EC2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28037" y="3163845"/>
                  <a:ext cx="530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8A0619-A67C-4531-A8FA-4F2FD0C7672B}"/>
                    </a:ext>
                  </a:extLst>
                </p14:cNvPr>
                <p14:cNvContentPartPr/>
                <p14:nvPr/>
              </p14:nvContentPartPr>
              <p14:xfrm>
                <a:off x="9953637" y="2600805"/>
                <a:ext cx="1596240" cy="506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8A0619-A67C-4531-A8FA-4F2FD0C767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9317" y="2596485"/>
                  <a:ext cx="1604880" cy="51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in Europe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AE434DC-097B-4FBA-9F5C-08B3CC2C7819}"/>
                  </a:ext>
                </a:extLst>
              </p14:cNvPr>
              <p14:cNvContentPartPr/>
              <p14:nvPr/>
            </p14:nvContentPartPr>
            <p14:xfrm>
              <a:off x="11025081" y="1427565"/>
              <a:ext cx="113760" cy="171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AE434DC-097B-4FBA-9F5C-08B3CC2C7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20761" y="1423245"/>
                <a:ext cx="1224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D2DEE5-4EE3-4D5E-8331-E2164A2DC761}"/>
                  </a:ext>
                </a:extLst>
              </p14:cNvPr>
              <p14:cNvContentPartPr/>
              <p14:nvPr/>
            </p14:nvContentPartPr>
            <p14:xfrm>
              <a:off x="10159641" y="517485"/>
              <a:ext cx="744120" cy="5551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D2DEE5-4EE3-4D5E-8331-E2164A2DC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21" y="513165"/>
                <a:ext cx="7527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B24379C-D7D8-4BDD-867A-1DA8AA0DA6CF}"/>
                  </a:ext>
                </a:extLst>
              </p14:cNvPr>
              <p14:cNvContentPartPr/>
              <p14:nvPr/>
            </p14:nvContentPartPr>
            <p14:xfrm>
              <a:off x="11000961" y="396165"/>
              <a:ext cx="120240" cy="174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B24379C-D7D8-4BDD-867A-1DA8AA0DA6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96641" y="391845"/>
                <a:ext cx="128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83B2B98-7281-48E5-92FF-D6043D2AB1C1}"/>
                  </a:ext>
                </a:extLst>
              </p14:cNvPr>
              <p14:cNvContentPartPr/>
              <p14:nvPr/>
            </p14:nvContentPartPr>
            <p14:xfrm>
              <a:off x="372681" y="1187805"/>
              <a:ext cx="7296120" cy="770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83B2B98-7281-48E5-92FF-D6043D2AB1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361" y="1183485"/>
                <a:ext cx="7304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9938761-E681-4A33-A5BA-F9D362FBB627}"/>
                  </a:ext>
                </a:extLst>
              </p14:cNvPr>
              <p14:cNvContentPartPr/>
              <p14:nvPr/>
            </p14:nvContentPartPr>
            <p14:xfrm>
              <a:off x="10346121" y="1337925"/>
              <a:ext cx="182160" cy="4032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9938761-E681-4A33-A5BA-F9D362FBB6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41801" y="1333605"/>
                <a:ext cx="1908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8E0C460-0F05-4316-8755-1A06AB892456}"/>
                  </a:ext>
                </a:extLst>
              </p14:cNvPr>
              <p14:cNvContentPartPr/>
              <p14:nvPr/>
            </p14:nvContentPartPr>
            <p14:xfrm>
              <a:off x="5221521" y="568605"/>
              <a:ext cx="2637360" cy="7081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8E0C460-0F05-4316-8755-1A06AB8924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7201" y="564285"/>
                <a:ext cx="26460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21EE0E4-7309-4E79-9E8A-414A43622A2E}"/>
                  </a:ext>
                </a:extLst>
              </p14:cNvPr>
              <p14:cNvContentPartPr/>
              <p14:nvPr/>
            </p14:nvContentPartPr>
            <p14:xfrm>
              <a:off x="5521401" y="608925"/>
              <a:ext cx="2227320" cy="713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21EE0E4-7309-4E79-9E8A-414A43622A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7081" y="604605"/>
                <a:ext cx="22359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EDA9D45-BCD9-45AD-9B30-2E9B411DBF42}"/>
                  </a:ext>
                </a:extLst>
              </p14:cNvPr>
              <p14:cNvContentPartPr/>
              <p14:nvPr/>
            </p14:nvContentPartPr>
            <p14:xfrm>
              <a:off x="1740321" y="483645"/>
              <a:ext cx="360" cy="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EDA9D45-BCD9-45AD-9B30-2E9B411DBF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6001" y="4793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F639AD7-59C8-4716-BDB4-9178E4CFAAEE}"/>
                  </a:ext>
                </a:extLst>
              </p14:cNvPr>
              <p14:cNvContentPartPr/>
              <p14:nvPr/>
            </p14:nvContentPartPr>
            <p14:xfrm>
              <a:off x="10037241" y="1347285"/>
              <a:ext cx="361440" cy="4507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F639AD7-59C8-4716-BDB4-9178E4CFAA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32921" y="1342965"/>
                <a:ext cx="370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D82374A-4840-4EB3-9035-104ECD1E9505}"/>
                  </a:ext>
                </a:extLst>
              </p14:cNvPr>
              <p14:cNvContentPartPr/>
              <p14:nvPr/>
            </p14:nvContentPartPr>
            <p14:xfrm>
              <a:off x="9869121" y="438285"/>
              <a:ext cx="63000" cy="946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D82374A-4840-4EB3-9035-104ECD1E95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64801" y="433965"/>
                <a:ext cx="7164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F943B66-B392-40B1-9297-CDA9DDCDD52D}"/>
                  </a:ext>
                </a:extLst>
              </p14:cNvPr>
              <p14:cNvContentPartPr/>
              <p14:nvPr/>
            </p14:nvContentPartPr>
            <p14:xfrm>
              <a:off x="9698481" y="1233165"/>
              <a:ext cx="1423080" cy="63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F943B66-B392-40B1-9297-CDA9DDCDD5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94161" y="1228845"/>
                <a:ext cx="143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13908E0-3291-487B-B432-BD03ADEF9F2B}"/>
                  </a:ext>
                </a:extLst>
              </p14:cNvPr>
              <p14:cNvContentPartPr/>
              <p14:nvPr/>
            </p14:nvContentPartPr>
            <p14:xfrm>
              <a:off x="11092401" y="1168365"/>
              <a:ext cx="126360" cy="183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13908E0-3291-487B-B432-BD03ADEF9F2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88081" y="1164045"/>
                <a:ext cx="135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20C8E6A-ADF0-4B91-9016-BC626ECFC106}"/>
                  </a:ext>
                </a:extLst>
              </p14:cNvPr>
              <p14:cNvContentPartPr/>
              <p14:nvPr/>
            </p14:nvContentPartPr>
            <p14:xfrm>
              <a:off x="9772641" y="269805"/>
              <a:ext cx="250560" cy="213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20C8E6A-ADF0-4B91-9016-BC626ECFC1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68321" y="265485"/>
                <a:ext cx="259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2120599-3735-46F1-9076-196F8D890F97}"/>
                  </a:ext>
                </a:extLst>
              </p14:cNvPr>
              <p14:cNvContentPartPr/>
              <p14:nvPr/>
            </p14:nvContentPartPr>
            <p14:xfrm>
              <a:off x="10266201" y="117885"/>
              <a:ext cx="66600" cy="147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2120599-3735-46F1-9076-196F8D890F9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1881" y="113565"/>
                <a:ext cx="75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4220B1A-7293-4D4A-B05F-BF91BE68BBEE}"/>
                  </a:ext>
                </a:extLst>
              </p14:cNvPr>
              <p14:cNvContentPartPr/>
              <p14:nvPr/>
            </p14:nvContentPartPr>
            <p14:xfrm>
              <a:off x="10331721" y="204285"/>
              <a:ext cx="103320" cy="69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4220B1A-7293-4D4A-B05F-BF91BE68BB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401" y="199965"/>
                <a:ext cx="111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EFA112A-4EFA-4730-A3D6-D946DF8CB23D}"/>
                  </a:ext>
                </a:extLst>
              </p14:cNvPr>
              <p14:cNvContentPartPr/>
              <p14:nvPr/>
            </p14:nvContentPartPr>
            <p14:xfrm>
              <a:off x="10462401" y="147405"/>
              <a:ext cx="70560" cy="112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EFA112A-4EFA-4730-A3D6-D946DF8CB2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58081" y="143085"/>
                <a:ext cx="79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3613CA7-5A2D-484F-8A28-1C18B2D47827}"/>
                  </a:ext>
                </a:extLst>
              </p14:cNvPr>
              <p14:cNvContentPartPr/>
              <p14:nvPr/>
            </p14:nvContentPartPr>
            <p14:xfrm>
              <a:off x="10551321" y="188805"/>
              <a:ext cx="155160" cy="493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3613CA7-5A2D-484F-8A28-1C18B2D4782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47001" y="184485"/>
                <a:ext cx="163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022CDB-2204-44C6-812D-5400EB4C1D5F}"/>
                  </a:ext>
                </a:extLst>
              </p14:cNvPr>
              <p14:cNvContentPartPr/>
              <p14:nvPr/>
            </p14:nvContentPartPr>
            <p14:xfrm>
              <a:off x="10852641" y="188805"/>
              <a:ext cx="329760" cy="586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022CDB-2204-44C6-812D-5400EB4C1D5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48321" y="184485"/>
                <a:ext cx="338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0EE892-B4BB-4E44-8138-1CFCB028BEFB}"/>
                  </a:ext>
                </a:extLst>
              </p14:cNvPr>
              <p14:cNvContentPartPr/>
              <p14:nvPr/>
            </p14:nvContentPartPr>
            <p14:xfrm>
              <a:off x="11209761" y="124365"/>
              <a:ext cx="81000" cy="102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0EE892-B4BB-4E44-8138-1CFCB028BE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05441" y="120045"/>
                <a:ext cx="89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F7A63E0-2AE9-4FD4-8DBB-D10E07EF9D7D}"/>
                  </a:ext>
                </a:extLst>
              </p14:cNvPr>
              <p14:cNvContentPartPr/>
              <p14:nvPr/>
            </p14:nvContentPartPr>
            <p14:xfrm>
              <a:off x="11255481" y="203565"/>
              <a:ext cx="22680" cy="22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F7A63E0-2AE9-4FD4-8DBB-D10E07EF9D7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51161" y="199245"/>
                <a:ext cx="31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3F37235-1264-4A8E-94D5-C293CAD85A77}"/>
                  </a:ext>
                </a:extLst>
              </p14:cNvPr>
              <p14:cNvContentPartPr/>
              <p14:nvPr/>
            </p14:nvContentPartPr>
            <p14:xfrm>
              <a:off x="11313441" y="119325"/>
              <a:ext cx="192960" cy="113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3F37235-1264-4A8E-94D5-C293CAD85A7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09121" y="115005"/>
                <a:ext cx="201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E28766F-5BA9-486C-AA98-C3888C797937}"/>
                  </a:ext>
                </a:extLst>
              </p14:cNvPr>
              <p14:cNvContentPartPr/>
              <p14:nvPr/>
            </p14:nvContentPartPr>
            <p14:xfrm>
              <a:off x="9511281" y="284205"/>
              <a:ext cx="180720" cy="128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E28766F-5BA9-486C-AA98-C3888C79793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506961" y="279885"/>
                <a:ext cx="189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B57DA24-1027-43F9-A5C9-7515B3EA72E9}"/>
                  </a:ext>
                </a:extLst>
              </p14:cNvPr>
              <p14:cNvContentPartPr/>
              <p14:nvPr/>
            </p14:nvContentPartPr>
            <p14:xfrm>
              <a:off x="10240281" y="498405"/>
              <a:ext cx="77400" cy="59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B57DA24-1027-43F9-A5C9-7515B3EA72E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35961" y="494085"/>
                <a:ext cx="86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71C7EAC-E2D0-4F65-9216-4446D4D3ADC8}"/>
                  </a:ext>
                </a:extLst>
              </p14:cNvPr>
              <p14:cNvContentPartPr/>
              <p14:nvPr/>
            </p14:nvContentPartPr>
            <p14:xfrm>
              <a:off x="10230561" y="449445"/>
              <a:ext cx="536400" cy="716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71C7EAC-E2D0-4F65-9216-4446D4D3AD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226241" y="445125"/>
                <a:ext cx="5450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9ED9538-1693-4723-800A-3ADF8AA38520}"/>
                  </a:ext>
                </a:extLst>
              </p14:cNvPr>
              <p14:cNvContentPartPr/>
              <p14:nvPr/>
            </p14:nvContentPartPr>
            <p14:xfrm>
              <a:off x="10894401" y="1073325"/>
              <a:ext cx="13680" cy="74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9ED9538-1693-4723-800A-3ADF8AA3852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890081" y="1069005"/>
                <a:ext cx="22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5BB6794-5F3C-47BD-9D76-C44F1C2EDB7B}"/>
                  </a:ext>
                </a:extLst>
              </p14:cNvPr>
              <p14:cNvContentPartPr/>
              <p14:nvPr/>
            </p14:nvContentPartPr>
            <p14:xfrm>
              <a:off x="10818801" y="1040565"/>
              <a:ext cx="169920" cy="1242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5BB6794-5F3C-47BD-9D76-C44F1C2EDB7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14481" y="1036245"/>
                <a:ext cx="178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21C0517-1C16-4B25-BA47-9CA375EB54FF}"/>
                  </a:ext>
                </a:extLst>
              </p14:cNvPr>
              <p14:cNvContentPartPr/>
              <p14:nvPr/>
            </p14:nvContentPartPr>
            <p14:xfrm>
              <a:off x="10478961" y="855885"/>
              <a:ext cx="360" cy="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21C0517-1C16-4B25-BA47-9CA375EB54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74641" y="8515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17D45F3-EE21-45E8-970D-096733CBEA31}"/>
                  </a:ext>
                </a:extLst>
              </p14:cNvPr>
              <p14:cNvContentPartPr/>
              <p14:nvPr/>
            </p14:nvContentPartPr>
            <p14:xfrm>
              <a:off x="10499481" y="837885"/>
              <a:ext cx="29520" cy="414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17D45F3-EE21-45E8-970D-096733CBEA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495161" y="833565"/>
                <a:ext cx="381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82346E3-0402-4399-9C90-D5C8BEC64B16}"/>
                  </a:ext>
                </a:extLst>
              </p14:cNvPr>
              <p14:cNvContentPartPr/>
              <p14:nvPr/>
            </p14:nvContentPartPr>
            <p14:xfrm>
              <a:off x="10426041" y="1461405"/>
              <a:ext cx="83520" cy="94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82346E3-0402-4399-9C90-D5C8BEC64B1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21721" y="1457085"/>
                <a:ext cx="921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43385F0-BCF7-4DE3-8AE6-483A85C345A7}"/>
                  </a:ext>
                </a:extLst>
              </p14:cNvPr>
              <p14:cNvContentPartPr/>
              <p14:nvPr/>
            </p14:nvContentPartPr>
            <p14:xfrm>
              <a:off x="10549881" y="1378245"/>
              <a:ext cx="93600" cy="83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43385F0-BCF7-4DE3-8AE6-483A85C345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45561" y="1373925"/>
                <a:ext cx="102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F8C8623-94EA-44F5-9BB4-1D085AEFE936}"/>
                  </a:ext>
                </a:extLst>
              </p14:cNvPr>
              <p14:cNvContentPartPr/>
              <p14:nvPr/>
            </p14:nvContentPartPr>
            <p14:xfrm>
              <a:off x="9946161" y="841485"/>
              <a:ext cx="143640" cy="16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F8C8623-94EA-44F5-9BB4-1D085AEFE9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41841" y="837165"/>
                <a:ext cx="152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1025990-FA49-4728-B063-BFD3474916ED}"/>
                  </a:ext>
                </a:extLst>
              </p14:cNvPr>
              <p14:cNvContentPartPr/>
              <p14:nvPr/>
            </p14:nvContentPartPr>
            <p14:xfrm>
              <a:off x="10176201" y="838965"/>
              <a:ext cx="79560" cy="64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1025990-FA49-4728-B063-BFD3474916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171881" y="834645"/>
                <a:ext cx="882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E2D0B8C-7EA6-417B-8300-873600DE5AB4}"/>
                  </a:ext>
                </a:extLst>
              </p14:cNvPr>
              <p14:cNvContentPartPr/>
              <p14:nvPr/>
            </p14:nvContentPartPr>
            <p14:xfrm>
              <a:off x="9638721" y="811245"/>
              <a:ext cx="117360" cy="507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E2D0B8C-7EA6-417B-8300-873600DE5AB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34401" y="806925"/>
                <a:ext cx="126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FB23E07-BF46-4F68-AB0C-47A02313BD8A}"/>
                  </a:ext>
                </a:extLst>
              </p14:cNvPr>
              <p14:cNvContentPartPr/>
              <p14:nvPr/>
            </p14:nvContentPartPr>
            <p14:xfrm>
              <a:off x="9762921" y="723765"/>
              <a:ext cx="70920" cy="82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FB23E07-BF46-4F68-AB0C-47A02313BD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58601" y="719445"/>
                <a:ext cx="79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2F6F01A-C434-4772-A502-C8CCB7E32BFA}"/>
                  </a:ext>
                </a:extLst>
              </p14:cNvPr>
              <p14:cNvContentPartPr/>
              <p14:nvPr/>
            </p14:nvContentPartPr>
            <p14:xfrm>
              <a:off x="9421641" y="829245"/>
              <a:ext cx="124560" cy="16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2F6F01A-C434-4772-A502-C8CCB7E32BF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417321" y="824925"/>
                <a:ext cx="133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83BF7CF-F3D0-4A9E-B685-367E7A6524DE}"/>
                  </a:ext>
                </a:extLst>
              </p14:cNvPr>
              <p14:cNvContentPartPr/>
              <p14:nvPr/>
            </p14:nvContentPartPr>
            <p14:xfrm>
              <a:off x="9459801" y="882525"/>
              <a:ext cx="67680" cy="15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83BF7CF-F3D0-4A9E-B685-367E7A6524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55481" y="878205"/>
                <a:ext cx="7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1F0202D-6D75-435B-B6DA-97DFEC8F5BAD}"/>
                  </a:ext>
                </a:extLst>
              </p14:cNvPr>
              <p14:cNvContentPartPr/>
              <p14:nvPr/>
            </p14:nvContentPartPr>
            <p14:xfrm>
              <a:off x="9040401" y="829965"/>
              <a:ext cx="97200" cy="1623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1F0202D-6D75-435B-B6DA-97DFEC8F5BA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36081" y="825645"/>
                <a:ext cx="105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3884162-AA40-4375-9ECD-20D719A066F3}"/>
                  </a:ext>
                </a:extLst>
              </p14:cNvPr>
              <p14:cNvContentPartPr/>
              <p14:nvPr/>
            </p14:nvContentPartPr>
            <p14:xfrm>
              <a:off x="9207801" y="810525"/>
              <a:ext cx="68760" cy="122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3884162-AA40-4375-9ECD-20D719A066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203481" y="806205"/>
                <a:ext cx="774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0C0AE29-B376-407A-84C2-AF1B367D9F10}"/>
                  </a:ext>
                </a:extLst>
              </p14:cNvPr>
              <p14:cNvContentPartPr/>
              <p14:nvPr/>
            </p14:nvContentPartPr>
            <p14:xfrm>
              <a:off x="9135801" y="847965"/>
              <a:ext cx="164160" cy="828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0C0AE29-B376-407A-84C2-AF1B367D9F1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31481" y="843645"/>
                <a:ext cx="172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4DDD7FA-7F4F-4678-B271-BF9BB510972B}"/>
                  </a:ext>
                </a:extLst>
              </p14:cNvPr>
              <p14:cNvContentPartPr/>
              <p14:nvPr/>
            </p14:nvContentPartPr>
            <p14:xfrm>
              <a:off x="9204201" y="1012125"/>
              <a:ext cx="71280" cy="1371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4DDD7FA-7F4F-4678-B271-BF9BB510972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199881" y="1007805"/>
                <a:ext cx="79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290E91D-00D7-4404-81DB-CE354CA97AA5}"/>
                  </a:ext>
                </a:extLst>
              </p14:cNvPr>
              <p14:cNvContentPartPr/>
              <p14:nvPr/>
            </p14:nvContentPartPr>
            <p14:xfrm>
              <a:off x="9323721" y="1018605"/>
              <a:ext cx="2880" cy="9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290E91D-00D7-4404-81DB-CE354CA97AA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19401" y="1014285"/>
                <a:ext cx="11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F26A35D-580C-4299-B3CC-35A725DEC10B}"/>
                  </a:ext>
                </a:extLst>
              </p14:cNvPr>
              <p14:cNvContentPartPr/>
              <p14:nvPr/>
            </p14:nvContentPartPr>
            <p14:xfrm>
              <a:off x="9329841" y="957045"/>
              <a:ext cx="144360" cy="878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F26A35D-580C-4299-B3CC-35A725DEC1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25521" y="952725"/>
                <a:ext cx="153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80D76DD2-093F-424F-9967-02444B6283CB}"/>
                  </a:ext>
                </a:extLst>
              </p14:cNvPr>
              <p14:cNvContentPartPr/>
              <p14:nvPr/>
            </p14:nvContentPartPr>
            <p14:xfrm>
              <a:off x="9852561" y="616125"/>
              <a:ext cx="136800" cy="403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80D76DD2-093F-424F-9967-02444B6283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848241" y="611805"/>
                <a:ext cx="145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6A9D46C-9691-4819-894E-4E76EB21AC16}"/>
                  </a:ext>
                </a:extLst>
              </p14:cNvPr>
              <p14:cNvContentPartPr/>
              <p14:nvPr/>
            </p14:nvContentPartPr>
            <p14:xfrm>
              <a:off x="9566361" y="565005"/>
              <a:ext cx="164520" cy="106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6A9D46C-9691-4819-894E-4E76EB21AC1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562041" y="560685"/>
                <a:ext cx="173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B6C28D7-0111-4307-BFCF-229434A6738D}"/>
                  </a:ext>
                </a:extLst>
              </p14:cNvPr>
              <p14:cNvContentPartPr/>
              <p14:nvPr/>
            </p14:nvContentPartPr>
            <p14:xfrm>
              <a:off x="9548001" y="670845"/>
              <a:ext cx="168120" cy="24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B6C28D7-0111-4307-BFCF-229434A6738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43681" y="666525"/>
                <a:ext cx="176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506990E-1D8F-43E5-94E5-CC4F6F5BFFBA}"/>
                  </a:ext>
                </a:extLst>
              </p14:cNvPr>
              <p14:cNvContentPartPr/>
              <p14:nvPr/>
            </p14:nvContentPartPr>
            <p14:xfrm>
              <a:off x="9378801" y="593805"/>
              <a:ext cx="48600" cy="22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506990E-1D8F-43E5-94E5-CC4F6F5BFFB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374481" y="589485"/>
                <a:ext cx="57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E2F5A81-BAF1-45DF-8D79-D1370D20711E}"/>
                  </a:ext>
                </a:extLst>
              </p14:cNvPr>
              <p14:cNvContentPartPr/>
              <p14:nvPr/>
            </p14:nvContentPartPr>
            <p14:xfrm>
              <a:off x="9359001" y="625845"/>
              <a:ext cx="78840" cy="280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E2F5A81-BAF1-45DF-8D79-D1370D20711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354681" y="621525"/>
                <a:ext cx="87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486E04D-0D48-4CD2-8928-3FB7D4830D2E}"/>
                  </a:ext>
                </a:extLst>
              </p14:cNvPr>
              <p14:cNvContentPartPr/>
              <p14:nvPr/>
            </p14:nvContentPartPr>
            <p14:xfrm>
              <a:off x="8918361" y="616485"/>
              <a:ext cx="68040" cy="1116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486E04D-0D48-4CD2-8928-3FB7D4830D2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914041" y="612165"/>
                <a:ext cx="76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F3C7B1D9-FA84-4C20-980B-4B2F38F23245}"/>
                  </a:ext>
                </a:extLst>
              </p14:cNvPr>
              <p14:cNvContentPartPr/>
              <p14:nvPr/>
            </p14:nvContentPartPr>
            <p14:xfrm>
              <a:off x="9005121" y="571125"/>
              <a:ext cx="85680" cy="1306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F3C7B1D9-FA84-4C20-980B-4B2F38F232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00801" y="566805"/>
                <a:ext cx="94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5F677C1-41E8-4C00-873A-CFAE1B9E1C3A}"/>
                  </a:ext>
                </a:extLst>
              </p14:cNvPr>
              <p14:cNvContentPartPr/>
              <p14:nvPr/>
            </p14:nvContentPartPr>
            <p14:xfrm>
              <a:off x="9139401" y="556725"/>
              <a:ext cx="56160" cy="1155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5F677C1-41E8-4C00-873A-CFAE1B9E1C3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35081" y="552405"/>
                <a:ext cx="64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62D0D53-CAC6-4DB5-B0A3-6986D6A13F6E}"/>
                  </a:ext>
                </a:extLst>
              </p14:cNvPr>
              <p14:cNvContentPartPr/>
              <p14:nvPr/>
            </p14:nvContentPartPr>
            <p14:xfrm>
              <a:off x="9088281" y="589485"/>
              <a:ext cx="113400" cy="676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62D0D53-CAC6-4DB5-B0A3-6986D6A13F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83961" y="585165"/>
                <a:ext cx="122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58CA41E-2296-48CF-BC8C-D3A5DDE6F6AF}"/>
                  </a:ext>
                </a:extLst>
              </p14:cNvPr>
              <p14:cNvContentPartPr/>
              <p14:nvPr/>
            </p14:nvContentPartPr>
            <p14:xfrm>
              <a:off x="10683441" y="626925"/>
              <a:ext cx="138960" cy="43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58CA41E-2296-48CF-BC8C-D3A5DDE6F6A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679121" y="622605"/>
                <a:ext cx="147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A9534AD-0489-43BC-962E-27C1A2710507}"/>
                  </a:ext>
                </a:extLst>
              </p14:cNvPr>
              <p14:cNvContentPartPr/>
              <p14:nvPr/>
            </p14:nvContentPartPr>
            <p14:xfrm>
              <a:off x="10707561" y="671565"/>
              <a:ext cx="13320" cy="5950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A9534AD-0489-43BC-962E-27C1A27105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703241" y="667245"/>
                <a:ext cx="2196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721FE93-A8B9-4AD9-8AA2-ADB8CB3EE815}"/>
                  </a:ext>
                </a:extLst>
              </p14:cNvPr>
              <p14:cNvContentPartPr/>
              <p14:nvPr/>
            </p14:nvContentPartPr>
            <p14:xfrm>
              <a:off x="10269801" y="602445"/>
              <a:ext cx="117000" cy="442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721FE93-A8B9-4AD9-8AA2-ADB8CB3EE81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65481" y="598125"/>
                <a:ext cx="125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B113C82-9EB9-4F56-9C99-191F6A78867D}"/>
                  </a:ext>
                </a:extLst>
              </p14:cNvPr>
              <p14:cNvContentPartPr/>
              <p14:nvPr/>
            </p14:nvContentPartPr>
            <p14:xfrm>
              <a:off x="10331721" y="663645"/>
              <a:ext cx="2880" cy="1346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B113C82-9EB9-4F56-9C99-191F6A7886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27401" y="659325"/>
                <a:ext cx="11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85FAA87-0A5B-499E-BA8D-3CBED21D26C2}"/>
                  </a:ext>
                </a:extLst>
              </p14:cNvPr>
              <p14:cNvContentPartPr/>
              <p14:nvPr/>
            </p14:nvContentPartPr>
            <p14:xfrm>
              <a:off x="10339281" y="842205"/>
              <a:ext cx="9720" cy="3787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85FAA87-0A5B-499E-BA8D-3CBED21D26C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334961" y="837885"/>
                <a:ext cx="183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B5190B5-CDFE-4C46-BC5D-B8841C819750}"/>
                  </a:ext>
                </a:extLst>
              </p14:cNvPr>
              <p14:cNvContentPartPr/>
              <p14:nvPr/>
            </p14:nvContentPartPr>
            <p14:xfrm>
              <a:off x="10337121" y="1268085"/>
              <a:ext cx="9720" cy="378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B5190B5-CDFE-4C46-BC5D-B8841C81975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32801" y="1263765"/>
                <a:ext cx="18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B204F0C-08BC-40AA-B535-457B5A8875EE}"/>
                  </a:ext>
                </a:extLst>
              </p14:cNvPr>
              <p14:cNvContentPartPr/>
              <p14:nvPr/>
            </p14:nvContentPartPr>
            <p14:xfrm>
              <a:off x="10185201" y="1436925"/>
              <a:ext cx="147600" cy="147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B204F0C-08BC-40AA-B535-457B5A8875E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180881" y="1432605"/>
                <a:ext cx="156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93DB37F-A653-47DE-9365-76412D20EE78}"/>
                  </a:ext>
                </a:extLst>
              </p14:cNvPr>
              <p14:cNvContentPartPr/>
              <p14:nvPr/>
            </p14:nvContentPartPr>
            <p14:xfrm>
              <a:off x="10111401" y="1629525"/>
              <a:ext cx="213480" cy="727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93DB37F-A653-47DE-9365-76412D20EE7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07081" y="1625205"/>
                <a:ext cx="222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A983A11-560F-42DC-BEEB-1036646E5F8E}"/>
                  </a:ext>
                </a:extLst>
              </p14:cNvPr>
              <p14:cNvContentPartPr/>
              <p14:nvPr/>
            </p14:nvContentPartPr>
            <p14:xfrm>
              <a:off x="10329921" y="536205"/>
              <a:ext cx="18720" cy="1832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A983A11-560F-42DC-BEEB-1036646E5F8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325601" y="531885"/>
                <a:ext cx="27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9B22D98-1392-484E-897B-263E8D09AAB5}"/>
                  </a:ext>
                </a:extLst>
              </p14:cNvPr>
              <p14:cNvContentPartPr/>
              <p14:nvPr/>
            </p14:nvContentPartPr>
            <p14:xfrm>
              <a:off x="10716561" y="577245"/>
              <a:ext cx="26280" cy="119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9B22D98-1392-484E-897B-263E8D09AAB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712241" y="572925"/>
                <a:ext cx="34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FA611712-4B09-4F42-8236-FF32370FA60B}"/>
                  </a:ext>
                </a:extLst>
              </p14:cNvPr>
              <p14:cNvContentPartPr/>
              <p14:nvPr/>
            </p14:nvContentPartPr>
            <p14:xfrm>
              <a:off x="10501281" y="792525"/>
              <a:ext cx="46800" cy="709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FA611712-4B09-4F42-8236-FF32370FA60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96961" y="788205"/>
                <a:ext cx="55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7121524-CA59-4E38-8DD6-EC316F246C18}"/>
                  </a:ext>
                </a:extLst>
              </p14:cNvPr>
              <p14:cNvContentPartPr/>
              <p14:nvPr/>
            </p14:nvContentPartPr>
            <p14:xfrm>
              <a:off x="10499481" y="588405"/>
              <a:ext cx="32040" cy="2070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7121524-CA59-4E38-8DD6-EC316F246C1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95161" y="584085"/>
                <a:ext cx="40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3E75C08-BD43-4391-BA50-937BBE9BF3FD}"/>
                  </a:ext>
                </a:extLst>
              </p14:cNvPr>
              <p14:cNvContentPartPr/>
              <p14:nvPr/>
            </p14:nvContentPartPr>
            <p14:xfrm>
              <a:off x="10327761" y="591285"/>
              <a:ext cx="200520" cy="421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3E75C08-BD43-4391-BA50-937BBE9BF3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323441" y="586965"/>
                <a:ext cx="209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2CBD79A-A529-4F0D-AA83-ED94E7AF071E}"/>
                  </a:ext>
                </a:extLst>
              </p14:cNvPr>
              <p14:cNvContentPartPr/>
              <p14:nvPr/>
            </p14:nvContentPartPr>
            <p14:xfrm>
              <a:off x="10478961" y="1240365"/>
              <a:ext cx="12960" cy="1177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2CBD79A-A529-4F0D-AA83-ED94E7AF071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474641" y="1236045"/>
                <a:ext cx="21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F25E353-D1B0-48FE-82C6-3F0B371E7D1F}"/>
                  </a:ext>
                </a:extLst>
              </p14:cNvPr>
              <p14:cNvContentPartPr/>
              <p14:nvPr/>
            </p14:nvContentPartPr>
            <p14:xfrm>
              <a:off x="10424241" y="1421085"/>
              <a:ext cx="120240" cy="180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F25E353-D1B0-48FE-82C6-3F0B371E7D1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419921" y="1416765"/>
                <a:ext cx="128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42208E3-BE0D-4499-B434-9E9C00353FD7}"/>
                  </a:ext>
                </a:extLst>
              </p14:cNvPr>
              <p14:cNvContentPartPr/>
              <p14:nvPr/>
            </p14:nvContentPartPr>
            <p14:xfrm>
              <a:off x="10423521" y="1398765"/>
              <a:ext cx="111240" cy="2178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42208E3-BE0D-4499-B434-9E9C00353FD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201" y="1394445"/>
                <a:ext cx="119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713AD7C-2C41-4D2C-9896-9CF4C812C745}"/>
                  </a:ext>
                </a:extLst>
              </p14:cNvPr>
              <p14:cNvContentPartPr/>
              <p14:nvPr/>
            </p14:nvContentPartPr>
            <p14:xfrm>
              <a:off x="10468161" y="323805"/>
              <a:ext cx="507960" cy="2026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713AD7C-2C41-4D2C-9896-9CF4C812C74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63841" y="319485"/>
                <a:ext cx="516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91EE251-ECB1-41A3-AB6C-42C12C2C97C9}"/>
                  </a:ext>
                </a:extLst>
              </p14:cNvPr>
              <p14:cNvContentPartPr/>
              <p14:nvPr/>
            </p14:nvContentPartPr>
            <p14:xfrm>
              <a:off x="10407321" y="415965"/>
              <a:ext cx="165960" cy="1623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91EE251-ECB1-41A3-AB6C-42C12C2C97C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03001" y="411645"/>
                <a:ext cx="174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626EDE6-39DC-49D2-8156-FE0261E91E7E}"/>
                  </a:ext>
                </a:extLst>
              </p14:cNvPr>
              <p14:cNvContentPartPr/>
              <p14:nvPr/>
            </p14:nvContentPartPr>
            <p14:xfrm>
              <a:off x="11064681" y="302925"/>
              <a:ext cx="198720" cy="691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626EDE6-39DC-49D2-8156-FE0261E91E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060361" y="298605"/>
                <a:ext cx="207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D1C4D0A3-0BCC-45F1-B3CA-19FC6F336261}"/>
                  </a:ext>
                </a:extLst>
              </p14:cNvPr>
              <p14:cNvContentPartPr/>
              <p14:nvPr/>
            </p14:nvContentPartPr>
            <p14:xfrm>
              <a:off x="11292201" y="297165"/>
              <a:ext cx="223560" cy="633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D1C4D0A3-0BCC-45F1-B3CA-19FC6F33626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287881" y="292845"/>
                <a:ext cx="232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7A6FBDB-D068-48BF-9251-D0937D5C9955}"/>
                  </a:ext>
                </a:extLst>
              </p14:cNvPr>
              <p14:cNvContentPartPr/>
              <p14:nvPr/>
            </p14:nvContentPartPr>
            <p14:xfrm>
              <a:off x="11526561" y="310485"/>
              <a:ext cx="58320" cy="1461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7A6FBDB-D068-48BF-9251-D0937D5C995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522241" y="306165"/>
                <a:ext cx="66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BCEF48E-27C8-441B-9DC0-F60CCE580852}"/>
                  </a:ext>
                </a:extLst>
              </p14:cNvPr>
              <p14:cNvContentPartPr/>
              <p14:nvPr/>
            </p14:nvContentPartPr>
            <p14:xfrm>
              <a:off x="11598921" y="274845"/>
              <a:ext cx="82080" cy="98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BCEF48E-27C8-441B-9DC0-F60CCE58085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594601" y="270525"/>
                <a:ext cx="90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75CFC9C5-08FF-4C0A-9464-6583D54A78A0}"/>
                  </a:ext>
                </a:extLst>
              </p14:cNvPr>
              <p14:cNvContentPartPr/>
              <p14:nvPr/>
            </p14:nvContentPartPr>
            <p14:xfrm>
              <a:off x="11685681" y="322725"/>
              <a:ext cx="65160" cy="1710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75CFC9C5-08FF-4C0A-9464-6583D54A78A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681361" y="318405"/>
                <a:ext cx="73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F19DBABE-1FB4-44A8-BC26-0245CA049599}"/>
                  </a:ext>
                </a:extLst>
              </p14:cNvPr>
              <p14:cNvContentPartPr/>
              <p14:nvPr/>
            </p14:nvContentPartPr>
            <p14:xfrm>
              <a:off x="11768121" y="328845"/>
              <a:ext cx="183960" cy="403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F19DBABE-1FB4-44A8-BC26-0245CA04959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763801" y="324525"/>
                <a:ext cx="192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8841534D-6A6E-42B0-95D9-B2FBD05834B3}"/>
                  </a:ext>
                </a:extLst>
              </p14:cNvPr>
              <p14:cNvContentPartPr/>
              <p14:nvPr/>
            </p14:nvContentPartPr>
            <p14:xfrm>
              <a:off x="11954961" y="338565"/>
              <a:ext cx="52560" cy="450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8841534D-6A6E-42B0-95D9-B2FBD05834B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950641" y="334245"/>
                <a:ext cx="61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C08F2BA-CBCF-4CD7-811C-FB93F3002D74}"/>
                  </a:ext>
                </a:extLst>
              </p14:cNvPr>
              <p14:cNvContentPartPr/>
              <p14:nvPr/>
            </p14:nvContentPartPr>
            <p14:xfrm>
              <a:off x="12024441" y="239205"/>
              <a:ext cx="143280" cy="1562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C08F2BA-CBCF-4CD7-811C-FB93F3002D7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2020121" y="234885"/>
                <a:ext cx="151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065E554-2B7B-4747-AF3A-E502C60640DD}"/>
                  </a:ext>
                </a:extLst>
              </p14:cNvPr>
              <p14:cNvContentPartPr/>
              <p14:nvPr/>
            </p14:nvContentPartPr>
            <p14:xfrm>
              <a:off x="10894041" y="292845"/>
              <a:ext cx="285120" cy="3895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065E554-2B7B-4747-AF3A-E502C60640D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889721" y="288525"/>
                <a:ext cx="293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969A6B5-22D9-4431-88F6-AC9C2A0CF56A}"/>
                  </a:ext>
                </a:extLst>
              </p14:cNvPr>
              <p14:cNvContentPartPr/>
              <p14:nvPr/>
            </p14:nvContentPartPr>
            <p14:xfrm>
              <a:off x="10768401" y="925365"/>
              <a:ext cx="259560" cy="3614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969A6B5-22D9-4431-88F6-AC9C2A0CF56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764081" y="921045"/>
                <a:ext cx="268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FA7D02B-E6C3-4539-A938-7C6D10E4576E}"/>
                  </a:ext>
                </a:extLst>
              </p14:cNvPr>
              <p14:cNvContentPartPr/>
              <p14:nvPr/>
            </p14:nvContentPartPr>
            <p14:xfrm>
              <a:off x="11038041" y="200685"/>
              <a:ext cx="1166760" cy="353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FA7D02B-E6C3-4539-A938-7C6D10E4576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033721" y="196365"/>
                <a:ext cx="1175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D54BE94-0CF4-43CA-A56A-3512056AFF42}"/>
                  </a:ext>
                </a:extLst>
              </p14:cNvPr>
              <p14:cNvContentPartPr/>
              <p14:nvPr/>
            </p14:nvContentPartPr>
            <p14:xfrm>
              <a:off x="10058481" y="1391205"/>
              <a:ext cx="264600" cy="4237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D54BE94-0CF4-43CA-A56A-3512056AFF4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054161" y="1386885"/>
                <a:ext cx="2732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BC642C8-357C-4D00-81C3-FB97C6C7203F}"/>
                  </a:ext>
                </a:extLst>
              </p14:cNvPr>
              <p14:cNvContentPartPr/>
              <p14:nvPr/>
            </p14:nvContentPartPr>
            <p14:xfrm>
              <a:off x="9734481" y="437925"/>
              <a:ext cx="308160" cy="3661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BC642C8-357C-4D00-81C3-FB97C6C7203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730161" y="433605"/>
                <a:ext cx="31680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A15F9A6C-DE6B-4F6A-B284-A1C1BB157D25}"/>
              </a:ext>
            </a:extLst>
          </p:cNvPr>
          <p:cNvGrpSpPr/>
          <p:nvPr/>
        </p:nvGrpSpPr>
        <p:grpSpPr>
          <a:xfrm>
            <a:off x="2943441" y="1794765"/>
            <a:ext cx="9175680" cy="2322720"/>
            <a:chOff x="2943441" y="1794765"/>
            <a:chExt cx="9175680" cy="23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2D2B6FB-26E7-49CD-A516-89BBEA994E5D}"/>
                    </a:ext>
                  </a:extLst>
                </p14:cNvPr>
                <p14:cNvContentPartPr/>
                <p14:nvPr/>
              </p14:nvContentPartPr>
              <p14:xfrm>
                <a:off x="9850041" y="1873965"/>
                <a:ext cx="213480" cy="134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2D2B6FB-26E7-49CD-A516-89BBEA994E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45721" y="1869645"/>
                  <a:ext cx="22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1A2C5D3-3E06-4B01-AD6E-5C189D25032B}"/>
                    </a:ext>
                  </a:extLst>
                </p14:cNvPr>
                <p14:cNvContentPartPr/>
                <p14:nvPr/>
              </p14:nvContentPartPr>
              <p14:xfrm>
                <a:off x="10115361" y="1907445"/>
                <a:ext cx="130320" cy="9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1A2C5D3-3E06-4B01-AD6E-5C189D2503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11041" y="1903125"/>
                  <a:ext cx="138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42BAB3E-151E-48CF-AB51-F5662BE0B8D2}"/>
                    </a:ext>
                  </a:extLst>
                </p14:cNvPr>
                <p14:cNvContentPartPr/>
                <p14:nvPr/>
              </p14:nvContentPartPr>
              <p14:xfrm>
                <a:off x="10129041" y="1947045"/>
                <a:ext cx="108000" cy="10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2BAB3E-151E-48CF-AB51-F5662BE0B8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24721" y="1942725"/>
                  <a:ext cx="116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B04E2E-A7B4-42FF-BDBE-E3BAAA4DE052}"/>
                    </a:ext>
                  </a:extLst>
                </p14:cNvPr>
                <p14:cNvContentPartPr/>
                <p14:nvPr/>
              </p14:nvContentPartPr>
              <p14:xfrm>
                <a:off x="9800721" y="2068005"/>
                <a:ext cx="230400" cy="18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B04E2E-A7B4-42FF-BDBE-E3BAAA4DE05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96401" y="2063685"/>
                  <a:ext cx="239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1FC25E7-635F-4C5A-B48D-84D939A7D4C0}"/>
                    </a:ext>
                  </a:extLst>
                </p14:cNvPr>
                <p14:cNvContentPartPr/>
                <p14:nvPr/>
              </p14:nvContentPartPr>
              <p14:xfrm>
                <a:off x="10291041" y="1848765"/>
                <a:ext cx="105840" cy="14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1FC25E7-635F-4C5A-B48D-84D939A7D4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86721" y="1844445"/>
                  <a:ext cx="114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D47E58-8E0C-4FEE-9B0D-F2DDAD9E5466}"/>
                    </a:ext>
                  </a:extLst>
                </p14:cNvPr>
                <p14:cNvContentPartPr/>
                <p14:nvPr/>
              </p14:nvContentPartPr>
              <p14:xfrm>
                <a:off x="10439361" y="1828965"/>
                <a:ext cx="93960" cy="137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D47E58-8E0C-4FEE-9B0D-F2DDAD9E54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5041" y="1824645"/>
                  <a:ext cx="102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B1E9E7A-3E06-4558-BABA-9CF4C54ABF46}"/>
                    </a:ext>
                  </a:extLst>
                </p14:cNvPr>
                <p14:cNvContentPartPr/>
                <p14:nvPr/>
              </p14:nvContentPartPr>
              <p14:xfrm>
                <a:off x="10611801" y="1830045"/>
                <a:ext cx="92160" cy="105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B1E9E7A-3E06-4558-BABA-9CF4C54ABF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07481" y="1825725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775283-8AB2-4619-98F0-DEA4944F4D66}"/>
                    </a:ext>
                  </a:extLst>
                </p14:cNvPr>
                <p14:cNvContentPartPr/>
                <p14:nvPr/>
              </p14:nvContentPartPr>
              <p14:xfrm>
                <a:off x="10579401" y="1861725"/>
                <a:ext cx="104760" cy="38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775283-8AB2-4619-98F0-DEA4944F4D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75081" y="1857405"/>
                  <a:ext cx="113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6B60C3-F1A1-4710-A423-D57B2B5068D4}"/>
                    </a:ext>
                  </a:extLst>
                </p14:cNvPr>
                <p14:cNvContentPartPr/>
                <p14:nvPr/>
              </p14:nvContentPartPr>
              <p14:xfrm>
                <a:off x="10553121" y="1893045"/>
                <a:ext cx="117720" cy="30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6B60C3-F1A1-4710-A423-D57B2B5068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48801" y="1888725"/>
                  <a:ext cx="126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5EE71C-D174-4BEA-9116-A4E88EB0058A}"/>
                    </a:ext>
                  </a:extLst>
                </p14:cNvPr>
                <p14:cNvContentPartPr/>
                <p14:nvPr/>
              </p14:nvContentPartPr>
              <p14:xfrm>
                <a:off x="10797201" y="1854165"/>
                <a:ext cx="70920" cy="150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5EE71C-D174-4BEA-9116-A4E88EB005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92881" y="1849845"/>
                  <a:ext cx="79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12351B1-EC37-417A-BA92-893A113E58B2}"/>
                    </a:ext>
                  </a:extLst>
                </p14:cNvPr>
                <p14:cNvContentPartPr/>
                <p14:nvPr/>
              </p14:nvContentPartPr>
              <p14:xfrm>
                <a:off x="10918521" y="1895205"/>
                <a:ext cx="11520" cy="5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12351B1-EC37-417A-BA92-893A113E58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14201" y="1890885"/>
                  <a:ext cx="20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77F668D-F109-4962-87CB-749E59C57010}"/>
                    </a:ext>
                  </a:extLst>
                </p14:cNvPr>
                <p14:cNvContentPartPr/>
                <p14:nvPr/>
              </p14:nvContentPartPr>
              <p14:xfrm>
                <a:off x="10964601" y="1794765"/>
                <a:ext cx="165600" cy="113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77F668D-F109-4962-87CB-749E59C570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60281" y="1790445"/>
                  <a:ext cx="174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A5E1BEC-8973-4F2E-A34A-18A22F474D24}"/>
                    </a:ext>
                  </a:extLst>
                </p14:cNvPr>
                <p14:cNvContentPartPr/>
                <p14:nvPr/>
              </p14:nvContentPartPr>
              <p14:xfrm>
                <a:off x="6775281" y="2136045"/>
                <a:ext cx="206280" cy="108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A5E1BEC-8973-4F2E-A34A-18A22F474D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70961" y="2131725"/>
                  <a:ext cx="21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499E253-24D6-4AD5-BCF1-F59BF3445E61}"/>
                    </a:ext>
                  </a:extLst>
                </p14:cNvPr>
                <p14:cNvContentPartPr/>
                <p14:nvPr/>
              </p14:nvContentPartPr>
              <p14:xfrm>
                <a:off x="6917841" y="2151885"/>
                <a:ext cx="104400" cy="11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499E253-24D6-4AD5-BCF1-F59BF3445E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13521" y="2147565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219C052-EFEA-4410-BDFE-EB72DD95D28D}"/>
                    </a:ext>
                  </a:extLst>
                </p14:cNvPr>
                <p14:cNvContentPartPr/>
                <p14:nvPr/>
              </p14:nvContentPartPr>
              <p14:xfrm>
                <a:off x="7123041" y="2132805"/>
                <a:ext cx="230760" cy="214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219C052-EFEA-4410-BDFE-EB72DD95D2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18721" y="2128485"/>
                  <a:ext cx="23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6D02D9-0C02-4289-8E9F-F8210199DA03}"/>
                    </a:ext>
                  </a:extLst>
                </p14:cNvPr>
                <p14:cNvContentPartPr/>
                <p14:nvPr/>
              </p14:nvContentPartPr>
              <p14:xfrm>
                <a:off x="7368201" y="2067645"/>
                <a:ext cx="106920" cy="142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6D02D9-0C02-4289-8E9F-F8210199DA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63881" y="2063325"/>
                  <a:ext cx="11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A061CB9-E991-4407-8FC0-11EC7FC8AE40}"/>
                    </a:ext>
                  </a:extLst>
                </p14:cNvPr>
                <p14:cNvContentPartPr/>
                <p14:nvPr/>
              </p14:nvContentPartPr>
              <p14:xfrm>
                <a:off x="7458921" y="2125245"/>
                <a:ext cx="166320" cy="163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A061CB9-E991-4407-8FC0-11EC7FC8AE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54601" y="2120925"/>
                  <a:ext cx="17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D4E1E9-7017-4B8D-B766-3C64109BAF73}"/>
                    </a:ext>
                  </a:extLst>
                </p14:cNvPr>
                <p14:cNvContentPartPr/>
                <p14:nvPr/>
              </p14:nvContentPartPr>
              <p14:xfrm>
                <a:off x="7704441" y="2156205"/>
                <a:ext cx="18576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D4E1E9-7017-4B8D-B766-3C64109BAF7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00121" y="2151885"/>
                  <a:ext cx="194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BE12C24-7DE9-422E-90EE-8E1967F88E06}"/>
                    </a:ext>
                  </a:extLst>
                </p14:cNvPr>
                <p14:cNvContentPartPr/>
                <p14:nvPr/>
              </p14:nvContentPartPr>
              <p14:xfrm>
                <a:off x="7915041" y="2053245"/>
                <a:ext cx="261000" cy="151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BE12C24-7DE9-422E-90EE-8E1967F88E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10721" y="2048925"/>
                  <a:ext cx="269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EE8E488-42F7-4DFE-A78E-109586184723}"/>
                    </a:ext>
                  </a:extLst>
                </p14:cNvPr>
                <p14:cNvContentPartPr/>
                <p14:nvPr/>
              </p14:nvContentPartPr>
              <p14:xfrm>
                <a:off x="8317161" y="2026605"/>
                <a:ext cx="9360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EE8E488-42F7-4DFE-A78E-1095861847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12841" y="2022285"/>
                  <a:ext cx="102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929DA6-907B-48D6-BCD6-BA310CEB04E8}"/>
                    </a:ext>
                  </a:extLst>
                </p14:cNvPr>
                <p14:cNvContentPartPr/>
                <p14:nvPr/>
              </p14:nvContentPartPr>
              <p14:xfrm>
                <a:off x="8432001" y="2086005"/>
                <a:ext cx="109800" cy="86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929DA6-907B-48D6-BCD6-BA310CEB04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27681" y="2081685"/>
                  <a:ext cx="118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8DB672D-E005-4DF3-B6FE-3A5975B01432}"/>
                    </a:ext>
                  </a:extLst>
                </p14:cNvPr>
                <p14:cNvContentPartPr/>
                <p14:nvPr/>
              </p14:nvContentPartPr>
              <p14:xfrm>
                <a:off x="8550441" y="1998525"/>
                <a:ext cx="469440" cy="165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8DB672D-E005-4DF3-B6FE-3A5975B014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46121" y="1994205"/>
                  <a:ext cx="478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A5CBEB3-8563-49BD-9FFC-E0E02DA77AAD}"/>
                    </a:ext>
                  </a:extLst>
                </p14:cNvPr>
                <p14:cNvContentPartPr/>
                <p14:nvPr/>
              </p14:nvContentPartPr>
              <p14:xfrm>
                <a:off x="9015561" y="2047845"/>
                <a:ext cx="111960" cy="68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A5CBEB3-8563-49BD-9FFC-E0E02DA77AA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11241" y="2043525"/>
                  <a:ext cx="120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180A21-8430-44B9-B035-FD9AA55807B7}"/>
                    </a:ext>
                  </a:extLst>
                </p14:cNvPr>
                <p14:cNvContentPartPr/>
                <p14:nvPr/>
              </p14:nvContentPartPr>
              <p14:xfrm>
                <a:off x="8409681" y="2268525"/>
                <a:ext cx="177120" cy="185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180A21-8430-44B9-B035-FD9AA55807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05361" y="2264205"/>
                  <a:ext cx="185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DC1F8A2-7E2A-4F1A-98D1-8A259276CBCD}"/>
                    </a:ext>
                  </a:extLst>
                </p14:cNvPr>
                <p14:cNvContentPartPr/>
                <p14:nvPr/>
              </p14:nvContentPartPr>
              <p14:xfrm>
                <a:off x="8597241" y="2380125"/>
                <a:ext cx="2520" cy="2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DC1F8A2-7E2A-4F1A-98D1-8A259276CB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92921" y="2375805"/>
                  <a:ext cx="11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69783E6-846C-4F7E-9C43-F4BC61AC0836}"/>
                    </a:ext>
                  </a:extLst>
                </p14:cNvPr>
                <p14:cNvContentPartPr/>
                <p14:nvPr/>
              </p14:nvContentPartPr>
              <p14:xfrm>
                <a:off x="8607681" y="2341245"/>
                <a:ext cx="59400" cy="77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69783E6-846C-4F7E-9C43-F4BC61AC08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03361" y="2336925"/>
                  <a:ext cx="68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5C6708B-A11E-44C0-996E-A8A4149582A6}"/>
                    </a:ext>
                  </a:extLst>
                </p14:cNvPr>
                <p14:cNvContentPartPr/>
                <p14:nvPr/>
              </p14:nvContentPartPr>
              <p14:xfrm>
                <a:off x="8712801" y="2320365"/>
                <a:ext cx="101880" cy="828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5C6708B-A11E-44C0-996E-A8A4149582A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08481" y="2316045"/>
                  <a:ext cx="110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B759F12-F798-4172-82FF-13513D8FD872}"/>
                    </a:ext>
                  </a:extLst>
                </p14:cNvPr>
                <p14:cNvContentPartPr/>
                <p14:nvPr/>
              </p14:nvContentPartPr>
              <p14:xfrm>
                <a:off x="9011961" y="2254125"/>
                <a:ext cx="76680" cy="141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B759F12-F798-4172-82FF-13513D8FD87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07641" y="2249805"/>
                  <a:ext cx="85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D82709A-B30D-461B-A462-9AA9BB017A9D}"/>
                    </a:ext>
                  </a:extLst>
                </p14:cNvPr>
                <p14:cNvContentPartPr/>
                <p14:nvPr/>
              </p14:nvContentPartPr>
              <p14:xfrm>
                <a:off x="9105561" y="2276085"/>
                <a:ext cx="89640" cy="96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D82709A-B30D-461B-A462-9AA9BB017A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01241" y="2271765"/>
                  <a:ext cx="98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2102985-19D0-4EAC-AD60-0014426D6C12}"/>
                    </a:ext>
                  </a:extLst>
                </p14:cNvPr>
                <p14:cNvContentPartPr/>
                <p14:nvPr/>
              </p14:nvContentPartPr>
              <p14:xfrm>
                <a:off x="9204201" y="2171325"/>
                <a:ext cx="288720" cy="196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2102985-19D0-4EAC-AD60-0014426D6C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99881" y="2167005"/>
                  <a:ext cx="29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3BFD26C-0E65-4BDA-826B-57E5A3F8DF33}"/>
                    </a:ext>
                  </a:extLst>
                </p14:cNvPr>
                <p14:cNvContentPartPr/>
                <p14:nvPr/>
              </p14:nvContentPartPr>
              <p14:xfrm>
                <a:off x="9518481" y="2160165"/>
                <a:ext cx="65520" cy="214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3BFD26C-0E65-4BDA-826B-57E5A3F8DF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14161" y="2155845"/>
                  <a:ext cx="74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B00965D-268D-4252-8DD9-774BE3F3D0A6}"/>
                    </a:ext>
                  </a:extLst>
                </p14:cNvPr>
                <p14:cNvContentPartPr/>
                <p14:nvPr/>
              </p14:nvContentPartPr>
              <p14:xfrm>
                <a:off x="9647361" y="2226045"/>
                <a:ext cx="153360" cy="98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B00965D-268D-4252-8DD9-774BE3F3D0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43041" y="2221725"/>
                  <a:ext cx="162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2DCAD8E-5447-478A-A1C2-70A1BCACACC8}"/>
                    </a:ext>
                  </a:extLst>
                </p14:cNvPr>
                <p14:cNvContentPartPr/>
                <p14:nvPr/>
              </p14:nvContentPartPr>
              <p14:xfrm>
                <a:off x="9814761" y="2245125"/>
                <a:ext cx="153000" cy="64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2DCAD8E-5447-478A-A1C2-70A1BCACAC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10441" y="2240805"/>
                  <a:ext cx="161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EA5548F-FB21-4321-BB8E-8339EDFB2A2F}"/>
                    </a:ext>
                  </a:extLst>
                </p14:cNvPr>
                <p14:cNvContentPartPr/>
                <p14:nvPr/>
              </p14:nvContentPartPr>
              <p14:xfrm>
                <a:off x="9982161" y="2209485"/>
                <a:ext cx="81360" cy="101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EA5548F-FB21-4321-BB8E-8339EDFB2A2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7841" y="2205165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9599625-E5C4-450C-A3C7-90E5F68AEE6B}"/>
                    </a:ext>
                  </a:extLst>
                </p14:cNvPr>
                <p14:cNvContentPartPr/>
                <p14:nvPr/>
              </p14:nvContentPartPr>
              <p14:xfrm>
                <a:off x="10097001" y="2218845"/>
                <a:ext cx="90000" cy="63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9599625-E5C4-450C-A3C7-90E5F68AEE6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92681" y="2214525"/>
                  <a:ext cx="98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1FB9A3A-B3AE-4BCA-B57B-B992DEDEDB09}"/>
                    </a:ext>
                  </a:extLst>
                </p14:cNvPr>
                <p14:cNvContentPartPr/>
                <p14:nvPr/>
              </p14:nvContentPartPr>
              <p14:xfrm>
                <a:off x="10323081" y="2139285"/>
                <a:ext cx="218520" cy="269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1FB9A3A-B3AE-4BCA-B57B-B992DEDEDB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18761" y="2134965"/>
                  <a:ext cx="22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ED09AA-BCCC-4322-95DE-06C352DA4457}"/>
                    </a:ext>
                  </a:extLst>
                </p14:cNvPr>
                <p14:cNvContentPartPr/>
                <p14:nvPr/>
              </p14:nvContentPartPr>
              <p14:xfrm>
                <a:off x="10670481" y="2197965"/>
                <a:ext cx="192960" cy="173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ED09AA-BCCC-4322-95DE-06C352DA445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66161" y="2193645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F3B5456-BD18-46A5-98D9-78CEC8FFF844}"/>
                    </a:ext>
                  </a:extLst>
                </p14:cNvPr>
                <p14:cNvContentPartPr/>
                <p14:nvPr/>
              </p14:nvContentPartPr>
              <p14:xfrm>
                <a:off x="10869201" y="2166645"/>
                <a:ext cx="266760" cy="74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F3B5456-BD18-46A5-98D9-78CEC8FFF8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64881" y="2162325"/>
                  <a:ext cx="275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8587706-201A-457B-B996-F3A106786345}"/>
                    </a:ext>
                  </a:extLst>
                </p14:cNvPr>
                <p14:cNvContentPartPr/>
                <p14:nvPr/>
              </p14:nvContentPartPr>
              <p14:xfrm>
                <a:off x="11106801" y="2148645"/>
                <a:ext cx="163440" cy="186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8587706-201A-457B-B996-F3A1067863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02481" y="2144325"/>
                  <a:ext cx="17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D9EBB66-0BC9-491B-9846-FCEF423C30E0}"/>
                    </a:ext>
                  </a:extLst>
                </p14:cNvPr>
                <p14:cNvContentPartPr/>
                <p14:nvPr/>
              </p14:nvContentPartPr>
              <p14:xfrm>
                <a:off x="11285361" y="2127045"/>
                <a:ext cx="117000" cy="100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D9EBB66-0BC9-491B-9846-FCEF423C30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81041" y="2122725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634B80-2F4D-4C8B-8E47-2E252774F9C2}"/>
                    </a:ext>
                  </a:extLst>
                </p14:cNvPr>
                <p14:cNvContentPartPr/>
                <p14:nvPr/>
              </p14:nvContentPartPr>
              <p14:xfrm>
                <a:off x="10161441" y="2497845"/>
                <a:ext cx="176040" cy="20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634B80-2F4D-4C8B-8E47-2E252774F9C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57121" y="2493525"/>
                  <a:ext cx="184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B8DF94-D098-4437-BAA1-033FDF1D723E}"/>
                    </a:ext>
                  </a:extLst>
                </p14:cNvPr>
                <p14:cNvContentPartPr/>
                <p14:nvPr/>
              </p14:nvContentPartPr>
              <p14:xfrm>
                <a:off x="10291041" y="2466165"/>
                <a:ext cx="97920" cy="126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B8DF94-D098-4437-BAA1-033FDF1D72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86721" y="2461845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B10E3F2-A046-4D9E-BE1A-11A0CEC945C3}"/>
                    </a:ext>
                  </a:extLst>
                </p14:cNvPr>
                <p14:cNvContentPartPr/>
                <p14:nvPr/>
              </p14:nvContentPartPr>
              <p14:xfrm>
                <a:off x="10565361" y="2486325"/>
                <a:ext cx="135000" cy="72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B10E3F2-A046-4D9E-BE1A-11A0CEC945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61041" y="2482005"/>
                  <a:ext cx="143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4D40A9F-FF3B-4942-A9DA-41453474AC3B}"/>
                    </a:ext>
                  </a:extLst>
                </p14:cNvPr>
                <p14:cNvContentPartPr/>
                <p14:nvPr/>
              </p14:nvContentPartPr>
              <p14:xfrm>
                <a:off x="10700361" y="2468685"/>
                <a:ext cx="336600" cy="69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4D40A9F-FF3B-4942-A9DA-41453474AC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96041" y="2464365"/>
                  <a:ext cx="34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1CF10A1-D4DB-44CE-AE7E-0ED13F0453C9}"/>
                    </a:ext>
                  </a:extLst>
                </p14:cNvPr>
                <p14:cNvContentPartPr/>
                <p14:nvPr/>
              </p14:nvContentPartPr>
              <p14:xfrm>
                <a:off x="11044521" y="2424045"/>
                <a:ext cx="147600" cy="107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1CF10A1-D4DB-44CE-AE7E-0ED13F0453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40201" y="2419725"/>
                  <a:ext cx="156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520C32C-4948-41B0-9840-522EA8E8ACB8}"/>
                    </a:ext>
                  </a:extLst>
                </p14:cNvPr>
                <p14:cNvContentPartPr/>
                <p14:nvPr/>
              </p14:nvContentPartPr>
              <p14:xfrm>
                <a:off x="11197161" y="2334405"/>
                <a:ext cx="154440" cy="176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520C32C-4948-41B0-9840-522EA8E8AC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92841" y="2330085"/>
                  <a:ext cx="163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DDF8298-01CE-41D7-B56A-11B282B63E55}"/>
                    </a:ext>
                  </a:extLst>
                </p14:cNvPr>
                <p14:cNvContentPartPr/>
                <p14:nvPr/>
              </p14:nvContentPartPr>
              <p14:xfrm>
                <a:off x="11315241" y="2407485"/>
                <a:ext cx="101160" cy="108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DDF8298-01CE-41D7-B56A-11B282B63E5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10921" y="2403165"/>
                  <a:ext cx="109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7E67A5C-0F42-4BDD-81EC-DFC676FDEB1D}"/>
                    </a:ext>
                  </a:extLst>
                </p14:cNvPr>
                <p14:cNvContentPartPr/>
                <p14:nvPr/>
              </p14:nvContentPartPr>
              <p14:xfrm>
                <a:off x="11308761" y="2346285"/>
                <a:ext cx="26280" cy="9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7E67A5C-0F42-4BDD-81EC-DFC676FDEB1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04441" y="2341965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E52357-A0B5-4996-AE7E-B89C033CC186}"/>
                    </a:ext>
                  </a:extLst>
                </p14:cNvPr>
                <p14:cNvContentPartPr/>
                <p14:nvPr/>
              </p14:nvContentPartPr>
              <p14:xfrm>
                <a:off x="11424321" y="2380485"/>
                <a:ext cx="168840" cy="122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E52357-A0B5-4996-AE7E-B89C033CC18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20001" y="2376165"/>
                  <a:ext cx="177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4C55C4F-34B1-406E-8454-18A598A09F6B}"/>
                    </a:ext>
                  </a:extLst>
                </p14:cNvPr>
                <p14:cNvContentPartPr/>
                <p14:nvPr/>
              </p14:nvContentPartPr>
              <p14:xfrm>
                <a:off x="7289001" y="2669565"/>
                <a:ext cx="265680" cy="16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4C55C4F-34B1-406E-8454-18A598A09F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84681" y="2665245"/>
                  <a:ext cx="27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054F1F4-BD4A-4590-99F0-DA06759B9F0A}"/>
                    </a:ext>
                  </a:extLst>
                </p14:cNvPr>
                <p14:cNvContentPartPr/>
                <p14:nvPr/>
              </p14:nvContentPartPr>
              <p14:xfrm>
                <a:off x="7524441" y="2618805"/>
                <a:ext cx="141480" cy="117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054F1F4-BD4A-4590-99F0-DA06759B9F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20121" y="2614485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76D78C-3C05-40B0-AE67-99F205EA05FA}"/>
                    </a:ext>
                  </a:extLst>
                </p14:cNvPr>
                <p14:cNvContentPartPr/>
                <p14:nvPr/>
              </p14:nvContentPartPr>
              <p14:xfrm>
                <a:off x="7844121" y="2635005"/>
                <a:ext cx="95400" cy="163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76D78C-3C05-40B0-AE67-99F205EA05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39801" y="2630685"/>
                  <a:ext cx="104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9F6BCC-10CF-4B31-8677-FE6FDF2900D1}"/>
                    </a:ext>
                  </a:extLst>
                </p14:cNvPr>
                <p14:cNvContentPartPr/>
                <p14:nvPr/>
              </p14:nvContentPartPr>
              <p14:xfrm>
                <a:off x="7974081" y="2641485"/>
                <a:ext cx="74160" cy="53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9F6BCC-10CF-4B31-8677-FE6FDF2900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69761" y="2637165"/>
                  <a:ext cx="8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F255440-3662-44F4-AD09-9CDF92E09547}"/>
                    </a:ext>
                  </a:extLst>
                </p14:cNvPr>
                <p14:cNvContentPartPr/>
                <p14:nvPr/>
              </p14:nvContentPartPr>
              <p14:xfrm>
                <a:off x="8053641" y="2618445"/>
                <a:ext cx="56520" cy="78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F255440-3662-44F4-AD09-9CDF92E095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49321" y="2614125"/>
                  <a:ext cx="65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9E2BDA8-DF33-4C4B-A09C-59C644F88C44}"/>
                    </a:ext>
                  </a:extLst>
                </p14:cNvPr>
                <p14:cNvContentPartPr/>
                <p14:nvPr/>
              </p14:nvContentPartPr>
              <p14:xfrm>
                <a:off x="8121681" y="2629965"/>
                <a:ext cx="10440" cy="49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9E2BDA8-DF33-4C4B-A09C-59C644F88C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17361" y="2625645"/>
                  <a:ext cx="19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DB1F54C-9F0C-46A5-BE4D-591E6BDE1B02}"/>
                    </a:ext>
                  </a:extLst>
                </p14:cNvPr>
                <p14:cNvContentPartPr/>
                <p14:nvPr/>
              </p14:nvContentPartPr>
              <p14:xfrm>
                <a:off x="10493001" y="2616285"/>
                <a:ext cx="1113480" cy="80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DB1F54C-9F0C-46A5-BE4D-591E6BDE1B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88681" y="2611965"/>
                  <a:ext cx="1122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477E37A-60F1-4A9B-8FAD-A9EEA3FEAF9B}"/>
                    </a:ext>
                  </a:extLst>
                </p14:cNvPr>
                <p14:cNvContentPartPr/>
                <p14:nvPr/>
              </p14:nvContentPartPr>
              <p14:xfrm>
                <a:off x="8123841" y="2612325"/>
                <a:ext cx="12960" cy="68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477E37A-60F1-4A9B-8FAD-A9EEA3FEAF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19521" y="2608005"/>
                  <a:ext cx="21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49A1983-A138-40E1-B0B2-AF1518659EB9}"/>
                    </a:ext>
                  </a:extLst>
                </p14:cNvPr>
                <p14:cNvContentPartPr/>
                <p14:nvPr/>
              </p14:nvContentPartPr>
              <p14:xfrm>
                <a:off x="8169921" y="2529165"/>
                <a:ext cx="133200" cy="157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49A1983-A138-40E1-B0B2-AF1518659E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65601" y="2524845"/>
                  <a:ext cx="141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D2FAC82-5025-4B3C-9907-C1213E7D04FC}"/>
                    </a:ext>
                  </a:extLst>
                </p14:cNvPr>
                <p14:cNvContentPartPr/>
                <p14:nvPr/>
              </p14:nvContentPartPr>
              <p14:xfrm>
                <a:off x="8304561" y="2614485"/>
                <a:ext cx="23400" cy="24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D2FAC82-5025-4B3C-9907-C1213E7D04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0241" y="2610165"/>
                  <a:ext cx="3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866DBD7-3FDE-4566-A855-17F6E4CB7286}"/>
                    </a:ext>
                  </a:extLst>
                </p14:cNvPr>
                <p14:cNvContentPartPr/>
                <p14:nvPr/>
              </p14:nvContentPartPr>
              <p14:xfrm>
                <a:off x="8320401" y="2587485"/>
                <a:ext cx="20880" cy="98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866DBD7-3FDE-4566-A855-17F6E4CB72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16081" y="2583165"/>
                  <a:ext cx="2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648E69D-DBDD-4E30-952A-2EC1CCCAF813}"/>
                    </a:ext>
                  </a:extLst>
                </p14:cNvPr>
                <p14:cNvContentPartPr/>
                <p14:nvPr/>
              </p14:nvContentPartPr>
              <p14:xfrm>
                <a:off x="8329761" y="2538885"/>
                <a:ext cx="360" cy="3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648E69D-DBDD-4E30-952A-2EC1CCCAF8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25441" y="2534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17484EB-EB12-47A1-974D-213033448399}"/>
                    </a:ext>
                  </a:extLst>
                </p14:cNvPr>
                <p14:cNvContentPartPr/>
                <p14:nvPr/>
              </p14:nvContentPartPr>
              <p14:xfrm>
                <a:off x="8369361" y="2586765"/>
                <a:ext cx="95400" cy="90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17484EB-EB12-47A1-974D-2130334483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65041" y="2582445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99F104F-309F-494A-A3F2-B9FDFF25BB21}"/>
                    </a:ext>
                  </a:extLst>
                </p14:cNvPr>
                <p14:cNvContentPartPr/>
                <p14:nvPr/>
              </p14:nvContentPartPr>
              <p14:xfrm>
                <a:off x="8123841" y="2481285"/>
                <a:ext cx="360" cy="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99F104F-309F-494A-A3F2-B9FDFF25BB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19521" y="2476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24B7E20-DBD5-4D18-B5F4-D310CAB688EF}"/>
                    </a:ext>
                  </a:extLst>
                </p14:cNvPr>
                <p14:cNvContentPartPr/>
                <p14:nvPr/>
              </p14:nvContentPartPr>
              <p14:xfrm>
                <a:off x="7988481" y="2784045"/>
                <a:ext cx="219600" cy="133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24B7E20-DBD5-4D18-B5F4-D310CAB688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84161" y="2779725"/>
                  <a:ext cx="228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23FA6B1-B0CB-488D-82AE-6D34CED6C530}"/>
                    </a:ext>
                  </a:extLst>
                </p14:cNvPr>
                <p14:cNvContentPartPr/>
                <p14:nvPr/>
              </p14:nvContentPartPr>
              <p14:xfrm>
                <a:off x="8221041" y="2817885"/>
                <a:ext cx="90360" cy="64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23FA6B1-B0CB-488D-82AE-6D34CED6C53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16721" y="2813565"/>
                  <a:ext cx="99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193D005-D12B-4B96-868D-3501506E2452}"/>
                    </a:ext>
                  </a:extLst>
                </p14:cNvPr>
                <p14:cNvContentPartPr/>
                <p14:nvPr/>
              </p14:nvContentPartPr>
              <p14:xfrm>
                <a:off x="8470161" y="2746605"/>
                <a:ext cx="73440" cy="1479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193D005-D12B-4B96-868D-3501506E245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65841" y="2742285"/>
                  <a:ext cx="82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96DE442-1E27-4BFD-B73A-EEC762CF5D22}"/>
                    </a:ext>
                  </a:extLst>
                </p14:cNvPr>
                <p14:cNvContentPartPr/>
                <p14:nvPr/>
              </p14:nvContentPartPr>
              <p14:xfrm>
                <a:off x="8553681" y="2808165"/>
                <a:ext cx="114120" cy="62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96DE442-1E27-4BFD-B73A-EEC762CF5D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49361" y="2803845"/>
                  <a:ext cx="122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F738B45-104E-4466-BDD4-4319D34ADA17}"/>
                    </a:ext>
                  </a:extLst>
                </p14:cNvPr>
                <p14:cNvContentPartPr/>
                <p14:nvPr/>
              </p14:nvContentPartPr>
              <p14:xfrm>
                <a:off x="8830881" y="2721765"/>
                <a:ext cx="166320" cy="153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F738B45-104E-4466-BDD4-4319D34ADA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26561" y="2717445"/>
                  <a:ext cx="174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2789A96-9E54-4269-81A9-AC8FF6C77AED}"/>
                    </a:ext>
                  </a:extLst>
                </p14:cNvPr>
                <p14:cNvContentPartPr/>
                <p14:nvPr/>
              </p14:nvContentPartPr>
              <p14:xfrm>
                <a:off x="9019161" y="2779005"/>
                <a:ext cx="76320" cy="68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2789A96-9E54-4269-81A9-AC8FF6C77A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14841" y="2774685"/>
                  <a:ext cx="84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82F632-E9E9-458E-A8D2-701FEF86D499}"/>
                    </a:ext>
                  </a:extLst>
                </p14:cNvPr>
                <p14:cNvContentPartPr/>
                <p14:nvPr/>
              </p14:nvContentPartPr>
              <p14:xfrm>
                <a:off x="9243081" y="2769285"/>
                <a:ext cx="189720" cy="57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82F632-E9E9-458E-A8D2-701FEF86D49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38761" y="2764965"/>
                  <a:ext cx="198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9D48546-B5D1-412D-A1BF-ACF7EFCEF6B2}"/>
                    </a:ext>
                  </a:extLst>
                </p14:cNvPr>
                <p14:cNvContentPartPr/>
                <p14:nvPr/>
              </p14:nvContentPartPr>
              <p14:xfrm>
                <a:off x="9418401" y="2665965"/>
                <a:ext cx="20880" cy="2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9D48546-B5D1-412D-A1BF-ACF7EFCEF6B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14081" y="2661645"/>
                  <a:ext cx="2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BC736B3-3AD5-41EB-96E3-94913D2F418F}"/>
                    </a:ext>
                  </a:extLst>
                </p14:cNvPr>
                <p14:cNvContentPartPr/>
                <p14:nvPr/>
              </p14:nvContentPartPr>
              <p14:xfrm>
                <a:off x="9482121" y="2628885"/>
                <a:ext cx="155520" cy="160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BC736B3-3AD5-41EB-96E3-94913D2F418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77801" y="2624565"/>
                  <a:ext cx="16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4D81008-3C8E-49E5-8C8F-E0D3D3114543}"/>
                    </a:ext>
                  </a:extLst>
                </p14:cNvPr>
                <p14:cNvContentPartPr/>
                <p14:nvPr/>
              </p14:nvContentPartPr>
              <p14:xfrm>
                <a:off x="9669321" y="2713845"/>
                <a:ext cx="65880" cy="133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4D81008-3C8E-49E5-8C8F-E0D3D311454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65001" y="2709525"/>
                  <a:ext cx="7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74F9842-D923-403A-80D1-E611259EBE0B}"/>
                    </a:ext>
                  </a:extLst>
                </p14:cNvPr>
                <p14:cNvContentPartPr/>
                <p14:nvPr/>
              </p14:nvContentPartPr>
              <p14:xfrm>
                <a:off x="9749601" y="2720685"/>
                <a:ext cx="49320" cy="51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74F9842-D923-403A-80D1-E611259EBE0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45281" y="2716365"/>
                  <a:ext cx="57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DD4FCEF-06FC-4CE0-BF30-292DE24A6680}"/>
                    </a:ext>
                  </a:extLst>
                </p14:cNvPr>
                <p14:cNvContentPartPr/>
                <p14:nvPr/>
              </p14:nvContentPartPr>
              <p14:xfrm>
                <a:off x="9816561" y="2662005"/>
                <a:ext cx="48960" cy="91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DD4FCEF-06FC-4CE0-BF30-292DE24A668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12241" y="2657685"/>
                  <a:ext cx="57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CD3FFE8-9C9A-46C6-9C6C-2BB767D49D3B}"/>
                    </a:ext>
                  </a:extLst>
                </p14:cNvPr>
                <p14:cNvContentPartPr/>
                <p14:nvPr/>
              </p14:nvContentPartPr>
              <p14:xfrm>
                <a:off x="9762561" y="2703045"/>
                <a:ext cx="163800" cy="88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CD3FFE8-9C9A-46C6-9C6C-2BB767D49D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58241" y="2698725"/>
                  <a:ext cx="172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E5798A5-D4A3-49EA-BF05-EA95A39F8DAF}"/>
                    </a:ext>
                  </a:extLst>
                </p14:cNvPr>
                <p14:cNvContentPartPr/>
                <p14:nvPr/>
              </p14:nvContentPartPr>
              <p14:xfrm>
                <a:off x="9922401" y="2624565"/>
                <a:ext cx="289080" cy="140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E5798A5-D4A3-49EA-BF05-EA95A39F8DA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18081" y="2620245"/>
                  <a:ext cx="297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178593A-F29F-41BD-8D71-13887E186360}"/>
                    </a:ext>
                  </a:extLst>
                </p14:cNvPr>
                <p14:cNvContentPartPr/>
                <p14:nvPr/>
              </p14:nvContentPartPr>
              <p14:xfrm>
                <a:off x="10215801" y="2640765"/>
                <a:ext cx="14760" cy="511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178593A-F29F-41BD-8D71-13887E1863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11481" y="2636445"/>
                  <a:ext cx="23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8954085-0604-444C-BC2C-E95E7F8CDE9B}"/>
                    </a:ext>
                  </a:extLst>
                </p14:cNvPr>
                <p14:cNvContentPartPr/>
                <p14:nvPr/>
              </p14:nvContentPartPr>
              <p14:xfrm>
                <a:off x="10249641" y="2708805"/>
                <a:ext cx="145800" cy="49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8954085-0604-444C-BC2C-E95E7F8CDE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45321" y="2704485"/>
                  <a:ext cx="15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AB7249C-3EBA-46DE-9442-59F35D0F13AD}"/>
                    </a:ext>
                  </a:extLst>
                </p14:cNvPr>
                <p14:cNvContentPartPr/>
                <p14:nvPr/>
              </p14:nvContentPartPr>
              <p14:xfrm>
                <a:off x="9116001" y="2964045"/>
                <a:ext cx="171360" cy="107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AB7249C-3EBA-46DE-9442-59F35D0F13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11681" y="2959725"/>
                  <a:ext cx="18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F710E4F-C4C5-4583-BA2C-269726D793D2}"/>
                    </a:ext>
                  </a:extLst>
                </p14:cNvPr>
                <p14:cNvContentPartPr/>
                <p14:nvPr/>
              </p14:nvContentPartPr>
              <p14:xfrm>
                <a:off x="9269721" y="2935965"/>
                <a:ext cx="21600" cy="13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F710E4F-C4C5-4583-BA2C-269726D793D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65401" y="2931645"/>
                  <a:ext cx="30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0790521-9772-4057-B817-897D04BEAC58}"/>
                    </a:ext>
                  </a:extLst>
                </p14:cNvPr>
                <p14:cNvContentPartPr/>
                <p14:nvPr/>
              </p14:nvContentPartPr>
              <p14:xfrm>
                <a:off x="9321201" y="2980605"/>
                <a:ext cx="79920" cy="59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0790521-9772-4057-B817-897D04BEAC5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16881" y="2976285"/>
                  <a:ext cx="88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705E0C8-99FC-41BA-BD83-966CB14A058A}"/>
                    </a:ext>
                  </a:extLst>
                </p14:cNvPr>
                <p14:cNvContentPartPr/>
                <p14:nvPr/>
              </p14:nvContentPartPr>
              <p14:xfrm>
                <a:off x="9613881" y="2935965"/>
                <a:ext cx="97200" cy="86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705E0C8-99FC-41BA-BD83-966CB14A05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09561" y="2931645"/>
                  <a:ext cx="105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B9AB997-A982-4AC6-8228-C2575A2A87FF}"/>
                    </a:ext>
                  </a:extLst>
                </p14:cNvPr>
                <p14:cNvContentPartPr/>
                <p14:nvPr/>
              </p14:nvContentPartPr>
              <p14:xfrm>
                <a:off x="9726561" y="2933445"/>
                <a:ext cx="146160" cy="100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B9AB997-A982-4AC6-8228-C2575A2A87F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22241" y="2929125"/>
                  <a:ext cx="15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178DD6F-A242-430D-8E6C-E771B10169B3}"/>
                    </a:ext>
                  </a:extLst>
                </p14:cNvPr>
                <p14:cNvContentPartPr/>
                <p14:nvPr/>
              </p14:nvContentPartPr>
              <p14:xfrm>
                <a:off x="9896481" y="2932005"/>
                <a:ext cx="102600" cy="77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178DD6F-A242-430D-8E6C-E771B10169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92161" y="2927685"/>
                  <a:ext cx="111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1D5A8BF-D7BB-4A96-81D9-52E4BFCF6793}"/>
                    </a:ext>
                  </a:extLst>
                </p14:cNvPr>
                <p14:cNvContentPartPr/>
                <p14:nvPr/>
              </p14:nvContentPartPr>
              <p14:xfrm>
                <a:off x="10007001" y="2933085"/>
                <a:ext cx="83880" cy="72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1D5A8BF-D7BB-4A96-81D9-52E4BFCF67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02681" y="2928765"/>
                  <a:ext cx="92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2B5D301-E5C3-435E-88E1-7D90A7A530FD}"/>
                    </a:ext>
                  </a:extLst>
                </p14:cNvPr>
                <p14:cNvContentPartPr/>
                <p14:nvPr/>
              </p14:nvContentPartPr>
              <p14:xfrm>
                <a:off x="10121841" y="2951805"/>
                <a:ext cx="68400" cy="12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2B5D301-E5C3-435E-88E1-7D90A7A530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17521" y="2947485"/>
                  <a:ext cx="77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A2744C9-DF8C-4CAD-AA96-5F4CAC93668A}"/>
                    </a:ext>
                  </a:extLst>
                </p14:cNvPr>
                <p14:cNvContentPartPr/>
                <p14:nvPr/>
              </p14:nvContentPartPr>
              <p14:xfrm>
                <a:off x="10232721" y="2909685"/>
                <a:ext cx="105480" cy="159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A2744C9-DF8C-4CAD-AA96-5F4CAC9366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28401" y="2905365"/>
                  <a:ext cx="11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8E6CDE7-F528-4948-85D7-FE0D78BC3A98}"/>
                    </a:ext>
                  </a:extLst>
                </p14:cNvPr>
                <p14:cNvContentPartPr/>
                <p14:nvPr/>
              </p14:nvContentPartPr>
              <p14:xfrm>
                <a:off x="10351521" y="2880165"/>
                <a:ext cx="131400" cy="91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8E6CDE7-F528-4948-85D7-FE0D78BC3A9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47201" y="2875845"/>
                  <a:ext cx="140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D7CA9C3-9D14-471B-96D8-6AAEECE41216}"/>
                    </a:ext>
                  </a:extLst>
                </p14:cNvPr>
                <p14:cNvContentPartPr/>
                <p14:nvPr/>
              </p14:nvContentPartPr>
              <p14:xfrm>
                <a:off x="10488321" y="2818245"/>
                <a:ext cx="7560" cy="31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D7CA9C3-9D14-471B-96D8-6AAEECE412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4001" y="2813925"/>
                  <a:ext cx="16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D7F859-8A5E-4CD9-BDFE-D829D71FD837}"/>
                    </a:ext>
                  </a:extLst>
                </p14:cNvPr>
                <p14:cNvContentPartPr/>
                <p14:nvPr/>
              </p14:nvContentPartPr>
              <p14:xfrm>
                <a:off x="10490121" y="2881245"/>
                <a:ext cx="135000" cy="68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D7F859-8A5E-4CD9-BDFE-D829D71FD8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85801" y="2876925"/>
                  <a:ext cx="143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70098F7-1E11-486A-B98B-B20D38BE947E}"/>
                    </a:ext>
                  </a:extLst>
                </p14:cNvPr>
                <p14:cNvContentPartPr/>
                <p14:nvPr/>
              </p14:nvContentPartPr>
              <p14:xfrm>
                <a:off x="10605681" y="2887725"/>
                <a:ext cx="107280" cy="57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70098F7-1E11-486A-B98B-B20D38BE947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01361" y="2883405"/>
                  <a:ext cx="115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606B19A-8FC8-48DC-8F7A-6FF3151CA508}"/>
                    </a:ext>
                  </a:extLst>
                </p14:cNvPr>
                <p14:cNvContentPartPr/>
                <p14:nvPr/>
              </p14:nvContentPartPr>
              <p14:xfrm>
                <a:off x="10797921" y="2902485"/>
                <a:ext cx="69840" cy="133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606B19A-8FC8-48DC-8F7A-6FF3151CA50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93601" y="2898165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D09FF8D-0CE7-4702-B4BA-F710C3D0429D}"/>
                    </a:ext>
                  </a:extLst>
                </p14:cNvPr>
                <p14:cNvContentPartPr/>
                <p14:nvPr/>
              </p14:nvContentPartPr>
              <p14:xfrm>
                <a:off x="10915281" y="2764605"/>
                <a:ext cx="252360" cy="168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D09FF8D-0CE7-4702-B4BA-F710C3D0429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910961" y="2760285"/>
                  <a:ext cx="261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8E9AB65-9D10-44DD-81DE-0F316934D047}"/>
                    </a:ext>
                  </a:extLst>
                </p14:cNvPr>
                <p14:cNvContentPartPr/>
                <p14:nvPr/>
              </p14:nvContentPartPr>
              <p14:xfrm>
                <a:off x="11196081" y="2856045"/>
                <a:ext cx="69840" cy="68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8E9AB65-9D10-44DD-81DE-0F316934D04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91761" y="2851725"/>
                  <a:ext cx="7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E196B98-EC70-4173-86C4-03DF15FB4160}"/>
                    </a:ext>
                  </a:extLst>
                </p14:cNvPr>
                <p14:cNvContentPartPr/>
                <p14:nvPr/>
              </p14:nvContentPartPr>
              <p14:xfrm>
                <a:off x="11290041" y="2771445"/>
                <a:ext cx="114120" cy="129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E196B98-EC70-4173-86C4-03DF15FB416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285721" y="2767125"/>
                  <a:ext cx="122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1ED45F6-8BCC-4168-BC73-907C3739E18F}"/>
                    </a:ext>
                  </a:extLst>
                </p14:cNvPr>
                <p14:cNvContentPartPr/>
                <p14:nvPr/>
              </p14:nvContentPartPr>
              <p14:xfrm>
                <a:off x="11432961" y="2767845"/>
                <a:ext cx="360" cy="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1ED45F6-8BCC-4168-BC73-907C3739E1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28641" y="2763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6207969-FF8A-4B4F-AB31-2ADFC2BBF557}"/>
                    </a:ext>
                  </a:extLst>
                </p14:cNvPr>
                <p14:cNvContentPartPr/>
                <p14:nvPr/>
              </p14:nvContentPartPr>
              <p14:xfrm>
                <a:off x="11403441" y="2833365"/>
                <a:ext cx="162720" cy="75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6207969-FF8A-4B4F-AB31-2ADFC2BBF55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99121" y="2829045"/>
                  <a:ext cx="17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236B2EB-C691-4C20-882C-2636ADB87357}"/>
                    </a:ext>
                  </a:extLst>
                </p14:cNvPr>
                <p14:cNvContentPartPr/>
                <p14:nvPr/>
              </p14:nvContentPartPr>
              <p14:xfrm>
                <a:off x="11581281" y="2734365"/>
                <a:ext cx="99360" cy="1821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236B2EB-C691-4C20-882C-2636ADB8735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76961" y="2730045"/>
                  <a:ext cx="10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E773684-B311-410D-AB14-D2908EA37D53}"/>
                    </a:ext>
                  </a:extLst>
                </p14:cNvPr>
                <p14:cNvContentPartPr/>
                <p14:nvPr/>
              </p14:nvContentPartPr>
              <p14:xfrm>
                <a:off x="11690361" y="2796285"/>
                <a:ext cx="105120" cy="86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E773684-B311-410D-AB14-D2908EA37D5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86041" y="2791965"/>
                  <a:ext cx="11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5931256-6E09-4196-997E-5AA497E83164}"/>
                    </a:ext>
                  </a:extLst>
                </p14:cNvPr>
                <p14:cNvContentPartPr/>
                <p14:nvPr/>
              </p14:nvContentPartPr>
              <p14:xfrm>
                <a:off x="11767041" y="2789085"/>
                <a:ext cx="135360" cy="100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5931256-6E09-4196-997E-5AA497E8316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762721" y="2784765"/>
                  <a:ext cx="14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9BD9AE-B858-4D84-BF7F-1E524D31180A}"/>
                    </a:ext>
                  </a:extLst>
                </p14:cNvPr>
                <p14:cNvContentPartPr/>
                <p14:nvPr/>
              </p14:nvContentPartPr>
              <p14:xfrm>
                <a:off x="11752281" y="2656965"/>
                <a:ext cx="1800" cy="20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9BD9AE-B858-4D84-BF7F-1E524D31180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747961" y="2652645"/>
                  <a:ext cx="1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58E89F8-FE8D-419A-B3DC-E62453AE5FA0}"/>
                    </a:ext>
                  </a:extLst>
                </p14:cNvPr>
                <p14:cNvContentPartPr/>
                <p14:nvPr/>
              </p14:nvContentPartPr>
              <p14:xfrm>
                <a:off x="9242721" y="3267525"/>
                <a:ext cx="100800" cy="214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58E89F8-FE8D-419A-B3DC-E62453AE5F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38401" y="3263205"/>
                  <a:ext cx="109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8BFA681-FBB9-4A3A-A907-8D0330645B93}"/>
                    </a:ext>
                  </a:extLst>
                </p14:cNvPr>
                <p14:cNvContentPartPr/>
                <p14:nvPr/>
              </p14:nvContentPartPr>
              <p14:xfrm>
                <a:off x="9360081" y="3248085"/>
                <a:ext cx="70920" cy="80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8BFA681-FBB9-4A3A-A907-8D0330645B9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55761" y="3243765"/>
                  <a:ext cx="7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60ED426-0339-483D-9696-A05F12850F5B}"/>
                    </a:ext>
                  </a:extLst>
                </p14:cNvPr>
                <p14:cNvContentPartPr/>
                <p14:nvPr/>
              </p14:nvContentPartPr>
              <p14:xfrm>
                <a:off x="9437481" y="3235845"/>
                <a:ext cx="91440" cy="1072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60ED426-0339-483D-9696-A05F12850F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433161" y="3231525"/>
                  <a:ext cx="100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D00291-0442-4747-918F-7E6D02C60DF9}"/>
                    </a:ext>
                  </a:extLst>
                </p14:cNvPr>
                <p14:cNvContentPartPr/>
                <p14:nvPr/>
              </p14:nvContentPartPr>
              <p14:xfrm>
                <a:off x="9524601" y="3238005"/>
                <a:ext cx="82440" cy="716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D00291-0442-4747-918F-7E6D02C60DF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20281" y="3233685"/>
                  <a:ext cx="91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84E88BA-9F95-4220-B37C-112538EA3B53}"/>
                    </a:ext>
                  </a:extLst>
                </p14:cNvPr>
                <p14:cNvContentPartPr/>
                <p14:nvPr/>
              </p14:nvContentPartPr>
              <p14:xfrm>
                <a:off x="9628281" y="3169965"/>
                <a:ext cx="191160" cy="10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84E88BA-9F95-4220-B37C-112538EA3B5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23961" y="3165645"/>
                  <a:ext cx="199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D67B064-CAC3-433A-A878-7D9C9C1E3B1E}"/>
                    </a:ext>
                  </a:extLst>
                </p14:cNvPr>
                <p14:cNvContentPartPr/>
                <p14:nvPr/>
              </p14:nvContentPartPr>
              <p14:xfrm>
                <a:off x="9812961" y="3187245"/>
                <a:ext cx="29520" cy="122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D67B064-CAC3-433A-A878-7D9C9C1E3B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08641" y="3182925"/>
                  <a:ext cx="38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D03B47E-46C4-4D77-88F8-31E55BD246FF}"/>
                    </a:ext>
                  </a:extLst>
                </p14:cNvPr>
                <p14:cNvContentPartPr/>
                <p14:nvPr/>
              </p14:nvContentPartPr>
              <p14:xfrm>
                <a:off x="9868401" y="3208845"/>
                <a:ext cx="67680" cy="50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D03B47E-46C4-4D77-88F8-31E55BD246F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64081" y="3204525"/>
                  <a:ext cx="76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27156E8-5B85-42B2-9991-4ECE77BB8690}"/>
                    </a:ext>
                  </a:extLst>
                </p14:cNvPr>
                <p14:cNvContentPartPr/>
                <p14:nvPr/>
              </p14:nvContentPartPr>
              <p14:xfrm>
                <a:off x="10154241" y="3204885"/>
                <a:ext cx="96480" cy="49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27156E8-5B85-42B2-9991-4ECE77BB869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49921" y="3200565"/>
                  <a:ext cx="105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ADA8E47-57EF-4E40-B31C-578A611FEF3D}"/>
                    </a:ext>
                  </a:extLst>
                </p14:cNvPr>
                <p14:cNvContentPartPr/>
                <p14:nvPr/>
              </p14:nvContentPartPr>
              <p14:xfrm>
                <a:off x="10267641" y="3176085"/>
                <a:ext cx="167040" cy="70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ADA8E47-57EF-4E40-B31C-578A611FEF3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63321" y="3171765"/>
                  <a:ext cx="175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14C1FBE-51F8-4CF7-97FD-6DAF5C83F99F}"/>
                    </a:ext>
                  </a:extLst>
                </p14:cNvPr>
                <p14:cNvContentPartPr/>
                <p14:nvPr/>
              </p14:nvContentPartPr>
              <p14:xfrm>
                <a:off x="10590561" y="3199125"/>
                <a:ext cx="214200" cy="43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14C1FBE-51F8-4CF7-97FD-6DAF5C83F99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86241" y="3194805"/>
                  <a:ext cx="222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6A0473D-2A11-43DE-AAAF-6213567E42AC}"/>
                    </a:ext>
                  </a:extLst>
                </p14:cNvPr>
                <p14:cNvContentPartPr/>
                <p14:nvPr/>
              </p14:nvContentPartPr>
              <p14:xfrm>
                <a:off x="10824921" y="3108045"/>
                <a:ext cx="117720" cy="115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6A0473D-2A11-43DE-AAAF-6213567E42A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20601" y="3103725"/>
                  <a:ext cx="12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0E77934-B56D-4805-99C7-EC53949DB0EE}"/>
                    </a:ext>
                  </a:extLst>
                </p14:cNvPr>
                <p14:cNvContentPartPr/>
                <p14:nvPr/>
              </p14:nvContentPartPr>
              <p14:xfrm>
                <a:off x="11072961" y="3126765"/>
                <a:ext cx="73800" cy="914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0E77934-B56D-4805-99C7-EC53949DB0E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68641" y="3122445"/>
                  <a:ext cx="82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7A553D4-2A4E-4C92-8803-2F42B931DC37}"/>
                    </a:ext>
                  </a:extLst>
                </p14:cNvPr>
                <p14:cNvContentPartPr/>
                <p14:nvPr/>
              </p14:nvContentPartPr>
              <p14:xfrm>
                <a:off x="11178081" y="3069885"/>
                <a:ext cx="33480" cy="130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7A553D4-2A4E-4C92-8803-2F42B931DC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73761" y="3065565"/>
                  <a:ext cx="42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C70C57C-8B76-419C-9B13-19287992B616}"/>
                    </a:ext>
                  </a:extLst>
                </p14:cNvPr>
                <p14:cNvContentPartPr/>
                <p14:nvPr/>
              </p14:nvContentPartPr>
              <p14:xfrm>
                <a:off x="11226321" y="3108405"/>
                <a:ext cx="79560" cy="92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C70C57C-8B76-419C-9B13-19287992B6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22001" y="3104085"/>
                  <a:ext cx="8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FD5205A-D3A5-46B6-BDA1-450181F843FD}"/>
                    </a:ext>
                  </a:extLst>
                </p14:cNvPr>
                <p14:cNvContentPartPr/>
                <p14:nvPr/>
              </p14:nvContentPartPr>
              <p14:xfrm>
                <a:off x="11309121" y="3125325"/>
                <a:ext cx="79200" cy="58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FD5205A-D3A5-46B6-BDA1-450181F843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04801" y="3121005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24A3C72-C3EE-4F61-9424-E8D754FF3F32}"/>
                    </a:ext>
                  </a:extLst>
                </p14:cNvPr>
                <p14:cNvContentPartPr/>
                <p14:nvPr/>
              </p14:nvContentPartPr>
              <p14:xfrm>
                <a:off x="11405601" y="3047205"/>
                <a:ext cx="118800" cy="1490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24A3C72-C3EE-4F61-9424-E8D754FF3F3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01281" y="3042885"/>
                  <a:ext cx="127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A918B83-7473-4B7C-9666-9CA67A6901F0}"/>
                    </a:ext>
                  </a:extLst>
                </p14:cNvPr>
                <p14:cNvContentPartPr/>
                <p14:nvPr/>
              </p14:nvContentPartPr>
              <p14:xfrm>
                <a:off x="11555001" y="3113805"/>
                <a:ext cx="56160" cy="58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A918B83-7473-4B7C-9666-9CA67A6901F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50681" y="3109485"/>
                  <a:ext cx="64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C02D6A6-185F-44E6-8DBA-9712B93793E0}"/>
                    </a:ext>
                  </a:extLst>
                </p14:cNvPr>
                <p14:cNvContentPartPr/>
                <p14:nvPr/>
              </p14:nvContentPartPr>
              <p14:xfrm>
                <a:off x="11737161" y="3079245"/>
                <a:ext cx="188640" cy="88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C02D6A6-185F-44E6-8DBA-9712B93793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32841" y="3074925"/>
                  <a:ext cx="19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AD75691-4A18-4BF5-B60A-1F8AD9730F37}"/>
                    </a:ext>
                  </a:extLst>
                </p14:cNvPr>
                <p14:cNvContentPartPr/>
                <p14:nvPr/>
              </p14:nvContentPartPr>
              <p14:xfrm>
                <a:off x="11912121" y="3077085"/>
                <a:ext cx="120240" cy="81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AD75691-4A18-4BF5-B60A-1F8AD9730F3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907801" y="3072765"/>
                  <a:ext cx="128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580E886-9E57-479E-A6BB-B7AF64FC3260}"/>
                    </a:ext>
                  </a:extLst>
                </p14:cNvPr>
                <p14:cNvContentPartPr/>
                <p14:nvPr/>
              </p14:nvContentPartPr>
              <p14:xfrm>
                <a:off x="9751761" y="3418725"/>
                <a:ext cx="90720" cy="141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580E886-9E57-479E-A6BB-B7AF64FC326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47441" y="3414405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E7B4355-63FC-46E3-BEA1-B2FE5B885ECA}"/>
                    </a:ext>
                  </a:extLst>
                </p14:cNvPr>
                <p14:cNvContentPartPr/>
                <p14:nvPr/>
              </p14:nvContentPartPr>
              <p14:xfrm>
                <a:off x="9866601" y="3452565"/>
                <a:ext cx="8424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E7B4355-63FC-46E3-BEA1-B2FE5B885E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62281" y="3448245"/>
                  <a:ext cx="92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678901B-0B94-4885-BAFE-1CC18443E654}"/>
                    </a:ext>
                  </a:extLst>
                </p14:cNvPr>
                <p14:cNvContentPartPr/>
                <p14:nvPr/>
              </p14:nvContentPartPr>
              <p14:xfrm>
                <a:off x="9968841" y="3384885"/>
                <a:ext cx="81000" cy="1332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678901B-0B94-4885-BAFE-1CC18443E65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64521" y="3380565"/>
                  <a:ext cx="89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8AA79D2-D56F-4A63-A331-9E157A63C8C5}"/>
                    </a:ext>
                  </a:extLst>
                </p14:cNvPr>
                <p14:cNvContentPartPr/>
                <p14:nvPr/>
              </p14:nvContentPartPr>
              <p14:xfrm>
                <a:off x="10065681" y="3370485"/>
                <a:ext cx="102600" cy="141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8AA79D2-D56F-4A63-A331-9E157A63C8C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61361" y="3366165"/>
                  <a:ext cx="111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109593A-6BD5-4B66-92A4-189CE7CDA23E}"/>
                    </a:ext>
                  </a:extLst>
                </p14:cNvPr>
                <p14:cNvContentPartPr/>
                <p14:nvPr/>
              </p14:nvContentPartPr>
              <p14:xfrm>
                <a:off x="10167561" y="3362925"/>
                <a:ext cx="2880" cy="57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109593A-6BD5-4B66-92A4-189CE7CDA23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63241" y="335860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CA68E33-E127-4776-AEA4-DB0EA9A49E0F}"/>
                    </a:ext>
                  </a:extLst>
                </p14:cNvPr>
                <p14:cNvContentPartPr/>
                <p14:nvPr/>
              </p14:nvContentPartPr>
              <p14:xfrm>
                <a:off x="10181601" y="3325485"/>
                <a:ext cx="147600" cy="158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CA68E33-E127-4776-AEA4-DB0EA9A49E0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77281" y="3321165"/>
                  <a:ext cx="156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E9AEA25-EC4D-4548-94B3-2A5FBAF4DB05}"/>
                    </a:ext>
                  </a:extLst>
                </p14:cNvPr>
                <p14:cNvContentPartPr/>
                <p14:nvPr/>
              </p14:nvContentPartPr>
              <p14:xfrm>
                <a:off x="10374921" y="3320085"/>
                <a:ext cx="76320" cy="1227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E9AEA25-EC4D-4548-94B3-2A5FBAF4DB0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70601" y="3315765"/>
                  <a:ext cx="84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ABD1FA-ADC2-49B1-9951-3FEF5EBFD40A}"/>
                    </a:ext>
                  </a:extLst>
                </p14:cNvPr>
                <p14:cNvContentPartPr/>
                <p14:nvPr/>
              </p14:nvContentPartPr>
              <p14:xfrm>
                <a:off x="10424241" y="3356085"/>
                <a:ext cx="111240" cy="766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ABD1FA-ADC2-49B1-9951-3FEF5EBFD40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19921" y="3351765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DC29AB-2F3B-441D-929C-30EE73E82C43}"/>
                    </a:ext>
                  </a:extLst>
                </p14:cNvPr>
                <p14:cNvContentPartPr/>
                <p14:nvPr/>
              </p14:nvContentPartPr>
              <p14:xfrm>
                <a:off x="10517841" y="3377685"/>
                <a:ext cx="80280" cy="62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DC29AB-2F3B-441D-929C-30EE73E82C4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13521" y="3373365"/>
                  <a:ext cx="8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0B1DBCA-8904-4045-A63D-61A5F9CA103A}"/>
                    </a:ext>
                  </a:extLst>
                </p14:cNvPr>
                <p14:cNvContentPartPr/>
                <p14:nvPr/>
              </p14:nvContentPartPr>
              <p14:xfrm>
                <a:off x="9512001" y="3700245"/>
                <a:ext cx="206280" cy="14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0B1DBCA-8904-4045-A63D-61A5F9CA103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07681" y="3695925"/>
                  <a:ext cx="214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CF13990-6544-4740-A728-4CECE854DBFF}"/>
                    </a:ext>
                  </a:extLst>
                </p14:cNvPr>
                <p14:cNvContentPartPr/>
                <p14:nvPr/>
              </p14:nvContentPartPr>
              <p14:xfrm>
                <a:off x="9525681" y="3720765"/>
                <a:ext cx="207720" cy="36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CF13990-6544-4740-A728-4CECE854DBF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21361" y="3716445"/>
                  <a:ext cx="216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F035F5F-4A39-4D03-A325-AED6FB7713D5}"/>
                    </a:ext>
                  </a:extLst>
                </p14:cNvPr>
                <p14:cNvContentPartPr/>
                <p14:nvPr/>
              </p14:nvContentPartPr>
              <p14:xfrm>
                <a:off x="9724401" y="3645165"/>
                <a:ext cx="66960" cy="139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F035F5F-4A39-4D03-A325-AED6FB7713D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20081" y="3640845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FD47A01-1FBF-4BC9-9DE8-C60831B557C3}"/>
                    </a:ext>
                  </a:extLst>
                </p14:cNvPr>
                <p14:cNvContentPartPr/>
                <p14:nvPr/>
              </p14:nvContentPartPr>
              <p14:xfrm>
                <a:off x="9910521" y="3643005"/>
                <a:ext cx="3240" cy="71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FD47A01-1FBF-4BC9-9DE8-C60831B557C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06201" y="3638685"/>
                  <a:ext cx="1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314972F-C243-4F08-BD8A-CC292FC08DB1}"/>
                    </a:ext>
                  </a:extLst>
                </p14:cNvPr>
                <p14:cNvContentPartPr/>
                <p14:nvPr/>
              </p14:nvContentPartPr>
              <p14:xfrm>
                <a:off x="9900081" y="3583605"/>
                <a:ext cx="10440" cy="21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314972F-C243-4F08-BD8A-CC292FC08DB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95761" y="3579285"/>
                  <a:ext cx="1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29E0A18-0566-4E75-BE09-0F61B2CC505B}"/>
                    </a:ext>
                  </a:extLst>
                </p14:cNvPr>
                <p14:cNvContentPartPr/>
                <p14:nvPr/>
              </p14:nvContentPartPr>
              <p14:xfrm>
                <a:off x="9954441" y="3587565"/>
                <a:ext cx="55080" cy="1886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29E0A18-0566-4E75-BE09-0F61B2CC50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50121" y="3583245"/>
                  <a:ext cx="63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D166507-5A8C-4242-B6A4-41972C3D8D80}"/>
                    </a:ext>
                  </a:extLst>
                </p14:cNvPr>
                <p14:cNvContentPartPr/>
                <p14:nvPr/>
              </p14:nvContentPartPr>
              <p14:xfrm>
                <a:off x="10148481" y="3558765"/>
                <a:ext cx="128160" cy="1443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D166507-5A8C-4242-B6A4-41972C3D8D8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44161" y="3554445"/>
                  <a:ext cx="136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BF4F549-6FC4-4F9E-BEBB-E5D01401D7EF}"/>
                    </a:ext>
                  </a:extLst>
                </p14:cNvPr>
                <p14:cNvContentPartPr/>
                <p14:nvPr/>
              </p14:nvContentPartPr>
              <p14:xfrm>
                <a:off x="10299321" y="3599805"/>
                <a:ext cx="56520" cy="770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BF4F549-6FC4-4F9E-BEBB-E5D01401D7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95001" y="3595485"/>
                  <a:ext cx="65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1FC64BA-8802-4C73-94F7-232AFFAF5279}"/>
                    </a:ext>
                  </a:extLst>
                </p14:cNvPr>
                <p14:cNvContentPartPr/>
                <p14:nvPr/>
              </p14:nvContentPartPr>
              <p14:xfrm>
                <a:off x="10466361" y="3584325"/>
                <a:ext cx="63720" cy="151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1FC64BA-8802-4C73-94F7-232AFFAF527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62041" y="3580005"/>
                  <a:ext cx="72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5844B36-8758-48FE-9FDF-289AEE83A953}"/>
                    </a:ext>
                  </a:extLst>
                </p14:cNvPr>
                <p14:cNvContentPartPr/>
                <p14:nvPr/>
              </p14:nvContentPartPr>
              <p14:xfrm>
                <a:off x="10553121" y="3571365"/>
                <a:ext cx="86760" cy="71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5844B36-8758-48FE-9FDF-289AEE83A95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48801" y="3567045"/>
                  <a:ext cx="95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8010027-F834-4FC3-8B57-214D9816F012}"/>
                    </a:ext>
                  </a:extLst>
                </p14:cNvPr>
                <p14:cNvContentPartPr/>
                <p14:nvPr/>
              </p14:nvContentPartPr>
              <p14:xfrm>
                <a:off x="10667961" y="3528165"/>
                <a:ext cx="360" cy="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8010027-F834-4FC3-8B57-214D9816F0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63641" y="3523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35DCA19-C9C3-4852-AFD3-F8C4AB3FB4D9}"/>
                    </a:ext>
                  </a:extLst>
                </p14:cNvPr>
                <p14:cNvContentPartPr/>
                <p14:nvPr/>
              </p14:nvContentPartPr>
              <p14:xfrm>
                <a:off x="10653561" y="3528165"/>
                <a:ext cx="71280" cy="86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35DCA19-C9C3-4852-AFD3-F8C4AB3FB4D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49241" y="3523845"/>
                  <a:ext cx="79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37E663E-71CB-49B7-BFD4-763D7F1E0D2B}"/>
                    </a:ext>
                  </a:extLst>
                </p14:cNvPr>
                <p14:cNvContentPartPr/>
                <p14:nvPr/>
              </p14:nvContentPartPr>
              <p14:xfrm>
                <a:off x="10723401" y="3536445"/>
                <a:ext cx="64800" cy="73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37E663E-71CB-49B7-BFD4-763D7F1E0D2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719081" y="3532125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D5C93DA-0561-4E28-8108-E7DC643DF3AA}"/>
                    </a:ext>
                  </a:extLst>
                </p14:cNvPr>
                <p14:cNvContentPartPr/>
                <p14:nvPr/>
              </p14:nvContentPartPr>
              <p14:xfrm>
                <a:off x="10875681" y="3433845"/>
                <a:ext cx="41400" cy="235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D5C93DA-0561-4E28-8108-E7DC643DF3A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871361" y="3429525"/>
                  <a:ext cx="50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4893A8C-6C5A-4A2F-85D4-61F116904CED}"/>
                    </a:ext>
                  </a:extLst>
                </p14:cNvPr>
                <p14:cNvContentPartPr/>
                <p14:nvPr/>
              </p14:nvContentPartPr>
              <p14:xfrm>
                <a:off x="10939041" y="3505845"/>
                <a:ext cx="128520" cy="64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4893A8C-6C5A-4A2F-85D4-61F116904CE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34721" y="3501525"/>
                  <a:ext cx="137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B1F0AE2-7FC0-431E-840E-C16B1E0F7F7A}"/>
                    </a:ext>
                  </a:extLst>
                </p14:cNvPr>
                <p14:cNvContentPartPr/>
                <p14:nvPr/>
              </p14:nvContentPartPr>
              <p14:xfrm>
                <a:off x="11157201" y="3418365"/>
                <a:ext cx="112320" cy="1465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B1F0AE2-7FC0-431E-840E-C16B1E0F7F7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152881" y="3414045"/>
                  <a:ext cx="12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D031BBB-06A6-4961-98FF-6D52AA3B657A}"/>
                    </a:ext>
                  </a:extLst>
                </p14:cNvPr>
                <p14:cNvContentPartPr/>
                <p14:nvPr/>
              </p14:nvContentPartPr>
              <p14:xfrm>
                <a:off x="11276721" y="3488565"/>
                <a:ext cx="12240" cy="80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D031BBB-06A6-4961-98FF-6D52AA3B657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72401" y="3484245"/>
                  <a:ext cx="20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3E62DCD-A68A-4F1F-ABA7-7E1512766C2E}"/>
                    </a:ext>
                  </a:extLst>
                </p14:cNvPr>
                <p14:cNvContentPartPr/>
                <p14:nvPr/>
              </p14:nvContentPartPr>
              <p14:xfrm>
                <a:off x="11277801" y="3478125"/>
                <a:ext cx="47160" cy="70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3E62DCD-A68A-4F1F-ABA7-7E1512766C2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273481" y="3473805"/>
                  <a:ext cx="5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5C29D33-49AB-4AB2-995D-747D2355E419}"/>
                    </a:ext>
                  </a:extLst>
                </p14:cNvPr>
                <p14:cNvContentPartPr/>
                <p14:nvPr/>
              </p14:nvContentPartPr>
              <p14:xfrm>
                <a:off x="11335761" y="3401445"/>
                <a:ext cx="3600" cy="212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5C29D33-49AB-4AB2-995D-747D2355E41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331441" y="3397125"/>
                  <a:ext cx="12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AFDEF7D-AD04-4CD7-BA52-E294CC921364}"/>
                    </a:ext>
                  </a:extLst>
                </p14:cNvPr>
                <p14:cNvContentPartPr/>
                <p14:nvPr/>
              </p14:nvContentPartPr>
              <p14:xfrm>
                <a:off x="11346921" y="3454005"/>
                <a:ext cx="273600" cy="109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AFDEF7D-AD04-4CD7-BA52-E294CC92136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342601" y="3449685"/>
                  <a:ext cx="282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E6B94E6-8A3F-4CB4-A178-3E8E43D4750D}"/>
                    </a:ext>
                  </a:extLst>
                </p14:cNvPr>
                <p14:cNvContentPartPr/>
                <p14:nvPr/>
              </p14:nvContentPartPr>
              <p14:xfrm>
                <a:off x="11623041" y="3441405"/>
                <a:ext cx="47880" cy="17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E6B94E6-8A3F-4CB4-A178-3E8E43D4750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18721" y="3437085"/>
                  <a:ext cx="56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CEE9413-1197-4D26-BEBE-B57B31E910EB}"/>
                    </a:ext>
                  </a:extLst>
                </p14:cNvPr>
                <p14:cNvContentPartPr/>
                <p14:nvPr/>
              </p14:nvContentPartPr>
              <p14:xfrm>
                <a:off x="11639241" y="3456885"/>
                <a:ext cx="96840" cy="202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CEE9413-1197-4D26-BEBE-B57B31E910E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634921" y="3452565"/>
                  <a:ext cx="105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9588FB1-1472-4329-BB39-E6C858B6C990}"/>
                    </a:ext>
                  </a:extLst>
                </p14:cNvPr>
                <p14:cNvContentPartPr/>
                <p14:nvPr/>
              </p14:nvContentPartPr>
              <p14:xfrm>
                <a:off x="9891081" y="3805365"/>
                <a:ext cx="123480" cy="94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9588FB1-1472-4329-BB39-E6C858B6C9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886761" y="3801045"/>
                  <a:ext cx="132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346A200-03B0-4D1F-910A-5616037C1F82}"/>
                    </a:ext>
                  </a:extLst>
                </p14:cNvPr>
                <p14:cNvContentPartPr/>
                <p14:nvPr/>
              </p14:nvContentPartPr>
              <p14:xfrm>
                <a:off x="10044081" y="3821925"/>
                <a:ext cx="46080" cy="53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346A200-03B0-4D1F-910A-5616037C1F8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39761" y="3817605"/>
                  <a:ext cx="54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F3CEF99-8EAE-4E42-9075-1933986B650E}"/>
                    </a:ext>
                  </a:extLst>
                </p14:cNvPr>
                <p14:cNvContentPartPr/>
                <p14:nvPr/>
              </p14:nvContentPartPr>
              <p14:xfrm>
                <a:off x="10144521" y="3812565"/>
                <a:ext cx="28080" cy="48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F3CEF99-8EAE-4E42-9075-1933986B650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140201" y="3808245"/>
                  <a:ext cx="36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CA1E4FC-1A8C-4967-B274-E4288D247EA0}"/>
                    </a:ext>
                  </a:extLst>
                </p14:cNvPr>
                <p14:cNvContentPartPr/>
                <p14:nvPr/>
              </p14:nvContentPartPr>
              <p14:xfrm>
                <a:off x="10048401" y="3808245"/>
                <a:ext cx="90000" cy="1875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CA1E4FC-1A8C-4967-B274-E4288D247EA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044081" y="3803925"/>
                  <a:ext cx="98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F122CE6-8A42-455F-93FF-4FF38692627F}"/>
                    </a:ext>
                  </a:extLst>
                </p14:cNvPr>
                <p14:cNvContentPartPr/>
                <p14:nvPr/>
              </p14:nvContentPartPr>
              <p14:xfrm>
                <a:off x="10154241" y="3794925"/>
                <a:ext cx="58320" cy="849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F122CE6-8A42-455F-93FF-4FF38692627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49921" y="3790605"/>
                  <a:ext cx="66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97F2B71-030C-4930-9F13-F2BA8A1D64B8}"/>
                    </a:ext>
                  </a:extLst>
                </p14:cNvPr>
                <p14:cNvContentPartPr/>
                <p14:nvPr/>
              </p14:nvContentPartPr>
              <p14:xfrm>
                <a:off x="10231641" y="3787005"/>
                <a:ext cx="70200" cy="97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97F2B71-030C-4930-9F13-F2BA8A1D64B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227321" y="3782685"/>
                  <a:ext cx="78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4376860-7947-49B1-AE3D-22BAE5137B9C}"/>
                    </a:ext>
                  </a:extLst>
                </p14:cNvPr>
                <p14:cNvContentPartPr/>
                <p14:nvPr/>
              </p14:nvContentPartPr>
              <p14:xfrm>
                <a:off x="10311561" y="3736965"/>
                <a:ext cx="303480" cy="127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4376860-7947-49B1-AE3D-22BAE5137B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307241" y="3732645"/>
                  <a:ext cx="31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E85CF03-131E-400F-BEAF-47F63DA241BE}"/>
                    </a:ext>
                  </a:extLst>
                </p14:cNvPr>
                <p14:cNvContentPartPr/>
                <p14:nvPr/>
              </p14:nvContentPartPr>
              <p14:xfrm>
                <a:off x="10582641" y="3735165"/>
                <a:ext cx="30240" cy="176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E85CF03-131E-400F-BEAF-47F63DA241B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578321" y="3730845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5DB6CE9-597D-42A5-ADBC-447432D5915E}"/>
                    </a:ext>
                  </a:extLst>
                </p14:cNvPr>
                <p14:cNvContentPartPr/>
                <p14:nvPr/>
              </p14:nvContentPartPr>
              <p14:xfrm>
                <a:off x="10636281" y="3770805"/>
                <a:ext cx="114480" cy="52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5DB6CE9-597D-42A5-ADBC-447432D5915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631961" y="3766485"/>
                  <a:ext cx="123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6ED7A1A-F87B-4AF9-8203-1D7080D35532}"/>
                    </a:ext>
                  </a:extLst>
                </p14:cNvPr>
                <p14:cNvContentPartPr/>
                <p14:nvPr/>
              </p14:nvContentPartPr>
              <p14:xfrm>
                <a:off x="10823121" y="3752445"/>
                <a:ext cx="85320" cy="51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6ED7A1A-F87B-4AF9-8203-1D7080D3553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818801" y="3748125"/>
                  <a:ext cx="9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A4F1307-1B21-407A-A3BD-926D0BE10656}"/>
                    </a:ext>
                  </a:extLst>
                </p14:cNvPr>
                <p14:cNvContentPartPr/>
                <p14:nvPr/>
              </p14:nvContentPartPr>
              <p14:xfrm>
                <a:off x="10883961" y="3738045"/>
                <a:ext cx="163080" cy="72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A4F1307-1B21-407A-A3BD-926D0BE1065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879641" y="3733725"/>
                  <a:ext cx="171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047D743-8C65-43AE-B607-17433F182528}"/>
                    </a:ext>
                  </a:extLst>
                </p14:cNvPr>
                <p14:cNvContentPartPr/>
                <p14:nvPr/>
              </p14:nvContentPartPr>
              <p14:xfrm>
                <a:off x="10754361" y="3722925"/>
                <a:ext cx="83520" cy="96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047D743-8C65-43AE-B607-17433F1825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750041" y="3718605"/>
                  <a:ext cx="92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E53FA80-B524-4973-AC78-09F93942BD94}"/>
                    </a:ext>
                  </a:extLst>
                </p14:cNvPr>
                <p14:cNvContentPartPr/>
                <p14:nvPr/>
              </p14:nvContentPartPr>
              <p14:xfrm>
                <a:off x="11161521" y="3725445"/>
                <a:ext cx="18360" cy="630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E53FA80-B524-4973-AC78-09F93942BD9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157201" y="3721125"/>
                  <a:ext cx="27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215073A-0804-4F87-B212-D0FE99D78298}"/>
                    </a:ext>
                  </a:extLst>
                </p14:cNvPr>
                <p14:cNvContentPartPr/>
                <p14:nvPr/>
              </p14:nvContentPartPr>
              <p14:xfrm>
                <a:off x="11087721" y="3637965"/>
                <a:ext cx="128520" cy="92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215073A-0804-4F87-B212-D0FE99D7829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083401" y="3633645"/>
                  <a:ext cx="137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5E8013C-10DE-4BB3-B136-72A0B412A071}"/>
                    </a:ext>
                  </a:extLst>
                </p14:cNvPr>
                <p14:cNvContentPartPr/>
                <p14:nvPr/>
              </p14:nvContentPartPr>
              <p14:xfrm>
                <a:off x="9788841" y="4024965"/>
                <a:ext cx="187560" cy="237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5E8013C-10DE-4BB3-B136-72A0B412A0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84521" y="4020645"/>
                  <a:ext cx="19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FB56F27-CF99-4576-9088-3D911AFC2FDE}"/>
                    </a:ext>
                  </a:extLst>
                </p14:cNvPr>
                <p14:cNvContentPartPr/>
                <p14:nvPr/>
              </p14:nvContentPartPr>
              <p14:xfrm>
                <a:off x="9831321" y="4066365"/>
                <a:ext cx="149040" cy="320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FB56F27-CF99-4576-9088-3D911AFC2FD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27001" y="4062045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4A3D7E2-64F1-4BCF-83EA-1A72C5F4F32B}"/>
                    </a:ext>
                  </a:extLst>
                </p14:cNvPr>
                <p14:cNvContentPartPr/>
                <p14:nvPr/>
              </p14:nvContentPartPr>
              <p14:xfrm>
                <a:off x="9996561" y="3976365"/>
                <a:ext cx="85680" cy="1411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4A3D7E2-64F1-4BCF-83EA-1A72C5F4F32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992241" y="3972045"/>
                  <a:ext cx="94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AF1466B-B98C-4D19-8D77-6499E1D3B586}"/>
                    </a:ext>
                  </a:extLst>
                </p14:cNvPr>
                <p14:cNvContentPartPr/>
                <p14:nvPr/>
              </p14:nvContentPartPr>
              <p14:xfrm>
                <a:off x="10171521" y="3971685"/>
                <a:ext cx="108720" cy="1285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AF1466B-B98C-4D19-8D77-6499E1D3B58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167201" y="3967365"/>
                  <a:ext cx="117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AB24FBD-8BFB-4AF8-AB36-70BC3D477E06}"/>
                    </a:ext>
                  </a:extLst>
                </p14:cNvPr>
                <p14:cNvContentPartPr/>
                <p14:nvPr/>
              </p14:nvContentPartPr>
              <p14:xfrm>
                <a:off x="10283841" y="4010925"/>
                <a:ext cx="251640" cy="86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AB24FBD-8BFB-4AF8-AB36-70BC3D477E0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79521" y="4006605"/>
                  <a:ext cx="260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DE5F800-B5D8-4521-AA37-97AC2D0B8A62}"/>
                    </a:ext>
                  </a:extLst>
                </p14:cNvPr>
                <p14:cNvContentPartPr/>
                <p14:nvPr/>
              </p14:nvContentPartPr>
              <p14:xfrm>
                <a:off x="10516761" y="4009485"/>
                <a:ext cx="183960" cy="604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DE5F800-B5D8-4521-AA37-97AC2D0B8A6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512441" y="4005165"/>
                  <a:ext cx="192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AD39554-29B4-444E-A151-887A3BECF0E4}"/>
                    </a:ext>
                  </a:extLst>
                </p14:cNvPr>
                <p14:cNvContentPartPr/>
                <p14:nvPr/>
              </p14:nvContentPartPr>
              <p14:xfrm>
                <a:off x="10701801" y="3942525"/>
                <a:ext cx="95760" cy="102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AD39554-29B4-444E-A151-887A3BECF0E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697481" y="3938205"/>
                  <a:ext cx="104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B59A6AA-C98A-4C34-9D22-8B3D27FA1E51}"/>
                    </a:ext>
                  </a:extLst>
                </p14:cNvPr>
                <p14:cNvContentPartPr/>
                <p14:nvPr/>
              </p14:nvContentPartPr>
              <p14:xfrm>
                <a:off x="10868841" y="3923085"/>
                <a:ext cx="113400" cy="143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B59A6AA-C98A-4C34-9D22-8B3D27FA1E5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864521" y="3918765"/>
                  <a:ext cx="12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6FAD43C-EBAD-44B1-9FD6-B518C3A1C7C1}"/>
                    </a:ext>
                  </a:extLst>
                </p14:cNvPr>
                <p14:cNvContentPartPr/>
                <p14:nvPr/>
              </p14:nvContentPartPr>
              <p14:xfrm>
                <a:off x="10947681" y="3949005"/>
                <a:ext cx="120240" cy="63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6FAD43C-EBAD-44B1-9FD6-B518C3A1C7C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943361" y="3944685"/>
                  <a:ext cx="128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D6FB691-C50D-4282-9B8A-831F395AD157}"/>
                    </a:ext>
                  </a:extLst>
                </p14:cNvPr>
                <p14:cNvContentPartPr/>
                <p14:nvPr/>
              </p14:nvContentPartPr>
              <p14:xfrm>
                <a:off x="11164761" y="3905805"/>
                <a:ext cx="90720" cy="1033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D6FB691-C50D-4282-9B8A-831F395AD15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160441" y="3901485"/>
                  <a:ext cx="99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C8E1391-D4F9-4B60-AC0C-FD896E83F69A}"/>
                    </a:ext>
                  </a:extLst>
                </p14:cNvPr>
                <p14:cNvContentPartPr/>
                <p14:nvPr/>
              </p14:nvContentPartPr>
              <p14:xfrm>
                <a:off x="11263761" y="3841005"/>
                <a:ext cx="34920" cy="178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C8E1391-D4F9-4B60-AC0C-FD896E83F69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259441" y="3836685"/>
                  <a:ext cx="43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838B207-9B22-4A23-B4D7-70813143CFCE}"/>
                    </a:ext>
                  </a:extLst>
                </p14:cNvPr>
                <p14:cNvContentPartPr/>
                <p14:nvPr/>
              </p14:nvContentPartPr>
              <p14:xfrm>
                <a:off x="11317401" y="3907605"/>
                <a:ext cx="94680" cy="84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838B207-9B22-4A23-B4D7-70813143CFC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313081" y="3903285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8D351BE-4F00-464E-AE29-E143D963D4CD}"/>
                    </a:ext>
                  </a:extLst>
                </p14:cNvPr>
                <p14:cNvContentPartPr/>
                <p14:nvPr/>
              </p14:nvContentPartPr>
              <p14:xfrm>
                <a:off x="11401281" y="3932085"/>
                <a:ext cx="67680" cy="482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8D351BE-4F00-464E-AE29-E143D963D4C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96961" y="3927765"/>
                  <a:ext cx="76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B30FA76-607E-4299-A9D4-F1076B7EBDA5}"/>
                    </a:ext>
                  </a:extLst>
                </p14:cNvPr>
                <p14:cNvContentPartPr/>
                <p14:nvPr/>
              </p14:nvContentPartPr>
              <p14:xfrm>
                <a:off x="11472201" y="3810405"/>
                <a:ext cx="110520" cy="161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B30FA76-607E-4299-A9D4-F1076B7EBDA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467881" y="3806085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937228C-C930-43D4-9AC3-C8318B0FCF97}"/>
                    </a:ext>
                  </a:extLst>
                </p14:cNvPr>
                <p14:cNvContentPartPr/>
                <p14:nvPr/>
              </p14:nvContentPartPr>
              <p14:xfrm>
                <a:off x="11426481" y="3846405"/>
                <a:ext cx="91440" cy="165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937228C-C930-43D4-9AC3-C8318B0FCF9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422161" y="3842085"/>
                  <a:ext cx="100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920EC1F-6779-4090-B4C2-B9FBC3D94DAE}"/>
                    </a:ext>
                  </a:extLst>
                </p14:cNvPr>
                <p14:cNvContentPartPr/>
                <p14:nvPr/>
              </p14:nvContentPartPr>
              <p14:xfrm>
                <a:off x="11565801" y="3896445"/>
                <a:ext cx="74160" cy="53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920EC1F-6779-4090-B4C2-B9FBC3D94DA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561481" y="3892125"/>
                  <a:ext cx="8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DCC8B1B-1496-4FB2-85A6-9DE5DCE3BBFF}"/>
                    </a:ext>
                  </a:extLst>
                </p14:cNvPr>
                <p14:cNvContentPartPr/>
                <p14:nvPr/>
              </p14:nvContentPartPr>
              <p14:xfrm>
                <a:off x="11665161" y="3877725"/>
                <a:ext cx="78480" cy="676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DCC8B1B-1496-4FB2-85A6-9DE5DCE3BBF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660841" y="3873405"/>
                  <a:ext cx="8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8F74EDE-480B-4904-BB1A-A057791600AC}"/>
                    </a:ext>
                  </a:extLst>
                </p14:cNvPr>
                <p14:cNvContentPartPr/>
                <p14:nvPr/>
              </p14:nvContentPartPr>
              <p14:xfrm>
                <a:off x="11773881" y="3865125"/>
                <a:ext cx="13320" cy="69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8F74EDE-480B-4904-BB1A-A057791600A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769561" y="3860805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F8F19B9-746E-49A1-901D-FF8092A2D291}"/>
                    </a:ext>
                  </a:extLst>
                </p14:cNvPr>
                <p14:cNvContentPartPr/>
                <p14:nvPr/>
              </p14:nvContentPartPr>
              <p14:xfrm>
                <a:off x="11747241" y="3849285"/>
                <a:ext cx="149400" cy="810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F8F19B9-746E-49A1-901D-FF8092A2D29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742921" y="3844965"/>
                  <a:ext cx="158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D796211-B6D5-429D-ABDD-71EC4374F07C}"/>
                    </a:ext>
                  </a:extLst>
                </p14:cNvPr>
                <p14:cNvContentPartPr/>
                <p14:nvPr/>
              </p14:nvContentPartPr>
              <p14:xfrm>
                <a:off x="11978721" y="3770445"/>
                <a:ext cx="14400" cy="1605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D796211-B6D5-429D-ABDD-71EC4374F07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974401" y="3766125"/>
                  <a:ext cx="23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BEDCE09-8F0C-4A08-872B-7FEC74364C48}"/>
                    </a:ext>
                  </a:extLst>
                </p14:cNvPr>
                <p14:cNvContentPartPr/>
                <p14:nvPr/>
              </p14:nvContentPartPr>
              <p14:xfrm>
                <a:off x="11913561" y="3656325"/>
                <a:ext cx="20556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BEDCE09-8F0C-4A08-872B-7FEC74364C4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909241" y="3652005"/>
                  <a:ext cx="21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7616552-EE80-4BFA-8EF2-F5A3E3231034}"/>
                    </a:ext>
                  </a:extLst>
                </p14:cNvPr>
                <p14:cNvContentPartPr/>
                <p14:nvPr/>
              </p14:nvContentPartPr>
              <p14:xfrm>
                <a:off x="2943441" y="3422685"/>
                <a:ext cx="1074960" cy="140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7616552-EE80-4BFA-8EF2-F5A3E323103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39121" y="3418365"/>
                  <a:ext cx="108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8EAA14C-2AB6-48B2-8FEB-F7FD6E875DDD}"/>
                    </a:ext>
                  </a:extLst>
                </p14:cNvPr>
                <p14:cNvContentPartPr/>
                <p14:nvPr/>
              </p14:nvContentPartPr>
              <p14:xfrm>
                <a:off x="3968001" y="3465885"/>
                <a:ext cx="1137600" cy="1411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8EAA14C-2AB6-48B2-8FEB-F7FD6E875DD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963681" y="3461565"/>
                  <a:ext cx="1146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364CB60-6041-478D-9478-B349D3B8E813}"/>
                    </a:ext>
                  </a:extLst>
                </p14:cNvPr>
                <p14:cNvContentPartPr/>
                <p14:nvPr/>
              </p14:nvContentPartPr>
              <p14:xfrm>
                <a:off x="3827241" y="3714285"/>
                <a:ext cx="243360" cy="3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364CB60-6041-478D-9478-B349D3B8E81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822921" y="3709965"/>
                  <a:ext cx="252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C3514F0-AD9E-41CC-B9F9-64D18530D57A}"/>
                    </a:ext>
                  </a:extLst>
                </p14:cNvPr>
                <p14:cNvContentPartPr/>
                <p14:nvPr/>
              </p14:nvContentPartPr>
              <p14:xfrm>
                <a:off x="3854241" y="3729405"/>
                <a:ext cx="218160" cy="33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C3514F0-AD9E-41CC-B9F9-64D18530D57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849921" y="3725085"/>
                  <a:ext cx="22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3BC4C01-E851-4CC0-B250-C5FB7A90B608}"/>
                    </a:ext>
                  </a:extLst>
                </p14:cNvPr>
                <p14:cNvContentPartPr/>
                <p14:nvPr/>
              </p14:nvContentPartPr>
              <p14:xfrm>
                <a:off x="4065921" y="3668925"/>
                <a:ext cx="93600" cy="1292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3BC4C01-E851-4CC0-B250-C5FB7A90B60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061601" y="3664605"/>
                  <a:ext cx="102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940BD6A-B9C4-4CFA-8764-79CF2866A05F}"/>
                    </a:ext>
                  </a:extLst>
                </p14:cNvPr>
                <p14:cNvContentPartPr/>
                <p14:nvPr/>
              </p14:nvContentPartPr>
              <p14:xfrm>
                <a:off x="4299561" y="3684405"/>
                <a:ext cx="246960" cy="178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940BD6A-B9C4-4CFA-8764-79CF2866A05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95241" y="3680085"/>
                  <a:ext cx="255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AF31001-00FA-4CE9-A821-8D19ED8E9DFE}"/>
                    </a:ext>
                  </a:extLst>
                </p14:cNvPr>
                <p14:cNvContentPartPr/>
                <p14:nvPr/>
              </p14:nvContentPartPr>
              <p14:xfrm>
                <a:off x="4452201" y="3644445"/>
                <a:ext cx="96120" cy="946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AF31001-00FA-4CE9-A821-8D19ED8E9DF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447881" y="3640125"/>
                  <a:ext cx="104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81F3106-27D0-4CB5-BD21-701FB6DA8B90}"/>
                    </a:ext>
                  </a:extLst>
                </p14:cNvPr>
                <p14:cNvContentPartPr/>
                <p14:nvPr/>
              </p14:nvContentPartPr>
              <p14:xfrm>
                <a:off x="4515561" y="3684405"/>
                <a:ext cx="23400" cy="71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81F3106-27D0-4CB5-BD21-701FB6DA8B9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511241" y="3680085"/>
                  <a:ext cx="32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1360418-7C86-4836-A736-583E48B20398}"/>
                    </a:ext>
                  </a:extLst>
                </p14:cNvPr>
                <p14:cNvContentPartPr/>
                <p14:nvPr/>
              </p14:nvContentPartPr>
              <p14:xfrm>
                <a:off x="4571001" y="3603765"/>
                <a:ext cx="149760" cy="131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1360418-7C86-4836-A736-583E48B2039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566681" y="3599445"/>
                  <a:ext cx="158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93922AE-8D93-49BA-BF8F-D215F92B33D2}"/>
                    </a:ext>
                  </a:extLst>
                </p14:cNvPr>
                <p14:cNvContentPartPr/>
                <p14:nvPr/>
              </p14:nvContentPartPr>
              <p14:xfrm>
                <a:off x="4731561" y="3670005"/>
                <a:ext cx="200880" cy="174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93922AE-8D93-49BA-BF8F-D215F92B33D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727241" y="3665685"/>
                  <a:ext cx="20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F3C98F7-8170-4C1A-88B3-53F7CE450764}"/>
                    </a:ext>
                  </a:extLst>
                </p14:cNvPr>
                <p14:cNvContentPartPr/>
                <p14:nvPr/>
              </p14:nvContentPartPr>
              <p14:xfrm>
                <a:off x="4955121" y="3673245"/>
                <a:ext cx="250200" cy="669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F3C98F7-8170-4C1A-88B3-53F7CE45076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50801" y="3668925"/>
                  <a:ext cx="258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424351F-A4F6-4D9D-A829-9D77F9C2506E}"/>
                    </a:ext>
                  </a:extLst>
                </p14:cNvPr>
                <p14:cNvContentPartPr/>
                <p14:nvPr/>
              </p14:nvContentPartPr>
              <p14:xfrm>
                <a:off x="5204961" y="3573885"/>
                <a:ext cx="311760" cy="1429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424351F-A4F6-4D9D-A829-9D77F9C2506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200641" y="3569565"/>
                  <a:ext cx="320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B32085C-861A-4258-8779-F4BED1FEA4F5}"/>
                    </a:ext>
                  </a:extLst>
                </p14:cNvPr>
                <p14:cNvContentPartPr/>
                <p14:nvPr/>
              </p14:nvContentPartPr>
              <p14:xfrm>
                <a:off x="5684121" y="3609885"/>
                <a:ext cx="116640" cy="1810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B32085C-861A-4258-8779-F4BED1FEA4F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79801" y="3605565"/>
                  <a:ext cx="125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B4E2B00-70AD-4B9F-9C2F-32D908704490}"/>
                    </a:ext>
                  </a:extLst>
                </p14:cNvPr>
                <p14:cNvContentPartPr/>
                <p14:nvPr/>
              </p14:nvContentPartPr>
              <p14:xfrm>
                <a:off x="5837121" y="3610965"/>
                <a:ext cx="217800" cy="60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B4E2B00-70AD-4B9F-9C2F-32D90870449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832801" y="3606645"/>
                  <a:ext cx="226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B647A1C-9039-402A-89D8-E816D689A9F2}"/>
                    </a:ext>
                  </a:extLst>
                </p14:cNvPr>
                <p14:cNvContentPartPr/>
                <p14:nvPr/>
              </p14:nvContentPartPr>
              <p14:xfrm>
                <a:off x="5533641" y="3592965"/>
                <a:ext cx="22320" cy="306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B647A1C-9039-402A-89D8-E816D689A9F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529321" y="3588645"/>
                  <a:ext cx="3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4D7DFB9-3FDB-4020-8D1D-9AE6A05E8446}"/>
                    </a:ext>
                  </a:extLst>
                </p14:cNvPr>
                <p14:cNvContentPartPr/>
                <p14:nvPr/>
              </p14:nvContentPartPr>
              <p14:xfrm>
                <a:off x="5573241" y="3676845"/>
                <a:ext cx="10800" cy="54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4D7DFB9-3FDB-4020-8D1D-9AE6A05E844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568921" y="3672525"/>
                  <a:ext cx="19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6890EFA-CEFD-4407-AA79-BDB95DB2B69B}"/>
                    </a:ext>
                  </a:extLst>
                </p14:cNvPr>
                <p14:cNvContentPartPr/>
                <p14:nvPr/>
              </p14:nvContentPartPr>
              <p14:xfrm>
                <a:off x="6240681" y="3555165"/>
                <a:ext cx="93600" cy="104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6890EFA-CEFD-4407-AA79-BDB95DB2B69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236361" y="3550845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47F7BF-2D81-4D10-BE51-B1C545CF71D7}"/>
                    </a:ext>
                  </a:extLst>
                </p14:cNvPr>
                <p14:cNvContentPartPr/>
                <p14:nvPr/>
              </p14:nvContentPartPr>
              <p14:xfrm>
                <a:off x="6341841" y="3592605"/>
                <a:ext cx="90000" cy="89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47F7BF-2D81-4D10-BE51-B1C545CF71D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337521" y="3588285"/>
                  <a:ext cx="98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E205C38-D2A7-4800-A0CE-1615F1308B56}"/>
                    </a:ext>
                  </a:extLst>
                </p14:cNvPr>
                <p14:cNvContentPartPr/>
                <p14:nvPr/>
              </p14:nvContentPartPr>
              <p14:xfrm>
                <a:off x="6481521" y="3561645"/>
                <a:ext cx="205560" cy="1044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E205C38-D2A7-4800-A0CE-1615F1308B5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477201" y="3557325"/>
                  <a:ext cx="214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503055E-DE2F-408E-9B26-AE5491AD0D37}"/>
                    </a:ext>
                  </a:extLst>
                </p14:cNvPr>
                <p14:cNvContentPartPr/>
                <p14:nvPr/>
              </p14:nvContentPartPr>
              <p14:xfrm>
                <a:off x="6866361" y="3549765"/>
                <a:ext cx="17640" cy="1252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503055E-DE2F-408E-9B26-AE5491AD0D3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862041" y="3545445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E6CA6F6-7A1A-483B-BA77-9C42FA07A631}"/>
                    </a:ext>
                  </a:extLst>
                </p14:cNvPr>
                <p14:cNvContentPartPr/>
                <p14:nvPr/>
              </p14:nvContentPartPr>
              <p14:xfrm>
                <a:off x="6833961" y="3614925"/>
                <a:ext cx="91440" cy="17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E6CA6F6-7A1A-483B-BA77-9C42FA07A63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829641" y="3610605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05152BC-D09C-47D8-87B7-7FD2C92DBB97}"/>
                    </a:ext>
                  </a:extLst>
                </p14:cNvPr>
                <p14:cNvContentPartPr/>
                <p14:nvPr/>
              </p14:nvContentPartPr>
              <p14:xfrm>
                <a:off x="6911361" y="3598365"/>
                <a:ext cx="115200" cy="561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05152BC-D09C-47D8-87B7-7FD2C92DBB9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907041" y="3594045"/>
                  <a:ext cx="123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6B9FF6BD-DBF1-40C8-A97D-88302312CC49}"/>
                    </a:ext>
                  </a:extLst>
                </p14:cNvPr>
                <p14:cNvContentPartPr/>
                <p14:nvPr/>
              </p14:nvContentPartPr>
              <p14:xfrm>
                <a:off x="7190361" y="3559485"/>
                <a:ext cx="165240" cy="108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6B9FF6BD-DBF1-40C8-A97D-88302312CC4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186041" y="3555165"/>
                  <a:ext cx="173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3075028-D7ED-46F5-B678-AF18FC74BD15}"/>
                    </a:ext>
                  </a:extLst>
                </p14:cNvPr>
                <p14:cNvContentPartPr/>
                <p14:nvPr/>
              </p14:nvContentPartPr>
              <p14:xfrm>
                <a:off x="7335081" y="3609885"/>
                <a:ext cx="63000" cy="345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3075028-D7ED-46F5-B678-AF18FC74BD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330761" y="3605565"/>
                  <a:ext cx="71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072FB0A-81FE-4EC4-8DB3-DA41AB2D3499}"/>
                    </a:ext>
                  </a:extLst>
                </p14:cNvPr>
                <p14:cNvContentPartPr/>
                <p14:nvPr/>
              </p14:nvContentPartPr>
              <p14:xfrm>
                <a:off x="7340481" y="3594045"/>
                <a:ext cx="100800" cy="74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072FB0A-81FE-4EC4-8DB3-DA41AB2D349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336161" y="3589725"/>
                  <a:ext cx="10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1017AE9-0F20-45DF-A1E6-DB72CE16AA54}"/>
                    </a:ext>
                  </a:extLst>
                </p14:cNvPr>
                <p14:cNvContentPartPr/>
                <p14:nvPr/>
              </p14:nvContentPartPr>
              <p14:xfrm>
                <a:off x="7623441" y="3582885"/>
                <a:ext cx="102240" cy="1051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1017AE9-0F20-45DF-A1E6-DB72CE16AA5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19121" y="3578565"/>
                  <a:ext cx="11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BBA2138-1C20-4F1D-92E8-BC8B06897C6F}"/>
                    </a:ext>
                  </a:extLst>
                </p14:cNvPr>
                <p14:cNvContentPartPr/>
                <p14:nvPr/>
              </p14:nvContentPartPr>
              <p14:xfrm>
                <a:off x="7754841" y="3618525"/>
                <a:ext cx="306720" cy="49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BBA2138-1C20-4F1D-92E8-BC8B06897C6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750521" y="3614205"/>
                  <a:ext cx="31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887E102-FCC0-45CB-B73B-3056DA5E3D11}"/>
                    </a:ext>
                  </a:extLst>
                </p14:cNvPr>
                <p14:cNvContentPartPr/>
                <p14:nvPr/>
              </p14:nvContentPartPr>
              <p14:xfrm>
                <a:off x="8092161" y="3603405"/>
                <a:ext cx="102600" cy="597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887E102-FCC0-45CB-B73B-3056DA5E3D1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87841" y="3599085"/>
                  <a:ext cx="111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A0D1654-D40D-4DE3-A076-C604977F5AC3}"/>
                    </a:ext>
                  </a:extLst>
                </p14:cNvPr>
                <p14:cNvContentPartPr/>
                <p14:nvPr/>
              </p14:nvContentPartPr>
              <p14:xfrm>
                <a:off x="8249121" y="3511245"/>
                <a:ext cx="298080" cy="1314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A0D1654-D40D-4DE3-A076-C604977F5AC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244801" y="3506925"/>
                  <a:ext cx="30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6921C26-D3E7-46E7-90B9-3099B0707251}"/>
                    </a:ext>
                  </a:extLst>
                </p14:cNvPr>
                <p14:cNvContentPartPr/>
                <p14:nvPr/>
              </p14:nvContentPartPr>
              <p14:xfrm>
                <a:off x="8562681" y="3529605"/>
                <a:ext cx="18720" cy="25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6921C26-D3E7-46E7-90B9-3099B070725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558361" y="3525285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AD5E3FC-7AA2-430D-9E31-DED069C01B14}"/>
                    </a:ext>
                  </a:extLst>
                </p14:cNvPr>
                <p14:cNvContentPartPr/>
                <p14:nvPr/>
              </p14:nvContentPartPr>
              <p14:xfrm>
                <a:off x="8611641" y="3569565"/>
                <a:ext cx="124560" cy="1962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AD5E3FC-7AA2-430D-9E31-DED069C01B1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607321" y="3565245"/>
                  <a:ext cx="13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2BC8B9B-1E5D-4D71-9621-32B73404AD28}"/>
                    </a:ext>
                  </a:extLst>
                </p14:cNvPr>
                <p14:cNvContentPartPr/>
                <p14:nvPr/>
              </p14:nvContentPartPr>
              <p14:xfrm>
                <a:off x="5099121" y="3831645"/>
                <a:ext cx="494640" cy="1627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2BC8B9B-1E5D-4D71-9621-32B73404AD2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094801" y="3827325"/>
                  <a:ext cx="50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913AC75-5CC6-4608-8E39-6C2ABB3BDFE3}"/>
                    </a:ext>
                  </a:extLst>
                </p14:cNvPr>
                <p14:cNvContentPartPr/>
                <p14:nvPr/>
              </p14:nvContentPartPr>
              <p14:xfrm>
                <a:off x="5616081" y="3798885"/>
                <a:ext cx="36720" cy="262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913AC75-5CC6-4608-8E39-6C2ABB3BDFE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11761" y="3794565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D28D9B3-3C77-498F-8EF5-D59CB48ECBE2}"/>
                    </a:ext>
                  </a:extLst>
                </p14:cNvPr>
                <p14:cNvContentPartPr/>
                <p14:nvPr/>
              </p14:nvContentPartPr>
              <p14:xfrm>
                <a:off x="5650281" y="3827685"/>
                <a:ext cx="83880" cy="633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D28D9B3-3C77-498F-8EF5-D59CB48ECBE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645961" y="3823365"/>
                  <a:ext cx="92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903202B-0530-4576-9A0E-F2B07DBDBF4D}"/>
                    </a:ext>
                  </a:extLst>
                </p14:cNvPr>
                <p14:cNvContentPartPr/>
                <p14:nvPr/>
              </p14:nvContentPartPr>
              <p14:xfrm>
                <a:off x="5735601" y="3771165"/>
                <a:ext cx="82080" cy="1234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903202B-0530-4576-9A0E-F2B07DBDBF4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731281" y="3766845"/>
                  <a:ext cx="90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C405743-68A0-41BD-A31C-B6AA84A85661}"/>
                    </a:ext>
                  </a:extLst>
                </p14:cNvPr>
                <p14:cNvContentPartPr/>
                <p14:nvPr/>
              </p14:nvContentPartPr>
              <p14:xfrm>
                <a:off x="5994081" y="3807165"/>
                <a:ext cx="121680" cy="644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C405743-68A0-41BD-A31C-B6AA84A8566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89761" y="3802845"/>
                  <a:ext cx="130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4A8CC84-B394-4848-9961-666F34270B1A}"/>
                    </a:ext>
                  </a:extLst>
                </p14:cNvPr>
                <p14:cNvContentPartPr/>
                <p14:nvPr/>
              </p14:nvContentPartPr>
              <p14:xfrm>
                <a:off x="6134841" y="3745245"/>
                <a:ext cx="24840" cy="1299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4A8CC84-B394-4848-9961-666F34270B1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30521" y="3740925"/>
                  <a:ext cx="3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4CF459A-C2F0-4B97-9410-B74A7DA40C93}"/>
                    </a:ext>
                  </a:extLst>
                </p14:cNvPr>
                <p14:cNvContentPartPr/>
                <p14:nvPr/>
              </p14:nvContentPartPr>
              <p14:xfrm>
                <a:off x="6211521" y="3806085"/>
                <a:ext cx="189720" cy="48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4CF459A-C2F0-4B97-9410-B74A7DA40C9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207201" y="3801765"/>
                  <a:ext cx="19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23FD648-9E6B-45F9-A2DF-0416C8344721}"/>
                    </a:ext>
                  </a:extLst>
                </p14:cNvPr>
                <p14:cNvContentPartPr/>
                <p14:nvPr/>
              </p14:nvContentPartPr>
              <p14:xfrm>
                <a:off x="6424641" y="3763245"/>
                <a:ext cx="36000" cy="194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23FD648-9E6B-45F9-A2DF-0416C834472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420321" y="3758925"/>
                  <a:ext cx="44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4CF3CE3-C5EB-4B2D-9811-2FE0CEB34BFB}"/>
                    </a:ext>
                  </a:extLst>
                </p14:cNvPr>
                <p14:cNvContentPartPr/>
                <p14:nvPr/>
              </p14:nvContentPartPr>
              <p14:xfrm>
                <a:off x="6448401" y="3733725"/>
                <a:ext cx="272520" cy="1249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4CF3CE3-C5EB-4B2D-9811-2FE0CEB34BF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444081" y="3729405"/>
                  <a:ext cx="281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C7FFDDD-9EB3-4CDB-A15C-688E5C987E66}"/>
                    </a:ext>
                  </a:extLst>
                </p14:cNvPr>
                <p14:cNvContentPartPr/>
                <p14:nvPr/>
              </p14:nvContentPartPr>
              <p14:xfrm>
                <a:off x="6933681" y="3807525"/>
                <a:ext cx="101520" cy="50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C7FFDDD-9EB3-4CDB-A15C-688E5C987E6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929361" y="3803205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D5FFE99-1363-4629-BBC9-A745FFC77D17}"/>
                    </a:ext>
                  </a:extLst>
                </p14:cNvPr>
                <p14:cNvContentPartPr/>
                <p14:nvPr/>
              </p14:nvContentPartPr>
              <p14:xfrm>
                <a:off x="7057521" y="3745605"/>
                <a:ext cx="149760" cy="110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D5FFE99-1363-4629-BBC9-A745FFC77D1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053201" y="3741285"/>
                  <a:ext cx="158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B40DDCD-CA72-4E8F-9018-5F3951934515}"/>
                    </a:ext>
                  </a:extLst>
                </p14:cNvPr>
                <p14:cNvContentPartPr/>
                <p14:nvPr/>
              </p14:nvContentPartPr>
              <p14:xfrm>
                <a:off x="7238241" y="3807165"/>
                <a:ext cx="301680" cy="1558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B40DDCD-CA72-4E8F-9018-5F395193451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233921" y="3802845"/>
                  <a:ext cx="310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FA725D4-004F-4CD7-8978-2FF9E6F91988}"/>
                    </a:ext>
                  </a:extLst>
                </p14:cNvPr>
                <p14:cNvContentPartPr/>
                <p14:nvPr/>
              </p14:nvContentPartPr>
              <p14:xfrm>
                <a:off x="7704081" y="3851805"/>
                <a:ext cx="181800" cy="237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FA725D4-004F-4CD7-8978-2FF9E6F9198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699761" y="3847485"/>
                  <a:ext cx="19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1085156-E82D-4F68-A956-A19E8323716B}"/>
                    </a:ext>
                  </a:extLst>
                </p14:cNvPr>
                <p14:cNvContentPartPr/>
                <p14:nvPr/>
              </p14:nvContentPartPr>
              <p14:xfrm>
                <a:off x="7728921" y="3882045"/>
                <a:ext cx="164880" cy="187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1085156-E82D-4F68-A956-A19E8323716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724601" y="3877725"/>
                  <a:ext cx="173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DAB8260-9636-4345-A885-CAE1C01ED4FB}"/>
                    </a:ext>
                  </a:extLst>
                </p14:cNvPr>
                <p14:cNvContentPartPr/>
                <p14:nvPr/>
              </p14:nvContentPartPr>
              <p14:xfrm>
                <a:off x="7880841" y="3807525"/>
                <a:ext cx="78840" cy="147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DAB8260-9636-4345-A885-CAE1C01ED4F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876521" y="3803205"/>
                  <a:ext cx="8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3BD82AE-57E1-4BF2-B54A-8A0716E6962B}"/>
                    </a:ext>
                  </a:extLst>
                </p14:cNvPr>
                <p14:cNvContentPartPr/>
                <p14:nvPr/>
              </p14:nvContentPartPr>
              <p14:xfrm>
                <a:off x="8137161" y="3805365"/>
                <a:ext cx="114480" cy="946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3BD82AE-57E1-4BF2-B54A-8A0716E6962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32841" y="3801045"/>
                  <a:ext cx="123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7F58AEF-3976-477B-9C40-91FC573A1C37}"/>
                    </a:ext>
                  </a:extLst>
                </p14:cNvPr>
                <p14:cNvContentPartPr/>
                <p14:nvPr/>
              </p14:nvContentPartPr>
              <p14:xfrm>
                <a:off x="8271441" y="3791685"/>
                <a:ext cx="283320" cy="66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7F58AEF-3976-477B-9C40-91FC573A1C3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267121" y="3787365"/>
                  <a:ext cx="291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4872300-984A-4D45-B505-83FC497E5BED}"/>
                    </a:ext>
                  </a:extLst>
                </p14:cNvPr>
                <p14:cNvContentPartPr/>
                <p14:nvPr/>
              </p14:nvContentPartPr>
              <p14:xfrm>
                <a:off x="8561961" y="3700605"/>
                <a:ext cx="388440" cy="163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4872300-984A-4D45-B505-83FC497E5BE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557641" y="3696285"/>
                  <a:ext cx="397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874E39B-CEB4-4D69-AC28-60C139827D78}"/>
                    </a:ext>
                  </a:extLst>
                </p14:cNvPr>
                <p14:cNvContentPartPr/>
                <p14:nvPr/>
              </p14:nvContentPartPr>
              <p14:xfrm>
                <a:off x="8882721" y="3648405"/>
                <a:ext cx="20160" cy="27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874E39B-CEB4-4D69-AC28-60C139827D7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878401" y="3644085"/>
                  <a:ext cx="28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91937E7-8CCE-4EFA-80A5-FDC2B5A2C40C}"/>
                    </a:ext>
                  </a:extLst>
                </p14:cNvPr>
                <p14:cNvContentPartPr/>
                <p14:nvPr/>
              </p14:nvContentPartPr>
              <p14:xfrm>
                <a:off x="8047881" y="3914805"/>
                <a:ext cx="1001160" cy="73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91937E7-8CCE-4EFA-80A5-FDC2B5A2C40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043561" y="3910485"/>
                  <a:ext cx="1009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503276C-C984-4938-AF19-F0608FA9192B}"/>
                    </a:ext>
                  </a:extLst>
                </p14:cNvPr>
                <p14:cNvContentPartPr/>
                <p14:nvPr/>
              </p14:nvContentPartPr>
              <p14:xfrm>
                <a:off x="8122041" y="3644085"/>
                <a:ext cx="1103040" cy="4669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503276C-C984-4938-AF19-F0608FA9192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117721" y="3639765"/>
                  <a:ext cx="11116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E9C39EF-C22D-4AD5-AB62-1F1D32DC8CF9}"/>
                    </a:ext>
                  </a:extLst>
                </p14:cNvPr>
                <p14:cNvContentPartPr/>
                <p14:nvPr/>
              </p14:nvContentPartPr>
              <p14:xfrm>
                <a:off x="7819281" y="2397765"/>
                <a:ext cx="810720" cy="407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E9C39EF-C22D-4AD5-AB62-1F1D32DC8CF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14961" y="2393445"/>
                  <a:ext cx="819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742354E-2943-4D7B-B47F-79A5949F0643}"/>
                    </a:ext>
                  </a:extLst>
                </p14:cNvPr>
                <p14:cNvContentPartPr/>
                <p14:nvPr/>
              </p14:nvContentPartPr>
              <p14:xfrm>
                <a:off x="10581201" y="2294805"/>
                <a:ext cx="1085040" cy="4374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742354E-2943-4D7B-B47F-79A5949F064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576881" y="2290485"/>
                  <a:ext cx="109368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1E29FC21-11F0-413F-BAD7-6448F84C8ADA}"/>
              </a:ext>
            </a:extLst>
          </p:cNvPr>
          <p:cNvGrpSpPr/>
          <p:nvPr/>
        </p:nvGrpSpPr>
        <p:grpSpPr>
          <a:xfrm>
            <a:off x="998721" y="306885"/>
            <a:ext cx="1383480" cy="703800"/>
            <a:chOff x="998721" y="306885"/>
            <a:chExt cx="138348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F72ACAB-E251-49AB-AF6A-19B4B34D6BF3}"/>
                    </a:ext>
                  </a:extLst>
                </p14:cNvPr>
                <p14:cNvContentPartPr/>
                <p14:nvPr/>
              </p14:nvContentPartPr>
              <p14:xfrm>
                <a:off x="1187361" y="766605"/>
                <a:ext cx="9720" cy="18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F72ACAB-E251-49AB-AF6A-19B4B34D6BF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83041" y="762285"/>
                  <a:ext cx="18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A957010-0D45-4DC4-B839-D97F0599DB19}"/>
                    </a:ext>
                  </a:extLst>
                </p14:cNvPr>
                <p14:cNvContentPartPr/>
                <p14:nvPr/>
              </p14:nvContentPartPr>
              <p14:xfrm>
                <a:off x="1234881" y="657885"/>
                <a:ext cx="97200" cy="195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A957010-0D45-4DC4-B839-D97F0599DB1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230561" y="653565"/>
                  <a:ext cx="10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CA606FD-78CB-4090-B33D-7CC7C1FFDA99}"/>
                    </a:ext>
                  </a:extLst>
                </p14:cNvPr>
                <p14:cNvContentPartPr/>
                <p14:nvPr/>
              </p14:nvContentPartPr>
              <p14:xfrm>
                <a:off x="1374921" y="664005"/>
                <a:ext cx="56880" cy="76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CA606FD-78CB-4090-B33D-7CC7C1FFDA9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370601" y="659685"/>
                  <a:ext cx="65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1F04067-6201-40B4-AA71-03D74B0354DA}"/>
                    </a:ext>
                  </a:extLst>
                </p14:cNvPr>
                <p14:cNvContentPartPr/>
                <p14:nvPr/>
              </p14:nvContentPartPr>
              <p14:xfrm>
                <a:off x="1449441" y="632685"/>
                <a:ext cx="88200" cy="123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1F04067-6201-40B4-AA71-03D74B0354D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445121" y="628365"/>
                  <a:ext cx="96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59BE36E-53AB-481F-8035-8C3FB4D1199C}"/>
                    </a:ext>
                  </a:extLst>
                </p14:cNvPr>
                <p14:cNvContentPartPr/>
                <p14:nvPr/>
              </p14:nvContentPartPr>
              <p14:xfrm>
                <a:off x="1556361" y="637005"/>
                <a:ext cx="21600" cy="90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59BE36E-53AB-481F-8035-8C3FB4D1199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552041" y="632685"/>
                  <a:ext cx="30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F039C9A-B7E6-4838-944E-41BC5CAAE37A}"/>
                    </a:ext>
                  </a:extLst>
                </p14:cNvPr>
                <p14:cNvContentPartPr/>
                <p14:nvPr/>
              </p14:nvContentPartPr>
              <p14:xfrm>
                <a:off x="1622961" y="499485"/>
                <a:ext cx="133560" cy="237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F039C9A-B7E6-4838-944E-41BC5CAAE37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618641" y="495165"/>
                  <a:ext cx="142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3170D1-AC1E-4260-9385-7CD4C2AD3330}"/>
                    </a:ext>
                  </a:extLst>
                </p14:cNvPr>
                <p14:cNvContentPartPr/>
                <p14:nvPr/>
              </p14:nvContentPartPr>
              <p14:xfrm>
                <a:off x="1783881" y="581205"/>
                <a:ext cx="232200" cy="140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3170D1-AC1E-4260-9385-7CD4C2AD333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779561" y="576885"/>
                  <a:ext cx="240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7B7221B-6780-4DBD-A93A-9E7278B44B83}"/>
                    </a:ext>
                  </a:extLst>
                </p14:cNvPr>
                <p14:cNvContentPartPr/>
                <p14:nvPr/>
              </p14:nvContentPartPr>
              <p14:xfrm>
                <a:off x="1467801" y="462765"/>
                <a:ext cx="311760" cy="46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7B7221B-6780-4DBD-A93A-9E7278B44B8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463481" y="458445"/>
                  <a:ext cx="32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40F2B4F-5C4F-45DB-BBB8-BDB4F9FDAF88}"/>
                    </a:ext>
                  </a:extLst>
                </p14:cNvPr>
                <p14:cNvContentPartPr/>
                <p14:nvPr/>
              </p14:nvContentPartPr>
              <p14:xfrm>
                <a:off x="998721" y="306885"/>
                <a:ext cx="1383480" cy="7038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40F2B4F-5C4F-45DB-BBB8-BDB4F9FDAF8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94401" y="302565"/>
                  <a:ext cx="139212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2C03E169-724A-4334-AE2F-1D862622C0C0}"/>
              </a:ext>
            </a:extLst>
          </p:cNvPr>
          <p:cNvGrpSpPr/>
          <p:nvPr/>
        </p:nvGrpSpPr>
        <p:grpSpPr>
          <a:xfrm>
            <a:off x="3905001" y="4997685"/>
            <a:ext cx="4311000" cy="1603800"/>
            <a:chOff x="3905001" y="4997685"/>
            <a:chExt cx="4311000" cy="16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D8268CE-5D11-4545-97CF-95E56D3E160D}"/>
                    </a:ext>
                  </a:extLst>
                </p14:cNvPr>
                <p14:cNvContentPartPr/>
                <p14:nvPr/>
              </p14:nvContentPartPr>
              <p14:xfrm>
                <a:off x="3905001" y="5269125"/>
                <a:ext cx="340200" cy="24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D8268CE-5D11-4545-97CF-95E56D3E160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00681" y="5264805"/>
                  <a:ext cx="348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0D134CD-54B8-4C8C-A57C-541AFF8B4658}"/>
                    </a:ext>
                  </a:extLst>
                </p14:cNvPr>
                <p14:cNvContentPartPr/>
                <p14:nvPr/>
              </p14:nvContentPartPr>
              <p14:xfrm>
                <a:off x="4225761" y="5182725"/>
                <a:ext cx="133920" cy="172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0D134CD-54B8-4C8C-A57C-541AFF8B465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221441" y="5178405"/>
                  <a:ext cx="142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03E5C43-41D7-45AD-BD42-E702448D02C6}"/>
                    </a:ext>
                  </a:extLst>
                </p14:cNvPr>
                <p14:cNvContentPartPr/>
                <p14:nvPr/>
              </p14:nvContentPartPr>
              <p14:xfrm>
                <a:off x="4597281" y="5216565"/>
                <a:ext cx="115920" cy="2628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03E5C43-41D7-45AD-BD42-E702448D02C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592961" y="5212245"/>
                  <a:ext cx="124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8CA7283-6DA2-4D8C-8B3F-475E315B8DA3}"/>
                    </a:ext>
                  </a:extLst>
                </p14:cNvPr>
                <p14:cNvContentPartPr/>
                <p14:nvPr/>
              </p14:nvContentPartPr>
              <p14:xfrm>
                <a:off x="4725081" y="5211885"/>
                <a:ext cx="111600" cy="856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8CA7283-6DA2-4D8C-8B3F-475E315B8DA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720761" y="5207565"/>
                  <a:ext cx="120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1755E95-3A84-4797-8E02-683C56E56EC7}"/>
                    </a:ext>
                  </a:extLst>
                </p14:cNvPr>
                <p14:cNvContentPartPr/>
                <p14:nvPr/>
              </p14:nvContentPartPr>
              <p14:xfrm>
                <a:off x="4866201" y="5221605"/>
                <a:ext cx="74160" cy="878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1755E95-3A84-4797-8E02-683C56E56EC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61881" y="5217285"/>
                  <a:ext cx="82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1C0EC1A-A071-4194-9F10-EEAE04D3370D}"/>
                    </a:ext>
                  </a:extLst>
                </p14:cNvPr>
                <p14:cNvContentPartPr/>
                <p14:nvPr/>
              </p14:nvContentPartPr>
              <p14:xfrm>
                <a:off x="4955121" y="5209005"/>
                <a:ext cx="34560" cy="662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1C0EC1A-A071-4194-9F10-EEAE04D3370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950801" y="5204685"/>
                  <a:ext cx="4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71E2820-7BA5-4B7A-B646-BDB76325DF2E}"/>
                    </a:ext>
                  </a:extLst>
                </p14:cNvPr>
                <p14:cNvContentPartPr/>
                <p14:nvPr/>
              </p14:nvContentPartPr>
              <p14:xfrm>
                <a:off x="5011281" y="5125485"/>
                <a:ext cx="258840" cy="1530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71E2820-7BA5-4B7A-B646-BDB76325DF2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006961" y="5121165"/>
                  <a:ext cx="267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4DDB597-8C97-4C9B-9280-EBCB92EA2493}"/>
                    </a:ext>
                  </a:extLst>
                </p14:cNvPr>
                <p14:cNvContentPartPr/>
                <p14:nvPr/>
              </p14:nvContentPartPr>
              <p14:xfrm>
                <a:off x="4946481" y="5069325"/>
                <a:ext cx="360" cy="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4DDB597-8C97-4C9B-9280-EBCB92EA24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42161" y="5065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4638136-2C8C-4A40-972C-A336AEFA6888}"/>
                    </a:ext>
                  </a:extLst>
                </p14:cNvPr>
                <p14:cNvContentPartPr/>
                <p14:nvPr/>
              </p14:nvContentPartPr>
              <p14:xfrm>
                <a:off x="4352481" y="4997685"/>
                <a:ext cx="953280" cy="579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4638136-2C8C-4A40-972C-A336AEFA688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348161" y="4993365"/>
                  <a:ext cx="9619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0E3790E-7306-4658-9D69-0EBF4EB752FB}"/>
                    </a:ext>
                  </a:extLst>
                </p14:cNvPr>
                <p14:cNvContentPartPr/>
                <p14:nvPr/>
              </p14:nvContentPartPr>
              <p14:xfrm>
                <a:off x="4742001" y="5719125"/>
                <a:ext cx="236160" cy="13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0E3790E-7306-4658-9D69-0EBF4EB752F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737681" y="5714805"/>
                  <a:ext cx="244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9A8D865-1498-41F9-AAA8-A7DD5E58D83F}"/>
                    </a:ext>
                  </a:extLst>
                </p14:cNvPr>
                <p14:cNvContentPartPr/>
                <p14:nvPr/>
              </p14:nvContentPartPr>
              <p14:xfrm>
                <a:off x="4906881" y="5661885"/>
                <a:ext cx="111240" cy="1537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9A8D865-1498-41F9-AAA8-A7DD5E58D83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902561" y="5657565"/>
                  <a:ext cx="11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488E1DD-431C-42A5-9ED9-3CA84D7C4D7D}"/>
                    </a:ext>
                  </a:extLst>
                </p14:cNvPr>
                <p14:cNvContentPartPr/>
                <p14:nvPr/>
              </p14:nvContentPartPr>
              <p14:xfrm>
                <a:off x="5172561" y="5646405"/>
                <a:ext cx="228600" cy="243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488E1DD-431C-42A5-9ED9-3CA84D7C4D7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168241" y="5642085"/>
                  <a:ext cx="237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75BEBAA-9D68-4406-BEB8-45A2123E34F5}"/>
                    </a:ext>
                  </a:extLst>
                </p14:cNvPr>
                <p14:cNvContentPartPr/>
                <p14:nvPr/>
              </p14:nvContentPartPr>
              <p14:xfrm>
                <a:off x="5400801" y="5637045"/>
                <a:ext cx="79200" cy="100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75BEBAA-9D68-4406-BEB8-45A2123E34F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396481" y="5632725"/>
                  <a:ext cx="87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E48756E-6C1C-41FF-A1E4-921D76EED326}"/>
                    </a:ext>
                  </a:extLst>
                </p14:cNvPr>
                <p14:cNvContentPartPr/>
                <p14:nvPr/>
              </p14:nvContentPartPr>
              <p14:xfrm>
                <a:off x="5469201" y="5551725"/>
                <a:ext cx="62640" cy="146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E48756E-6C1C-41FF-A1E4-921D76EED32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464881" y="5547405"/>
                  <a:ext cx="71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1BE7B24-E1CB-4785-B9C6-7F101340680F}"/>
                    </a:ext>
                  </a:extLst>
                </p14:cNvPr>
                <p14:cNvContentPartPr/>
                <p14:nvPr/>
              </p14:nvContentPartPr>
              <p14:xfrm>
                <a:off x="5702481" y="5615805"/>
                <a:ext cx="139680" cy="867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1BE7B24-E1CB-4785-B9C6-7F101340680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698161" y="5611485"/>
                  <a:ext cx="14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1385A25-EAEC-4F62-8573-332F91126594}"/>
                    </a:ext>
                  </a:extLst>
                </p14:cNvPr>
                <p14:cNvContentPartPr/>
                <p14:nvPr/>
              </p14:nvContentPartPr>
              <p14:xfrm>
                <a:off x="5944401" y="5592765"/>
                <a:ext cx="111240" cy="1105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1385A25-EAEC-4F62-8573-332F9112659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940081" y="5588445"/>
                  <a:ext cx="11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0CE8612-6C4F-44A5-B0AE-D40EFAB0681D}"/>
                    </a:ext>
                  </a:extLst>
                </p14:cNvPr>
                <p14:cNvContentPartPr/>
                <p14:nvPr/>
              </p14:nvContentPartPr>
              <p14:xfrm>
                <a:off x="6063201" y="5473605"/>
                <a:ext cx="520200" cy="2106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0CE8612-6C4F-44A5-B0AE-D40EFAB0681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058881" y="5469285"/>
                  <a:ext cx="528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93B5F82-BD42-4A6F-B709-4BA1B6C09456}"/>
                    </a:ext>
                  </a:extLst>
                </p14:cNvPr>
                <p14:cNvContentPartPr/>
                <p14:nvPr/>
              </p14:nvContentPartPr>
              <p14:xfrm>
                <a:off x="6555321" y="5489805"/>
                <a:ext cx="21600" cy="86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93B5F82-BD42-4A6F-B709-4BA1B6C0945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51001" y="5485485"/>
                  <a:ext cx="30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73B8843-0D9F-40FB-824E-0FCEF246D69F}"/>
                    </a:ext>
                  </a:extLst>
                </p14:cNvPr>
                <p14:cNvContentPartPr/>
                <p14:nvPr/>
              </p14:nvContentPartPr>
              <p14:xfrm>
                <a:off x="6650361" y="5435085"/>
                <a:ext cx="363600" cy="1454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73B8843-0D9F-40FB-824E-0FCEF246D69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646041" y="5430765"/>
                  <a:ext cx="37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8E3A3AB-005E-4516-91A9-EC14D35A6C24}"/>
                    </a:ext>
                  </a:extLst>
                </p14:cNvPr>
                <p14:cNvContentPartPr/>
                <p14:nvPr/>
              </p14:nvContentPartPr>
              <p14:xfrm>
                <a:off x="7241841" y="5459565"/>
                <a:ext cx="79560" cy="921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8E3A3AB-005E-4516-91A9-EC14D35A6C2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237521" y="5455245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E2BD97A-AE08-46C4-96DD-50F93DED0747}"/>
                    </a:ext>
                  </a:extLst>
                </p14:cNvPr>
                <p14:cNvContentPartPr/>
                <p14:nvPr/>
              </p14:nvContentPartPr>
              <p14:xfrm>
                <a:off x="7393761" y="5456685"/>
                <a:ext cx="187920" cy="507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E2BD97A-AE08-46C4-96DD-50F93DED074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389441" y="5452365"/>
                  <a:ext cx="19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13D9E08-E057-4E42-940F-23C323738042}"/>
                    </a:ext>
                  </a:extLst>
                </p14:cNvPr>
                <p14:cNvContentPartPr/>
                <p14:nvPr/>
              </p14:nvContentPartPr>
              <p14:xfrm>
                <a:off x="7564761" y="5398005"/>
                <a:ext cx="208440" cy="102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13D9E08-E057-4E42-940F-23C32373804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560441" y="5393685"/>
                  <a:ext cx="217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64D4A1A-D73A-423C-AB76-6537292C7542}"/>
                    </a:ext>
                  </a:extLst>
                </p14:cNvPr>
                <p14:cNvContentPartPr/>
                <p14:nvPr/>
              </p14:nvContentPartPr>
              <p14:xfrm>
                <a:off x="7752321" y="5431485"/>
                <a:ext cx="114120" cy="680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64D4A1A-D73A-423C-AB76-6537292C754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48001" y="5427165"/>
                  <a:ext cx="122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F058D7A-D4D8-41D3-8902-FC558C5D8D0B}"/>
                    </a:ext>
                  </a:extLst>
                </p14:cNvPr>
                <p14:cNvContentPartPr/>
                <p14:nvPr/>
              </p14:nvContentPartPr>
              <p14:xfrm>
                <a:off x="5084361" y="5942685"/>
                <a:ext cx="346320" cy="175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F058D7A-D4D8-41D3-8902-FC558C5D8D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080041" y="5938365"/>
                  <a:ext cx="35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D427797-C10A-4D11-B032-FD1910FFDA4A}"/>
                    </a:ext>
                  </a:extLst>
                </p14:cNvPr>
                <p14:cNvContentPartPr/>
                <p14:nvPr/>
              </p14:nvContentPartPr>
              <p14:xfrm>
                <a:off x="5518881" y="5859525"/>
                <a:ext cx="121320" cy="137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D427797-C10A-4D11-B032-FD1910FFDA4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514561" y="5855205"/>
                  <a:ext cx="129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8031932-9910-4AE7-84F2-73521B96C9F0}"/>
                    </a:ext>
                  </a:extLst>
                </p14:cNvPr>
                <p14:cNvContentPartPr/>
                <p14:nvPr/>
              </p14:nvContentPartPr>
              <p14:xfrm>
                <a:off x="5640201" y="5886885"/>
                <a:ext cx="337320" cy="1004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8031932-9910-4AE7-84F2-73521B96C9F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35881" y="5882565"/>
                  <a:ext cx="345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874C416-35BE-48A2-B41F-B0B7838A7E12}"/>
                    </a:ext>
                  </a:extLst>
                </p14:cNvPr>
                <p14:cNvContentPartPr/>
                <p14:nvPr/>
              </p14:nvContentPartPr>
              <p14:xfrm>
                <a:off x="6107121" y="5893365"/>
                <a:ext cx="207000" cy="763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874C416-35BE-48A2-B41F-B0B7838A7E1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102801" y="5889045"/>
                  <a:ext cx="215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CBB9794-9908-468D-8875-7F43B54442DD}"/>
                    </a:ext>
                  </a:extLst>
                </p14:cNvPr>
                <p14:cNvContentPartPr/>
                <p14:nvPr/>
              </p14:nvContentPartPr>
              <p14:xfrm>
                <a:off x="6293241" y="5783925"/>
                <a:ext cx="221760" cy="1548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CBB9794-9908-468D-8875-7F43B54442D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288921" y="5779605"/>
                  <a:ext cx="23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B45FE16-6537-4817-8F5C-336A4A2DE3CD}"/>
                    </a:ext>
                  </a:extLst>
                </p14:cNvPr>
                <p14:cNvContentPartPr/>
                <p14:nvPr/>
              </p14:nvContentPartPr>
              <p14:xfrm>
                <a:off x="6637761" y="5804805"/>
                <a:ext cx="125640" cy="1029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B45FE16-6537-4817-8F5C-336A4A2DE3C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633441" y="5800485"/>
                  <a:ext cx="13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A40B71B-9E91-4F2F-9A9D-915FA852DE81}"/>
                    </a:ext>
                  </a:extLst>
                </p14:cNvPr>
                <p14:cNvContentPartPr/>
                <p14:nvPr/>
              </p14:nvContentPartPr>
              <p14:xfrm>
                <a:off x="6776721" y="5829285"/>
                <a:ext cx="180720" cy="680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A40B71B-9E91-4F2F-9A9D-915FA852DE8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72401" y="5824965"/>
                  <a:ext cx="189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89C44A0-5F59-4E55-9969-1611269AA9FE}"/>
                    </a:ext>
                  </a:extLst>
                </p14:cNvPr>
                <p14:cNvContentPartPr/>
                <p14:nvPr/>
              </p14:nvContentPartPr>
              <p14:xfrm>
                <a:off x="6956001" y="5792205"/>
                <a:ext cx="272880" cy="1782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89C44A0-5F59-4E55-9969-1611269AA9F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951681" y="5787885"/>
                  <a:ext cx="281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ABA88B4-2C1D-493E-AD18-41F1E877A7D9}"/>
                    </a:ext>
                  </a:extLst>
                </p14:cNvPr>
                <p14:cNvContentPartPr/>
                <p14:nvPr/>
              </p14:nvContentPartPr>
              <p14:xfrm>
                <a:off x="7219161" y="5699685"/>
                <a:ext cx="151920" cy="1342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ABA88B4-2C1D-493E-AD18-41F1E877A7D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214841" y="5695365"/>
                  <a:ext cx="160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51E1B6A-9124-42BC-BB93-936B8DF0CDE8}"/>
                    </a:ext>
                  </a:extLst>
                </p14:cNvPr>
                <p14:cNvContentPartPr/>
                <p14:nvPr/>
              </p14:nvContentPartPr>
              <p14:xfrm>
                <a:off x="7489521" y="5758005"/>
                <a:ext cx="262440" cy="741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51E1B6A-9124-42BC-BB93-936B8DF0CDE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85201" y="5753685"/>
                  <a:ext cx="271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21C1FB0-B413-40DA-9724-11D625B64716}"/>
                    </a:ext>
                  </a:extLst>
                </p14:cNvPr>
                <p14:cNvContentPartPr/>
                <p14:nvPr/>
              </p14:nvContentPartPr>
              <p14:xfrm>
                <a:off x="7754121" y="5704725"/>
                <a:ext cx="461880" cy="1800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21C1FB0-B413-40DA-9724-11D625B6471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749801" y="5700405"/>
                  <a:ext cx="470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01D4710-507E-4E5D-8910-457D4A77940D}"/>
                    </a:ext>
                  </a:extLst>
                </p14:cNvPr>
                <p14:cNvContentPartPr/>
                <p14:nvPr/>
              </p14:nvContentPartPr>
              <p14:xfrm>
                <a:off x="5503041" y="6184245"/>
                <a:ext cx="122400" cy="2030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01D4710-507E-4E5D-8910-457D4A77940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498721" y="6179925"/>
                  <a:ext cx="131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B5CC3DC-55AC-493A-9333-FEF90A0289B4}"/>
                    </a:ext>
                  </a:extLst>
                </p14:cNvPr>
                <p14:cNvContentPartPr/>
                <p14:nvPr/>
              </p14:nvContentPartPr>
              <p14:xfrm>
                <a:off x="5608881" y="6237525"/>
                <a:ext cx="101520" cy="112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B5CC3DC-55AC-493A-9333-FEF90A0289B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604561" y="6233205"/>
                  <a:ext cx="110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4E5FFC3-61D0-4340-A738-A39B7895FDCB}"/>
                    </a:ext>
                  </a:extLst>
                </p14:cNvPr>
                <p14:cNvContentPartPr/>
                <p14:nvPr/>
              </p14:nvContentPartPr>
              <p14:xfrm>
                <a:off x="5743521" y="6156525"/>
                <a:ext cx="464400" cy="271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4E5FFC3-61D0-4340-A738-A39B7895FDC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739201" y="6152205"/>
                  <a:ext cx="473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B7196BC-7D20-45B6-8791-F1FCD4BFCEA0}"/>
                    </a:ext>
                  </a:extLst>
                </p14:cNvPr>
                <p14:cNvContentPartPr/>
                <p14:nvPr/>
              </p14:nvContentPartPr>
              <p14:xfrm>
                <a:off x="5300001" y="6257685"/>
                <a:ext cx="1160640" cy="3438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B7196BC-7D20-45B6-8791-F1FCD4BFCEA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95681" y="6253365"/>
                  <a:ext cx="1169280" cy="3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 aggregates gives deeper insight in general connectionsGesamtzusammenhängen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But we loose information of important 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01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USA/EU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Economic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2021 2,6%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August 2022 bei 7,9%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Germany 2,62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has been lowered to 3,65% on September 12</a:t>
            </a:r>
            <a:r>
              <a:rPr lang="en-US" altLang="de-DE" sz="2177" baseline="30000" dirty="0">
                <a:solidFill>
                  <a:srgbClr val="000000"/>
                </a:solidFill>
              </a:rPr>
              <a:t>th</a:t>
            </a:r>
            <a:r>
              <a:rPr lang="en-US" altLang="de-DE" sz="2177" dirty="0">
                <a:solidFill>
                  <a:srgbClr val="000000"/>
                </a:solidFill>
              </a:rPr>
              <a:t>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now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next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year</a:t>
            </a:r>
            <a:r>
              <a:rPr lang="de-DE" altLang="de-DE" sz="2177" dirty="0">
                <a:solidFill>
                  <a:srgbClr val="000000"/>
                </a:solidFill>
              </a:rPr>
              <a:t> (2023)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plants in Germany will </a:t>
            </a:r>
            <a:r>
              <a:rPr lang="de-DE" altLang="de-DE" sz="2177" dirty="0" err="1">
                <a:solidFill>
                  <a:srgbClr val="000000"/>
                </a:solidFill>
              </a:rPr>
              <a:t>be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will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end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2022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 french physician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) compared the blood circulation with economic developments and visualized the interdependencies in his Tableau Economique.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productive (P):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agricultural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E):	Noble man and clergy man (land owners)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 (S):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Trade (merchants) and manufacturing 									(artisians)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52660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6305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10907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Ausgangslage: </a:t>
            </a:r>
            <a:r>
              <a:rPr lang="de-DE" sz="2400">
                <a:solidFill>
                  <a:srgbClr val="000000"/>
                </a:solidFill>
              </a:rPr>
              <a:t>P produced commodities valued with 5MU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Own consumption of P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Buying manufactored commodities P 1MU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Rent for the land P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E 1MU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H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>
                <a:solidFill>
                  <a:srgbClr val="000000"/>
                </a:solidFill>
              </a:rPr>
              <a:t>Illustrate the circular flow of income in accout, matrix and graphics form. Which assumption is needed?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76497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54416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Ein/Aus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4 Sectors: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</a:t>
            </a:r>
            <a:r>
              <a:rPr lang="de-DE" sz="2177">
                <a:solidFill>
                  <a:srgbClr val="000000"/>
                </a:solidFill>
              </a:rPr>
              <a:t>	Households </a:t>
            </a:r>
            <a:r>
              <a:rPr lang="de-DE" sz="2177" dirty="0">
                <a:solidFill>
                  <a:srgbClr val="000000"/>
                </a:solidFill>
              </a:rPr>
              <a:t>(H</a:t>
            </a:r>
            <a:r>
              <a:rPr lang="de-DE" sz="2177">
                <a:solidFill>
                  <a:srgbClr val="000000"/>
                </a:solidFill>
              </a:rPr>
              <a:t>), Government (G), Enterprises (E), Overseas </a:t>
            </a:r>
            <a:r>
              <a:rPr lang="de-DE" sz="2177" dirty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61656" y="3708278"/>
            <a:ext cx="33840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b="1" dirty="0">
                <a:solidFill>
                  <a:srgbClr val="000000"/>
                </a:solidFill>
              </a:rPr>
              <a:t>Organisation 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Start: 26. September 2024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Classroom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lectures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streamed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,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if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technically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possible, via a zoom-meeting (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see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moodle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Lectures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recored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and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uploaded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on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youtube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(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see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youtube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channel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und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hompage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)</a:t>
            </a:r>
          </a:p>
          <a:p>
            <a:pPr>
              <a:lnSpc>
                <a:spcPct val="100000"/>
              </a:lnSpc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000000"/>
                </a:solidFill>
                <a:ea typeface="Droid Sans Fallback"/>
                <a:hlinkClick r:id="rId2"/>
              </a:rPr>
              <a:t>Youtube-channel</a:t>
            </a:r>
            <a:r>
              <a:rPr lang="de-DE" sz="2200" dirty="0">
                <a:solidFill>
                  <a:srgbClr val="000000"/>
                </a:solidFill>
                <a:ea typeface="Droid Sans Fallback"/>
                <a:hlinkClick r:id="rId2"/>
              </a:rPr>
              <a:t> Bernhard Köster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  <a:hlinkClick r:id="rId3"/>
              </a:rPr>
              <a:t>Homepage Bernhard Köster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Material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mainly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distributed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via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homepage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, organisational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aspects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via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moodle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algn="ctr">
              <a:lnSpc>
                <a:spcPct val="100000"/>
              </a:lnSpc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Kind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regards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		Bernhard Köster </a:t>
            </a:r>
          </a:p>
        </p:txBody>
      </p:sp>
    </p:spTree>
    <p:extLst>
      <p:ext uri="{BB962C8B-B14F-4D97-AF65-F5344CB8AC3E}">
        <p14:creationId xmlns:p14="http://schemas.microsoft.com/office/powerpoint/2010/main" val="377694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 dirty="0">
                <a:solidFill>
                  <a:srgbClr val="000000"/>
                </a:solidFill>
              </a:rPr>
              <a:t>National accounts provide information to </a:t>
            </a:r>
            <a:r>
              <a:rPr lang="en-US" altLang="de-DE" sz="2540" dirty="0" err="1">
                <a:solidFill>
                  <a:srgbClr val="000000"/>
                </a:solidFill>
              </a:rPr>
              <a:t>analyse</a:t>
            </a:r>
            <a:r>
              <a:rPr lang="en-US" altLang="de-DE" sz="2540" dirty="0">
                <a:solidFill>
                  <a:srgbClr val="000000"/>
                </a:solidFill>
              </a:rPr>
              <a:t>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Information, Forecast, international </a:t>
            </a:r>
            <a:r>
              <a:rPr lang="de-DE" altLang="de-DE" sz="2540" dirty="0" err="1">
                <a:solidFill>
                  <a:srgbClr val="000000"/>
                </a:solidFill>
              </a:rPr>
              <a:t>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 err="1">
                <a:solidFill>
                  <a:srgbClr val="000000"/>
                </a:solidFill>
              </a:rPr>
              <a:t>Since</a:t>
            </a:r>
            <a:r>
              <a:rPr lang="de-DE" altLang="de-DE" sz="2540" dirty="0">
                <a:solidFill>
                  <a:srgbClr val="000000"/>
                </a:solidFill>
              </a:rPr>
              <a:t> 1995 NAS </a:t>
            </a:r>
            <a:r>
              <a:rPr lang="de-DE" altLang="de-DE" sz="2540" dirty="0" err="1">
                <a:solidFill>
                  <a:srgbClr val="000000"/>
                </a:solidFill>
              </a:rPr>
              <a:t>is</a:t>
            </a:r>
            <a:r>
              <a:rPr lang="de-DE" altLang="de-DE" sz="2540" dirty="0">
                <a:solidFill>
                  <a:srgbClr val="000000"/>
                </a:solidFill>
              </a:rPr>
              <a:t> </a:t>
            </a:r>
            <a:r>
              <a:rPr lang="de-DE" altLang="de-DE" sz="2540" dirty="0" err="1">
                <a:solidFill>
                  <a:srgbClr val="000000"/>
                </a:solidFill>
              </a:rPr>
              <a:t>standardized</a:t>
            </a:r>
            <a:r>
              <a:rPr lang="de-DE" altLang="de-DE" sz="2540" dirty="0">
                <a:solidFill>
                  <a:srgbClr val="000000"/>
                </a:solidFill>
              </a:rPr>
              <a:t> in </a:t>
            </a:r>
            <a:r>
              <a:rPr lang="de-DE" altLang="de-DE" sz="2540" dirty="0" err="1">
                <a:solidFill>
                  <a:srgbClr val="000000"/>
                </a:solidFill>
              </a:rPr>
              <a:t>the</a:t>
            </a:r>
            <a:r>
              <a:rPr lang="de-DE" altLang="de-DE" sz="2540">
                <a:solidFill>
                  <a:srgbClr val="000000"/>
                </a:solidFill>
              </a:rPr>
              <a:t> (</a:t>
            </a:r>
            <a:r>
              <a:rPr lang="en-US" altLang="de-DE" sz="2540" dirty="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827A2-6B49-4E50-B671-3781580C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7" y="774699"/>
            <a:ext cx="9156249" cy="32712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59139D-4EB6-4BDA-878D-358088A9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1" y="673369"/>
            <a:ext cx="8028359" cy="48255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E880A2-B7B6-44E7-9F32-E40E751F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7" y="579071"/>
            <a:ext cx="8242424" cy="4731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2023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C63B08-A0EB-4EAD-88A3-D662ED8D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" y="1254900"/>
            <a:ext cx="6001207" cy="37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491F06-E923-4CB7-85DD-0B339F51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06" y="858035"/>
            <a:ext cx="3531973" cy="3017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0D69A-02F3-4333-85B7-4D17753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5" y="912195"/>
            <a:ext cx="8422003" cy="48623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46DA23-7557-44C4-B51D-2F8465B8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9" y="620709"/>
            <a:ext cx="8369622" cy="45274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2D28A-A6D3-45A3-ADEA-7E9AD5E5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8"/>
            <a:ext cx="9144000" cy="5838383"/>
          </a:xfrm>
        </p:spPr>
        <p:txBody>
          <a:bodyPr>
            <a:noAutofit/>
          </a:bodyPr>
          <a:lstStyle/>
          <a:p>
            <a:r>
              <a:rPr lang="de-DE" sz="4000" dirty="0"/>
              <a:t>Berufungsvorträge</a:t>
            </a:r>
            <a:br>
              <a:rPr lang="de-DE" sz="4000" dirty="0"/>
            </a:br>
            <a:r>
              <a:rPr lang="de-DE" sz="4000" dirty="0"/>
              <a:t>Professur:</a:t>
            </a:r>
            <a:br>
              <a:rPr lang="de-DE" sz="4000" dirty="0"/>
            </a:br>
            <a:br>
              <a:rPr lang="de-DE" sz="4000" dirty="0"/>
            </a:br>
            <a:r>
              <a:rPr lang="de-DE" sz="4000" b="1" dirty="0"/>
              <a:t>VWL &amp; International Economics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Montag 30.09.2024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8:15 – 8:45 S122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10:15 – 10:45 S421  </a:t>
            </a:r>
          </a:p>
        </p:txBody>
      </p:sp>
    </p:spTree>
    <p:extLst>
      <p:ext uri="{BB962C8B-B14F-4D97-AF65-F5344CB8AC3E}">
        <p14:creationId xmlns:p14="http://schemas.microsoft.com/office/powerpoint/2010/main" val="41784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2D28A-A6D3-45A3-ADEA-7E9AD5E5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8"/>
            <a:ext cx="9144000" cy="5838383"/>
          </a:xfrm>
        </p:spPr>
        <p:txBody>
          <a:bodyPr>
            <a:noAutofit/>
          </a:bodyPr>
          <a:lstStyle/>
          <a:p>
            <a:r>
              <a:rPr lang="de-DE" sz="4000" dirty="0" err="1"/>
              <a:t>Presentation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a </a:t>
            </a:r>
            <a:r>
              <a:rPr lang="de-DE" sz="4000" dirty="0" err="1"/>
              <a:t>Professurship</a:t>
            </a:r>
            <a:r>
              <a:rPr lang="de-DE" sz="4000" dirty="0"/>
              <a:t>:</a:t>
            </a:r>
            <a:br>
              <a:rPr lang="de-DE" sz="4000" dirty="0"/>
            </a:br>
            <a:br>
              <a:rPr lang="de-DE" sz="4000" dirty="0"/>
            </a:br>
            <a:r>
              <a:rPr lang="de-DE" sz="4000" b="1" dirty="0"/>
              <a:t>International Economics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Monday 30.09.2024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8:15 – 8:45 S122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10:15 – 10:45 S421  </a:t>
            </a:r>
          </a:p>
        </p:txBody>
      </p:sp>
    </p:spTree>
    <p:extLst>
      <p:ext uri="{BB962C8B-B14F-4D97-AF65-F5344CB8AC3E}">
        <p14:creationId xmlns:p14="http://schemas.microsoft.com/office/powerpoint/2010/main" val="390007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location:		26389 Wilhelmshaven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Consultation hour:	by arrangement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			or just have a look into my office!</a:t>
            </a: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</a:rPr>
              <a:t>			or Webex/Zoom …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Wyplosz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Advanced Macroeconomics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CC1F8D6-67D8-43A9-A47F-DDB98F590544}"/>
                  </a:ext>
                </a:extLst>
              </p14:cNvPr>
              <p14:cNvContentPartPr/>
              <p14:nvPr/>
            </p14:nvContentPartPr>
            <p14:xfrm>
              <a:off x="9530997" y="706125"/>
              <a:ext cx="1308240" cy="1126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CC1F8D6-67D8-43A9-A47F-DDB98F590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6677" y="701805"/>
                <a:ext cx="1316880" cy="11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0343899-4B54-4A29-B6EE-156D7FB0758F}"/>
                  </a:ext>
                </a:extLst>
              </p14:cNvPr>
              <p14:cNvContentPartPr/>
              <p14:nvPr/>
            </p14:nvContentPartPr>
            <p14:xfrm>
              <a:off x="11023557" y="456285"/>
              <a:ext cx="174600" cy="217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0343899-4B54-4A29-B6EE-156D7FB075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9237" y="451965"/>
                <a:ext cx="183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169ABB5-AAE0-42B3-9F20-D19D57B0FDE8}"/>
                  </a:ext>
                </a:extLst>
              </p14:cNvPr>
              <p14:cNvContentPartPr/>
              <p14:nvPr/>
            </p14:nvContentPartPr>
            <p14:xfrm>
              <a:off x="8672757" y="1010325"/>
              <a:ext cx="465480" cy="5439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169ABB5-AAE0-42B3-9F20-D19D57B0FD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8437" y="1006005"/>
                <a:ext cx="4741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7C453C2-2198-4BF7-8C98-2B68AC42AABC}"/>
                  </a:ext>
                </a:extLst>
              </p14:cNvPr>
              <p14:cNvContentPartPr/>
              <p14:nvPr/>
            </p14:nvContentPartPr>
            <p14:xfrm>
              <a:off x="10166757" y="1222365"/>
              <a:ext cx="50040" cy="770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7C453C2-2198-4BF7-8C98-2B68AC42A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62437" y="1218045"/>
                <a:ext cx="58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729E985-4AEF-47B0-BF4B-C1B68B8248EA}"/>
                  </a:ext>
                </a:extLst>
              </p14:cNvPr>
              <p14:cNvContentPartPr/>
              <p14:nvPr/>
            </p14:nvContentPartPr>
            <p14:xfrm>
              <a:off x="495357" y="869925"/>
              <a:ext cx="2569680" cy="766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729E985-4AEF-47B0-BF4B-C1B68B8248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037" y="865605"/>
                <a:ext cx="2578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2FE0EFE-C713-4BBE-8F19-236594C76FDD}"/>
                  </a:ext>
                </a:extLst>
              </p14:cNvPr>
              <p14:cNvContentPartPr/>
              <p14:nvPr/>
            </p14:nvContentPartPr>
            <p14:xfrm>
              <a:off x="541077" y="3088245"/>
              <a:ext cx="2059200" cy="928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2FE0EFE-C713-4BBE-8F19-236594C76F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757" y="3083925"/>
                <a:ext cx="2067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F0EB886-B77A-4DA7-91B4-1322FA2DDFEC}"/>
                  </a:ext>
                </a:extLst>
              </p14:cNvPr>
              <p14:cNvContentPartPr/>
              <p14:nvPr/>
            </p14:nvContentPartPr>
            <p14:xfrm>
              <a:off x="332637" y="1451325"/>
              <a:ext cx="979560" cy="1375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F0EB886-B77A-4DA7-91B4-1322FA2DDF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317" y="1447005"/>
                <a:ext cx="988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E7C1666-C5CD-41C9-B5D2-5AFF7FD0E703}"/>
                  </a:ext>
                </a:extLst>
              </p14:cNvPr>
              <p14:cNvContentPartPr/>
              <p14:nvPr/>
            </p14:nvContentPartPr>
            <p14:xfrm>
              <a:off x="453957" y="2580645"/>
              <a:ext cx="820800" cy="84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E7C1666-C5CD-41C9-B5D2-5AFF7FD0E7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637" y="2576325"/>
                <a:ext cx="82944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E98EB65-34A9-4352-A2FD-B6DB409C609B}"/>
              </a:ext>
            </a:extLst>
          </p:cNvPr>
          <p:cNvGrpSpPr/>
          <p:nvPr/>
        </p:nvGrpSpPr>
        <p:grpSpPr>
          <a:xfrm>
            <a:off x="8823597" y="543765"/>
            <a:ext cx="2365560" cy="1953360"/>
            <a:chOff x="8823597" y="543765"/>
            <a:chExt cx="2365560" cy="19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8A3DBB1-97CB-4251-8224-E029E27C4C65}"/>
                    </a:ext>
                  </a:extLst>
                </p14:cNvPr>
                <p14:cNvContentPartPr/>
                <p14:nvPr/>
              </p14:nvContentPartPr>
              <p14:xfrm>
                <a:off x="9140397" y="735285"/>
                <a:ext cx="96480" cy="1477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8A3DBB1-97CB-4251-8224-E029E27C4C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36077" y="730965"/>
                  <a:ext cx="105120" cy="14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AE6DBA7-A574-48BC-BBB3-57F32B9D9B7F}"/>
                    </a:ext>
                  </a:extLst>
                </p14:cNvPr>
                <p14:cNvContentPartPr/>
                <p14:nvPr/>
              </p14:nvContentPartPr>
              <p14:xfrm>
                <a:off x="8933037" y="2011485"/>
                <a:ext cx="2105640" cy="154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AE6DBA7-A574-48BC-BBB3-57F32B9D9B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28717" y="2007165"/>
                  <a:ext cx="211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F160C7A-A8FA-4ABD-85AD-DD36E3D1649A}"/>
                    </a:ext>
                  </a:extLst>
                </p14:cNvPr>
                <p14:cNvContentPartPr/>
                <p14:nvPr/>
              </p14:nvContentPartPr>
              <p14:xfrm>
                <a:off x="11027517" y="1894845"/>
                <a:ext cx="161640" cy="268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F160C7A-A8FA-4ABD-85AD-DD36E3D164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23197" y="1890525"/>
                  <a:ext cx="170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64281F-0EEF-488F-9F65-4DF461802F99}"/>
                    </a:ext>
                  </a:extLst>
                </p14:cNvPr>
                <p14:cNvContentPartPr/>
                <p14:nvPr/>
              </p14:nvContentPartPr>
              <p14:xfrm>
                <a:off x="9105477" y="543765"/>
                <a:ext cx="175320" cy="25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64281F-0EEF-488F-9F65-4DF461802F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01157" y="539445"/>
                  <a:ext cx="183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8E997FA-680F-44E2-8964-7CCF50FB05DA}"/>
                    </a:ext>
                  </a:extLst>
                </p14:cNvPr>
                <p14:cNvContentPartPr/>
                <p14:nvPr/>
              </p14:nvContentPartPr>
              <p14:xfrm>
                <a:off x="8823597" y="568965"/>
                <a:ext cx="122400" cy="318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8E997FA-680F-44E2-8964-7CCF50FB05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19277" y="564645"/>
                  <a:ext cx="131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66A209D-0497-497F-9B27-359BCA3C256B}"/>
                    </a:ext>
                  </a:extLst>
                </p14:cNvPr>
                <p14:cNvContentPartPr/>
                <p14:nvPr/>
              </p14:nvContentPartPr>
              <p14:xfrm>
                <a:off x="10989357" y="2302005"/>
                <a:ext cx="191880" cy="195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66A209D-0497-497F-9B27-359BCA3C25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85037" y="2297685"/>
                  <a:ext cx="200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60714B2-F406-4B5E-8B21-6C5BC1F83C6C}"/>
                    </a:ext>
                  </a:extLst>
                </p14:cNvPr>
                <p14:cNvContentPartPr/>
                <p14:nvPr/>
              </p14:nvContentPartPr>
              <p14:xfrm>
                <a:off x="11009157" y="2311005"/>
                <a:ext cx="169200" cy="174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60714B2-F406-4B5E-8B21-6C5BC1F83C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04837" y="2306685"/>
                  <a:ext cx="17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F3F4F6-7018-427D-8BFB-773F66D01106}"/>
                    </a:ext>
                  </a:extLst>
                </p14:cNvPr>
                <p14:cNvContentPartPr/>
                <p14:nvPr/>
              </p14:nvContentPartPr>
              <p14:xfrm>
                <a:off x="9723957" y="667965"/>
                <a:ext cx="1108080" cy="1205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F3F4F6-7018-427D-8BFB-773F66D011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9637" y="663645"/>
                  <a:ext cx="1116720" cy="12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620E3E7-2BBC-409D-8F78-4C89E8FBB1E4}"/>
                    </a:ext>
                  </a:extLst>
                </p14:cNvPr>
                <p14:cNvContentPartPr/>
                <p14:nvPr/>
              </p14:nvContentPartPr>
              <p14:xfrm>
                <a:off x="10971357" y="1665165"/>
                <a:ext cx="32760" cy="135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620E3E7-2BBC-409D-8F78-4C89E8FBB1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7037" y="1660845"/>
                  <a:ext cx="4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AEDB569-068D-4460-B0DC-4541235C2CA5}"/>
                    </a:ext>
                  </a:extLst>
                </p14:cNvPr>
                <p14:cNvContentPartPr/>
                <p14:nvPr/>
              </p14:nvContentPartPr>
              <p14:xfrm>
                <a:off x="10860477" y="1628445"/>
                <a:ext cx="230040" cy="198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AEDB569-068D-4460-B0DC-4541235C2C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6157" y="1624125"/>
                  <a:ext cx="23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80ED2D6-13D9-4F45-B7D6-FB6BF142F8C4}"/>
                    </a:ext>
                  </a:extLst>
                </p14:cNvPr>
                <p14:cNvContentPartPr/>
                <p14:nvPr/>
              </p14:nvContentPartPr>
              <p14:xfrm>
                <a:off x="9267117" y="1217685"/>
                <a:ext cx="138240" cy="19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80ED2D6-13D9-4F45-B7D6-FB6BF142F8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62797" y="1213365"/>
                  <a:ext cx="146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E119B1-CEDC-4DA3-BF71-E2EA9300F3D6}"/>
                    </a:ext>
                  </a:extLst>
                </p14:cNvPr>
                <p14:cNvContentPartPr/>
                <p14:nvPr/>
              </p14:nvContentPartPr>
              <p14:xfrm>
                <a:off x="9523797" y="1230285"/>
                <a:ext cx="176760" cy="16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E119B1-CEDC-4DA3-BF71-E2EA9300F3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19477" y="1225965"/>
                  <a:ext cx="185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EC8CFD-F456-433E-84BF-F92087933F7E}"/>
                    </a:ext>
                  </a:extLst>
                </p14:cNvPr>
                <p14:cNvContentPartPr/>
                <p14:nvPr/>
              </p14:nvContentPartPr>
              <p14:xfrm>
                <a:off x="9884877" y="1223445"/>
                <a:ext cx="264240" cy="35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EC8CFD-F456-433E-84BF-F92087933F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80557" y="1219125"/>
                  <a:ext cx="27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310DA1-0C8B-4EE2-9247-D0264D2C6968}"/>
                    </a:ext>
                  </a:extLst>
                </p14:cNvPr>
                <p14:cNvContentPartPr/>
                <p14:nvPr/>
              </p14:nvContentPartPr>
              <p14:xfrm>
                <a:off x="10185837" y="1312725"/>
                <a:ext cx="12960" cy="14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310DA1-0C8B-4EE2-9247-D0264D2C69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1517" y="1308405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926C590-841E-4950-B0EF-2E4BD0E56B32}"/>
                    </a:ext>
                  </a:extLst>
                </p14:cNvPr>
                <p14:cNvContentPartPr/>
                <p14:nvPr/>
              </p14:nvContentPartPr>
              <p14:xfrm>
                <a:off x="10188717" y="1304445"/>
                <a:ext cx="38160" cy="59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926C590-841E-4950-B0EF-2E4BD0E56B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84397" y="1300125"/>
                  <a:ext cx="468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72A9117-BDC3-4ECE-926F-A005E293BA16}"/>
                    </a:ext>
                  </a:extLst>
                </p14:cNvPr>
                <p14:cNvContentPartPr/>
                <p14:nvPr/>
              </p14:nvContentPartPr>
              <p14:xfrm>
                <a:off x="10213557" y="2055045"/>
                <a:ext cx="8280" cy="2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72A9117-BDC3-4ECE-926F-A005E293BA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9237" y="2050725"/>
                  <a:ext cx="1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B8A18A5-D2A2-42C1-92DB-6837E446183B}"/>
                    </a:ext>
                  </a:extLst>
                </p14:cNvPr>
                <p14:cNvContentPartPr/>
                <p14:nvPr/>
              </p14:nvContentPartPr>
              <p14:xfrm>
                <a:off x="8857797" y="1207965"/>
                <a:ext cx="141480" cy="209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B8A18A5-D2A2-42C1-92DB-6837E44618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53477" y="1203645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338D24-B7C1-41E8-9621-2D9A7AD0CFEC}"/>
                    </a:ext>
                  </a:extLst>
                </p14:cNvPr>
                <p14:cNvContentPartPr/>
                <p14:nvPr/>
              </p14:nvContentPartPr>
              <p14:xfrm>
                <a:off x="8982717" y="1091325"/>
                <a:ext cx="111600" cy="111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338D24-B7C1-41E8-9621-2D9A7AD0CF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78397" y="1087005"/>
                  <a:ext cx="120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6CD73D-FA28-4020-8BDF-79B5BB6892DD}"/>
                    </a:ext>
                  </a:extLst>
                </p14:cNvPr>
                <p14:cNvContentPartPr/>
                <p14:nvPr/>
              </p14:nvContentPartPr>
              <p14:xfrm>
                <a:off x="10141917" y="2272845"/>
                <a:ext cx="97560" cy="145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6CD73D-FA28-4020-8BDF-79B5BB6892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37597" y="2268525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76BB91-440D-418A-9AEF-A8A44E3AA44D}"/>
                    </a:ext>
                  </a:extLst>
                </p14:cNvPr>
                <p14:cNvContentPartPr/>
                <p14:nvPr/>
              </p14:nvContentPartPr>
              <p14:xfrm>
                <a:off x="10119237" y="2268885"/>
                <a:ext cx="176040" cy="112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76BB91-440D-418A-9AEF-A8A44E3AA4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14917" y="2264565"/>
                  <a:ext cx="184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E68B7D-5475-4F1D-8F9B-FC4D3940C755}"/>
                    </a:ext>
                  </a:extLst>
                </p14:cNvPr>
                <p14:cNvContentPartPr/>
                <p14:nvPr/>
              </p14:nvContentPartPr>
              <p14:xfrm>
                <a:off x="10290237" y="2172765"/>
                <a:ext cx="163440" cy="147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E68B7D-5475-4F1D-8F9B-FC4D3940C7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85917" y="2168445"/>
                  <a:ext cx="172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78AF64-84B0-471E-A07D-C8BD2354F458}"/>
                    </a:ext>
                  </a:extLst>
                </p14:cNvPr>
                <p14:cNvContentPartPr/>
                <p14:nvPr/>
              </p14:nvContentPartPr>
              <p14:xfrm>
                <a:off x="9565557" y="653925"/>
                <a:ext cx="1289520" cy="1208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78AF64-84B0-471E-A07D-C8BD2354F4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61237" y="649605"/>
                  <a:ext cx="1298160" cy="12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Microsoft Office PowerPoint</Application>
  <PresentationFormat>Breitbild</PresentationFormat>
  <Paragraphs>464</Paragraphs>
  <Slides>41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Calibri</vt:lpstr>
      <vt:lpstr>Droid Sans Fallback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Berufungsvorträge Professur:  VWL &amp; International Economics  Montag 30.09.2024  8:15 – 8:45 S122  10:15 – 10:45 S421  </vt:lpstr>
      <vt:lpstr>Presentation for a Professurship:  International Economics  Monday 30.09.2024  8:15 – 8:45 S122  10:15 – 10:45 S421  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be1046</cp:lastModifiedBy>
  <cp:revision>218</cp:revision>
  <cp:lastPrinted>2022-03-02T20:18:27Z</cp:lastPrinted>
  <dcterms:created xsi:type="dcterms:W3CDTF">2022-03-01T20:52:11Z</dcterms:created>
  <dcterms:modified xsi:type="dcterms:W3CDTF">2024-10-07T17:59:48Z</dcterms:modified>
</cp:coreProperties>
</file>