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4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notesSlides/notesSlide8.xml" ContentType="application/vnd.openxmlformats-officedocument.presentationml.notesSlide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notesSlides/notesSlide9.xml" ContentType="application/vnd.openxmlformats-officedocument.presentationml.notesSlide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notesSlides/notesSlide10.xml" ContentType="application/vnd.openxmlformats-officedocument.presentationml.notesSlide+xml"/>
  <Override PartName="/ppt/ink/ink443.xml" ContentType="application/inkml+xml"/>
  <Override PartName="/ppt/notesSlides/notesSlide11.xml" ContentType="application/vnd.openxmlformats-officedocument.presentationml.notesSlide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notesSlides/notesSlide12.xml" ContentType="application/vnd.openxmlformats-officedocument.presentationml.notesSlide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notesSlides/notesSlide13.xml" ContentType="application/vnd.openxmlformats-officedocument.presentationml.notesSlide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notesSlides/notesSlide14.xml" ContentType="application/vnd.openxmlformats-officedocument.presentationml.notesSlide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notesSlides/notesSlide15.xml" ContentType="application/vnd.openxmlformats-officedocument.presentationml.notesSlide+xml"/>
  <Override PartName="/ppt/ink/ink494.xml" ContentType="application/inkml+xml"/>
  <Override PartName="/ppt/ink/ink495.xml" ContentType="application/inkml+xml"/>
  <Override PartName="/ppt/notesSlides/notesSlide16.xml" ContentType="application/vnd.openxmlformats-officedocument.presentationml.notesSlide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notesSlides/notesSlide17.xml" ContentType="application/vnd.openxmlformats-officedocument.presentationml.notesSlide+xml"/>
  <Override PartName="/ppt/ink/ink524.xml" ContentType="application/inkml+xml"/>
  <Override PartName="/ppt/ink/ink525.xml" ContentType="application/inkml+xml"/>
  <Override PartName="/ppt/notesSlides/notesSlide18.xml" ContentType="application/vnd.openxmlformats-officedocument.presentationml.notesSlide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1372" r:id="rId2"/>
    <p:sldId id="1437" r:id="rId3"/>
    <p:sldId id="258" r:id="rId4"/>
    <p:sldId id="265" r:id="rId5"/>
    <p:sldId id="256" r:id="rId6"/>
    <p:sldId id="1438" r:id="rId7"/>
    <p:sldId id="257" r:id="rId8"/>
    <p:sldId id="485" r:id="rId9"/>
    <p:sldId id="486" r:id="rId10"/>
    <p:sldId id="1201" r:id="rId11"/>
    <p:sldId id="310" r:id="rId12"/>
    <p:sldId id="379" r:id="rId13"/>
    <p:sldId id="348" r:id="rId14"/>
    <p:sldId id="327" r:id="rId15"/>
    <p:sldId id="328" r:id="rId16"/>
    <p:sldId id="329" r:id="rId17"/>
    <p:sldId id="330" r:id="rId18"/>
    <p:sldId id="326" r:id="rId19"/>
    <p:sldId id="312" r:id="rId20"/>
    <p:sldId id="389" r:id="rId21"/>
    <p:sldId id="366" r:id="rId22"/>
    <p:sldId id="375" r:id="rId23"/>
    <p:sldId id="368" r:id="rId24"/>
    <p:sldId id="369" r:id="rId25"/>
    <p:sldId id="370" r:id="rId26"/>
    <p:sldId id="376" r:id="rId27"/>
    <p:sldId id="972" r:id="rId28"/>
    <p:sldId id="1370" r:id="rId29"/>
    <p:sldId id="1040" r:id="rId30"/>
    <p:sldId id="423" r:id="rId31"/>
    <p:sldId id="424" r:id="rId32"/>
    <p:sldId id="426" r:id="rId33"/>
    <p:sldId id="427" r:id="rId34"/>
    <p:sldId id="384" r:id="rId35"/>
    <p:sldId id="387" r:id="rId36"/>
    <p:sldId id="390" r:id="rId37"/>
    <p:sldId id="391" r:id="rId38"/>
    <p:sldId id="392" r:id="rId39"/>
    <p:sldId id="393" r:id="rId40"/>
    <p:sldId id="394" r:id="rId41"/>
    <p:sldId id="395" r:id="rId42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8" autoAdjust="0"/>
    <p:restoredTop sz="93227" autoAdjust="0"/>
  </p:normalViewPr>
  <p:slideViewPr>
    <p:cSldViewPr snapToGrid="0">
      <p:cViewPr varScale="1">
        <p:scale>
          <a:sx n="74" d="100"/>
          <a:sy n="74" d="100"/>
        </p:scale>
        <p:origin x="1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41:46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7335,'3'-8'5680,"1"-7"-4602,-2 6-245,1 0 0,-1 0-1,2 0 1,-1 0 0,1 0 0,0 1 0,1 0 0,7-10-1,-12 17-826,1 1-1,0 0 1,0 0-1,0-1 1,-1 1-1,1 0 0,0 0 1,0 0-1,0 0 1,-1 0-1,1 0 0,0 0 1,0 0-1,0 1 1,0-1-1,-1 0 1,1 0-1,0 1 0,0-1 1,-1 0-1,1 1 1,0-1-1,-1 1 1,1-1-1,0 1 0,-1-1 1,1 1-1,0-1 1,-1 1-1,1 0 0,-1-1 1,1 1-1,-1 0 1,0-1-1,1 2 1,22 34 1,-18-26 95,62 106 48,-42-67-658,3-1-1,2-1 0,61 72 0,-69-100-422,-5-14-2462,-33-21-3445,-6 2 1483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01:33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0 212 10154,'11'0'-700,"62"4"671,76 14-1,78 5 180,269-42 740,-68 0-98,-94 21-439,240-2-200,2-35-126,-266-2 15,529-37 135,-358 75 30,160-4 793,-507-7-408,154-32-1,-187 25-562,-93 16-471,0 0 0,0 0 0,0 0 0,14 2 0,-19 3-2649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03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24 8584,'0'0'6764,"-8"4"-4848,-25 13-437,33-17-1388,-1 0 0,1 1-1,-1-1 1,1 0 0,-1 0 0,1 0 0,-1 1-1,1-1 1,-1 0 0,1 1 0,0-1 0,-1 0-1,1 1 1,-1-1 0,1 0 0,0 1 0,-1-1-1,1 1 1,0-1 0,0 1 0,-1-1-1,1 1 1,0-1 0,0 1 0,0-1 0,-1 1-1,1-1 1,0 2 0,12 4 1210,21-3 680,10-5-1404,1-3 0,-1-1-1,-1-2 1,60-20 0,-94 26-573,12-3-1062,1 2 0,0 0 0,-1 1 0,29 1 0,-41 0-3704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05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4933,'0'0'9353,"-50"3"-6727,41-2-480,4-1-737,1 0-288,4 1-704,11 3-577,2-2 192,9 1 0,-4 1 0,6 0 0,-7 2-545,1 2-1056,-9-1-705,-7 2-2723,-2 1-2754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06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17072,'0'0'5477,"79"-37"-5445,-35 22-192,-4 2-2530,-5 6-2051,-15 2-3266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06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3 266 13581,'0'0'7927,"-1"-13"-7665,1 9-253,-1-4 3,0-1 0,1 0 0,0 1-1,1-1 1,0 0 0,0 1 0,1-1-1,0 1 1,0 0 0,5-11 0,10-16 52,-3 3 61,30-46 1,-43 84-185,1-1 0,-1 1 1,0 0-1,-1 0 0,1-1 0,-2 10 1,3 26 74,1-1 0,2 1 0,15 58 0,-20-97-78,0 0 0,1 0 1,-1 0-1,1-1 0,0 1 1,-1 0-1,1 0 0,0 0 1,0-1-1,0 1 0,0 0 1,1-1-1,-1 1 0,0-1 1,1 1-1,-1-1 0,1 0 1,-1 0-1,1 1 0,-1-1 1,1 0-1,0-1 0,0 1 1,-1 0-1,1 0 0,2 0 1,-2-1-214,-1-1 0,1 1 0,-1 0 0,0-1 0,1 1 0,-1-1 0,0 0 0,0 1 0,1-1 0,-1 0 0,0 0 0,0 0 0,0 0 0,0 0 0,0 0 1,0 0-1,0 0 0,0 0 0,0 0 0,-1 0 0,1-1 0,0 1 0,-1 0 0,1-1 0,-1 1 0,1 0 0,-1-1 0,0 1 0,0-1 0,0 1 0,1 0 1,-1-1-1,0 1 0,-1-1 0,1-2 0,0-19-4177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06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11275,'4'-8'2226,"2"-5"-1216,1 0 0,0 1 0,10-12 0,-15 22-880,-1 0-1,1 0 1,0 0 0,0 0-1,0 0 1,0 1 0,0-1 0,0 0-1,0 1 1,0 0 0,1 0 0,3-2-1,-5 3-125,1 0-1,-1 0 1,0 0 0,0 0-1,0 0 1,0 0-1,0 1 1,1-1-1,-1 0 1,0 1-1,0-1 1,0 1-1,0-1 1,0 1 0,0 0-1,0-1 1,-1 1-1,1 0 1,0 0-1,0-1 1,0 1-1,-1 0 1,1 0 0,0 0-1,-1 0 1,1 0-1,-1 0 1,1 0-1,-1 0 1,1 0-1,-1 2 1,4 6 50,-1 1-1,0-1 1,0 1-1,-1 0 1,0 0 0,-1 0-1,0 0 1,-1 0 0,0 0-1,0 0 1,-1 0 0,-1 0-1,0 0 1,0 0-1,-6 16 1,0-6 293,-1 0 0,-1 0 1,0-1-1,-2-1 0,0 0 0,-18 21 0,30-39-339,0 0 1,-1 0-1,1 1 0,0-1 0,0 0 0,0 0 0,0 0 0,0 1 0,0-1 0,0 0 0,0 1 0,-1-1 0,1 0 0,0 0 0,0 1 0,0-1 0,0 0 0,0 0 0,0 1 0,1-1 0,-1 0 1,0 0-1,0 1 0,0-1 0,0 0 0,0 0 0,0 1 0,0-1 0,0 0 0,1 0 0,-1 0 0,0 1 0,0-1 0,0 0 0,1 0 0,-1 0 0,0 0 0,0 1 0,0-1 0,1 0 0,-1 0 1,0 0-1,0 0 0,1 0 0,-1 0 0,0 0 0,0 0 0,1 0 0,-1 1 0,0-1 0,0 0 0,1 0 0,-1 0 0,1-1 0,28 5 174,32-6-337,-56 2-58,61-7-2706,-26-6-4156,-22 4 141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07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65 6983,'0'0'2573,"5"-8"-694,1-6-911,4-7 396,3 0 2753,-23 51-1088,3-4-3053,-7 11 132,-22 68 167,33-93-254,0 0 0,1 1-1,0-1 1,1 1 0,1-1 0,1 20 0,-1-31-23,0 0 1,0 0 0,0-1 0,1 1 0,-1 0-1,0-1 1,1 1 0,-1 0 0,0-1 0,1 1 0,-1 0-1,1-1 1,-1 1 0,1-1 0,-1 1 0,1-1-1,-1 1 1,1-1 0,-1 1 0,1-1 0,0 0 0,-1 1-1,1-1 1,0 0 0,-1 0 0,1 1 0,1-1-1,27 0 39,-22-2-153,0 0 1,1 0 0,-1 0 0,0-1-1,8-5 1,21-25-2864,-19 5-1975,-11 6-988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07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12139,'0'0'5542,"48"-20"-4549,-8 6-449,-1 0-352,3 1-128,-4 2-32,-6 5-960,-9 3-1891,-8 3-833</inkml:trace>
  <inkml:trace contextRef="#ctx0" brushRef="#br0" timeOffset="1">8 188 13164,'0'0'1698,"66"-13"-321,-28-4 353,8 0-897,11-5-705,-4 0-673,-7 0-4387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13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 5477,'0'0'18503,"6"4"-18183,4 1-271,-1 0-1,2 0 0,-1-1 1,0-1-1,1 0 0,0 0 0,0-1 1,0 0-1,22 0 0,114-4-15,-120 1 7,0-5 441,-23 4 494,-18 4-536,-36 8-309,-1-2 1,0-2 0,-61-1 0,111-5-185,13 0-458,256-14 571,-268 14 90,-12 1 177,-157 33-203,41-6-70,109-25-112,-28 6-238,37-9 133,22-4 38,31-13 107,72-38 0,-26 10-690,-87 45-1426,-10 5 189,-13 5-3785,13-8-1578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14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5541,'0'0'18418,"-1"3"-18317,-2 19 18,0 1 0,2-1 0,2 40 1,-2 26-31,-18 345 92,15-141-283,2-28 7,-1 70 47,10-226-1901,-7-120-1718,0-1-3364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40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7271,'0'0'13762,"8"-6"-13260,-3 3-438,-1 0-1,1 0 1,0 0 0,0 0-1,0 1 1,0 0 0,1 0-1,-1 0 1,0 0 0,1 1 0,-1 0-1,1 0 1,8 1 0,43 2 262,-43 0-298,1-1-1,0 0 0,-1-2 0,1 1 0,-1-2 0,1 0 0,-1-1 1,16-4-1,-45 8 659,0 0 1,0 0 0,-23-3-1,-4 0-587,-105 2 232,265-14-378,-74 7-7,65-2 0,-80 12-256,-24 1 355,-19 3 162,-20 4-129,-1 0 0,-1-2 0,1-2 1,-1-1-1,-51 1 0,361-16-814,-273 9 944,-16 1-236,0 0 1,-1 1 0,1 0-1,0 2 1,0-1-1,1 2 1,-1 0 0,1 1-1,-23 13 1,-1-2-2651,33-16-963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01:45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7 375 8232,'-6'5'1628,"10"-3"-751,25-4-629,42-9-514,39-7 416,0 6-1,182 2 0,17 0 599,443-69 181,-257 9-341,-252 11-1677,-9-21-4416,-163 50-20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41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5349,'0'0'9652,"0"4"-9391,4 188-1591,-2-38-4317,-1-132 2647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41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4548,'0'0'2787,"0"77"-1570,0-44 160,0 8-31,0 5-449,0 2-385,-4 5-288,4-2-128,0-4-64,0-5 0,0-8-224,6-7-929,-1-6-384,1-5-1666,-1 1-3780</inkml:trace>
  <inkml:trace contextRef="#ctx0" brushRef="#br0" timeOffset="1">26 680 5189,'0'0'1633,"-9"60"-832,3-28 192,4 6-96,-1-2-385,3 3-287,0-4-193,0-4 0,0-1 0,0-7-32,0-5-32,5-5-769,1-2-608,3-6-962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42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6919,'-2'9'1430,"-2"6"-747,-7 28 855,8-13 3955,3-35-888,-2-4-3638,0 5-1740,1 13 159,1 2-894,0-6-2888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44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19 8488,'4'-8'4159,"3"-2"3955,-6 10-8052,-1 0 0,1 1 0,-1-1-1,1 0 1,-1 1 0,0-1 0,1 1-1,-1-1 1,1 0 0,-1 1 0,0-1 0,1 1-1,-1-1 1,0 1 0,1-1 0,-1 1-1,0 0 1,0-1 0,0 1 0,0-1-1,1 1 1,-1-1 0,0 1 0,0 0-1,0-1 1,0 1 0,0 0 0,1 8 32,1 0 0,-2 0 0,1-1 0,-1 1 0,0 0 0,-1 0 0,0 0 0,0-1 0,-1 1 0,0-1 0,-7 17 0,-3 1 22,0-1 0,-24 33 0,21-35-42,1 0 0,-19 44-1,32-64-66,0-1-1,1 1 0,-1-1 1,0 0-1,1 1 1,0-1-1,-1 1 1,1-1-1,0 1 0,1 4 1,-1-6-10,0 0 0,1 0 0,-1 0 0,0 0 0,1-1 0,-1 1 0,1 0-1,-1 0 1,1 0 0,-1-1 0,1 1 0,0 0 0,-1 0 0,1-1 0,0 1 0,-1-1 0,1 1 0,0-1 0,0 1 0,1 0 0,2 0 29,1 0 1,-1 0 0,1-1-1,0 1 1,-1-1-1,1 0 1,0 0-1,-1-1 1,1 1 0,5-3-1,16-3 181,-1-2-1,0 0 1,-1-2 0,41-22-1,-34 16-11,1 1 0,33-10 0,-19 20-222,-46 6 48,0-1 0,0 0 0,0 1-1,0-1 1,0 1 0,0-1 0,0 0 0,0 1 0,0-1-1,0 1 1,0-1 0,0 1 0,-1-1 0,1 0 0,0 1-1,0-1 1,0 0 0,-1 1 0,1-1 0,0 0 0,0 1-1,-1-1 1,1 0 0,0 1 0,-1-1 0,1 0 0,0 0-1,-1 1 1,1-1 0,0 0 0,-1 0 0,1 0 0,-1 1-1,1-1 1,0 0 0,-1 0 0,1 0 0,-1 0 0,1 0-1,-1 0 1,-28 0-1232,20 0-1970,-2 0-3589,1 0-2210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44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54 176 96,'0'0'15273,"-9"4"-12678,3-1-1848,-33 15 3668,44-18-4336,-1 1 0,1-1 0,-1 0 0,0-1 0,1 1 0,-1-1 0,1 0 0,-1 0 0,0 0 0,0 0 0,1-1 0,5-3 0,3 0 234,159-56 477,-71 23-206,127-30 1,-226 68-709,-1 0-66,0 0 1,-1 0-1,1 0 1,-1 0-1,1 0 1,-1 0 0,1-1-1,-1 1 1,1 0-1,0 0 1,-1 0-1,1-1 1,-1 1-1,1 0 1,-1 0-1,0-1 1,1 1-1,-1-1 1,1 1 0,-1 0-1,1-1 1,-1 1-1,0-1 1,1 1-1,-1-1 1,0 1-1,1-1 1,-1-8-5945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55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40 3683,'4'-24'2611,"-1"8"4642,-1 30-4326,0 481-823,18-942 2786,-32 464-5040,0 31 92,5-25-47,1 1 1,1-1-1,1 1 0,1 0 0,2 0 0,0 0 0,4 40 0,9-30-2381,1-17-4301,-7-16-1909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56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9065,'0'0'11488,"2"10"-10933,2 21-372,-1 0 1,-2 1-1,-2 33 0,0-23-152,6 69 0,-5-112-31,1 1 0,-1 0-1,0 0 1,0-1-1,1 1 1,-1 0 0,0 0-1,0-1 1,1 1 0,-1 0-1,0 0 1,0 0-1,1 0 1,-1 0 0,0 0-1,1-1 1,-1 1 0,0 0-1,1 0 1,-1 0-1,0 0 1,1 0 0,-1 0-1,0 0 1,1 0 0,-1 0-1,0 0 1,0 0-1,1 1 1,-1-1 0,0 0-1,1 0 1,-1 0 0,0 0-1,1 0 1,-1 1-1,0-1 1,0 0 0,1 0-1,-1 0 1,0 1 0,0-1-1,0 0 1,1 0-1,-1 1 1,0-1 0,0 0-1,0 1 1,0-1 0,0 0-1,1 0 1,-1 1-1,0-1 1,0 0 0,0 1-1,12-29 311,-4-15-124,-2-1 0,-2 1 0,-2-71 0,-2 108-167,0 4-13,0 0 0,0 0 1,-1 0-1,1 0 0,0 0 0,0 0 0,-1 1 0,1-1 1,-1 0-1,0 0 0,0 1 0,1-1 0,-1 0 0,0 1 1,-2-2-1,-4 3-53,0 17-133,2 7 159,1 0 1,1-1 0,1 1-1,1 0 1,3 33-1,-2-57 20,0 1 1,0-1-1,0 0 1,1 1-1,-1-1 0,0 0 1,0 1-1,0-1 0,0 0 1,0 1-1,1-1 0,-1 0 1,0 0-1,0 1 0,0-1 1,1 0-1,-1 0 0,0 1 1,1-1-1,-1 0 0,0 0 1,0 0-1,1 0 1,-1 1-1,0-1 0,1 0 1,-1 0-1,0 0 0,1 0 1,-1 0-1,0 0 0,1 0 1,-1 0-1,0 0 0,1 0 1,-1 0-1,0 0 0,1 0 1,-1 0-1,0 0 0,1 0 1,-1-1-1,0 1 1,1 0-1,-1 0 0,0 0 1,0 0-1,1-1 0,-1 1 1,0 0-1,0 0 0,1 0 1,-1-1-1,0 1 0,1-1 1,13-15 95,-8-2 24,-2-1 0,0 0 1,-1 1-1,-1-1 0,-1-1 0,0 1 0,-2 0 1,-3-27-1,-1 39 651,-2 17-502,-3 17-340,1 7-105,1 0 1,2 1-1,-3 61 0,13-13-6013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57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18 128 9993,'0'0'10602,"-3"9"-10607,-1-1 34,2-5-4,1 0 0,-1-1-1,1 1 1,0 0-1,0 0 1,0 0-1,1 0 1,-1 0-1,1 0 1,-1 0-1,1 0 1,0 0-1,0 0 1,1 0-1,-1 3 1,0-6 10,0 0 1,1-1-1,-1 1 0,0 0 0,0 0 1,0-1-1,0 1 0,0 0 1,0 0-1,1-1 0,-1 1 1,0 0-1,0 0 0,0-1 1,0 1-1,1 0 0,-1 0 1,0 0-1,0 0 0,1-1 1,-1 1-1,0 0 0,0 0 1,1 0-1,-1 0 0,0 0 1,1 0-1,-1 0 0,0 0 1,0-1-1,1 1 0,-1 0 1,0 0-1,1 0 0,-1 1 1,0-1-1,0 0 0,1 0 0,-1 0 1,0 0-1,0 0 0,1 0 1,-1 0-1,0 0 0,1 0 1,-1 1-1,0-1 0,0 0 1,0 0-1,1 0 0,-1 1 1,0-1-1,0 0 0,0 0 1,1 0-1,-1 1 0,0-1 1,0 0-1,0 0 0,0 1 1,0-1-1,0 0 0,1 1 1,-1-1-1,0 0 0,0 0 1,0 1-1,11-22 1727,-10 16-1483,0 0 1,1 0-1,-2-1 0,1 1 1,0-1-1,-1 1 0,0 0 1,-2-11-1,2 16-279,0 0 0,0-1 0,-1 1-1,1 0 1,0 0 0,0 0 0,0 0 0,0 0 0,-1-1-1,1 1 1,0 0 0,0 0 0,-1 0 0,1 0 0,0 0-1,0 0 1,-1 0 0,1 0 0,0 0 0,0 0 0,0 0-1,-1 0 1,1 0 0,0 0 0,0 0 0,-1 0-1,1 0 1,0 0 0,0 0 0,-1 0 0,1 0 0,0 0-1,0 1 1,0-1 0,-1 0 0,1 0 0,0 0 0,0 0-1,0 1 1,-1-1 0,1 0 0,0 0 0,0 0-1,0 0 1,0 1 0,0-1 0,0 0 0,0 0 0,-1 1-1,1-1 1,0 0 0,0 0 0,0 1 0,0-1 0,0 0-1,0 0 1,0 0 0,0 1 0,0-1 0,0 0-1,0 1 1,-6 13-186,2 25-99,11-28 150,-6-11 146,0 0-1,0 0 0,0 0 0,0 0 1,0-1-1,0 1 0,0 0 0,0-1 1,-1 1-1,1-1 0,0 1 1,0-1-1,0 1 0,0-1 0,0 0 1,-1 1-1,1-1 0,1-1 0,2-3 195,1 0-1,-1 0 0,0 0 0,0-1 0,0 0 0,-1 0 0,0 0 0,0 0 0,0 0 1,-1 0-1,0-1 0,0 0 0,-1 1 0,0-1 0,0 0 0,0-8 0,-2 14-198,0 1-1,0 0 0,0 0 0,0-1 0,1 1 0,-1 0 0,0 0 0,0 0 0,0 0 1,0 0-1,0 0 0,0 0 0,0 1 0,0-1 0,1 0 0,-1 0 0,0 1 0,0-1 1,0 0-1,0 1 0,1-1 0,-1 1 0,-1 0 0,-5 8-67,1 0-1,0 0 1,1 1-1,0 0 1,0 0-1,1 0 1,0 0 0,1 0-1,-3 15 1,6-25 57,0 1 0,0-1 1,0 0-1,0 0 0,0 0 0,0 0 1,0 0-1,0 0 0,0 0 1,0 1-1,0-1 0,0 0 0,0 0 1,0 0-1,0 0 0,0 0 1,0 0-1,0 0 0,0 1 1,0-1-1,0 0 0,0 0 0,0 0 1,0 0-1,0 0 0,0 0 1,0 0-1,0 0 0,0 1 1,0-1-1,0 0 0,0 0 0,0 0 1,1 0-1,-1 0 0,0 0 1,0 0-1,0 0 0,0 0 0,0 0 1,0 0-1,0 0 0,0 0 1,1 0-1,-1 0 0,0 0 1,0 0-1,0 0 0,0 0 0,0 0 1,0 0-1,0 0 0,1 0 1,-1 0-1,0 0 0,0 0 1,0 0-1,0 0 0,0 0 0,0 0 1,0 0-1,1 0 0,-1 0 1,12-7-79,10-12 210,1-5 189,-16 18-257,-1 0-1,0 0 1,0-1 0,-1 1-1,1-1 1,-2-1 0,1 1-1,-1-1 1,6-13 0,-10 21-53,0 0 1,0 0 0,0-1-1,0 1 1,0 0 0,0 0-1,0 0 1,0 0 0,0 0-1,0-1 1,-1 1 0,1 0-1,0 0 1,0 0 0,0 0-1,0 0 1,0 0 0,0-1-1,-1 1 1,1 0 0,0 0-1,0 0 1,0 0 0,0 0-1,0 0 1,-1 0 0,1 0-1,0 0 1,0 0 0,0 0-1,0 0 1,-1 0 0,1 0-1,0 0 1,0 0 0,0 0-1,0 0 1,0 0 0,-1 0-1,1 0 1,0 0 0,0 0-1,0 0 1,0 0 0,-1 0-1,1 0 1,0 0 0,0 1-1,0-1 1,0 0 0,0 0-1,0 0 1,0 0 0,-1 0-1,1 0 1,0 1 0,0-1 0,0 0-1,0 0 1,0 0 0,0 0-1,0 0 1,0 1 0,0-1-1,0 0 1,0 0 0,-11 10-107,-39 63-344,68-125 410,-14 44 33,-1 1 0,0-1 0,0 0 0,-1 0 0,0 0 0,0 0 0,0-14 0,-2 22-12,0 0 1,0 0 0,0-1 0,0 1-1,0 0 1,0 0 0,0-1-1,0 1 1,0 0 0,0 0-1,0 0 1,0-1 0,0 1-1,0 0 1,0 0 0,0-1-1,0 1 1,0 0 0,0 0-1,0 0 1,0-1 0,0 1 0,-1 0-1,1 0 1,0 0 0,0 0-1,0-1 1,0 1 0,-1 0-1,1 0 1,0 0 0,0 0-1,0 0 1,-1 0 0,1-1-1,0 1 1,0 0 0,0 0 0,-1 0-1,1 0 1,0 0 0,0 0-1,-1 0 1,-10 7-604,-7 13-693,-28 58-7499,34-62 1062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1:06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10 6822,'0'0'15071,"-5"-10"-15061,1 71 626,-18 166-5,-2 60-472,24-837 2227,0 550-2439,0 33-679,-17 181 940,1 1-645,34-279 613,-1-32 263,-4-1 1,1-125-1,-14 221-369,-6 25-716,-6 38 447,2 1 0,2 1 1,4-1-1,4 76 0,0-119 195,-1-16-634,1-1 0,1 1 0,-1-1 0,0 0 0,1 1 0,0-1 0,0 1 0,0-1 0,2 5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1:07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87 12556,'-17'-8'9130,"32"8"-6066,14 2-2772,279-27 1284,-269 20-1539,-13 0-13,0 0 0,0-3 0,-1 0 1,25-12-1,-39 16-12,-10 3 154,-33 19 383,9-6-513,0-1-1,-1-1 1,0-1 0,-1-1-1,-32 5 1,-127 11 195,83-13 291,101-11-529,0 0 1,0 0 0,0 0 0,0-1 0,0 1-1,0 0 1,0 0 0,0 0 0,0 0 0,0 0 0,0 0-1,0 0 1,0 0 0,0 0 0,0 0 0,-1 0-1,1 0 1,0 0 0,0 0 0,0-1 0,0 1 0,0 0-1,0 0 1,0 0 0,0 0 0,0 0 0,0 0-1,0 0 1,0 0 0,0 0 0,0 0 0,0 0-1,0 0 1,14-6-59,21-6 47,-2 8-467,0 2 0,59 3 0,-57 0 69,0-1 1,37-4 0,-247 6 2417,-16 5-630,191-7-1413,0 0 0,0 1 0,0-1 1,0 0-1,0 0 0,0 0 0,0 0 1,0 0-1,0 0 0,0 0 1,0 0-1,0 0 0,0 1 0,0-1 1,0 0-1,0 0 0,0 0 0,0 0 1,0 0-1,0 0 0,0 0 0,0 0 1,0 0-1,0 1 0,0-1 1,0 0-1,0 0 0,0 0 0,-1 0 1,1 0-1,0 0 0,0 0 0,0 0 1,0 0-1,0 0 0,0 0 0,0 0 1,0 0-1,0 1 0,0-1 0,0 0 1,-1 0-1,21 6-1830,29 3-3587,-13-9-1017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01:46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11915,'0'0'369,"8"1"-1720,14 2 1306,-1 1 0,1 1 0,-1 0-1,28 13 1,88 45-119,-84-37 234,86 31-1,-80-42 122,0-2-1,1-2 1,1-4 0,-1-1-1,109-6 1,309-53 890,-165 12-989,96-2-2873,-269 26-903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1:09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67 3844,'0'0'5135,"0"-8"-3731,-1 0-671,-1-18 80,2 2 5889,0 40-6360,6 71 167,-7 118 1,0-187-490,3-27 250,3-27 625,4-9 288,-3 0-1,-1 0 1,-1-59-1,-18 162-2532,8 24-1565,2-23-5797,4-43-823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1:10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13196,'0'0'12749,"1"11"-12531,-1 12-68,-1-1-1,-1 0 1,-1 1-1,0-1 1,-2-1-1,-12 37 1,-18 19 794,25-59-860,1 0 0,0 0 1,2 1-1,0 0 0,1 1 1,1-1-1,1 1 0,-2 30 1,6-49-90,0-1 0,0 1-1,0 0 1,0 0 0,0 0 0,0-1 0,0 1 0,1 0 0,-1 0 0,0-1 0,0 1 0,1 0-1,-1-1 1,1 1 0,-1 0 0,1-1 0,-1 1 0,1-1 0,-1 1 0,1-1 0,-1 1 0,1-1 0,0 1-1,-1-1 1,1 1 0,0-1 0,0 1 0,27 1 19,26-16 237,29-30-126,-65 33-102,0 0 0,1 2 0,0 0-1,0 1 1,34-8 0,-42 14-209,-16 3-363,-22 3-1572,5-4-6137,10 0 965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1:10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70 11563,'0'0'2392,"-1"-9"-348,1-4-1127,0-12 221,-6 3 2898,6 21-3251,-2 44-16,-4 16-299,-2 0 0,-2-1 0,-27 81 0,-2 12-279,36-134-189,0 0 0,-1 33-1,4-49 3,1 0 0,-1-1-1,1 1 1,-1 0 0,1 0 0,-1-1-1,1 1 1,0-1 0,-1 1-1,1-1 1,0 1 0,-1-1-1,1 1 1,0-1 0,0 1-1,0-1 1,-1 0 0,1 0 0,0 1-1,0-1 1,0 0 0,0 0-1,0 0 1,-1 0 0,1 0-1,0 0 1,0 0 0,0 0-1,0 0 1,0 0 0,0-1 0,-1 1-1,1 0 1,0-1 0,0 1-1,1-1 1,35-12 681,-9-3-154,-8 3-334,1 1 0,27-10-1,-42 19-207,0 1-1,1 0 1,0 0-1,-1 1 1,1 0-1,0 0 1,0 0-1,-1 1 1,1 0-1,0 1 1,0-1 0,10 4-1,-2 7 381,-6-4-536,-5-31-16627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1:23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7 562 4901,'0'0'14312,"-1"0"-14299,1-1 1,-1 1-1,1-1 0,-1 0 1,1 1-1,-1-1 0,1 1 1,0-1-1,-1 0 0,1 1 1,0-1-1,-1 0 0,1 1 1,0-1-1,0 0 0,0 0 1,0 1-1,-1-1 0,1 0 1,0 0-1,0 0 0,3-2 24,0 0-1,0 0 0,0 0 0,0 0 0,1 1 0,-1-1 0,0 1 0,1 0 0,0 0 0,6-2 0,6-5 16,61-37-11,2 3 0,2 4 0,2 3 0,1 4 0,102-25-1,-54 24-4,-14 6-2,0-6 1,122-51-1,-88 17 2262,-152 67-2321,0 0 0,0 0 0,0 0 1,0 0-1,-1 0 0,1 0 0,0 0 0,0 0 1,0 0-1,0-1 0,0 1 0,0 0 0,0 0 1,0 0-1,0 0 0,0 0 0,0 0 1,-1 0-1,1-1 0,0 1 0,0 0 0,0 0 1,0 0-1,0 0 0,0 0 0,0 0 0,0 0 1,0-1-1,0 1 0,0 0 0,0 0 0,0 0 1,0 0-1,0 0 0,0 0 0,1-1 1,-1 1-1,0 0 0,0 0 0,0 0 0,0 0 1,0 0-1,0 0 0,0 0 0,0 0 0,0 0 1,0-1-1,0 1 0,1 0 0,-1 0 0,0 0 1,0 0-1,0 0 0,0 0 0,0 0 0,0 0 1,0 0-1,1 0 0,-1 0 0,0 0 1,-12-3-3143,11 3 2908,-21-3-7028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1:24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0 9993,'0'0'10869,"-8"9"-10580,-34 39 216,-51 77 1,23-29 346,62-85-771,-35 53 314,40-59-391,1 1 0,0-1-1,0 1 1,0 0 0,0 0 0,1 0 0,0 0-1,1 0 1,-1 0 0,1 9 0,1-13-6,-1-1 0,0 0 0,1 1 1,0-1-1,-1 0 0,1 0 0,0 0 1,-1 0-1,1 1 0,0-1 0,0 0 1,0 0-1,0-1 0,0 1 0,0 0 0,0 0 1,0 0-1,1-1 0,-1 1 0,0 0 1,0-1-1,1 1 0,-1-1 0,0 0 1,1 1-1,-1-1 0,0 0 0,1 0 1,-1 0-1,3 0 0,49-1 96,-49 1-80,28-5-156,1 0 1,-2-3-1,59-20 1,29-20-5219,-55 18-2049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1:25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81 12204,'0'0'11787,"-5"6"-11782,3-3-6,-1-1 4,1 1 0,0 0 0,0 0 0,0 0 0,0 0 0,1 0 0,-1 1 0,1-1 1,0 0-1,0 1 0,0-1 0,0 1 0,0-1 0,1 1 0,0 6 0,0-10-1,0 0 0,0 1-1,0-1 1,0 1 0,0-1-1,0 1 1,0-1 0,0 0 0,1 1-1,-1-1 1,0 1 0,0-1-1,1 0 1,-1 1 0,0-1 0,0 0-1,1 1 1,-1-1 0,1 0-1,-1 1 1,0-1 0,1 0 0,-1 0-1,0 1 1,1-1 0,-1 0-1,1 0 1,-1 0 0,1 0 0,-1 0-1,0 0 1,1 0 0,0 1-1,20-5 148,17-13 258,-16 0-68,1-1-1,23-26 1,16-13 860,-61 57-1193,-1 0 1,0 0-1,1 1 0,-1-1 0,1 0 0,-1 0 0,0 1 0,1-1 0,-1 0 0,0 0 0,0 1 0,1-1 0,-1 0 0,0 1 0,0-1 0,1 0 0,-1 1 1,0-1-1,0 1 0,0-1 0,0 0 0,1 1 0,-1-1 0,0 1 0,0-1 0,0 1 0,0-1 0,0 0 0,0 1 0,0-1 0,0 1 0,0-1 0,0 0 1,-1 1-1,1-1 0,0 1 0,0 25-16,0-23 46,-1 35 65,-1-25-86,2 0 0,0 0 0,0 0 0,4 23 0,-3-35-12,-1-1-1,0 1 0,1 0 0,-1-1 0,0 1 0,1-1 0,-1 1 1,1-1-1,-1 1 0,1-1 0,-1 1 0,1-1 0,-1 0 0,1 1 1,0-1-1,-1 0 0,1 1 0,-1-1 0,1 0 0,0 0 0,-1 0 0,1 1 1,0-1-1,-1 0 0,1 0 0,0 0 0,0 0 0,-1 0 0,1 0 1,0 0-1,-1-1 0,1 1 0,0 0 0,-1 0 0,1 0 0,-1-1 1,1 1-1,0 0 0,-1-1 0,1 1 0,-1 0 0,1-1 0,-1 1 0,1-1 1,-1 1-1,1-1 0,-1 1 0,1-2 0,28-22 321,5-15-95,-23 25-207,1 0 1,1 1 0,24-19 0,-36 31-29,-1 1 1,0-1 0,1 1 0,0-1 0,-1 1 0,1-1-1,-1 1 1,1 0 0,-1-1 0,1 1 0,0 0 0,-1-1-1,1 1 1,0 0 0,-1 0 0,1 0 0,0-1 0,-1 1 0,1 0-1,0 0 1,0 0 0,-1 0 0,1 0 0,0 1 0,-1-1-1,1 0 1,0 0 0,-1 0 0,1 0 0,0 1 0,-1-1-1,1 0 1,0 1 0,-1-1 0,1 0 0,-1 1 0,1-1 0,-1 1-1,1-1 1,-1 1 0,1-1 0,-1 1 0,1 0 0,-1-1-1,1 2 1,7 38 221,1-5-136,-9-34-71,1-1-1,0 1 1,0 0 0,-1-1-1,1 1 1,0-1 0,0 1-1,0-1 1,0 1 0,0-1-1,0 0 1,0 1 0,0-1-1,0 0 1,0 0 0,0 0-1,0 0 1,0 0-1,0 0 1,0 0 0,0 0-1,-1 0 1,1 0 0,0-1-1,0 1 1,0 0 0,0-1-1,0 1 1,0 0 0,1-2-1,32-21 363,-12 8-374,-21 15-10,0 0 0,-1 0 0,1 1 0,0-1 0,-1 0 0,1 0 0,-1 1 0,1-1 0,-1 1 0,1-1-1,-1 0 1,1 1 0,-1-1 0,1 1 0,-1-1 0,1 1 0,-1-1 0,1 1 0,-1-1 0,0 1 0,1 0-1,-1-1 1,0 1 0,0-1 0,0 1 0,1 0 0,-1-1 0,0 1 0,0 0 0,0-1 0,0 1 0,0 0-1,0-1 1,0 1 0,0 0 0,3 36-223,-3-28-150,1-6 139,3 27-2335,3-13-3293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1:26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11883,'0'0'9471,"11"1"-8580,-5 0-844,1-1 0,-1 0 0,1 0-1,0 0 1,-1-1 0,1 0 0,-1 0 0,0-1 0,1 0-1,-1 0 1,0 0 0,0-1 0,0 0 0,0 0 0,-1-1-1,1 1 1,-1-1 0,0 0 0,0-1 0,0 1 0,4-6-1,-7 7 21,23-28 413,-24 29-396,0 1 1,0 0-1,0-1 0,-1 1 0,1 0 0,0-1 0,-1 1 0,1-1 0,-1 1 0,0-1 0,1 0 0,-1 1 0,0-1 1,0 1-1,0-1 0,0 0 0,0 1 0,0-1 0,-1 1 0,1-1 0,-1-2 0,0 3-56,0 0 0,0 1 0,0-1-1,0 1 1,0-1 0,0 1 0,1-1 0,-1 1-1,0 0 1,0-1 0,-1 1 0,1 0-1,0 0 1,0-1 0,0 1 0,0 0-1,0 0 1,0 0 0,0 1 0,0-1 0,0 0-1,0 0 1,0 0 0,0 1 0,0-1-1,0 1 1,0-1 0,0 0 0,0 1 0,-1 0-1,-27 17-135,22-12 93,1 0 1,0 0-1,0 1 0,1 0 1,-1 0-1,2 0 0,-1 1 1,1 0-1,0 0 0,1 0 1,-1 0-1,2 0 0,-1 1 0,1-1 1,-2 17-1,4-25 11,1 1 1,-1-1-1,0 1 0,0-1 1,0 0-1,0 1 0,0-1 1,0 1-1,0-1 0,1 1 1,-1-1-1,0 0 0,0 1 0,0-1 1,1 0-1,-1 1 0,0-1 1,1 0-1,-1 1 0,0-1 1,1 0-1,-1 1 0,0-1 1,1 0-1,-1 0 0,1 0 1,-1 1-1,0-1 0,1 0 0,-1 0 1,1 0-1,-1 0 0,1 0 1,21-1 59,20-13 216,22-23-101,-52 29-183,0 0 0,0 0 0,1 2 0,0-1 0,0 2 0,1 0 0,21-6 0,-34 11 11,0 1 0,0-1 0,0 0 0,1 0 1,-1 1-1,0-1 0,0 0 0,0 1 0,0-1 1,0 1-1,0-1 0,0 1 0,-1 0 0,1-1 1,0 1-1,0 0 0,0 0 0,-1 0 0,1-1 0,0 1 1,-1 0-1,1 0 0,0 0 0,-1 0 0,0 0 1,1 0-1,-1 0 0,1 0 0,-1 0 0,0 1 1,0-1-1,0 0 0,0 0 0,0 0 0,0 0 0,0 2 1,0 56-3,-1-40 4,1-19 0,0 1 0,0-1 0,0 0 0,0 1 0,0-1 0,0 0 0,0 0 0,0 1 0,0-1 0,0 0 0,0 1 0,0-1 0,0 0 0,0 0 0,0 1 1,0-1-1,1 0 0,-1 0 0,0 1 0,0-1 0,0 0 0,0 0 0,1 0 0,-1 1 0,0-1 0,0 0 0,1 0 0,-1 0 0,0 0 0,0 1 0,1-1 0,-1 0 0,0 0 0,0 0 1,1 0-1,-1 0 0,0 0 0,1 0 0,-1 0 0,15-5 97,15-14 97,-29 18-189,26-22 23,-21 16-94,0 1 1,1 0-1,-1 1 0,1 0 1,0 0-1,1 0 0,-1 1 1,1 0-1,0 0 0,0 1 1,14-4-1,-21 8 30,0 0 0,-1 0 1,1 0-1,0 0 0,0 0 0,-1 0 1,1 0-1,0 0 0,-1 0 0,1 0 0,-1 0 1,0 0-1,1 1 0,-1-1 0,0 0 1,0 0-1,1 1 0,-1-1 0,0 0 1,0 0-1,0 0 0,-1 1 0,1 1 0,-2 35 32,0-32 278,0 23-2003,11-27-153,10-13 346,31-33-5527,-22 19 752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1:26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13933,'0'0'1965,"-6"11"149,-4 7-1262,1 1 1,0 0 0,2 0-1,0 1 1,1 0-1,-5 38 1,10 22-803,2-55 3,-1 0 0,-2 1 0,-6 39 0,8-97 3991,7-28-3989,2 22-44,-2 4-180,1 0 1,2 1-1,1 0 0,30-59 1,-40 90 132,0 0 0,0 0 0,0 1 0,1-1 0,-1 0 0,1 0 0,-1 1 1,1-1-1,0 0 0,0 1 0,-1 0 0,1-1 0,0 1 0,0 0 0,0 0 0,1 0 1,-1 0-1,0 1 0,0-1 0,0 1 0,1-1 0,-1 1 0,0 0 0,1-1 0,2 2 0,-4-1-7,0 0 0,0 0 0,0 1 0,0-1 0,0 0 0,-1 1 0,1-1 0,0 1 0,0-1 0,-1 1 0,1 0 0,0-1 0,-1 1 0,1 0-1,0-1 1,-1 1 0,1 0 0,-1 0 0,1 0 0,-1-1 0,0 1 0,1 0 0,-1 1 0,1 0 0,-1 1-1,0-1 1,0 1 0,0-1-1,0 1 1,0-1 0,0 0-1,-1 1 1,1-1 0,-1 0 0,0 1-1,1-1 1,-2 3 0,-7 9 218,1-1 1,-2 0-1,0 0 1,0 0 0,-1-1-1,-1-1 1,0 0 0,0-1-1,-16 11 1,53-66-5087,15-12-3999,-16 26 2765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1:27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8456,'0'0'19480,"0"7"-19406,-11 48-4,-4 22-1230,14-72 610,1 0 0,0 1-1,1-1 1,-1 0-1,1 1 1,2 9-1,-2-13 122,0 0 1,0 0-1,0 0 0,0 0 1,1 0-1,-1 0 0,0-1 1,1 1-1,-1 0 0,1-1 1,0 1-1,0-1 0,-1 0 1,1 0-1,0 0 0,0 1 1,0-2-1,0 1 0,0 0 1,1 0-1,-1-1 0,0 1 1,0-1-1,0 1 0,1-1 1,-1 0-1,0 0 0,0 0 0,4-1 1,-2 1 22,0-1 0,0 0 0,0 0 0,0 0 0,0 0 0,0 0 0,-1-1 0,1 0 0,4-2 0,11-15 6051,-6-17 3031,-12 35-8586,-1 1 0,0-1 0,0 1 1,1-1-1,-1 1 0,0-1 0,0 1 0,0-1 1,1 1-1,-1-1 0,0 1 0,0-1 0,0 1 1,0-1-1,0 1 0,0-1 0,0 1 0,0-1 1,0 1-1,-1-1 0,1 1 0,0-1 0,0 1 1,0-1-1,0 1 0,-1-1 0,1 1 0,0 0 1,-1-1-1,1 1 0,0-1 0,-1 1 1,1 0-1,0-1 0,-1 1 0,1 0 0,-1-1 1,1 1-1,0 0 0,-1 0 0,1-1 0,-1 1 1,1 0-1,-1 0 0,1 0 0,-1 0 0,1 0 1,-1 0-1,1-1 0,-1 1 0,1 0 0,-1 1 1,1-1-1,-1 0 0,1 0 0,-1 0 0,1 0 1,-1 0-1,1 0 0,-1 1 0,1-1 0,-1 0 1,1 0-1,-1 1 0,1-1 0,0 0 0,-1 0 1,0 2-1,-2-1-78,1 1 0,-1 1 0,0-1 1,1 0-1,0 1 0,-1-1 0,1 1 0,0-1 0,0 1 0,1 0 1,-1 0-1,1 0 0,-1 0 0,1 0 0,0 1 0,-1 4 0,0-1 10,0 1 0,1-1-1,0 1 1,1-1-1,-1 1 1,2 9 0,-1-15-15,1-1 1,-1 1 0,0-1 0,1 0 0,-1 1 0,1-1 0,0 0-1,-1 0 1,1 0 0,0 1 0,0-1 0,0 0 0,0 0-1,0 0 1,0 0 0,0 0 0,0 0 0,0-1 0,0 1 0,1 0-1,-1-1 1,0 1 0,0 0 0,1-1 0,-1 0 0,0 1-1,1-1 1,-1 0 0,1 1 0,-1-1 0,0 0 0,1 0 0,-1 0-1,1 0 1,-1-1 0,0 1 0,2-1 0,1 1 38,0-1 0,1 1 1,-1-1-1,0-1 0,0 1 1,0-1-1,0 1 0,-1-1 1,1 0-1,0 0 0,3-4 1,-1 2 25,-1-1 1,0 0-1,-1 0 1,1 0-1,-1-1 0,0 1 1,-1-1-1,1 0 1,-1 0-1,0 0 1,0-1-1,-1 1 1,3-13-1,-5 18-78,0 1 1,0 0-1,0 0 1,0 0-1,0-1 1,0 1-1,0 0 1,0 0-1,0 0 1,0 0-1,0-1 1,0 1-1,0 0 1,0 0-1,0 0 1,0-1-1,0 1 0,0 0 1,-1 0-1,1 0 1,0 0-1,0-1 1,0 1-1,0 0 1,0 0-1,0 0 1,-1 0-1,1 0 1,0 0-1,0 0 1,0-1-1,0 1 1,-1 0-1,1 0 0,0 0 1,0 0-1,0 0 1,0 0-1,-1 0 1,1 0-1,0 0 1,0 0-1,0 0 1,-1 0-1,1 0 1,-11 6-194,-8 10 43,15-10-671,-18 23 1620,17-19-4665,3 1-5130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1:27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50 14478,'0'0'5701,"3"-8"-3080,-1 2-1985,-2 3-449,1 1 0,0-1 0,-1 1-1,1-1 1,0 1 0,0-1 0,0 1 0,1 0-1,-1 0 1,1-1 0,-1 1 0,1 0 0,2-2-1,-3 46 60,-2-41-242,1 1 1,0-1-1,0 1 0,0-1 1,0 1-1,1-1 1,-1 1-1,0-1 0,0 1 1,1-1-1,-1 0 0,1 1 1,0-1-1,-1 0 1,1 1-1,0-1 0,0 0 1,-1 0-1,1 1 1,0-1-1,0 0 0,0 0 1,1 0-1,-1 0 0,0 0 1,0-1-1,2 2 1,0-2 6,0 1 0,-1-1 0,1 1 0,0-1 0,0 0 0,0 0 0,0 0 0,0-1 0,0 1 0,0-1 0,0 1 0,-1-1 0,7-3 0,1 1 50,-8 1-69,1 1 0,-1 0 0,1 0 0,-1 0-1,1 1 1,-1-1 0,1 1 0,-1-1 0,1 1 0,0 0-1,4 0 1,-6 1-9,0 0 0,0 0 1,0 0-1,0 0 0,0 0 0,0 1 0,0-1 0,0 0 0,0 0 0,0 1 0,-1-1 0,1 1 0,0-1 1,-1 1-1,1-1 0,-1 1 0,0-1 0,1 1 0,-1-1 0,0 1 0,0-1 0,0 1 0,-1 1 0,3 22 17,-2-1 0,-1 0 0,-1 1 0,-1-1 0,-1 0 0,-1 0 0,-1-1 0,-1 1 0,-2-2 0,0 1 0,-17 30 0,22-46 156,0 0 0,-1-1 0,1 0 0,-1 0 0,-8 7-1,11-11-77,0 0 0,-1 0-1,1-1 1,0 1 0,-1-1-1,1 0 1,-1 1 0,0-1-1,1 0 1,-1-1 0,0 1-1,1 0 1,-1-1 0,0 1-1,0-1 1,0 0 0,-4 0-1,5-1-46,1 0 0,-1 0 0,1 0 0,0 0 0,-1 0 0,1 0 0,0 0 0,0 0-1,0 0 1,-1-1 0,1 1 0,1 0 0,-1-1 0,0 1 0,0-1 0,0 1 0,1-1 0,-1 1 0,1-1-1,-1 0 1,1 1 0,0-1 0,0 1 0,-1-1 0,1 0 0,0 1 0,1-3 0,0-49 11,1 42-457,1 1 0,0 0 1,0 0-1,1 1 0,1-1 1,0 1-1,0 0 0,1 0 1,12-15-1,13-22-8496,-13 13-4937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8:38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262 131 4004,'0'0'7692,"0"-27"-4969,0 21-2706,1-82 1638,-1 78-855,1 15 139,2 67 1319,-8 194-1580,-9 531-96,10-664-327,-33 503-77,-56 533-184,27-523 140,48-494-139,-11 54-284,28-191-2316,1-9-4287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1:28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19282,'0'0'4292,"-2"7"-2824,0 5-1040,0-6-332,0 1-1,1-1 1,0 1-1,0-1 1,1 1-1,0 8 1,0-13-86,0-1 1,0 0 0,1 1-1,-1-1 1,1 0 0,-1 0-1,1 0 1,-1 0-1,1 1 1,0-1 0,-1 0-1,1 0 1,0 0 0,0 0-1,0-1 1,0 1-1,0 0 1,0 0 0,0 0-1,0-1 1,0 1 0,0-1-1,1 1 1,-1-1 0,0 1-1,0-1 1,0 1-1,1-1 1,-1 0 0,0 0-1,1 0 1,-1 0 0,0 0-1,0 0 1,1 0-1,-1 0 1,0 0 0,0-1-1,1 1 1,-1 0 0,0-1-1,2 0 1,5-2-4,-1 0 0,1 0 0,-1 0 0,1-1 0,-1-1 0,0 1 0,-1-1 1,7-5-1,-6 4-51,0 1 1,0 0-1,0 0 1,1 1-1,0 0 1,13-5 0,-21 9 33,1 0 1,0 0 0,-1 1-1,1-1 1,0 0 0,-1 1-1,1-1 1,0 1-1,-1-1 1,1 1 0,-1-1-1,1 1 1,-1-1 0,1 1-1,-1-1 1,1 1 0,-1 0-1,1-1 1,-1 1 0,0 0-1,1-1 1,-1 1 0,0 0-1,0-1 1,0 1 0,0 0-1,1 0 1,-1-1-1,0 1 1,0 0 0,0 0-1,0-1 1,-1 1 0,1 0-1,0 1 1,0 38 631,0-32-342,0-7-253,0 0 0,0 0-1,0 0 1,0 0 0,0 0-1,0-1 1,0 1 0,1 0 0,-1 0-1,0 0 1,1-1 0,-1 1-1,0 0 1,1-1 0,-1 1-1,1 0 1,0-1 0,-1 1-1,1 0 1,-1-1 0,1 1-1,0-1 1,-1 1 0,1-1-1,0 1 1,0-1 0,-1 0-1,1 1 1,0-1 0,0 0-1,0 0 1,-1 1 0,1-1-1,0 0 1,0 0 0,0 0-1,0 0 1,-1 0 0,1 0-1,0 0 1,0-1 0,0 1-1,0 0 1,-1 0 0,1-1-1,0 1 1,0 0 0,0-1-1,-1 1 1,1-1 0,1 0-1,48-25 710,-43 22-771,20-16 59,-22 16-36,0 0 0,0 0 0,0 1 1,0-1-1,0 1 0,1 0 0,0 1 0,0-1 1,-1 1-1,1 0 0,7-1 0,-11 6-1,0 1-1,-1-1 1,0 1-1,1-1 0,-1 1 1,-1-1-1,1 1 1,0 0-1,-1 0 0,0-1 1,0 7-1,1 2 305,-1-11-229,1 1 0,-1-1-1,0 1 1,1-1-1,-1 1 1,1-1-1,0 0 1,-1 1-1,1-1 1,0 0-1,0 1 1,0-1 0,0 0-1,0 0 1,0 0-1,0 0 1,1 0-1,-1 0 1,0 0-1,0 0 1,1 0-1,-1-1 1,1 1 0,-1 0-1,1-1 1,-1 1-1,2-1 1,22 3-353,2-4-3358,0 1-6365,-16 0 2097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1:28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65 9001,'0'0'17371,"6"-7"-17574,1 1 108,-5 4 59,1 0 0,-1 0-1,1 0 1,-1 0 0,0 0 0,0-1-1,0 1 1,-1-1 0,1 0 0,-1 1-1,1-1 1,1-5 0,-3 8 29,0-1-1,1 1 1,-1 0 0,0-1 0,0 1-1,0-1 1,0 1 0,0 0 0,1-1 0,-1 1-1,0-1 1,0 1 0,0 0 0,0-1-1,0 1 1,0-1 0,-1 1 0,1-1-1,0 1 1,0 0 0,0-1 0,0 1-1,0-1 1,-1 1 0,1 0 0,0-1-1,0 1 1,-1 0 0,1-1 0,0 1 0,0 0-1,-1-1 1,1 1 0,0 0 0,-1 0-1,1-1 1,0 1 0,-1 0 0,1 0-1,-1 0 1,1 0 0,0-1 0,-1 1-1,1 0 1,-1 0 0,1 0 0,-1 0-1,1 0 1,0 0 0,-1 0 0,1 0 0,-1 0-1,1 0 1,0 0 0,-1 0 0,1 1-1,-1-1 1,0 0 0,-24 12-175,21-8 212,0 0 1,1 1-1,-1 0 0,1-1 0,0 1 0,0 0 0,0 0 0,1 1 1,0-1-1,0 1 0,0-1 0,0 1 0,1 0 0,0-1 0,1 1 1,-1 8-1,1-13-25,1 0-1,-1 0 1,1-1 0,-1 1 0,1 0 0,-1 0-1,1 0 1,0-1 0,-1 1 0,1 0-1,0-1 1,0 1 0,-1 0 0,1-1 0,0 1-1,0-1 1,0 1 0,0-1 0,0 0 0,0 1-1,0-1 1,0 0 0,0 0 0,0 0-1,0 0 1,0 0 0,0 0 0,0 0 0,0 0-1,0 0 1,0 0 0,0 0 0,1-1 0,39-8-1327,-34 4 363,0 0-1,-1 0 1,1 0-1,-1-1 0,0 0 1,-1 0-1,10-14 1,1-7-4887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1:28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14990,'0'0'11136,"1"10"-11045,4 115 553,-6-88-654,1 1 1,3 0-1,1 0 1,2-1-1,15 54 1,-11-72-47,-10-19 51,0 0 0,0 0 0,0 0-1,0 0 1,0 0 0,1 0 0,-1 0-1,0 0 1,0 0 0,0 0 0,0 0-1,0 0 1,1 0 0,-1 0 0,0 0 0,0 0-1,0 0 1,0 0 0,0 0 0,1 0-1,-1 0 1,0 0 0,0 0 0,0 0-1,0 0 1,0 0 0,0 0 0,1 0-1,-1 0 1,0 0 0,0 0 0,0 0-1,0 0 1,0-1 0,0 1 0,0 0-1,1 0 1,-1 0 0,0 0 0,0 0-1,0 0 1,0-1 0,0 1 0,0 0-1,0 0 1,0 0 0,0 0 0,0 0 0,0 0-1,0-1 1,0 1 0,0 0 0,0 0-1,0 0 1,0-3-44,0 1-1,0 0 1,0 0-1,0 0 1,-1 0-1,1 0 1,-1 0-1,1 0 1,-1 0-1,0 1 1,1-1-1,-1 0 1,0 0-1,-1 0 1,1 1-1,-2-4 1,-18-16-221,-39-32 0,-10-10 714,69 62-346,-1 0 0,1 0 0,0-1 0,0 1 0,0 0 0,0-1 0,0 1 0,0-1 0,0 1 0,0-1 0,1 1 0,-1-1-1,0 0 1,1 1 0,0-1 0,-1 0 0,1 0 0,0 1 0,0-3 0,0 3-33,1-1-1,-1 1 1,1 0-1,-1 0 0,1 0 1,0-1-1,-1 1 0,1 0 1,0 0-1,0 0 1,0 0-1,0 0 0,0 0 1,0 1-1,0-1 1,0 0-1,0 0 0,0 1 1,2-2-1,8-2 92,-1 1 0,1 0 0,0 0 0,19-2 0,-18 3-259,30-3-326,82 1 0,-37 3-7314,-46-2-3110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2:43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724 74 4452,'0'0'5467,"-11"-8"-4394,1 0-750,0 1 0,-1 0 0,0 0 0,-1 1 0,0 0 0,1 1 0,-2 1 0,1 0-1,0 0 1,-1 2 0,-14-3 0,11 4-275,1 1 0,0 1 1,0 0-1,0 1 0,-1 1 0,2 0 0,-1 1 0,0 0 0,1 1 0,0 1 0,0 1 0,0 0 0,1 0 0,0 1 0,1 1 0,0 0 0,0 1 0,1 0 0,0 1 0,-11 13 0,-6 8-15,1 1-1,2 1 1,1 1-1,2 1 0,1 1 1,2 1-1,1 0 1,3 2-1,1 0 0,2 0 1,1 2-1,3-1 1,-7 85-1,14-101-40,1 0 0,1-1-1,1 1 1,2 0 0,0-1-1,13 41 1,-14-58 12,0 0 0,0 1-1,1-1 1,-1 0 0,2 0 0,-1-1 0,1 0 0,0 1-1,0-1 1,1-1 0,0 1 0,0-1 0,0 0-1,0 0 1,1-1 0,0 0 0,0 0 0,0-1 0,0 0-1,1 0 1,-1 0 0,1-1 0,0 0 0,15 1-1,-8-2 107,0-1-1,0-1 1,-1 0-1,1-1 1,0-1-1,-1 0 0,1-1 1,-1-1-1,0 0 1,0-1-1,-1 0 1,0-1-1,0 0 0,19-16 1,7-7 444,-2-1 1,-1-3 0,37-44-1,-49 52-329,-2-2 1,-1 0-1,-1-2 0,-2 0 1,24-51-1,-34 62-187,-1-1 0,-1 0 1,0 0-1,-2-1 0,0 0 0,-1 0 1,-2 0-1,0 0 0,-1 0 0,-4-37 0,1 46-37,0 0 0,0 0-1,-1 0 1,-1 1 0,0-1-1,0 1 1,-1 0-1,-1 0 1,-12-15 0,15 20-66,-1 0 0,-1 0 0,1 1 0,-1-1-1,0 1 1,0 1 0,0-1 0,-1 1 0,0 0 0,0 0 0,0 1 0,0 0 0,0 0 0,-1 1 0,1 0 0,-11-2 0,16 4-48,-1 0 0,1 0 0,-1 0 1,0 0-1,1 0 0,-1 1 0,1-1 0,-1 1 1,1 0-1,-1-1 0,1 1 0,-1 1 1,1-1-1,0 0 0,-1 0 0,1 1 0,0-1 1,0 1-1,0 0 0,-2 2 0,1 0-631,0 1 0,0-1 0,0 1 0,0 0 0,1 0 0,-1 0 0,1 0 0,-2 9 0,-2 16-4813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2:44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495 226 5894,'0'0'4244,"-6"-9"-3513,-3-1-518,1 1 0,-2 0 0,1 0 0,-1 1 1,-1 0-1,1 1 0,-2 0 0,1 0 0,0 1 0,-1 1 0,0 0 0,-15-4 1,17 7-121,1-1 0,-1 2-1,1 0 1,-1 0 0,1 0 0,-1 1 0,0 1 0,-16 2 0,20-2-64,0 1 0,0 1 0,0-1 0,0 1 0,1 0 0,-1 0 0,1 0 0,-1 1 0,1 0-1,0 0 1,1 0 0,-1 1 0,1 0 0,-6 6 0,-7 14 77,2 0 0,0 0 0,1 2 0,2 0 0,-15 45 0,14-30-53,3 0 0,1 1 1,-4 52-1,11-69-37,1 0 0,1-1 0,1 1 0,2 0 0,0-1-1,9 30 1,-9-42-16,1-1-1,1 0 0,0 0 1,1 0-1,0 0 0,1-1 0,0 0 1,1 0-1,0-1 0,0 0 0,1 0 1,1-1-1,18 15 0,-22-20-7,0 0 0,1 0-1,-1-1 1,1 0 0,0 0-1,0-1 1,0 1-1,0-2 1,0 1 0,0-1-1,1 0 1,-1 0 0,0-1-1,10 0 1,-6-2 45,1 0 0,-1 0 1,0-1-1,0 0 0,0-1 0,-1-1 1,1 1-1,13-10 0,1-3 189,0-1-1,-2-1 1,0-1-1,-1-1 1,-1-2-1,18-24 1,-15 16 150,-2-1 0,-1-1 0,-1-1 0,-3-1 1,0-1-1,15-51 0,-24 61-316,-1 0 0,-2-1 0,0 1 0,-2-1 0,-1 0 0,-1 0 0,-2 0 0,0 0 0,-2 0 0,-6-30 0,6 46-105,-1 0-1,0 0 0,0 0 0,-1 0 1,-1 1-1,1 0 0,-2 0 0,1 0 1,-2 1-1,1 0 0,-1 0 0,0 1 1,-1 0-1,-11-8 0,14 12-194,1 0-1,-1 0 1,-1 1 0,1 0 0,-1 0-1,1 1 1,-1-1 0,0 1-1,0 1 1,1-1 0,-1 1-1,0 1 1,-1-1 0,1 1-1,0 0 1,0 1 0,0 0-1,0 0 1,0 0 0,0 1-1,1 0 1,-1 0 0,0 1-1,-9 5 1,-18 14-4228,7 0-2846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3:59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2698 244 7976,'0'0'1927,"-9"-8"-945,-3-4-611,-2 2-1,1 0 1,-1 1 0,-1 0-1,1 1 1,-26-10-1,-35-5-4,-110-18-1,7 3-562,120 22-117,-2 3 1,1 2-1,-1 3 0,-1 3 0,1 2 1,-1 3-1,1 2 0,-71 13 0,39-2 97,0-4 0,-142-3 0,-184-34 798,230 12-377,163 14-132,0 2 0,0 0 0,0 2 1,1 0-1,-1 2 0,1 1 0,-1 1 1,2 1-1,-1 1 0,1 1 0,0 1 1,1 1-1,0 0 0,-38 29 0,51-33-51,1 0-1,0 0 0,1 1 0,-1 0 0,1 1 0,1-1 0,0 1 0,0 0 1,1 1-1,0-1 0,0 1 0,1 0 0,0 1 0,1-1 0,1 1 1,-1-1-1,2 1 0,-1 0 0,1-1 0,1 1 0,0 0 0,1 0 0,0 0 1,0-1-1,1 1 0,1 0 0,0-1 0,0 1 0,1-1 0,0 0 1,1-1-1,0 1 0,0-1 0,11 14 0,3 1 7,2-1 1,0-1-1,2-1 1,0-1-1,1-1 0,2 0 1,-1-2-1,2-2 1,0 0-1,29 11 0,33 9 63,180 44 0,-74-37 343,231 21 1,205-14 378,-448-38-842,-140-8-139,112 8 2114,177-11 0,-299-4-1871,0-2-1,0-1 1,0-1 0,-1-2 0,0-1-1,-1-2 1,0-1 0,-1-1 0,-1-2-1,0-1 1,-1-1 0,-2-1 0,0-2-1,0 0 1,30-37 0,-49 50-58,0-1 1,0 0 0,-1-1-1,0 0 1,-1 0 0,0 0-1,-1 0 1,0-1 0,0 0 0,-2 0-1,1 0 1,-1 0 0,0-17-1,-3 19-36,1 0 0,-1 0 0,-1 0 0,0 1 0,0-1 0,-1 0 0,0 1 0,-1 0 0,0 0 0,0 0 0,-1 0 0,0 0 0,0 1 0,-1 0 0,0 0 0,-12-11 0,-2 1-207,-1 1 0,-1 1 0,0 1 0,-1 1 1,0 1-1,-1 1 0,-1 1 0,-46-14 0,1 6-2782,-146-19-1,113 26-2366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4:01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499 36 6566,'-8'-3'2525,"-12"-3"-1902,-3-1 202,1 0 0,-31-3-1,47 9-702,-1 0-1,1 1 1,-1 0 0,0 0-1,1 0 1,-1 1-1,1 0 1,-1 1 0,1-1-1,0 1 1,-1 0-1,1 1 1,-10 4-1,1 4 30,0 1 0,1 0-1,0 1 1,0 1 0,2 0-1,0 1 1,0 0-1,-16 29 1,9-9 169,2 1 1,1 1-1,-13 44 1,14-29-264,3 1 0,1 0 1,3 1-1,2 0 1,3 0-1,2 1 0,10 86 1,-6-121-77,1 1 0,1-1 0,0-1 0,2 1 1,1-1-1,0 0 0,1-1 0,1 0 0,19 27 1,-24-38 14,0-1 1,0 0 0,1 0 0,0 0 0,0 0 0,1-1 0,-1 0 0,1 0 0,0-1-1,0 0 1,1 0 0,-1-1 0,1 0 0,0 0 0,0 0 0,0-1 0,0-1 0,0 1-1,0-1 1,1-1 0,-1 1 0,0-2 0,1 1 0,-1-1 0,0 0 0,11-3-1,-8 0 83,1-1-1,-1 0 1,1 0-1,-1-2 1,-1 1-1,1-1 1,-1-1-1,-1 0 1,16-15-1,8-12 449,30-43-1,-63 77-522,29-36 235,-3-2-1,-1 0 0,-2-2 0,-2-1 1,19-51-1,-29 60-207,-1-1 0,-2 0-1,-1-1 1,-1 1 0,-2-1 0,-2 0 0,-3-55-1,0 81-62,0 0 0,0 0-1,-1 0 1,-1 0-1,1 0 1,-1 0-1,-1 1 1,0-1-1,0 1 1,0 0 0,-10-12-1,10 15-192,1 1 0,-1 0 0,0 0 0,-1 0 0,1 0 0,-1 1 0,0 0 0,0 0 0,0 0 0,0 0 0,0 1 0,0 0 0,-1 0 0,1 0 0,-1 1 0,1 0 0,-1 0 0,0 0 0,-9 1 0,-11 1-3363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4:02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387 220 4644,'0'-3'495,"1"-10"407,-2 1 0,0-1 1,0 1-1,-5-18 0,6 28-839,-1 0 0,1 1 0,-1-1 0,0 1 0,1-1 0,-1 1 0,0-1 0,0 1 0,0-1 0,0 1 0,0 0 0,0 0 0,0-1 0,-1 1 0,1 0 0,0 0 0,-1 0 0,-1-1 0,2 2 45,-1 0-1,0 0 1,0 0-1,0 0 1,1 0-1,-1 0 1,0 0-1,0 0 1,0 1-1,1-1 1,-1 1-1,0-1 1,1 1-1,-1 0 1,0-1-1,1 1 1,-1 0-1,1 0 1,-1 0-1,1 0 1,-2 2-1,-14 14-56,1 1-1,1 0 0,0 1 0,2 0 0,0 1 0,-13 29 0,5-11-86,-47 67-530,-14 29 551,76-123 55,1 1 0,0 0 0,1 0 0,0 0 0,1 0 0,1 1 0,0-1 1,0 1-1,1 0 0,1 0 0,0-1 0,1 1 0,0 0 0,1 0 0,0-1 1,1 1-1,1-1 0,0 0 0,1 0 0,0 0 0,0-1 0,10 14 0,-8-13-34,1 0 0,1 0-1,0-1 1,1 0 0,0-1-1,1 0 1,0 0 0,0-1-1,1-1 1,0 0-1,1-1 1,0 0 0,0 0-1,0-2 1,1 0 0,0 0-1,0-1 1,0-1 0,19 2-1,-16-3 80,0-2-1,1 0 1,-1-1-1,0-1 1,0 0 0,0-2-1,0 0 1,0 0-1,-1-2 1,0 0-1,0-1 1,27-15 0,-24 8 122,0 1 0,0-2 0,-1-1 0,-1 0 0,-1-1 0,0-1 0,-1-1 0,23-38 0,-18 22-2,-1 0 0,-2-1 0,-1 0 0,-3-2 0,0 0 1,-3 0-1,-1-1 0,-2 0 0,-1-1 0,-3 1 0,-2-75 0,-1 104-195,-1 0 0,0-1 0,-1 1 0,-1 0 0,1 0 0,-1 0-1,-1 0 1,0 1 0,0-1 0,-1 1 0,-1 0 0,1 1 0,-1-1 0,-1 1 0,1 0 0,-1 0 0,-12-9 0,8 9 5,-1 0 1,0 0 0,0 1 0,-1 1 0,1 0 0,-2 1-1,1 0 1,0 1 0,-1 1 0,0 0 0,0 0 0,-19 0-1,9 2-123,0 1 0,-1 1 0,1 1 0,0 1 0,0 1 0,1 1 0,-36 12 0,43-11-676,1 1 0,-1 0 0,2 1 0,-1 1 0,1 0 0,-25 23 0,10-3-5158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10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15086,'0'0'4175,"0"10"-4020,0 0-134,6 121 108,-5-119-115,1 1 1,0-1 0,1 0 0,0 0 0,1 0-1,1 0 1,0-1 0,12 22 0,-16-31 18,0-1 0,1 1 1,-1 0-1,1 0 0,0 0 1,-1-1-1,1 1 0,0-1 1,0 0-1,0 1 0,0-1 0,0 0 1,0 0-1,0 0 0,1 0 1,-1-1-1,0 1 0,0-1 1,1 1-1,-1-1 0,0 0 1,1 1-1,-1-1 0,0-1 1,1 1-1,-1 0 0,0-1 1,1 1-1,-1-1 0,0 1 1,1-1-1,-1 0 0,0 0 1,0 0-1,0 0 0,0-1 1,0 1-1,0 0 0,3-4 1,7-5 326,0-1 1,0-1 0,-1 0 0,13-19 0,-19 25-317,18-25 394,-1-1 0,-2 0 0,31-69-1,-51 214-239,-3-75-160,1-1-26,0 0 0,7 55 1,-5-91-21,-1 0 1,1 1-1,0-1 1,1 0-1,-1 0 1,0 0 0,0 1-1,0-1 1,1 0-1,-1 0 1,0 0 0,1 0-1,-1 0 1,1 0-1,0 0 1,-1 0-1,1 0 1,0 0 0,-1 0-1,1 0 1,0 0-1,0 0 1,0-1 0,0 1-1,0 0 1,0-1-1,0 1 1,0 0-1,0-1 1,0 0 0,0 1-1,0-1 1,1 1-1,-1-1 1,0 0 0,0 0-1,0 0 1,0 0-1,1 0 1,-1 0 0,0 0-1,2 0 1,1-2 18,-1 1 1,1-1-1,0 0 0,-1 0 1,0 0-1,1 0 1,-1-1-1,0 1 1,0-1-1,0 0 1,4-5-1,26-38 536,-3-1-1,-2-1 1,-2-2 0,33-88-1,-51 126-823,-3 15-1607,-1 20-4896,-4-14-1773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12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10 11563,'-4'4'2370,"0"-1"-736,4 1 352,0-2-225,4-1-896,11-1 0,9 0 288,7 0-288,4-1-193,3-8-543,2 3-65,1 1-32,-3 3-32,-7 2-801,-1 0-737,-10 7-1312,-9 1-1442,-7-1-1250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8:38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1 430 5221,'0'0'6988,"10"-5"-6396,31-12 42,0 3 0,1 1 0,0 2 0,1 2-1,71-6 1,238 2-1332,-275 12 572,719-47 335,-4 0 944,-242 48-640,250-6-300,-512-17 469,298-64 0,-367 50 84,-16 13-62,215 2 1,-78 7-3652,-273 4-2039,-41 0-32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12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14029,'0'0'8104,"60"4"-7624,-25-4-319,9-3-97,0 3-32,0-4-1346,-7-5-3010,-2-4-7143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15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6374,'-13'6'2224,"-13"10"7073,29-9-6062,18-1-3145,59 3 330,0-3 0,152-8 0,-206-1-396,1 0 1,-1-2-1,34-11 0,17-3 12,-77 19-48,0 0 0,0 0-1,1 0 1,-1 0-1,0 0 1,0 0-1,1 0 1,-1 0-1,0 1 1,0-1 0,1 0-1,-1 0 1,0 0-1,0 0 1,1 0-1,-1 0 1,0 0-1,0 1 1,0-1 0,1 0-1,-1 0 1,0 0-1,0 1 1,0-1-1,0 0 1,1 0 0,-1 0-1,0 1 1,0-1-1,0 0 1,0 0-1,0 1 1,0-1-1,0 0 1,0 0 0,0 1-1,0-1 1,0 0-1,0 0 1,0 1-1,0-1 1,0 0 0,0 0-1,0 1 1,0-1-1,0 0 1,0 0-1,0 1 1,0-1-1,-4 11-2610,0-12-2492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16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0 395 11755,'0'0'7436,"6"-9"-6475,8-12-275,31-45 441,-2-1 1,51-114-1,-85 142-244,-6 27 57,-2 31-873,-14 247-1081,13-264 898,0-1 1,-1 1-1,1-1 1,1 0-1,-1 1 1,0-1-1,0 0 1,0 1-1,1-1 1,-1 1-1,1-1 1,-1 0-1,1 0 1,-1 1-1,1-1 1,0 0-1,0 0 1,-1 0-1,1 0 1,0 0-1,0 0 1,0 0-1,0 0 1,0 0-1,1 0 1,-1 0-1,0-1 1,0 1-1,0 0 1,1-1-1,-1 1 1,0-1-1,2 1 1,0-1-349,-1 0 0,1 0 0,0 0 0,-1 0 0,1-1 0,0 1 0,-1-1 0,1 0 0,-1 1 0,1-1 0,-1 0 0,0-1 0,1 1 0,-1 0 0,0-1 0,0 1 0,3-3 0,15-13-3833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17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1 136 7911,'3'-9'2323,"1"-3"-1932,1-1 1574,0 0-1,0 0 1,14-20-1,-18 29-1749,1 1 0,1 0 0,-1 1 0,0-1 0,1 0 0,-1 1 0,1-1-1,0 1 1,0 0 0,0 0 0,0 0 0,0 0 0,0 0 0,1 1 0,-1-1 0,0 1 0,1 0 0,-1 0 0,1 0-1,0 1 1,4-1 0,-7 1-207,0 0 0,0 0 0,0 0 0,1 0 0,-1 0 0,0 1-1,0-1 1,0 0 0,0 1 0,0-1 0,0 1 0,1-1 0,-1 1 0,0-1-1,0 1 1,-1 0 0,1-1 0,0 1 0,0 0 0,0 0 0,0 0 0,-1 0-1,1 0 1,0 0 0,-1 0 0,2 1 0,-1 1 39,0 1-1,-1-1 1,1 0 0,0 0 0,-1 1-1,0-1 1,0 0 0,0 0 0,-1 6-1,-2 6 174,0 0 0,-1 0-1,-8 20 1,-24 43 192,25-57-345,0 0 0,2 1 0,1 0 0,-9 34 0,17-55-69,0 0-1,0 0 0,1 1 0,-1-1 1,0 0-1,0 0 0,1 0 0,-1 0 1,1 1-1,-1-1 0,1 0 0,-1 0 1,1 0-1,0 0 0,-1 0 0,1 0 1,0 0-1,0 0 0,0-1 0,0 1 1,0 0-1,0 0 0,0-1 0,0 1 1,0-1-1,0 1 0,0-1 0,0 1 1,0-1-1,0 1 0,1-1 0,-1 0 1,0 0-1,0 0 0,0 0 0,1 0 1,-1 0-1,0 0 0,2 0 0,56-2-42,-53 2-29,58-15-2922,-23 0-2603,-11 0-2830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17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18033,'0'0'5253,"-10"3"-4954,1 1-294,0 0 0,0 0 0,0 1-1,0 0 1,1 1 0,0 0 0,0 0 0,0 0 0,1 1 0,-8 9-1,7-5-6,-13 15 26,-23 36 0,40-55 23,-1 0-1,1 1 1,1 0 0,-1 0 0,1 0 0,1 1 0,0-1-1,0 1 1,0-1 0,0 11 0,3-17-42,0-1 0,-1 0 1,1 1-1,0-1 0,0 0 1,0 0-1,0 0 0,0 0 0,0 0 1,0 0-1,0 0 0,0 0 0,0 0 1,1 0-1,-1 0 0,0-1 1,1 1-1,-1-1 0,0 1 0,1-1 1,-1 1-1,1-1 0,-1 0 1,1 0-1,-1 0 0,0 0 0,1 0 1,-1 0-1,1 0 0,2-1 0,52-2 339,-39 0-814,-1 0 1,0-1-1,25-10 1,14-15-8960,-41 18 2917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17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12268,'0'0'11563,"50"-49"-11083,-13 31-288,7 4-128,-2 2-64,-2 4-96,-10 3-1473,-3 5-994,-10 0-1024,-14 0-1954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18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14574,'0'0'4804,"66"-27"-3587,-26 13 33,3-2-642,1 5-352,-8 3-127,-1 3-97,-7 3-353,-10 2-1600,-7 0-2724,-5 0-4772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18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5701,'0'0'9903,"4"11"-9481,5 23 51,-2 0 0,-1 0 0,-1 0 0,0 42 0,-5-6 586,0-35 697,0-29-513,1-11 267,4-43-1375,3 1 0,2 0 0,2 0 0,26-62 0,-35 100-111,1-6-51,20-44 171,-23 57-152,1 0 0,-1 0 0,0 0 0,0 0 1,1 0-1,-1 1 0,1-1 0,0 0 0,-1 1 0,1-1 0,0 1 0,0 0 1,0-1-1,0 1 0,0 0 0,0 0 0,0 0 0,1 1 0,-1-1 1,0 0-1,0 1 0,4-1 0,-5 2-4,0 1-1,0-1 1,0 0-1,0 0 1,0 0 0,-1 1-1,1-1 1,0 1-1,-1-1 1,0 0 0,1 1-1,-1-1 1,0 1-1,1-1 1,-1 1 0,0-1-1,0 1 1,0-1-1,0 1 1,-1 2 0,-3 37-193,1-34 193,-1 1-1,0 0 0,0-1 0,-1 0 0,0 0 0,-1 0 0,1 0 0,-9 6 0,-53 45-687,66-57-1014,4-2-3433,9-6 359,6-8-4346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18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15375,'0'0'8135,"31"-13"-20563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19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10602,'0'0'7735,"-5"9"-7142,-2 3-207,0 1 1,1 0-1,-8 25 1,12-31-272,0 1 0,0-1 0,1 1 1,0-1-1,0 1 0,1 0 0,0-1 1,0 1-1,1 0 0,2 12 0,-2-18-111,0 0 0,0 1 0,0-1 0,0 0 0,0 0 0,0 0 0,1-1-1,-1 1 1,1 0 0,-1 0 0,1-1 0,0 1 0,-1-1 0,1 1 0,0-1 0,0 0-1,0 0 1,0 0 0,1 0 0,-1 0 0,0 0 0,0 0 0,0-1 0,1 1 0,-1-1 0,0 0-1,1 0 1,-1 0 0,0 0 0,1 0 0,-1 0 0,5-1 0,2-1 128,1 0 1,0 0 0,0-1-1,-1-1 1,0 1 0,12-7-1,-20 9-102,0 1 0,0-1 0,0 0 0,0 1 0,0-1 0,0 1 0,0-1 0,0 1 0,0-1 0,0 1 0,0 0 0,0-1 0,1 1 0,-1 0 0,0 0 0,0 0 0,0 0 0,1 0 0,-1 0 0,0 1 0,0-1 0,0 0-1,0 0 1,1 1 0,-1-1 0,0 1 0,0-1 0,0 1 0,0 0 0,0-1 0,0 1 0,0 0 0,0-1 0,-1 1 0,1 0 0,0 0 0,0 0 0,0 0 0,-1 0 0,1 0 0,0 2 0,2 5 18,0 1-1,-1-1 1,0 1 0,-1-1-1,1 11 1,-2-12-141,1-1 0,0 0 0,0 1 1,1-1-1,3 10 0,-5-16-76,1 1 1,-1-1 0,1 1-1,-1-1 1,1 1 0,0-1-1,-1 0 1,1 1 0,0-1-1,-1 0 1,1 0 0,0 1-1,-1-1 1,1 0 0,0 0-1,-1 0 1,1 0-1,0 0 1,0 0 0,-1 0-1,1 0 1,0 0 0,-1 0-1,1-1 1,0 1 0,-1 0-1,1 0 1,0-1 0,-1 1-1,1 0 1,0-1 0,-1 1-1,1 0 1,-1-1-1,1 1 1,-1-1 0,1 1-1,-1-1 1,1 0 0,0 0-1,12-16-5634</inkml:trace>
  <inkml:trace contextRef="#ctx0" brushRef="#br0" timeOffset="1">460 261 15471,'0'0'7206,"-22"48"-6757,22-46-577,9-2-1922,-2-3-3491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8:39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21012,'0'0'-176,"9"8"-513,-8-8 688,5 5 16,0 0-1,1 0 0,0-1 1,0 0-1,0 0 0,1-1 0,-1 1 1,1-2-1,0 1 0,-1-1 1,12 1-1,105 2 296,-84-5-134,75 10 0,-112-10-173,0 1 1,0-1-1,0 1 0,-1 0 1,1 0-1,0 0 1,0 0-1,-1 1 0,1-1 1,-1 1-1,0 0 1,1-1-1,-1 1 1,0 0-1,0 0 0,0 0 1,0 1-1,0-1 1,1 4-1,-1-2 52,0 1 0,0-1 1,-1 1-1,0-1 0,0 1 1,0-1-1,0 1 0,-1 0 0,0 0 1,0 9-1,-3 2 136,0 1-1,-1 0 1,0-1 0,-1 1 0,-11 22-1,-20 30 428,-82 121-1,6-15-1692,98-151-1957,5-19-2707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4:56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12876,'0'0'7399,"0"8"-7393,-1 17 276,-2 1 1,-1-1 0,-1 0 0,-1-1-1,-1 1 1,-12 26 0,0 5 1181,19-55-1445,-1-1 0,1 1 0,-1 0 0,1 0 0,0 0 0,-1 0 0,1 0 0,0 0 0,-1 0 0,1 0 0,0 0 0,0 1 0,0-1 0,0 0 0,0 0 0,0 0 0,0 0 0,1 0 0,-1 0 0,0 0 0,0 0 0,1 0 0,-1 0 0,1 0 0,-1 0 0,1 0 0,-1-1 0,1 1 0,0 0 0,-1 0 0,1 0 0,1 0 0,1 0 14,0 0-1,1 0 0,-1-1 0,1 1 1,-1-1-1,1 0 0,-1 0 0,6-1 1,-5 1 26,30-5 135,-1-1 1,0-2 0,0-1-1,-1-2 1,44-20-1,33-10 96,-80 31-2529,2 1-1,-1 1 1,53-6-1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4:57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14382,'0'0'6817,"8"0"-6492,130-2 299,-5-1-185,-132 3-419,-1 0 0,1 0 0,0 1 1,-1-1-1,1 1 0,-1-1 0,1 1 0,0-1 1,-1 1-1,1-1 0,-1 1 0,0 0 0,1-1 1,-1 1-1,1-1 0,-1 1 0,0 0 1,1-1-1,-1 1 0,0 0 0,0 0 0,0-1 1,0 1-1,1 0 0,-1 0 0,0-1 0,0 1 1,0 0-1,-1 0 0,1-1 0,0 1 0,0 1 1,-5 26 1271,-2-11-1029,-2-1 0,0-1 1,0 1-1,-1-1 0,-19 20 0,-26 42-401,30-27-4677,15-35-502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4:58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0 278 9385,'0'0'12294,"14"-3"-10820,-6 2-1346,0-1 1,0-1-1,0 0 1,0 0-1,0 0 1,0-1 0,-1 0-1,1-1 1,-1 0-1,-1 0 1,14-11-1,71-101 329,-32 39-214,-61 112-782,3-15 571,-36 234 109,26-212-98,-1 0 0,-2-1 1,-2-1-1,-20 42 0,34-79-8,-1-1-1,0 0 1,1 1-1,-1-1 1,0 0-1,1 1 1,-1-1-1,0 0 1,0 0-1,0 0 1,0 0-1,0 0 1,0 0-1,-1 0 1,1 0-1,0 0 1,-3 1-1,3-2 8,1 0 1,-1 0-1,1-1 0,-1 1 0,0 0 0,1-1 0,-1 1 0,1 0 0,-1-1 0,1 1 1,-1-1-1,1 1 0,-1 0 0,1-1 0,0 1 0,-1-1 0,1 0 0,0 1 1,-1-1-1,1 1 0,0-1 0,-1 0 0,1 1 0,0-1 0,0 1 0,0-2 0,-8-55 635,7 40-825,1 0 1,0 0 0,1 0 0,1 0 0,1 0 0,0 0 0,2 1 0,0 0 0,0-1 0,1 2 0,1-1 0,1 1 0,0 0 0,1 1 0,1 0 0,0 0 0,1 1 0,0 0 0,1 1 0,0 0 0,1 1 0,0 1 0,19-12 0,21-7-1639,36-22-2148,-82 46 3828,1-1-1,-1 1 1,0-2-1,-1 1 1,1 0-1,-1-1 1,0 0-1,6-11 1,-8 4 2543,-13 18-270,-17 19-1300,12-7-762,2 0 0,0 2-1,-13 23 1,20-32-61,0 1 1,1-1-1,1 1 0,-1 0 0,2 0 0,-1 0 1,2 0-1,-2 19 0,3-28-44,0 0 1,0 0-1,0 0 0,1 0 0,-1 0 1,0 0-1,1 0 0,-1 0 0,1 0 1,-1-1-1,1 1 0,-1 0 0,1 0 1,0 0-1,-1-1 0,1 1 0,0 0 1,0 0-1,0-1 0,-1 1 0,1-1 1,0 1-1,0-1 0,0 1 0,0-1 1,0 0-1,0 1 0,0-1 0,0 0 1,0 0-1,0 0 0,0 0 0,0 0 1,0 0-1,0 0 0,0 0 0,0 0 1,0 0-1,0 0 0,0-1 0,0 1 1,0 0-1,1-1 0,5-1 144,0 0 0,0 0 0,-1 0 0,1-1 1,9-5-1,-1-2-11,0 0 1,-1 0-1,-1-2 0,0 0 1,0 0-1,-1-1 1,-1-1-1,0 0 1,-1 0-1,0-1 1,9-21-1,-24 75-886,3-34 711,-15 64-1743,12-23-2639,4-45 4182,1-1-1,0 1 0,0 0 1,0 0-1,0-1 0,0 1 1,0 0-1,0 0 0,0 0 1,0-1-1,0 1 0,0 0 1,0 0-1,1-1 1,-1 1-1,0 0 0,0 0 1,1-1-1,-1 1 0,1 0 1,-1-1-1,0 1 0,1-1 1,-1 1-1,1-1 0,0 1 1,-1 0-1,1-1 0,-1 0 1,1 1-1,0-1 1,-1 1-1,1-1 0,0 0 1,0 1-1,-1-1 0,1 0 1,0 0-1,0 0 0,-1 0 1,1 0-1,0 0 0,0 0 1,-1 0-1,1 0 1,0 0-1,0 0 0,0 0 1,-1 0-1,1 0 0,0-1 1,1 0-1,18-8-4529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4:59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146 178 10346,'0'0'6539,"-9"8"-5567,-8 6-928,2 0 1,-1 1-1,2 1 1,0 1-1,1 0 1,1 0-1,1 2 1,-13 26-1,23-44 112,1 0-1,0 0 1,0 0-1,0 0 1,0 0-1,0 0 1,0 0-1,1 0 1,-1 0-1,0 0 1,0 0-1,1 0 0,-1 0 1,0 0-1,1 0 1,-1 0-1,1 0 1,0 0-1,-1 0 1,1-1-1,0 1 1,-1 0-1,1 0 1,0-1-1,0 1 1,0 0-1,-1-1 1,1 1-1,0-1 1,0 1-1,0-1 0,1 1 1,13 5-445,-13-5 316,-1-1 0,0 0 0,1 0 1,-1 0-1,1-1 0,-1 1 0,0 0 0,0 0 0,1-1 0,-1 1 0,0-1 0,0 1 0,1-1 0,-1 0 0,0 1 1,0-1-1,0 0 0,0 0 0,0 1 0,0-1 0,1-2 0,24-26 958,-17 19-676,26-31-55,52-77 1,-74 97-137,-1 0 1,-1-1 0,0 0 0,-2-1-1,0 0 1,5-27 0,-14 50-111,0 0-1,0 0 1,0 0 0,0 0-1,-1 0 1,1 1 0,0-1-1,0 0 1,0 0 0,0 0-1,0 0 1,0 0 0,0 0 0,0 0-1,0 0 1,-1 0 0,1 0-1,0 0 1,0 0 0,0 0-1,0 0 1,0 0 0,0 0-1,0 0 1,0 0 0,0 0 0,-1 0-1,1-1 1,0 1 0,0 0-1,0 0 1,0 0 0,0 0-1,0 0 1,0 0 0,0 0-1,0 0 1,0 0 0,0 0 0,0 0-1,-1 0 1,1 0 0,0-1-1,0 1 1,0 0 0,0 0-1,0 0 1,0 0 0,0 0-1,0 0 1,0 0 0,0 0 0,0 0-1,0-1 1,0 1 0,0 0-1,0 0 1,0 0 0,0 0-1,0 0 1,0 0 0,0 0-1,0 0 1,0 0 0,1-1 0,-1 1-1,0 0 1,0 0 0,-11 8 35,-9 15-206,12-11 126,-73 114-37,73-110 61,0-1 1,1 1 0,0 0-1,2 1 1,0-1 0,-5 28-1,10-43-27,0 1-1,0-1 0,0 0 0,1 1 0,-1-1 0,0 0 0,0 1 0,1-1 0,-1 0 0,1 0 0,-1 1 0,1-1 0,0 0 1,-1 0-1,1 0 0,0 0 0,0 0 0,0 0 0,0 0 0,0 0 0,0 0 0,0 0 0,0-1 0,0 1 0,0 0 0,0-1 1,1 1-1,-1-1 0,0 1 0,0-1 0,1 1 0,-1-1 0,0 0 0,1 0 0,-1 0 0,0 0 0,3 0 0,28 1-4555,-4-4-5198,-7-1 30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4:59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32 13229,'0'0'8423,"-11"10"-8268,6-5-147,-13 13 78,-28 37 0,42-50-98,1 0 0,-1 0 0,1 0-1,0 1 1,0-1 0,0 1 0,1 0-1,0 0 1,0 0 0,1 0 0,0 0-1,0 0 1,0 0 0,0 0 0,1 8-1,1-13 11,0 0 0,-1 1 0,1-1 0,0 1 0,0-1 0,-1 0 0,1 0 0,0 1 0,0-1 0,1 0 0,-1 0 0,0 0 0,0 0 0,0 0-1,1 0 1,-1-1 0,0 1 0,1 0 0,2 0 0,34 12 15,-22-9-70,-11-2 9,0 0 0,-1 0 0,1 0 0,-1 1 0,1 0 0,-1 0 0,0 0 0,0 0 0,-1 0 1,1 1-1,-1 0 0,1-1 0,-1 2 0,0-1 0,-1 0 0,1 0 0,-1 1 0,4 8 0,-5-9 63,0 0-1,0 0 0,-1-1 1,1 1-1,-1 0 1,0 0-1,0 0 1,0 0-1,-1 0 0,1 0 1,-1 0-1,0 0 1,0-1-1,0 1 1,-1 0-1,1-1 1,-1 1-1,0-1 0,0 1 1,0-1-1,0 0 1,-1 0-1,1 0 1,-6 5-1,3-5 81,1 0 0,-1 0 0,0 0 0,0 0 0,0-1-1,0 0 1,-1 0 0,1 0 0,0 0 0,-1-1 0,1 0 0,-1 0 0,0-1 0,1 0 0,-1 0 0,0 0-1,1 0 1,-7-2 0,9 1-104,1 1 1,-1-1-1,1 1 0,0-1 0,-1 0 0,1 0 0,0 0 1,0 0-1,0 0 0,0 0 0,0-1 0,0 1 0,0-1 1,0 1-1,0-1 0,1 0 0,-1 0 0,0 0 0,1 0 1,0 0-1,-1 0 0,1 0 0,0 0 0,0 0 0,0-1 1,1 1-1,-1 0 0,1-1 0,-1 1 0,1 0 1,0-1-1,-1 1 0,1-1 0,1 1 0,-1-1 0,0 1 1,0 0-1,1-1 0,0 1 0,-1-1 0,1 1 0,0 0 1,2-4-1,0-1-75,1 0 1,0 0-1,0 1 1,1-1-1,0 1 1,0 0-1,0 0 1,1 0-1,8-6 1,66-46-283,-48 37 291,-30 19 79,26-16 201,0-2-1,-2-1 1,0-1 0,-2-1 0,36-43 0,-48 38 541,-12 28-692,0-1 0,1 0 0,-1 1 0,0-1 1,0 0-1,-1 0 0,1 1 0,0-1 1,0 0-1,0 1 0,0-1 0,-1 0 0,1 1 1,0-1-1,0 0 0,-1 1 0,1-1 1,-1 0-1,1 1 0,0-1 0,-1 1 0,1-1 1,-2 0-1,1 1-27,-1-1 1,0 1-1,0-1 1,0 1-1,0 0 1,0 0-1,1 0 0,-1 0 1,0 0-1,0 0 1,0 1-1,0-1 1,0 0-1,0 1 1,1 0-1,-1-1 1,0 1-1,0 0 0,1 0 1,-1 0-1,1 0 1,-1 0-1,1 0 1,-3 3-1,-4 2-32,0 1 0,0 0 0,1 1 0,0 0 0,1 0 0,0 0 0,-7 12 0,10-15-1,0 1 0,0-1-1,1 1 1,0 0 0,0-1 0,0 1-1,1 0 1,0 0 0,0 0-1,0 0 1,1 0 0,0 1-1,1 9 1,0-14 0,0 0 1,0-1-1,0 1 0,0-1 0,0 1 1,0-1-1,1 1 0,-1-1 0,0 1 1,1-1-1,-1 0 0,1 0 0,0 0 1,-1 0-1,1 0 0,0 0 0,0-1 1,-1 1-1,1 0 0,0-1 0,0 1 1,0-1-1,0 0 0,0 0 0,0 0 1,0 0-1,0 0 0,2 0 1,7 0-337,-1-1 1,1 0-1,-1 0 1,13-4-1,26-15-4099,4-8-3519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00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8840,'0'0'11958,"-2"10"-11798,-16 40 131,9-30-264,2-1-1,0 1 0,2 1 0,-7 40 0,12-61-28,0 0 0,0 0 0,0 0 0,0 1 0,0-1 0,0 0 0,0 0 0,0 0 0,0 1 0,0-1 0,1 0 0,-1 0 0,0 0 0,0 0 0,0 1 0,0-1-1,0 0 1,0 0 0,1 0 0,-1 0 0,0 0 0,0 1 0,0-1 0,0 0 0,1 0 0,-1 0 0,0 0 0,0 0 0,0 0 0,1 0 0,-1 0 0,0 0 0,0 0 0,0 0 0,1 0 0,-1 0 0,0 0 0,0 0 0,0 0 0,1 0-1,-1 0 1,0 0 0,0 0 0,0 0 0,1 0 0,-1 0 0,0 0 0,0 0 0,17-8 306,11-12 651,6-9-232,-5 5-553,59-41-1,-86 64-166,-1 0 0,1 0 1,-1 0-1,1 0 0,0 1 0,-1-1 1,1 1-1,0-1 0,-1 1 0,1-1 1,0 1-1,0 0 0,2 0 0,-3 0 2,-1 0 0,1 1-1,-1-1 1,1 0 0,0 0-1,-1 1 1,1-1-1,-1 0 1,1 1 0,-1-1-1,1 1 1,-1-1-1,1 1 1,-1-1 0,1 1-1,-1-1 1,1 1 0,-1-1-1,0 1 1,1 0-1,-1-1 1,0 1 0,1 1-1,0 4 39,0 1 0,-1-1-1,0 1 1,0-1 0,-1 14 0,-1 12 24,3-32-72,-1 1-1,0 0 0,1-1 0,-1 1 0,1 0 0,-1-1 0,1 1 1,-1-1-1,1 1 0,-1-1 0,1 1 0,0-1 0,-1 1 1,1-1-1,0 1 0,-1-1 0,1 0 0,0 1 0,0-1 0,-1 0 1,1 0-1,0 0 0,0 0 0,-1 1 0,1-1 0,0 0 0,0 0 1,-1 0-1,1-1 0,0 1 0,0 0 0,-1 0 0,1 0 1,0 0-1,0-1 0,-1 1 0,1 0 0,0-1 0,0 0 0,34-13 449,49-45 73,-63 42-533,0 2 0,46-26-1,-66 41 6,-1-1 0,1 1-1,-1 0 1,0 0 0,1-1 0,-1 1-1,1 0 1,-1 0 0,1 0 0,-1-1-1,1 1 1,-1 0 0,1 0 0,-1 0-1,1 0 1,-1 0 0,1 0 0,-1 0-1,1 0 1,0 0 0,-1 0 0,1 0-1,-1 1 1,1-1 0,-1 0 0,1 0-1,-1 0 1,0 1 0,1-1 0,-1 0-1,1 0 1,-1 1 0,1-1 0,-1 1-1,0-1 1,1 0 0,-1 1 0,0-1-1,1 1 1,0 25 60,-17 30-214,11-34 144,4-13-2138,-1-3-6447,10-16 887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01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1 321 11435,'0'0'10100,"9"-4"-9454,1-1-599,0 0-1,0-1 1,-1 0-1,1-1 1,-2 0-1,14-12 1,-34 76-223,9-46 189,0 1 0,1 0 1,-2 22-1,4-33-23,0 1 1,0-1-1,0 0 1,0 0-1,0 0 1,1 0-1,-1 0 0,0 1 1,0-1-1,1 0 1,-1 0-1,1 0 1,-1 0-1,1 0 1,0 0-1,-1 0 1,1 0-1,0 0 0,0-1 1,-1 1-1,1 0 1,0 0-1,0-1 1,0 1-1,0 0 1,0-1-1,0 1 1,2 0-1,0 0 6,1-1 1,0 1-1,-1 0 1,1-1-1,-1 0 0,1 0 1,0 0-1,-1-1 1,7 0-1,1-2 45,1 0 1,0-1-1,-1 0 1,0-1-1,12-6 1,-10 4-242,0-2 0,-1 1 1,0-2-1,0 0 0,-1 0 0,-1-1 1,0 0-1,0 0 0,-1-1 0,0-1 1,8-17-1,-32 60-225,12-24 424,-1 0-1,1 1 1,0-1 0,1 1-1,-1-1 1,1 1-1,0 0 1,-1 10-1,4-17 1,-1 1 1,0-1-1,0 0 0,1 1 0,-1-1 0,0 1 1,1-1-1,-1 0 0,0 1 0,1-1 1,-1 0-1,0 0 0,1 1 0,-1-1 0,1 0 1,-1 0-1,1 0 0,-1 0 0,0 1 1,1-1-1,-1 0 0,1 0 0,-1 0 0,1 0 1,-1 0-1,1 0 0,-1 0 0,1 0 1,-1 0-1,1 0 0,-1-1 0,0 1 1,1 0-1,-1 0 0,1 0 0,0-1 0,19-5 617,-4-3-408,-1 0 0,-1 0-1,0-1 1,0-1 0,15-16-1,59-68-123,45-77-421,-151 204 400,2 1-1,-18 55 1,30-77-68,1 1-1,0 0 1,0 0-1,2 0 1,-1 0 0,2 0-1,0 0 1,0 0-1,1 0 1,0 0-1,6 22 1,-5-28-45,0-1 0,0 0 0,1 0-1,0 0 1,0 0 0,0-1 0,0 1 0,1-1-1,0 0 1,0 0 0,0 0 0,0 0 0,1-1 0,4 4-1,-19-15-215,0 0 0,0-1 0,-12-14 0,2 2 49,11 13 281,-43-46 1234,50 51-1225,-1 1-1,1 0 1,1-1-1,-1 0 1,0 1-1,1-1 0,-1 0 1,1 0-1,0 0 1,0 0-1,0 0 1,0 0-1,0 0 1,1 0-1,0-1 0,-1 1 1,1 0-1,1-5 1,-1 7-32,1 0 0,0 0 0,-1 0 0,1 0 0,0 1 0,0-1 0,-1 0 1,1 0-1,0 1 0,0-1 0,0 0 0,0 1 0,0-1 0,0 1 0,0-1 0,0 1 1,0 0-1,0-1 0,0 1 0,1 0 0,1 0 0,27-3-107,-25 3 82,52-1-427,15-1-3668,-21-2-3416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01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14510,'-1'3'2877,"-43"93"-368,-10 26-1872,48-106-615,1 0 0,1 0 0,0 0 0,2 1 0,-2 32 0,4-48-22,0 0-1,0 0 1,0 0 0,0 1-1,1-1 1,-1 0 0,1 0 0,-1 0-1,0 0 1,1 0 0,0 0 0,-1 0-1,1 0 1,0 0 0,0 0-1,-1 0 1,1 0 0,0 0 0,0-1-1,0 1 1,0 0 0,0-1-1,0 1 1,0-1 0,0 1 0,0-1-1,0 1 1,1-1 0,-1 0 0,0 1-1,0-1 1,0 0 0,0 0-1,1 0 1,-1 0 0,0 0 0,0 0-1,0 0 1,1 0 0,-1-1-1,0 1 1,1-1 0,5 0 72,0-1 0,0 1 0,0-1-1,0-1 1,0 1 0,7-5 0,3-5 33,0 0-1,0-1 1,18-19 0,25-19 223,-60 51-323,0 0-1,0-1 0,1 1 0,-1 0 0,1-1 0,-1 1 0,0 0 0,1-1 0,-1 1 0,1 0 1,-1 0-1,1-1 0,-1 1 0,1 0 0,-1 0 0,1 0 0,-1 0 0,1 0 0,-1 0 1,1 0-1,-1 0 0,1 0 0,-1 0 0,1 0 0,-1 0 0,1 0 0,-1 0 0,0 0 0,1 0 1,-1 1-1,1-1 0,-1 0 0,1 0 0,-1 1 0,1-1 0,3 20 129,-13 25 184,4-34-176,-1 0-1,0 0 0,-1-1 1,0 0-1,-1 0 1,0-1-1,0 0 0,-1 0 1,-13 10-1,15-13 5,-1 0-1,0-1 1,0 0-1,0 0 1,0-1-1,-1 0 1,1 0 0,-1-1-1,0 0 1,0 0-1,-1-1 1,-15 1-1,25-3-182,-1 0 0,1 0-1,0 0 1,0 0-1,-1 0 1,1 0 0,0 0-1,-1 0 1,1 0-1,0 0 1,0 0-1,-1 0 1,1 0 0,0 0-1,0 0 1,0 0-1,-1 0 1,1 0 0,0 0-1,0-1 1,-1 1-1,1 0 1,0 0 0,0 0-1,0 0 1,0-1-1,-1 1 1,1 0-1,0 0 1,0 0 0,0-1-1,0 1 1,0 0-1,0 0 1,-1-1 0,1 1-1,0 0 1,0 0-1,0-1 1,0 1-1,0 0 1,0 0 0,0-1-1,0 1 1,0 0-1,8-15-2000,14-11-2285,3 3-1623,7 0-2941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02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15 140 12940,'0'0'4159,"11"0"-2835,1-1-1163,1-1 1,-1 0-1,0-1 0,0 0 1,0-1-1,19-9 0,-26 12-35,-1-1 0,0 0 0,1 0-1,-1-1 1,0 1 0,0-1 0,-1 0 0,1 0-1,0 0 1,-1 0 0,0-1 0,0 1-1,0-1 1,0 0 0,0 0 0,-1 0-1,0 0 1,0 0 0,0-1 0,0 1-1,-1-1 1,1 1 0,0-10 0,-2 13-66,0 0 1,-1-1-1,1 1 0,-1 0 1,1 0-1,-1 0 1,1 0-1,-1 0 1,0 0-1,1 0 1,-1 1-1,0-1 0,0 0 1,0 0-1,1 0 1,-1 1-1,0-1 1,0 1-1,0-1 1,0 0-1,0 1 0,0 0 1,-1-1-1,1 1 1,0 0-1,0-1 1,0 1-1,0 0 1,0 0-1,0 0 0,-1 0 1,1 0-1,0 0 1,0 0-1,0 0 1,0 1-1,0-1 1,-1 0-1,0 1 0,-4 0-110,1 0 0,-1 0 0,0 1-1,0 0 1,1 0 0,-10 4 0,5 2 30,0 0 0,1 0 1,0 1-1,0 0 0,1 1 1,0-1-1,1 2 0,0-1 0,1 1 1,0 0-1,0 0 0,1 1 1,1 0-1,0-1 0,-4 26 1,7-36-22,1 0-1,0 0 1,0 1 0,0-1 0,0 0 0,0 0 0,0 0 0,0 0 0,0 1-1,0-1 1,0 0 0,1 0 0,-1 0 0,0 0 0,1 0 0,-1 1-1,1-1 1,0 0 0,-1 0 0,1 0 0,0-1 0,-1 1 0,1 0 0,0 0-1,0 0 1,0 0 0,0-1 0,0 1 0,0 0 0,2 0 0,0 0-5,0 0 1,1-1 0,-1 1 0,0-1 0,1 0 0,-1 0-1,1 0 1,-1 0 0,0 0 0,7-2 0,5-2-332,0-1 1,0 0-1,25-14 1,-21 8-1314,-1-1 1,0-1-1,-1-1 1,0 0-1,18-22 0,1-6-2970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03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11211,'0'0'9401,"-8"11"-9097,-6 9-187,1 1 1,2 0-1,-1 1 1,2 0-1,1 1 0,1 0 1,1 0-1,-6 40 1,8 69 46,5-99-72,0-32-76,-2-15-15,1 0-1,0 0 0,1 0 1,2-24-1,0-5-408,-1 41 378,0 0 0,-1 0 0,1 0 0,0-1 0,0 1 0,1 0 0,-1 0 0,0 0 0,1 1 0,-1-1 0,1 0 0,-1 1 0,1-1 0,0 0-1,0 1 1,0 0 0,0-1 0,0 1 0,0 0 0,0 0 0,0 0 0,0 1 0,1-1 0,-1 0 0,5 0 0,70-14-11,-63 13-55,-5 0 95,57-6 24,-61 8-44,0-1 0,0 1 0,0 0 0,0 1 0,-1-1 0,1 1 1,0 0-1,0 0 0,0 0 0,5 3 0,-8-2 10,-1-1-1,0 1 1,1 0-1,-1-1 1,0 1 0,0 0-1,0 0 1,-1 0 0,1 0-1,0 0 1,-1 0 0,1 0-1,-1 0 1,1 0-1,-1 0 1,0 0 0,0 0-1,0 0 1,0 0 0,-1 0-1,1 0 1,0 0 0,-1 0-1,-1 3 1,-17 49 343,-13-6 66,25-38-309,0-1 1,1 1-1,0 0 0,0 0 1,-7 20-1,13-30-87,0 0-1,0 0 1,0 1 0,0-1-1,0 0 1,0 0 0,0 1-1,0-1 1,0 0-1,1 1 1,-1-1 0,0 0-1,0 0 1,0 1 0,0-1-1,0 0 1,0 0-1,0 0 1,1 1 0,-1-1-1,0 0 1,0 0-1,0 0 1,1 1 0,-1-1-1,0 0 1,0 0 0,0 0-1,1 0 1,-1 0-1,0 1 1,0-1 0,1 0-1,-1 0 1,0 0 0,0 0-1,1 0 1,-1 0-1,0 0 1,0 0 0,1 0-1,-1 0 1,0 0 0,1 0-1,-1 0 1,0 0-1,0 0 1,1 0 0,-1-1-1,0 1 1,0 0-1,0 0 1,1 0 0,-1 0-1,0-1 1,18-5 217,-5-1-159,0 0 0,-1-2 0,0 0 0,-1 0 0,1-1 0,14-17 0,55-73-69,-68 81 12,6-8-226,-17 27 90,-10 18 37,0-3 95,2-5 23,0 0 0,0 1 0,1 0 0,1 0-1,-1 1 1,2-1 0,0 1 0,0 0 0,1 0 0,1 0 0,0 0 0,0 14-1,2-25 4,0 1 0,0 0 0,0 0 0,0 0 0,0-1 0,1 1 0,-1-1-1,0 1 1,1-1 0,-1 1 0,1-1 0,0 0 0,-1 0 0,1 1 0,0-2-1,0 1 1,0 0 0,0 0 0,0 0 0,0-1 0,0 1 0,0-1 0,0 0-1,0 1 1,0-1 0,0 0 0,3 0 0,6 0 173,0 0 0,-1 0 0,1-1 0,11-2 0,-14 1-56,0-1-1,0 0 0,-1 0 0,0-1 1,1 0-1,-1 0 0,-1-1 1,1 0-1,-1 0 0,0 0 0,0-1 1,0 0-1,-1 0 0,0-1 0,0 1 1,0-1-1,-1 0 0,0 0 1,-1-1-1,1 1 0,-2-1 0,1 0 1,-1 0-1,0 0 0,0 0 1,-1 0-1,0-14 0,-1 21-138,0-1-1,-1 1 1,1 0 0,-1 0-1,1 0 1,-1 0 0,1-1 0,-1 1-1,0 0 1,1 0 0,-1 0-1,0 0 1,0 1 0,0-1-1,0 0 1,0 0 0,0 0-1,0 1 1,0-1 0,0 0-1,0 1 1,-1-1 0,1 1-1,0 0 1,0-1 0,0 1 0,-1 0-1,1 0 1,0-1 0,-2 1-1,2 0-15,0 0-1,0 0 1,0-1-1,1 1 1,-1 0-1,0 0 1,0 0-1,0 0 1,0 0-1,1 0 1,-1 0-1,0 0 1,0 0-1,0 0 1,0 1-1,1-1 1,-1 0-1,0 0 1,0 1 0,1-1-1,-1 1 1,0-1-1,0 1 1,1-1-1,-1 1 1,0-1-1,1 1 1,-1-1-1,1 1 1,-1 0-1,1-1 1,-1 1-1,1 0 1,0 0-1,-1-1 1,1 1-1,0 0 1,-1 0-1,1-1 1,0 3-1,0-3 8,1 1-1,0 0 0,-1-1 0,1 1 0,0 0 1,0-1-1,0 1 0,0-1 0,-1 1 1,1-1-1,0 0 0,0 1 0,0-1 0,0 0 1,0 1-1,0-1 0,0 0 0,0 0 1,0 0-1,0 0 0,0 0 0,1 0 1,33-1 82,-27 1-45,17 0-3,10 1 2,0-2 0,63-10 0,-89 10-28,0-1-1,0 0 1,-1-1-1,0 0 1,1-1-1,-1 1 1,0-1-1,0-1 1,-1 0 0,0 0-1,1 0 1,-2-1-1,1 0 1,-1 0-1,0-1 1,8-10-1,-13 16 8,0 0 0,0 0 0,0-1 0,0 1-1,0 0 1,0-1 0,-1 1 0,1-1 0,0 1-1,-1-1 1,1 1 0,-1-1 0,0 0 0,0 1-1,1-1 1,-1 1 0,0-1 0,-1-3-1,1 5-17,-1-1 0,1 1 0,-1-1-1,0 1 1,1-1 0,-1 1-1,0 0 1,1-1 0,-1 1-1,0 0 1,0-1 0,1 1 0,-1 0-1,0 0 1,0 0 0,1 0-1,-1 0 1,0 0 0,0 0-1,1 0 1,-1 0 0,0 0 0,0 0-1,1 1 1,-1-1 0,-1 1-1,-5 1-36,1 0 0,-1 0 0,1 1 0,0 0-1,0 0 1,0 1 0,-8 5 0,5 0 28,0 0 0,1 0 0,0 1 0,0 0 0,1 0 0,0 1 0,1 0 0,0 0 0,1 0 0,0 1 0,1-1 1,0 1-1,-3 18 0,7-29 10,0 1 1,-1 0 0,1-1-1,0 1 1,0-1 0,0 1-1,0-1 1,1 1 0,-1-1-1,0 1 1,1-1 0,-1 1-1,1-1 1,-1 1 0,1-1-1,0 0 1,-1 1 0,1-1-1,0 0 1,0 1 0,0-1-1,0 0 1,0 0 0,0 0-1,1 0 1,1 1 0,0 0 11,1-1 0,-1 1 0,1-1-1,-1-1 1,1 1 0,-1 0 0,1-1 0,0 1 0,-1-1 0,1 0 0,4-1 0,4 0 29,-1-1 0,0 0 0,0-1 0,0 0 0,0-1 0,18-9 0,-6-2 39,0-1-1,-1-1 1,-1-1 0,-1-1 0,-1-1-1,0 0 1,-1-1 0,21-35 0,-38 55-55,0 0-1,-1 0 1,1 0 0,0 1 0,-1-1 0,1 0 0,-1 0-1,1 0 1,-1 0 0,1 0 0,-1 0 0,1 0 0,-1 0-1,0 0 1,0 0 0,1 0 0,-1-1 0,0 1 0,0 0 0,0 0-1,0 0 1,-1 0 0,1 0 0,0 0 0,-1-2 0,0 2-19,0 1 1,0 0 0,0-1 0,-1 1 0,1 0-1,0 0 1,0-1 0,0 1 0,-1 0 0,1 0-1,0 1 1,0-1 0,0 0 0,0 0 0,-1 0-1,1 1 1,0-1 0,-2 1 0,-7 3-66,-1 1 1,1-1 0,-18 13-1,13-5 61,0 0 0,1 1 1,-21 24-1,31-32-9,-1 1 0,1 0 0,0 1 0,0-1 0,1 1 0,-1-1-1,2 1 1,-1 0 0,1 0 0,0 0 0,0 1 0,-1 10 0,4-16 10,-1 0 0,0 1-1,1-1 1,-1 0-1,1 0 1,0 0 0,-1 0-1,1 0 1,0 0-1,0 0 1,0 0 0,1 0-1,-1 0 1,0 0 0,1-1-1,-1 1 1,1 0-1,0-1 1,0 0 0,-1 1-1,1-1 1,0 0-1,0 0 1,0 0 0,0 0-1,0 0 1,0 0 0,1-1-1,-1 1 1,0-1-1,3 1 1,10 2-33,0-1 0,0 0 0,22-1 1,-29-1-67,8 0-212,69-1-3247,-30-11-2695,-11-8-3955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8:40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46 654 4708,'0'0'7117,"-6"9"-5324,-1 2-1522,-26 30 2095,39-62-1314,15-25-325,2 2 0,36-53 0,-18 32-378,23-41 226,121-209 153,-171 295-732,-14 20 1,0 0-1,0 0 0,0 0 1,1 0-1,-1 0 1,0 0-1,0 0 1,0 0-1,0 0 1,1 0-1,-1 0 1,0 0-1,0 0 1,0 0-1,1 0 1,-1 0-1,0 0 0,0 0 1,0 0-1,0 0 1,1 0-1,-1 0 1,0 0-1,0 0 1,0 0-1,1 0 1,-1 0-1,0 0 1,0 1-1,0-1 1,0 0-1,0 0 1,0 0-1,1 0 0,-1 0 1,0 1-1,0-1 1,0 0-1,0 0 1,0 0-1,0 0 1,0 1-1,0-1 1,0 0-1,0 0 1,0 0-1,0 0 1,0 1-1,1-1 0,-2 0 1,3 42-265,-3-25 426,-1 58-18,0-38-183,2 0 0,1 1 0,10 60 0,-9-91-193,-1 0 0,1-1-1,1 1 1,-1-1 0,6 11 0,-6-15-57,-1 0-1,0-1 1,0 1 0,1-1 0,-1 1 0,0-1 0,1 0 0,0 1 0,-1-1 0,1 0 0,0 0 0,-1 0 0,1 0 0,4 1 0,7-1-5003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04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15983,'-4'36'6110,"-7"6"-4800,6-26-1460,0 0-1,2 1 0,-3 33 0,6-50 149,0 1-1,0 0 0,1-1 1,-1 1-1,0 0 0,1-1 0,-1 1 1,1-1-1,-1 1 0,1-1 1,-1 1-1,1-1 0,-1 1 1,1-1-1,-1 0 0,1 1 1,0-1-1,-1 0 0,1 1 1,0-1-1,-1 0 0,1 0 1,0 1-1,-1-1 0,1 0 1,0 0-1,0 0 0,-1 0 1,1 0-1,0 0 0,-1 0 0,1 0 1,0-1-1,-1 1 0,2 0 1,29-6 242,-15-2-25,0 0-1,-1 0 1,0-2 0,0 0-1,-1-1 1,18-17-1,-13 12 350,1 0-1,25-15 1,-44 30-558,-1 1 1,0 0-1,0 0 0,1-1 1,-1 1-1,0 0 1,1 0-1,-1 0 1,0 0-1,1 0 0,-1-1 1,0 1-1,1 0 1,-1 0-1,0 0 0,1 0 1,-1 0-1,0 0 1,1 0-1,-1 0 1,0 0-1,1 0 0,-1 1 1,0-1-1,1 0 1,-1 0-1,0 0 0,1 0 1,-1 0-1,0 1 1,1-1-1,-1 0 1,0 0-1,0 0 0,1 1 1,-1-1-1,0 0 1,0 0-1,0 1 1,1-1-1,-1 0 0,0 1 1,0-1-1,0 0 1,0 1-1,1-1 0,1 25 95,-11 26 111,7-41-271,0-1 0,1 1 0,0 0 1,1 13-1,0-22-19,0-1 0,0 0 0,0 1 0,0-1 0,0 0 0,0 1 0,1-1 0,-1 1 0,0-1 0,0 0 0,0 0 0,0 1-1,1-1 1,-1 0 0,0 1 0,0-1 0,1 0 0,-1 0 0,0 1 0,0-1 0,1 0 0,-1 0 0,0 0 0,1 1 0,-1-1 0,0 0 0,1 0 0,-1 0 0,1 0 0,-1 0 0,0 0 0,1 0 0,-1 0 0,0 0 0,1 0 0,-1 0-1,0 0 1,1 0 0,-1 0 0,1 0 0,-1 0 0,1 0 0,17-8-4632,1-12-3047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05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36 17809,'-2'8'1116,"-33"143"321,20-95-1236,2 0 0,2 1 1,-5 94-1,29-192 2447,-1-158-2910,-12 202 238,0 0 0,1 0 0,-1 0 0,1 0 0,0 0-1,0 0 1,0 0 0,0 0 0,0-1 0,1 1 0,-1 0 0,1-1 0,0 1 0,0-1 0,0 1 0,0-1-1,0 0 1,0 0 0,1 0 0,-1 0 0,1 0 0,-1 0 0,1-1 0,0 1 0,0-1 0,0 0 0,-1 0-1,1 0 1,0 0 0,1-1 0,-1 1 0,0-1 0,0 1 0,5-1 0,-1-1 35,1 1 0,0-1 0,-1 0 0,1-1 0,-1 1 0,0-2 0,1 1 0,-1-1 0,0 0 0,0 0 0,-1-1 0,1 0 0,8-7 0,-3 1 167,0-2-1,-2 1 0,1-1 0,-1 0 1,-1-1-1,0-1 0,-1 1 1,-1-1-1,0 0 0,0-1 0,-2 0 1,0 0-1,0 0 0,-2 0 1,0-1-1,0 0 0,-2 1 1,1-19-1,-2 32-159,0 1 0,0 0 0,0 0 0,0 0 0,0 0 1,0 0-1,-1 0 0,1 0 0,0 0 0,0 0 0,-1 0 0,1 0 0,-1 0 0,1 0 1,-1 0-1,1 0 0,-1 0 0,-1-2 0,2 3-17,-1 0-1,0 0 1,1-1-1,-1 1 1,1 0-1,-1 0 1,0 0-1,1 0 1,-1 0 0,0 0-1,1 0 1,-1 0-1,0 0 1,1 0-1,-1 0 1,0 0-1,1 0 1,-1 1 0,1-1-1,-1 0 1,0 0-1,1 1 1,-1-1-1,-3 2-29,1 1 0,0-1 0,0 1 0,0-1 0,0 1 0,0 0 0,0 0 0,-4 7 0,-9 16 3,1 0 1,1 1-1,1 1 1,2 0-1,0 1 1,2 0-1,2 1 1,-8 50-1,15-78 21,-1 0-1,1 0 0,0 1 0,0-1 1,0 0-1,0 0 0,0 1 0,0-1 0,1 0 1,-1 0-1,1 1 0,0-1 0,-1 0 1,1 0-1,0 0 0,0 0 0,0 0 1,1 0-1,-1 0 0,0 0 0,1-1 1,-1 1-1,1 0 0,0-1 0,-1 1 1,1-1-1,0 0 0,0 1 0,0-1 0,0 0 1,0 0-1,0 0 0,0-1 0,1 1 1,-1 0-1,0-1 0,0 0 0,0 1 1,1-1-1,-1 0 0,0 0 0,1 0 1,1-1-1,6 0 34,-1 0 0,0-1 0,1-1 0,-1 1 0,0-1 0,-1-1 0,1 0 0,0 0 0,9-7 0,-10 6 18,0-1-1,-1 0 1,1 0-1,-1-1 1,0 0-1,-1 0 1,0-1-1,0 0 1,-1 0-1,0 0 1,0 0-1,0-1 1,-1 0-1,-1 0 1,0 0-1,0 0 1,-1-1-1,2-12 1,-4 22-43,0 1 0,0-1 0,0 0 1,-1 0-1,1 1 0,0-1 0,0 0 0,0 0 0,-1 1 1,1-1-1,0 0 0,0 0 0,-1 0 0,1 0 0,0 0 1,-1 1-1,1-1 0,0 0 0,0 0 0,-1 0 1,1 0-1,0 0 0,-1 0 0,1 0 0,0 0 0,-1 0 1,1 0-1,0 0 0,0 0 0,-1 0 0,1 0 0,0 0 1,-1 0-1,1-1 0,0 1 0,0 0 0,-1 0 0,1 0 1,0 0-1,0-1 0,-1 1 0,1 0 0,0 0 1,0 0-1,0-1 0,-1 1 0,1 0 0,0 0 0,0-1 1,0 1-1,0 0 0,0-1 0,-1 1 0,1 0 0,0 0 1,0-1-1,0 1 0,0 0 0,0-1 0,0 1 0,0 0 1,0 0-1,0-1 0,0 1 0,-18 18-214,10-7 191,0 0 1,2 0-1,-1 1 1,1 0-1,1 0 1,0 0 0,1 1-1,0 0 1,1 0-1,-3 21 1,6-33 14,0 0-1,1 0 1,-1-1 0,0 1-1,0 0 1,0 0-1,1-1 1,-1 1 0,0 0-1,1 0 1,-1-1 0,0 1-1,1-1 1,-1 1 0,1 0-1,-1-1 1,1 1-1,0-1 1,-1 1 0,1-1-1,-1 1 1,1-1 0,0 0-1,-1 1 1,1-1 0,0 0-1,0 1 1,30 3 96,29-10-2589,-36 0-2168,-1-1-2968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06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2883,'6'7'-1378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06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47 11115,'0'0'14814,"-2"-8"-14275,2 6-535,-1 0 1,0 0 0,0 0-1,1 0 1,-1 0-1,0 0 1,-1 0 0,1 0-1,0 0 1,-1 0-1,1 0 1,-1 1 0,1-1-1,-1 1 1,0-1-1,1 1 1,-1 0 0,0-1-1,0 1 1,-3-1-1,2 1-20,1 1 0,0 0 0,-1-1-1,1 1 1,-1 0 0,1 0 0,-1 0-1,1 1 1,-1-1 0,1 1 0,0-1-1,-1 1 1,1 0 0,0 0 0,-1 0-1,1 0 1,0 0 0,0 0 0,0 1-1,0-1 1,0 1 0,0-1 0,1 1-1,-4 3 1,-19 25-287,27-20-292,19-6 191,88-3 334,-109-1 60,0 0-1,0 0 1,1 0-1,-1 0 1,0 0-1,1 1 1,-1-1-1,0 1 1,0-1-1,0 1 1,1-1-1,-1 1 1,0 0 0,0 0-1,0-1 1,0 1-1,0 0 1,0 0-1,0 0 1,-1 0-1,1 0 1,0 0-1,0 0 1,-1 0-1,1 0 1,-1 1-1,1-1 1,-1 0 0,1 0-1,-1 1 1,0-1-1,1 0 1,-1 0-1,0 1 1,0-1-1,0 0 1,0 1-1,-1 2 1,1-1 24,0 0 0,-1 1 1,0-1-1,1 1 0,-1-1 1,0 0-1,-1 0 0,1 1 0,-1-1 1,1 0-1,-1 0 0,0 0 1,-4 4-1,-2 0 78,0-1 0,0 1 0,-1-1 0,0-1 0,0 0 0,0 0 1,-1-1-1,0 0 0,0 0 0,0-1 0,-17 3 0,27-6-117,0 0 0,-1 0 1,1 0-1,0 0 0,-1 0 0,1 0 0,-1 0 1,1 0-1,0 0 0,-1 0 0,1 0 0,0 0 1,-1 0-1,1 0 0,-1 0 0,1 0 0,0 0 1,-1 0-1,1-1 0,0 1 0,-1 0 0,1 0 1,0 0-1,-1-1 0,1 1 0,0 0 0,-1 0 1,1-1-1,0 1 0,0 0 0,0-1 0,-1 1 1,1 0-1,0-1 0,0 1 0,0 0 1,0-1-1,-1 1 0,1-1 0,0 1 0,0 0 1,0-1-1,0 1 0,0 0 0,0-1 0,0 1 1,0-1-1,0 1 0,0 0 0,0-1 0,0 1 1,1-1-1,-1 1 0,0 0 0,0-1 0,0 1 1,0 0-1,1-1 0,-1 1 0,0 0 0,0 0 1,1-1-1,-1 1 0,1-1 0,18-22-3258,44-25-5616,-23 23 2167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07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84 4837,'0'0'11797,"8"6"-10291,-6-5-1548,2 2 303,0-1 0,1 1 0,-1-1 0,1 1 0,-1-1-1,1-1 1,0 1 0,4 0 0,-6-1-124,-1-1-1,1-1 1,-1 1 0,1 0-1,-1 0 1,1-1 0,-1 0 0,1 1-1,-1-1 1,0 0 0,1 0-1,-1 0 1,0 0 0,0-1 0,0 1-1,0-1 1,0 1 0,0-1-1,0 0 1,0 0 0,-1 0 0,3-2-1,-2 1-9,0 0-1,0 0 1,0 0-1,0 0 0,-1-1 1,1 1-1,-1 0 1,0-1-1,0 1 1,0-1-1,0 1 1,-1-1-1,1 0 0,-1 1 1,0-1-1,-1-6 1,1 9-80,0 0 0,0 0 0,0 0 0,-1 0 1,1 0-1,-1 0 0,1 0 0,-1 0 0,1 0 1,-1 0-1,1 0 0,-1 0 0,0 0 0,1 1 1,-1-1-1,0 0 0,0 0 0,0 1 0,0-1 0,1 1 1,-1-1-1,-2 0 0,1 1-59,0-1-1,0 1 0,0 0 1,0 0-1,0 0 1,0 0-1,0 0 1,0 1-1,0-1 1,0 1-1,0-1 1,0 1-1,0 0 0,0-1 1,0 1-1,-2 2 1,-4 2-12,0 0 0,1 1 0,0 0 0,0 1-1,0 0 1,1 0 0,0 0 0,0 1 0,-7 13 0,9-15 11,0 0 0,1 0 0,0 1 0,0-1-1,1 1 1,-1-1 0,2 1 0,-1 0 0,1 0 0,0 0 0,0 0-1,1 0 1,0 0 0,0 7 0,1-12 7,0 0 1,0 0-1,0 0 1,0 0-1,0 0 1,0-1-1,1 1 0,-1 0 1,1-1-1,-1 1 1,1-1-1,-1 0 0,1 1 1,0-1-1,0 0 1,0 0-1,0 0 0,-1 0 1,1 0-1,0 0 1,1-1-1,-1 1 0,0-1 1,0 1-1,0-1 1,3 0-1,62 2-441,-60-3 308,8 0-1020,-1 0 0,0-2-1,0 0 1,0 0 0,21-9-1,19-10-8961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08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15118,'0'0'7079,"0"8"-6353,-1 10-493,-1 1 0,-2-1 0,-4 18 0,3-17-201,1 0-1,1 0 0,0 0 1,1 27-1,2-46-36,0 1-1,0-1 1,0 1 0,0 0-1,0-1 1,0 1-1,0-1 1,1 1 0,-1-1-1,0 1 1,0-1-1,1 1 1,-1-1 0,0 1-1,1-1 1,-1 1-1,1-1 1,-1 1 0,1-1-1,-1 1 1,0-1 0,1 0-1,-1 1 1,1-1-1,0 0 1,-1 0 0,1 1-1,-1-1 1,2 0-1,23-1 14,20-15 141,-12-7-398,-29 19 200,0 0-1,1 0 0,-1 1 1,1 0-1,0-1 1,0 2-1,1-1 0,-1 0 1,0 1-1,1 0 0,0 1 1,-1-1-1,1 1 0,8-1 1,-13 2 35,0 1-1,-1-1 1,1 0 0,-1 1-1,1-1 1,0 1 0,-1-1 0,0 1-1,1-1 1,-1 1 0,1 0 0,-1-1-1,1 1 1,-1-1 0,0 1 0,0 0-1,1-1 1,-1 1 0,0 0 0,0 0-1,0-1 1,0 1 0,1 0 0,-1-1-1,0 1 1,-1 1 0,1 24-81,0-20 62,-1 3 206,0 0 0,-1 0 0,0 0-1,0-1 1,-1 1 0,-1-1 0,1 0 0,-1 0-1,-1 0 1,1 0 0,-1-1 0,-1 1 0,1-1-1,-1-1 1,0 1 0,-1-1 0,0 0-1,0 0 1,0-1 0,0 0 0,-1 0 0,0-1-1,0 0 1,0 0 0,-1-1 0,1 0 0,-1-1-1,1 0 1,-17 2 0,24-4-185,0 0 0,0 0 0,0 0 0,0 0 0,0 0 1,0 0-1,0 0 0,0-1 0,0 1 0,0 0 0,0-1 0,0 1 0,0-1 0,0 1 1,0-1-1,0 1 0,0-1 0,0 0 0,1 1 0,-1-1 0,0 0 0,0 0 1,1 0-1,-1 1 0,1-1 0,-1 0 0,1 0 0,-1 0 0,1 0 0,-1 0 0,1 0 1,0 0-1,0 0 0,-1 0 0,1 0 0,0-1 0,0 1 0,0 0 0,0 0 0,0 0 1,1-2-1,-1 0-275,1 1 0,-1-1 0,1 0 0,0 0 0,0 0 0,0 1 0,0-1 0,0 0-1,1 1 1,-1-1 0,1 1 0,0-1 0,0 1 0,4-4 0,43-22-6396,-24 15 511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08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51 121 16400,'0'0'5194,"11"-5"-4847,-7 4-260,1 0 0,0-1 1,-1 0-1,0 0 0,1-1 1,-1 1-1,0-1 0,0 0 1,0 0-1,-1 0 0,1 0 1,-1-1-1,0 1 0,1-1 1,-2 0-1,1 0 0,0 0 1,-1-1-1,0 1 0,0 0 1,0-1-1,0 0 0,-1 1 0,0-1 1,0 0-1,0 0 0,0-5 1,-1 9-71,0 0-1,-1 1 1,1-1 0,0 0 0,0 1-1,-1-1 1,1 1 0,0-1 0,-1 1 0,1-1-1,0 1 1,-1-1 0,1 1 0,-1-1 0,1 1-1,-1-1 1,1 1 0,-1 0 0,1-1 0,-1 1-1,1 0 1,-1-1 0,0 1 0,1 0 0,-1 0-1,0-1 1,1 1 0,-1 0 0,1 0-1,-1 0 1,0 0 0,1 0 0,-1 0 0,0 0-1,1 0 1,-1 0 0,0 1 0,1-1 0,-1 0-1,1 0 1,-1 0 0,0 1 0,-2 0-52,-1 0 0,1-1 0,0 1 0,1 1 1,-1-1-1,0 0 0,0 1 0,0 0 0,-2 2 0,-4 6 12,0 0-1,0 1 1,1 0-1,0 1 1,1-1-1,1 2 1,0-1-1,1 1 0,0 0 1,0 0-1,2 0 1,0 0-1,0 1 1,1 0-1,1-1 1,0 19-1,1-31 11,1 1-1,-1-1 1,1 0-1,0 0 1,0 1-1,-1-1 1,1 0-1,0 0 1,0 0-1,0 0 1,0 0-1,0 0 1,1 0-1,-1 0 1,0 0-1,0 0 1,0-1-1,1 1 1,-1-1-1,0 1 1,1-1-1,-1 1 1,1-1-1,-1 0 1,0 1-1,1-1 1,-1 0-1,1 0 1,-1 0-1,1 0 1,-1-1-1,1 1 1,1 0-1,3-1-54,1 0 0,0 0 0,0 0 1,0-1-1,-1 0 0,8-3 0,2-5-1141,0 0 0,0 0-1,-1-2 1,-1 0 0,25-26 0,-2-3-4071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09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83 13677,'0'0'4949,"-10"12"-4869,-14 27 369,2 0 1,1 2 0,-23 64 0,32-71-376,2-9-66,1 0-1,1 0 0,1 1 0,1 0 0,-3 39 0,9-65-11,0 0-1,0 1 1,1-1-1,-1 0 0,0 0 1,0 0-1,0 0 1,1 1-1,-1-1 1,0 0-1,0 0 1,0 0-1,1 0 1,-1 0-1,0 0 0,0 0 1,0 0-1,1 0 1,-1 0-1,0 0 1,0 0-1,1 0 1,-1 0-1,0 0 1,0 0-1,1 0 0,-1 0 1,0 0-1,0 0 1,0 0-1,1 0 1,-1 0-1,0 0 1,0-1-1,0 1 0,1 0 1,-1 0-1,0 0 1,0 0-1,0-1 1,0 1-1,1 0 1,-1 0-1,0 0 1,0 0-1,0-1 0,0 1 1,0 0-1,0 0 1,0-1-1,0 1 1,0 0-1,0 0 1,1 0-1,-1-1 1,0 1-1,11-13-40,0-12-290,-2 1 0,0-1 1,-1-1-1,-2 1 0,-1-1 1,0 0-1,0-43 0,-5 66 317,0 3 16,0-1 1,0 1-1,0-1 1,0 1-1,0 0 0,0-1 1,0 1-1,0-1 1,0 1-1,0-1 0,0 1 1,0-1-1,0 1 1,0 0-1,0-1 0,0 1 1,0-1-1,1 1 1,-1 0-1,0-1 1,0 1-1,0-1 0,1 1 1,-1 0-1,0-1 1,0 1-1,1 0 0,-1 0 1,0-1-1,1 1 1,-1 0-1,1-1 0,-1 1 1,0 0-1,1 0 1,-1 0-1,1 0 0,-1-1 1,0 1-1,1 0 1,-1 0-1,1 0 0,0 0 1,16 14-109,-15-12 107,0 0 0,0 1 0,0-2 0,0 1 0,1 0 0,-1 0 0,1-1 0,-1 1-1,1-1 1,2 2 0,1-3-185,0 0-1,0-1 0,0 1 1,0-1-1,0 0 0,-1 0 1,1-1-1,0 0 0,-1 0 1,0 0-1,1 0 0,-1-1 1,0 0-1,0 0 0,0-1 1,-1 1-1,1-1 0,7-8 1,9-10-281,0-1 1,23-33-1,-32 39 735,6-6 371,-1-1-1,-1-2 1,18-37-1,-60 116 1806,-41 90-1878,65-136-518,-51 147 1779,46-129-1642,1 0 0,1 1 0,1-1 0,0 33 1,4-58-176,0 0 1,-1 1-1,1-1 1,0 0 0,0 1-1,0-1 1,0 1 0,0-1-1,0 0 1,0 1 0,-1-1-1,1 0 1,0 1-1,0-1 1,0 1 0,1-1-1,-1 0 1,0 1 0,0-1-1,0 0 1,0 1 0,0-1-1,0 1 1,0-1-1,1 0 1,-1 1 0,0-1-1,0 0 1,1 0 0,-1 1-1,0-1 1,0 0 0,1 1-1,-1-1 1,0 0-1,1 0 1,-1 0 0,0 1-1,1-1 1,-1 0 0,0 0-1,1 0 1,-1 0 0,0 0-1,1 0 1,-1 0-1,1 1 1,-1-1 0,0 0-1,1 0 1,-1 0 0,0-1-1,1 1 1,-1 0 0,1 0-1,-1 0 1,0 0-1,1 0 1,-1 0 0,0 0-1,1-1 1,-1 1 0,0 0-1,1 0 1,-1-1 0,0 1-1,1 0 1,-1 0-1,0-1 1,19-22 1218,-12 1-1060,0 0 0,-2 0 0,0 0 0,2-34 0,-3-7-3186,-4 67 2887,-1-1 0,1 1 0,1 0 0,-1-1 0,0 1 1,1 0-1,0-1 0,0 1 0,0 0 0,0-1 0,1 1 0,-1-1 0,1 0 0,0 0 0,0 1 0,3 2 0,-2-4 124,-1 0-1,1 0 1,0-1 0,-1 0-1,1 1 1,0-1 0,0 0-1,0 0 1,0-1 0,0 1-1,0-1 1,1 1 0,-1-1-1,0 0 1,0 0 0,0-1-1,0 1 1,0 0 0,0-1-1,5-1 1,1-2 228,0 0-1,0-1 1,0 0 0,0 0 0,-1-1 0,0 0-1,0 0 1,0-1 0,-1 0 0,0-1-1,0 1 1,-1-1 0,0-1 0,-1 1-1,1-1 1,-2 0 0,6-11 0,-11 20-209,1 0 1,0 0-1,0 0 0,0 0 1,0 0-1,0 0 1,-1 0-1,1 0 0,0 0 1,0 0-1,0 0 1,0 0-1,0 0 0,-1 0 1,1 0-1,0 0 1,0 0-1,0 0 1,0 0-1,0 0 0,0 0 1,-1 0-1,1 0 1,0 0-1,0 0 0,0-1 1,0 1-1,0 0 1,0 0-1,0 0 1,0 0-1,0 0 0,-1 0 1,1-1-1,0 1 1,0 0-1,0 0 0,0 0 1,0 0-1,0 0 1,0 0-1,0-1 0,0 1 1,0 0-1,0 0 1,0 0-1,0 0 1,0 0-1,0-1 0,0 1 1,0 0-1,0 0 1,0 0-1,0 0 0,0 0 1,1 0-1,-1-1 1,0 1-1,0 0 1,0 0-1,0 0 0,0 0 1,0 0-1,0 0 1,0 0-1,1-1 0,-1 1 1,-13 12 69,-15 21-207,23-28 110,1 0-1,0 1 1,1-1-1,-1 1 1,1 0-1,0 1 1,1-1-1,-1 0 1,1 1-1,1-1 1,-3 13 0,5-19 11,-1 1 1,1 0-1,0 0 1,-1 0-1,1-1 1,0 1-1,-1 0 1,1 0 0,0-1-1,0 1 1,0-1-1,0 1 1,-1-1-1,1 1 1,0-1-1,0 0 1,0 1 0,0-1-1,0 0 1,0 0-1,0 1 1,0-1-1,0 0 1,0 0-1,0 0 1,0 0-1,0-1 1,2 1 0,36-2 178,-37 2-171,50-10 16,-42 8-50,-1 0-1,1 0 1,0 0 0,-1 1 0,1 1 0,0 0-1,0 0 1,10 2 0,-9-2 3006,-13-14 688,0 5-4488,-5-15 901,5 19-112,0 1 0,1-1 0,0 0-1,-1 1 1,1-1 0,1 0 0,-1 0 0,1 0-1,0 0 1,0 1 0,0-1 0,2-8-1,0 12-206,0-1 0,1 1 0,-1 0 0,0 0 0,0 0-1,1 0 1,-1 1 0,1-1 0,-1 1 0,1-1-1,-1 1 1,0 0 0,1 0 0,-1 0 0,1 0 0,4 1-1,1 0-597,28-4-2677,6-2-3155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09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4 5445,'1'-1'337,"-1"1"1,1 0-1,0-1 0,-1 1 0,1 0 0,-1-1 1,1 1-1,0 0 0,-1 0 0,1 0 0,0-1 1,0 1-1,-1 0 0,1 0 0,0 0 1,-1 0-1,1 0 0,0 0 0,-1 1 0,1-1 1,0 0-1,0 0 0,-1 0 0,1 1 0,-1-1 1,1 0-1,0 1 0,-1-1 0,1 0 0,-1 1 1,1-1-1,0 1 0,-1-1 0,1 1 1,-1-1-1,1 2 0,0 1-67,1 0 0,-2 0-1,1 0 1,0 0 0,0 0 0,-1 0 0,0 0-1,1 0 1,-2 4 0,-9 73-92,-2-37 49,-3 0 0,-1 0 0,-24 43 0,22-48-190,1 0 1,1 0-1,-19 79 0,35-115-99,0-1 0,-1 0 0,1 0 0,0 1 0,0-1 0,0 0 0,0 0 0,0 1 0,0-1 0,0 0 0,1 0 0,-1 1 0,0-1 0,1 0 0,0 2 0,0-2-112,-1-1 1,1 1 0,-1-1 0,1 0-1,0 1 1,-1-1 0,1 1-1,0-1 1,0 0 0,-1 0-1,1 1 1,0-1 0,0 0-1,-1 0 1,1 0 0,0 0 0,0 0-1,0 0 1,-1 0 0,1 0-1,0 0 1,0-1 0,-1 1-1,1 0 1,1-1 0,21-7-5294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10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67 11979,'0'0'9545,"-9"7"-9491,1-2-64,2 0 1,-1 0-1,1 1 1,-1-1-1,1 2 1,1-1-1,-1 1 1,1-1-1,1 1 1,-1 1-1,1-1 1,0 1-1,1 0 1,0-1-1,0 2 1,0-1-1,-1 15 1,4-23 6,0 1 0,0 0 1,0 0-1,0 0 0,0-1 1,0 1-1,0 0 0,1 0 1,-1 0-1,0-1 0,1 1 0,-1 0 1,0 0-1,1-1 0,-1 1 1,1 0-1,-1-1 0,1 1 0,-1-1 1,1 1-1,0-1 0,-1 1 1,1-1-1,0 1 0,-1-1 0,1 1 1,0-1-1,0 0 0,-1 1 1,1-1-1,0 0 0,0 0 0,-1 0 1,1 0-1,0 0 0,0 1 1,0-1-1,-1-1 0,1 1 0,0 0 1,0 0-1,0 0 0,-1 0 1,2-1-1,39-12 488,-15-4-272,0-1 1,-1-1 0,-1-2-1,-1 0 1,0-1-1,-2-2 1,35-49-1,-67 90-249,0 0 0,2 1-1,0 0 1,1 1 0,1-1-1,1 2 1,0-1 0,2 1 0,-4 34-1,7-52 42,1-1-1,0 1 1,-1 0-1,1 0 0,0-1 1,0 1-1,0 0 1,0 0-1,1-1 1,-1 1-1,0 0 1,1 0-1,-1-1 1,1 1-1,0 0 1,-1-1-1,1 1 0,0-1 1,0 1-1,0-1 1,0 1-1,0-1 1,1 1-1,-1-1 1,0 0-1,1 0 1,-1 0-1,0 0 1,1 0-1,-1 0 0,1 0 1,0 0-1,-1-1 1,1 1-1,0 0 1,-1-1-1,1 0 1,0 1-1,0-1 1,-1 0-1,1 0 0,0 0 1,0 0-1,0 0 1,-1 0-1,4-1 1,1 0 167,0-1 0,1 0 0,-1 0 0,0 0 0,0 0 0,0-1 0,-1 0 0,1-1 0,-1 1 0,1-1 0,7-7 0,-4 2 25,-1 0-1,0 0 0,-1 0 0,0-1 0,0-1 0,-1 1 1,-1-1-1,0 0 0,0 0 0,-1 0 0,0-1 1,-1 1-1,0-1 0,-1 0 0,1-19 0,-3 31-202,0-1-1,0 1 0,0-1 0,0 1 1,0 0-1,0-1 0,0 1 1,-1-1-1,1 1 0,0-1 0,0 1 1,0-1-1,0 1 0,-1 0 0,1-1 1,0 1-1,0-1 0,-1 1 1,1 0-1,0-1 0,-1 1 0,1 0 1,0 0-1,-1-1 0,1 1 0,0 0 1,-1 0-1,1-1 0,-1 1 1,1 0-1,0 0 0,-1 0 0,1 0 1,-1 0-1,1-1 0,-1 1 1,1 0-1,-1 0 0,1 0 0,-1 0 1,1 0-1,0 1 0,-1-1 0,1 0 1,-1 0-1,1 0 0,-1 0 1,-19 10-4113,18-8 510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8:40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0 165 12876,'2'10'1180,"11"75"-598,2 115 0,-13 98-130,-3-174 292,1-124-706,0 0 0,0 0 1,0 0-1,0 0 0,0 0 1,0 0-1,0 0 0,0 0 1,0 0-1,0 0 0,0 0 1,-1 0-1,1 0 1,0 0-1,0 0 0,0 0 1,0 0-1,0 0 0,0 0 1,0 0-1,0 0 0,0 0 1,0 0-1,0 0 0,0 0 1,0 0-1,0 0 1,0 0-1,0 0 0,0 0 1,-1 0-1,1 0 0,0 0 1,0 0-1,0 1 0,0-1 1,0 0-1,0 0 1,-4-13 804,-5-21 26,2-26-731,2 0 0,2 0 0,9-93 0,-1 109-107,2 0 0,1 1 0,3 0-1,1 1 1,28-64 0,-31 86-114,1 1 1,1 0 0,0 1-1,2 0 1,14-15 0,-23 28 58,0 1 0,0-1 0,0 1 0,0 0 0,1 1 0,-1-1 0,1 1 1,0 0-1,0 0 0,0 0 0,1 1 0,-1 0 0,1 0 0,-1 0 0,1 1 0,0-1 0,-1 1 0,1 1 0,0-1 1,0 1-1,0 0 0,0 0 0,6 2 0,-10-1 23,0 0 1,1 0-1,-1 0 1,0 0-1,0 1 1,0-1-1,0 0 0,0 1 1,0 0-1,-1-1 1,1 1-1,0 0 1,-1 0-1,1 0 1,-1 0-1,0 0 0,0 1 1,0-1-1,0 0 1,0 0-1,0 1 1,-1-1-1,1 1 0,-1-1 1,1 0-1,-1 1 1,0-1-1,0 1 1,0-1-1,0 1 1,-1-1-1,1 1 0,-2 3 1,0 4 100,1-1-1,-2 0 1,1 0 0,-1-1 0,-1 1 0,0 0 0,-8 14-1,-5-1 187,-1 0 0,0-1-1,-29 24 1,36-35-236,-1 0 1,0-1 0,0-1 0,-1 0-1,0-1 1,0 0 0,-27 9-1,40-16-87,-1 0 0,1 0 0,0 0 1,-1 1-1,1-1 0,0 0 0,-1 0 0,1 0 0,0 0 0,-1 0 0,1 0 0,0 0 0,-1 0 0,1 0 0,0 0 0,-1 0 0,1 0 0,0-1 0,-1 1 0,1 0 0,0 0 0,0 0 0,-1 0 0,1 0 0,0-1 0,-1 1 0,1 0 0,0 0 0,0 0 0,-1-1 0,1 1 0,0 0 0,0-1 0,0 1 0,-1 0 0,1 0 0,0-1 0,1-16-2097,12-16-3808,15-12-4660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11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87 7911,'0'0'15418,"1"-8"-15328,3-64 3033,-4 72-3213,-32 26-268,13-10 427,8-7-76,1 0-1,0 1 0,-10 12 1,18-20-11,0 1 0,0 0 0,0 0 0,0 0 0,1 1 1,-1-1-1,1 0 0,0 1 0,0-1 0,0 0 0,0 1 0,1-1 0,-1 1 1,1 0-1,0-1 0,0 1 0,1 3 0,-1-5 12,1-1 0,0 0-1,-1 0 1,1 0 0,0-1 0,0 1-1,0 0 1,0 0 0,0 0 0,0-1-1,0 1 1,0 0 0,0-1 0,0 1-1,0-1 1,0 1 0,0-1 0,1 0 0,-1 1-1,0-1 1,0 0 0,0 0 0,1 0-1,-1 0 1,0 0 0,0 0 0,1 0-1,-1 0 1,0 0 0,0-1 0,0 1-1,0-1 1,1 1 0,-1-1 0,1 0-1,45-16 77,78-62 81,-25 12-78,-100 67-74,1 0 1,-1 0-1,0-1 0,0 1 0,0 0 0,1 0 0,-1-1 0,0 1 0,1 0 0,-1 0 0,0 0 0,0 0 0,1-1 0,-1 1 0,0 0 0,1 0 0,-1 0 0,0 0 0,1 0 0,-1 0 0,0 0 0,1 0 0,-1 0 0,0 0 0,1 0 0,-1 0 0,0 0 0,1 0 0,-1 0 0,0 0 0,1 1 0,-1-1 0,0 0 0,1 0 0,-1 0 0,0 0 0,1 1 0,-1-1 0,0 0 0,0 0 0,1 1 0,-1-1 0,0 0 0,0 0 0,0 1 0,0-1 0,1 1 0,-3 22-102,-18 27-40,1-21 342,17-26 383,13-20 84,-2 2-519,0 0 0,-1 0 1,0-1-1,5-17 0,-13 33-212,0 0 0,1-1 0,-1 1-1,0 0 1,0-1 0,0 1 0,1 0 0,-1-1-1,0 1 1,1 0 0,-1-1 0,0 1 0,0 0-1,1 0 1,-1 0 0,1-1 0,-1 1 0,0 0-1,1 0 1,-1 0 0,0 0 0,1 0 0,-1-1-1,1 1 1,-1 0 0,0 0 0,1 0 0,-1 0-1,0 0 1,1 0 0,-1 1 0,1-1 0,-1 0 0,0 0-1,1 0 1,0 0 0,19 8-2506,-4-3-966,2-4-493,-2-1-1677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11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15022,'0'0'2055,"-13"2"-186,-3 2-1558,-1 1 0,1 0 1,0 1-1,-17 9 0,27-12-279,1 0 1,-1 0-1,0 1 1,1-1-1,-1 1 1,1 1-1,0-1 1,1 1 0,-1-1-1,1 1 1,0 1-1,0-1 1,0 1-1,1-1 1,0 1-1,-4 9 1,7-14-42,0-1 1,0 0 0,0 1 0,0-1 0,0 1-1,0-1 1,0 0 0,0 1 0,0-1 0,0 1-1,0-1 1,0 0 0,1 1 0,-1-1 0,0 0-1,0 1 1,0-1 0,1 0 0,-1 1 0,0-1-1,0 0 1,1 1 0,-1-1 0,0 0 0,1 0-1,-1 1 1,0-1 0,1 0 0,-1 0 0,0 0-1,1 1 1,-1-1 0,1 0 0,23 5 73,33-5 313,-44-1-404,91 1 5,-103 0 18,0 0 0,-1 0 0,1 0 0,0 0 0,-1 0 0,1 0 0,0 0 0,-1 0 0,1 0 0,0 0 0,-1 0 0,1 0 0,0 1 0,-1-1 0,1 0 0,0 0 1,-1 1-1,1-1 0,-1 1 0,1-1 0,-1 0 0,1 1 0,-1-1 0,1 1 0,-1-1 0,1 1 0,-1-1 0,1 1 0,-1 0 0,0-1 0,1 1 0,-1-1 0,0 1 0,0 0 0,1-1 0,-1 1 0,0 0 0,0-1 0,0 1 0,0 0 0,0 0 0,0-1 0,0 1 0,0 0 0,0-1 0,-1 2 0,1 0 62,-1 1-1,0-1 0,0 0 1,0 1-1,0-1 0,0 0 1,-1 0-1,1 1 1,-1-1-1,1 0 0,-3 2 1,-9 7 209,0 0 0,-1-1 0,0 0 0,0-2-1,-1 1 1,0-2 0,-1 0 0,0 0 0,-26 6 0,41-13-407,1 0 0,0 0-1,-1 0 1,1 0-1,0 0 1,-1 0-1,1 0 1,0 0 0,-1 0-1,1 0 1,0 0-1,-1 0 1,1 0-1,-1-1 1,1 1 0,0 0-1,0 0 1,-1 0-1,1 0 1,0-1-1,-1 1 1,1 0 0,0 0-1,0 0 1,-1-1-1,1 1 1,0 0-1,0-1 1,-1 1-1,1 0 1,0 0 0,0-1-1,0 1 1,0 0-1,0-1 1,-1 1-1,1 0 1,0-1 0,0 1-1,0 0 1,0-1-1,0 1 1,0-1-1,0 1 1,0 0 0,0-1-1,0 1 1,1 0-1,-1-1 1,0 1-1,0 0 1,0-1 0,0 1-1,0 0 1,1 0-1,-1-1 1,0 1-1,0-1 1,1 0-64,5-17-6651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12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69 14926,'0'0'6609,"9"2"-5808,-3-1-677,0-1 1,0 1 0,0-1-1,0 0 1,0-1-1,0 1 1,10-4-1,-14 4-78,0-1 0,0 1 0,0-1-1,0 0 1,0 0 0,0 0-1,0 0 1,0 0 0,0-1-1,0 1 1,-1 0 0,1-1-1,-1 0 1,1 1 0,-1-1-1,1 0 1,-1 0 0,0 1 0,0-1-1,0 0 1,0 0 0,0 0-1,-1 0 1,1-1 0,0 1-1,-1 0 1,0 0 0,1 0-1,-1 0 1,0-3 0,0 4-33,0 0 0,0 1 0,0-1 0,-1 0 0,1 1 0,0-1 0,0 0 0,0 1 0,-1-1 0,1 1 0,0-1 0,-1 1 0,1-1 0,0 1 0,-1-1 0,1 1 1,-1-1-1,1 1 0,0-1 0,-1 1 0,1-1 0,-1 1 0,0 0 0,1-1 0,-1 1 0,1 0 0,-1 0 0,-1-1 0,-24-1-102,19 3 57,1 0 1,0 0 0,0 1-1,-1-1 1,1 2 0,-6 2-1,1 2 12,0 1 0,1 0 1,1 1-1,-1 0 0,-7 11 0,13-17 9,1 1 0,0 0-1,0 0 1,0 1 0,0-1 0,1 0-1,-1 1 1,1 0 0,1-1 0,-1 1-1,1 0 1,-1 0 0,1 0 0,1 0-1,-1 9 1,1-12 4,1-1 1,0 0-1,0 0 0,-1 1 0,1-1 0,0 0 1,0 0-1,0 0 0,0 0 0,1 0 0,-1 0 1,0-1-1,0 1 0,0 0 0,1-1 0,-1 1 1,0-1-1,1 1 0,-1-1 0,1 1 0,-1-1 1,0 0-1,1 0 0,-1 0 0,1 0 0,2 0 1,50 1-177,-40-2-70,82 0-5448,-46-2-1736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13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201 260 15118,'0'0'6817,"-12"-6"-5680,-40-18-485,49 23-659,0 0 0,0 1 1,0 0-1,0-1 0,0 1 0,1 0 1,-1 0-1,0 1 0,0-1 1,0 1-1,0-1 0,0 1 0,0 0 1,1 0-1,-1 0 0,0 0 0,1 1 1,-1-1-1,1 1 0,-1-1 1,1 1-1,0 0 0,0 0 0,-4 4 1,-1 2-18,1 0 0,0 0 1,0 0-1,1 1 1,-5 10-1,6-13 3,0 1-1,1 0 1,0 0 0,0 1-1,1-1 1,0 1 0,0-1-1,1 1 1,0 0 0,0 13-1,1-20 12,1 1 0,-1-1 0,1 0 1,-1 0-1,1 1 0,0-1 0,-1 0 0,1 0 0,0 0 0,0 0 0,0 0 0,0 0 0,-1 0 0,2 0 0,-1 0 0,0-1 1,0 1-1,0 0 0,0 0 0,0-1 0,1 1 0,-1-1 0,0 1 0,0-1 0,1 0 0,-1 0 0,0 1 0,1-1 0,-1 0 0,0 0 1,1 0-1,-1 0 0,0 0 0,1-1 0,-1 1 0,0 0 0,3-1 0,3-1 33,1 0 0,0 0 0,-1 0-1,0-1 1,12-5 0,1-5 184,0-1 1,-1 0-1,0-2 0,-1 0 1,-1-1-1,0 0 0,-2-2 1,0 0-1,-1 0 0,0-1 0,19-42 1,-40 76-912,2-5 606,1-1-1,0 1 1,1 0-1,0 1 0,0-1 1,1 0-1,0 1 0,0-1 1,1 1-1,0 13 0,2-22 89,-1 1 0,1-1 0,-1 0 0,1 1 0,-1-1 0,1 0 0,0 0 0,0 0-1,0 0 1,-1 0 0,1 0 0,0 0 0,0 0 0,0 0 0,1 0 0,-1 0 0,0-1-1,0 1 1,0 0 0,1-1 0,-1 1 0,0-1 0,0 1 0,1-1 0,-1 0 0,0 1 0,1-1-1,-1 0 1,1 0 0,-1 0 0,0 0 0,1 0 0,-1 0 0,0-1 0,3 0 0,2 1 21,1-1 1,-1-1-1,1 1 1,-1-1-1,1 0 1,6-4-1,7-7 150,-1 0 0,-1-1 0,0-1 0,-1-1 0,0 0 0,-2-1 0,0-1 0,-1-1 0,0 0 0,-2 0-1,0-1 1,-1-1 0,14-39 0,-21 40-114,-14 32-302,-14 29-28,5-5 249,2 1-1,1 0 1,2 1 0,2 1 0,2 0-1,1 1 1,2 0 0,1 0-1,3 0 1,1 1 0,2-1-1,1 1 1,9 42 0,-8-74 43,0 1-1,-1-1 1,0 0 0,-1 0 0,1 1 0,-2-1 0,1 0 0,-3 11 0,3-20 18,0 1 0,-1 0 0,1-1 1,0 1-1,0-1 0,0 0 0,-1 1 1,1-1-1,0 1 0,-1-1 0,1 1 1,0-1-1,-1 0 0,1 1 0,0-1 1,-1 1-1,1-1 0,-1 0 0,1 0 1,0 1-1,-1-1 0,1 0 0,-1 0 1,1 1-1,-1-1 0,1 0 0,-1 0 0,1 0 1,-1 0-1,0 0 0,1 0 0,-1 0 1,0 0-1,-13-13 917,-4-27-236,11 11-703,2-1 1,1 1-1,1-1 1,2 0-1,1 0 0,1 1 1,8-45-1,-9 71-62,1-1 1,0 0-1,0 0 1,1 1-1,-1-1 1,1 1-1,-1-1 0,1 1 1,0-1-1,1 1 1,-1 0-1,0 0 1,1 0-1,0 1 1,0-1-1,0 0 0,0 1 1,3-2-1,4-2-925,1 2 0,-1-1 0,1 2 1,20-6-1,-10 4-914,33-9-4558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14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84 16207,'0'0'4335,"1"-9"-2755,-1-27-523,0 36-1041,0-1-1,0 0 0,0 1 1,-1-1-1,1 1 0,0-1 0,-1 0 1,1 1-1,0-1 0,-1 1 1,1-1-1,-1 1 0,1-1 1,-1 1-1,1 0 0,-1-1 1,1 1-1,-1-1 0,1 1 1,-1 0-1,0-1 0,1 1 0,-1 0 1,1 0-1,-1 0 0,0 0 1,1-1-1,-1 1 0,0 0 1,1 0-1,-1 0 0,0 0 1,1 0-1,-1 0 0,0 1 1,1-1-1,-1 0 0,-1 0 0,-23 10-361,11-1 336,1 1-1,0 1 0,1 0 0,0 1 1,1 0-1,0 0 0,1 2 1,0-1-1,1 1 0,-9 18 1,18-31-1,-1 0 0,1-1 0,0 1 1,-1 0-1,1 0 0,0 0 0,-1 0 0,1-1 1,0 1-1,0 0 0,0 0 0,0 0 0,0 0 0,0 0 1,0 0-1,0-1 0,0 1 0,0 0 0,0 0 1,0 0-1,1 0 0,0 1 0,14 0-113,26-20 283,-14 3-131,1 1 1,31-10-1,-48 20-46,0 1 1,1 0-1,-1 0 0,1 1 0,0 1 1,0 0-1,-1 1 0,20 1 0,-29-1 12,0 1 0,0-1-1,-1 0 1,1 1-1,0 0 1,0-1-1,0 1 1,0 0-1,-1 0 1,1 0-1,0 0 1,-1 0 0,1 0-1,-1 0 1,1 1-1,-1-1 1,0 1-1,1-1 1,-1 1-1,0-1 1,0 1 0,0 0-1,1 1 1,-1 1-9,0 1 0,0-1-1,0 0 1,-1 0 0,1 0 0,-1 1 0,0-1 0,0 0 0,0 0 0,-2 6 0,0 3 27,-1 0-1,-1 0 1,0 0-1,-1-1 1,-12 23 0,5-14 36,0-1 0,-1-1 0,-1 0 0,-1-1 0,0 0 0,-1-1 0,-36 28 0,52-45-36,0 0 0,-1 1 0,1-1-1,0 0 1,-1 0 0,1 1 0,0-1 0,0 0 0,-1 0 0,1 0 0,0 0 0,-1 1-1,1-1 1,0 0 0,-1 0 0,1 0 0,-1 0 0,1 0 0,0 0 0,-1 0-1,1 0 1,0 0 0,-1 0 0,1 0 0,0 0 0,-1 0 0,1 0 0,0 0 0,-1-1-1,1 1 1,0 0 0,-1 0 0,1 0 0,0 0 0,-1-1 0,1 1 0,0 0 0,0 0-1,-1-1 1,1 1 0,-1-1 0,0-19 115,11-27-209,10-16 96,2 0-1,3 2 0,37-67 1,-36 97-241,-10 22-473,-16 9 664,0 0 0,1 0 0,-1 0 0,0 0 0,1 0 0,-1 0-1,0 0 1,1 0 0,-1 1 0,0-1 0,1 0 0,-1 0 0,0 0 0,0 0-1,1 1 1,-1-1 0,0 0 0,0 0 0,1 0 0,-1 1 0,0-1 0,0 0-1,1 1 1,-1-1 0,0 0 0,0 0 0,0 1 0,0-1 0,0 0 0,1 1-1,-1-1 1,0 0 0,0 1 0,0-1 0,0 0 0,0 1 0,0-1 0,0 0-1,0 1 1,0 0 0,-1 0 42,1 0-1,0 0 0,0 0 1,0 1-1,0-1 0,0 0 1,0 0-1,0 0 0,1 1 1,-1-1-1,0 0 1,1 0-1,-1 0 0,1 0 1,-1 0-1,1 0 0,-1 0 1,1 0-1,0 0 1,0 0-1,-1 0 0,1 0 1,0 0-1,0 0 0,0-1 1,0 1-1,0 0 0,0-1 1,0 1-1,0-1 1,0 1-1,0-1 0,0 1 1,1-1-1,-1 0 0,0 0 1,0 1-1,0-1 0,0 0 1,3 0-1,-1-1 98,0 0 1,1-1-1,-1 1 0,0-1 0,0 1 1,0-1-1,0 0 0,0 0 0,-1 0 1,1-1-1,-1 1 0,1-1 1,2-4-1,-3 4 38,0 0-1,0 0 1,-1 0 0,1-1 0,-1 1 0,0 0 0,0-1-1,0 1 1,0-1 0,-1 0 0,1 1 0,-1-1-1,0 1 1,-1-8 0,1 2-924,2 10 457,-1 0-1,1 0 1,0 0 0,0 0-1,0-1 1,-1 1 0,1-1-1,0 1 1,0-1-1,0 1 1,0-1 0,0 0-1,3 0 1,-4 0 26,63 2-6709,-35-2 2295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14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54 9929,'0'0'3305,"-11"-1"-502,9 1-2725,-6-1 116,1 0 0,-1 1 0,0-1-1,1 2 1,-1-1 0,0 1 0,1 0 0,-1 1 0,1-1-1,-1 1 1,1 1 0,0 0 0,0 0 0,0 0 0,0 1 0,-6 4-1,7-3-149,1 0-1,0 0 1,0 0-1,1 0 0,-1 1 1,1 0-1,1 0 1,-1 0-1,1 0 1,0 0-1,0 1 0,1-1 1,0 1-1,-2 7 1,4-13-48,0 0 0,0 0 0,0 0 0,0 0 0,0 0 0,0 0 1,0-1-1,0 1 0,0 0 0,1 0 0,-1 0 0,0 0 0,0 0 0,1 0 1,-1-1-1,1 1 0,-1 0 0,1 0 0,-1-1 0,1 1 0,-1 0 1,1-1-1,0 1 0,-1 0 0,1-1 0,0 1 0,0 0 0,29 6 190,-19-7-102,-1-1 0,0 0-1,1 0 1,12-4 0,-9 0-34,0 0 0,-1-1-1,0-1 1,0 0 0,0 0-1,19-16 1,-25 17 24,1 0 0,-1 0-1,0-1 1,0 0 0,-1-1 0,0 1-1,0-1 1,-1-1 0,0 1 0,-1-1 0,5-9-1,-10 13-30,-6 8-112,-7 9-6,13-11 76,-5 7 29,0-1-1,0 1 1,1 0 0,0 0 0,1 0 0,-1 1-1,2-1 1,-1 1 0,-3 15 0,7-23-23,0-1 0,0 1 1,0 0-1,0-1 0,0 1 0,0 0 1,0-1-1,0 1 0,0 0 0,1-1 1,-1 1-1,0-1 0,0 1 1,1 0-1,-1-1 0,0 1 0,1-1 1,-1 1-1,0-1 0,1 1 0,-1-1 1,1 1-1,-1-1 0,1 0 0,-1 1 1,1-1-1,-1 1 0,1-1 1,-1 0-1,1 0 0,0 1 0,-1-1 1,2 0-1,29 1 511,30-16 366,-43 8-830,0-1 0,-1 0 0,0-2 0,0 0 0,-1-1 0,-1-1 0,0 0 0,25-26 0,-34 27 63,-14 15-256,-13 15-84,15-11 210,1-3 21,0 1 0,1 0 0,-1 0 0,1 1 1,0-1-1,1 1 0,0 0 0,0 0 0,0 0 1,1 0-1,-2 8 0,5-14 15,-1 0-1,1 0 1,-1-1-1,1 1 1,0 0 0,0-1-1,-1 1 1,1-1 0,0 1-1,0-1 1,0 1-1,0-1 1,0 1 0,-1-1-1,1 0 1,0 0 0,0 1-1,0-1 1,0 0-1,0 0 1,0 0 0,0 0-1,0 0 1,0 0-1,0 0 1,0 0 0,0-1-1,0 1 1,0 0 0,1-1-1,35-7 814,-17-1-744,-1-1 0,0-1 0,0-1 0,-1-1 0,-1 0 0,0-1 0,-1-1 0,23-29 0,-43 54-466,-4 4 256,1 1-1,1-1 1,0 2 0,1-1-1,-4 25 1,9-39-45,1 0 0,0 0 0,-1 0 0,1 0 0,0-1 0,0 1 0,0 0 0,0 0 0,0-1 0,0 1 0,0-1 0,0 1 0,0-1 0,0 1 0,0-1 0,0 0 0,0 1 0,0-1 0,1 0 0,-1 0 0,0 0 0,0 0 0,0 0 0,0 0 0,0 0 0,1 0 0,-1 0 0,0-1 0,0 1 0,0 0 0,2-2 0,42-8-4993,-11-8-588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15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0 11659,'0'0'6187,"-7"12"-5840,-19 39 577,2 2-1,-29 91 1,53-143-939,-38 132 1025,32-118-627,0 1-1,-1-1 1,-1 0-1,0-1 1,-1 0-1,-12 15 1,14-25-28,7-13-33,7-16 111,19-31-707,2 1-1,3 1 1,2 2-1,63-76 1,-84 114 257,0 1 0,0 1 0,2 0 0,-1 1 0,21-13 0,-26 19-111,1 0 0,0 0 0,0 1 0,0 0 0,1 1 0,0 0 0,-1 1 0,1 0-1,0 0 1,17 0 0,-26 2 122,-1 0-1,1 0 0,0 0 1,-1 0-1,1 0 0,-1 0 1,1 0-1,-1 0 0,1 0 1,-1 0-1,1 0 0,-1 1 1,1-1-1,-1 0 0,1 0 1,-1 1-1,0-1 1,1 0-1,-1 0 0,1 1 1,-1-1-1,0 1 0,1-1 1,-1 0-1,0 1 0,1-1 1,-1 1-1,0-1 0,1 1 1,-1-1-1,0 1 0,0 0 1,-3 20 219,-21 18 765,10-24-602,0 0 0,-1-1 0,0-1 0,-2 0 0,1-2 1,-1 1-1,-1-2 0,0 0 0,0-1 0,-24 7 0,40-15-404,1-1-1,-1 1 1,1-1 0,-1 1 0,1-1-1,-1 0 1,0 1 0,1-1-1,-1 0 1,1 0 0,-1 0-1,1 0 1,-1-1 0,0 1-1,1 0 1,-1-1 0,-1 0-1,3 1-118,-1-1 1,1 1-1,0-1 0,0 1 0,-1-1 0,1 0 0,0 1 0,0-1 0,0 1 0,0-1 0,0 0 0,0 1 1,0-1-1,0 1 0,0-1 0,0 0 0,0 1 0,0-1 0,0 1 0,1-1 0,-1 1 0,0-1 0,0 0 1,1 1-1,-1-1 0,0 1 0,1-1 0,0 0 0,2-4-1091,1 0 0,0 0 0,0 0 0,0 0 0,1 1-1,10-8 1,15-6-2952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15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2 11563,'0'0'13100,"-14"-1"-12891,6 1-197,0 0 0,0 0 1,0 1-1,0 0 0,0 0 1,0 1-1,0 0 0,0 1 1,1-1-1,-1 1 0,1 1 1,-1 0-1,1 0 0,1 0 1,-12 10-1,14-11-5,-32 31 1,35-34-14,0 1 1,0 0-1,0 0 1,0 0-1,0 1 1,0-1-1,1 0 1,-1 0-1,0 0 1,1 0-1,-1 1 1,0-1 0,1 0-1,0 1 1,-1-1-1,1 0 1,0 1-1,0-1 1,-1 1-1,1-1 1,0 0-1,1 1 1,-1-1-1,0 1 1,0-1-1,0 0 1,1 1-1,0 1 1,2-2 11,0 1 1,0-1-1,0 0 0,0 0 1,0 0-1,0 0 0,1-1 1,-1 1-1,0-1 1,0 0-1,1 0 0,-1 0 1,5-1-1,4 1-10,80-1-635,-50-1 443,65 6 1,-106-4 213,0 0-1,-1 0 1,1 0 0,0 0-1,-1 0 1,1 0-1,0 0 1,-1 0 0,1 0-1,0 0 1,-1 0 0,1 1-1,0-1 1,-1 0 0,1 0-1,0 1 1,-1-1-1,1 1 1,-1-1 0,1 0-1,0 1 1,-1-1 0,1 1-1,-1-1 1,0 1 0,1-1-1,-1 1 1,1 0-1,-1-1 1,0 1 0,1-1-1,-1 1 1,0 0 0,0-1-1,0 1 1,1 0 0,-1-1-1,0 1 1,0 0-1,0-1 1,0 1 0,0 0-1,0 0 1,0-1 0,0 1-1,-1 0 1,1-1 0,0 1-1,0 0 1,0-1-1,-1 1 1,1-1 0,0 1-1,-1 0 1,1-1 0,-1 1-1,1-1 1,-1 1 0,0 0-1,-32 31 1584,11-18-1174,0-1 1,-1-1 0,0-1 0,-28 9 0,38-15-1262,-1-2-1,0 1 1,0-2 0,0 0-1,-17 1 1,17-3-5417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16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14542,'0'0'5733,"46"30"-4227,-6-25-545,8 0 160,7-3-737,0 2-288,1-1 0,-8 0-448,-2 0-1122,-11-1-576,-6-2-736,-9 0-1891,-10-5-2305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16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14061,'0'0'4714,"14"0"-3828,22 2 211,42 7 0,-68-8-972,0 1 0,1 0 1,-1 1-1,-1 0 0,1 0 0,0 1 1,-1 1-1,0-1 0,0 1 0,15 12 1,-22-15-90,0 1 0,0-1 0,0 1 0,0 0 0,0 0 0,0 0 0,-1 0-1,0 1 1,1-1 0,-1 0 0,-1 0 0,1 1 0,0-1 0,-1 1 0,1-1 0,-1 1 0,0-1 0,0 0 0,-1 1 0,1-1 0,-1 1 0,1-1 0,-1 1 0,0-1 0,0 0 0,-1 0 0,-2 5 0,-4 9 190,-1-1 0,-1 0-1,-22 27 1,20-28-380,-1 3-9,-20 25-896,8-22-4643,12-15-4708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8:41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55 2626,'0'0'12749,"-6"-9"-10406,-18-29-213,24 39-2079,0-1 0,1 0 0,-1 0-1,0 0 1,0 0 0,0 0 0,1 0 0,-1 0 0,0 0-1,0 0 1,1 0 0,-1 0 0,0 0 0,0 0-1,0 0 1,1 0 0,-1-1 0,0 1 0,0 0 0,1 0-1,-1 0 1,0 0 0,0 0 0,0 0 0,0-1-1,1 1 1,-1 0 0,0 0 0,0 0 0,0 0 0,0-1-1,0 1 1,1 0 0,-1 0 0,0 0 0,0-1-1,0 1 1,0 0 0,0 0 0,0 0 0,0-1 0,0 1-1,0 0 1,0 0 0,0-1 0,0 1 0,0 0 0,0 0-1,0 0 1,0-1 0,0 1 0,0 0 0,0 0-1,0-1 1,-1 1 0,19 9 61,98 66 82,168 145 1,-281-216-291,15 11-773,-2 0-1,23 27 1,-36-38 597,1 1-1,-1 0 0,0 0 0,0 0 1,0 0-1,-1 0 0,0 1 0,0-1 1,0 1-1,0-1 0,-1 1 0,0 0 1,0 0-1,-1 0 0,0 6 0,-1-9-40,0 0 1,0 0-1,0 0 0,0 0 0,-1 0 0,1 0 0,-1 0 1,0-1-1,0 1 0,0 0 0,0-1 0,-1 0 0,1 0 1,-1 1-1,1-1 0,-1-1 0,0 1 0,0 0 1,1-1-1,-1 1 0,0-1 0,0 0 0,-1 0 0,-4 1 1,-34 11-3030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17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9385,'0'0'12396,"1"8"-12364,2 16 64,-2 0 1,-3 38 0,1-6-3,1-55-93,0 0 0,0-1 0,0 1-1,1 0 1,-1 0 0,0 0 0,0-1 0,1 1 0,-1 0-1,1 0 1,-1-1 0,1 1 0,-1 0 0,1 0 0,-1-1-1,1 1 1,0-1 0,-1 1 0,1-1 0,0 1 0,-1-1-1,1 1 1,0-1 0,0 1 0,-1-1 0,1 0 0,0 0-1,0 1 1,0-1 0,0 0 0,-1 0 0,1 0 0,0 0-1,0 0 1,0 0 0,0 0 0,0 0 0,0 0 0,-1 0-1,1-1 1,0 1 0,0 0 0,0 0 0,-1-1 0,1 1-1,0-1 1,1 0 0,42-20 867,-6-7-271,43-43 0,2-2-436,-83 73-168,0 0 0,0-1 0,1 1-1,-1 0 1,0 0 0,0-1 0,1 1-1,-1 0 1,0 0 0,1 0 0,-1 0-1,0-1 1,0 1 0,1 0 0,-1 0-1,1 0 1,-1 0 0,0 0 0,1 0-1,-1 0 1,0 0 0,1 0 0,-1 0-1,0 0 1,1 0 0,-1 0 0,0 0-1,1 0 1,-1 0 0,0 1 0,1-1-1,-1 0 1,0 0 0,1 0 0,-1 0-1,0 1 1,0-1 0,1 0 0,-1 0-1,0 1 1,0-1 0,1 0 0,-1 1-1,6 21-31,-6 42 220,0-50-206,-1 12 56,0-18-89,0 1 0,1-1 1,1 1-1,-1-1 0,3 10 1,-3-18-50,1 1 0,-1 0 0,1-1 0,-1 1 0,1 0 1,-1-1-1,1 1 0,-1-1 0,1 1 0,0-1 0,-1 1 1,1-1-1,0 0 0,-1 1 0,1-1 0,0 0 0,0 0 1,-1 1-1,1-1 0,0 0 0,0 0 0,0 0 0,-1 0 1,1 0-1,0 0 0,0 0 0,0 0 0,-1 0 0,1 0 1,0-1-1,1 1 0,26-10-7349,-5-5-1000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18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63 16432,'0'0'2055,"-10"-1"48,3 0-1859,2-1-117,-1 1 0,0 0-1,1 1 1,-1-1-1,0 1 1,1 0-1,-1 1 1,0-1-1,1 1 1,-1 0-1,1 1 1,-1-1-1,1 1 1,0 0-1,-10 5 1,6 0-59,1 0 0,0 1 1,-14 15-1,20-20-74,-1 1-1,1-1 1,0 1 0,-1-1 0,2 1 0,-1 0-1,0 0 1,1 0 0,0 0 0,-1 0 0,2 0-1,-2 9 1,2-13 8,1 1-1,-1 0 1,0 0 0,1 0-1,-1 0 1,0-1-1,1 1 1,-1 0-1,1-1 1,0 1 0,-1 0-1,1-1 1,0 1-1,-1 0 1,1-1 0,0 1-1,-1-1 1,1 0-1,0 1 1,0-1 0,0 1-1,-1-1 1,1 0-1,0 0 1,0 0-1,0 1 1,0-1 0,0 0-1,0 0 1,-1 0-1,1 0 1,0 0 0,0 0-1,0-1 1,1 1-1,34-6 513,-25 1-369,-1 0-1,1-1 1,-1 0-1,-1-1 1,1 0-1,-1 0 1,14-16-1,-17 17-3,0-1-1,0 0 1,0 0-1,-1 0 1,-1-1-1,1 1 1,-1-1-1,0 0 1,-1-1-1,5-15 1,-8 24-135,1 0 1,-1-1 0,0 1 0,0 0 0,0-1 0,0 1 0,0 0 0,0-1-1,0 1 1,1 0 0,-1-1 0,0 1 0,0 0 0,0-1 0,0 1-1,0-1 1,-1 1 0,1 0 0,0-1 0,0 1 0,0 0 0,0-1-1,0 1 1,0 0 0,-1-1 0,1 1 0,0 0 0,0-1 0,0 1 0,-1 0-1,1 0 1,0-1 0,0 1 0,-1 0 0,1 0 0,0-1 0,-1 1-1,1 0 1,0 0 0,-1 0 0,-15 7-135,-14 22-36,15-8 217,16-13-6,3-9-30,0 1 0,-1-1-1,1 0 1,0 0 0,-1-1 0,1 1-1,-1-1 1,6-3 0,14-6 18,-11 3-44,1 2 0,-1 0-1,1 0 1,1 1 0,-1 1 0,1 0-1,0 1 1,20-3 0,-33 6 7,0 0 0,0 1 0,0-1 0,0 0 1,0 0-1,0 1 0,-1-1 0,1 0 0,0 1 0,0-1 1,0 0-1,-1 1 0,1 0 0,0-1 0,-1 1 1,1-1-1,0 1 0,-1 0 0,1-1 0,-1 1 0,1 0 1,-1 0-1,1-1 0,-1 1 0,0 0 0,1 1 0,5 33-75,-6-22 51,-1-1 1,0 0-1,-5 21 0,0-4 21,7-29 8,-1 0 1,0 1 0,0-1-1,0 1 1,0-1-1,1 0 1,-1 1 0,0-1-1,0 0 1,1 1-1,-1-1 1,0 0-1,0 1 1,1-1 0,-1 0-1,0 0 1,1 1-1,-1-1 1,1 0 0,-1 0-1,0 0 1,1 0-1,-1 1 1,1-1-1,-1 0 1,0 0 0,1 0-1,-1 0 1,1 0-1,-1 0 1,0 0-1,1 0 1,-1 0 0,1 0-1,-1 0 1,1 0-1,-1 0 1,0-1 0,1 1-1,-1 0 1,0 0-1,1 0 1,-1-1-1,1 1 1,-1 0 0,0 0-1,1-1 1,-1 1-1,1-1 1,17-9 196,-1-2-150,63-41 63,-73 49-147,0 0 0,0 1 0,1 0 0,0 0 0,-1 0 0,1 1 0,0 1 1,0-1-1,10 0 0,-17 3 23,0-1-1,0 1 1,-1 0 0,1-1 0,0 1 0,0 0 0,-1-1-1,1 1 1,-1 0 0,1 0 0,0-1 0,-1 1-1,0 0 1,1 0 0,-1 0 0,1 0 0,-1 0 0,0 0-1,0 0 1,1 0 0,-1-1 0,0 1 0,0 0 0,0 0-1,0 0 1,0 0 0,-1 2 0,1 37 58,0-31-64,0-9 19,0 1 0,0 0 1,0-1-1,0 1 0,0 0 1,0-1-1,0 1 0,0-1 1,0 1-1,1 0 0,-1-1 1,0 1-1,0 0 0,1-1 1,-1 1-1,0-1 0,1 1 1,-1-1-1,1 1 1,-1-1-1,1 1 0,-1-1 1,1 1-1,-1-1 0,1 0 1,-1 1-1,1-1 0,-1 0 1,1 0-1,1 1 0,24-2 306,25-20 145,10-11-397,-39 18-249,1 2 0,0 1 0,1 1 1,45-14-1,-67 24 157,-1 0 1,1-1-1,0 1 0,0 0 1,0 0-1,-1-1 0,1 2 1,0-1-1,0 0 0,0 0 1,-1 0-1,1 1 0,2 0 1,-4-1 37,1 1 0,-1-1 0,1 0 1,-1 1-1,1-1 0,-1 1 1,1-1-1,-1 1 0,1-1 1,-1 1-1,0-1 0,1 1 1,-1 0-1,0-1 0,1 1 0,-1-1 1,0 1-1,0 0 0,0-1 1,0 1-1,0 0 0,1-1 1,-1 2-1,-1 5 67,0-1-1,-1 0 1,1 0 0,-1 0 0,0 0 0,-4 6-1,-5 25-831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18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207 174 2242,'3'-28'15316,"-11"11"-9228,6 15-5945,-1 0-1,1 1 1,-1 0-1,0-1 1,0 1-1,0 0 1,0 1 0,0-1-1,0 0 1,0 1-1,0 0 1,0 0-1,0-1 1,-4 2-1,1-1-151,1 1 0,-1 0 0,1 0 0,0 1 0,0-1 0,0 1 0,0 0-1,0 1 1,0-1 0,0 1 0,0 0 0,1 0 0,0 0 0,0 1 0,0-1-1,-7 9 1,1 0-18,0 0-1,2 0 0,-1 1 0,-11 25 1,19-37 18,0 1 1,0-1 0,0 1 0,1 0-1,-1-1 1,0 1 0,1-1-1,-1 1 1,1 0 0,-1 0-1,1-1 1,0 1 0,0 0-1,0 0 1,0-1 0,0 1-1,0 0 1,0 0 0,1-1 0,-1 1-1,1 0 1,0 2 0,1-3 4,-1 0 1,0 0 0,0 0-1,1-1 1,-1 1 0,0-1 0,1 1-1,-1-1 1,1 1 0,-1-1-1,0 0 1,1 0 0,-1 1-1,1-1 1,-1 0 0,1-1 0,-1 1-1,1 0 1,-1 0 0,3-1-1,7-2 46,1 0 0,-1-1-1,0 0 1,-1-1-1,14-8 1,1-3 78,0-1 1,-1-2-1,41-41 0,-55 50-23,0-1-1,-1 0 1,-1-1-1,0 0 1,0 0-1,-1-1 1,-1 0-1,0 0 1,-1-1-1,5-18 1,-62 124-695,47-80 555,-1-1 1,2 1-1,0 0 0,0 0 0,1 0 1,1 1-1,0-1 0,0 20 1,2-31-11,0 1 1,1-1 0,-1 0 0,1 0 0,-1 1 0,1-1-1,-1 0 1,1 0 0,0 0 0,0 0 0,-1 0 0,1 0 0,0 0-1,0 0 1,0 0 0,0-1 0,0 1 0,0 0 0,1-1-1,-1 1 1,0 0 0,0-1 0,0 1 0,1-1 0,-1 0-1,0 1 1,0-1 0,1 0 0,-1 0 0,0 0 0,0 0-1,1 0 1,-1 0 0,0 0 0,1 0 0,-1-1 0,0 1-1,0 0 1,1-1 0,-1 1 0,2-2 0,4 0-433,0 0 0,0 0 1,0-1-1,-1 0 0,1-1 0,6-4 1,17-19-2826,-5-6-1762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19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13068,'0'0'4954,"-5"9"-4585,-14 29-81,2 1 0,2 0 1,1 1-1,2 0 0,2 1 0,2 1 1,1-1-1,-1 72 0,7-90-918,2 0 3688,2-48-569,5-34-2207,-4 33-262,-1 1-1,-1-1 0,-1 0 1,-3-38-1,2 63-27,0 1 0,0-1 1,0 1-1,0 0 0,0-1 1,-1 1-1,1-1 0,0 1 1,0 0-1,0-1 0,-1 1 1,1 0-1,0-1 0,0 1 0,-1 0 1,1-1-1,0 1 0,-1 0 1,1 0-1,0-1 0,-1 1 1,1 0-1,-1 0 0,1 0 1,0-1-1,-1 1 0,1 0 0,-1 0 1,1 0-1,0 0 0,-1 0 1,1 0-1,-1 0 0,1 0 1,-1 0-1,1 0 0,0 0 1,-1 0-1,1 0 0,-1 0 0,1 1 1,0-1-1,-1 0 0,1 0 1,-1 0-1,1 1 0,0-1 1,-1 0-1,1 0 0,0 1 1,-1-1-1,1 0 0,0 1 0,0-1 1,-1 0-1,1 1 0,0-1 1,0 0-1,-1 1 0,-17 19-256,16-15 234,-1 0 0,1 1 1,0-1-1,0 0 0,0 1 1,1-1-1,0 1 0,0-1 0,0 1 1,1 0-1,0 9 0,0-13 27,1 1-1,-1-1 0,1 0 1,0 0-1,-1 0 1,1 0-1,0 0 1,0 0-1,0 0 0,1 0 1,-1-1-1,0 1 1,1 0-1,-1-1 0,1 1 1,-1-1-1,1 1 1,0-1-1,0 0 0,-1 0 1,1 0-1,0 0 1,0 0-1,0 0 0,0 0 1,0 0-1,1-1 1,-1 1-1,0-1 0,0 0 1,0 0-1,3 0 1,3 0 27,0 0 0,0-1 1,-1 0-1,1 0 1,0-1-1,0 0 0,-1 0 1,1-1-1,-1 0 0,0 0 1,1-1-1,-2 0 0,1 0 1,0-1-1,6-6 0,-4 4 19,-1 0 0,1-1 0,-2-1-1,1 1 1,-1-1 0,-1 0-1,0-1 1,0 0 0,0 0-1,4-13 1,-20 43-524,-23 47 442,31-62 78,0-1 1,1 1-1,-1 1 0,1-1 1,0 0-1,0 0 0,0 0 1,1 1-1,0-1 0,0 0 1,1 9-1,0-13-23,-1-1 0,1 1 0,0 0 0,-1 0 0,1-1 1,0 1-1,0 0 0,-1-1 0,1 1 0,0-1 0,0 1 0,0-1 0,0 1 0,0-1 0,0 0 0,0 1 0,0-1 0,0 0 0,0 0 0,0 0 0,0 0 0,0 0 0,0 0 1,0 0-1,0 0 0,0 0 0,0 0 0,0-1 0,0 1 0,0 0 0,2-1 0,32-13 506,-12-2-436,-1-2 0,0 0 0,32-37 0,-19 19 24,-47 80-692,-6-8 585,-15 40-28,31-71 23,0 0 0,1 1 1,0-1-1,0 1 1,0-1-1,0 0 0,1 1 1,0-1-1,1 1 1,-1-1-1,1 1 1,1 5-1,-1-9 20,0 0 1,0 0-1,0 0 0,0 0 1,1-1-1,-1 1 1,0 0-1,1-1 0,-1 1 1,1-1-1,0 0 0,2 2 1,-4-2-18,1-1 1,-1 0 0,1 1-1,-1-1 1,1 0-1,-1 0 1,1 0-1,-1 1 1,1-1-1,-1 0 1,0 0-1,1 0 1,0 0 0,-1 0-1,1 0 1,-1 0-1,1 0 1,-1 0-1,1 0 1,-1 0-1,1 0 1,-1 0-1,1 0 1,-1-1 0,1 1-1,-1 0 1,0 0-1,1 0 1,-1-1-1,1 1 1,-1 0-1,1-1 1,-1 1 0,0 0-1,1-1 1,-1 1-1,0-1 1,1 1-1,-1 0 1,0-1-1,0 1 1,0-1-1,1 1 1,-1-1 0,0 1-1,0-1 1,0 1-1,0-1 1,0 1-1,0-1 1,0 1-1,0-1 1,0 1 0,0-1-1,0 0 1,2-10-757,-1-2-3329,0 0-5283,-1 7 1007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20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1 301 10474,'2'-19'7840,"5"5"-3646,-5 11-4002,1 0-1,0 0 1,1 0 0,-1 0 0,0 1 0,1-1 0,0 1-1,-1 0 1,6-2 0,8-5 659,4-4-454,0-1 0,-2-1 0,1-1 0,-2 0 0,0-1 0,-2-1 0,0-1 0,0 0 0,-2-1 0,23-41 0,-37 58-627,-5 7 93,-12 16 11,-21 31-443,33-41 264,1-4 121,1-1-1,0 1 1,1-1 0,-1 1 0,1 0 0,0 0 0,-1 9 0,3-14-681,16-10-7345,-9-3 1980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20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17489,'0'0'6374,"55"-23"-13709,-39 23-3043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20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1 163 14253,'0'0'6999,"12"2"-4922,4 0-1722,-1-1 0,1-1 1,-1 0-1,1-1 0,0-1 1,-1-1-1,0 0 0,16-5 0,92-38 952,-110 40-1148,-1 1 0,0-2 0,0 0 0,-1-1 0,0 0 0,0 0 0,14-16 0,-24 23-153,0 1-1,0-1 1,-1 1-1,1-1 1,0 1 0,-1-1-1,1 0 1,-1 1 0,1-1-1,-1 0 1,1 0 0,-1 1-1,0-1 1,1 0 0,-1 0-1,0 0 1,0 0 0,1 1-1,-1-1 1,0 0-1,0 0 1,0 0 0,0 0-1,0 0 1,0 0 0,0 1-1,0-1 1,-1 0 0,1 0-1,-1-1 1,0 1-17,0 0 0,-1 0 1,1 1-1,0-1 0,-1 1 0,1-1 0,-1 1 1,1-1-1,-1 1 0,1 0 0,-1-1 0,1 1 1,-1 0-1,1 0 0,-3 0 0,-7 1-135,-1 0 0,1 1 0,-20 5 0,6 3 31,1 0 0,0 1 0,1 1 0,-28 20 0,38-23 100,2 0 1,-1 0-1,1 1 0,0 0 1,1 1-1,1 0 1,-1 1-1,2 0 1,-9 15-1,15-24 7,0 0 0,1 0 0,0 0 0,-1 0 0,1 1 0,0-1 0,1 0 0,-1 0 0,1 1 0,-1-1 0,1 0 0,0 1 0,0-1 0,0 0 0,1 1 0,-1-1 0,1 0 0,0 0 0,0 1 0,1 3 0,1-4 10,-1 1 1,1-1-1,-1 0 0,1 0 1,0 0-1,0 0 0,0-1 0,1 1 1,-1-1-1,0 0 0,1 0 1,0 0-1,-1 0 0,6 1 0,11 3-26,0-2 0,1 0 1,-1 0-1,1-2 0,24 0 0,-27-2-274,69-1-1978,-28-9-4060,-5-8-5040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04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5125,'0'0'9764,"-9"0"-7554,-28 4 2780,46-1-4160,13 2-351,425 23 1720,-369-25-2065,15-1-1682,-33-3-2942,-59 1 4174,0 0-1,0 0 0,1 0 0,-1 0 1,0 0-1,0-1 0,0 1 0,0 0 1,0-1-1,0 1 0,0 0 0,0-1 1,0 1-1,0-1 0,0 0 0,0 1 1,0-1-1,0 0 0,0 0 0,-1 1 1,1-1-1,0 0 0,-1 0 0,1 0 1,0 0-1,0-2 0,1-12-5347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04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12524,'0'0'8824,"10"-5"-7996,7-1-582,0 1 1,0 0 0,1 2 0,-1 0-1,1 1 1,0 0 0,0 1 0,25 3-1,-16 0-19,48 8 0,-68-9-222,-1 0-1,1 1 1,-1 0-1,0 0 1,1 0 0,-1 1-1,0 0 1,0 1-1,-1-1 1,1 1-1,-1 0 1,0 0 0,6 6-1,-10-8 9,0 0 1,0 0-1,0 0 0,0 0 0,0 0 0,0 0 1,-1 0-1,1 0 0,-1 0 0,0 1 0,1-1 1,-1 0-1,0 0 0,0 0 0,-1 1 0,1-1 1,0 0-1,-1 0 0,1 0 0,-1 1 1,0-1-1,1 0 0,-1 0 0,0 0 0,-1 0 1,1 0-1,0-1 0,0 1 0,-1 0 0,1-1 1,-1 1-1,1 0 0,-4 1 0,-6 8 229,-1-1 1,-1-1-1,-20 13 0,26-18-213,-244 132-1220,239-131-4286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05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17392,'0'0'1826,"0"11"-1436,0 388 2610,-5-363-863,3-29 641,5-23-1105,11-30-1374,1 0 1,2 1-1,30-56 0,-16 36-429,-30 62 91,4-9-60,1 0 0,1 0-1,0 0 1,10-12 0,-16 21 39,1 1 0,0 0 0,0 0 0,0 0 0,0 0 0,1 0-1,-1 0 1,0 1 0,1-1 0,0 1 0,-1-1 0,1 1 0,0 0 0,-1 0 0,1 0-1,0 1 1,0-1 0,0 1 0,0-1 0,0 1 0,0 0 0,-1 0 0,1 0 0,0 1-1,5 0 1,-7-1 32,0 1 0,0-1 0,1 0 0,-1 1 0,0-1 0,0 1 0,0-1 0,0 1 0,0 0-1,0-1 1,0 1 0,0 0 0,0 0 0,0 0 0,-1 0 0,1-1 0,0 1 0,0 0 0,-1 0 0,1 1-1,-1-1 1,1 0 0,-1 0 0,1 0 0,-1 0 0,0 0 0,1 1 0,-1-1 0,0 0 0,0 0 0,0 0 0,0 1-1,0-1 1,0 0 0,0 0 0,-1 0 0,1 1 0,0-1 0,-1 0 0,1 0 0,-1 1 0,-1 2 41,1 0 1,-1 0-1,0 0 1,-1 0 0,1 0-1,0-1 1,-1 1-1,0-1 1,0 0-1,-4 3 1,-7 5 52,-1-1-1,0 0 1,-1-2 0,0 1-1,0-2 1,0 0 0,-1-1-1,0-1 1,-19 3 0,117-49-17219,-41 23 7155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8:41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6 483 11627,'0'0'4420,"-6"-75"-2754,39 35-577,13-11 192,18-5-192,13-6-448,10-4-513,-1 1-929,-9-3-4388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05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13 9513,'0'0'16709,"-9"6"-16645,5-3-51,0 0 0,1 0-1,-1 0 1,1 0 0,-1 0 0,1 1 0,0 0-1,0 0 1,0-1 0,1 2 0,-1-1-1,1 0 1,0 0 0,1 1 0,-1-1-1,1 1 1,-1-1 0,1 1 0,1 0 0,-1 0-1,1-1 1,0 10 0,0-13 2,1 1 1,0 0 0,0-1-1,0 1 1,0 0 0,0-1-1,0 1 1,0-1-1,0 0 1,1 1 0,-1-1-1,1 0 1,-1 0 0,1 0-1,-1 0 1,1 0-1,0 0 1,-1 0 0,1 0-1,0-1 1,0 1 0,-1-1-1,1 1 1,0-1 0,0 0-1,0 0 1,0 1-1,0-2 1,-1 1 0,1 0-1,3-1 1,0 1 141,0 0-1,0 0 1,0-1 0,0 0 0,0 0-1,0 0 1,0 0 0,0-1 0,0 0-1,-1 0 1,6-3 0,-6 1-10,0 0-1,-1-1 1,1 1 0,-1-1 0,0 1 0,0-1-1,0 0 1,-1 0 0,0 0 0,0 0 0,0-1-1,0 1 1,-1 0 0,0-1 0,0 1 0,-1-1-1,1 0 1,-1 1 0,0-1 0,-1 1 0,-1-7-1,2 11-146,0 1 0,0-1-1,0 1 1,0-1-1,0 0 1,0 1-1,-1-1 1,1 1-1,0-1 1,0 1 0,-1-1-1,1 1 1,0-1-1,-1 1 1,1-1-1,0 1 1,-1 0-1,1-1 1,-1 1 0,1 0-1,-1-1 1,1 1-1,-1 0 1,1-1-1,-1 1 1,1 0-1,-1 0 1,1 0 0,-1 0-1,0-1 1,-14 7-3440,14-6 3265,1 1 0,0-1-1,-1 0 1,1 0 0,0 1-1,0-1 1,-1 0 0,1 1 0,0-1-1,0 1 1,-1-1 0,1 0-1,0 1 1,0-1 0,0 1-1,0-1 1,0 0 0,0 1-1,-1-1 1,1 1 0,0-1-1,0 1 1,0-1 0,0 0-1,1 1 1,-1-1 0,0 1-1,0-1 1,0 1 0,0 0-1,1-1-139,0 1-1,0 0 0,0 0 0,0-1 0,0 1 0,1 0 1,-1-1-1,0 1 0,0-1 0,0 0 0,0 1 0,1-1 1,-1 0-1,0 0 0,0 1 0,1-1 0,-1 0 1,2-1-1,23 2-5669,6-1-2001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06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18033,'0'0'5685,"-8"0"-4072,0 0-1371,0 1 0,0 0 0,0 1 0,0-1 0,0 1 0,1 1 1,-1 0-1,1 0 0,0 0 0,0 1 0,0 0 0,0 0 0,-9 8 1,56 4-863,-28-13 454,0 1-1,0 0 0,0 1 1,18 10-1,-28-14 160,-1 0 0,1 0 0,0 0 0,-1 0 0,1 0 0,-1 1 0,0-1 0,0 1 0,1-1 0,-1 1 0,0-1 0,0 1 0,0 0 0,0-1 0,-1 1 0,1 0 1,0 2-1,-1-2 17,0-1 1,0 1 0,-1 0 0,1 0 0,0 0-1,-1-1 1,1 1 0,-1 0 0,0 0 0,0-1 0,0 1-1,0-1 1,0 1 0,0-1 0,0 1 0,0-1-1,0 1 1,-1-1 0,1 0 0,0 0 0,-4 2 0,-4 5 59,-1-1 1,1 0 0,-1-1 0,-1 0 0,1-1 0,-1 0 0,0 0-1,0-1 1,0-1 0,-20 4 0,36-11-5371,7-8 2990,-7 6 247,16-13-4749,4-3-2749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06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10570,'0'0'17841,"0"54"-17233,-6-28-447,3-4-129,3-1-705,0-9-2338,11-10-2338,5-2-8072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08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0 222 15214,'11'0'1308,"687"-52"2548,-496 30-3799,1739-117 1283,-1701 130-331,-281 17-6982,18-8-1709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10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45 6726,'0'-38'12747,"0"32"-7127,0 25-5260,-8 151-119,22-199-1454,0 4-3100,-9 8-1372,-3 3-3929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10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10154,'0'0'10842,"-2"10"-10500,-29 324 3971,36-478-2909,-5 148-1508,0 0-1,0 0 1,1 0 0,-1 0-1,1 0 1,0 0 0,0-1-1,0 1 1,1 0 0,-1-1-1,1 1 1,0-1 0,0 1-1,0-1 1,0 0 0,1 0-1,-1 0 1,1 0 0,0 0-1,4 3 1,-5-5 117,1 0 1,-1 0-1,1 0 1,-1 0-1,1 0 0,-1-1 1,1 1-1,-1-1 1,1 0-1,-1 1 1,1-1-1,0 0 0,-1-1 1,1 1-1,-1 0 1,1-1-1,-1 0 0,1 1 1,-1-1-1,1 0 1,-1 0-1,0 0 1,1-1-1,-1 1 0,0-1 1,0 1-1,0-1 1,0 0-1,0 1 0,0-1 1,2-4-1,27-33 225,-24 29-181,0 1-1,0 0 1,16-15 0,-21 75-447,-18 35 598,10-65-215,2 1 1,0 0-1,-1 32 1,5-54 2,0 1 1,0-1 0,0 1 0,0-1 0,0 1 0,0-1 0,0 1 0,0-1 0,0 1 0,0-1 0,0 1 0,1-1 0,-1 1 0,0-1 0,0 0 0,1 1 0,-1-1 0,0 1 0,0-1 0,1 0 0,-1 1 0,0-1 0,1 1 0,-1-1 0,1 0 0,-1 0 0,0 1 0,1-1 0,-1 0 0,1 0 0,-1 1 0,1-1-1,-1 0 1,1 0 0,-1 0 0,1 0 0,23-6 141,20-20 98,9-28-472,-21 20 248,-34 88-1016,3-54 1006,-1 0 0,0 0-1,0 0 1,0 1 0,1-1-1,-1 0 1,0 0 0,0 0-1,1 0 1,-1 0 0,0 0-1,1 0 1,-1 0 0,0 0-1,0 0 1,1 0 0,-1 0-1,0 0 1,0 0 0,1 0-1,-1 0 1,0 0 0,0 0-1,1 0 1,-1 0 0,0-1-1,0 1 1,1 0 0,-1 0-1,0 0 1,0 0 0,0 0-1,1-1 1,-1 1 0,0 0-1,0 0 1,0 0 0,0-1-1,1 1 1,-1 0 0,0 0-1,0-1 1,0 1 0,0 0-1,0 0 1,0-1 0,0 1-1,0 0 1,0 0 0,0-1-1,11-13 48,-6 6-732,11-21-1671,-12 9-7614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11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3844,'0'0'6085,"42"-50"-6085,-35 46-576,-3 1-1987</inkml:trace>
  <inkml:trace contextRef="#ctx0" brushRef="#br0" timeOffset="1">1 66 3267,'55'-45'2018,"-55"51"-1185,0 1-353,0-1-320,-2-2-31,-2-1-129,4-12-6375,0 2 7208,0 0 256,0 0-352,6-1-865,3 0-321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11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7944,'0'0'14002,"-2"4"-13698,1-1-188,-11 32 156,1 1 0,2 0-1,1 0 1,2 0-1,-2 50 1,23-95-5706,-6-8-273,-4-6-4297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11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13196,'0'0'6150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12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8680,'0'0'12118,"10"5"-11045,-8-4-1019,1 1 61,0 0-1,0 0 1,1-1 0,-1 1 0,0-1-1,1 1 1,-1-1 0,0 0 0,1-1 0,0 1-1,-1 0 1,1-1 0,-1 0 0,1 0-1,0 0 1,-1 0 0,1-1 0,-1 0-1,1 1 1,-1-1 0,1 0 0,-1-1 0,0 1-1,1 0 1,3-3 0,1-3 144,1 1 0,-1-1 0,0-1 1,11-14-1,-16 18-129,0 0 0,0 0-1,0 0 1,-1 0 0,0 0 0,0-1 0,0 1 0,0-1 0,-1 0-1,0 1 1,0-1 0,1-8 0,-3 12-113,1 0-1,0 0 1,-1 1 0,1-1-1,-1 0 1,1 0 0,-1 1-1,0-1 1,1 0 0,-1 1-1,0-1 1,1 1 0,-1-1-1,0 1 1,0-1 0,1 1-1,-1 0 1,0-1 0,0 1-1,0 0 1,0 0 0,0-1-1,1 1 1,-1 0 0,0 0-1,0 0 1,0 0 0,0 0-1,0 0 1,0 0 0,0 0-1,1 1 1,-1-1 0,0 0-1,0 1 1,0-1 0,-1 1 0,-38 13-283,31-8 240,0 1 0,1 0 0,0 1 0,0-1 0,1 2 0,0-1 0,0 1 0,1 0 0,0 0-1,0 1 1,1 0 0,1 0 0,0 0 0,0 0 0,1 1 0,0-1 0,-2 22 0,5-30 19,-1-1 0,1 1 1,1-1-1,-1 1 0,0-1 1,0 1-1,0 0 1,1-1-1,-1 1 0,1-1 1,0 1-1,-1-1 0,1 0 1,0 1-1,0-1 1,-1 0-1,1 1 0,0-1 1,1 0-1,-1 0 0,0 0 1,0 0-1,0 0 0,3 2 1,0-1 16,0 0 0,1 0-1,-1-1 1,0 1 0,1-1 0,0 0 0,-1 0-1,8 0 1,8 0 23,-1-1 0,1-1-1,21-4 1,13-7-795,-28-1-1749,-25 12 2083,0 0 0,0 0 0,0 1 0,0-1 0,0 0 0,0 0 0,0 0 0,0-1 0,0 1-1,-1 0 1,1 0 0,0 0 0,-1-1 0,1 1 0,0-2 0,-1-11-7366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41:4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69 398 5061,'0'0'6705,"-10"0"-3636,-3 1-2224,-31-3 3035,44 1-3699,0 0 0,-1 0 0,1 0-1,0-1 1,0 1 0,0 0 0,0 0 0,0-1 0,0 1 0,0 0 0,0 0 0,0-1 0,1 1 0,-1 0 0,0 0-1,1 0 1,0-3 0,11-9 44,1 1 0,0 0 0,1 0 1,0 1-1,1 1 0,23-12 0,-9 4 121,233-131 1461,-79 67-4036,-142 65-1977,-18 3-3668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8:52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44 8008,'-7'-4'2797,"6"3"-2692,-6-4 389,-1 0 0,0 0 0,0 1 0,0 0 0,0 1 0,-1 0 0,0 0 0,1 1 0,-14-2 0,22 4-468,-1 0 0,1 1 0,0-1 0,-1 0 0,1 1 0,0-1 0,-1 0 0,1 1 0,0-1 0,0 1 1,-1-1-1,1 1 0,0-1 0,0 1 0,0-1 0,0 1 0,0-1 0,0 1 0,0-1 0,0 1 0,0-1 0,0 1 0,0-1 1,0 1-1,0-1 0,0 1 0,0-1 0,0 0 0,0 1 0,1-1 0,-1 1 0,0-1 0,0 1 0,1-1 0,-1 1 1,0-1-1,0 0 0,1 1 0,-1-1 0,1 0 0,-1 1 0,1-1 0,12 21-69,138 130 1086,-23-25-703,382 492-348,-52-58 1719,-62-101-1524,212 234-70,-443-523 596,220 173-1,-128-154-418,-268-191-2265,-10-4-3500,0-6-4031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12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15631,'0'0'7783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15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149 238 11563,'0'0'5851,"1"-8"-4111,1 2-1283,-1 4-286,0-1-1,0 1 0,0-1 0,-1 1 0,1-1 0,-1 0 0,0 1 1,0-1-1,0 1 0,0-1 0,0 0 0,-1-4 0,0 7-132,1-1-1,-1 1 1,1-1-1,-1 1 1,0 0-1,1-1 0,-1 1 1,0 0-1,1 0 1,-1-1-1,0 1 1,1 0-1,-1 0 1,0 0-1,1 0 1,-1 0-1,0 0 0,0 0 1,1 0-1,-1 0 1,0 0-1,1 1 1,-1-1-1,0 0 1,1 0-1,-1 1 0,0-1 1,1 0-1,-2 1 1,-19 10-227,7 0 168,0 1 0,1 1 1,-15 18-1,23-24 36,-1 0-1,1 0 1,1 0 0,-1 0-1,1 1 1,1 0 0,-1 0-1,1 0 1,-2 9 0,5-17-18,0 1 0,0 0 1,-1 0-1,1-1 0,0 1 1,0 0-1,0-1 0,0 1 1,0 0-1,0 0 0,0-1 1,0 1-1,0 0 0,1 0 1,-1-1-1,0 1 0,0 0 1,1-1-1,-1 1 0,0 0 1,1-1-1,-1 1 0,0-1 1,1 1-1,-1 0 1,1-1-1,-1 1 0,1-1 1,0 1-1,-1-1 0,1 0 1,-1 1-1,1-1 0,1 1 1,0-1 14,0 0 1,1 1 0,-1-1 0,0 0 0,1-1-1,-1 1 1,0 0 0,1-1 0,-1 1 0,0-1-1,3-1 1,5-2 118,0-1 0,0 0 0,0 0 0,9-7 0,8-10 131,-1-1-1,-1-1 1,-1-1-1,-1-1 1,-1-1-1,-2-1 1,-1-1 0,-1-1-1,21-47 1,-33 54 1030,-16 31-844,-18 33-581,19-25 114,-55 103-32,57-103 27,0 0 0,1 1 0,1-1 0,1 1 0,-4 28 0,8-45 21,0 1 1,0-1-1,0 0 0,0 1 1,0-1-1,0 0 0,1 1 0,-1-1 1,0 0-1,0 1 0,1-1 1,-1 0-1,0 0 0,0 1 1,1-1-1,-1 0 0,0 0 0,0 0 1,1 1-1,-1-1 0,0 0 1,1 0-1,-1 0 0,0 0 1,1 0-1,-1 0 0,1 1 0,-1-1 1,0 0-1,1 0 0,-1 0 1,0 0-1,1 0 0,-1 0 1,0-1-1,1 1 0,-1 0 0,0 0 1,1 0-1,-1 0 0,0 0 1,1 0-1,-1-1 0,0 1 1,1 0-1,-1 0 0,0 0 1,1-1-1,-1 1 0,0-1 0,19-9 125,1-6-51,0-1 0,-2 0 0,0-2 0,-1 0 0,-1-1 0,23-37 0,-63 136-760,22-74 681,0-1-1,1 1 1,-1 0 0,1 0 0,0 0-1,1 0 1,-1 10 0,1-14 7,0 0-1,0-1 1,0 1 0,0 0 0,1 0-1,-1-1 1,0 1 0,0 0 0,1-1-1,-1 1 1,1 0 0,-1-1 0,1 1-1,-1 0 1,1-1 0,-1 1 0,1-1-1,-1 1 1,1-1 0,-1 1-1,2 0 1,0-1 13,0 1 0,0-1 0,-1 0 0,1 1 0,0-1 0,0 0 0,0 0 0,-1 0 0,1 0 0,0-1 1,0 1-1,-1 0 0,4-2 0,7-2 53,-1-1 0,0-1 0,0 0 0,0-1 0,0 0 0,-1 0 0,-1-1 0,1-1 0,-1 1 0,14-19 0,30-25 111,-57 78-683,-24 35 583,19-45-61,2-1 1,-11 31 0,18-45-19,0-1 1,0 0 0,0 0-1,0 1 1,0-1-1,0 0 1,-1 0 0,1 1-1,0-1 1,0 0-1,0 0 1,0 1-1,1-1 1,-1 0 0,0 0-1,0 1 1,0-1-1,0 0 1,0 0 0,0 1-1,0-1 1,0 0-1,0 0 1,1 1 0,-1-1-1,0 0 1,0 0-1,0 0 1,0 1 0,1-1-1,-1 0 1,0 0-1,0 0 1,1 0 0,-1 0-1,0 1 1,0-1-1,1 0 1,-1 0 0,0 0-1,0 0 1,1 0-1,16-2 55,15-10-641,8-20-5705,-25 14 587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15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9 115 17296,'0'0'6193,"12"-3"-5691,13-4-346,45-18 1,-59 20-128,-1 0 0,0 0 0,0-1 1,0-1-1,0 1 0,-1-1 1,0-1-1,8-9 0,-18 17-9,1 1-1,0-1 1,-1 0 0,1 0-1,-1 0 1,1 0-1,0 0 1,-1 0-1,1 0 1,0 0 0,-1-1-1,1 1 1,0 0-1,-1 0 1,1 0 0,0 0-1,-1 0 1,1-1-1,0 1 1,-1 0-1,1 0 1,0 0 0,0-1-1,-1 1 1,1 0-1,0 0 1,0-1 0,-1 1-1,1 0 1,0-1-1,0 1 1,0 0-1,0-1 1,-1 1 0,1 0-1,0-1 1,0 1-1,0 0 1,0-1 0,0 1-1,0-1 1,0 1-1,0 0 1,0-1-1,0 1 1,0 0 0,0-1-1,0 1 1,0 0-1,1-1 1,-1 1-1,0 0 1,0-1 0,0 1-1,0 0 1,1-1-1,-1 1 1,0 0 0,1-1-1,-33 10 296,15 0-235,1-1 1,1 2-1,-1 0 1,2 1-1,0 0 1,0 1 0,1 1-1,0 0 1,1 0-1,-11 17 1,23-30-82,-1 1 1,1 0 0,-1-1-1,1 1 1,0 0 0,-1-1-1,1 1 1,0 0 0,0-1-1,-1 1 1,1 0 0,0 0-1,0-1 1,0 1 0,0 0-1,0 0 1,0-1 0,0 1-1,0 0 1,0 0 0,0 0-1,0-1 1,1 1 0,-1 0-1,0-1 1,0 1 0,2 1-1,19 6-56,40-11-435,-54 2 330,56-13-2949,-21-1-1828,11-10-6667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16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17040,'0'0'3171,"0"11"-2872,-1 81 575,5 162 633,-3-247-1460,0 0 0,0 0 0,1-1-1,0 1 1,5 8 0,-5-11 199,-1-6-48,-9-24-181,-2 4-754,0 1 1,-2 1-1,-25-36 0,18 28 588,53 30 576,43 8-752,-26-9-3664,-10-1-3020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16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10 12876,'-8'1'3764,"-2"0"-3289,1 1 1,-1 0-1,1 1 1,0 0-1,0 0 1,0 1-1,0 0 1,-13 9 0,18-10-381,0 0 0,-1 0 0,1 0 0,1 0 0,-1 1 0,0-1 0,1 1 0,0 0 0,-1 0 1,2 1-1,-1-1 0,0 1 0,1-1 0,0 1 0,0 0 0,0 0 0,1 0 0,0 0 0,-2 9 1,3-12-100,0-1 1,0 0-1,0 0 1,0 0-1,1 1 1,-1-1-1,0 0 1,1 0-1,-1 0 1,0 0 0,1 0-1,-1 1 1,1-1-1,0 0 1,-1 0-1,1 0 1,0 0-1,0-1 1,-1 1-1,1 0 1,0 0-1,0 0 1,0-1 0,2 2-1,0 0 35,0-1 0,1 0 0,-1 0 0,0 0 0,1 0 0,-1 0 0,1-1 0,5 1 0,3-1 297,0-1-1,-1 0 1,1 0 0,18-6 0,-14 2 20,0-2 1,-1 1-1,1-2 0,-1 0 1,-1-1-1,0-1 1,0 0-1,-1-1 1,0 0-1,17-21 1,-29 31-313,0 0 1,0 0 0,0 0-1,0 0 1,0 0 0,0-1-1,0 1 1,-1 0 0,1-1-1,-1 1 1,1 0 0,-1-1-1,1 1 1,-1-1 0,0 1-1,1-1 1,-1 1 0,0-1 0,0 1-1,0-1 1,-1-2 0,1 3-27,-1 0 1,0 0-1,1 1 1,-1-1-1,0 0 1,0 0-1,0 0 1,0 1 0,0-1-1,0 0 1,0 1-1,0-1 1,0 1-1,0-1 1,0 1-1,0-1 1,0 1-1,0 0 1,0 0 0,0-1-1,-2 1 1,-2 0-242,0-1 1,0 1 0,0 0 0,0 1-1,0-1 1,0 1 0,0 0-1,0 0 1,0 1 0,0 0 0,-7 3-1,-21 17-5048,22-16-252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17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44 14061,'0'0'6785,"0"10"-6443,-18 138 1009,8-79-623,-2 86 1,21-164 1808,2-11-1567,-2-13-1025,-2-1-1,-1-1 1,-2 1-1,0-66 1,-3 105 36,1 0 1,0 0 0,-1 0-1,1 0 1,1 0 0,-1-1-1,1 1 1,0-1-1,0 0 1,0 0 0,0 0-1,1 0 1,0 0 0,0-1-1,0 0 1,0 0-1,0 0 1,1 0 0,-1-1-1,1 1 1,0-1 0,-1 0-1,1 0 1,0-1-1,0 0 1,0 0 0,1 0-1,-1 0 1,0-1 0,0 0-1,0 0 1,1 0-1,-1-1 1,0 1 0,0-1-1,0-1 1,0 1 0,0-1-1,0 0 1,0 0-1,-1 0 1,8-5 0,-2-1 122,-1-1 0,-1 0 0,0-1 0,0 0 0,-1 0 0,0-1 0,0 1 0,-1-1 1,-1-1-1,0 1 0,-1-1 0,0 0 0,0 0 0,-1 0 0,-1-1 0,0 1 0,0-25 0,-2 37-103,0-1-1,0 1 0,1 0 0,-1-1 0,0 1 1,0-1-1,0 1 0,0 0 0,0-1 0,0 1 1,0-1-1,0 1 0,0-1 0,0 1 0,0 0 1,0-1-1,0 1 0,-1-1 0,1 1 1,0 0-1,0-1 0,0 1 0,-1-1 0,1 1 1,0 0-1,0-1 0,-1 1 0,1 0 0,0 0 1,0-1-1,-1 1 0,1 0 0,0 0 0,-1-1 1,1 1-1,-1 0 0,1 0 0,0 0 0,-1-1 1,-13 14-195,-10 29-26,20-32 202,-33 88-26,34-90 36,1 1 1,0-1-1,1 1 0,0-1 1,0 1-1,0-1 0,1 1 0,1 0 1,2 14-1,-2-21 7,0-1 1,0 0-1,0 1 0,0-1 1,1 0-1,-1 0 0,0 0 1,1 0-1,-1 0 1,0-1-1,1 1 0,-1 0 1,1 0-1,0-1 0,-1 1 1,1-1-1,-1 0 0,1 1 1,0-1-1,-1 0 0,1 0 1,0 0-1,-1 0 1,1 0-1,0-1 0,-1 1 1,4-1-1,46-10 174,-11-10-89,-34 17-82,0 0 1,0 0 0,0 1 0,0 0 0,1 0 0,0 1-1,-1 0 1,1 0 0,11-2 0,-17 5-14,0-1-1,-1 1 1,1-1 0,-1 0 0,1 1-1,-1-1 1,1 1 0,-1-1 0,1 1-1,-1-1 1,1 1 0,-1 0 0,0-1 0,1 1-1,-1 0 1,0-1 0,1 1 0,-1 0-1,0-1 1,0 1 0,0 0 0,0-1-1,0 1 1,0 0 0,0-1 0,0 1-1,0 0 1,0 0 0,0 31-79,-1-22-55,-2 25-1450,-1-2-4609,10-43-6453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17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52 8456,'0'0'6967,"11"5"-5777,-5-2-1136,38 15 1988,-41-17-1819,-1-1 0,1 1-1,-1-1 1,1 1 0,-1-1 0,0 0-1,1 0 1,-1-1 0,1 1 0,-1 0 0,1-1-1,-1 1 1,1-1 0,-1 0 0,0 0 0,0 0-1,1 0 1,-1 0 0,0 0 0,3-3-1,18-31 2583,-18 14-1725,-5 20-1058,0 1-1,0-1 0,0 1 0,0-1 0,0 1 1,-1-1-1,1 1 0,0-1 0,0 1 1,-1-1-1,1 1 0,0-1 0,-1 1 1,1 0-1,0-1 0,-1 1 0,1 0 1,0-1-1,-1 1 0,1 0 0,-1-1 1,1 1-1,-1 0 0,1 0 0,-1-1 0,1 1 1,-1 0-1,1 0 0,-1 0 0,1 0 1,-1 0-1,0 0 0,-5 0-39,0 0 0,1 0 0,-1 1 0,0 0 0,1 0 0,-1 1 0,1 0 0,-1 0 0,1 0 0,0 0 0,0 1 0,0 0 0,0 0 0,0 0 0,1 1 0,-1-1 0,1 1 0,-5 5 0,4-3-5,0-1-1,0 1 1,1 0 0,-1 0 0,1 0 0,0 0-1,1 1 1,0 0 0,0-1 0,0 1-1,1 0 1,0 1 0,-2 13 0,4-19 8,0 0 0,0-1 1,1 1-1,-1 0 0,0 0 0,1-1 1,-1 1-1,1-1 0,0 1 0,0 0 1,-1-1-1,1 0 0,0 1 1,0-1-1,0 1 0,0-1 0,1 0 1,-1 0-1,0 1 0,0-1 0,1 0 1,-1 0-1,1-1 0,-1 1 0,1 0 1,-1 0-1,1-1 0,0 1 0,-1-1 1,1 1-1,0-1 0,-1 0 0,1 1 1,0-1-1,0 0 0,2-1 1,7 2-496,-1-1 1,1-1 0,-1 0 0,20-4 0,17-13-4242,1-8-4880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18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8648,'0'0'12172,"0"9"-11841,0 14-169,1 68 904,-1-89-1034,1 0 0,-1-1 0,1 1 1,-1 0-1,1-1 0,0 1 0,0-1 1,-1 1-1,1-1 0,0 1 0,0-1 1,1 0-1,-1 1 0,0-1 1,0 0-1,1 0 0,-1 0 0,0 0 1,1 0-1,-1 0 0,1 0 0,-1-1 1,1 1-1,0 0 0,-1-1 0,1 1 1,0-1-1,-1 0 0,1 0 0,0 1 1,-1-1-1,1 0 0,0 0 1,0-1-1,-1 1 0,1 0 0,0 0 1,-1-1-1,1 1 0,3-2 0,4-1 265,0 0 0,0 0 0,-1 0 0,1-1-1,-1-1 1,9-5 0,27-25 306,-33 24-549,0 2 1,1 0-1,0 0 0,0 1 1,19-8-1,-31 15-64,1 1-1,0 0 1,-1 0 0,1 0 0,0 0-1,0 1 1,-1-1 0,1 0 0,0 0-1,-1 0 1,1 0 0,0 1 0,-1-1 0,1 0-1,0 1 1,-1-1 0,1 0 0,-1 1-1,1-1 1,-1 1 0,1-1 0,-1 1-1,1-1 1,-1 1 0,1-1 0,-1 1-1,0 0 1,1-1 0,-1 1 0,0 0-1,1-1 1,-1 1 0,0 0 0,0-1-1,0 1 1,0 0 0,0-1 0,0 1-1,0 0 1,0-1 0,0 1 0,0 1-1,3 42 153,-2-30-105,-1-12-35,0-1-1,0 1 1,0 0-1,0-1 0,0 1 1,1-1-1,-1 1 1,1 0-1,-1-1 1,1 1-1,0-1 0,0 1 1,-1-1-1,1 0 1,0 1-1,0-1 1,0 0-1,1 0 0,-1 1 1,0-1-1,0 0 1,1 0-1,-1 0 1,0 0-1,1-1 0,-1 1 1,1 0-1,-1-1 1,1 1-1,-1-1 1,3 1-1,-1-1 46,1 0 1,-1 0-1,1-1 1,-1 0-1,0 1 1,1-1-1,-1 0 1,0-1-1,0 1 1,0 0-1,0-1 1,0 0-1,0 0 1,4-3-1,119-110 765,-126 114-826,1 0 0,0 1 1,0-1-1,0 0 0,0 0 0,0 1 1,0-1-1,0 0 0,0 1 0,0-1 1,0 1-1,0 0 0,1-1 0,-1 1 1,0 0-1,0 0 0,0-1 0,0 1 1,1 0-1,0 0 0,-1 1 13,0-1 0,-1 1-1,1-1 1,0 1 0,-1-1-1,1 1 1,-1-1 0,1 1-1,0 0 1,-1-1 0,1 1-1,-1 0 1,0-1 0,1 1-1,-1 0 1,0 0 0,1 0 0,-1-1-1,0 1 1,0 0 0,1 1-1,-1 57-67,0-42-217,-2-9-1242,-3-10-1672,-3-16-2530,2-5-1450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18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1569,'0'0'18514,"24"54"-20628,-8-49-2594,1-5-3652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19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13421,'0'0'4612,"-2"8"-2749,-17 62-1116,7-34 20,2 1 1,2 1 0,2 0 0,-3 52 0,9 37 406,3-168-1194,-1 22-260,0 1 1,-4-38-1,3 58 216,0 1 0,-1-1 0,1 0 0,0 0 0,0 0 0,0-1 0,0 1 1,0 0-1,1 0 0,-1 0 0,1-1 0,-1 1 0,1-1 0,-1 1 0,1-1 0,0 0 0,0 0 1,0 1-1,-1-1 0,1 0 0,0-1 0,0 1 0,1 0 0,-1-1 0,0 1 0,4 0 0,59 4-35,-60-5 114,1 0 36,1-1-1,-1 0 1,0-1 0,1 1-1,-1-1 1,0-1-1,0 1 1,0-1 0,9-6-1,-12 8 10,0-1 0,0 0 0,0 0-1,-1 0 1,1 0 0,-1 0 0,1 0 0,-1-1-1,0 1 1,0-1 0,0 0 0,0 1-1,-1-1 1,1 0 0,-1 0 0,0 0 0,1 0-1,-1-1 1,-1 1 0,2-4 0,-19 14-76,14-4-3,-1 1 1,1 0 0,0 0-1,0 0 1,0 0-1,1 0 1,0 0-1,-1 1 1,1-1 0,1 1-1,-1 0 1,1-1-1,0 1 1,0 0 0,0 0-1,0 9 1,1-12-29,0 0 0,1 1-1,-1-1 1,0 0 0,1 0 0,0 1 0,-1-1 0,1 0 0,0 0 0,0 0 0,0 0-1,1 0 1,-1 0 0,0 0 0,1 0 0,-1-1 0,1 1 0,0-1 0,-1 1-1,1-1 1,0 1 0,0-1 0,0 0 0,0 0 0,0 0 0,0 0 0,0 0 0,0 0-1,1-1 1,-1 1 0,0-1 0,0 0 0,1 1 0,-1-1 0,0 0 0,1 0-1,1-1 1,0 1 51,0 0 0,0 0-1,0 0 1,-1-1-1,1 1 1,0-1 0,0 0-1,-1 0 1,1 0-1,-1-1 1,1 0 0,-1 1-1,1-1 1,2-3-1,-4 4 75,-1-1 0,0 1 0,1-1 0,-1 0 1,0 0-1,0 0 0,0 1 0,-1-1 0,1 0 0,0 0 0,-1 0 0,1 0 0,-1 0 0,0 0 0,0-1 0,0 1 0,0 0 0,0 0 0,0 0 0,0 0 0,0 0 0,-1 0 0,1 0 0,-1 0 0,0 0 0,0 0 0,1 0 0,-3-2 0,-7-15 211,7 15-182,0 0 0,1 0 1,0 0-1,0-1 1,0 1-1,0-1 1,-1-7-1,28 12-662,66 10-5002,-51-7 309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8:55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4516,'0'0'18183,"-2"9"-18119,-8 120-62,8-76-574,-14 79-1,3-95-1466,12-36 1800,0 0 1,1 0-1,-1 0 1,0 0-1,0 0 0,0 0 1,0 0-1,0-1 1,0 1-1,0 0 1,0 0-1,0-1 1,0 1-1,0-1 0,0 1 1,0-1-1,0 1 1,-1-1-1,1 0 1,0 0-1,0 1 1,0-1-1,-1 0 0,1 0 1,0 0-1,0 0 1,-1 0-1,-1-1 1,-11-4-3328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19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4324,'0'0'12892,"-8"7"-11659,2-2-1039,0 1-1,1 0 1,0 0 0,1 0-1,-1 1 1,1-1-1,0 1 1,1 0-1,0 0 1,0 1-1,0-1 1,1 1-1,0-1 1,1 1-1,-2 11 1,-1 83 567,3-57-242,-7 52 0,31-161 3701,15-56-4458,-30 89 108,-2 8-167,0 0 0,2 1 0,16-34 0,-24 54 247,1 1 0,0 0 0,0-1 0,0 1 1,0 0-1,0 0 0,0-1 0,0 1 0,0 0 1,1 0-1,-1 0 0,0 1 0,0-1 0,1 0 1,-1 0-1,1 1 0,-1-1 0,1 1 0,-1-1 1,1 1-1,-1 0 0,1-1 0,0 1 1,-1 0-1,1 0 0,-1 0 0,1 0 0,-1 0 1,1 1-1,0-1 0,-1 0 0,1 1 0,-1-1 1,1 1-1,-1 0 0,0-1 0,1 1 0,-1 0 1,0 0-1,1 0 0,-1 0 0,0 0 0,0 0 1,0 0-1,0 0 0,0 1 0,0-1 0,0 0 1,0 1-1,0-1 0,-1 0 0,1 1 0,0-1 1,-1 1-1,0-1 0,1 1 0,-1-1 0,0 1 1,1 0-1,-1 1 0,0 2 66,0 0-1,-1 0 1,1 0-1,-1 0 1,0 0 0,0 0-1,0 0 1,-1-1-1,0 1 1,0-1 0,0 1-1,0-1 1,-1 0-1,1 1 1,-1-1 0,0-1-1,-1 1 1,1 0-1,-1-1 1,1 1 0,-9 4-1,6-3-7,0-1 0,-1-1-1,1 1 1,-1-1 0,0 0 0,0 0-1,0-1 1,0 0 0,0 0-1,0-1 1,-1 0 0,1 0 0,0-1-1,-9 0 1,15 0-134,1 0 0,0 0-1,-1-1 1,1 1 0,0 0-1,-1 0 1,1-1 0,0 1-1,0 0 1,-1-1 0,1 1-1,0 0 1,0-1 0,-1 1-1,1 0 1,0-1 0,0 1-1,0-1 1,0 1 0,0 0-1,0-1 1,-1 1 0,1-1-1,0 1 1,0 0 0,0-1-1,0 1 1,0-1 0,1 1-1,-1 0 1,0-1 0,0 1-1,0-1 1,0 1 0,0 0 0,1-1-1,-1 1 1,0-1 0,7-15-6271,11-2-4653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0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50 14446,'0'0'8552,"9"1"-8077,30 5-166,-36-6-238,0 0-1,0 0 1,0 0-1,0-1 1,-1 1-1,1-1 0,0 0 1,0 0-1,-1 0 1,1 0-1,0-1 0,-1 1 1,1-1-1,-1 1 1,3-3-1,-4 3-5,0 0-1,1 0 1,-1 0-1,0 1 1,0-1 0,0 0-1,0 0 1,-1 0-1,1 0 1,0-1 0,0 1-1,0 0 1,-1 0 0,1 0-1,-1-1 1,1 1-1,-1 0 1,0-1 0,1 1-1,-1 0 1,0-1-1,0 1 1,0 0 0,0-1-1,0 1 1,0 0-1,0-1 1,-1-1 0,-2 2-78,0 0 0,-1 0 0,1 1 0,-1-1 1,1 1-1,-1 0 0,1 0 0,-1 0 0,1 0 1,-1 1-1,1-1 0,-1 1 0,1 0 0,-5 2 0,1 0-10,1 1 0,0 0-1,0 1 1,0 0-1,1 0 1,0 0-1,0 0 1,-6 8-1,9-10 7,-1 0-1,1 0 0,0-1 0,1 1 1,-1 0-1,0 1 0,1-1 1,0 0-1,-1 0 0,1 1 0,0-1 1,1 0-1,-1 1 0,1-1 0,0 1 1,-1-1-1,1 1 0,1-1 0,0 6 1,0-7-78,0-1 0,0 0 0,0 0 0,1 1 0,-1-1 0,0 0 0,1 0 0,-1 0 0,1 0 0,-1 0 0,1-1 0,0 1 0,-1 0 0,1-1 0,0 1 0,-1-1 0,1 0 0,0 1 0,0-1 0,-1 0 0,1 0 0,0 0 0,0 0 0,-1 0 0,3-1 0,46-10-5694,-22-4-190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0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13965,'0'0'5232,"-11"7"-4181,2-1-767,-1 2-1,1-1 0,0 1 0,1 1 0,-1 0 0,-6 10 0,12-15-295,-1 1 1,1 0 0,0 0-1,0 1 1,1-1 0,0 1 0,0-1-1,0 1 1,0-1 0,1 1-1,0 0 1,0 0 0,1 0-1,0 0 1,0 0 0,0 0-1,1 6 1,0-11-1,0 0-1,-1 0 1,1 0-1,0 0 1,0-1-1,-1 1 1,1 0-1,0 0 1,0 0-1,0-1 1,0 1-1,0 0 1,1-1-1,-1 1 1,0-1-1,0 1 1,0-1-1,0 0 1,1 0-1,-1 1 1,0-1-1,0 0 1,2 0-1,35 2 252,-29-1-269,-5-1 22,0 0 0,0 0 0,0 1 0,0 0-1,0 0 1,0 0 0,0 0 0,-1 1-1,1-1 1,5 4 0,-8-4 76,0 0 0,0-1 0,0 1-1,-1 0 1,1 0 0,0 0 0,-1 0 0,1 0-1,-1 0 1,1 0 0,-1 0 0,1 0 0,-1 1 0,0-1-1,1 0 1,-1 0 0,0 0 0,0 0 0,0 0 0,0 1-1,0-1 1,0 0 0,0 0 0,-1 0 0,1 0 0,0 1-1,0-1 1,-1 0 0,1 0 0,-1 0 0,1 0-1,-1 0 1,0 0 0,1 0 0,-1 0 0,0 0 0,0 0-1,1-1 1,-1 1 0,-2 1 0,4-8 2841,-1 6-2971,0-1 0,0 1 1,0-1-1,0 0 0,0 1 1,0-1-1,0 1 0,0-1 0,0 1 1,0-1-1,0 1 0,0-1 1,0 1-1,1-1 0,-1 1 1,0-1-1,0 1 0,1-1 1,-1 1-1,0-1 0,1 1 1,-1-1-1,0 1 0,1 0 1,-1-1-1,1 1 0,-1-1 0,1 1 1,-1 0-1,0 0 0,1-1 1,-1 1-1,1 0 0,0 0 1,-1 0-1,1-1 0,-1 1 1,1 0-1,-1 0 0,1 0 1,-1 0-1,1 0 0,-1-9-13898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1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13901,'0'0'4180,"0"5"-3219,-2 19-524,-1 0-1,-1-1 1,-15 45 0,5-17-43,6-24 88,1-4 2084,14-38 487,67-161-1494,-67 184-1777,-4-4 219,1 0-1,0 0 1,0 0 0,0-1-1,0 1 1,0-1-1,8 5 1,-4-6 22,0-1 0,-1 0 1,1 0-1,0-1 0,0 0 0,0 0 1,0 0-1,0-1 0,0-1 0,0 1 1,-1-1-1,1-1 0,-1 1 1,1-1-1,-1-1 0,0 1 0,0-1 1,0 0-1,-1-1 0,0 0 1,1 0-1,-2 0 0,1 0 0,9-13 1,-8 5 182,-18 13-240,-19 12-218,22-7 228,1 0 0,0 0 0,1 1 1,-1 0-1,1 0 0,-7 9 0,11-12 13,-1 0-1,1-1 0,1 1 0,-1 0 0,0 0 1,1 0-1,-1 1 0,1-1 0,0 0 1,0 0-1,1 1 0,-1-1 0,0 1 1,1-1-1,0 0 0,0 1 0,0-1 1,1 7-1,0-9 15,-1 0 0,1 0 0,-1-1 0,1 1 0,0 0 0,-1 0 0,1 0 0,0-1 0,0 1 0,0 0 0,-1-1 0,1 1 0,0 0 0,0-1 0,0 1 0,0-1 0,0 0 0,0 1 0,0-1 0,0 0 0,0 0 0,0 1 0,1-1 0,0 0 0,33 0 37,-25 0-139,-4 0-367,0-1 0,1 0 0,-1 0 0,0-1 1,0 0-1,0 0 0,0 0 0,0-1 0,-1 0 0,1 0 0,-1 0 1,0-1-1,9-6 0,-5 1-1264,0 0 0,0 0 0,-1 0 0,0-1 1,0-1-1,6-10 0,6-18-6251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2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34 10122,'0'0'15059,"-7"13"-14829,0-1-143,1 0 1,0 0-1,2 1 1,-1 0-1,1 0 1,1 0 0,0 0-1,1 1 1,0 19-1,-1 29 87,2-37-204,0 0 0,1 0 0,5 31 0,-5-56 18,0 0 1,0 0 0,0 0 0,1 0 0,-1 0 0,0 0-1,0-1 1,0 1 0,0 0 0,0 0 0,0 0 0,0 0 0,0 0-1,0 0 1,0 0 0,0 0 0,0 0 0,1 0 0,-1 0-1,0 0 1,0 0 0,0 0 0,0 0 0,0 0 0,0 0-1,0 0 1,0 0 0,0 0 0,0 1 0,0-1 0,0 0 0,0 0-1,1 0 1,-1 0 0,0 0 0,0 0 0,0 0 0,0 0-1,0 0 1,0 0 0,0 0 0,0 0 0,0 0 0,0 0-1,0 0 1,0 1 0,4-16-34,0-19 81,-4 18-66,1 11 65,-1 1-1,1-1 0,-1 0 1,0 1-1,0-1 1,-1 0-1,0 0 1,1 1-1,-1-1 0,-1 1 1,1-1-1,-1 1 1,0-1-1,0 1 1,0 0-1,0 0 0,-1 0 1,-4-5-1,5 7-610,3 3-54,10 9-761,22 16-1665,-21-21 1107,0 0 0,-1-1-1,2 0 1,-1-1 0,0-1 0,1 1-1,21-1 1,17-3-837,-49 1 3281,0 0-1,0-1 1,0 1 0,0-1 0,0 0 0,-1 0-1,1 1 1,0-1 0,0 0 0,0-1 0,-1 1-1,1 0 1,-1 0 0,1-1 0,-1 1-1,1-1 1,-1 1 0,0-1 0,0 1 0,0-1-1,0 0 1,0 0 0,0 0 0,0 1-1,0-4 1,-1 4-185,1 0 0,-1 0 0,0 0 0,0 0 0,0 0 0,0 0 0,0 0 0,0 0 0,0 0 0,0 0 0,0 1 0,-1-1 0,1 0 0,0 0 0,-1 0 0,1 0 0,0 0 0,-1 0 0,1 0 1,-1 0-1,0 1 0,1-1 0,-1 0 0,0 0 0,-1 0 0,-22-6 1288,19 8-1509,0-1 1,0 1 0,1 0 0,-1 0-1,0 1 1,0-1 0,0 1 0,1 0-1,-1 0 1,-6 5 0,9-6-40,-1 1 1,1 0 0,0-1-1,0 1 1,0 0-1,0 0 1,0 0 0,0 0-1,0 1 1,1-1-1,-1 0 1,1 1 0,0-1-1,-1 1 1,1-1-1,0 1 1,0 0 0,1-1-1,-1 1 1,0 4 0,2-6-37,-1 0 0,1 0 1,0 0-1,0-1 1,-1 1-1,1 0 1,0-1-1,0 1 1,0-1-1,0 1 1,0-1-1,0 1 1,0-1-1,0 0 1,0 0-1,0 1 1,0-1-1,0 0 1,0 0-1,0 0 1,0 0-1,0 0 1,0 0-1,0 0 1,2-1-1,30 0 362,-21-2-461,-1-1 0,0 0 0,0 0 0,-1-1 0,1 0 0,-1-1 0,0 0 0,0-1 0,-1 0 0,10-9 0,12-8-2583,-28 26 71,-6 9 2132,-6 10 884,7-19-331,1 0-1,0 0 0,0 0 1,1 0-1,-1 0 1,0 0-1,1 1 0,-1-1 1,1 0-1,-1 0 1,1 0-1,0 1 0,0 1 1,0-3-13,1 0 0,-1-1 0,0 1 0,0-1 0,1 1 0,-1-1 0,0 1 0,1-1 0,-1 1 0,0-1 0,1 1 0,-1-1 0,1 1 0,-1-1 0,1 0 0,-1 1 0,1-1 0,-1 0 0,1 0 0,-1 1-1,1-1 1,-1 0 0,1 0 0,0 0 0,-1 1 0,1-1 0,-1 0 0,1 0 0,1 0 0,2-1 145,0 1-1,0-1 1,0 0-1,0 0 1,0 0-1,0-1 1,0 1-1,-1-1 0,1 0 1,0 0-1,-1 0 1,4-4-1,10-9-162,-1 0 0,-1-1 1,-1-1-1,0-1 0,-1 0 0,-1 0 0,-1-2 0,-1 1 0,0-1 0,-2-1 0,0 1 0,8-37 0,-65 159-911,42-85 892,1 1-1,1-1 0,1 1 1,1 0-1,0 1 0,1 28 1,1-46-31,1 0 1,0 0-1,0 0 0,0 0 1,0 0-1,0 0 1,0 0-1,0 0 1,1 0-1,-1 0 0,0 0 1,0 0-1,1 0 1,-1 0-1,1 0 0,-1 0 1,1 0-1,-1 0 1,1-1-1,-1 1 0,1 0 1,0 0-1,0-1 1,-1 1-1,1 0 1,0-1-1,0 1 0,0-1 1,-1 1-1,1-1 1,0 1-1,0-1 0,0 0 1,0 1-1,0-1 1,0 0-1,0 0 1,0 0-1,0 0 0,0 0 1,0 0-1,0 0 1,0 0-1,2 0 0,-1-1 18,0 1 0,0-1-1,0 0 1,0 0 0,0 0-1,0 0 1,-1 0-1,1 0 1,0 0 0,-1 0-1,1-1 1,0 1 0,-1-1-1,0 1 1,1-1 0,-1 0-1,0 1 1,0-1-1,0 0 1,0 0 0,1-2-1,0-5 7,0 0 0,-1 0 0,0 0 0,0-1 0,-2-9 0,1 7-115,-6 17-521,-2 8 510,8-11 93,-1 1 1,1-1-1,0 0 0,-1 1 0,1-1 0,0 1 0,0-1 0,1 0 0,-1 1 0,0-1 0,1 0 0,0 1 0,-1-1 0,1 0 1,0 0-1,0 0 0,0 1 0,0-1 0,1 0 0,-1 0 0,0-1 0,4 5 0,-2-4 11,0 0 0,1 0 1,-1 0-1,0-1 0,1 1 0,0-1 0,-1 0 0,1 0 1,0 0-1,-1 0 0,1 0 0,0-1 0,4 0 0,2 0-4,0 0 0,0-1 0,0 0 0,1 0 0,-2-1 0,1-1 0,0 0 0,0 0 0,-1-1 0,11-5 0,4-11-592,-37 38-203,9-12 801,-23 40 313,25-43-309,1-1 0,0 0-1,0 1 1,1-1-1,-1 1 1,0 0-1,1-1 1,0 1 0,-1-1-1,1 1 1,0 0-1,0-1 1,1 1-1,-1 0 1,1-1 0,-1 1-1,2 3 1,-1-5-77,-1-1 1,1 1-1,-1 0 0,1 0 1,0-1-1,0 1 0,-1-1 1,1 1-1,0-1 0,0 1 1,0-1-1,0 1 1,0-1-1,-1 0 0,1 0 1,0 1-1,0-1 0,0 0 1,0 0-1,0 0 0,0 0 1,0 0-1,0 0 1,0 0-1,0 0 0,0 0 1,0-1-1,0 1 0,-1 0 1,1-1-1,0 1 0,2-1 1,27-17-3863,-9-4-891,1-5-2648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3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13677,'-11'0'3747,"4"0"-1729,0 6-1569,3 8-225,4 3-192,0 4-32,0 1-897,11-1-1601,2 0-2851,3-2-2947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3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12364,'0'0'12993,"-2"10"-11754,-1 3-928,2-7-142,-1 0 0,1 0 0,1 0 1,-1 0-1,1 0 0,1 10 0,-1-14-150,1 0 1,-1 0 0,1 0 0,0 1-1,0-1 1,0 0 0,0-1-1,0 1 1,0 0 0,0 0-1,1 0 1,-1-1 0,1 1 0,-1-1-1,1 1 1,-1-1 0,1 1-1,0-1 1,0 0 0,0 0 0,0 0-1,0 0 1,0 0 0,0-1-1,3 2 1,11 1-63,0 0-1,0-1 1,0-1-1,0-1 1,0 0 0,1-1-1,-1 0 1,0-2-1,22-5 1,-12 3-108,1 0 1,34 0-1,-60 6 195,-1-1-1,1 0 1,-1 0 0,1 1 0,-1-1-1,0 0 1,1 0 0,-1 1-1,1-1 1,-1 0 0,0 1 0,1-1-1,-1 1 1,0-1 0,0 1-1,1-1 1,-1 0 0,0 1 0,0-1-1,0 1 1,1-1 0,-1 1 0,0-1-1,0 1 1,0-1 0,0 1-1,0-1 1,0 1 0,0-1 0,0 1-1,0-1 1,0 1 0,0-1 0,-1 1-1,1-1 1,0 1 0,0-1-1,-1 2 1,1-2-41,0 1 0,-1-1 0,1 1-1,0 0 1,0-1 0,0 1 0,-1-1 0,1 1-1,0 0 1,0-1 0,0 1 0,0 0 0,0-1-1,0 1 1,0 0 0,1-1 0,-1 1 0,0-1-1,0 1 1,0 0 0,1-1 0,-1 1 0,0-1-1,1 1 1,-1-1 0,0 1 0,1-1 0,-1 1-1,1-1 1,-1 1 0,1-1 0,-1 1 0,1-1-1,-1 0 1,1 1 0,-1-1 0,1 0 0,-1 1-1,1-1 1,0 0 0,-1 0 0,2 1 0,-2-1-41,16-2-3208,-3-2-2679,8-8-8964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4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18097,'0'0'5344,"4"9"-5312,-1 3 0,-1 0-1,0 1 1,-1-1 0,0 1 0,-1-1-1,-2 19 1,0 16-83,2-46 47,0 1 1,0 0-1,0 0 1,0 0-1,1 0 1,-1-1 0,0 1-1,1 0 1,-1 0-1,1-1 1,-1 1-1,1 0 1,0-1 0,0 1-1,0 0 1,0-1-1,0 1 1,0-1-1,0 0 1,1 1-1,-1-1 1,0 0 0,3 2-1,-2-2 97,1-1 0,-1 1 0,1 0 1,-1-1-1,1 1 0,0-1 0,-1 0 0,1 0 0,0 0 0,-1 0 0,1 0 0,-1 0 0,1-1 0,0 1 1,-1-1-1,5-2 0,0 0 229,1-1 0,-1 0 0,-1 0 0,1-1 0,-1 0 0,1 0 0,-2-1 0,1 1 0,0-1 0,-1-1 0,0 1 0,4-9 0,1 1-47,-2-1 0,0 0 1,-1 0-1,10-30 0,-12 12-330,-8 27-458,-3 19-114,4-8 557,0 0 0,1 0 0,0 0 0,0 0 0,0 0 0,1 0 0,-1 7 0,2-11 67,-1 0 0,0 0-1,0-1 1,0 1 0,0 0 0,0 0-1,1-1 1,-1 1 0,0 0-1,1 0 1,-1-1 0,1 1 0,-1 0-1,1-1 1,-1 1 0,1 0 0,-1-1-1,1 1 1,-1-1 0,1 1 0,1 0-1,-1-1 7,0 0 0,1 1 0,-1-1 0,0 0 0,1 0 0,-1 0 0,1 0 0,-1 0-1,1 0 1,-1 0 0,0 0 0,1-1 0,-1 1 0,0 0 0,1-1 0,2-1 0,11-6 38,0-2 0,0 0 0,-1 0 0,0-2 1,-1 1-1,-1-2 0,20-23 0,-1 3 35,-31 33-80,0-1 0,0 1 0,0 0-1,0 0 1,0 0 0,0-1-1,0 1 1,0 0 0,1 0 0,-1 0-1,0 0 1,0 0 0,0-1 0,0 1-1,0 0 1,0 0 0,1 0-1,-1 0 1,0 0 0,0 0 0,0-1-1,0 1 1,0 0 0,1 0 0,-1 0-1,0 0 1,0 0 0,0 0-1,1 0 1,-1 0 0,0 0 0,0 0-1,0 0 1,1 0 0,-1 0 0,0 0-1,0 0 1,0 0 0,0 0-1,1 0 1,-1 0 0,0 0 0,0 0-1,0 1 1,0-1 0,1 0-1,-1 0 1,0 0 0,0 0 0,0 0-1,0 0 1,0 0 0,1 1 0,-1-1-1,0 0 1,0 0 0,0 0-1,0 0 1,0 1 0,0-1 0,0 0-1,0 0 1,0 0 0,0 1 0,0-1-1,0 0 1,0 0 0,0 1-1,-1 22-158,-11 30 200,11-47-19,-7 20 104,2 0 0,0 0 1,-2 46-1,8-72-112,-1 1-1,1-1 1,0 1 0,0-1-1,0 1 1,0-1 0,0 1-1,0-1 1,0 1 0,0-1-1,0 1 1,1-1 0,-1 1-1,0-1 1,0 1 0,0-1-1,0 0 1,1 1 0,-1-1-1,0 1 1,0-1 0,1 1-1,-1-1 1,0 0 0,1 1-1,-1-1 1,1 0 0,-1 1-1,0-1 1,1 0 0,-1 0-1,1 1 1,-1-1 0,1 0-1,-1 0 1,1 0 0,-1 0-1,1 1 1,21-11 383,16-24-37,-32 28-762,-1-1-1,0 1 0,0-2 0,-1 1 1,5-11-1,2-23-10557,-10 23-124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4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16944,'0'0'8616,"58"37"-26585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4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13549,'0'0'9235,"-8"0"-8445,5 0-752,0 0-1,0 0 0,0 0 1,0 1-1,0 0 1,0-1-1,0 1 0,0 0 1,0 0-1,0 0 0,0 1 1,1-1-1,-1 1 0,1 0 1,-1-1-1,1 1 1,-1 0-1,1 0 0,0 1 1,0-1-1,0 0 0,0 1 1,1-1-1,-1 1 1,1 0-1,-1-1 0,1 1 1,0 0-1,0 0 0,0 0 1,0 0-1,1 0 0,-1 0 1,1 0-1,0 3 1,-1-3-23,0-1 0,1 1 0,-1-1 1,1 1-1,0-1 0,0 1 0,0-1 1,0 1-1,0 0 0,1-1 1,-1 1-1,1-1 0,0 0 0,-1 1 1,1-1-1,0 1 0,1-1 0,-1 0 1,0 0-1,0 0 0,1 0 1,0 0-1,2 3 0,-1-3 10,1-1-1,-1 1 0,1-1 1,0 0-1,-1 0 1,1 0-1,0 0 1,0-1-1,0 1 1,-1-1-1,1 0 1,0 0-1,0-1 1,0 1-1,4-2 1,-1 0 53,0 1 0,-1-2 0,1 1 0,-1-1 0,0 0 0,1 0 0,-2-1-1,1 0 1,0 0 0,-1 0 0,8-8 0,-4 3 169,-1 0-1,0 0 0,0-1 0,-1 1 0,10-21 1,-16 25-167,-11 17-241,-12 21-121,19-25 59,0-1 1,0 1 0,1 0 0,0 0 0,-1 11 0,5 20-5684,4-29-1130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8:55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54 236 7175,'0'0'3470,"-8"-7"-678,-26-21-96,33 27-2593,0 0 0,0 0 1,0 0-1,0 0 0,1 0 1,-1 0-1,0 0 0,0 0 1,1 0-1,-1 0 1,1 0-1,-1 0 0,1-1 1,-1 1-1,1 0 0,0 0 1,0-1-1,0 1 0,-1 0 1,1-1-1,0 1 0,0 0 1,1 0-1,-1-1 1,0 1-1,0 0 0,1 0 1,-1-1-1,1 1 0,-1 0 1,1 0-1,-1 0 0,1 0 1,0 0-1,-1 0 0,1-1 1,1 0-1,3-2-82,0-1 0,0 1-1,0 0 1,0 0 0,9-4-1,-9 5 130,27-16-32,1 2 1,1 1-1,1 2 1,0 1-1,0 2 0,2 1 1,-1 2-1,1 2 1,0 1-1,67 0 0,-98 5-128,-1 0-1,0 0 1,1 1-1,-1 0 1,0 0-1,0 0 1,1 0-1,-1 1 1,0 0-1,0 0 1,-1 0-1,1 0 1,0 1-1,-1 0 1,1 0-1,-1 0 0,0 1 1,0-1-1,-1 1 1,1 0-1,-1 0 1,1 1-1,-1-1 1,0 0-1,-1 1 1,1 0-1,-1 0 1,0 0-1,0 0 1,-1 0-1,1 0 1,-1 0-1,0 0 0,-1 1 1,1 7-1,-1 2 48,0-1-1,0 0 0,-2 1 0,0-1 0,0 0 0,-2 0 1,1 0-1,-2 0 0,0 0 0,-1-1 0,0 0 0,0 0 0,-2-1 1,0 0-1,0 0 0,-1 0 0,0-1 0,-1-1 0,0 0 1,-1 0-1,-14 9 0,1 0 547,-1-1-1,-1-1 1,-53 25 0,62-34-254,-1-1 1,0-1 0,0 0 0,0-2 0,-1 0 0,1-1 0,-30 1 0,46-4-355,0-1 0,1 1 0,-1 0 0,1-1 0,-1 1 0,1-1 0,-1 1 0,1-1 0,-1 0 0,1 0 0,-1 0 0,1 0 0,0 0 0,-1 0 0,1 0 0,0 0 0,0 0 0,0 0 0,0-1 0,0 1 0,0 0 0,0-1 0,1 1 0,-1-1 0,0 1 0,1-1 0,-1 1 0,1-1 0,0 0 0,-1 1 0,1-1 0,0 1 0,0-1 0,0 0 0,0-1 0,0-9-2256,0 1-1,1-1 1,3-18-1,1 9-5298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5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52 8936,'0'0'4714,"8"-7"-1324,25-22-603,-34 29-2705,1 0 1,0 0-1,-1 0 1,1 0-1,0 0 1,-1 0-1,1 0 1,0 0 0,-1 0-1,1-1 1,0 1-1,-1 0 1,1 0-1,0 0 1,0 0-1,-1 0 1,1-1-1,0 1 1,-1 0-1,1 0 1,0 0-1,0-1 1,-1 1-1,1 0 1,0 0 0,0-1-1,0 1 1,0 0-1,-1-1 1,1 1-1,0 0 1,0-1-1,0 1 1,0 0-1,0-1 1,0 1-1,0 0 1,0-1-1,0 1 1,0 0 0,0-1-1,0 1 1,0 0-1,0-1 1,0 1-1,0 0 1,0 0-1,0-1 1,0 1-1,0 0 1,1-1-1,-1 1 1,0 0-1,0-1 1,0 1-1,1 0 1,-1 0 0,0-1-1,0 1 1,1 0-1,-1 0 1,0 0-1,0-1 1,1 1-1,-1 0 1,-25 2 198,18 1-253,0 1 1,0 0-1,0 0 1,1 0-1,-1 1 1,1 0-1,0 0 1,0 0-1,1 1 1,-1 0-1,-6 11 1,1-3 0,1 1-1,1 0 1,0 0 0,-7 20 0,14-32-27,1 0 1,0 0 0,0 0-1,0 0 1,0 1 0,0-1-1,0 0 1,1 1 0,0-1-1,-1 0 1,1 0 0,1 1 0,-1-1-1,0 0 1,2 5 0,-1-7-19,0 1 1,1 0 0,-1-1-1,1 0 1,0 1-1,-1-1 1,1 0 0,0 0-1,0 0 1,-1 0 0,1 0-1,0 0 1,0 0 0,0-1-1,0 1 1,0-1 0,0 0-1,0 1 1,1-1-1,-1 0 1,0 0 0,0 0-1,4-1 1,7 1-464,1-1 0,-1-1 0,0 0-1,0-1 1,26-8 0,29-18-5075,-23 7-1098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5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12780,'0'0'10981,"-10"10"-10847,1 0-79,0 0 0,0 1 0,1 0 0,1 0 0,0 1 1,0 0-1,1 0 0,-7 24 0,7-14-5,1 1 0,1 0 1,2 1-1,-1 27 0,4-51-32,-1 0 0,0 0-1,0 0 1,1 0 0,-1 1 0,0-1 0,0 0-1,1 0 1,-1 0 0,0 0 0,1 0 0,-1 0-1,0 0 1,1 0 0,-1 0 0,0 0-1,0 0 1,1 0 0,-1 0 0,0 0 0,1 0-1,-1 0 1,0 0 0,0-1 0,1 1 0,-1 0-1,0 0 1,0 0 0,1 0 0,-1-1 0,0 1-1,0 0 1,1 0 0,-1 0 0,0-1 0,0 1-1,0 0 1,0 0 0,1-1 0,-1 1 0,0 0-1,0 0 1,0-1 0,0 1 0,0 0 0,0-1-1,0 1 1,13-15 1189,-3 0-1080,-1-1 0,0 1 0,-1-1 0,-1-1 0,0 0 0,-2 1 0,0-2 0,0 1 0,2-26 0,-25 70-1963,18-26 1738,0 1 1,0-1 0,1 0 0,-1 0-1,0 0 1,0 0 0,1 0 0,-1 0-1,1 0 1,-1 1 0,1-1 0,0 0-1,-1-1 1,1 1 0,0 0 0,-1 0-1,1 0 1,0 0 0,0 0 0,0-1-1,0 1 1,0 0 0,0-1 0,0 1-1,0-1 1,0 1 0,0-1 0,0 0-1,0 1 1,1-1 0,-1 0 0,0 0-1,0 0 1,0 0 0,0 0-1,1 0 1,-1 0 0,0 0 0,1 0-1,55-4-3158,-54 4 2998,13-3-1315,0 0-1,-1-1 0,1-1 0,-1 0 0,17-10 0,-21 10 1521,-1-1-1,0 0 1,-1 0-1,14-12 1,-22 17 386,0 0 1,0 1-1,0-1 1,0 0-1,0 0 1,-1 0-1,1 0 0,0 0 1,0-1-1,-1 1 1,1 0-1,0 0 1,-1 0-1,1-1 0,0-1 1,-2 2-180,1 1 1,0 0-1,0-1 1,0 1-1,0 0 1,-1-1-1,1 1 1,0 0-1,0 0 1,-1-1-1,1 1 1,0 0-1,0-1 1,-1 1-1,1 0 1,0 0-1,-1 0 1,1-1-1,0 1 1,-1 0-1,1 0 1,-1 0-1,1 0 1,0 0-1,-1 0 1,1 0-1,0 0 1,-1 0-1,1 0 1,-1 0-1,1 0 1,-1 0-1,-21 4 2894,2 8-3866,12-4 962,1-1 0,-1 2 0,2-1 0,-1 1 0,1-1 0,0 2 0,1-1 1,0 1-1,0 0 0,1 0 0,1 0 0,0 0 0,0 1 0,1-1 1,-2 16-1,4-25-137,0 0-1,0 0 1,0 0 0,0 0 0,0 0 0,1 0-1,-1 0 1,0 0 0,0 0 0,1 0 0,-1 0-1,0 0 1,1 0 0,-1 0 0,1-1 0,0 1 0,-1 0-1,1 0 1,0 0 0,-1-1 0,1 1 0,0 0-1,0-1 1,-1 1 0,1 0 0,0-1 0,1 1-1,1 0 51,-1-1 0,1 1 0,-1-1-1,1 1 1,-1-1 0,1 0 0,-1 0-1,1-1 1,-1 1 0,1 0 0,2-1-1,2-1 113,0 0 0,0-1-1,0 1 1,-1-1 0,1 0-1,-1-1 1,10-7-1,-9 6-96,-1 0 0,0-1 0,0 0 0,-1 0 0,0-1 0,0 1 0,0-1 0,-1 0 0,0 0 0,0-1-1,-1 1 1,0-1 0,0 0 0,-1 0 0,0 0 0,2-10 0,-4 18-164,0-1 0,0 0-1,0 1 1,0-1 0,-1 0 0,1 1 0,0-1 0,0 0 0,0 1-1,-1-1 1,1 0 0,0 1 0,0-1 0,-1 0 0,1 1-1,-1-1 1,1 1 0,-1-1 0,1 1 0,-1-1 0,1 1-1,-1-1 1,1 1 0,-1-1 0,1 1 0,-1 0 0,0-1-1,1 1 1,-1 0 0,0 0 0,1 0 0,-1-1 0,0 1 0,1 0-1,-1 0 1,0 0 0,1 0 0,-1 0 0,0 0 0,0 0-1,1 0 1,-1 0 0,0 1 0,1-1 0,-1 0 0,0 0-1,1 1 1,-1-1 0,0 0 0,0 1 0,-1 0-384,0 0 1,0 0-1,0 0 0,0 0 1,0 0-1,1 0 1,-1 0-1,0 1 1,1-1-1,-1 1 0,1-1 1,-1 1-1,1 0 1,0-1-1,0 1 1,0 0-1,-2 4 0,2 9-4002,1-2-893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6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4 12492,'0'0'7575,"-9"-2"-5888,3 2-1637,0-1 0,0 1 0,0 0 0,0 0-1,-1 0 1,1 1 0,0 0 0,0 1 0,0-1 0,0 1 0,1 0 0,-1 1 0,0-1 0,1 1 0,0 0 0,-1 0-1,1 1 1,0 0 0,-8 8 0,8-8-31,-20 21 150,24-24-174,0 0-1,0 0 0,0 0 1,0 0-1,0 1 0,0-1 1,0 0-1,1 0 0,-1 1 0,1-1 1,-1 0-1,1 1 0,-1-1 1,1 1-1,0-1 0,-1 1 1,1-1-1,0 3 0,2-4 3,0 1 0,0 0 0,-1 0-1,1 0 1,0-1 0,0 1 0,0-1 0,0 0-1,0 1 1,0-1 0,0 0 0,0 0-1,0 0 1,0-1 0,3 0 0,0 1 44,70-2 67,-33 0-130,73 7 0,-114-5 21,-1 0 0,1 0 1,-1 0-1,1 0 1,-1 0-1,1 0 1,-1 0-1,1 0 0,-1 0 1,1 1-1,-1-1 1,1 0-1,-1 0 1,1 1-1,-1-1 0,0 0 1,1 1-1,-1-1 1,1 0-1,-1 1 1,0-1-1,1 0 0,-1 1 1,0-1-1,0 1 1,1-1-1,-1 1 0,0-1 1,0 1-1,1-1 1,-1 0-1,0 1 1,0-1-1,0 1 0,0-1 1,0 1-1,0 0 1,0-1-1,0 1 1,0-1-1,0 1 0,0-1 1,0 1-1,-1-1 1,1 1-1,0-1 0,0 0 1,0 1-1,-1-1 1,1 1-1,0-1 1,0 1-1,-1 0 0,-20 21 897,10-13-714,0-1 0,-1-1 0,0 0 0,0 0 0,0-1 0,-1-1 0,0 0 0,0-1 0,-1 0 0,-23 2 0,37-6-249,0 0-1,-1 0 1,1 0-1,-1 0 1,1 0-1,-1 0 1,1 0-1,-1 0 1,1 0-1,-1-1 1,1 1-1,0 0 1,-1 0-1,1-1 1,-1 1-1,1 0 1,0 0-1,-1-1 1,1 1-1,0-1 1,0 1-1,-1 0 0,1-1 1,0 1-1,0 0 1,-1-1-1,1 1 1,0-1-1,0 1 1,0-1-1,0 1 1,-1-1-1,1 1 1,0 0-1,0-1 1,0 1-1,0-1 1,0 1-1,0-1 1,0 1-1,1-1 1,-1 1-1,0-1 1,0 1-1,0-1 1,0 1-1,1 0 1,-1-1-1,0 1 0,0-1 1,1 1-1,-1 0 1,0-1-1,1 1 1,15-25-3998,8 6-1673,4-1-1950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6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2 4612,'0'0'21285,"-11"-1"-21093,4 1-181,0 0-1,0 0 1,0 1 0,0 0 0,0 0 0,0 0 0,-9 4 0,14-4-23,-1-1 1,1 1-1,-1 1 1,1-1-1,0 0 1,-1 0-1,1 1 1,0 0-1,0-1 1,0 1-1,0 0 1,0 0-1,0 0 1,0 0-1,1 0 1,-1 0-1,1 1 1,0-1-1,-1 0 1,1 1-1,0-1 1,1 1-1,-1 0 1,0-1-1,1 1 1,-1 0-1,1 4 1,0-5-22,1-1 0,0 0 0,0 1 1,0-1-1,0 0 0,0 0 0,0 0 0,0 0 0,1 0 1,-1 0-1,0 0 0,0 0 0,1 0 0,-1-1 1,1 1-1,-1 0 0,1-1 0,-1 1 0,1-1 1,-1 0-1,1 0 0,-1 1 0,3-1 0,45 7-637,-45-6 500,34 1-600,-23-1 561,0 0 0,0 1 0,0 0 0,21 7 0,-36-9 220,1 0 0,-1 0 1,1 0-1,-1 0 1,1 1-1,0-1 1,-1 0-1,1 0 1,-1 1-1,1-1 1,-1 0-1,1 1 0,-1-1 1,1 0-1,-1 1 1,1-1-1,-1 1 1,0-1-1,1 1 1,-1-1-1,0 1 0,1-1 1,-1 1-1,0-1 1,1 1-1,-1-1 1,0 1-1,0-1 1,0 1-1,0 0 1,0-1-1,1 2 0,-16 13 1252,-32 8 747,45-22-2036,-14 6-60,-1-1 0,1-1 0,-1-1 0,0 0-1,0-1 1,-20 2 0,37-14-8343,9-3-1752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6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5926,'0'0'21748,"57"-16"-21620,-34 16-96,5-1-32,-2-2-1345,5-3-2851,-7-2-5349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7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22 12780,'0'0'2947,"-1"11"-983,-6 97 322,3-29-1667,-20 116 0,15-168 886,8-26-565,1-5 37,2-16-856,2-1 0,0 1 1,2 0-1,0 0 0,1 0 1,15-28-1,0-6-36,-20 48-75,13-35 63,2 0 0,32-54 0,-46 92-100,0 0 0,0 0-1,0 0 1,0 1 0,0-1-1,1 1 1,-1 0-1,1 0 1,-1 1 0,1-1-1,0 1 1,0-1 0,0 1-1,0 0 1,0 1-1,0-1 1,0 1 0,0-1-1,0 1 1,0 1 0,0-1-1,0 0 1,6 3-1,-8-3-7,0 0-1,0 0 1,0 0 0,0 1-1,-1-1 1,1 1-1,0 0 1,0-1-1,-1 1 1,1 0-1,0 0 1,-1 0-1,1 0 1,-1 0-1,1 0 1,-1 1-1,0-1 1,1 0-1,-1 1 1,0-1-1,0 1 1,0-1-1,0 1 1,0 0 0,0-1-1,-1 1 1,1 0-1,0 0 1,-1-1-1,0 1 1,1 0-1,-1 0 1,0 0-1,0 0 1,0 0-1,0-1 1,0 1-1,0 0 1,-1 0-1,1 0 1,0 0-1,-1-1 1,0 1-1,1 0 1,-1 0-1,0-1 1,0 1 0,0-1-1,0 1 1,-2 2-1,-5 5 117,0 1 0,0-1 0,-1-1 1,0 0-1,0 0 0,-1 0 0,-19 10 0,-2-1 323,-48 21 0,49-29-900,38-23-2937,44-33-6875,-15 17 1035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7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47 11371,'0'0'5477,"-4"10"-4607,-23 48 815,16-35-950,0 0-1,2 0 1,-9 31-1,18-54-723,-1 1-1,1-1 0,0 1 1,0-1-1,0 0 1,0 1-1,0-1 1,-1 1-1,1-1 0,0 1 1,0-1-1,0 1 1,0-1-1,0 1 1,1-1-1,-1 1 0,0-1 1,0 1-1,0-1 1,0 1-1,0-1 1,1 0-1,-1 1 0,0-1 1,0 1-1,1-1 1,-1 0-1,0 1 0,1-1 1,-1 1-1,1-1 1,15-4 661,16-20 639,-13 7-979,33-39 1,-45 48-230,-1 0 1,0 0-1,-1-1 1,0 0-1,0 0 1,-1 0-1,0 0 1,3-11-1,-12 38-473,0-2 365,1 1 0,1 0 0,-2 22 0,5-39 13,0 0 0,0 1 0,0-1 0,0 0 0,0 0 0,0 0 0,0 1 0,0-1 0,0 0 0,0 0 0,1 0 0,-1 1 0,0-1 0,0 0 0,0 0 0,0 0 0,0 0 0,0 1 0,0-1 0,1 0 0,-1 0-1,0 0 1,0 0 0,0 0 0,0 0 0,1 1 0,-1-1 0,0 0 0,0 0 0,0 0 0,0 0 0,1 0 0,-1 0 0,0 0 0,0 0 0,0 0 0,1 0 0,-1 0 0,0 0 0,0 0 0,1 0 0,-1 0 0,0 0-1,0 0 1,15-6 378,9-10 339,0-5-544,-2-1 1,0 0-1,-2-2 1,27-39-1,-45 84-909,-4 15 730,-10 19 32,7-34-67,0 0 1,2 0-1,-1 28 1,3-49-19,1 0 0,0 1 0,0-1 0,0 0 1,0 1-1,0-1 0,0 1 0,0-1 0,0 0 0,0 1 0,0-1 1,0 0-1,0 1 0,0-1 0,1 0 0,-1 1 0,0-1 0,0 0 0,0 1 1,0-1-1,1 0 0,-1 1 0,0-1 0,0 0 0,0 0 0,1 1 1,-1-1-1,0 0 0,1 0 0,-1 0 0,0 1 0,0-1 0,1 0 0,-1 0 1,0 0-1,1 0 0,-1 0 0,0 1 0,1-1 0,15-8-2704,9-20-4803,-10-1-3444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8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16111,'0'0'6631,"-8"52"-8489,18-34-1794,1-1-3747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8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14606,'0'0'7644,"-9"0"-5978,1 0-1522,-1 1-1,1 0 1,-1 0-1,1 0 1,0 1-1,-1 1 1,1-1 0,0 1-1,1 1 1,-1 0-1,0 0 1,1 0-1,0 1 1,0 0 0,0 0-1,1 1 1,-1-1-1,-5 9 1,7-8-108,1 1-1,0-1 1,0 0 0,1 1-1,0 0 1,0 0 0,-3 12-1,6-17-31,-1 0 0,1-1-1,-1 1 1,1-1-1,0 1 1,0 0 0,0-1-1,0 1 1,0 0-1,0-1 1,0 1-1,1-1 1,-1 1 0,0 0-1,1-1 1,0 1-1,-1-1 1,1 1-1,0-1 1,0 0 0,0 1-1,-1-1 1,1 0-1,1 1 1,-1-1 0,0 0-1,0 0 1,0 0-1,1 0 1,-1 0-1,0 0 1,1 0 0,-1-1-1,1 1 1,-1 0-1,1-1 1,0 1 0,-1-1-1,1 0 1,1 1-1,16 1-83,-1 0-1,1-2 1,0 0 0,0-1-1,-1 0 1,1-2 0,-1 0-1,27-9 1,-22 5-2151,-1-1 0,0-2 1,30-16-1,-25 8-4020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8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17232,'0'0'7314,"11"8"-6284,-2-2-896,0 0-1,1 0 1,-1-1-1,1 0 0,1-1 1,-1 0-1,1-1 1,-1 0-1,1-1 1,0 0-1,0-1 1,13 1-1,-15-2-63,39-4 888,-46 4-901,-1 0 0,0 0 0,1-1 0,-1 1 0,0-1 0,1 1 0,-1-1-1,0 1 1,0-1 0,0 0 0,0 0 0,1 0 0,-1 0 0,0 1 0,0-1 0,-1 0 0,1-1-1,0 1 1,0 0 0,0 0 0,-1 0 0,1 0 0,-1-1 0,1 1 0,-1 0 0,1-1 0,-1 1-1,0 0 1,1-1 0,-1-2 0,-1 3-52,0 0 1,1 0-1,-1 0 0,0 0 0,0 0 0,0 0 1,0 0-1,0 0 0,0 0 0,0 1 0,-1-1 1,1 0-1,0 1 0,0-1 0,0 1 0,-1-1 1,1 1-1,0 0 0,-1-1 0,1 1 0,0 0 1,-1 0-1,1 0 0,-1 0 0,1 0 0,0 0 1,-3 1-1,-42 2-418,36-1 315,-1 1-1,1 1 1,1 0-1,-1 0 1,0 1-1,-16 11 1,21-13 85,1 0 0,-1 1 1,1-1-1,-1 1 0,1 0 0,0 0 1,1 0-1,-1 1 0,1-1 0,0 1 0,0 0 1,0 0-1,1 0 0,-3 8 0,4-12 4,1 1 0,0-1 0,0 0 0,0 1 0,0-1 0,0 0 0,1 1 0,-1-1 0,0 0 0,1 0 0,-1 1 0,1-1 0,-1 0 0,1 0 0,-1 0-1,1 1 1,0-1 0,0 0 0,-1 0 0,1 0 0,0 0 0,0 0 0,0 0 0,0-1 0,0 1 0,0 0 0,1 0 0,-1-1 0,0 1 0,0-1 0,0 1 0,1-1 0,-1 1-1,0-1 1,1 0 0,-1 0 0,0 0 0,3 1 0,62 1-1131,-51-2 477,6 0-1160,1-1 0,0-1 0,21-5-1,16-9-8361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9:04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2210,'0'0'17713,"37"-50"-17809,-13 46 32,5 4 32,6 0-64,9 5-449,4 2-800,5-5-1474,4-2-832,0 0-866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9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18770,'0'0'7175,"54"-7"-7111,-25 1-64,0 0 0,2 0-1186,-1 1-2497,-10-1-3492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30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1 446 14286,'0'0'5984,"8"1"-5157,-1 0-749,0-1 1,0-1-1,0 1 0,0-1 0,0 0 0,0-1 1,0 0-1,-1 0 0,1 0 0,0-1 0,-1 0 1,0 0-1,0 0 0,0-1 0,0 0 0,6-5 1,42-43 208,-50 49-176,-2-1 0,1 1 0,0-1 0,-1 0 0,0 0 0,1 0 0,-2 0 0,1 0 0,0-1 0,-1 1 0,0 0 0,0-1 0,1-8 0,-4 13-95,1 0 0,-1 0-1,1 0 1,-1 0 0,1 1-1,-1-1 1,1 0 0,0 1-1,-1-1 1,1 1 0,-1 0-1,1-1 1,0 1 0,0 0 0,-2 1-1,-5 4-31,1 0 0,0 1 0,0 0 0,1 0 0,-1 0 0,2 1 0,-1 0 0,1 0 0,0 0 0,1 1 0,0 0 0,0 0 0,1 0 0,0 0 0,0 0 0,-1 15 0,4-23 12,0 0-1,0-1 1,0 1 0,0 0 0,0 0 0,0-1-1,0 1 1,1 0 0,-1 0 0,0-1-1,0 1 1,1 0 0,-1-1 0,0 1 0,1 0-1,-1-1 1,1 1 0,-1 0 0,1-1-1,-1 1 1,1-1 0,-1 1 0,1-1 0,0 1-1,-1-1 1,1 1 0,0-1 0,-1 0-1,1 1 1,1-1 0,28-2 174,-20-1-55,-1 0 0,1-1 0,0 0 0,9-7 0,29-20 98,-2-3 0,75-70 0,-97 80 88,-1-1-1,-1-1 1,-1-1 0,-1-1-1,-2 0 1,16-33 0,-32 58-241,-1 0 1,0 0 0,0 0-1,0 0 1,0 0-1,0 0 1,0 0 0,-1-1-1,1 1 1,-1 0 0,0 0-1,-1-4 1,1 6-55,0 1 1,0-1-1,0 1 1,0 0-1,-1-1 1,1 1-1,0-1 1,0 1-1,-1 0 1,1-1 0,0 1-1,0 0 1,-1-1-1,1 1 1,0 0-1,-1 0 1,1-1-1,-1 1 1,1 0-1,0 0 1,-1 0-1,1-1 1,-1 1-1,1 0 1,0 0-1,-1 0 1,1 0-1,-1 0 1,1 0-1,-1 0 1,-24 10-202,2 7 170,1 1 0,1 1-1,0 2 1,1 0 0,2 0 0,0 2 0,1 1-1,2 0 1,0 0 0,-12 31 0,24-50 13,1 0 0,0 0 0,0 0 1,1 0-1,0 0 0,0 0 1,0 1-1,0-1 0,1 0 1,0 1-1,0-1 0,1 8 0,0-11 7,0 1 0,0-1 0,0 1 0,0-1-1,0 1 1,1-1 0,-1 0 0,1 0-1,-1 1 1,1-1 0,0-1 0,0 1-1,0 0 1,0 0 0,0-1 0,1 1-1,-1-1 1,0 1 0,1-1 0,-1 0 0,1 0-1,-1 0 1,1-1 0,0 1 0,2 0-1,3 1-25,-1 0 0,1 0 1,0-1-1,0 0 0,0 0 0,0-1 0,0 0 0,0-1 0,0 1 0,0-2 0,0 1 0,-1-1 0,1 0 0,0 0 0,-1-1 1,0 0-1,1-1 0,-1 0 0,-1 0 0,1 0 0,0-1 0,-1 0 0,0 0 0,0 0 0,-1-1 0,1 0 0,-1 0 0,6-10 0,-9 12 69,4-3 43,0-1-1,0-1 1,-1 1 0,0-1-1,-1 0 1,0 0 0,-1 0-1,4-12 1,-36 44 298,-28 41-472,51-57 152,0 1 0,1 0 0,0 0 0,0 0 0,1 0 0,-7 19 0,11-27-48,-1 1 0,1 0 0,0 0 0,0 0 0,0 0 0,-1 0 0,1 0 0,0 0 0,0 0 0,0 0 0,1 0 0,-1 0 0,0 0 0,0 0 0,0 0 0,1 0 0,-1-1 0,0 1 0,1 0 0,-1 0 0,1 0 0,-1 0 0,1 0 0,-1-1 0,1 1 0,0 0 0,-1-1 0,1 1 0,0 0 0,0-1 0,1 1 1,0 0-133,1 0 1,0 0 0,-1 0 0,1 0-1,0-1 1,0 0 0,0 1 0,-1-1 0,1 0-1,6-1 1,-2 0-883,1 0 1,-1-1-1,1 0 1,-1 0-1,0 0 1,1-1-1,-1 0 0,8-5 1,15-24-8444,-5-9 6257,-9-3 6564,-10 0 8650,-25 75-10423,-2-3-862,-23 36 1636,40-59-2297,2 0 0,-1 1 1,0-1-1,1 1 0,0 0 0,0 0 0,1 0 0,0 0 0,-1 11 0,2-17-312,0 1 0,0 0-1,1 0 1,-1-1 0,0 1-1,1 0 1,-1 0-1,0-1 1,1 1 0,-1 0-1,1-1 1,-1 1 0,1-1-1,-1 1 1,1-1 0,0 1-1,-1-1 1,1 1 0,0-1-1,-1 1 1,1-1 0,0 0-1,-1 1 1,1-1 0,0 0-1,0 0 1,0 0 0,-1 1-1,1-1 1,0 0 0,0 0-1,-1 0 1,1 0 0,0 0-1,0 0 1,0-1 0,1 1-1,9 0-6465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30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55 15631,'0'0'8007,"-1"-9"-6176,-2-24-427,2 32-1365,1 0-1,-1 0 0,0 0 1,1 0-1,-1 1 0,0-1 1,1 0-1,-1 1 0,0-1 0,0 0 1,0 1-1,0-1 0,1 1 1,-1-1-1,0 1 0,0 0 1,0-1-1,0 1 0,0 0 1,0 0-1,0 0 0,0 0 0,0-1 1,0 1-1,0 1 0,0-1 1,0 0-1,-2 0 0,-26 5-86,-15 18 118,42-22-98,-1 1 1,1-1-1,0 0 1,0 1-1,0 0 0,1-1 1,-1 1-1,0 0 0,1 0 1,-1 0-1,1 0 0,-1 0 1,1 0-1,0 1 1,0-1-1,0 0 0,-1 4 1,6-5-141,0 0 1,0 1 0,0-1-1,0-1 1,0 1 0,1-1-1,-1 1 1,7-2 0,-5 2-84,8 0-436,57 7-1267,-67-8 1923,-1 1 0,0-1 0,0 1 0,0 0 0,1 0 0,-1 0 0,0 1 0,-1-1 1,1 1-1,0-1 0,0 1 0,-1 0 0,1 0 0,-1 1 0,1-1 0,-1 0 1,3 4-1,-5-5 112,1 0-1,-1 1 1,1-1 0,-1 0 0,1 0 0,-1 0 0,0 1-1,1-1 1,-1 0 0,0 1 0,0-1 0,0 0 0,0 0-1,0 1 1,0-1 0,-1 0 0,1 0 0,0 1 0,-1-1 0,1 0-1,-1 0 1,1 1 0,-1-1 0,1 0 0,-2 2 0,0-1 47,-1 0-1,1 1 1,-1-1 0,0 0 0,1 0 0,-1 0 0,0-1 0,0 1 0,-6 1 0,-6 3 101,-1-2-1,1 0 0,-19 1 1,34-5-227,-11 2-21,-30 1-1286,40-3 1142,1-1 0,0 1 0,-1-1 0,1 1 0,0 0 0,-1-1 1,1 1-1,0-1 0,0 1 0,-1-1 0,1 1 0,0-1 0,0 1 0,0-1 0,0 1 0,0-1 0,0 1 0,0-1 0,0 1 0,0-1 0,0 1 0,0-1 0,0 1 0,0-1 0,0 1 1,0-1-1,0 1 0,0-1 0,1 1 0,-1-1 0,0 1 0,0-1 0,1 1 0,-1-1 0,0 1 0,1 0 0,-1-1 0,1 1 0,0-1 0,12-19-5405,10-9-4255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31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16239,'0'0'10234,"-8"12"-9412,-12 23-589,2 0 0,0 2 0,3 0 1,1 0-1,-16 74 0,30-93 74,9-38 263,-1 2-614,1-6-1,-7 17-145,0 1-1,0 0 0,1 1 1,-1-1-1,1 0 0,1 1 1,3-6-1,-6 62-770,-1-50 954,-1 1-1,1-1 1,0 1-1,1-1 0,-1 1 1,0-1-1,0 1 1,1-1-1,-1 1 1,1-1-1,-1 0 1,1 1-1,-1-1 0,1 0 1,0 1-1,0-1 1,0 0-1,0 0 1,0 0-1,0 0 1,0 1-1,0-2 0,0 1 1,0 0-1,0 0 1,1 0-1,1 0 1,-1 0 62,1 0 0,0-1 1,0 1-1,0-1 1,0 0-1,-1 0 0,1 0 1,0 0-1,0-1 1,0 1-1,0-1 0,-1 0 1,1 1-1,4-3 0,1-1 101,1-1 0,-1 0 0,0 0 0,-1-1 0,1 0 0,-1 0 0,0-1 0,-1 0 0,8-10 0,-6 8-72,0 0-1,0 0 1,1 1-1,-1 0 1,13-7-1,-20 15-91,-1 1 0,0-1-1,1 0 1,-1 1 0,0-1 0,0 1 0,1-1-1,-1 1 1,0-1 0,0 1 0,0-1 0,0 1-1,0-1 1,0 1 0,1-1 0,-1 1 0,0-1-1,0 1 1,0-1 0,-1 1 0,1-1 0,0 1-1,0-1 1,0 1 0,0-1 0,0 1 0,-1-1-1,1 1 1,0-1 0,0 1 0,-1-1 0,1 0-1,-1 1 1,-6 22-295,6-20 304,-6 10 69,1-1 1,1 1-1,0 1 1,1-1-1,0 1 1,1-1-1,1 1 1,-1 14-1,3-27-75,0 0 0,0-1 0,0 1 0,0 0-1,0-1 1,0 1 0,0 0 0,0-1-1,0 1 1,0 0 0,1-1 0,-1 1 0,0-1-1,1 1 1,-1 0 0,0-1 0,1 1-1,-1-1 1,0 1 0,1-1 0,-1 1-1,1-1 1,-1 1 0,1-1 0,-1 0 0,1 1-1,0-1 1,-1 0 0,1 1 0,-1-1-1,2 0 1,23-3-2261,-20 1 1012,1 0 0,-1 0 0,0-1 0,0 0 1,0 0-1,8-7 0,8-16-7336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31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13741,'0'0'15983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32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72 12332,'0'0'8669,"5"-8"-6571,0 2-1547,-3 3-398,0 1 0,0 0 0,0 0 0,-1-1 0,1 1 0,-1-1 0,1 0 0,-1 1 0,0-1 0,0 0 0,0 0 0,-1 0 0,1 0 0,0-4 0,-2 6-129,1 0 0,0 1 0,-1-1 0,1 0 0,-1 0 0,0 1 0,1-1 0,-1 0 0,0 1 1,1-1-1,-1 0 0,0 1 0,1-1 0,-1 1 0,0-1 0,0 1 0,0 0 0,0-1 0,1 1 1,-1 0-1,0-1 0,0 1 0,0 0 0,0 0 0,0 0 0,0 0 0,0 0 0,0 0 0,0 0 1,0 0-1,1 0 0,-1 1 0,0-1 0,0 0 0,0 1 0,-1 0 0,-38 10-173,25-2 133,0 0 1,0 0 0,2 2 0,-26 22 0,34-28 12,0 1 1,0-1-1,0 1 1,1 0 0,-1 0-1,1 0 1,1 0-1,-1 1 1,1 0-1,1 0 1,-1-1 0,1 2-1,0-1 1,-1 7-1,3-12 4,1-1-1,-1 0 1,1 0-1,-1 0 1,1 0-1,0 0 1,-1 1-1,1-1 1,0 0-1,-1 0 1,1-1-1,0 1 0,0 0 1,0 0-1,0 0 1,0 0-1,0-1 1,0 1-1,0-1 1,1 1-1,-1-1 1,0 1-1,0-1 0,0 1 1,1-1-1,-1 0 1,0 0-1,0 0 1,1 0-1,-1 0 1,0 0-1,0 0 1,1 0-1,1-1 0,50-2 49,-18-3-821,-1-2 1,0-1 0,43-18-1,-57 19-2097,-1-1-1,0-1 1,31-21-1,-47 29 2297,-1-1-1,1 1 1,0-1-1,-1 1 1,1-1-1,-1 0 0,0 0 1,0 0-1,0 0 1,-1 0-1,1 0 1,-1-1-1,1 1 0,-1-1 1,1-3-1,0-6 3992,-2-2 8918,-4 32-10526,-8 22-309,6-22-863,1 1 1,1 0-1,0 0 0,-1 28 0,5-45-637,0-1-1,0 0 1,0 0-1,0 1 0,0-1 1,0 0-1,0 0 1,0 1-1,0-1 0,0 0 1,0 1-1,0-1 0,0 0 1,0 0-1,1 1 1,-1-1-1,0 0 0,0 0 1,0 1-1,0-1 0,0 0 1,1 0-1,-1 0 1,0 1-1,0-1 0,1 0 1,-1 0-1,0 0 1,0 0-1,0 1 0,1-1 1,-1 0-1,0 0 0,1 0 1,-1 0-1,0 0 1,0 0-1,1 0 0,-1 0 1,0 0-1,0 0 0,1 0 1,-1 0-1,17-7-854,10-15-2702,-13-1-859,0-5-2002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3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16784,'0'0'7345,"-2"13"-6912,-47 213 1460,14-80-1229,33-133-632,0 1 0,1 0 0,0 20 0,15-54 662,-8 2-664,-1 1-1,-1-1 1,-1 0-1,0 0 1,-2 0-1,0-1 1,-1-21-1,0 36-35,-3 0-355,-4 11 128,-4 9 47,9-8 136,0-4 29,1 0 0,-1 0 0,1 0 1,0 1-1,0-1 0,0 0 0,1 1 1,-1-1-1,1 1 0,0-1 0,0 1 1,2 8-1,-1-13 25,0 1 0,0 0 0,0-1 0,0 1-1,0-1 1,0 1 0,0-1 0,0 0 0,0 1 0,0-1 0,0 0 0,0 0 0,0 1-1,0-1 1,0 0 0,0 0 0,0 0 0,0-1 0,0 1 0,1 0 0,-1 0 0,0 0-1,0-1 1,0 1 0,0 0 0,0-1 0,1 0 0,27-14 298,27-50-142,-37 60-4876,2 0 4788,-11-4-61,0 0 0,0-1 1,14-20-1,-3 5 510,-21 24 87,-1 11-393,0 0 0,-1 1 0,0-1 0,-1 0 0,-6 15 0,-4 13-15,1 6 17,5-23 106,1 1-1,1 0 1,1 0 0,-2 36 0,6-57-315,0-1 0,0 0 0,0 1 0,0-1 0,0 1 0,0-1 0,0 1 0,0-1 0,0 0 0,0 1 1,0-1-1,0 1 0,0-1 0,1 0 0,-1 1 0,0-1 0,0 0 0,0 1 0,1-1 0,-1 1 0,0-1 0,0 0 1,1 0-1,-1 1 0,0-1 0,1 0 0,-1 0 0,0 1 0,1-1 0,-1 0 0,0 0 0,1 0 0,-1 1 0,1-1 0,-1 0 1,0 0-1,1 0 0,-1 0 0,1 0 0,20-7 277,15-21-226,-30 21-429,-1-1 0,0 1-1,-1-1 1,0 0 0,0 0 0,5-13-1,-2-30-6395,-7 32-345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33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61 118 10954,'0'0'14852,"9"4"-14212,-6-3-606,-1 1-1,0-1 1,0 0 0,1 0-1,-1 0 1,1 0-1,-1-1 1,1 1-1,-1-1 1,1 1-1,-1-1 1,1 0 0,-1 0-1,1 0 1,0 0-1,-1-1 1,1 1-1,-1-1 1,1 1-1,-1-1 1,1 0 0,-1 0-1,0 0 1,1 0-1,-1-1 1,0 1-1,0 0 1,0-1-1,0 0 1,0 1 0,0-1-1,0 0 1,-1 0-1,3-3 1,0-1 7,0 1 1,-1-1 0,0 0-1,0 0 1,0 0 0,0-1-1,-1 1 1,0-1 0,1-8-1,-3 14-32,0-1-1,1 1 0,-1-1 0,0 1 0,0 0 0,-1-1 0,1 1 0,0-1 0,0 1 0,0 0 0,-1-1 0,1 1 0,-1 0 0,1-1 0,-1 1 0,0 0 1,1 0-1,-1-1 0,-2-1 0,2 3-19,-1-1 0,1 0 0,-1 0 0,0 1 0,1-1 0,-1 1 0,0-1 0,1 1 0,-1 0 0,0 0 0,0-1 0,1 1 0,-1 1 0,0-1 0,1 0 0,-1 0 0,0 1 0,0-1 0,1 0 0,-4 2 0,-1 1-10,0 0 0,0 0 0,1 0 0,-1 1 0,1 0 0,0 0 0,0 0 0,0 1 0,0 0 0,1-1 0,-6 9 0,-1 2 5,0 0 0,-14 31 1,21-38 7,0 0 1,1 0-1,0 0 1,1 0-1,-2 10 1,4-16 7,-1-1 0,1 1 0,0-1 0,0 0 0,0 1-1,0-1 1,0 0 0,0 1 0,0-1 0,0 1 0,0-1 0,1 0 0,-1 1 0,1-1 0,-1 0 0,1 0 0,-1 1-1,1-1 1,0 0 0,0 0 0,-1 0 0,1 0 0,0 0 0,0 0 0,0 0 0,0 0 0,0 0 0,0 0 0,1 0 0,-1-1-1,0 1 1,0 0 0,1-1 0,-1 1 0,0-1 0,0 0 0,1 1 0,1-1 0,12 2-295,-1-1 1,1 0-1,0-1 0,0-1 1,26-4-1,-26 2-1584,-1-1 0,1 0 0,0-1 0,-1-1 0,21-11 0,5-7-4116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34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0 11979,'0'0'5050,"-13"3"-1884,-68 20 642,72-20-3464,0 1 1,1 0-1,-1 0 1,1 1-1,0 0 1,0 1-1,0 0 0,-9 9 1,17-15-346,-1 1 0,0-1 0,1 1-1,-1-1 1,1 1 0,-1-1 0,1 1 0,-1-1 0,1 1-1,-1 0 1,1-1 0,0 1 0,-1 0 0,1 0 0,0-1 0,-1 1-1,1 0 1,0-1 0,0 1 0,0 0 0,0 0 0,0 0-1,0-1 1,0 1 0,0 0 0,0 0 0,0-1 0,0 1 0,0 0-1,1 0 1,-1-1 0,0 1 0,0 0 0,1 0 0,-1-1-1,1 1 1,-1 0 0,0-1 0,1 1 0,-1-1 0,1 1-1,0-1 1,-1 1 0,1-1 0,-1 1 0,1-1 0,0 1 0,-1-1-1,1 0 1,0 1 0,0-1 0,-1 0 0,2 1 0,51 9 57,-37-7-50,3-1-130,0 2 0,0 1 0,-1 0 0,1 2-1,-1 0 1,-1 0 0,23 15 0,-39-22 128,1 1 0,-1 0-1,0 0 1,0 0 0,0 0 0,1 0 0,-1 0 0,0 0-1,0 0 1,0 0 0,-1 0 0,1 1 0,0-1-1,0 0 1,-1 0 0,1 1 0,-1-1 0,1 1 0,-1-1-1,1 1 1,-1-1 0,0 1 0,0 2 0,0-3 37,-1 1 0,0-1 0,1 1 1,-1-1-1,0 1 0,0-1 0,0 0 0,0 1 1,0-1-1,0 0 0,-1 0 0,1 0 1,0 0-1,-1 0 0,1 0 0,-1 0 0,-1 1 1,-9 3 239,0 0 0,0-1 1,-24 6-1,8-4-81,-1-2-1,-39 3 1,2-12-1403,60 4 555,-1-1 0,0 0 0,1 0 0,-1 0 0,1-1-1,-10-5 1,-20-19-5977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34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22549,'0'0'4260,"4"48"-4228,-4-38-3779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9:04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7976,'0'0'2434,"60"33"-1089,-25-27 32,9-2 1,4-4-642,5 0-543,2 0-225,-2-3-1474,-2-3-768,-3 2-192,-6 3-1154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37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37 15150,'0'-2'252,"0"1"0,0-1 0,0 1-1,0-1 1,0 1 0,0-1-1,0 1 1,-1-1 0,1 1 0,-1 0-1,1-1 1,-1 1 0,1 0 0,-1-1-1,0 1 1,0 0 0,1 0 0,-1-1-1,0 1 1,0 0 0,0 0-1,-1 0 1,0-1 0,0 2-110,0-1-1,1 0 1,-1 1-1,0-1 1,0 1-1,0 0 1,0 0 0,0 0-1,1 0 1,-1 0-1,0 0 1,0 0 0,0 0-1,0 1 1,-3 0-1,0 1-117,-1 0-1,1 0 1,0 1-1,0 0 1,0 0 0,0 0-1,0 0 1,1 1-1,0 0 1,-1-1-1,-3 7 1,4-4-39,0 0 0,1 0 1,-1 1-1,1-1 0,1 1 1,-1 0-1,1 0 0,1 0 1,-1 0-1,1 0 0,0 10 1,1-16 9,0 0 1,0 0 0,1-1-1,-1 1 1,0 0 0,1 0 0,-1-1-1,1 1 1,-1-1 0,1 1-1,-1 0 1,1-1 0,-1 1 0,1-1-1,-1 1 1,1-1 0,0 1-1,-1-1 1,1 0 0,0 1 0,0-1-1,-1 0 1,1 0 0,0 1-1,0-1 1,-1 0 0,1 0 0,0 0-1,0 0 1,-1 0 0,1 0-1,0 0 1,0 0 0,0 0 0,-1 0-1,1-1 1,0 1 0,1-1-1,34-10-121,-3-17-205,-29 24 274,0 0 0,0 0 1,1 0-1,-1 0 0,1 1 1,0 0-1,6-3 0,-11 5 49,1 1 0,0 0 1,0 0-1,0 0 0,-1 0 0,1 0 0,0 0 0,0 0 0,0 0 0,-1 0 0,1 1 0,0-1 0,0 0 0,0 0 1,-1 1-1,1-1 0,0 0 0,-1 1 0,1-1 0,0 1 0,-1-1 0,1 1 0,0-1 0,-1 1 0,1 0 1,-1-1-1,1 1 0,-1-1 0,1 1 0,-1 0 0,0 0 0,1-1 0,-1 1 0,0 0 0,0 0 0,1-1 0,-1 1 1,0 0-1,0 1 0,7 39-71,-6-32 106,1 8 39,11 79 168,1 107 0,-15-196-21,0 1 0,0 0 0,0-1-1,-1 1 1,0-1 0,-1 1 0,0-1 0,0 0 0,0 0 0,-1 0 0,-8 11 0,10-15-115,0 0 0,0-1 1,0 1-1,0-1 0,-1 1 0,1-1 0,0 0 1,-1 0-1,0 0 0,1-1 0,-1 1 1,0 0-1,0-1 0,0 0 0,0 0 0,0 0 1,0 0-1,0 0 0,-1-1 0,1 1 1,0-1-1,0 0 0,-1 0 0,1 0 0,0 0 1,0-1-1,0 1 0,-1-1 0,1 0 1,-6-2-1,5 1-58,0-1 1,1 0-1,-1 0 1,1 0 0,-1-1-1,1 1 1,0-1-1,0 0 1,1 1-1,-1-1 1,1-1 0,0 1-1,0 0 1,-2-6-1,-1-4 32,0 0 0,1 0 1,-3-21-1,4 15-269,1-1 0,1 0 1,0 1-1,2-1 1,1 0-1,5-31 1,-5 45 87,0-1 0,0 1 1,1-1-1,0 1 1,0 0-1,0 0 0,1 0 1,0 1-1,1-1 1,-1 1-1,1 0 0,0 0 1,1 1-1,-1 0 0,1 0 1,0 0-1,1 0 1,-1 1-1,1 0 0,12-5 1,98-27-9886,-72 20 1896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38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17681,'0'0'2728,"-8"1"-486,4-1-2124,0 0 0,1 0 1,-1 1-1,1 0 0,-1 0 0,1 0 1,-1 0-1,1 0 0,-1 1 0,1-1 1,0 1-1,0 0 0,0 0 0,0 0 1,0 1-1,0-1 0,1 1 1,-1-1-1,1 1 0,0 0 0,0 0 1,0 0-1,0 0 0,0 0 0,-2 7 1,-3 3 70,0 0 1,1 0-1,1 1 1,0 0-1,1 0 1,1 0-1,-4 23 1,7-36-189,0 0 1,0 0 0,0 0-1,0 0 1,-1 0 0,1 0-1,1 0 1,-1 0-1,0 0 1,0 0 0,0-1-1,0 1 1,1 0-1,-1 0 1,0 0 0,1 0-1,-1 0 1,1 0 0,-1-1-1,1 1 1,-1 0-1,1 0 1,0-1 0,-1 1-1,1 0 1,0-1 0,-1 1-1,1-1 1,0 1-1,0-1 1,0 1 0,-1-1-1,1 0 1,0 1 0,0-1-1,0 0 1,0 1-1,0-1 1,0 0 0,0 0-1,0 0 1,0 0 0,0 0-1,0 0 1,-1 0-1,1 0 1,0-1 0,0 1-1,0 0 1,0-1 0,0 1-1,0 0 1,1-1-1,3-1 19,0 0-1,0 0 0,0-1 0,0 1 0,0-1 0,0 0 0,7-7 0,4-6 18,-2-2-1,0 0 1,-1-1-1,0 0 1,-2-1 0,11-24-1,-19 64-428,-4 19-17,-3-13-57,-7 77-5212,13-100 751,7-6 1206,6-13-833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38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2114,'0'0'16261,"-9"8"-15204,8-6-1029,-51 57 1648,48-53-1419,0-1 0,0 1 0,1 0 0,0 0 0,0 0 0,0 0 0,1 0 0,0 1 0,0-1 0,1 1 0,-2 10 0,4-16-276,0 0 0,0 0 0,1-1 0,-1 1 0,0-1 0,0 1-1,0-1 1,0 1 0,1-1 0,-1 0 0,0 1 0,1-1 0,-1 0 0,0 0 0,0 0-1,1 0 1,-1 0 0,0 0 0,0-1 0,1 1 0,0-1 0,34-3-463,50-5-599,-79 9 1054,0-1 1,0 1-1,0 1 0,0-1 0,0 1 0,0 1 0,0-1 0,0 1 0,0 0 0,7 4 0,-13-5 61,0-1 0,1 1 1,-1 0-1,0 0 0,1 0 0,-1 0 1,0 0-1,0 1 0,0-1 1,0 0-1,0 0 0,0 1 0,-1-1 1,1 1-1,0-1 0,-1 0 1,1 1-1,-1-1 0,1 1 0,-1-1 1,0 1-1,1 0 0,-1-1 1,0 1-1,0-1 0,0 1 0,-1 0 1,1-1-1,0 1 0,0-1 1,-1 1-1,1-1 0,-1 1 0,1-1 1,-1 1-1,0-1 0,0 0 1,0 1-1,1-1 0,-1 0 0,0 0 1,-1 1-1,0 0 0,-4 5 273,0-1 0,0-1 0,0 1 0,-1-1 0,1 0 0,-15 8 0,12-8-201,-1 0 1,1-1 0,-1-1 0,0 1-1,0-1 1,0-1 0,0 0 0,-1-1-1,1 0 1,0 0 0,-21-2 0,30 1-269,0 0 0,0-1-1,0 1 1,1-1 0,-1 1 0,0-1 0,0 0 0,0 1 0,0-1 0,1 0 0,-1 1 0,0-1-1,0 0 1,1 0 0,-1 0 0,1 0 0,-1 0 0,1 0 0,-1 0 0,1 0 0,0 0 0,-1 0-1,1 0 1,0 0 0,0 0 0,0-1 0,0-28-7328,0 30 7479,4-28-11307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38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27 14189,'0'0'6118,"-10"2"-5066,4-1-937,0 1 0,-1 0 1,1 0-1,0 1 0,1 0 0,-1 0 0,0 0 1,1 0-1,0 1 0,0 0 0,0 0 1,0 1-1,1-1 0,-1 1 0,1 0 0,0 0 1,1 1-1,-1-1 0,1 1 0,0-1 0,1 1 1,-1 0-1,-1 8 0,3-12-81,0 0-1,0 0 1,1 0-1,-1 0 1,1 0-1,0 0 1,-1-1-1,1 1 1,0 0-1,0 0 1,0 0-1,0 0 1,1 0-1,-1 0 1,0 0-1,1 0 1,0 0 0,-1 0-1,1 0 1,0-1-1,0 1 1,0 0-1,0-1 1,0 1-1,0 0 1,1-1-1,-1 1 1,0-1-1,4 3 1,0-3 44,0 1 0,0-1 0,0 0 0,0 0 0,0 0 0,1-1-1,-1 0 1,0 0 0,0 0 0,8-2 0,-6 0 20,1 1 0,-1-2 0,1 1 0,-1-1 0,0 0 0,0 0 0,0-1 0,-1 0 0,1-1 0,-1 1 0,0-1 0,0 0 0,-1 0 0,0-1 0,0 0 0,0 0 0,0 0 0,-1-1 0,0 1 0,0-1 0,-1 0 0,0 0 0,0 0 0,0-1 0,-1 1 0,-1 0 0,3-14 0,-5 19-78,1 0 0,-1 0-1,0 0 1,0 0 0,0 1-1,0-1 1,0 0 0,0 0-1,0 1 1,0-1 0,-1 0 0,1 1-1,-1-1 1,1 1 0,-1 0-1,1 0 1,-1-1 0,0 1-1,0 0 1,0 0 0,1 1 0,-1-1-1,0 0 1,0 1 0,0-1-1,0 1 1,0-1 0,0 1-1,-1 0 1,-3 0 0,-6-1-128,0 0-1,-1 1 1,1 0 0,-13 2 0,-5 9-583,29-11 565,0 1 0,0-1 0,0 1 0,0 0 0,0-1 0,1 1 0,-1 0 0,0 0 0,0-1 0,0 1 0,1 0 0,-1 0 0,0 0 0,1 0 0,-1 0 0,1 0 0,-1 0 0,1 0 0,0 0 0,-1 0 0,1 0 0,0 0 0,0 0 0,0 1 0,-1 1 0,10 1-3882,26-5 249,-7-6 428,1-6-828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39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15246,'0'0'5846,"-8"8"-4869,-1 3-643,0 1-1,0 0 1,1 0-1,1 0 1,0 1 0,0 0-1,2 1 1,0-1 0,0 1-1,1 0 1,1 1 0,0-1-1,-2 29 1,6-42-325,-1 1 0,0-1 1,1 0-1,-1 1 0,1-1 0,0 0 1,-1 0-1,1 0 0,0 1 1,-1-1-1,1 0 0,0 0 0,0 0 1,0 0-1,0 0 0,0-1 0,0 1 1,1 0-1,-1 0 0,0-1 0,0 1 1,0-1-1,1 1 0,-1-1 0,0 1 1,1-1-1,-1 0 0,0 1 0,1-1 1,-1 0-1,0 0 0,1 0 0,-1 0 1,0 0-1,2-1 0,2 1 18,0 0-1,-1-1 1,1 0-1,0 1 1,-1-2-1,1 1 0,-1 0 1,0-1-1,7-3 1,-1-2-38,-5 3-8,1 0 1,-1 0 0,1 0 0,1 1 0,-1 0 0,0 0 0,1 0 0,0 1 0,12-3 0,-17 6 54,-1 1-1,1-1 1,0 1 0,-1-1 0,1 1 0,-1 0 0,0 0 0,1-1 0,-1 1-1,0 0 1,0 0 0,0 0 0,0 4 0,12 15 252,-11-19-243,1 0 0,0 0 0,-1 0 0,1 0 0,0 0 0,0-1 0,0 0 0,0 1 0,0-1 0,1 0 0,-1 0 0,0 0 0,0-1 0,1 1 0,-1-1 0,0 0 0,1 0 0,-1 0 0,1 0 0,4-2-1,4-1-24,1-1 0,-1 0 0,0-1 0,13-8 0,-17 9-141,-1 0 0,0 0 0,1 1-1,0 0 1,-1 0 0,1 1 0,0 0 0,0 0 0,1 1 0,12 0-1,-20 2 130,1 0 0,0 0-1,-1 1 1,1-1 0,-1 0-1,0 1 1,0-1 0,1 1-1,-1 0 1,0 0 0,0-1-1,0 1 1,-1 0 0,1 0-1,0 0 1,-1 0 0,1 0-1,-1-1 1,0 1-1,0 0 1,1 0 0,-1 0-1,-1 4 1,10 29 609,-9-34-600,1 0 0,-1 0 0,0-1-1,1 1 1,-1-1 0,1 1-1,-1 0 1,1-1 0,-1 1 0,1-1-1,-1 1 1,1-1 0,0 1 0,-1-1-1,1 0 1,0 1 0,-1-1 0,1 0-1,0 1 1,-1-1 0,1 0 0,0 0-1,0 0 1,-1 0 0,1 1-1,0-1 1,0 0 0,0-1 0,-1 1-1,1 0 1,0 0 0,0 0 0,-1 0-1,1 0 1,0-1 0,0 1 0,1-1-125,-1 0 0,0 0 0,1 0 0,-1 0 0,0 0 0,0 0 0,0 0 0,1-1 0,-1 1 0,-1 0 0,1-1 0,0 1 0,0 0 0,0-1 0,-1 1 0,1-1 0,0-2 0,6-27-6025,-5 7-989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39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14670,'0'0'10282,"58"25"-17810,-36-17-1376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39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13325,'0'0'11023,"10"3"-9896,-2-1-1033,1-1 0,-1 1-1,0-1 1,0 0 0,1-1 0,-1 0 0,1-1 0,-1 1 0,0-1 0,0-1 0,1 0-1,-1 0 1,0-1 0,0 0 0,-1 0 0,13-7 0,5-13 652,-29 16 160,-16 4-562,11 4-340,-1 0-1,1 0 0,0 1 0,0 0 0,0 0 0,0 1 0,1 1 0,-1-1 0,-8 6 0,14-8-13,-1 1 0,1 0 1,0 0-1,0 1 0,-1-1 0,1 0 1,1 1-1,-1 0 0,0 0 1,1 0-1,-1 0 0,1 0 0,0 0 1,0 1-1,0-1 0,1 1 1,-1-1-1,1 1 0,0 0 0,-1-1 1,2 1-1,-1 0 0,0 7 1,1-9-25,0-1 1,1 0-1,-1 1 0,1-1 1,-1 1-1,1-1 1,0 0-1,-1 1 1,1-1-1,0 0 1,0 0-1,0 1 1,0-1-1,0 0 1,0 0-1,0 0 0,0 0 1,1 0-1,-1-1 1,0 1-1,1 0 1,-1 0-1,0-1 1,1 1-1,-1-1 1,1 1-1,-1-1 1,0 0-1,3 1 0,47 2-3562,-45-3 2871,38 0-5612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40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8 14894,'0'0'9705,"-8"-2"-8690,3 1-990,0 0 0,0 0 0,-1 0 1,1 0-1,0 1 0,0 0 0,0 0 0,-1 0 1,1 1-1,0 0 0,0 0 0,0 0 1,0 0-1,0 1 0,0 0 0,0 0 1,1 1-1,-1-1 0,1 1 0,-1 0 1,-6 6-1,-27 28-35,36-34 9,1-1 0,-1 1 0,0-1 0,1 1 0,-1-1 0,1 1 0,0 0 0,0 0 0,0 0 0,0 0-1,0 0 1,1 0 0,-1 0 0,1 0 0,0 3 0,0-5 3,1 0 0,-1 0 0,1 0 0,-1 0 0,1 0 0,0 0 0,-1 0 0,1 0 0,0 0 0,0 0 0,0 0 0,0-1 0,-1 1 0,1 0 0,0-1 0,0 1 0,1 0 0,-1-1 0,0 1 0,0-1 0,0 0 0,0 1 0,0-1 0,0 0 0,1 0 0,-1 0 0,0 0 0,2 0 0,43 1-113,-35-1-98,58-4-3211,-1-8-4765,-23-3-3303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40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50 10954,'0'0'7052,"-8"1"-4366,4-1-2486,0 1 1,-1 0 0,1 0 0,0 0 0,0 0 0,0 1-1,0-1 1,0 1 0,0 0 0,0 1 0,1-1 0,-1 1-1,1-1 1,-1 1 0,1 0 0,0 0 0,0 1 0,1-1-1,-1 1 1,0-1 0,1 1 0,0 0 0,0 0 0,0 0-1,1 0 1,-1 0 0,1 0 0,-1 8 0,1-11-188,1 0 0,0 0 1,0 0-1,0 0 0,-1 0 1,1 0-1,0-1 0,0 1 1,0 0-1,1 0 0,-1 0 0,0 0 1,0 0-1,0 0 0,1 0 1,-1 0-1,0 0 0,1-1 1,-1 1-1,1 0 0,-1 0 1,1 0-1,-1-1 0,1 1 1,0 0-1,-1-1 0,1 1 0,0 0 1,0-1-1,-1 1 0,1-1 1,0 1-1,1-1 0,1 1 17,0-1 0,0 0-1,-1 0 1,1 0 0,0 0-1,0 0 1,0-1 0,-1 1 0,1-1-1,0 0 1,3-1 0,8-4 32,-1 0 0,0-1 0,20-14 0,-19 10-78,-10 7-21,1 0 0,-1 0 0,1 1 0,0 0 0,0-1 0,1 1 0,-1 1 0,1-1 0,-1 1 0,1 0 1,10-2-1,-15 5 20,0-1 0,0 1 1,-1 0-1,1-1 0,0 1 1,0 0-1,-1 0 0,1 0 1,-1 0-1,1-1 0,0 1 0,-1 0 1,0 0-1,1 0 0,-1 0 1,0 0-1,1 0 0,-1 0 1,0 0-1,0 0 0,0 0 1,0 0-1,0 0 0,0 0 1,0 1-1,0-1 0,0 0 1,0 0-1,-1 1 0,-4 35-299,-7 22 364,12-58 96,26-39 1196,-21 32-1227,1-1 0,-1-1-1,-1 1 1,1 0 0,-1-1 0,-1 0 0,1 0 0,-2 0-1,1-1 1,-1 1 0,0-1 0,0 1 0,-1-1-1,0-9 1,-1 17-102,1 1 0,-1-1-1,0 0 1,1 1-1,-1-1 1,1 0 0,-1 1-1,1-1 1,0 1 0,-1-1-1,1 1 1,0-1 0,-1 1-1,1-1 1,0 1 0,-1 0-1,1-1 1,0 1 0,0 0-1,0 0 1,-1-1-1,1 1 1,0 0 0,1 0-1,27-4-38,-23 4 20,41-4-305,14-2-5198,-36 1-1152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41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27 8552,'0'0'7896,"-9"-4"-6231,5 2-1565,0-1 163,-1 0 1,0 1-1,-1 0 0,1 0 1,0 0-1,-11-1 0,14 3-202,-1 0 0,1 0-1,-1 0 1,1 0 0,-1 1-1,1-1 1,-1 1 0,1 0-1,-1 0 1,1-1 0,0 2-1,-1-1 1,1 0 0,0 0-1,0 1 1,0-1 0,0 1-1,0-1 1,0 1 0,1 0-1,-3 3 1,0-1 11,1 0 0,0 0 1,1 0-1,-1 0 0,1 1 0,0-1 1,0 1-1,0-1 0,0 1 0,1 0 1,0 0-1,0 0 0,0 0 0,1 5 1,0-10-65,0 1 0,0-1 0,1 1 0,-1-1 0,0 0 0,1 1 1,-1-1-1,1 1 0,-1-1 0,0 0 0,1 1 0,-1-1 0,1 0 1,-1 0-1,1 1 0,-1-1 0,1 0 0,-1 0 0,1 0 0,-1 0 1,1 0-1,-1 1 0,1-1 0,-1 0 0,1 0 0,-1 0 0,1 0 1,-1 0-1,1-1 0,-1 1 0,2 0 0,18-3 175,-9-3-115,0 0 0,0 0 0,-1-1 0,0 0 0,0-1 1,0 0-1,14-17 0,8-6 17,-29 37 29,-3 13 75,-5 19 159,4-31-341,-1 32 368,2-38-343,0-1-1,0 1 0,1 0 1,-1 0-1,1-1 1,-1 1-1,1 0 0,-1-1 1,1 1-1,-1-1 0,1 1 1,-1-1-1,1 1 0,0-1 1,-1 1-1,1-1 0,0 1 1,-1-1-1,1 0 1,0 1-1,0-1 0,-1 0 1,1 0-1,0 0 0,0 1 1,-1-1-1,1 0 0,0 0 1,0 0-1,0 0 1,-1 0-1,1-1 0,0 1 1,0 0-1,0 0 0,-1 0 1,1-1-1,0 1 0,-1 0 1,1-1-1,0 1 1,0-1-1,-1 1 0,2-1 1,7-4 135,0 0 1,0-1-1,-1 0 1,0 0-1,0-1 1,0 0-1,7-8 1,-8 6-88,1 2 0,0-1 0,1 1 0,0 0 0,0 1 0,11-6 0,-20 12-90,1-1 1,-1 1-1,1 0 1,0 0-1,-1-1 1,1 1-1,-1 0 0,1 0 1,0 0-1,-1 0 1,1 0-1,-1 0 0,1 0 1,0 0-1,-1 0 1,1 0-1,-1 0 0,1 0 1,0 1-1,-1-1 1,1 0-1,-1 0 0,1 1 1,-1-1-1,1 0 1,0 1-1,-1-1 0,0 0 1,1 1-1,-1-1 1,1 1-1,-1-1 1,1 1-1,-1-1 0,0 1 1,1-1-1,-1 1 1,0-1-1,1 2 0,8 32 12,-9-31 3,0-1 0,0 1 0,1 0 1,-1 0-1,1 0 0,0-1 0,0 1 0,0 0 1,0-1-1,0 1 0,0-1 0,1 1 0,-1-1 1,1 0-1,2 3 0,-2-4 25,1 0-1,-1-1 1,0 1 0,0-1-1,1 0 1,-1 0 0,0 0-1,1 0 1,-1 0 0,0 0-1,1 0 1,-1-1 0,0 1-1,0-1 1,0 0 0,1 0-1,-1 0 1,0 0 0,2-1-1,44-30 354,-29 18-409,-18 13 29,7-4-180,0 0 0,1 0 1,0 0-1,15-5 0,-22 10-51,-1 0 1,1-1-1,-1 1 0,1 0 0,-1 0 0,1 0 0,-1 0 0,1 0 0,-1 0 1,1 0-1,-1 0 0,1 1 0,-1-1 0,1 0 0,2 2 0,-3-1-144,0 0 0,0 0 0,0 0 0,0 0 0,0 0-1,0 0 1,0 0 0,0 1 0,-1-1 0,1 0 0,0 1-1,-1-1 1,1 0 0,-1 1 0,1-1 0,-1 0 0,0 1-1,0-1 1,0 1 0,0 1 0,1 6-5644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9:04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8264,'0'0'3454,"10"11"-2024,37 32-741,-42-40-670,0 1-1,0-1 1,0 0-1,0-1 1,0 1 0,1-1-1,-1 0 1,1-1-1,-1 1 1,1-1 0,0 0-1,0 0 1,-1-1-1,1 0 1,0 0 0,0 0-1,6-1 1,7-3-138,-1 0 0,0-1 1,27-10-1,-37 12 72,38-16-11,48-17-20,-86 34 75,0 0 0,0 0 0,0 1 0,0 0 0,0 0 1,1 1-1,-1 0 0,0 0 0,12 3 0,-15-2 41,0 1 0,-1 0 0,1 1 0,0-1 0,-1 1 0,0 0 0,1 0 0,5 6 0,-6-5 13,0-1 1,0 0-1,0 0 1,0 0-1,0-1 0,0 1 1,1-1-1,0 0 1,-1 0-1,9 2 0,6-2 436,-1-1 0,29-1-1,-14-3-2218,-22-1-2170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42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43 195 8392,'0'0'13933,"-6"12"-13805,4-9-103,-23 45 299,23-45-236,1 0 0,-1 0 0,1 0 1,0 0-1,0 0 0,1 0 0,-1 0 0,1 0 0,-1 0 0,1 0 1,0 0-1,0 1 0,0-1 0,1 0 0,-1 0 0,2 6 0,-1-8-62,0-1-1,0 0 0,0 1 0,0-1 0,0 1 0,0-1 1,0 0-1,-1 0 0,1 1 0,0-1 0,0 0 0,0 0 1,0 0-1,0 0 0,0 0 0,0 0 0,0-1 0,0 1 1,0 0-1,0 0 0,0-1 0,0 1 0,0-1 1,0 1-1,1-1 0,23-12 596,11-15-409,-1-2 0,-2-1 0,-1-1 0,-2-2 0,-1-1 0,34-55 0,-49 68-197,-22 31-134,-26 36 68,27-34 57,1-1-1,0 1 0,0 1 1,1-1-1,1 1 0,0 0 1,0 0-1,1 0 1,1 0-1,0 0 0,0 1 1,2 20-1,0-31-110,0-1-1,0 1 1,0-1 0,1 1-1,-1-1 1,1 1 0,-1-1 0,1 1-1,-1-1 1,1 0 0,0 1-1,0-1 1,0 0 0,0 1-1,0-1 1,0 0 0,0 0 0,2 2-1,0-2-451,-1 0 0,0 0 1,1 0-1,-1 0 0,1 0 0,0 0 0,-1-1 0,1 1 0,4-1 0,19 1-8086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42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14 105 11723,'0'0'13746,"9"3"-12950,-4-2-715,0-1 0,0 1 0,0-1 0,0 1 0,0-1 0,0-1 1,0 1-1,0-1 0,0 0 0,0 0 0,0 0 0,0-1 0,-1 0 0,1 0 0,-1 0 0,1 0 1,-1-1-1,0 0 0,1 0 0,-2 0 0,1 0 0,0 0 0,-1-1 0,1 0 0,5-8 1,-6 9 20,0-1 0,-1 0 1,1 0-1,-1-1 0,1 1 0,-1 0 1,3-9-1,-5 12-81,0 1-1,0-1 1,0 1-1,0-1 1,0 0-1,0 1 0,0-1 1,0 1-1,0-1 1,0 1-1,0-1 1,0 1-1,0-1 1,-1 1-1,1-1 1,0 1-1,0-1 1,0 1-1,-1 0 1,1-1-1,0 1 1,-1-1-1,1 1 1,0-1-1,-1 1 1,1 0-1,-1-1 1,0 1-1,0-1-23,-1 1 0,0-1 0,1 1 0,-1 0 1,0 0-1,0 0 0,1 0 0,-1 0 0,0 0 0,0 0 0,1 0 0,-1 1 0,-3 0 0,-2 2-35,0 0 0,1 0 0,-1 1 0,1 0 0,-1 0 0,1 1-1,0-1 1,1 1 0,-1 1 0,1-1 0,0 1 0,0 0-1,1 0 1,0 0 0,0 0 0,-4 9 0,2-3-65,1-1 0,0 1 0,0 0 0,1 1 0,1-1 0,0 1 0,0-1 1,0 22-1,3-33 54,0 0 0,0 0 0,0 0 0,0 1 0,0-1 0,0 0 0,1 0 0,-1 0 0,0 0 0,1 0 0,-1 0 0,1 0 0,-1 0-1,1 0 1,-1 0 0,1-1 0,0 1 0,-1 0 0,1 0 0,0 0 0,0-1 0,0 1 0,-1 0 0,1-1 0,0 1 0,2 0 0,-1 0-55,1 0-1,0 0 1,0-1-1,0 0 1,-1 1-1,1-1 1,0 0-1,0 0 1,0 0-1,3-1 1,5-1-565,-1-1-1,1 0 1,-1 0 0,17-9 0,16-13-3394,0-5-2663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43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18930,'0'0'3619,"-7"74"-3010,-4-39-289,0 3-160,0 1-32,0-1 1,0-4-65,0-5 64,2-3-96,3-7 0,3-3-288,3-7-1090,0-5-1024,9-4-1345,0 0-1827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43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39 131 15983,'0'0'10303,"11"-8"-10063,0 1-197,53-38 115,-59 42-129,0-1 0,-1 0 0,1-1-1,-1 1 1,0-1 0,0 0 0,-1 0 0,1 0 0,-1 0-1,5-12 1,-8 17-24,0 0-1,0 0 1,0-1-1,0 1 0,0 0 1,0 0-1,0-1 1,0 1-1,0 0 1,0 0-1,0-1 1,0 1-1,0 0 1,0 0-1,0-1 0,0 1 1,0 0-1,0 0 1,0-1-1,0 1 1,0 0-1,0 0 1,0-1-1,-1 1 0,1 0 1,0 0-1,0 0 1,0-1-1,0 1 1,-1 0-1,1 0 1,0 0-1,0 0 1,0 0-1,-1-1 0,1 1 1,0 0-1,0 0 1,-1 0-1,1 0 1,0 0-1,-15 1-69,-15 12-201,18-4 230,0 1-1,1 0 0,0 1 1,1 0-1,0 1 1,-9 14-1,14-18 69,0 0 0,0 0 0,1 1 0,0 0 0,1-1 0,0 1 0,0 0 0,1 1 0,0-1 0,-2 19 0,4-27-28,0 1 0,0-1-1,1 1 1,-1-1 0,0 1 0,0-1-1,1 0 1,-1 1 0,0-1 0,1 0-1,0 1 1,-1-1 0,1 0 0,0 0-1,-1 1 1,1-1 0,0 0 0,0 0-1,0 0 1,0 0 0,0 0-1,0 0 1,1-1 0,-1 1 0,1 1-1,2-1 4,-1 0 0,0 0-1,1 0 1,-1 0 0,1-1 0,-1 1-1,1-1 1,-1 0 0,1 0-1,3-1 1,5 0-760,-1-1 1,0 0-1,0-1 0,0-1 0,19-8 1,9-9-5088,-4-2-3316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44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18193,'0'0'9823,"-10"-1"-8878,2 1-882,0 0 1,0 1-1,1 0 1,-1 0 0,0 0-1,1 1 1,-15 5-1,18-5-64,1-1-1,-1 1 0,1 0 0,0 0 1,-1 0-1,1 1 0,0-1 0,0 1 0,0 0 1,1-1-1,-1 1 0,1 0 0,-1 1 1,1-1-1,0 0 0,0 1 0,0-1 1,1 1-1,-1 0 0,1-1 0,-1 7 1,1-7-4,1-1 0,-1 1 0,1-1 0,0 1 0,0-1 0,0 1 0,0-1 0,1 1 0,-1-1 1,1 1-1,-1-1 0,1 0 0,0 1 0,0-1 0,0 0 0,0 1 0,0-1 0,1 0 1,-1 0-1,3 3 0,-1-2 29,1 0 1,-1-1-1,0 0 1,1 1-1,-1-1 1,1-1-1,0 1 0,0 0 1,0-1-1,0 0 1,7 1-1,-1 0-510,0-1 0,0 0 1,0-1-1,15-1 0,31-12-7787,-24-3-2670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45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12172,'0'0'10089,"0"10"-9085,0 27-164,-6 308 1811,3-328-2478,0-24 167,-2-28-127,5 20-225,-1 5-8,1 1 1,1-1-1,-1 0 1,2 1-1,1-11 1,-2 18 8,-1 0 0,1 0 0,0 0 0,0 0 0,0 0 0,0 0 0,0 1 0,0-1 0,1 0 0,-1 0 0,0 1 0,1-1 0,-1 1 0,1-1 0,0 1 0,-1 0 0,1 0 0,0 0 0,0 0 0,0 0 0,0 0 0,0 0 0,0 0 0,0 1 0,0-1 0,0 1 0,0 0 0,3-1 0,157 0-982,-160 1 988,0 0 0,-1-1 1,1 1-1,0 0 0,-1 0 1,1 0-1,0 1 1,-1-1-1,1 0 0,0 1 1,-1-1-1,1 1 0,-1-1 1,1 1-1,-1 0 1,1-1-1,-1 1 0,1 0 1,-1 0-1,0 0 0,0 0 1,1 1-1,-1-1 0,0 0 1,0 0-1,0 1 1,0-1-1,0 0 0,-1 1 1,1-1-1,0 1 0,-1 0 1,1-1-1,-1 1 0,1-1 1,-1 1-1,0 0 1,1-1-1,-1 3 0,-1 7 98,-1-1 0,1 1-1,-2-1 1,1 1 0,-7 14-1,-5 27 397,34-84 557,-15 10-672,-1 0-1,-2-1 0,0 1 0,-1 0 0,-3-23 0,2 2-1378,45 54-14322,-23-7 8777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45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9737,'0'0'14761,"-7"0"-14323,3 1-414,0-1 1,1 1-1,-1 0 1,0 0 0,1 0-1,-1 0 1,1 1 0,-1-1-1,1 1 1,0 0-1,0 0 1,0 0 0,0 0-1,0 1 1,0-1 0,1 1-1,-1 0 1,1 0-1,-1 0 1,1 0 0,0 0-1,0 0 1,1 1 0,-1-1-1,1 1 1,0-1 0,-1 1-1,1-1 1,1 1-1,-2 7 1,2-8 30,-1 1 1,0-1-1,1 0 0,0 0 1,0 1-1,0-1 0,0 0 0,0 0 1,1 0-1,-1 1 0,1-1 1,0 0-1,0 0 0,0 0 1,1 0-1,-1 0 0,1 0 1,-1 0-1,1-1 0,3 4 0,-3-4 26,1-1-1,-1 1 1,1-1-1,-1 0 0,1 0 1,0 0-1,-1 0 1,1 0-1,0 0 0,0-1 1,0 0-1,-1 1 0,1-1 1,0 0-1,0 0 1,0-1-1,0 1 0,0-1 1,-1 1-1,1-1 0,0 0 1,0 0-1,-1 0 1,4-2-1,-2 1-21,1 0 1,-1-1-1,0 1 1,0-1-1,0 0 1,-1 0-1,1 0 0,-1-1 1,1 1-1,-1-1 1,0 0-1,-1 0 1,1 0-1,-1 0 0,0-1 1,0 1-1,0 0 1,0-1-1,-1 1 1,1-1-1,-1 0 1,-1 0-1,1 1 0,-1-1 1,1 0-1,-1 0 1,-1 0-1,1 1 1,-2-7-1,1 9-123,1 1 1,-1 0-1,0-1 0,0 1 0,1 0 1,-1 0-1,0 0 0,-1-1 0,1 1 1,0 0-1,0 0 0,0 1 0,0-1 1,-1 0-1,1 0 0,0 1 1,-1-1-1,1 0 0,-1 1 0,1-1 1,-1 1-1,1 0 0,-3-1 0,-40 0-5245,36 1 2843,-7 1-3475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46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98 119 7751,'0'0'7229,"-2"-9"-3583,-6-30-988,8 38-2539,0 0 0,-1 0 0,1-1 0,0 1 0,-1 0 0,1 0-1,-1 0 1,0 0 0,1 0 0,-1 0 0,0 0 0,0 0 0,0 0 0,0 0 0,0 0-1,0 1 1,0-1 0,0 0 0,0 1 0,0-1 0,0 1 0,0-1 0,0 1 0,0-1 0,-1 1-1,1 0 1,0-1 0,0 1 0,0 0 0,-1 0 0,1 0 0,0 0 0,0 0 0,-1 0-1,1 1 1,-2-1 0,1 1-58,0-1-1,0 1 0,0 0 1,-1 0-1,1 0 0,0 0 1,0 0-1,1 1 1,-1-1-1,0 0 0,0 1 1,1 0-1,-1-1 0,0 1 1,-1 3-1,-1 2-28,1 0-1,1 0 1,-1 0-1,1 0 0,1 0 1,-1 0-1,1 1 1,0 12-1,1-19-23,1 0-1,-1 0 1,1 0-1,0 0 1,-1 0-1,1 0 1,0 0-1,0 0 1,0-1-1,-1 1 1,1 0-1,0 0 1,0-1-1,0 1 1,0 0-1,0-1 1,1 1 0,-1-1-1,0 0 1,0 1-1,0-1 1,0 0-1,1 0 1,-1 1-1,0-1 1,0 0-1,0 0 1,1 0-1,-1-1 1,0 1-1,0 0 1,2-1-1,44-4 226,37-22-6,-69 20-224,0 2-1,0 0 1,1 0-1,0 2 1,-1 0 0,23-1-1,-37 4-6,0 0 0,0 1-1,1-1 1,-1 0 0,0 1-1,0 0 1,0-1 0,0 1 0,0 0-1,0-1 1,0 1 0,0 0 0,0 0-1,0 0 1,0 0 0,0 0-1,-1 0 1,1 0 0,0 0 0,-1 0-1,1 0 1,-1 0 0,1 0-1,-1 1 1,1-1 0,-1 0 0,0 0-1,0 1 1,0-1 0,1 0-1,-1 0 1,-1 3 0,1 53 30,-1-40 4,4 11-60,-3-27 64,0-1 0,1 1 1,-1-1-1,0 1 0,0-1 0,0 1 0,1-1 0,-1 1 0,0-1 0,1 1 0,-1-1 0,0 1 0,1-1 0,-1 0 0,1 1 0,-1-1 1,0 0-1,1 1 0,-1-1 0,1 0 0,-1 0 0,1 1 0,-1-1 0,2 0 0,0 0 78,1-1-1,-1 0 0,0 0 1,0 0-1,1 0 1,-1-1-1,0 1 1,0-1-1,0 1 1,-1-1-1,1 1 1,0-1-1,0 0 1,-1 0-1,1 0 1,1-3-1,6-8-31,0 0 0,-1 0 0,0 0 0,-1-1 0,0 0 0,-2-1 1,1 1-1,-2-1 0,0 0 0,-1 0 0,0-1 0,1-30 0,-4 45-630,23 12-3235,-21-9 3171,0 0 0,1-1-1,-1 0 1,0 0-1,1 0 1,-1 0 0,1 0-1,0 0 1,-1 0 0,1-1-1,4 1 1,16-1-6550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47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86 7399,'0'0'12887,"0"13"-11141,1-13-1673,0 1 1,0 0-1,1-1 1,-1 1 0,0-1-1,0 1 1,1-1-1,-1 0 1,1 1 0,-1-1-1,0 0 1,1 0-1,-1 0 1,1 0 0,-1 0-1,0 0 1,1-1 0,-1 1-1,0 0 1,1-1-1,-1 1 1,0-1 0,1 1-1,-1-1 1,0 0-1,0 0 1,0 1 0,0-1-1,1 0 1,-1 0-1,1-2 1,2 0-7,0 0 0,0-1 0,0 1 0,0-1-1,-1 0 1,0 0 0,0 0 0,3-5 0,-5 8-47,0-1-1,0-1 1,-1 1 0,1 0-1,0 0 1,-1 0 0,1 0-1,-1-1 1,0 1 0,0 0-1,1 0 1,-2 0 0,1-1-1,0 1 1,0 0 0,-2-4-1,2 5-10,-1 0 0,1 0 0,-1 0 0,0 1 0,0-1 0,1 0 0,-1 0 0,0 0 0,0 1-1,0-1 1,0 0 0,0 1 0,0-1 0,0 1 0,0-1 0,0 1 0,0 0 0,0-1 0,0 1-1,0 0 1,-1 0 0,1-1 0,-1 1 0,-3 0-16,0 1 1,0-1-1,0 1 0,0 0 0,0 0 1,0 1-1,0-1 0,1 1 0,-1 0 1,1 0-1,-1 1 0,1-1 0,-6 5 1,-4 5-3,0 0 0,1 1 0,-20 24 0,28-31 26,0 1 1,1-1 0,0 1 0,0 0-1,1 0 1,0 0 0,0 0-1,1 0 1,0 1 0,0-1-1,-1 14 1,3-20-10,0 0 1,0 0-1,0 1 1,0-1-1,1 0 1,-1 0-1,0 0 1,1 1-1,-1-1 1,1 0-1,-1 0 1,1 0 0,0 0-1,-1 0 1,1 0-1,0 0 1,0 0-1,0 0 1,0-1-1,0 1 1,0 0-1,0 0 1,0-1-1,0 1 1,0-1-1,0 1 1,0-1-1,0 1 1,0-1-1,0 0 1,1 1-1,-1-1 1,0 0-1,0 0 1,2 0-1,53-1 184,-45 0-130,40-6-799,81-22 0,-106 23-1104,2-3-3470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48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160 123 6342,'0'0'6769,"1"-10"-4591,1-9-1150,6-63 6064,-8 81-7030,-1 1 0,1-1 1,0 1-1,0-1 0,0 1 0,0-1 0,-1 1 1,1-1-1,0 0 0,-1 1 0,1 0 1,0-1-1,-1 1 0,1-1 0,-1 1 1,1-1-1,0 1 0,-1 0 0,1-1 1,-1 1-1,1 0 0,-1-1 0,1 1 0,-1 0 1,0 0-1,1 0 0,-1-1 0,1 1 1,-1 0-1,1 0 0,-1 0 0,0 0 1,1 0-1,-1 0 0,1 0 0,-1 0 1,1 0-1,-1 0 0,0 1 0,1-1 0,-1 0 1,1 0-1,-1 1 0,1-1 0,-1 0 1,1 0-1,-1 1 0,1-1 0,-1 0 1,0 2-1,-29 16-1,12-2-80,1 1 0,-23 30 1,35-41-31,0 0 0,1 1 1,0-1-1,0 1 0,1 0 0,-1 0 1,1 1-1,1-1 0,0 1 1,0-1-1,-2 15 0,5-21 8,-1 0 1,1-1-1,-1 1 0,1 0 0,0-1 0,0 1 1,-1 0-1,1-1 0,0 1 0,0-1 0,0 1 0,0-1 1,-1 0-1,1 1 0,0-1 0,0 0 0,0 1 1,0-1-1,0 0 0,0 0 0,0 0 0,0 0 0,0 0 1,0 0-1,0 0 0,0 0 0,0-1 0,0 1 1,0 0-1,1-1 0,35-6-178,-26 3 12,6-1 10,0 0 0,-1 1 0,1 1 0,24-2 0,-38 5 191,-1 0 0,0 0 0,1 0 0,-1 0 0,1 0 0,-1 0 0,1 0 0,-1 1 0,1 0 0,-1-1 0,0 1 0,1 0 0,-1 0 0,0 0 0,0 0 0,1 1 0,-1-1 0,0 0 0,0 1 0,-1 0 1,1-1-1,0 1 0,0 0 0,-1 0 0,1 0 0,-1 0 0,0 0 0,1 0 0,-1 1 0,0-1 0,0 0 0,-1 0 0,1 1 0,0-1 0,-1 1 0,1-1 0,-1 1 0,0 3 0,0 1 162,0 1 1,-1-1 0,0 0-1,0 1 1,0-1-1,-1 0 1,0 0-1,-1 0 1,1 0 0,-1 0-1,-1-1 1,1 1-1,-8 9 1,7-12-46,1 1 0,-1-1-1,0-1 1,0 1 0,0-1 0,0 1 0,-1-1 0,1 0 0,-1 0 0,0-1-1,0 0 1,0 0 0,0 0 0,0 0 0,0-1 0,-1 0 0,1 0 0,0 0-1,-8 0 1,12-1-125,0 0 0,0-1-1,-1 1 1,1 0 0,0 0-1,0 0 1,0-1 0,0 1-1,0-1 1,0 1-1,0-1 1,0 1 0,0-1-1,0 0 1,1 1 0,-1-1-1,0 0 1,0 0 0,1 1-1,-1-1 1,0 0 0,1 0-1,-1 0 1,1 0 0,-1 0-1,1 0 1,-1 0 0,1 0-1,0 0 1,-1 0-1,1 0 1,0 0 0,0-1-1,0 1 1,0 0 0,0 0-1,0 0 1,0 0 0,0 0-1,0 0 1,1 0 0,-1 0-1,0 0 1,1 0 0,0-2-1,1-4-407,0 1 0,0-1 0,0 1 0,1-1 0,0 1 0,5-6 0,47-57-7916,-22 35 1019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9:05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0 865,'0'0'9225,"-35"40"-14414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49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10730,'0'0'6785,"-4"9"-5653,-1 5-854,0-2 167,0 0 0,1 1 0,0-1 0,1 1 0,1-1 0,0 1 0,-1 16 0,4-28-445,-1 0-1,1-1 1,-1 1-1,1 0 1,0 0-1,-1-1 0,1 1 1,-1 0-1,1-1 1,0 1-1,0-1 1,-1 1-1,1-1 1,0 1-1,0-1 0,0 0 1,0 1-1,0-1 1,-1 0-1,1 0 1,0 1-1,0-1 1,0 0-1,0 0 0,0 0 1,0 0-1,0 0 1,0 0-1,0 0 1,0-1-1,0 1 1,-1 0-1,1-1 0,2 0 1,34-10 163,-21 1-269,-1-2 0,0 1 0,0-2-1,23-26 1,-13 13-1375,-25 26 1433,1 0 0,-1 0 1,0-1-1,0 1 0,0 0 1,0 0-1,0 0 0,0 0 0,0-1 1,0 1-1,1 0 0,-1 0 1,0 0-1,0 0 0,0-1 1,0 1-1,1 0 0,-1 0 0,0 0 1,0 0-1,0 0 0,1 0 1,-1 0-1,0 0 0,0-1 0,0 1 1,1 0-1,-1 0 0,0 0 1,0 0-1,0 0 0,1 0 0,-1 0 1,0 0-1,0 0 0,0 0 1,1 1-1,-1-1 0,0 0 1,0 0-1,0 0 0,1 0 0,-1 0 1,0 0-1,0 0 0,0 0 1,1 1-1,-1-1 0,0 0 0,0 0 1,0 0-1,0 0 0,0 1 1,1-1-1,-1 0 0,0 0 1,0 0-1,0 1 0,0 19-606,-8 26 632,3-28 68,1-5 63,1 1-1,0 0 1,-1 24-1,4-37-107,0-1 0,0 0 0,0 0 0,0 0 0,0 1 0,0-1 0,0 0 0,0 0 0,0 0 0,0 1 0,0-1 0,0 0 0,0 0 0,0 0 0,0 0 0,0 1 0,0-1 0,0 0 0,0 0 0,0 0 0,0 1 0,0-1 0,1 0 0,-1 0 0,0 0 0,0 0 0,0 0 0,0 1 0,0-1 0,0 0 0,1 0 0,-1 0 0,0 0 0,0 0 0,0 0 0,0 0 0,1 1 1,-1-1-1,0 0 0,0 0 0,0 0 0,1 0 0,-1 0 0,0 0 0,0 0 0,0 0 0,0 0 0,1 0 0,-1 0 0,0 0 0,0 0 0,1 0 0,11-10-212,8-15-1532,1-10-2336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49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13741,'0'0'2066,"-6"10"240,-10 16 28,-19 43 1,30-59-2151,1 0 1,1-1-1,0 1 0,0 0 1,1 1-1,0-1 1,1 0-1,0 1 1,2 19-1,-1-29-172,1 0-1,0-1 1,-1 1-1,1-1 1,0 1 0,0-1-1,-1 1 1,1-1-1,0 0 1,0 1 0,0-1-1,0 0 1,0 0-1,0 1 1,-1-1-1,1 0 1,0 0 0,0 0-1,0 0 1,0 0-1,0 0 1,0 0 0,0-1-1,0 1 1,-1 0-1,1 0 1,0-1 0,1 0-1,29-7 358,-26 6-307,8-4-247,1 1 0,0 1-1,0 0 1,0 1 0,0 0-1,0 1 1,21 0 0,-33 2 166,-1 0 1,0 0-1,0 1 1,1-1-1,-1 0 1,0 1-1,0-1 1,0 1-1,0-1 1,0 1-1,1-1 1,-1 1-1,0 0 1,0-1-1,0 1 1,-1 0-1,1 0 1,0 0-1,0 0 1,0 0-1,-1 0 1,1 0-1,0 0 1,0 1-1,0 1 13,0 0-1,0 0 0,-1 0 0,1 0 1,-1 0-1,1 0 0,-1 0 0,0 1 0,-1 4 1,0-2 69,1-1 0,-2 1 0,1 0 1,0-1-1,-1 1 0,0-1 0,-1 0 0,1 0 1,-1 0-1,-5 8 0,1-7 242,0 0 0,0 0-1,-1-1 1,1 0 0,-1 0 0,-1 0 0,-15 5-1,19-8-168,0 0-1,-1 0 0,1-1 1,-1 0-1,0 0 0,1 0 1,-1 0-1,0-1 0,1 0 1,-1-1-1,0 1 0,1-1 1,-1 0-1,-5-2 0,9 3-200,1-1-1,0 1 1,0-1-1,-1 1 0,1-1 1,0 0-1,0 0 1,0 0-1,0 0 0,0 0 1,0 0-1,0 0 1,0 0-1,0 0 0,0 0 1,1 0-1,-1-1 1,0 1-1,1 0 0,-1 0 1,1-1-1,-1 1 1,1 0-1,0-1 0,0 1 1,-1-1-1,1 1 1,0 0-1,0-1 0,0 1 1,1-1-1,-1 1 1,0 0-1,0-1 0,1 1 1,0-3-1,1 1-619,-1 0-1,0-1 0,1 1 0,0 0 1,-1 0-1,1 1 0,1-1 0,-1 0 1,0 1-1,0-1 0,1 1 0,0 0 1,4-4-1,13-5-6286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50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10730,'0'0'10063,"-3"10"-9065,-33 90 1509,22-65-1953,1 0 0,2 0-1,1 1 1,1 1 0,-5 66 0,18-102 33,4-10-160,5-10-5,-2-14-906,-2 0 0,8-48 0,-17 87 444,0 0 1,1 0-1,-1 1 1,1-1-1,0 0 1,1 0-1,4 11 0,-6-16 41,1 0 0,0 0-1,-1 1 1,1-1 0,0 0-1,0 0 1,0 0 0,0 0-1,0 0 1,0 0 0,1-1-1,-1 1 1,0 0 0,0-1-1,1 1 1,-1 0 0,0-1-1,0 1 1,1-1 0,-1 0-1,1 1 1,-1-1-1,0 0 1,1 0 0,-1 0-1,1 0 1,-1 0 0,0 0-1,1-1 1,-1 1 0,1 0-1,-1-1 1,0 1 0,1-1-1,-1 1 1,0-1 0,0 0-1,1 1 1,-1-1 0,0 0-1,0 0 1,1-1 0,8-6 170,0-1 1,-1 1-1,0-1 1,0-1-1,-1 0 1,-1 0-1,11-18 1,7-9 89,-25 89-827,-11-1 643,6-30-19,0 1 0,2 0 0,-1 27 1,3-49-56,1 0 0,0 0-1,0 1 1,0-1 0,0 0 0,0 0 0,0 1 0,0-1 0,0 0 0,0 1-1,0-1 1,0 0 0,0 0 0,0 1 0,0-1 0,0 0 0,0 0-1,0 1 1,0-1 0,1 0 0,-1 0 0,0 1 0,0-1 0,0 0 0,0 0-1,0 1 1,1-1 0,-1 0 0,0 0 0,0 0 0,0 1 0,1-1-1,-1 0 1,0 0 0,0 0 0,1 0 0,-1 0 0,0 0 0,0 1 0,1-1-1,-1 0 1,0 0 0,1 0 0,11-9-256,9-19-1633,-14 13-935,0 1 1,-1-1-1,-1-1 0,6-28 0,-3 1-3991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50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11787,'0'0'14478,"-8"13"-18226,8-10-191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50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11659,'0'0'9668,"-3"9"-8825,-18 65 527,4 0-1,4 1 0,-8 124 0,21-199-1356,0 0 0,-1 1-1,1-1 1,0 0-1,0 0 1,0 0-1,0 1 1,0-1-1,0 0 1,0 0-1,0 0 1,-1 1 0,1-1-1,0 0 1,0 0-1,0 0 1,0 1-1,0-1 1,0 0-1,0 0 1,0 0-1,0 1 1,0-1-1,0 0 1,1 0 0,-1 1-1,0-1 1,0 0-1,0 0 1,0 0-1,0 1 1,0-1-1,0 0 1,0 0-1,1 0 1,-1 0-1,0 1 1,0-1 0,0 0-1,0 0 1,1 0-1,-1 0 1,0 0-1,0 0 1,0 0-1,1 1 1,-1-1-1,0 0 1,0 0 0,0 0-1,1 0 1,-1 0-1,0 0 1,0 0-1,0 0 1,1 0-1,10-14 374,10-24-152,-14 13-576,-1 1 1,-1-1-1,3-44 0,-8 79 297,-1-4 6,1 0 0,0 0 0,1 0 0,-1 0-1,1 1 1,0-1 0,1 0 0,2 6-1,-3-10 50,0 0-1,0-1 0,1 1 0,-1-1 0,1 1 0,-1-1 0,1 0 0,0 1 1,-1-1-1,1 0 0,0 0 0,0 0 0,0 0 0,0-1 0,0 1 0,0 0 1,0-1-1,0 1 0,0-1 0,0 0 0,0 0 0,0 0 0,0 0 0,0 0 0,0 0 1,0 0-1,1-1 0,2 0 0,1-1 39,-1 1 0,0-1-1,0 0 1,0 0 0,0-1 0,0 1 0,0-1-1,0 0 1,-1 0 0,1-1 0,-1 1 0,0-1-1,5-6 1,0-1 7,0 0 0,-1 0 1,0-1-1,6-14 0,-16 31-159,-4 4 99,1 1 0,1-1 0,-1 1 0,2 1 0,-1-1-1,2 0 1,-1 1 0,1 0 0,1-1 0,-1 19 0,2-29 22,1 1 0,-1-1 0,1 1 0,-1 0 0,1-1 0,-1 1 0,1-1 0,-1 0 0,1 1 0,0-1 0,-1 1 0,1-1 0,-1 0 0,1 1 0,0-1 0,-1 0 0,1 0-1,0 1 1,0-1 0,-1 0 0,1 0 0,0 0 0,-1 0 0,1 0 0,0 0 0,0 0 0,-1 0 0,1 0 0,0 0 0,0-1 0,-1 1 0,2-1 0,26-7 576,-17 1-516,-1-1 0,1-1 0,-1 1 0,16-20 0,-18 19-86,1 0 0,-1 0-1,2 1 1,-1 0 0,1 1-1,12-7 1,-22 14-1,1 0 0,-1 0 1,0 0-1,1 0 0,-1 0 0,0 0 0,0 0 0,1 1 0,-1-1 0,0 0 1,1 0-1,-1 0 0,0 0 0,0 1 0,0-1 0,1 0 0,-1 0 1,0 0-1,0 1 0,0-1 0,1 0 0,-1 0 0,0 1 0,0-1 0,0 0 1,0 0-1,0 1 0,0-1 0,1 0 0,-1 1 0,0-1 0,0 0 1,0 0-1,0 1 0,0-1 0,0 0 0,0 1 0,0-1 0,0 0 0,-1 0 1,1 1-1,0-1 0,0 0 0,0 1 0,0-1 0,0 0 0,0 0 1,-1 1-1,1-1 0,0 0 0,0 0 0,-1 1 0,-4 18-1,-5 6 5,5-17 125,2 1-1,-1 0 0,1 0 0,0 0 0,1 0 1,0 1-1,-1 14 0,3-23-185,0-1 0,0 0 0,0 0 0,0 0 0,1 0 1,-1 0-1,0 1 0,0-1 0,1 0 0,-1 0 0,0 0 0,0 0 0,1 0 0,-1 0 1,0 0-1,0 0 0,1 0 0,-1 0 0,0 0 0,0 0 0,1 0 0,-1 0 1,0 0-1,1 0 0,-1 0 0,0 0 0,0 0 0,1 0 0,-1 0 0,0 0 0,0-1 1,0 1-1,1 0 0,-1 0 0,0 0 0,0 0 0,0-1 0,1 1 0,-1 0 0,0 0 1,0 0-1,0-1 0,0 1 0,0 0 0,1 0 0,-1-1 0,11-8-5549,-7-2-2349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51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17 211 1890,'92'-211'19880,"-112"254"-16142,4-9-3712,-13 41 0,19-45 4,2-8 32,2 1 1,0 0-1,1 0 0,-4 44 1,10-75 156,1 1 0,-1-1-1,1 1 1,1 0 0,0-1 0,4-7 0,9-28 379,-10 22-435,-4 17-627,-7 7 42,-2 3 381,7-6 47,0 1 0,-1-1 0,1 0 0,0 1 0,0-1 0,-1 0 0,1 1 0,0-1 0,-1 0-1,1 1 1,0-1 0,-1 0 0,1 0 0,0 1 0,-1-1 0,1 0 0,-1 0 0,1 0 0,-1 0-1,1 1 1,0-1 0,-1 0 0,1 0 0,-1 0 0,1 0 0,-1 0 0,1 0 0,0 0 0,-1 0-1,1 0 1,-1 0 0,1-1 0,-1 1 0,1 0 0,0 0 0,-1 0 0,1 0 0,-1-1 0,1 1-1,0 0 1,-1 0 0,1-1 0,0 1 0,-1 0 0,1-1 0,0 1 0,-1 0 0,1-1 0,0 1-1,0 0 1,0-1 0,-1 1 0,1-1 0,0 1 0,0 0 0,0-1 0,-1 0 4,1 0 1,0 1-1,0-1 1,0 1-1,0-1 1,0 0-1,0 1 1,0-1-1,0 1 1,0-1-1,0 0 1,0 1-1,0-1 1,0 1-1,0-1 1,1 0-1,-1 1 1,0-1-1,0 1 1,1-1-1,-1 1 1,0-1-1,1 1 1,-1-1-1,1 1 1,-1-1-1,1 1 1,0-1-1,19 2-1,0 1 0,37 8 0,-39-7 1,0 0 1,33 2 0,-41-7-909,-21-2-212,-22-2-3406,4 6-2883,12 0 1746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53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11082,'0'0'7234,"9"1"-6572,-3 0-531,-1-1 1,0 0 0,0 0-1,1 0 1,-1-1-1,0 0 1,0 0-1,0 0 1,0 0-1,0-1 1,0 0-1,0 0 1,0-1-1,0 1 1,-1-1 0,0 0-1,1 0 1,-1 0-1,0-1 1,-1 0-1,1 1 1,0-1-1,-1 0 1,3-5-1,-2 4 117,-1 0 0,0 0 0,0 0 1,0 0-1,0-1 0,-1 1 0,0-1 0,0 1 0,-1-1 0,1 0 0,-1 0 0,0-6 0,-3 13-220,0 0 0,0 0 0,0 0 0,0 0 0,1 0 0,-1 0 0,0 1 0,1-1 0,-1 1 0,1-1 0,-3 4 0,-6 10-43,1 1-1,1 0 1,0 0-1,1 0 1,1 1 0,0 0-1,1 1 1,-2 20-1,7-37 17,0 0 0,-1 0-1,1 0 1,1-1 0,-1 1-1,0 0 1,0 0 0,0 0 0,0 0-1,1 0 1,-1-1 0,0 1-1,1 0 1,-1 0 0,0 0-1,1-1 1,-1 1 0,1 0 0,0-1-1,-1 1 1,1 0 0,-1-1-1,1 1 1,0-1 0,-1 1-1,1-1 1,1 1 0,28 3 73,29-19-1508,46-35-10241,-70 31 6561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54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4933,'0'0'15625,"-10"0"-14034,3 0-1395,0 0 1,0 0-1,0 1 0,0 0 1,1 0-1,-1 1 1,0-1-1,1 1 0,-1 1 1,1-1-1,0 1 0,0 1 1,-10 5-1,63-6 66,-33-3-278,1 1 0,0 0-1,-1 1 1,17 5 0,-27-6 22,-1-1 0,1 1 0,-1 0 0,0 1 0,1-1 0,-1 0 0,0 1 0,0 0 0,0 0 0,0 0 1,0 0-1,-1 0 0,1 1 0,0-1 0,-1 1 0,0-1 0,0 1 0,0 0 0,0 0 0,0 0 0,0 0 0,-1 1 0,2 3 0,-3-5 65,0 0 0,0 0 0,-1 0 1,1 0-1,0 0 0,-1-1 0,0 1 0,1 0 0,-1 0 1,0 0-1,0 0 0,0-1 0,0 1 0,0 0 1,0-1-1,-1 1 0,1-1 0,0 0 0,-1 1 0,1-1 1,-1 0-1,1 0 0,-1 0 0,0 0 0,0 0 1,1 0-1,-1 0 0,0 0 0,0-1 0,-3 1 0,-67 17 1211,65-16-1156,-14 1-114,0 0 1,-26-1-1,46-1-111,0-1-1,1 0 1,-1 0-1,1 0 1,-1 0 0,0-1-1,1 1 1,-1 0-1,1 0 1,-1 0-1,1 0 1,-1-1-1,1 1 1,-1 0-1,0 0 1,1-1-1,-1 1 1,1 0-1,0-1 1,-1 1 0,1-1-1,-1 1 1,1 0-1,0-1 1,-1 1-1,1-1 1,0 1-1,-1-1 1,1 1-1,0-1 1,0 0-1,-1 0 1,4-21-8208,8 3-3854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55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16592,'0'0'3683,"48"7"-2882,2-7 320,14-3-480,5-6-385,9 0-192,-3 0-32,-7 3 32,-15 4-576,-11 2-674,-20 0-1248,-18 3-1698,-14 5-1986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55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16047,'0'0'3556,"90"5"-2307,-28-7-32,10-8-769,8-4-320,1 0-160,-8-3-2242,-7-3-2658,-14-4-2435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9:05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15182,'0'0'385,"-34"59"-65,23-24 1057,5 3-736,6 3-545,6 3-32,5 4-64,7 0-352,4-2-705,-6 1-481,-3-2 193,-2 0-545,-3 1-160,-8-1-961,0 2-2562</inkml:trace>
  <inkml:trace contextRef="#ctx0" brushRef="#br0" timeOffset="1">75 1351 7175,'0'0'1954,"-5"82"-513,5-43-993,0-2-351,0 1-65,5-1-993,-1 1-1410,-2-2-2946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55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6758,'0'0'14238,"9"6"-13651,8 5-329,-4-3-120,0 1-1,0 0 0,0 1 0,14 15 0,-24-21-125,0-1 1,0 1-1,0 0 0,0 0 0,-1 0 1,1 0-1,-1 0 0,0 1 0,-1-1 1,1 1-1,-1-1 0,0 1 0,0 0 0,0-1 1,0 1-1,-1 0 0,0 0 0,0-1 1,0 1-1,-2 8 0,-2-2 28,1-1 0,-1 0-1,-1 0 1,0 0 0,0-1-1,-1 0 1,0 0-1,-15 16 1,4-7-1490,-1 0 0,-35 26 0,17-19-5554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56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12812,'0'0'8515,"0"10"-8077,2 177 2861,0-198-5422,1-5-4632,-3 9 1523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57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15791,'0'0'6406,"1"34"-9225,5-24-320,3-1-1089,2-2-1345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57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61 4740,'0'0'15194,"-6"-9"-13166,-20-28-811,25 36-1203,1 0-1,-1 0 1,1 1-1,0-1 1,-1 0-1,0 0 1,1 0-1,-1 1 1,0-1-1,1 0 1,-1 1-1,0-1 1,0 0-1,1 1 1,-1-1-1,0 1 1,0-1-1,0 1 1,0 0-1,0-1 1,0 1-1,0 0 0,1 0 1,-1 0-1,0-1 1,0 1-1,0 0 1,0 0-1,0 0 1,0 1-1,0-1 1,0 0-1,0 0 1,0 0-1,0 1 1,0-1-1,0 0 1,0 1-1,0-1 1,1 1-1,-1-1 1,0 1-1,0 0 1,0-1-1,1 1 1,-1 0-1,0-1 1,1 1-1,-1 0 1,1 0-1,-1-1 1,1 1-1,-1 0 1,1 0-1,-1 2 1,-3 5-98,1 0 0,0 1 1,1 0-1,-2 12 1,2-15 151,-2 18 9,0 0 0,1 0 0,1 0-1,3 48 1,0-58-32,1-1 1,1 1-1,0-1 0,0 0 0,1 0 0,1 0 0,0 0 0,1-1 1,1 0-1,9 14 0,3-1 14,-13-19-31,0 1 0,0-1-1,-1 1 1,0 0-1,0 1 1,-1-1-1,0 1 1,-1 0 0,1 0-1,3 16 1,-31-45 570,7-10-855,1 0 1,-22-66-1,17 40 301,20 56-30,0 0 1,1 0-1,-1 0 1,0 0 0,1-1-1,-1 1 1,1 0-1,-1-1 1,1 1-1,0 0 1,-1-1-1,1 1 1,0-1 0,0 1-1,0 0 1,0-1-1,0 1 1,0-1-1,1 1 1,-1 0 0,0-1-1,1 1 1,-1 0-1,1-1 1,-1 1-1,1 0 1,0 0-1,-1 0 1,1-1 0,2-1-1,0 2-10,0 0-1,1 0 1,-1 0 0,1 1-1,-1-1 1,1 1-1,-1-1 1,1 1 0,6 1-1,26-2-992,-7-9-2134,1-6-2450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59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82 14734,'-7'31'4927,"-2"15"-4868,6 163 122,3-177 5750,0-72-5859,-3-1-1,-12-62 0,18 124-971,-3-18 872,0 0 0,0 0-1,0 1 1,0-1 0,1 0-1,-1 0 1,1 0-1,0 0 1,0 0 0,0 0-1,0 0 1,0-1 0,1 1-1,-1 0 1,1-1-1,0 1 1,0-1 0,0 1-1,0-1 1,0 0 0,1 0-1,-1 0 1,0 0 0,1 0-1,0 0 1,3 1-1,-3-2 16,1 0 0,-1 0 0,1-1 0,-1 1 0,1-1-1,-1 0 1,1 0 0,-1 0 0,1 0 0,-1 0 0,1-1-1,-1 0 1,1 0 0,-1 0 0,0 0 0,5-2 0,-2-1 52,1 1-1,-1-1 1,0-1 0,0 0 0,0 1 0,-1-2 0,8-7 0,-2 0 125,-1-1 1,0-1-1,-1 0 1,-1 0-1,0 0 0,6-19 1,-11 22 61,1 1 1,-2-1 0,1 0-1,-2 1 1,0-1-1,0 0 1,-1 0 0,-2-20-1,2 31-227,0 1 1,0-1-1,0 1 0,0-1 0,0 1 0,0-1 0,0 1 1,0-1-1,0 1 0,0-1 0,0 1 0,-1-1 0,1 1 1,0 0-1,0-1 0,0 1 0,-1-1 0,1 1 0,0-1 1,0 1-1,-1 0 0,1-1 0,0 1 0,-1 0 1,1-1-1,-1 1 0,1 0 0,0 0 0,-1-1 0,1 1 1,-1 0-1,1 0 0,-1 0 0,1-1 0,-1 1 0,1 0 1,-1 0-1,1 0 0,0 0 0,-1 0 0,1 0 0,-1 0 1,1 0-1,-1 0 0,1 0 0,-1 0 0,1 1 1,-1-1-1,1 0 0,-1 0 0,1 0 0,-1 1 0,1-1 1,0 0-1,-1 0 0,1 1 0,0-1 0,-1 0 0,1 1 1,0-1-1,-1 0 0,1 1 0,0-1 0,-1 1 0,1 0 1,-20 28-346,8 5 313,1 1 0,3 0-1,0 0 1,-4 68 0,12-101 28,-1 0 0,1 0-1,0-1 1,0 1-1,0 0 1,0 0 0,0-1-1,0 1 1,1 0 0,-1 0-1,0-1 1,1 1-1,0 0 1,-1-1 0,1 1-1,0-1 1,0 1 0,2 2-1,-2-3 12,-1-1-1,1 0 1,0 1-1,0-1 1,0 0-1,0 1 1,0-1-1,0 0 1,0 0-1,0 0 1,0 0-1,1 0 1,-1 0-1,0 0 1,0 0-1,0-1 1,0 1-1,0 0 1,-1-1-1,1 1 1,0-1-1,0 1 1,1-1-1,9-6 90,0 0 0,-1-1 1,19-18-1,-18 16-84,-6 6-5,0 0 0,0 0-1,0 1 1,0 0 0,11-5 0,-15 8-7,0-1-1,0 1 1,-1-1-1,1 1 1,0 0-1,0 0 1,0-1 0,0 1-1,0 0 1,0 0-1,0 0 1,0 0-1,0 0 1,0 0 0,-1 0-1,1 0 1,0 0-1,0 1 1,0-1-1,0 0 1,0 1 0,0-1-1,0 0 1,-1 1-1,1-1 1,0 1-1,0 0 1,-1-1 0,1 1-1,0-1 1,-1 1-1,1 0 1,0 0 0,-1-1-1,1 1 1,-1 0-1,1 0 1,-1 0-1,0-1 1,1 1 0,-1 0-1,0 0 1,0 0-1,0 0 1,1 0-1,-1 1 1,3 28 33,-1 59 0,-2-56-256,10-75-6967,0 14 1089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0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36 168 9449,'0'0'8605,"8"-5"-5781,0 0-2555,-1-1 0,0 0 0,0 0-1,-1 0 1,1-1 0,-2 0-1,1 0 1,-1 0 0,0-1-1,0 0 1,-1 0 0,0 0 0,-1 0-1,1-1 1,-2 1 0,1-1-1,2-18 1,-5 26-261,-1 1-1,1-1 1,0 0-1,-1 1 1,1-1-1,0 0 1,-1 1-1,1-1 1,0 1 0,-1-1-1,1 1 1,-1-1-1,1 1 1,-1-1-1,1 1 1,-1-1-1,0 1 1,1-1-1,-1 1 1,0 0 0,1 0-1,-1-1 1,0 1-1,1 0 1,-1 0-1,0 0 1,1-1-1,-1 1 1,0 0 0,0 0-1,1 0 1,-1 0-1,0 1 1,1-1-1,-1 0 1,0 0-1,0 0 1,1 0 0,-2 1-1,-31 12-149,25-7 128,1 1-1,1 0 1,-1 0-1,1 1 0,1 0 1,-1 0-1,1 0 1,1 1-1,-1-1 1,1 1-1,1 0 1,0 1-1,0-1 1,1 0-1,0 1 1,1-1-1,-1 16 1,2-24-4,0 1 1,1-1 0,-1 1-1,0-1 1,1 1 0,-1-1-1,1 0 1,-1 1-1,1-1 1,0 0 0,0 1-1,0-1 1,-1 0 0,1 0-1,0 0 1,1 1 0,-1-1-1,0 0 1,0-1 0,0 1-1,0 0 1,1 0 0,-1 0-1,0-1 1,1 1 0,-1-1-1,1 1 1,-1-1 0,1 1-1,-1-1 1,1 0 0,-1 0-1,1 0 1,-1 0 0,1 0-1,-1 0 1,1 0 0,-1 0-1,1-1 1,2 0 0,4 0-1091,0 0 1,-1-1 0,1 0 0,0-1 0,-1 1-1,14-8 1,21-18-13354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0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10570,'0'0'5077,"0"10"-3753,0 295 1144,0-201 2287,1-131-4578,2 0 0,0 0 0,14-49 1,32-77 98,-47 148-242,1-3-33,0-3 22,1 1-1,1-1 1,9-17-1,-12 26-45,-1 0 1,0 0-1,1 0 1,0 0-1,-1 0 1,1 0-1,0 1 1,0-1-1,0 1 1,0-1-1,0 1 1,0 0-1,0-1 1,1 1-1,-1 0 1,0 1-1,1-1 1,-1 0-1,0 1 1,1-1-1,-1 1 1,5 0-1,-5 0 3,-1 0 0,0 1 0,0-1 0,0 1 0,0-1 0,0 1 0,0 0 0,0-1-1,0 1 1,0 0 0,0 0 0,0 0 0,0 0 0,-1-1 0,1 1 0,0 0 0,-1 0 0,1 1 0,0-1 0,-1 0 0,1 0 0,-1 0 0,0 0-1,1 0 1,-1 0 0,0 1 0,0-1 0,0 0 0,0 0 0,0 1 0,0-1 0,0 0 0,0 0 0,0 0 0,-1 0 0,0 2 0,1 2 10,-1 0 1,0 0 0,0 0-1,0 0 1,0 0 0,-1-1 0,-4 10-1,-3-3 55,-1 1 0,1-2 0,-2 1-1,-15 12 1,21-19-99,0 0-1,-1 0 0,1 0 1,-1-1-1,0 0 1,1 0-1,-1-1 1,-1 1-1,1-1 0,0-1 1,0 1-1,-9 0 1,14-2-215,0-1 1,1 1 0,-1 0-1,1-1 1,-1 1 0,1-1-1,-1 1 1,1-1 0,0 1-1,-1-1 1,1 0 0,-1 1-1,1-1 1,0 1-1,0-1 1,-1 0 0,1 1-1,0-1 1,0 0 0,0 1-1,0-1 1,0 0 0,0 1-1,0-1 1,0 0 0,0 1-1,0-1 1,0 0 0,0 1-1,0-1 1,1 0 0,-1 0-1,0-5-2978,0-11-6565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1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30 11755,'0'0'7453,"-3"9"-7139,-6 12 308,2 1 0,0 0 0,2 1 0,0 0 0,-1 26 0,24-81 2223,-9 12-2905,-2 0-1,-1-1 0,-1 0 0,5-37 0,-11 82-114,0-16 124,0 0 1,1-1 0,0 1-1,0 0 1,1-1-1,3 16 1,-4-22 48,0-1 1,0 1 0,1 0 0,-1-1-1,0 1 1,1-1 0,-1 1-1,1 0 1,-1-1 0,1 1 0,-1-1-1,1 1 1,-1-1 0,1 0 0,-1 1-1,1-1 1,0 1 0,-1-1 0,1 0-1,0 0 1,-1 1 0,1-1-1,0 0 1,-1 0 0,1 0 0,0 0-1,-1 0 1,1 0 0,0 0 0,0 0-1,25-11 190,13-25 224,-28 22-344,-1 1 0,0-2 0,14-26 0,-34 108-516,2-34 436,5-24 3,1 0 1,0 0 0,0 0 0,0 12 0,2-21 11,0 0 0,1 1 0,-1-1 0,0 0 0,0 0 0,0 0 1,1 0-1,-1 1 0,0-1 0,0 0 0,0 0 0,1 0 1,-1 0-1,0 0 0,0 1 0,1-1 0,-1 0 0,0 0 1,0 0-1,1 0 0,-1 0 0,0 0 0,0 0 0,1 0 0,-1 0 1,0 0-1,0 0 0,1 0 0,-1 0 0,0 0 0,0-1 1,1 1-1,-1 0 0,0 0 0,0 0 0,1 0 0,-1 0 1,0 0-1,0-1 0,0 1 0,1 0 0,-1 0 0,0 0 1,0-1-1,12-7 255,-6 3-240,0-1 0,-1-1 0,0 1 0,0-1 0,0 0 0,-1 0 0,0 0 0,-1-1 0,1 1-1,2-13 1,-11 51-2441,-9-20-420,7-10-2364,2-1-842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1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10890,'0'0'64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2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6342,'18'14'1162,"-1"-1"603,-2 0 7810,-16-13-9394,0 0-1,1 0 0,-1 0 1,0 0-1,0 0 0,1 0 1,-1 0-1,0 0 0,1 1 0,-1-1 1,0 0-1,1 0 0,-1 0 1,0 1-1,1-1 0,-1 0 1,0 1-1,1-1 0,-1 1 0,1-1 1,-1 1-1,1-1 0,-1 1 1,1-1-1,-1 1 0,1-1 0,-1 2 1,-16 18-797,15-18 956,-3 3-168,0 1-1,0-1 1,0 1 0,1 1 0,0-1-1,0 1 1,1-1 0,0 1-1,0 0 1,0 0 0,1 1 0,0-1-1,1 0 1,-1 1 0,1-1-1,1 1 1,0 12 0,1-18-199,-1 0-1,1 0 1,0 0 0,0 0-1,1 0 1,-1 0 0,0-1-1,1 1 1,-1 0 0,1-1-1,-1 1 1,1-1 0,0 0-1,-1 1 1,1-1 0,0 0-1,0 0 1,0 0 0,0 0-1,0-1 1,0 1 0,0 0-1,0-1 1,1 1 0,-1-1-1,0 0 1,0 0 0,0 0-1,1 0 1,-1 0 0,0 0-1,3-1 1,2 0-510,0 0-1,0 0 1,0 0-1,0-1 1,0 0-1,0 0 1,-1-1 0,13-6-1,26-31-7763,-27 18 3673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9:06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13261,'0'0'5701,"-22"48"-5509,22-42-224,0-2-480,0-21-9578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2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9993,'0'0'9679,"11"2"-8414,-7 0-1143,1-1 0,0 0 0,-1 0 0,1-1 0,0 1 0,-1-1 1,1 0-1,0 0 0,0-1 0,-1 0 0,1 1 0,0-1 0,-1-1 0,1 1 0,-1-1 0,0 0 0,1 0 0,-1 0 0,0 0 0,0-1 0,4-3 0,0 1 185,-2 1-12,0-1 1,0 1-1,0-1 0,0 0 0,-1 0 0,0 0 0,0-1 0,8-11 0,-40 26 90,13-1-392,1 2 0,0 0 0,0 1 0,1 0 1,1 0-1,-1 2 0,2-1 0,0 1 0,0 1 1,-9 18-1,18-31-3,1 0 0,-1 0 0,1 1 0,-1-1 0,1 0 0,-1 0 0,1 0 1,0 0-1,-1 0 0,1 1 0,0-1 0,0 0 0,0 0 0,0 1 0,0-1 0,0 0 0,0 0 0,0 0 1,1 1-1,-1-1 0,0 0 0,1 0 0,-1 0 0,1 0 0,-1 0 0,1 0 0,-1 0 0,1 0 0,0 0 1,0 0-1,0 0 0,-1 0 0,1 0 0,0 0 0,0-1 0,0 1 0,0 0 0,0-1 0,0 1 0,0-1 1,1 1-1,-1-1 0,0 1 0,2 0 0,6 0-827,0 0 0,1 0 1,-1 0-1,18-2 0,-14 0-1489,27 0-6883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2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10602,'0'0'4516,"-1"9"-3496,-31 637 9459,27-964-9929,36 321-3497,28 2-6849,-36-5 3059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3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52 11050,'0'0'3369,"-8"2"-972,4-1-2291,-1 0 0,1 0 0,0 0 0,0 1 0,0-1 1,0 1-1,0 0 0,0 0 0,0 1 0,1-1 0,-1 1 0,1 0 0,0 0 0,-1 0 0,1 0 1,1 1-1,-1-1 0,0 1 0,1 0 0,0-1 0,0 1 0,0 0 0,0 1 0,1-1 0,0 0 1,-1 0-1,2 1 0,-1-1 0,0 0 0,1 1 0,0 5 0,0-9-104,0 0-1,0 0 0,0-1 1,0 1-1,0 0 1,0 0-1,0-1 0,1 1 1,-1 0-1,0 0 1,0-1-1,1 1 0,-1 0 1,0-1-1,1 1 1,-1 0-1,1-1 0,-1 1 1,1 0-1,-1-1 1,1 1-1,0-1 0,-1 1 1,1-1-1,0 0 1,-1 1-1,1-1 0,0 0 1,-1 1-1,1-1 1,1 1-1,31-3 231,31-21 209,-64 22-438,8-2 24,3-3-16,0 1 0,0 0 1,1 1-1,-1 0 0,1 1 1,0 1-1,21-3 0,-36 5 2360,1 1-2173,1-1 1,0 0 0,-1 0 0,1 0 0,-1-1 0,1 1 0,-1 0 0,1 0 0,0-1 0,-1 1 0,1-1-1,0 1 1,-1-1 0,1 0 0,0 0 0,0 1 0,0-1 0,-1 0 0,1 0 0,0 0 0,0 0 0,-1-2 0,-1 0-106,-1 0 0,1-1 0,0 0 0,1 1 0,-1-1 0,0 0 0,1-1 0,0 1 0,0 0 0,0-1 0,1 1 1,-1-1-1,1 1 0,0-1 0,0-6 0,1 10-110,1 0-1,-1 1 1,0-1-1,1 1 1,-1-1 0,1 0-1,-1 1 1,1-1-1,-1 1 1,1-1 0,-1 1-1,1 0 1,0-1 0,-1 1-1,1-1 1,0 1-1,-1 0 1,1 0 0,0-1-1,-1 1 1,1 0-1,0 0 1,-1 0 0,1 0-1,0 0 1,0 0 0,-1 0-1,2 0 1,28-1-741,-25 2 386,1-1 36,52-2-3801,-19-4-1789,-2-6-5663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4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152 229 4805,'0'0'14066,"-8"-1"-13356,5 0-590,0 1 0,0-1 0,0 1-1,0 0 1,1 0 0,-1 0 0,0 0 0,0 1 0,0-1-1,0 1 1,0 0 0,1 0 0,-1 0 0,0 0-1,0 0 1,1 0 0,-1 1 0,1-1 0,0 1 0,-1 0-1,1 0 1,0 0 0,0 0 0,0 0 0,0 0-1,-2 3 1,-1 2 288,-43 58 705,46-62-1135,-1 1 0,1 0 0,0 0 0,0 0 0,1 0 0,-1 0 0,1 0 0,0 0 0,0 0 0,0 1 0,1-1 0,-1 0 0,1 1 0,0-1 0,1 6 0,-1-9 12,1-1 0,-1 1 0,1 0 0,0-1-1,-1 1 1,1-1 0,0 1 0,-1-1 0,1 1-1,0-1 1,0 0 0,-1 1 0,1-1 0,0 0-1,0 0 1,-1 1 0,1-1 0,0 0 0,0 0-1,0 0 1,0 0 0,-1 0 0,1 0 0,0 0 0,0-1-1,0 1 1,-1 0 0,1 0 0,0 0 0,0-1-1,0 1 1,-1-1 0,1 1 0,0 0 0,-1-1-1,2 0 1,28-16 184,-10 2-115,-1-1 0,0-1-1,-1-1 1,-1 0-1,28-41 1,-22 24 381,-1-1 0,29-69-1,-48 99-289,-1 2-38,0-1-1,0 1 1,0-1-1,0 1 1,-1-1 0,0 0-1,0 1 1,0-1 0,0 0-1,-1-8 1,-14 33-353,-6 31 124,2 1 0,3 0-1,-16 99 1,30-146-130,0 0-1,1 0 1,0 0 0,0 0 0,0 0-1,0 0 1,2 7 0,-2-11 155,0-1 0,0 0 0,0 0 0,0 1 0,0-1 0,0 0 0,0 0 0,0 1 0,0-1 0,1 0 0,-1 0 0,0 1-1,0-1 1,0 0 0,0 0 0,1 0 0,-1 0 0,0 1 0,0-1 0,0 0 0,1 0 0,-1 0 0,0 0 0,0 0 0,1 0 0,-1 1 0,0-1 0,0 0 0,1 0 0,-1 0 0,0 0 0,0 0 0,1 0 0,-1 0 0,0 0-1,1 0 1,-1 0 0,0 0 0,0 0 0,1 0 0,-1-1 0,0 1 0,1 0 0,16-20-5417,-1-3-2669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4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9513,'0'0'15407,"0"10"-15119,-2 21-123,-1 0 1,-12 48-1,3-15-117,11-57-82,3-7 190,7-18-504,2-10-2932,-6 4-5390,-5 10-1735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5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0 197 9545,'0'0'10655,"6"-8"-9550,14-19-303,4-3 176,-2-1 0,-2-1 0,18-36 0,-44 126-2926,2-40 962,-9 29-850,-1-27-4983,9-19 909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5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14414,'0'0'8776,"-9"48"-8712,9-42-128,0-2-769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6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12940,'0'0'2216,"2"-9"346,1 1-1982,-1 0 0,2 0 0,-1 0 0,1 0-1,0 0 1,7-8 0,-9 12-416,1 1 0,-1 0 0,1 0 0,-1 1 0,1-1 1,0 0-1,0 1 0,0 0 0,0-1 0,0 1 0,1 1 0,-1-1 0,1 0 0,-1 1 0,1 0 0,0 0 0,-1 0 0,1 0 0,6 0 0,-9 1-156,0 1-1,0 0 0,0-1 0,0 1 0,0 0 0,0 0 0,0 0 0,0-1 1,0 1-1,-1 0 0,1 0 0,0 1 0,-1-1 0,1 0 0,0 0 0,-1 0 1,0 0-1,1 0 0,-1 1 0,0-1 0,1 0 0,-1 0 0,0 1 0,0-1 1,0 0-1,0 0 0,0 1 0,0-1 0,0 0 0,-1 2 0,-4 46 109,-1-30-66,0 0 0,-14 28-1,14-34-65,0 1-1,0-1 0,2 1 0,-1 0 0,2 1 1,-3 16-1,6-30 14,0-1 1,0 1 0,0-1-1,0 0 1,0 1 0,0-1 0,0 1-1,0-1 1,0 1 0,0-1-1,0 1 1,0-1 0,1 0-1,-1 1 1,0-1 0,0 1-1,0-1 1,1 0 0,-1 1-1,0-1 1,0 0 0,1 1-1,-1-1 1,0 0 0,1 1 0,-1-1-1,0 0 1,1 0 0,-1 1-1,0-1 1,1 0 0,-1 0-1,1 0 1,-1 1 0,0-1-1,1 0 1,0 0 0,20-5 170,18-18 302,-21 7-393,-1-1 0,0 0 1,-1-1-1,-2-1 1,0-1-1,0 0 0,9-22 1,-16 11 73,-12 22-82,-10 15-134,11-2 52,0 1 0,0 0 0,0 0 1,1 0-1,0 0 0,0 0 0,0 1 1,1-1-1,0 1 0,0 0 0,0 0 1,1 0-1,-1 0 0,1 0 0,1 0 1,-1 0-1,2 9 0,-1-14 21,0 0 0,0 0-1,1-1 1,-1 1 0,1 0 0,-1-1-1,0 1 1,1 0 0,-1-1 0,1 1 0,0-1-1,-1 1 1,1-1 0,-1 1 0,1-1-1,0 1 1,-1-1 0,1 0 0,0 1-1,-1-1 1,1 0 0,0 0 0,0 1 0,-1-1-1,1 0 1,0 0 0,0 0 0,0 0-1,-1 0 1,1 0 0,0 0 0,0 0-1,-1 0 1,1-1 0,0 1 0,0 0-1,-1 0 1,1-1 0,0 1 0,1-1 0,33-12 645,-14-2-537,0-1 0,-2-2 0,0 0 0,-1-1 0,0 0 0,-2-2 0,19-30 1,-68 107-228,19-35 118,0 1 0,2 0 0,1 1 1,-13 36-1,24-59-7,0 0 1,0 0-1,0 1 0,0-1 1,0 0-1,0 0 0,0 0 1,0 0-1,0 1 0,0-1 1,0 0-1,0 0 0,0 0 1,0 1-1,0-1 0,0 0 1,0 0-1,0 0 0,0 0 1,0 1-1,0-1 0,1 0 1,-1 0-1,0 0 1,0 0-1,0 1 0,0-1 1,0 0-1,0 0 0,1 0 1,-1 0-1,0 0 0,0 0 1,0 1-1,0-1 0,0 0 1,1 0-1,-1 0 0,0 0 1,0 0-1,0 0 0,1 0 1,-1 0-1,0 0 1,0 0-1,0 0 0,0 0 1,1 0-1,-1 0 0,0 0 1,0 0-1,1 0 0,15-5 73,13-10 49,93-83-4,-122 97-124,0 1 0,1-1 0,-1 1 0,0 0 0,1-1 0,-1 1 0,1 0 0,-1 0 0,0-1 0,1 1 0,-1 0 0,1 0 0,-1 0 0,1-1 0,-1 1 0,1 0 0,-1 0 0,1 0 0,-1 0 1,1 0-1,-1 0 0,1 0 0,-1 0 0,1 0 0,-1 0 0,1 0 0,-1 1 0,1-1 0,-1 0 0,1 0 0,-1 0 0,1 1 0,-1-1 0,1 0 0,-1 0 0,1 1 0,-1-1 0,0 0 0,1 1 0,-1-1 0,0 1 0,1-1 0,-1 0 0,0 1 0,0-1 0,1 1 0,-1 0 0,6 36-41,-11 46 82,4-74-16,0 25-34,1-33 24,1 0 1,-1 0-1,0-1 0,1 1 0,0 0 0,-1-1 0,1 1 0,-1-1 0,1 1 0,0-1 0,-1 1 0,1-1 0,0 1 0,0-1 0,-1 1 0,1-1 0,0 0 0,0 0 0,0 1 0,-1-1 1,1 0-1,0 0 0,0 0 0,0 0 0,0 0 0,-1 0 0,1 0 0,0 0 0,0 0 0,0 0 0,0-1 0,-1 1 0,1 0 0,0 0 0,0-1 0,0 1 0,-1-1 0,2 0 1,10-4 84,1-2 1,-1 1 0,-1-1 0,1-1 0,-1 0 0,10-10 0,29-20-92,-37 29-13,-9 6-2,0 0 0,0 0 0,1 0 0,-1 1 0,0 0 0,1 0 0,0 0 0,-1 0 0,1 1 0,0-1 0,0 1 0,7 0 0,-11 4 7,0 1 1,-1 0-1,1-1 0,-1 1 0,0 0 0,0 0 0,0-1 1,0 1-1,-1 0 0,-1 6 0,-12 14-1084,6-22-2325,4-15-1639,4-7-2180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7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9993,'0'0'5606,"63"39"-6023,-39-34-2145,-1-2 32,-1-2-1634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7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6951,'0'0'12331,"-7"8"-11194,-2 5-761,0 0-1,1 1 0,0 0 1,-6 15-1,12-23-298,0-1 0,0 1 0,0 0 0,0 0 0,1 0 1,0 0-1,1 0 0,-1 0 0,1 0 0,0 0 0,0 0 0,1 0 0,0 0 0,0 0 0,1 0 0,2 8 0,21 34 48,-17-36-130,-2 0-1,0 1 0,0-1 1,-1 1-1,-1 0 0,4 15 1,-5-10-228,0 0 0,-1 0 0,-1 0 0,-1 0 0,-2 22 0,1-36 258,1-1 1,0 1-1,-1-1 0,0 1 1,0-1-1,0 1 1,0-1-1,0 0 0,-1 1 1,1-1-1,-1 0 1,0 0-1,0 0 1,0 0-1,0-1 0,-1 1 1,1 0-1,-1-1 1,0 0-1,1 1 0,-1-1 1,0 0-1,0-1 1,-1 1-1,1-1 1,0 1-1,0-1 0,-1 0 1,1 0-1,-1 0 1,1 0-1,-1-1 1,-5 1-1,6-1 74,1-1-1,-1 1 1,1 0 0,-1-1 0,0 1-1,1-1 1,0 0 0,-1 0 0,1 0-1,-1 0 1,1 0 0,0 0-1,0-1 1,0 1 0,0-1 0,0 0-1,0 1 1,0-1 0,-2-2 0,0-2-12,0 0 1,1 0 0,-1 0 0,1 0 0,0 0-1,0-1 1,-1-6 0,-1-6-80,1 0 0,0 0 0,2 0 0,-1-26 0,3 40-14,0 1 1,0-1-1,0 1 0,1 0 1,-1-1-1,1 1 0,0 0 1,1 0-1,-1 0 0,0 0 1,1 0-1,0 0 0,0 0 1,0 0-1,1 1 0,4-6 1,-3 5 3,0 1 0,1 0 0,-1 1 0,1-1 0,0 1 0,-1-1 1,1 2-1,0-1 0,1 0 0,-1 1 0,0 0 0,0 0 0,9 0 0,111-4-3601,-83-3-1218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9:10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17392,'-4'9'246,"-3"12"-219,1 0 1,1 1-1,1-1 1,0 1-1,2 0 1,1 34-1,17 140-79,-2-54-56,-15-109 584,1-32-446,0-1 0,0 1 0,1-1 0,-1 1 1,0-1-1,0 0 0,0 1 0,0-1 0,0 1 0,0-1 1,0 1-1,0-1 0,-1 1 0,1-1 0,0 0 1,0 1-1,0-1 0,0 1 0,-1-1 0,1 0 1,0 1-1,0-1 0,-1 1 0,1-1 0,0 0 1,0 1-1,-1-1 0,1 0 0,-1 0 0,1 1 0,0-1 1,-1 0-1,1 0 0,0 1 0,-1-1 0,1 0 1,-1 0-1,1 0 0,-1 0 0,1 0 0,-1 0 1,1 0-1,0 0 0,-1 0 0,1 0 0,-1 0 1,1 0-1,-1 0 0,1 0 0,0 0 0,-1 0 0,1 0 1,-1-1-1,1 1 0,-1 0 0,1 0 0,0 0 1,-1-1-1,1 1 0,0 0 0,-1-1 0,1 1 1,0 0-1,-1-1 0,1 1 0,0-1 0,-3-2 72,0-1 1,1 0-1,-1 0 0,1 0 0,0 0 0,1 0 0,-1 0 0,1 0 0,0-1 0,0 1 0,-1-6 0,-3-55-51,4 57-24,0-40-16,1 0 1,9-62-1,-7 94-7,0 0-1,2 1 0,0-1 1,1 1-1,0 0 1,1 1-1,1-1 0,0 1 1,1 1-1,0-1 0,12-13 1,-15 23-11,0-1 0,1 1 1,-1 0-1,1 0 0,-1 1 1,1 0-1,0 0 0,0 0 1,1 1-1,-1 0 0,1 0 1,-1 0-1,1 1 1,8-1-1,0 1 5,0 0 0,1 1 0,-1 1 0,0 0 0,16 3 0,-28-3-2,-1-1 1,0 1-1,1-1 1,-1 1 0,0 0-1,0-1 1,0 1 0,1 0-1,-1 1 1,0-1-1,0 0 1,-1 0 0,1 1-1,0-1 1,0 1-1,-1 0 1,1 0 0,-1-1-1,1 1 1,-1 0 0,0 0-1,2 4 1,-3-4 24,1 0 0,-1 0-1,0 0 1,0 0 0,0 0 0,0 0 0,-1 0 0,1 0 0,0 0 0,-1-1-1,1 1 1,-1 0 0,0 0 0,0 0 0,0 0 0,0-1 0,0 1 0,0 0-1,0-1 1,0 1 0,-1-1 0,1 1 0,-1-1 0,1 1 0,-1-1 0,-2 1-1,-13 11 180,-2-2 0,1-1-1,-1 0 1,-1-1 0,0-1-1,0-1 1,-1-1 0,1-1-1,-1 0 1,-1-2 0,1 0-1,0-1 1,-1-2 0,-32-2-1,25-7-176,29 9-65,0 0 0,-1-1 0,1 1 1,-1 0-1,1-1 0,0 1 0,-1-1 0,1 1 0,0 0 0,-1-1 0,1 1 1,0-1-1,0 1 0,-1-1 0,1 1 0,0-1 0,0 1 0,0-1 0,0 1 1,0-1-1,0 1 0,0-1 0,0 1 0,0-1 0,0 0 0,0 1 0,0-1 0,0 0 1,1-1-145,0 1 0,1-1 1,-1 0-1,1 0 0,-1 0 1,1 1-1,-1-1 0,1 1 1,0 0-1,0-1 0,0 1 1,0 0-1,0 0 0,0 0 1,0 0-1,0 0 0,0 1 1,3-2-1,149-44-10875,-90 23 2279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8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123 114 14125,'0'0'6236,"-11"-5"-5628,-36-11-314,45 15-293,0 1 0,0 0 0,0 0 0,0 0 0,0 1 0,0-1 0,0 0 0,0 1 0,0 0 0,0-1 0,0 1 0,0 0 0,0 0 0,1 0 0,-1 0 0,0 0 0,1 0 0,-1 0 0,1 1 0,-1-1 0,1 1 0,0-1 0,-1 1 0,1-1 0,0 1 0,0 0 0,0 0 0,0-1 0,0 1 0,0 3 0,-2 2-15,1 0 1,0-1-1,0 1 1,1 0-1,-1 0 0,1 12 1,0-18 18,1 1 1,0 0 0,0 0-1,0-1 1,0 1 0,0 0 0,0 0-1,1-1 1,-1 1 0,0 0-1,1 0 1,0-1 0,-1 1-1,1-1 1,0 1 0,0-1-1,0 1 1,0-1 0,0 1 0,0-1-1,0 0 1,0 1 0,0-1-1,1 0 1,-1 0 0,0 0-1,1 0 1,-1 0 0,1 0-1,0 0 1,-1-1 0,1 1 0,0-1-1,-1 1 1,1-1 0,0 1-1,-1-1 1,1 0 0,0 0-1,0 0 1,-1 0 0,1 0-1,2-1 1,2 0 76,0 0-1,1-1 1,-1 0-1,-1 0 0,1 0 1,0-1-1,0 0 1,-1 0-1,0-1 1,0 1-1,6-6 1,11-13 317,-2-1 1,0 0-1,-2-1 1,-1-1 0,0-1-1,12-29 1,-37 73-540,1-1 0,1 1 1,0 0-1,1 1 0,1-1 0,1 1 0,1 0 1,0 0-1,2 0 0,2 32 0,-2-50 40,0 0-1,1 1 0,-1-1 0,0 0 1,1 0-1,-1 0 0,0 1 0,1-1 1,-1 0-1,1 0 0,0 0 0,-1 0 1,1 0-1,0 0 0,0 0 0,0 0 0,-1 0 1,1 0-1,0-1 0,0 1 0,0 0 1,0-1-1,1 1 0,-1 0 0,0-1 1,0 0-1,0 1 0,0-1 0,1 0 1,-1 1-1,0-1 0,0 0 0,1 0 1,-1 0-1,0 0 0,0 0 0,0 0 1,1 0-1,-1-1 0,0 1 0,0 0 0,0-1 1,1 1-1,-1-1 0,1 0 0,4-1-960,-1-1-1,1 0 1,-1 0-1,0 0 1,0-1-1,0 0 1,7-7-1,14-19-8632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8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8040,'0'0'9224,"-45"47"-7686,28-35-353,4 1-128,2 1-513,0 1-191,9 2 159,2-3-352,0-3-160,13-8-32,11-3-352,5 0-1121,1-15-1474,1-4-3972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8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10762,'0'0'3187,"-8"6"-1356,3-3-1704,0 0 0,0 1 0,0 0 0,1 0 0,-1 0 0,1 0 0,0 1 0,0 0-1,1 0 1,-1 0 0,1 0 0,0 0 0,1 1 0,-1-1 0,1 1 0,0-1 0,1 1 0,-1 0 0,1 0-1,0 0 1,0 8 0,6 0 747,5-20 922,0-11-1534,-6 0-3989,-4 12-4313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9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43 7847,'0'0'12348,"-9"-1"-11697,5 1-655,-3-1 170,0 1 0,1-1 0,-1 1 1,0 1-1,0 0 0,-7 1 0,12-1-122,-1 0 0,0 0 1,1 0-1,-1 0 0,0 0 0,1 1 0,0-1 1,-1 1-1,1 0 0,0 0 0,0 0 1,0 0-1,0 0 0,0 0 0,0 1 1,1-1-1,-1 1 0,1-1 0,-1 1 0,0 3 1,0-1-48,0 0 0,0 0 1,1 0-1,0 0 0,0 0 1,-1 8-1,2-11 2,0-1 0,0 0 0,1 0 0,-1 0 0,0 0 0,0 0 0,0 1 1,1-1-1,-1 0 0,0 0 0,1 0 0,-1 0 0,1 0 0,0 0 0,-1 0 0,1 0 0,0 0 0,-1 0 0,1-1 0,0 1 0,0 0 0,0 0 0,0-1 1,0 1-1,0 0 0,0-1 0,0 1 0,0-1 0,0 1 0,0-1 0,0 0 0,0 1 0,1-1 0,-1 0 0,0 0 0,2 0 0,7 0 27,1-1-1,-1-1 0,1 1 0,-1-2 1,0 1-1,0-1 0,0-1 0,0 0 1,-1 0-1,1-1 0,-1-1 0,0 1 1,0-1-1,-1-1 0,0 1 0,0-2 1,-1 1-1,0-1 0,0 0 0,0 0 1,-1-1-1,-1 0 0,1 0 0,-1 0 1,5-14-1,-20 52-176,-1 5 143,-9 41 1,17-56 69,0 1 0,2-1-1,0 1 1,1-1 0,1 1-1,1-1 1,1 1 0,0-1-1,2 0 1,6 20-1,-7-26-55,-1 0 0,0 0-1,-1 1 1,1 25 0,-3-36 41,0 1 0,0-1 0,0 0 0,-1 0 0,0 1 0,1-1 0,-1 0 1,0 0-1,-1 0 0,1 0 0,-3 5 0,3-7 30,0 0 0,0 0-1,0 0 1,-1 0 0,1 0 0,0 0-1,0 0 1,-1 0 0,1-1 0,-1 1-1,1 0 1,-1-1 0,1 1 0,-1-1-1,1 0 1,-1 1 0,1-1 0,-1 0-1,1 0 1,-1 0 0,0 0 0,1 0-1,-1 0 1,1-1 0,-3 1 0,1-2-21,0 1 1,-1-1 0,1 0 0,0 0 0,0 0 0,0 0 0,0 0 0,1 0 0,-1-1 0,0 0 0,1 1 0,0-1 0,0 0 0,0 0 0,0 0 0,0-1 0,0 1 0,1 0 0,0-1 0,-2-3 0,-1-5-78,0 0 1,1-1 0,0 1-1,-1-21 1,4 26-141,-1 0-1,1 0 1,1 0 0,0 1 0,0-1-1,0 0 1,1 0 0,-1 1-1,2-1 1,-1 1 0,6-10 0,-1 5-1157,1-1 0,1 1 0,0 1 0,17-16 0,-4 4-3316,-3 1-1708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9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85 11339,'0'0'7986,"-6"11"-7783,5-10-195,-5 11 302,0 1 0,1-1 0,0 1 0,1 0 0,1 0 0,0 0 0,-2 24-1,5-37-275,0 1-1,0-1 0,0 1 0,0 0 0,0-1 0,1 1 0,-1-1 0,0 1 0,0-1 0,1 1 0,-1-1 0,0 1 0,1-1 0,-1 1 0,0-1 0,1 1 0,-1-1 0,1 1 0,-1-1 0,1 0 0,-1 1 0,1-1 0,-1 0 0,1 0 0,0 1 0,-1-1 0,1 0 0,-1 0 0,1 0 0,-1 0 0,1 0 0,0 1 0,-1-1 0,1 0 0,-1 0 0,1-1 0,0 1 0,-1 0 1,1 0-1,-1 0 0,1 0 0,0 0 0,-1-1 0,1 1 0,-1 0 0,1-1 0,0 0 0,30-15 1083,-21 6-1048,0 0 1,0 0 0,-1-1-1,-1-1 1,0 0 0,0 0 0,-1 0-1,-1-1 1,0 0 0,-1 0-1,0-1 1,-1 1 0,-1-1-1,4-27 1,-7 40-82,0 1 1,0 0-1,0 0 1,1 0-1,-1 0 0,0 0 1,0 0-1,0 0 1,0 0-1,0-1 0,0 1 1,0 0-1,0 0 1,0 0-1,0 0 0,0 0 1,0 0-1,0 0 1,0-1-1,0 1 0,0 0 1,0 0-1,0 0 1,0 0-1,0 0 0,0 0 1,0-1-1,0 1 1,0 0-1,0 0 0,0 0 1,0 0-1,0 0 1,0 0-1,0 0 0,-1-1 1,1 1-1,0 0 1,0 0-1,0 0 0,0 0 1,0 0-1,0 0 1,0 0-1,0 0 0,-1 0 1,1 0-1,0 0 1,0 0-1,0 0 0,0 0 1,0 0-1,0 0 1,-1 0-1,1 0 0,0 0 1,0 0-1,0 0 1,0 0-1,0 0 0,0 0 1,-1 0-1,1 0 1,0 0-1,0 0 0,0 0 1,0 0-1,0 0 1,0 0-1,-9 12-504,-5 19-347,10-19-42,1 1 1,1-1-1,0 1 1,-1 24 0,3-35 521,0-2 250,0 0-1,0 1 0,-1-1 1,1 0-1,0 0 0,0 0 1,0 1-1,0-1 0,0 0 1,0 0-1,0 1 0,0-1 0,0 0 1,0 0-1,1 1 0,-1-1 1,0 0-1,0 0 0,0 1 1,0-1-1,0 0 0,0 0 1,0 0-1,1 1 0,-1-1 0,0 0 1,0 0-1,0 0 0,0 0 1,1 1-1,-1-1 0,0 0 1,0 0-1,0 0 0,1 0 1,-1 0-1,0 0 0,0 0 1,0 0-1,1 0 0,-1 1 0,0-1 1,0 0-1,1 0 0,-1 0 1,0 0-1,0 0 0,1 0 1,-1-1-1,0 1 0,0 0 1,1 0-1,12 0-6560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10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8808,'0'0'5280,"-7"9"-4068,-8 10-730,-6 6 1757,-25 40-1,89-66-1683,-30-1-656,0 0 0,0 1-1,0 0 1,0 1 0,18 2-1,-29-2 133,1 0 1,-1 1-1,1-1 0,-1 1 0,1 0 0,-1 0 0,1 0 0,-1 0 0,0 0 0,0 0 0,1 1 1,-1-1-1,0 1 0,0-1 0,0 1 0,-1 0 0,1 0 0,0 0 0,-1 0 0,1 0 0,-1 0 1,0 0-1,1 0 0,-1 1 0,0-1 0,0 0 0,-1 1 0,1-1 0,-1 1 0,1-1 0,-1 1 1,1-1-1,-1 1 0,0 2 0,-1 0 89,0-1 0,1 0 0,-1 1 0,-1-1 0,1 0 0,-1 1 0,1-1 0,-1 0 1,0 0-1,-1 0 0,1-1 0,-1 1 0,1 0 0,-1-1 0,0 0 0,-1 0 0,1 0 0,0 0 0,-1 0 0,-4 2 0,5-3-215,0-1 0,0 1 0,0-1 0,0 1 0,0-1 0,0 0 0,-1 0 0,1 0 0,0-1 0,-1 1 0,1-1 0,0 0 0,-1 0 0,1 0 0,-1 0 0,1-1 0,-6-1 0,9 2-127,-1-1-1,1 1 0,-1-1 0,1 1 0,-1-1 1,1 0-1,-1 1 0,1-1 0,0 1 1,0-1-1,-1 0 0,1 1 0,0-1 1,0 0-1,-1 1 0,1-1 0,0 0 1,0 1-1,0-1 0,0 0 0,0 0 1,0 1-1,0-1 0,0 0 0,1 1 1,-1-2-1,0-2-1311,0-16-4824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10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62 202 13933,'0'0'4607,"-8"10"-4233,8-10-370,-6 6 143,1 0 0,0 0 0,0 1 1,1 0-1,0 0 0,0 0 0,0 0 1,1 1-1,0-1 0,1 1 0,-1 0 1,1 0-1,1 0 0,0 0 0,-1 12 0,3-19-113,-1 0 0,0-1 0,1 1 0,-1 0 0,0-1 0,1 1 0,-1 0 0,1-1 0,-1 1 0,1-1 0,0 1 0,-1-1 0,1 1 0,-1-1 0,1 1 0,0-1 0,-1 1 0,1-1-1,0 0 1,0 0 0,-1 1 0,1-1 0,0 0 0,0 0 0,-1 0 0,1 0 0,0 0 0,0 0 0,0 0 0,-1 0 0,1 0 0,0 0 0,0 0 0,0 0 0,-1-1 0,2 1 0,30-10 1229,-25 5-1110,0-1 0,0 0-1,0 0 1,-1 0 0,0-1-1,0 0 1,-1 0 0,0 0-1,0-1 1,-1 0 0,0 0-1,0 0 1,-1 0 0,0-1-1,0 1 1,-1-1 0,0 0-1,0 0 1,0-15 0,-2 23-154,0 0 0,0 1 0,0-1 1,0 1-1,0-1 0,0 1 0,0-1 0,0 1 1,-1-1-1,1 1 0,0-1 0,0 1 1,0-1-1,-1 1 0,1-1 0,0 1 0,0-1 1,-1 1-1,1-1 0,0 1 0,-1-1 1,1 1-1,-1 0 0,1-1 0,-1 1 0,1 0 1,0-1-1,-1 1 0,1 0 0,-1 0 1,1 0-1,-1-1 0,1 1 0,-1 0 0,0 0 1,1 0-1,-1 0 0,1 0 0,-1 0 0,1 0 1,-1 0-1,1 0 0,-1 0 0,0 0 1,0 1-37,-1-1 0,1 0 0,0 1 0,0-1 0,-1 1 0,1-1 0,0 1 0,0-1 0,0 1 1,0 0-1,0 0 0,0 0 0,0 0 0,0-1 0,0 1 0,0 0 0,-1 2 0,0 1-85,0-1 0,1 1 0,-1-1 0,1 1 0,0 0 0,0-1-1,1 1 1,-1 0 0,1 0 0,-1 0 0,1 0 0,0 0 0,1-1 0,0 6-1,-1-8 77,0 0 0,1 0 0,-1 0 0,0-1 0,1 1 0,-1 0-1,1 0 1,-1-1 0,1 1 0,0 0 0,-1-1 0,1 1-1,0 0 1,-1-1 0,1 1 0,0-1 0,0 1 0,-1-1-1,1 1 1,0-1 0,0 0 0,0 1 0,1-1 0,0 0-5,1 0 0,-1 0 0,1 0-1,-1 0 1,1 0 0,-1-1 0,0 0 0,1 1 0,-1-1 0,1 0 0,-1 0 0,4-2 0,12-8-102,-1 0 1,0-2-1,-1 0 1,0 0-1,-1-2 1,0 0-1,-2 0 1,0-2-1,0 1 1,-1-2-1,-2 0 1,1 0-1,7-22 1,-16 31 1046,-6 9-377,-12 16-251,-18 29-315,24-30 69,-41 70 224,47-77-225,0 0 0,1 0 1,-1 1-1,2 0 0,-1 0 1,1 0-1,1 0 0,-2 12 1,3-21-23,0 1 0,0 0 0,1 0 0,-1 0 0,0-1 0,0 1 0,0 0 0,1 0 0,-1-1 0,0 1 0,1 0 0,-1 0 0,1-1 0,-1 1 0,1 0 0,-1-1 0,1 1 0,-1-1 0,1 1 0,-1-1 0,1 1 0,0-1 0,-1 1 0,1-1 0,0 1 0,0-1 0,1 1 0,28 2-196,-21-4 110,-1 0 0,1 0 1,-1-1-1,16-6 1,-14 3-23,-1-1 1,0 0 0,16-13-1,20-12 77,-44 75 830,-13 31-358,13-75-430,-1 1 1,0-1-1,0 0 1,1 1 0,-1-1-1,0 1 1,1-1-1,-1 0 1,1 0 0,-1 1-1,1-1 1,-1 0-1,0 1 1,1-1 0,-1 0-1,1 0 1,-1 0-1,1 0 1,-1 0 0,1 1-1,-1-1 1,1 0 0,-1 0-1,1 0 1,-1 0-1,1 0 1,-1-1 0,1 1-1,0 0 1,-1 0-1,0 0 1,1 0 0,-1 0-1,1-1 1,-1 1-1,1 0 1,-1-1 0,1 1-1,-1 0 1,0 0-1,1-1 1,-1 1 0,1-1-1,22-13 244,6-13-102,21-20-110,-47 44-47,1 0 1,-1 1-1,1-1 1,0 1-1,0 0 1,0 0-1,0 0 1,0 1-1,1-1 1,-1 1-1,6-1 1,-9 3 13,-1-1 1,1 1 0,0-1-1,-1 1 1,1 0 0,-1-1 0,1 1-1,-1 0 1,0 0 0,1-1-1,-1 1 1,0 0 0,1 0 0,-1-1-1,0 1 1,0 0 0,0 0-1,1 0 1,-1 0 0,0-1-1,0 1 1,0 0 0,0 0 0,-1 1-1,1 29 247,0-25-188,0-6-41,-1 1-1,1 0 0,0 0 1,0 0-1,0-1 0,0 1 1,0 0-1,1 0 1,-1-1-1,0 1 0,0 0 1,0 0-1,1-1 0,-1 1 1,0 0-1,1-1 1,-1 1-1,0 0 0,1-1 1,-1 1-1,1-1 0,-1 1 1,1-1-1,-1 1 1,1-1-1,0 1 0,-1-1 1,1 1-1,0-1 0,-1 0 1,1 1-1,0-1 1,-1 0-1,1 1 0,0-1 1,0 0-1,-1 0 1,1 0-1,0 0 0,0 0 1,-1 0-1,1 0 0,0 0 1,0 0-1,-1 0 1,1 0-1,0-1 0,0 1 1,-1 0-1,1 0 0,0-1 1,-1 1-1,1 0 1,0-1-1,-1 1 0,1-1 1,0 0-1,51-34 806,-36 24-816,-8 5-18,0 1 0,1 0 0,-1 1 0,1 0 0,0 0 0,0 1 0,0 0-1,0 0 1,1 1 0,-1 1 0,1-1 0,14 1 0,-23 1 21,1 1 1,-1-1-1,0 0 1,0 1-1,1-1 1,-1 1-1,0 0 1,0-1-1,0 1 1,0 0-1,0 0 0,0-1 1,0 1-1,0 0 1,0 0-1,0 0 1,0 0-1,0 0 1,-1 1-1,1-1 1,0 0-1,-1 0 1,1 0-1,-1 1 0,1-1 1,-1 0-1,0 1 1,0-1-1,0 0 1,1 3-1,0 48 565,-1-38-354,0-13-127,0-31-993,0-17-5679,0 17 37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11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14606,'0'0'5541,"62"40"-9032,-42-32-3332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11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16 11147,'0'0'5610,"7"0"-5087,25 1-341,-32-1-173,1 0 1,-1 0-1,1 0 1,-1 1-1,0-1 1,1 0-1,-1 0 1,1 0-1,-1 0 1,0 0-1,1 0 1,-1 0-1,1-1 1,-1 1-1,0 0 1,1 0-1,-1 0 1,1 0-1,-1 0 1,0-1-1,1 1 1,-1 0-1,0 0 1,1-1-1,-1 1 1,0 0-1,1 0 1,-1-1-1,0 1 0,0 0 1,1-1-1,-1 1 1,0 0-1,0-1 1,0 1-1,1-1 1,-1 0-1,-8-6 939,2 6-804,0 0-1,0 1 1,0 0 0,-1 0 0,1 0 0,0 1-1,0 0 1,0 0 0,0 1 0,0 0 0,0 0-1,0 0 1,1 0 0,-7 5 0,9-6-27,1 1-1,-1 0 1,0 0 0,1 0 0,-1 1 0,1-1 0,0 1 0,-1-1 0,1 1-1,0 0 1,1-1 0,-1 1 0,0 0 0,1 0 0,0 1 0,0-1-1,0 0 1,0 0 0,0 1 0,1-1 0,-1 0 0,1 1 0,0-1-1,0 0 1,0 1 0,0-1 0,2 7 0,-1-8-54,0 0 0,0 0 0,0 0 0,0 0 0,0 0 0,1 0 0,-1 0-1,0-1 1,1 1 0,0 0 0,-1-1 0,1 1 0,0-1 0,0 0 0,0 1 0,0-1 0,0 0 0,0 0 0,0 0 0,0-1 0,0 1 0,0 0 0,1-1 0,-1 1 0,5-1 0,66 3 234,-54-4-208,-2 1-317,0-1-1,32-6 1,5-10-4254,-18 0-2768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11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11 17104,'0'0'6689,"-8"-2"-5685,5 1-992,1 0 1,0 1 0,-1-1 0,1 0-1,-1 1 1,1 0 0,-1-1-1,1 1 1,-1 0 0,1 0-1,-1 1 1,1-1 0,-1 0-1,1 1 1,-1-1 0,1 1-1,0 0 1,-1 0 0,1 0-1,0 0 1,0 0 0,0 1-1,0-1 1,0 1 0,0-1-1,0 1 1,0 0 0,0 0-1,1-1 1,-1 1 0,1 0 0,-1 1-1,1-1 1,0 0 0,0 0-1,0 1 1,0-1 0,0 0-1,0 4 1,-1 1-26,0-1 0,0 1 1,1 0-1,-1-1 0,2 1 0,-1 0 0,1 0 0,0 0 1,2 11-1,-2-17 5,1 0 1,0 0-1,-1-1 1,1 1-1,0 0 0,-1 0 1,1-1-1,0 1 1,0-1-1,-1 1 1,1 0-1,0-1 1,0 0-1,0 1 0,0-1 1,0 1-1,0-1 1,0 0-1,0 0 1,0 0-1,0 1 0,0-1 1,0 0-1,0 0 1,0 0-1,0-1 1,0 1-1,0 0 1,0 0-1,0 0 0,0-1 1,0 1-1,1-1 1,34-12-788,-2-9-3366,43-37 0,-42 32-1690,-14 9 512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41:54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16656,'0'0'3459,"-29"71"-3491,47-17-32,13 10 32,0 6 0,10 4 0,-3-5-1057,-1-5-160,-2-5-225,-11-10-992,-6-10-289,-3-9-288,-14-8-2690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9:10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1 17136,'0'0'4367,"-10"3"-2963,5-2-1306,0 0-72,1 1 0,0-1 0,0 1 0,-1-1 0,1 1 0,0 0 0,1 1 0,-1-1 0,0 1-1,1-1 1,-1 1 0,1 0 0,0 1 0,0-1 0,0 1 0,-5 7 0,-7 14-93,2 1-1,0 0 1,2 1 0,1 0-1,1 1 1,1 1-1,-5 38 1,12-79-791,0 1 0,-1-1-1,0 0 1,-1 1 0,-7-23 0,6 25 853,0 0 0,0-1 0,0 2 0,-1-1 1,-7-9-1,12 18 28,-1 0 0,1 0 0,0 0 0,0 0-1,-1 0 1,1 1 0,0-1 0,-1 0 0,1 0 0,0 0 0,-1 0 0,1 0 0,0 0 0,0 1 0,-1-1 0,1 0 0,0 0 0,0 0 0,0 1 0,-1-1-1,1 0 1,0 0 0,0 1 0,0-1 0,-1 0 0,1 0 0,0 1 0,0-1 0,0 0 0,0 1 0,0-1 0,0 0 0,0 1 0,0-1 0,0 0 0,0 0 0,0 1-1,0-1 1,0 0 0,0 1 0,0-1 0,0 0 0,0 1 0,0-1 0,0 0 0,0 0 0,1 1 0,-1-1 0,0 1 0,-1 19-135,3-13 116,0 1 0,1-1-1,0 0 1,1 0 0,-1-1-1,1 1 1,0-1 0,1 0-1,-1 0 1,1 0 0,1-1-1,-1 1 1,1-1 0,0-1-1,0 1 1,0-1 0,0 0-1,15 6 1,-21-10 6,0 1 1,0-1 0,1 0-1,-1 0 1,0 0-1,0 0 1,1 0 0,-1 0-1,0 0 1,0 0 0,1 0-1,-1 0 1,0 0-1,0 0 1,1 0 0,-1 0-1,0 0 1,0 0-1,1-1 1,-1 1 0,0 0-1,0 0 1,1 0-1,-1 0 1,0 0 0,0-1-1,0 1 1,1 0-1,-1 0 1,0 0 0,0-1-1,0 1 1,0 0 0,1 0-1,-1 0 1,0-1-1,0 1 1,0 0 0,0 0-1,0-1 1,0 1-1,0-18 195,-9-15-113,4 25 21,-1 1 1,0 0 0,0 0-1,0 0 1,-1 1-1,0 0 1,0 0 0,-1 1-1,1 0 1,-1 0-1,0 1 1,-1 0 0,1 0-1,-1 1 1,0 0-1,1 1 1,-15-3-1,69 24-374,-6-10-435,1-2 0,65 2 1,-30-8-2946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12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36 6342,'0'0'3160,"-9"12"-934,2-4-1817,-5 8 1035,0 0 0,1 1 0,0 0 0,-14 34 0,25-51-1378,0 0 0,0 0 0,0 0 0,0 1 1,0-1-1,0 0 0,-1 0 0,1 1 0,0-1 0,0 0 0,0 0 0,0 1 0,0-1 0,0 0 1,0 0-1,0 1 0,0-1 0,0 0 0,0 0 0,0 1 0,1-1 0,-1 0 0,0 0 1,0 0-1,0 1 0,0-1 0,0 0 0,0 0 0,0 1 0,1-1 0,-1 0 0,0 0 1,0 0-1,0 0 0,1 1 0,-1-1 0,0 0 0,0 0 0,0 0 0,1 0 0,-1 0 0,0 0 1,0 0-1,1 0 0,-1 1 0,17-4 1003,15-11-236,-7-2-356,61-33 92,-78 46-574,-1 0 0,1 0 1,-1 0-1,1 1 0,0 1 0,0-1 1,0 1-1,0 0 0,15 1 1,-21 0 3,-1 1 1,1-1 0,-1 1 0,1-1 0,-1 1 0,1 0 0,-1-1-1,0 1 1,1 0 0,-1 0 0,0 0 0,1 0 0,-1 0 0,0 0-1,0 0 1,0 1 0,0-1 0,0 0 0,-1 1 0,1-1 0,0 0 0,0 1-1,-1-1 1,1 1 0,-1-1 0,0 1 0,1-1 0,-1 1 0,0 2-1,2 58 342,-3-40-202,12-139 3945,-14 41-3946,3 75-266,48 5-1745,-1 0-1254,-16-7-1845,-1-8-4226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13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12 12876,'0'0'174,"0"0"1,0-1-1,0 1 0,0-1 1,0 1-1,0 0 0,0-1 1,0 1-1,0-1 0,0 1 0,0 0 1,0-1-1,0 1 0,0-1 1,0 1-1,0 0 0,-1-1 0,1 1 1,0 0-1,0-1 0,0 1 1,-1 0-1,1-1 0,0 1 1,-1 0-1,1 0 0,0-1 0,0 1 1,-1 0-1,1 0 0,-1 0 1,1-1-1,0 1 0,-1 0 0,1 0 1,0 0-1,-1 0 0,1 0 1,-1 0-1,-19 8 1238,-20 25-1676,39-31 686,-13 10-43,1 2 1,0 0 0,-18 27-1,27-35-361,0 0-1,1 0 0,0 0 1,0 1-1,1-1 0,0 1 1,0-1-1,0 1 0,1 0 1,0 0-1,0 0 1,1 0-1,0 10 0,1-15-44,0 0-1,-1 1 1,1-1-1,1 0 1,-1 0-1,0 0 1,0 0-1,1 0 1,-1 0-1,1 0 1,0-1-1,-1 1 1,1 0-1,0-1 1,0 0-1,0 1 1,0-1-1,0 0 0,1 0 1,-1 0-1,0 0 1,0 0-1,1-1 1,-1 1-1,0-1 1,1 1-1,-1-1 1,1 0-1,3 0 1,12 1-891,0 0-1,31-4 1,-42 2 382,33-5-3366,0-5-2355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13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13549,'0'0'12620,"-3"64"-12588,1-42 0,-2-3-32,2 1 0,-1-2-32,-3-5-737,4-3-800,-5-3-962,-2-6-2562,-2-1-5156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14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0 253 8520,'0'0'12636,"12"1"-11462,-7 0-1065,-1-1-1,1 1 1,0-1-1,0 0 1,0 0-1,-1-1 1,1 0-1,0 0 1,0 0-1,-1 0 1,1-1-1,-1 1 1,1-1-1,-1 0 1,0-1-1,0 1 1,0-1-1,0 0 0,0 0 1,-1 0-1,1 0 1,-1-1-1,0 1 1,5-7-1,10-16 733,0-1-1,-2 0 0,17-40 1,-7 15-65,-26 52-786,0 0 1,0-1-1,0 1 1,0 0-1,0-1 0,0 1 1,0 0-1,1-1 1,-1 1-1,0 0 1,0-1-1,0 1 1,0 0-1,1 0 1,-1-1-1,0 1 1,0 0-1,1 0 1,-1-1-1,0 1 1,0 0-1,1 0 0,-1 0 1,0-1-1,1 1 1,-1 0-1,0 0 1,1 0-1,-1 0 1,0 0-1,1 0 1,-1 0-1,0 0 1,1 0-1,-1 0 1,0 0-1,1 0 1,-1 0-1,0 0 1,1 0-1,-1 0 0,0 0 1,1 0-1,-1 0 1,0 1-1,0-1 1,1 0-1,0 0 1,10 22-204,4 41 186,-14-57 34,19 70 39,-1-39-1733,-17-35 1121,0 0-1,0 1 1,0-1 0,0 0 0,0 0 0,0 0 0,1 0 0,-1 0 0,5 2-1,10 1-8278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16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19 11115,'0'0'2578,"-9"6"-715,-28 19-272,36-25-1534,1 0 0,0 0 0,-1 0-1,1 0 1,0 0 0,-1 1 0,1-1 0,0 0 0,0 0 0,-1 0 0,1 1-1,0-1 1,0 0 0,-1 0 0,1 1 0,0-1 0,0 0 0,-1 1 0,1-1-1,0 0 1,0 1 0,0-1 0,0 0 0,0 1 0,0-1 0,0 0 0,-1 1-1,1-1 1,0 0 0,0 1 0,0-1 0,0 0 0,0 1 0,1-1 0,-1 1-1,0-1 1,0 0 0,0 1 0,0-1 0,16 5 755,21-6 222,8-6 18,63-16 0,-71 13-1027,1 2 0,69-6-1,-92 13-362,-2 0 144,1 0 1,-1 2-1,25 2 0,-36-3-60,1 1 0,-1 0-1,1-1 1,-1 1 0,0 0 0,1 0 0,-1 1-1,0-1 1,0 0 0,0 1 0,3 1-1,-4-1-83,0-1-1,0 0 0,-1 0 1,1 1-1,0-1 1,0 0-1,-1 1 0,1-1 1,-1 0-1,1 1 1,-1-1-1,0 1 0,1-1 1,-1 1-1,0-1 1,0 1-1,0-1 0,0 1 1,0-1-1,-1 3 1,-2 6-5428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16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15 10730,'0'0'1281,"-50"30"385,39-17-353,4-2-352,7-2-128,0-3-289,16-1-159,16-5 159,8 0-159,11 0-225,8-11 64,1-5-480,-1-1-1474,-6-5-2370,-10-1-1441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17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12075,'0'0'6898,"10"0"-6311,21 2-128,60 4-14,-83-5-439,-1 0 1,0 0-1,0 1 0,0 0 0,0 1 0,0-1 0,0 1 1,-1 0-1,11 7 0,-14-7-8,-1 0-1,1-1 1,-1 1 0,0 0-1,0 0 1,-1 0 0,1 1-1,0-1 1,-1 0 0,0 1-1,0-1 1,0 1-1,0-1 1,-1 1 0,1-1-1,-1 1 1,0-1 0,0 1-1,0 0 1,0-1 0,-1 1-1,1-1 1,-1 1 0,0-1-1,-3 7 1,-1 3 29,0 0 0,-1 0 0,0 0 0,-1-1 0,-10 14 1,-64 75-38,21-44-3931,41-44-2390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17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97 198 11979,'0'0'4703,"-9"-3"-3598,7 2-1066,0 0 0,-1 1 0,1-1 0,-1 0-1,1 1 1,-1-1 0,0 1 0,1 0 0,-1 0-1,1 0 1,-1 0 0,1 0 0,-1 1 0,-3 0-1,3 1-28,1 0 0,-1 0 1,1 0-1,-1 0 0,1 0 0,0 0 0,0 1 0,0-1 0,0 1 0,0-1 0,1 1 0,-1 0 0,1 0 0,0-1 0,0 1 0,-1 4 0,-2 2 42,2 1 0,-1 0 0,1 0 0,1 0 0,0 0 1,0 1-1,2 13 0,-1-23-37,0 0 1,0 0 0,0 0 0,0 0-1,0 0 1,0 0 0,0 0 0,1 0-1,-1 0 1,1 0 0,-1 0 0,1 0-1,-1 0 1,1 0 0,-1 0-1,1 0 1,0 0 0,-1-1 0,1 1-1,0 0 1,0 0 0,0-1 0,-1 1-1,1-1 1,0 1 0,0-1 0,0 1-1,0-1 1,0 1 0,0-1 0,0 0-1,0 1 1,0-1 0,0 0 0,0 0-1,1 0 1,-1 0 0,0 0 0,0 0-1,0 0 1,0 0 0,0-1-1,0 1 1,0 0 0,0-1 0,0 1-1,1-1 1,4-1 111,0 0 0,0-1 1,0 0-1,0 0 0,-1 0 0,1 0 0,5-5 0,7-9 204,0 0 1,0-1-1,-2-1 1,0 0-1,18-32 1,-26 38 169,-1-1-1,0 1 1,-1-1-1,-1 0 1,0-1-1,-1 1 1,0-1-1,-1 0 1,-1 0-1,0-19 1,-1 34-494,-1-1 0,0 1 0,0 0 0,0 0 0,0 0 0,0-1 0,0 1-1,0 0 1,0 0 0,0-1 0,0 1 0,0 0 0,0-1 0,0 1 0,0 0 0,0 0 0,0-1 0,0 1 0,0 0 0,0 0 0,0-1-1,0 1 1,0 0 0,0 0 0,-1 0 0,1-1 0,0 1 0,0 0 0,0 0 0,0 0 0,-1-1 0,1 1 0,0 0 0,0 0-1,0 0 1,-1 0 0,1 0 0,0-1 0,0 1 0,-1 0 0,1 0 0,0 0 0,0 0 0,-1 0 0,-9 10-83,-7 22-176,11-10 171,0 0 1,1 0-1,2 1 1,0-1-1,1 1 0,1 0 1,2 0-1,0 0 1,5 24-1,-5-44-101,0 0 0,0 0-1,0 0 1,1 0 0,-1 0 0,1 0 0,0 0-1,0-1 1,0 1 0,0-1 0,0 1 0,0-1-1,1 0 1,5 4 0,-7-6-68,0 1-1,0 0 1,0-1 0,0 1 0,1-1 0,-1 1-1,0-1 1,0 1 0,1-1 0,-1 0-1,0 0 1,1 1 0,-1-1 0,0 0 0,0 0-1,1-1 1,-1 1 0,0 0 0,1 0-1,-1-1 1,0 1 0,0 0 0,1-1-1,-1 1 1,0-1 0,0 0 0,0 1 0,0-1-1,0 0 1,0 0 0,0 0 0,0 0-1,0 0 1,0 0 0,0 0 0,0 0 0,-1 0-1,2-2 1,9-17-6012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18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63 11563,'0'0'5632,"-3"10"-3833,1-2-1465,-1-2-41,1 1 1,0-1-1,0 1 0,1 0 0,0 0 1,0 0-1,0 0 0,2 11 0,-1-17-270,0 0-1,1-1 0,-1 1 0,0 0 0,1-1 0,-1 1 0,1 0 0,-1-1 0,1 1 1,0-1-1,-1 1 0,1-1 0,0 1 0,-1-1 0,1 1 0,0-1 0,-1 0 1,1 1-1,0-1 0,0 0 0,-1 1 0,1-1 0,0 0 0,0 0 0,0 0 0,0 0 1,-1 0-1,1 0 0,0 0 0,0 0 0,0 0 0,-1 0 0,3-1 0,27-10 1084,-24 5-935,-1 0 0,0 0 1,0 0-1,0 0 0,0-1 0,-1 0 0,-1 0 0,1 0 0,-1 0 0,0-1 0,0 0 1,-1 1-1,0-1 0,-1 0 0,0 0 0,0 0 0,0 0 0,-2-9 0,1 17-166,0-1 0,1 1-1,-1 0 1,0-1 0,0 1 0,0 0-1,-1 0 1,1-1 0,0 1-1,0 0 1,0 0 0,0-1-1,0 1 1,0 0 0,0 0 0,0-1-1,0 1 1,-1 0 0,1 0-1,0 0 1,0-1 0,0 1 0,0 0-1,-1 0 1,1 0 0,0-1-1,0 1 1,0 0 0,-1 0 0,1 0-1,0 0 1,0 0 0,-1 0-1,1 0 1,0-1 0,0 1 0,-1 0-1,1 0 1,0 0 0,-1 0-1,-11 8-107,-7 14-126,11-6 211,0 1 0,1 0-1,1 0 1,1 0 0,0 1-1,1 0 1,1 0-1,-1 33 1,4-50 13,0-1 0,-1 1 0,2 0 0,-1 0 0,0-1 0,0 1 0,0 0 0,0-1 0,0 1 0,0 0 0,1-1 0,-1 1 0,0 0 0,1-1 0,-1 1 0,0 0-1,1-1 1,-1 1 0,1-1 0,-1 1 0,1-1 0,-1 1 0,1-1 0,-1 1 0,1-1 0,0 1 0,-1-1 0,1 0 0,0 1 0,24-3 8,-18 0 17,-1-1 0,1 1 1,-1-1-1,0-1 0,9-6 0,1-5 7,-2 1-1,16-21 1,-18 19-39,1 1-1,22-20 1,-34 83-330,-1 23 417,0-70-73,0-1-1,0 0 1,0 0 0,0 0-1,0 1 1,0-1-1,0 0 1,0 0 0,0 0-1,0 1 1,0-1-1,0 0 1,0 0 0,1 1-1,-1-1 1,0 0-1,0 0 1,0 0 0,0 0-1,0 1 1,0-1-1,1 0 1,-1 0 0,0 0-1,0 0 1,0 1-1,0-1 1,1 0 0,-1 0-1,0 0 1,0 0 0,0 0-1,1 0 1,-1 0-1,0 0 1,0 0 0,0 0-1,1 0 1,-1 0-1,0 0 1,0 0 0,1 0-1,12-5 158,9-11 142,-7-1-206,24-22-66,-37 37-38,0 0 0,0 1 0,1-1 0,-1 1 0,0-1 0,1 1 1,-1 0-1,0 0 0,1 0 0,-1 0 0,1 1 0,-1-1 0,1 1 0,0-1 1,-1 1-1,4 0 0,-5 0 1,0 1 1,0 0-1,0 0 1,0-1-1,0 1 1,0 0-1,0 0 1,0 0-1,-1 0 1,1 0-1,0 0 1,-1 0-1,1 0 1,-1 0-1,1 0 1,-1 0-1,0 0 1,1 1-1,-1-1 1,0 0-1,0 0 1,0 0 0,1 1-1,-1-1 1,-1 1-1,3 43 130,-2-31-81,-1-12-31,1 0 1,0 0 0,0 0-1,0-1 1,0 1-1,0 0 1,1 0 0,-1 0-1,1-1 1,-1 1-1,1 0 1,-1-1 0,1 1-1,0 0 1,0-1-1,0 1 1,0-1 0,0 1-1,0-1 1,0 0-1,1 1 1,0 0 0,0-2 38,-1 1 0,1-1 1,-1 0-1,1 0 0,-1 0 1,1 0-1,-1 0 1,0 0-1,1-1 0,-1 1 1,1 0-1,-1-1 1,1 1-1,-1-1 0,0 1 1,0-1-1,1 0 0,-1 0 1,0 1-1,2-3 1,9-6 278,-1-1 0,0 0 0,15-21 0,-25 31-337,21-31 121,17-21-11,-36 49-112,0 0 0,-1 0 0,1 0 0,0 0 0,1 1 0,-1 0 0,0-1 0,1 1-1,-1 1 1,1-1 0,-1 0 0,5 0 0,-7 2 3,0 0-1,-1 0 1,1 1 0,0-1-1,-1 0 1,1 1 0,0-1-1,-1 0 1,1 1 0,0-1-1,-1 1 1,1-1 0,-1 1-1,1 0 1,-1-1 0,1 1-1,-1-1 1,1 1 0,-1 0-1,0-1 1,1 1 0,-1 0-1,0 0 1,0-1 0,1 1-1,-1 0 1,0 0 0,0-1-1,0 1 1,0 0 0,0 0-1,0-1 1,0 1-1,-1 1 1,2 37 151,-1-31-149,2 11 200,3-14-1632,15-24-4236,1-2 891,-2 5-946,2 0-693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19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47 9065,'0'0'12278,"-8"1"-10741,-2 1-1161,1 0 0,-1 1 0,1-1 0,-1 2 0,1 0 0,-12 6 0,18-8-327,1-1-1,-1 0 1,0 1 0,1 0-1,-1 0 1,1 0-1,-1 0 1,1 0 0,0 0-1,0 1 1,0-1-1,0 1 1,0-1 0,1 1-1,-1 0 1,1 0-1,0 0 1,-1 0 0,1 0-1,1 0 1,-1 0-1,0 0 1,1 0 0,0 0-1,-1 0 1,1 0-1,0 0 1,1 4-1,0-6-47,-1 0-1,1 0 0,0 0 1,0 0-1,-1 0 0,1 0 1,0 0-1,0 0 0,0 0 1,0-1-1,0 1 0,0-1 1,0 1-1,0 0 0,0-1 1,0 1-1,0-1 0,1 0 1,-1 1-1,0-1 0,0 0 1,0 0-1,0 0 0,1 0 1,-1 0-1,0 0 0,3-1 1,34-4 16,-26-1 7,-1 0-1,-1-1 0,1-1 1,-1 1-1,0-2 1,-1 1-1,0-1 0,0-1 1,-1 1-1,0-1 1,0-1-1,6-13 0,-19 41-92,0 0 0,1 0-1,-3 30 1,35-64 635,3-11-389,-20 18-179,-1 0 1,2 1-1,-1 0 0,1 0 1,0 1-1,18-8 0,-30 16-2,0 0 0,1 0 0,-1 0 0,0-1-1,1 1 1,-1 0 0,1 0 0,-1 0 0,0 0 0,1 0 0,-1 0-1,1 0 1,-1 0 0,1 0 0,-1 0 0,0 0 0,1 0-1,-1 0 1,1 1 0,-1-1 0,0 0 0,1 0 0,-1 0 0,0 0-1,1 1 1,-1-1 0,0 0 0,1 0 0,-1 1 0,0-1-1,1 0 1,-1 1 0,0-1 0,0 0 0,0 1 0,1-1 0,-1 0-1,0 1 1,3 23 28,-11 30 107,7-50-145,0-2 44,1-1 0,-1 1 0,1 0 1,0-1-1,-1 1 0,1 0 0,0 0 0,0-1 0,0 1 1,0 0-1,1 0 0,-1-1 0,0 1 0,1 0 1,-1-1-1,2 3 0,-2-4-14,1 0 0,-1 1 0,1-1 0,-1 0 0,1 0 0,0 0 0,-1 0 0,1 0 0,-1 0 0,1 1 0,0-1 0,-1-1 0,1 1 0,-1 0 0,1 0 0,0 0 0,-1 0 0,1 0 0,-1 0 0,1-1 0,-1 1 0,1 0 0,0-1 0,-1 1 0,1 0 0,-1-1 0,1 1 0,-1 0 0,1-1 0,50-49-393,-38 35-656,26-19-4470,-12 14-2163,-7 6-860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9:12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38 4324,'0'0'5600,"9"-5"-3320,0-2-1610,19-10 603,-2 9 2618,-26 8-3860,0 0-1,1 0 0,-1 0 0,0 0 0,0 0 0,0 0 0,0 0 1,1 0-1,-1 0 0,0 0 0,0 0 0,0 0 0,0 0 1,0 0-1,1 0 0,-1 0 0,0 1 0,0-1 0,0 0 1,0 0-1,0 0 0,0 0 0,1 0 0,-1 0 0,0 0 0,0 1 1,0-1-1,0 0 0,0 0 0,0 0 0,0 0 0,0 1 1,0-1-1,0 0 0,0 0 0,0 0 0,0 0 0,0 0 0,0 1 1,0-1-1,0 0 0,0 0 0,0 0 0,0 0 0,0 1 1,0-1-1,0 0 0,0 0 0,0 0 0,0 0 0,0 0 0,-1 1 1,1 2 223,-1 5-23,-1 0 0,0 0 0,0 1 0,-1-2 0,0 1 0,-1 0 0,1-1 0,-8 11 1,-44 61 21,36-54-141,-143 183-801,160-217-5760,4-9 892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19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75 169 9577,'0'0'15033,"-8"4"-15268,2-2 231,1 1 0,1-1 0,-1 1 0,0 1 0,1-1 0,-1 1 1,1-1-1,-5 7 0,7-7 23,0-1 1,0 1-1,0-1 1,0 1-1,1 0 1,-1-1-1,1 1 0,0 0 1,0 0-1,0 0 1,0 0-1,1 0 1,-1 1-1,1-1 1,-1 0-1,1 0 1,0 0-1,1 0 1,-1 0-1,1 6 1,0-9-12,-1 1 1,1 0-1,0 0 1,-1-1-1,1 1 1,0 0-1,-1-1 1,1 1-1,0-1 1,0 1-1,-1-1 1,1 1-1,0-1 1,0 1-1,0-1 1,0 0-1,0 1 1,-1-1-1,1 0 1,0 0-1,0 0 1,0 0-1,0 0 1,0 0-1,0 0 1,0 0-1,0 0 1,0 0-1,0 0 1,0-1-1,0 1 0,-1 0 1,1-1-1,0 1 1,0 0-1,0-1 1,0 1-1,-1-1 1,2-1-1,34-19 299,-11-1-123,-2-1 0,0-1 0,-2-1 0,0-1 1,-2-1-1,-1 0 0,24-51 0,-40 73-200,-5 7-33,-10 17-103,-18 30-74,23-33 231,1-1 1,-11 32-1,16-41-38,1-1-1,-1 1 1,1 0 0,1 0-1,-1 0 1,1 0-1,0 1 1,0-1 0,0 0-1,1 0 1,3 11 0,-4-15-182,1-1 0,0 1 0,0-1 0,0 0 1,0 1-1,0-1 0,1 0 0,-1 0 0,0 0 0,0 0 1,1 0-1,-1 0 0,1 0 0,-1 0 0,1-1 1,-1 1-1,1-1 0,-1 1 0,1-1 0,-1 1 1,1-1-1,0 0 0,-1 0 0,4 0 0,19 1-6266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20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15503,'0'0'3091,"0"13"-2072,-6 372 6364,6-416-7280,1 2 105,-6-52 1,4 73-180,0 0 1,-1-1-1,0 1 1,-1 0-1,0 1 1,0-1-1,0 0 0,-1 1 1,0 0-1,-10-13 1,4 12 2,5 13-149,5-4 103,0 1 1,0 0-1,0-1 0,0 1 0,0 0 0,1-1 1,-1 1-1,0-1 0,1 1 0,-1 0 0,1-1 1,0 1-1,1 1 0,1 2-69,1-1 0,0 1 0,0-1 0,0 0 0,0 0 0,1 0 0,0-1 0,-1 1 0,2-1 0,-1 0 0,0-1 0,0 1 0,1-1 0,-1 0 0,1 0 0,0-1 0,0 0 0,-1 0-1,1 0 1,0-1 0,0 0 0,0 0 0,10-1 0,-2-1-1256,0 0-1,-1 0 0,25-8 0,29-21-8668,-37 12 1087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20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42 11659,'0'0'9337,"-10"8"-8472,5-4-717,-12 9 465,0 1 0,1 0 1,0 1-1,1 1 0,-24 34 0,76-62 588,-18 4-1161,1 2-1,0 0 1,0 1-1,0 1 0,0 1 1,1 1-1,30 1 0,-50 0-30,1 1-1,-1 0 1,1 0-1,0 1 1,-1-1-1,1 0 1,-1 0-1,1 1 1,-1-1-1,1 1 0,-1-1 1,1 1-1,-1 0 1,1 0-1,-1 0 1,0 0-1,0-1 1,1 2-1,-1-1 1,0 0-1,0 0 1,0 0-1,0 0 1,0 1-1,0-1 0,0 0 1,-1 1-1,1-1 1,0 1-1,-1-1 1,1 1-1,-1-1 1,0 1-1,1 0 1,-1-1-1,0 1 1,0-1-1,0 1 0,0-1 1,-1 3-1,1-3 147,0-22 2135,1-6-1628,0 17-528,-1-1 0,0 1 0,0 0 0,-1 0 1,0 0-1,-1 0 0,0 1 0,-4-13 0,5 22-168,1 0 1,-1-1 0,1 1 0,0-1-1,-1 1 1,1-1 0,0 1-1,-1 0 1,1-1 0,0 1-1,-1-1 1,1 0 0,0 1-1,0-1 1,0 1 0,0-1-1,-1 1 1,1-1 0,0 0-1,0 1 1,0-1 0,0 1-1,0-1 1,1 1 0,-1-1 0,0 0-1,0 1 1,0-1 0,0 1-1,1-1 1,-1 1 0,0-1-1,0 1 1,1-1 0,-1 1-1,0-1 1,1 1 0,-1-1-1,1 1 1,-1 0 0,1-1-1,25 6-4959,-1 0 405,0-4-2971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21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1 192 9961,'0'0'9337,"8"1"-7746,-3-1-1425,-1 1 0,0-1-1,0-1 1,0 1 0,0 0-1,0-1 1,0 0 0,0 0 0,0 0-1,0-1 1,0 1 0,0-1 0,0 0-1,-1 0 1,1 0 0,-1 0 0,0-1-1,1 0 1,-1 1 0,0-1-1,5-7 1,0 2 118,-1 0 0,1-1 0,-1 0 0,-1-1-1,0 1 1,0-1 0,-1-1 0,0 1 0,-1-1-1,0 0 1,4-15 0,-8 25-275,0 1 0,0-1 0,1 1 1,-1-1-1,0 1 0,0-1 0,1 0 0,-1 1 0,0-1 0,0 1 0,0-1 1,0 0-1,0 1 0,0-1 0,0 0 0,0 1 0,0-1 0,0 1 0,0-1 1,-1 0-1,1 1 0,0-1 0,0 1 0,-1-1 0,1 1 0,0-1 0,-1 1 1,1-1-1,0 1 0,-1-1 0,1 1 0,-1-1 0,1 1 0,-1-1 0,1 1 1,-1 0-1,1-1 0,-1 1 0,1 0 0,-1 0 0,1-1 0,-1 1 0,0 0 1,1 0-1,-1 0 0,0 0 0,1 0 0,-1 0 0,1 0 0,-1 0 0,0 0 1,1 0-1,-1 0 0,1 0 0,-1 0 0,0 0 0,1 0 0,-1 1 0,1-1 1,-1 0-1,0 1 0,1-1 0,-1 0 0,1 1 0,-1-1 0,0 1 0,-3 1-40,-1 1-1,1 0 0,0 0 1,0 0-1,0 1 0,-6 5 1,2 5 12,0 0 0,0 1 0,1 0 0,1 0 0,1 1 0,0 0 1,1 0-1,0 0 0,1 0 0,1 1 0,1-1 0,1 28 0,0-43 0,0 0-1,0 0 0,0 0 1,0 0-1,0 0 0,0-1 1,0 1-1,1 0 1,-1 0-1,0 0 0,1 0 1,-1 0-1,0 0 0,1-1 1,-1 1-1,1 0 0,-1 0 1,1-1-1,-1 1 1,1 0-1,0-1 0,-1 1 1,1 0-1,0-1 0,0 1 1,-1-1-1,1 1 0,0-1 1,0 0-1,0 1 1,-1-1-1,1 0 0,0 1 1,0-1-1,0 0 0,0 0 1,0 0-1,0 0 1,0 0-1,0 0 0,0 0 1,-1 0-1,1 0 0,0-1 1,0 1-1,0 0 0,0 0 1,0-1-1,0 1 1,-1-1-1,1 1 0,0-1 1,1 0-1,6-3-274,0 0 0,0 0 0,-1-1 0,10-7 0,3-6-3091,-1 0 1,30-37-1,-20 20-3528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21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14862,'0'0'5691,"-5"14"-4757,-15 42-194,2 0-1,3 1 1,3 1 0,2 0 0,2 1-1,1 64 1,7-123-756,0 1-1,-1-1 1,1 1 0,0-1-1,0 1 1,0-1 0,0 1-1,0-1 1,0 0 0,0 1-1,0-1 1,0 1-1,0-1 1,0 1 0,0-1-1,1 1 1,-1-1 0,0 0-1,0 1 1,0-1 0,1 1-1,-1-1 1,0 0-1,0 1 1,1-1 0,-1 1-1,0-1 1,1 0 0,-1 0-1,0 1 1,1-1-1,-1 0 1,0 0 0,1 1-1,-1-1 1,1 0 0,0 0-1,14-11-1349,12-29-2689,-14 6-675,-2 0-2898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22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43 118 12396,'0'0'1964,"8"0"684,-2 0-2358,-2 1-34,1 0 1,-1-1-1,0 0 1,0 0-1,0 0 0,0 0 1,1-1-1,-1 1 1,0-1-1,0 0 0,0-1 1,0 1-1,0-1 1,-1 1-1,1-1 0,0 0 1,-1-1-1,1 1 1,-1-1-1,0 1 0,0-1 1,0 0-1,5-6 1,12-35 862,-19 43-1081,-1 0-1,1 1 1,-1-1 0,1 0-1,-1-1 1,0 1-1,1 0 1,-1 0-1,0 0 1,0 0-1,0 0 1,0 0-1,0 0 1,0 0-1,0 0 1,0 0-1,0-1 1,0 1-1,-1 0 1,1 0 0,0 0-1,-1 0 1,1 0-1,-1 0 1,1 0-1,-1 0 1,1 0-1,-1 1 1,0-1-1,1 0 1,-1 0-1,0 0 1,0 1-1,0-1 1,0 0-1,0 1 1,0-1-1,0 1 1,1-1 0,-3 0-1,-3 1-42,1 0 1,-1 1-1,1-1 0,0 1 1,-1 0-1,1 0 0,0 1 1,0 0-1,0 0 0,0 0 1,0 0-1,0 1 0,0 0 0,1 0 1,0 0-1,-1 0 0,1 1 1,0 0-1,1-1 0,-1 2 1,1-1-1,-1 0 0,1 1 1,-3 5-1,1-1 24,-1 1 1,1 0 0,0 0-1,1 0 1,0 0-1,1 1 1,0-1-1,1 1 1,0 0-1,0 0 1,1 15-1,1-25-11,1 1 0,-1-1-1,1 1 1,0-1 0,-1 1-1,1-1 1,0 0 0,0 1 0,0-1-1,0 0 1,0 0 0,0 0-1,0 0 1,0 0 0,1 0-1,-1 0 1,0 0 0,1 0-1,-1 0 1,0-1 0,1 1-1,-1-1 1,1 1 0,-1-1-1,1 1 1,0-1 0,-1 0-1,1 0 1,-1 0 0,1 0-1,-1 0 1,3 0 0,57-5 32,7-17-2930,-2-9-7133,-40 17 3077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22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6 256,'0'0'18882,"-8"-1"-17569,7 1-1290,-2-1 43,0 0-1,0 0 1,-1 1 0,1-1 0,0 1-1,-1 0 1,1 0 0,0 0-1,0 1 1,-1-1 0,1 1 0,0-1-1,0 1 1,0 0 0,0 0 0,0 1-1,0-1 1,0 1 0,0-1 0,0 1-1,1 0 1,-1 0 0,1 0 0,-1 0-1,1 1 1,0-1 0,-4 6-1,2-3 69,1 1-1,0 0 1,0 0-1,0 0 1,1 0-1,-1 0 1,2 0-1,-1 0 1,1 1-1,0-1 0,-1 11 1,3-16-128,-1-1 1,0 1 0,0 0-1,1 0 1,-1 0-1,0 0 1,1-1-1,-1 1 1,1 0-1,-1-1 1,1 1-1,0 0 1,-1-1-1,1 1 1,0 0-1,-1-1 1,1 1-1,0-1 1,-1 1-1,1-1 1,0 0-1,0 1 1,0-1-1,0 0 1,-1 1-1,1-1 1,0 0-1,0 0 1,0 0-1,0 0 1,0 0 0,0 0-1,-1 0 1,1 0-1,0 0 1,1-1-1,37-6-535,-31 4-63,0-1 0,0 0 0,0 0 0,11-10 0,25-26-6121,-17 6-452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22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11403,'0'0'2402,"-5"10"123,-5 14-1486,2 0 1,0 1-1,2 0 0,0 1 0,-3 45 1,2 145 1484,7-216-2516,0 0 1,0 1-1,0-1 0,0 1 0,0-1 0,0 1 0,0 0 0,0-1 0,0 1 0,0-1 0,0 1 0,0-1 0,0 0 1,0 1-1,1-1 0,-1 1 0,0-1 0,0 1 0,1-1 0,-1 1 0,0-1 0,0 0 0,1 1 0,-1-1 0,1 1 0,-1-1 1,0 0-1,1 1 0,-1-1 0,1 0 0,-1 0 0,0 1 0,1-1 0,-1 0 0,1 0 0,-1 0 0,1 0 0,-1 1 1,1-1-1,-1 0 0,1 0 0,-1 0 0,1 0 0,-1 0 0,1 0 0,-1 0 0,1-1 0,-1 1 0,1 0 0,-1 0 0,1 0 1,-1 0-1,1-1 0,-1 1 0,1 0 0,-1 0 0,0-1 0,1 1 0,-1 0 0,1-1 0,-1 1 0,0 0 0,1-1 1,-1 1-1,1-1 0,27-26 206,50-78-300,-77 105 82,-1 0-1,0 0 0,0-1 1,0 1-1,0 0 0,0 0 0,0 0 1,0 0-1,0 0 0,1 0 1,-1 0-1,0 0 0,0 0 0,0 0 1,0 0-1,0 0 0,0 0 0,1 0 1,-1 0-1,0 0 0,0 0 1,0 0-1,0 0 0,0 0 0,0 0 1,1 0-1,-1 0 0,0 0 1,0 0-1,0 0 0,0 0 0,0 0 1,0 0-1,1 0 0,-1 0 1,0 0-1,0 0 0,0 0 0,0 0 1,0 0-1,0 1 0,0-1 1,0 0-1,0 0 0,1 0 0,-1 0 1,0 0-1,0 0 0,0 0 1,0 1-1,0-1 0,0 0 0,0 0 1,0 0-1,0 0 0,0 0 1,0 0-1,0 1 0,0-1 0,0 0 1,3 16-87,-2 18 78,-1-34 9,0 10 4,0-1 16,1-1 1,-2 0 0,1 0-1,-1 1 1,0-1 0,-1 0-1,0 0 1,-5 12 0,20-81 1616,22-67 524,1 139-2616,-28-8 286,1-1 0,0-1 0,-1 1 1,1-2-1,0 1 0,0-1 0,16-2 0,-14-7-2720,-12-7-3577,-8 3-1468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2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15855,'0'0'3940,"48"-26"-2307,-19 17-352,4 3-544,2 2-705,-2 4-128,-4 0-1409,-5 0-2211,-2 0-4484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23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17 16432,'0'0'2354,"-10"0"-1441,6 0-824,1-1-28,1 1 0,-1-1 0,0 1 0,1 0 0,-1 0 0,0 0 0,1 1 0,-1-1 0,1 1 0,-1-1 0,1 1 0,-1 0 0,1 0 0,-1 0 0,1 0 0,0 0 0,-1 0 0,1 1 0,0-1 0,0 1 0,0 0 0,0 0 0,0-1 0,0 1 0,1 0 0,-1 1 0,1-1 0,-1 0 0,1 0 0,0 1 0,0-1 0,0 0 0,0 1 0,0-1-1,0 5 1,0-2 60,0 1-1,1-1 0,-1 0 1,1 0-1,0 0 1,1 1-1,-1-1 0,1 0 1,2 5-1,-2-8-65,-1 0 0,1-1-1,0 1 1,0-1 0,1 1 0,-1-1 0,0 1 0,0-1-1,1 0 1,-1 1 0,1-1 0,-1 0 0,1 0-1,-1 0 1,1 0 0,0-1 0,-1 1 0,1 0 0,0-1-1,0 1 1,0-1 0,-1 0 0,1 1 0,0-1 0,0 0-1,0 0 1,2 0 0,4-1 116,-1 1 0,1-1 0,-1 0 0,1-1 0,-1 0 0,0 0 0,0-1-1,0 1 1,0-2 0,0 1 0,-1-1 0,12-8 0,-14 9-83,0 0-1,0 0 1,0-1-1,0 0 1,-1 0-1,1 0 1,-1 0-1,0 0 1,0-1-1,-1 0 0,1 1 1,-1-1-1,0 0 1,-1 0-1,1 0 1,-1 0-1,0 0 1,0-1-1,0-5 1,-1 10-80,0 0-1,0 1 1,0-1 0,0 0 0,0 1 0,-1-1-1,1 0 1,0 1 0,0-1 0,-1 1-1,1-1 1,0 0 0,-1 1 0,1-1 0,-1 1-1,1-1 1,0 1 0,-1-1 0,0 1-1,1 0 1,-1-1 0,1 1 0,-1 0 0,1-1-1,-1 1 1,0 0 0,1-1 0,-1 1-1,0 0 1,-28-2-29,23 2-42,-1 1 1,1 0 0,0 1 0,0-1-1,0 1 1,-11 5 0,-4 12-1136,16-7-7945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9:12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14862,'0'0'2947,"7"48"-1794,24-31 641,4 5-673,9-1-289,7 0-383,8-2-289,-8 3-96,2-1 0,-7 1-512,-7 1-994,-10 2-511,-7-3-1379,-9-5-1664,-6-7-1859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24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76 15310,'0'0'5766,"0"-9"-3241,0-31-731,0 39-1719,-1-1 0,1 1 0,-1 0 0,0-1 0,1 1-1,-1 0 1,0-1 0,0 1 0,0 0 0,0 0 0,0 0 0,0-1 0,0 1 0,0 0 0,0 1 0,0-1 0,-1 0 0,1 0 0,0 0 0,0 1 0,-1-1 0,1 1 0,-1-1 0,1 1 0,-1-1 0,1 1 0,-1 0 0,1 0 0,-1 0 0,1 0 0,-1 0 0,1 0 0,-3 0 0,-2 1 23,1-1 1,-1 1 0,0 0 0,0 0-1,1 1 1,-10 3 0,5 0-85,0 0-1,1 1 1,0 1 0,0-1-1,1 1 1,0 1 0,0 0 0,1 0-1,0 0 1,0 1 0,1 0-1,0 0 1,0 1 0,1-1-1,-6 19 1,10-26-24,1-1 0,0 0 1,0 0-1,0 0 0,0 1 0,0-1 0,0 0 0,1 0 1,-1 0-1,0 0 0,1 1 0,-1-1 0,0 0 1,1 0-1,-1 0 0,1 0 0,0 0 0,-1 0 0,1 0 1,0 0-1,0 0 0,0 0 0,0-1 0,-1 1 1,1 0-1,0 0 0,0-1 0,0 1 0,1-1 1,-1 1-1,0-1 0,0 1 0,0-1 0,0 0 0,0 1 1,1-1-1,-1 0 0,0 0 0,0 0 0,0 0 1,1 0-1,0 0 0,57-2-1992,-57 2 1826,7-2-822,0 0 0,0 0-1,0-1 1,-1 0 0,17-9 0,10-6-4469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24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4292,'0'0'21119,"0"12"-20687,-3 13-242,-1 1-1,0-1 1,-15 42-1,14-35 479,4-26 283,3-22-408,2-16 6,0 6-1112,-3 8-3453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24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82 17136,'0'0'7191,"-9"-3"-7116,4 0-29,0 1-1,-1 1 1,1-1 0,0 0 0,-1 1-1,1 0 1,0 1 0,-1-1 0,1 1 0,-1 0-1,1 0 1,-1 1 0,1-1 0,-1 1 0,1 1-1,0-1 1,0 1 0,-1 0 0,1 0 0,0 0-1,0 1 1,1-1 0,-1 1 0,1 0-1,-7 6 1,-30 39 1003,38-45-996,1 0 1,0 1-1,0-1 0,0 1 0,0 0 0,1-1 1,0 1-1,0 0 0,0 0 0,0 0 0,0 0 1,1 0-1,0 5 0,0-8-53,1 1 1,-1-1-1,1 0 0,0 0 0,0 0 1,0 1-1,0-1 0,0 0 1,0 0-1,0 0 0,0-1 1,0 1-1,0 0 0,0 0 1,1-1-1,-1 1 0,0 0 1,1-1-1,-1 1 0,0-1 1,1 0-1,-1 1 0,1-1 0,-1 0 1,0 0-1,1 0 0,-1 0 1,1 0-1,-1 0 0,0-1 1,1 1-1,-1 0 0,2-1 1,3 0-4,1 1-1,-1-1 1,0-1 0,0 1 0,0-1 0,11-5 0,-10 2-13,0 0 0,0-1-1,0 0 1,-1 0 0,0-1 0,0 1 0,0-2-1,-1 1 1,0 0 0,-1-1 0,6-12-1,5-7 57,-15 26-82,-1 7 10,-1 0 1,0-1-1,0 1 1,0-1-1,0 0 1,-1 0 0,0 0-1,0 0 1,-5 4-1,-5 12-43,11-18 76,1-1 0,0 0 0,0 0 0,0 1 0,0-1 0,0 0 1,0 1-1,0-1 0,1 1 0,-1-1 0,1 1 0,0-1 0,-1 1 0,1-1 0,1 1 0,-1 3 0,1-5 1,-1 0-1,1 0 1,0-1-1,-1 1 1,1 0-1,0-1 1,0 1-1,0 0 1,-1-1-1,1 1 1,0-1-1,0 1 1,0-1-1,0 0 1,0 1-1,0-1 1,0 0-1,0 0 1,0 0-1,0 1 1,0-1-1,0 0 1,0 0-1,0-1 1,0 1-1,0 0 1,1 0-1,13-4 16,0 0-1,0 0 1,0-2-1,14-6 1,-10 4-11,-2 0 529,-20-2 495,-5-9-411,-31-123 1826,39 141-2455,1 1 0,-1 0 0,1-1 0,0 1 0,-1-1 0,1 1-1,0 0 1,0-1 0,-1 1 0,1 0 0,0 0 0,0 0 0,0 0 0,-1-1 0,1 1 0,0 0 0,0 0 0,0 1 0,-1-1 0,1 0 0,0 0 0,0 0 0,0 0 0,0 1-1,25 3-132,-17-1-49,53 13-2827,-21-11-2696,-19-5-2309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25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36 9353,'5'-13'-370,"5"-5"7434,-4 14-114,-3 21-4771,-18 182-281,-1 5-454,17-186-5977,0-11-2076,-4-17 903,-3-4-2248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26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2 347 12748,'0'0'5520,"-1"9"-4084,1-6-1370,0 0 85,0-1 0,-1 1-1,1 0 1,1 0 0,-1 0 0,0 0-1,1-1 1,-1 1 0,3 5 0,-3-7-60,1 1 1,0-1-1,0 0 0,1 0 1,-1 0-1,0 0 1,0 0-1,0 0 0,1 0 1,-1 0-1,1-1 1,-1 1-1,0 0 0,1-1 1,-1 1-1,1-1 1,-1 1-1,1-1 1,0 0-1,-1 0 0,1 0 1,-1 0-1,1 0 1,-1 0-1,3-1 0,4 0 151,-1 0 0,0-1 0,0 0 0,0 0 0,-1 0 0,1-1 0,0 0 0,-1-1 0,0 0 0,0 0 0,0 0 0,0 0 0,6-7 0,11-12 264,32-39 1,-47 53-429,14-18 49,-1-2-1,-1-1 1,-2 0 0,-1-1-1,-1-1 1,14-44-1,-30 76-130,0-1-1,0 1 0,1-1 0,-1 1 0,0-1 0,0 1 0,0-1 0,0 1 0,0-1 1,1 1-1,-1 0 0,0-1 0,0 1 0,1-1 0,-1 1 0,0 0 0,1-1 1,-1 1-1,0 0 0,1-1 0,-1 1 0,1 0 0,-1 0 0,0-1 0,1 1 0,-1 0 1,1 0-1,-1 0 0,1 0 0,-1-1 0,1 1 0,10 12-336,5 33-295,-14-38 595,1 1 31,10 32-1233,22 47-1,-30-76 565,0-1-1,1 0 0,0-1 0,1 1 1,0-1-1,0-1 0,1 1 0,0-1 1,16 12-1,4-5-11401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25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10090,'0'0'4334,"-4"10"-4307,1-5 25,0 1-1,1 0 1,0-1-1,0 1 1,0 0-1,1 0 1,0 1-1,0-1 1,1 0-1,-1 0 1,2 0-1,-1 1 1,0-1-1,1 0 1,0 0-1,1 0 1,-1 0-1,1 0 1,0 0 0,1 0-1,0-1 1,4 8-1,3 0 69,0-1 0,1-1-1,1 0 1,0 0 0,0-1 0,1-1-1,0 0 1,1 0 0,-1-2 0,2 0-1,-1 0 1,1-1 0,0-1 0,22 5-1,22 3 404,1-3-1,83 4 0,614 0 503,-603-26-981,219-44 0,43-4 1310,-382 57-1190,213-10 730,-208 13-648,0 2-1,0 1 0,-1 3 0,49 12 0,-70-13-131,-1 0 0,1 2-1,-1 0 1,0 0 0,19 14-1,-28-16-32,0 0 0,0 1 0,0 0 0,-1 0 0,0 0 0,0 1 0,-1 0 0,0 0 0,0 0 0,0 1 0,-1-1 0,5 14 0,-8-20-176,-1 0-1,1-1 1,0 1 0,0 0-1,0 0 1,-1 0-1,1-1 1,0 1-1,0 0 1,0-1-1,0 1 1,0-1-1,1 1 1,-1-1-1,0 0 1,0 1-1,0-1 1,0 0-1,0 0 1,0 0-1,1 0 1,-1 0-1,0 0 1,0 0-1,0 0 1,0 0-1,1 0 1,-1-1-1,0 1 1,0 0-1,0-1 1,0 1-1,0-1 1,0 1-1,0-1 1,0 0-1,0 0 1,0 1 0,0-1-1,0 0 1,-1 0-1,1 0 1,1-1-1,18-23-5493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25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102 379 12300,'-13'2'1831,"-4"1"-1179,-49 4 2118,66-7-2733,0 0 1,0 0 0,-1 0-1,1 0 1,0 0-1,0 0 1,0 0 0,0 0-1,-1 0 1,1 0 0,0 0-1,0 0 1,0 0-1,0 0 1,-1 0 0,1 0-1,0 0 1,0 0 0,0 0-1,0 0 1,-1 0 0,1 0-1,0 0 1,0 0-1,0-1 1,0 1 0,0 0-1,0 0 1,-1 0 0,1 0-1,0 0 1,0-1-1,0 1 1,0 0 0,0 0-1,0 0 1,0 0 0,0 0-1,0-1 1,0 1 0,0 0-1,0 0 1,0 0-1,0 0 1,0-1 0,0 1-1,0 0 1,0 0 0,0 0-1,0 0 1,0-1-1,0 1 1,0 0 0,0 0-1,8-10 323,6-2-253,2 1 0,0 1 0,0 0 1,1 1-1,31-12 0,-11 5 77,88-37 55,3 6 0,2 6 0,1 5 0,2 6-1,1 5 1,1 7 0,232-2 0,-330 19-243,1 2 0,0 2-1,0 2 1,-1 1 0,0 2 0,0 1-1,-1 2 1,0 2 0,58 29-1,-25-4-29,-27-13 51,1-2 1,1-2-1,0-1 0,2-3 1,56 14-1,-16-16 864,0-3 0,1-5-1,137-4 1,-200-6-701,0 0 0,0-1 0,0-1 0,-1-1 0,0-2 0,0 0 0,0-1 0,22-14-1,-32 17-153,0-2 0,-1 0 0,0 0 0,0-1 0,-1 0 0,0-1 0,-1 0-1,0-1 1,0 0 0,-2-1 0,1 0 0,-1 0 0,-1-1 0,9-20-1,-15 30-31,1 0 1,-1-1-1,0 1 0,0 0 0,-1-1 0,1 1 0,-1-1 0,1 1 0,-1-1 0,0 1 0,-1-1 0,1 0 0,-2-6 0,-13-7-2137,-14 7-4284,13 7-2050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26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13613,'0'0'4676,"72"8"-2882,-14-8-673,17 0-192,10 0-353,3-3-351,-6 1-97,-7 0-64,-16 2-128,-15 0-1185,-18 0-225,-15 0-351,-17 0-6792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26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8616,'0'0'2050,"-59"29"384,43-16-63,7-2-994,3-1-672,6 0-65,13-4 33,15-1 448,12 0-256,9-2-385,16-3-320,6 0-96,2 0 0,-3-9-160,-4-2-1153,-11-6-833,-11-1-1057,-13-5-2242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27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9577,'0'0'2530,"70"20"-191,-41-9-1282,-3 4 288,-6 3-192,-7 4-480,-8 5 31,-5 2-287,-5 4 63,-17 1 129,-13-1-97,-5-2 65,-6-1-257,6-6-224,5-5-32,11-7-1089,13-12-4132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9:13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1 16944,'0'0'2616,"-6"12"-2120,-29 67 421,-63 125-211,98-204-710,1 0 0,-1 0 0,0 0 0,0 0 0,0-1 0,0 1-1,0 0 1,0 0 0,0 0 0,0 0 0,0 0 0,0-1 0,0 1 0,0 0-1,0 0 1,0 0 0,0 0 0,0 0 0,0-1 0,0 1 0,0 0 0,0 0 0,0 0-1,0 0 1,0-1 0,0 1 0,0 0 0,0 0 0,0 0 0,0 0 0,0 0 0,0-1-1,0 1 1,0 0 0,0 0 0,0 0 0,-1 0 0,1 0 0,0 0 0,0 0 0,0 0-1,0-1 1,0 1 0,0 0 0,-1 0 0,1 0 0,0 0 0,0 0 0,0 0 0,0 0-1,0 0 1,-1 0 0,1 0 0,0 0 0,0 0 0,0 0 0,0 0 0,-1 0 0,1 0-1,0 0 1,0 0 0,0 0 0,0 0 0,0 0 0,-1 0 0,1 0 0,0 1-1,-1-29-638,6-32-382,30-49 117,-36 128 987,1 21-38,1-1 1,8 43-1,-8-73 19,1 0 0,0 1-1,0-1 1,1 0 0,0 0 0,1 0 0,0-1-1,0 1 1,1-1 0,0 0 0,0 0-1,1-1 1,0 1 0,11 9 0,-76-74 4614,-26-25-5136,48 52 297,25 21 274,0-1-1,1 0 1,0-1 0,-16-20 0,47 33 99,41 15-453,118 28-31,-138-38-1756,42 2-1,-15-7-3657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27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1 214 13389,'0'0'6032,"12"-7"-5183,25-18-396,-2-2-1,-1-1 1,-1-1 0,33-40-1,-66 70-449,0-1 0,0 0 0,0 1-1,0-1 1,0 0 0,0 1 0,1-1 0,-1 1-1,0-1 1,0 0 0,0 1 0,0-1 0,1 0-1,-1 1 1,0-1 0,0 0 0,0 0 0,1 1-1,-1-1 1,0 0 0,1 1 0,-1-1 0,0 0-1,0 0 1,1 0 0,-1 1 0,1-1 0,-1 0-1,0 0 1,1 0 0,-1 0 0,0 0 0,1 0-1,-1 0 1,0 0 0,1 0 0,-1 0 0,1 0-1,-1 0 1,0 0 0,1 0 0,-1 0-1,0 0 1,1 0 0,-1 0 0,1 0 0,-1 0-1,0-1 1,1 1 0,-1 0 0,0 0 0,1-1-1,-1 1 1,0 0 0,0 0 0,1-1 0,-1 1-1,0 0 1,0 0 0,1-1 0,-1 1 0,0 0-1,0-1 1,0 1 0,0-1 0,0 1 0,1-1-1,-1 38-78,0-29 176,1 60 153,0-16-129,-6 72 0,3-110-94,0 1-1,-1-1 0,-1 0 1,0 0-1,0 0 1,-2-1-1,0 1 0,0-1 1,-14 20-1,20-32-11,-1 0 1,0 0-1,0 1 0,1-1 0,-1 0 0,0 0 0,0 0 0,0 0 0,0 0 1,0-1-1,0 1 0,0 0 0,0 0 0,0-1 0,-1 1 0,1-1 1,0 1-1,0-1 0,-1 1 0,0-1 0,1 0 14,0 0 1,1-1-1,-1 1 0,0 0 1,1-1-1,-1 1 0,0-1 1,1 1-1,-1-1 0,1 0 1,-1 1-1,1-1 0,-1 1 1,1-1-1,0 0 0,-1 1 1,1-1-1,0 0 0,-1 0 0,1 1 1,0-1-1,0 0 0,-1-1 1,0-7 59,0 0 0,0-1 0,1 1 1,0-11-1,3 5-99,0 1 1,0 0 0,1 1-1,1-1 1,0 1 0,1 0-1,0 0 1,1 0 0,1 1-1,0 0 1,0 0 0,16-15-1,15-14-23,78-64-1,-112 101 31,99-83 149,-108 136-491,1-33 427,1-5 49,0-1 0,1 0 1,0 1-1,0 0 0,1-1 0,1 1 1,1 10-1,-1-19-98,0-1 0,0 1 0,0 0 0,0 0 0,0-1 0,1 1 0,-1-1 1,1 0-1,-1 1 0,1-1 0,-1 0 0,1 0 0,0 0 0,0 0 0,-1 0 0,1 0 0,0 0 0,0-1 0,0 1 0,0 0 0,0-1 1,0 0-1,0 0 0,0 1 0,0-1 0,0 0 0,0-1 0,0 1 0,0 0 0,3-1 0,4 0 144,-1-1-1,0 1 1,0-1 0,0 0-1,-1-1 1,12-5-1,-9 2 23,0-1 0,0 0 0,16-15 0,-24 21-208,0-1 1,0 1 0,0-1 0,-1 0 0,1 0-1,0 0 1,-1 0 0,1 0 0,-1 0 0,0 0 0,0 0-1,0 0 1,0-1 0,0 1 0,0 0 0,-1-1 0,1 1-1,-1-1 1,1 1 0,-1-1 0,0 1 0,0-1 0,0 1-1,-1-1 1,1 1 0,-1-3 0,-2 4-702,0-1 1,0 2 0,0-1-1,-1 0 1,1 1-1,0-1 1,0 1-1,0 0 1,-1 0 0,1 0-1,0 1 1,-4 0-1,-1-1-2804,-21 2-8527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28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16335,'0'0'6535</inkml:trace>
  <inkml:trace contextRef="#ctx0" brushRef="#br0" timeOffset="1">266 263 448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28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5 7431,'0'0'10164,"0"-1"-10103,0 1 1,0 0-1,0-1 0,-1 1 0,1 0 0,0 0 0,0 0 1,0-1-1,-1 1 0,1 0 0,0 0 0,-1 0 0,1-1 0,0 1 1,0 0-1,-1 0 0,1 0 0,0 0 0,-1 0 0,1 0 0,0 0 1,0 0-1,-1 0 0,1 0 0,0 0 0,-1 0 0,1 0 0,0 0 1,-1 0-1,1 0 0,0 0 0,-1 0 0,-1 7 293,1 1 0,0-1 0,0 1 0,1-1 1,0 1-1,0-1 0,2 11 0,-1 4 80,-2 1-133,0-17-295,0 0-1,1 0 1,0 0 0,0 0-1,0 0 1,1 0 0,-1 0-1,2 0 1,-1 0 0,4 9-1,-5-15-130,1 1 1,-1-1-1,1 1 0,-1-1 0,1 1 0,-1-1 0,1 1 0,-1-1 0,1 1 0,-1-1 0,1 0 0,0 1 0,-1-1 1,1 0-1,0 0 0,-1 0 0,1 1 0,0-1 0,-1 0 0,1 0 0,0 0 0,-1 0 0,1 0 0,0 0 0,0 0 1,-1-1-1,1 1 0,0 0 0,-1 0 0,1 0 0,0-1 0,-1 1 0,2-1 0,16-15-5557,-3-4-745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29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151 176 11179,'0'0'10607,"-9"-3"-10223,7 2-370,-1 0 0,1 0 1,-1 0-1,0 1 0,1-1 0,-1 1 0,0 0 0,1 0 0,-1 0 0,0 0 0,0 0 0,1 1 1,-1-1-1,0 1 0,-3 1 0,2 0-9,0 1 1,0-1 0,0 1 0,0 1-1,0-1 1,1 0 0,-1 1-1,1 0 1,0-1 0,-4 7 0,0 0 12,1 1 0,0-1 0,0 1 0,1 0 0,0 1 0,1-1 1,0 1-1,1 0 0,-1 12 0,3-23-19,1 0 0,0 0 1,0 0-1,0 0 0,-1 0 0,1 0 0,0 0 0,0 0 0,1 0 1,-1 0-1,0 0 0,0-1 0,0 1 0,1 0 0,-1 0 0,0 0 1,1 0-1,-1 0 0,1 0 0,-1-1 0,1 1 0,-1 0 1,1 0-1,-1-1 0,1 1 0,0 0 0,0-1 0,-1 1 0,1-1 1,0 1-1,0-1 0,0 1 0,2 0 44,0-1 1,-1 0-1,1 1 0,-1-1 0,1 0 1,0-1-1,-1 1 0,1 0 1,-1-1-1,1 1 0,3-2 0,6-2 224,-1-1 0,0 0 0,0 0 0,13-10 0,-1-2-148,0-2 1,-2 0-1,0-1 1,-2-1-1,0-1 1,-1 0-1,-1-2 1,-1 0-1,-1-1 1,-2 0-1,0-1 1,11-34-1,-24 60-124,-1 0 0,1 0 0,0 0 0,0 0 0,0 0 0,0 0 0,-1 0 0,1 0 0,0 0 0,0 0 0,0 0 0,0 0 0,-1 0 0,1 0 0,0 0 0,0 0 0,0 0 0,0 0 0,-1 0 0,1 0 0,0 0 0,0 0 0,0 0 0,0 0 0,0-1 0,-1 1 1,1 0-1,0 0 0,0 0 0,0 0 0,0 0 0,0 0 0,0-1 0,0 1 0,-1 0 0,1 0 0,0 0 0,0 0 0,0-1 0,0 1 0,0 0 0,0 0 0,-12 15-208,-1 4 265,0 1-1,2 0 1,1 1-1,0 0 0,1 1 1,2 0-1,0 0 1,1 0-1,1 1 1,-2 37-1,7-59-49,0 1 1,0-1-1,0 1 0,0-1 0,0 1 0,0-1 1,1 1-1,-1-1 0,1 1 0,-1-1 1,1 1-1,-1-1 0,1 0 0,0 1 0,0-1 1,0 0-1,0 0 0,0 0 0,0 0 1,0 1-1,0-1 0,0-1 0,0 1 1,1 0-1,1 1 0,0-1 39,1 1 0,-1-2 0,1 1 0,-1 0 0,1-1 0,-1 1 0,1-1 0,-1 0 0,1 0 0,-1-1 0,4 0 0,44-14-1232,-14-7-3800,-17 2-1153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29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12940,'0'0'9818,"-2"11"-9514,-6 97 277,7-93-553,1-1-1,1 1 1,1 0-1,0-1 1,1 0-1,7 22 1,3-5 2,21 61-13,-31-84 0,-1 0-1,-1 1 0,0-1 0,0 0 0,0 0 0,-1 1 0,0-1 0,-1 0 0,-2 12 0,3-18 48,-1-1-1,1 0 1,-1 0 0,1 1-1,-1-1 1,1 0 0,-1 0-1,0 0 1,1 0 0,-1 0-1,0 0 1,0 0 0,0 0-1,0 0 1,0 0 0,0 0-1,0 0 1,0-1 0,0 1-1,-1 0 1,1-1 0,0 1-1,0-1 1,-1 0 0,1 1-1,0-1 1,-1 0 0,1 0-1,0 0 1,0 1 0,-1-2-1,1 1 1,-3 0 0,2 0 16,-1-1 1,1 1 0,0-1 0,-1 0 0,1 1 0,0-1-1,-1 0 1,1-1 0,0 1 0,0 0 0,0-1 0,0 1-1,0-1 1,0 1 0,0-1 0,1 0 0,-3-2 0,1-1-111,0-1 1,0 1-1,1 0 1,0 0-1,0-1 1,0 0-1,1 1 1,0-1-1,0 0 1,0 1-1,1-1 1,-1 0-1,1 0 1,1 0-1,-1 1 1,1-1-1,0 0 1,1 0-1,1-5 1,1 3-97,-1 0-1,1 0 1,0 0 0,1 1-1,0-1 1,0 1 0,1 1 0,-1-1-1,1 1 1,1 0 0,-1 0-1,10-5 1,94-53-819,-85 51 953,0 0 0,-1-2 0,0 0 0,-2-2 0,22-19 0,-42 35 71,-1 0-1,1-1 1,0 1-1,-1-1 1,1 0-1,-1 1 1,0-1-1,1 0 0,-1 0 1,0 1-1,0-1 1,0 0-1,0 0 1,0-1-1,-1 1 1,1 0-1,-1 0 1,1 0-1,-1 0 1,0 0-1,0-1 1,0 1-1,0 0 1,0-4-1,-2 4-27,1 1 1,-1-1-1,1 1 0,-1-1 0,1 1 1,-1 0-1,0-1 0,1 1 0,-1 0 1,0 0-1,0 1 0,0-1 1,0 0-1,0 0 0,0 1 0,0 0 1,0-1-1,0 1 0,0 0 0,0 0 1,-1 0-1,1 0 0,-3 1 1,-2-1-59,1 2 0,-1-1 0,0 1 1,0 0-1,1 0 0,-1 1 1,1-1-1,0 2 0,-1-1 0,1 1 1,1 0-1,-1 0 0,1 0 1,-6 6-1,7-6 7,0-1 1,0 1-1,1 0 1,-1 1 0,1-1-1,0 0 1,0 1-1,0 0 1,1 0-1,0 0 1,0 0-1,0 0 1,1 0-1,-1 0 1,1 1-1,0-1 1,1 0-1,-1 10 1,2-13-2,0 1 0,-1-1-1,1 0 1,0 1 0,1-1 0,-1 0 0,0 0 0,1 0 0,-1 1 0,1-2 0,0 1-1,-1 0 1,1 0 0,0 0 0,0-1 0,0 1 0,0-1 0,1 0 0,-1 0 0,0 1 0,1-2-1,-1 1 1,0 0 0,5 1 0,8 1-25,-1 1 0,29 1 0,-41-5 14,107 5-3007,-35-8-3966,-8-7-6686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31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12780,'0'0'6833,"0"12"-6464,-1 4-192,3 70 1071,-2-84-1217,1-1 0,-1 1 0,1 0 0,0 0 0,0 0 1,0 0-1,0-1 0,0 1 0,0 0 0,0-1 0,0 1 0,1-1 0,-1 1 0,1-1 0,-1 0 1,1 0-1,0 0 0,-1 0 0,1 0 0,0 0 0,0 0 0,-1 0 0,1 0 0,0-1 1,0 1-1,0-1 0,0 0 0,0 1 0,0-1 0,0 0 0,0 0 0,0 0 0,0-1 0,3 0 1,4 1 200,0-1 1,0-1 0,-1 0-1,1 0 1,-1-1 0,14-5-1,2-6 60,0-1-1,-1-1 1,30-27 0,35-25 810,-87 68-1088,-1 0 1,0-1-1,0 1 1,0 0-1,1 0 0,-1 0 1,0 0-1,0 0 1,0 0-1,1 0 0,-1 0 1,0 0-1,0 0 1,1 0-1,-1 0 0,0 0 1,0 0-1,0 0 1,1 0-1,-1 0 0,0 1 1,0-1-1,0 0 1,1 0-1,-1 0 0,0 0 1,0 0-1,0 0 1,0 1-1,1-1 0,-1 0 1,0 0-1,0 0 1,0 0-1,0 1 1,0-1-1,0 0 0,1 0 1,-1 0-1,0 1 1,0-1-1,0 0 0,0 0 1,0 0-1,0 1 1,3 18 263,-2 30-79,-1-41-42,0 56 345,2-64-431,0 0 1,-1 0-1,1 0 1,0-1-1,0 1 0,0 0 1,0-1-1,0 1 1,0-1-1,-1 0 0,1 0 1,0 1-1,-1-1 1,1 0-1,1-2 0,49-40 413,-39 31-492,0 0 0,0 1 0,2 1 0,22-13 0,-36 22-18,0 1 1,0-1 0,0 1 0,0-1-1,0 1 1,0 0 0,0-1 0,0 1-1,0 0 1,1 0 0,-1 0 0,0 0 0,0 0-1,0 0 1,0 0 0,0 0 0,0 0-1,0 1 1,1-1 0,-1 0 0,0 1 0,0-1-1,0 0 1,0 1 0,1 1 0,0-1-1,-1 1 1,0-1-1,1 1 1,-1 0-1,0 0 1,0 0-1,0 0 1,0 0-1,0 0 1,-1 0-1,1 0 1,0 4-1,1 9 4,-1 0 0,0 1-1,-3 18 1,2-17 52,0-16-22,-1 0 0,1 1 0,0-1 0,0 1 0,0-1 0,0 1 0,0-1 0,1 1 0,-1-1 0,0 1 0,1-1 0,-1 0 0,1 1 0,-1-1 1,1 1-1,0-1 0,0 0 0,-1 0 0,1 0 0,0 1 0,0-1 0,0 0 0,0 0 0,2 1 0,-1-1-2,0-1 0,0 0 0,0 0 0,0 0 0,0 0 0,0 0 0,0 0 0,0-1 0,0 1 0,0 0 0,0-1 0,0 0 1,0 1-1,0-1 0,0 0 0,0 0 0,1-2 0,36-22-4033,-17 4-4700,-12 9-1602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32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2 352 8840,'0'0'15690,"8"-4"-15509,14-5-115,-6 3-26,-1 0 1,26-15-1,-38 20-15,0-1 0,-1 0-1,1 0 1,0 1 0,-1-2 0,0 1-1,1 0 1,-1 0 0,0-1 0,0 1-1,0-1 1,-1 0 0,1 1 0,-1-1-1,1 0 1,-1 0 0,0 0 0,0 0-1,0 0 1,0-1 0,0-3 0,-1 6-8,0 0 1,0 0-1,-1 0 1,1 1-1,0-1 1,0 0-1,-1 0 1,1 0-1,0 0 1,-1 0-1,1 1 1,-1-1-1,1 0 1,-1 0-1,1 0 1,-1 1-1,1-1 1,-1 0-1,0 1 1,0-1-1,1 1 1,-1-1-1,0 1 1,0-1-1,1 1 1,-1-1-1,0 1 0,0 0 1,0 0-1,0-1 1,0 1-1,0 0 1,0 0-1,0 0 1,1 0-1,-1 0 1,0 0-1,0 0 1,0 0-1,0 0 1,0 1-1,0-1 1,0 0-1,0 0 1,1 1-1,-1-1 1,-2 2-1,-2-1-42,0 1 0,-1 0-1,1 1 1,0 0-1,0-1 1,-8 8 0,4-3 34,1 1 0,1 1 0,-1 0 0,-8 13 0,14-18 17,-1 0 0,1 0 0,0 0 0,0 0 0,1 0 1,-1 0-1,1 0 0,0 1 0,0-1 0,0 0 1,1 1-1,-1-1 0,1 1 0,1 5 0,0-9-21,-1 1 0,1-1 0,0 0 0,0 1-1,0-1 1,0 0 0,0 0 0,0 0 0,1 0-1,-1 0 1,0 0 0,0 0 0,1-1-1,-1 1 1,1 0 0,-1-1 0,0 1 0,1-1-1,-1 1 1,1-1 0,-1 0 0,1 1 0,0-1-1,-1 0 1,1 0 0,-1 0 0,1 0-1,2-1 1,48-6 209,-29-2-205,0 0 0,-1-1 0,0-1 0,-1-2 1,0 0-1,21-17 0,-42 30-8,0 0-1,0 0 1,0-1 0,1 1-1,-1 0 1,0 0 0,0 0-1,1 0 1,-1 0 0,0-1-1,0 1 1,1 0 0,-1 0-1,0 0 1,0 0 0,1 0-1,-1 0 1,0 0 0,0 0 0,1 0-1,-1 0 1,0 0 0,1 0-1,-1 0 1,0 0 0,0 0-1,1 0 1,-1 0 0,0 0-1,0 1 1,1-1 0,-1 0-1,0 0 1,0 0 0,0 0-1,1 1 1,-1-1 0,0 0-1,1 0 1,3 16 68,-6 28 116,2-30-114,0-13-62,0-1 1,1 1-1,-1 0 0,1-1 1,-1 1-1,1 0 0,-1-1 1,1 1-1,-1-1 0,1 1 1,0-1-1,-1 1 0,1-1 1,0 1-1,-1-1 0,1 1 1,0-1-1,0 0 0,-1 0 1,1 1-1,0-1 0,0 0 1,0 0-1,-1 0 0,1 0 1,0 0-1,0 0 0,0 0 1,-1 0-1,1 0 0,0 0 0,0-1 1,0 1-1,0 0 0,34-8 306,-22 2-349,0 0 0,-1-1 0,0-1 1,-1 0-1,1 0 0,-2-1 0,19-19 1,58-80-2401,-83 104 2298,-3 7-409,-1-1 559,0-1-1,0 0 1,1 1 0,-1-1 0,1 0 0,-1 1 0,1-1-1,-1 0 1,1 1 0,0-1 0,0 0 0,-1 0-1,1 0 1,0 0 0,0 0 0,0 0 0,0 0 0,0 0-1,1 0 1,-1 0 0,0 0 0,0-1 0,1 1 0,-1-1-1,0 1 1,1-1 0,-1 1 0,2-1 0,1 0 4,0-1 0,0 0 0,0-1 0,0 1 0,0-1 1,-1 1-1,1-1 0,-1 0 0,1-1 0,-1 1 0,1-1 0,-1 1 1,0-1-1,0 0 0,-1 0 0,1 0 0,-1-1 0,1 1 0,-1 0 1,0-1-1,2-4 0,4-7-22,-1 0 0,0-1 1,8-30-1,-7-13 79,-8 59-71,0 0 0,-1 0 0,1-1 0,0 1 0,0 0 0,0 0 0,0 0 0,0 0 0,0-1 0,-1 1 0,1 0 0,0 0 0,0 0 0,0 0 0,0 0 0,-1 0 0,1 0 0,0 0 0,0 0 0,0 0 0,-1-1 0,1 1 0,0 0 1,0 0-1,0 0 0,0 0 0,-1 0 0,1 0 0,0 0 0,0 0 0,0 1 0,-1-1 0,1 0 0,0 0 0,0 0 0,0 0 0,-1 0 0,1 0 0,0 0 0,0 0 0,0 0 0,0 1 0,0-1 0,-1 0 0,1 0 0,0 0 0,0 0 0,0 0 0,0 1 0,0-1 0,0 0 0,0 0 0,-1 0 1,1 0-1,0 1 0,0-1 0,0 0 0,0 0 0,0 0 0,0 1 0,-9 10-37,4-2 84,1 0 0,0 0 0,1 1-1,0-1 1,0 1 0,1 0 0,0-1 0,1 1-1,0 0 1,1 0 0,0 0 0,0 0 0,1 0-1,1 0 1,-1 0 0,2 0 0,2 10 0,2-1-218,1 0 0,1-1 0,0 0 0,1-1 0,1 0 0,1 0 0,20 21 0,-32-38 170,-1 1 1,1-1-1,0 0 1,0 0 0,0 0-1,0 0 1,0 0-1,0 1 1,0-1 0,0 0-1,0 0 1,0 0-1,1 0 1,-1 0-1,0 1 1,0-1 0,0 0-1,0 0 1,0 0-1,0 0 1,0 0 0,0 0-1,0 0 1,0 1-1,0-1 1,0 0 0,1 0-1,-1 0 1,0 0-1,0 0 1,0 0 0,0 0-1,0 0 1,0 0-1,1 0 1,-1 0 0,0 0-1,0 0 1,0 0-1,0 0 1,0 0 0,1 0-1,-1 0 1,0 0-1,0 0 1,0 0 0,0 0-1,0 0 1,0 0-1,1 0 1,-1 0 0,0 0-1,0 0 1,0 0-1,0 0 1,0 0 0,0 0-1,1 0 1,-1 0-1,0 0 1,0-1 0,0 1-1,0 0 1,0 0-1,0 0 1,0 0 0,0 0-1,1-1 1,-5-13 160,-9-18-107,-14-10-801,-2 2-1,-1 1 0,-60-60 903,112 103 701,-11 0-867,16 4 771,1-1-1,34 4 1,-3-12-1968,-51 0 339,-1-1 0,0 0 0,0 0 0,0 0 1,0-1-1,7-4 0,22-14-8305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33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17969,'0'0'4975,"2"9"-4147,-2-5-777,0-1 0,1 0 0,0 1 0,-1-1 0,1 0 0,0 1 0,1-1 0,-1 0 0,0 0 0,1 0 0,0 0 0,0 0 0,0 0 0,0-1 0,0 1 0,0 0 0,1-1 0,-1 0 0,1 0 0,0 0 0,0 0 0,-1 0 0,1 0 0,0-1 1,1 1-1,-1-1 0,0 0 0,0 0 0,1 0 0,-1 0 0,0-1 0,1 1 0,5-1 0,2 0-11,-1-1 0,1 0 0,-1-1-1,1 0 1,-1 0 0,1-1 0,-1-1 0,0 0 0,-1 0 0,1-1 0,15-10 0,-13 7 25,0 0-1,-1-1 1,0-1 0,-1 0 0,0 0 0,-1-1-1,0 0 1,10-16 0,-35 100 149,8-21-200,1 0 1,3 0 0,4 79-1,8-89 55,-6-35-34,0 0 0,-1 0 0,0 0 0,0 0 0,0 0 0,-2 12 0,1-17-26,-1 0 0,1 0 0,-1 0-1,0-1 1,1 1 0,-1 0 0,0 0-1,0-1 1,0 1 0,-1-1 0,1 1-1,0-1 1,0 1 0,-1-1 0,1 0-1,-1 1 1,0-1 0,1 0 0,-1 0-1,0 0 1,1-1 0,-1 1 0,0 0-1,0-1 1,0 1 0,0-1 0,0 1-1,1-1 1,-4 0 0,1 1 87,0 0 0,0-1 0,0 0 0,0 0 0,0 0-1,0 0 1,0 0 0,0-1 0,0 0 0,0 0 0,0 0 0,0 0 0,0-1 0,1 1 0,-1-1 0,0 0-1,1 0 1,-6-5 0,5 3-76,0 0-1,0 0 0,1-1 0,-1 1 1,1-1-1,1 0 0,-1 0 1,0 0-1,1 0 0,0 0 1,1-1-1,-3-7 0,2 3-428,1 0 0,0 0 1,0 0-1,1 0 0,0 0 0,1 0 0,0 0 0,0 0 1,1 0-1,1 0 0,-1 0 0,2 1 0,-1-1 0,1 1 1,6-10-1,20-17-4065,9 3-2471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34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29 17713,'0'0'4772,"-9"-5"-3528,5 2-1135,-1 0-74,0 0 1,0 0 0,0 1-1,0-1 1,0 1 0,-8-1-1,11 2-42,0 1-1,0 0 0,0-1 1,0 1-1,0 0 0,0 1 0,0-1 1,0 0-1,0 1 0,0-1 0,0 1 1,0-1-1,0 1 0,0 0 0,0 0 1,1 0-1,-1 0 0,0 0 0,1 0 1,-1 0-1,1 1 0,-1-1 1,1 0-1,-1 1 0,1-1 0,-2 4 1,-1 0-2,1 1 0,-1-1 1,1 1-1,1 0 0,-1 0 1,1 0-1,0 0 1,0 0-1,1 0 0,-1 0 1,2 1-1,-1 9 0,1-15 11,0 0 0,0 0 0,1 0 0,-1 0-1,1 0 1,-1-1 0,1 1 0,-1 0 0,1 0-1,0 0 1,-1-1 0,1 1 0,0 0 0,-1 0-1,1-1 1,0 1 0,0-1 0,0 1-1,0-1 1,0 1 0,0-1 0,0 0 0,-1 1-1,1-1 1,0 0 0,0 0 0,0 0 0,0 1-1,0-1 1,0 0 0,0 0 0,0-1 0,0 1-1,0 0 1,2 0 0,40-7 334,-32 2-273,1 0 0,-1-1 0,0-1 0,0 1 0,-1-2 0,1 0 0,-2 0 0,1 0 0,15-21-1,-1 5 24,-24 63-50,0-24 158,0-14-152,0 1 1,-1-1 0,1 0 0,0 1-1,0-1 1,0 1 0,0-1-1,0 1 1,0-1 0,1 0 0,-1 1-1,0-1 1,1 1 0,-1-1-1,1 0 1,-1 1 0,1-1-1,0 0 1,0 0 0,-1 0 0,1 1-1,2 0 1,0-1 85,0 0 0,0 0 0,0-1 0,0 1-1,0-1 1,0 0 0,1 0 0,-1 0 0,6-1 0,-8 1-88,4 0 4,0-1 0,1-1 1,-1 1-1,-1-1 0,1 0 1,0 0-1,0 0 0,-1-1 1,6-2-1,-6 2-56,1 0 0,0 0 0,0 1 0,0 0 0,0 0 0,0 0 0,8-1 0,-12 3-11,0 1 1,-1-1-1,1 0 0,-1 1 1,1-1-1,-1 1 1,1-1-1,-1 1 1,1-1-1,-1 1 1,1 0-1,-1-1 1,1 1-1,-1-1 0,0 1 1,0 0-1,1-1 1,-1 1-1,0 0 1,0 0-1,0-1 1,1 1-1,-1 0 1,0-1-1,0 1 0,0 0 1,0 0-1,-1-1 1,1 2-1,0 31 126,0-25-111,-1-5 13,1-1-1,0 0 1,0 0 0,0 1 0,0-1 0,0 0-1,1 0 1,-1 1 0,1-1 0,-1 0 0,1 0 0,0 0-1,0 0 1,0 0 0,0 0 0,0 0 0,0 0-1,3 2 1,-2-3 47,1 1-1,0-1 1,0 0-1,0 0 0,0 0 1,0-1-1,0 1 1,0-1-1,0 0 0,0 0 1,0 0-1,0 0 1,3-1-1,3 0 24,0-1-1,0 0 1,-1-1-1,1 0 0,-1-1 1,0 1-1,0-2 1,0 1-1,-1-1 1,1 0-1,-1 0 1,0-1-1,-1 0 0,7-8 1,37-26-1368,-60 47-10115,-3 0 2979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34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17457,'0'0'6918,"11"54"-6918,4-39-1121,-1-5-1890,7-5-2754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03:58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3355 4644,'0'0'2654,"4"-10"-2339,12-21-193,1 1 1,1 0 0,22-27 0,175-202 352,-110 146 18,-12 10-67,123-103 0,-131 128 396,127-153-1,-38 38-601,363-299 677,-452 429-882,95-52 0,38-25 14,-116 66-27,-3-4-1,133-136 1,-132 116 4,221-166 0,-7 8 9,-271 212 50,-1-2 1,42-62-1,-73 94-26,1 7-267,-12 7 157,1 0 1,-1 0-1,0 0 1,0 0-1,0 0 1,1 0 0,-1 0-1,0 0 1,0 0-1,0 0 1,1 0-1,-1 0 1,0 0-1,0 0 1,0 0-1,1 0 1,-1 0-1,0 0 1,0 0 0,0 0-1,1 0 1,-1 1-1,0-1 1,0 0-1,0 0 1,0 0-1,0 0 1,1 0-1,-1 1 1,0-1 0,0 0-1,0 0 1,0 0-1,0 0 1,0 1-1,0-1 1,0 0-1,0 0 1,0 0-1,0 1 1,1-1-1,-1 0 1,0 0 0,0 0-1,0 1 1,-1-1-1,1 0 1,0 0-1,0 0 1,0 1-1,0-1 1,0 0-1,0 0 1,0 0 0,0 1-1,0-1 1,-3 4-4372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34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13741,'0'0'8680,"29"14"-20691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35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9577,'0'0'9524,"-4"9"-7997,-3 13-1269,2-1 1,0 1 0,1 0 0,1 1 0,2-1 0,0 0 0,3 31 0,-2-50-252,0 0 0,0 0 1,1 0-1,-1 0 0,1 0 0,0 0 0,0 0 1,0 0-1,1 0 0,-1-1 0,0 1 1,1 0-1,0-1 0,2 4 0,-2-5 42,-1 0 0,1 0 0,-1 0-1,1 0 1,0 0 0,-1 0 0,1 0-1,0 0 1,0 0 0,0-1 0,0 1-1,0-1 1,0 0 0,0 1 0,-1-1-1,1 0 1,3 0 0,1-1 98,0 0 1,0-1-1,0 0 1,0 1 0,-1-2-1,1 1 1,0-1-1,-1 0 1,0 0-1,0 0 1,0-1-1,7-5 1,17-22 19,11-9-105,-39 40-83,0 0-1,-1 1 0,1-1 0,-1 1 0,1 0 0,-1-1 0,1 1 0,-1-1 1,1 1-1,-1 0 0,0-1 0,1 1 0,-1 0 0,0-1 0,0 1 0,1 0 1,-1-1-1,0 1 0,0 0 0,0 0 0,0-1 0,0 1 0,0 0 0,0 0 0,0-1 1,0 1-1,0 0 0,-1 1 0,2 35 127,-1-33-131,0 57-2216,0-61 2108,0 0 0,1 0 0,-1 1 0,1-1 0,-1 0 0,0 0 0,1 0 0,-1 0 0,1 0 0,-1 1 0,0-1 0,1 0 0,-1 0 0,1 0 0,-1 0 0,1 0 0,-1 0 0,0-1 1,1 1-1,-1 0 0,1 0 0,-1 0 0,1 0 0,-1 0 0,0-1 0,1 1 0,-1 0 0,0 0 0,1 0 0,-1-1 0,0 1 0,1 0 0,-1-1 0,0 1 0,1-1 0,15-10-3120,3-9-1134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35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13741,'0'0'1714,"-7"9"-65,-12 15-614,-27 44-1,41-60-797,0 0 0,1 1 0,-1 0 0,2 0-1,0 0 1,0 0 0,0 1 0,1-1 0,0 1 0,1-1 0,0 12-1,1-20-229,0 0 0,0 0-1,0 0 1,1 1 0,-1-1-1,0 0 1,0 0-1,1 0 1,-1 0 0,1 0-1,-1 0 1,1 0-1,-1 0 1,1 0 0,0 0-1,-1 0 1,1-1-1,0 1 1,0 0 0,0 0-1,0-1 1,-1 1-1,1 0 1,0-1 0,0 1-1,0-1 1,0 1-1,2 0 1,1-1 60,-1 1 0,0-1 0,1 0 0,-1 0 0,0 0 0,0-1 1,1 1-1,-1-1 0,0 0 0,4-1 0,2-1 111,1-1 1,-1 0-1,0-1 0,-1 0 1,1 0-1,9-8 1,-7 2-76,-1 0 0,0-1 1,-1 0-1,0-1 1,-1 0-1,0 0 1,9-24-1,-23 54-274,2 0 0,0 1 1,0 0-1,-1 35 0,5-52-63,0 0 0,0 0 0,0 1 0,0-1 0,0 0 0,0 0 0,0 0 0,0 1 1,1-1-1,-1 0 0,0 0 0,1 0 0,-1 0 0,1 0 0,0 0 0,-1 0 0,1 0 0,0 0 0,-1 0 0,1 0 0,0 0 0,0 0 1,0 0-1,0-1 0,0 1 0,0 0 0,0-1 0,0 1 0,0 0 0,0-1 0,0 0 0,0 1 0,0-1 0,1 0 0,-1 1 0,0-1 1,0 0-1,0 0 0,1 0 0,-1 0 0,0 0 0,0 0 0,0 0 0,1-1 0,-1 1 0,0 0 0,0-1 0,0 1 0,1-1 0,17-5-4100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35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12268,'0'0'6085,"8"7"-5786,-1-1-221,-1 1 1,0 0-1,0 0 0,0 0 0,-1 0 0,0 1 1,0 0-1,-1 0 0,0 1 0,-1-1 0,0 1 0,0-1 1,2 13-1,-5-20-18,0 0 1,0 0-1,0 0 1,0 0-1,0 0 0,1 0 1,-1 0-1,0-1 1,1 1-1,-1 0 1,0 0-1,1 0 1,-1 0-1,1 0 1,-1-1-1,1 1 0,0 0 1,-1 0-1,1-1 1,0 1-1,-1-1 1,1 1-1,0 0 1,0-1-1,0 1 1,-1-1-1,3 1 0,-2-1 34,1 0-1,0 0 0,-1 0 0,1-1 0,0 1 0,-1 0 1,1-1-1,-1 1 0,1-1 0,0 1 0,-1-1 0,1 0 1,-1 0-1,2-1 0,9-7 177,-2 0-1,1 0 1,9-12-1,-14 15-455,9-9 200,-7 8 6,0-1 0,0 0 0,-1-1 0,0 0 0,10-16 0,-16 23 28,-2 5-222,0-1 139,1 1-1,-1-1 1,1 0 0,-1 1 0,1-1 0,0 1 0,0-1 0,0 1-1,0-1 1,1 4 0,0-4 34,0-1 0,1 0-1,-1 0 1,0 0 0,0 0 0,0 0-1,1 0 1,-1 0 0,0-1 0,1 1-1,-1 0 1,1-1 0,-1 1 0,1-1-1,-1 1 1,1-1 0,-1 0 0,1 0-1,0 0 1,-1 1 0,3-2 0,37 0 453,-39 1-412,5-1 105,0-1 1,0 1 0,0-1-1,-1-1 1,1 1 0,-1-1 0,1-1-1,-1 1 1,0-1 0,0 0 0,-1 0-1,1-1 1,5-5 0,-1-1 79,0 1 0,-1-1 0,0-1-1,-1 0 1,11-18 0,-18 28-196,0 0 0,0 0-1,0 1 1,0-1 0,-1 0-1,1 0 1,0 0-1,-1 0 1,0 0 0,1 0-1,-1 0 1,0 0 0,0 0-1,0 0 1,0-4-1,-1 6-21,1-1-1,0 1 1,-1-1-1,1 1 1,-1-1-1,1 1 1,-1-1-1,1 1 1,-1-1-1,1 1 0,-1 0 1,1-1-1,-1 1 1,0 0-1,1-1 1,-1 1-1,1 0 1,-1 0-1,0 0 0,1-1 1,-1 1-1,0 0 1,1 0-1,-1 0 1,0 0-1,1 0 1,-1 0-1,0 0 1,0 1-1,-4 0-24,0 0 0,1 0 1,-1 1-1,1 0 0,0 0 0,0 0 0,-1 0 0,1 1 1,1-1-1,-1 1 0,-5 5 0,3-2-2,0 1-1,1 0 1,0 1-1,0-1 0,1 1 1,-1 0-1,2 0 1,-1 1-1,1-1 1,1 1-1,-4 16 1,5-20 7,1 0 1,-1-1 0,1 1 0,0 0 0,0 0-1,1-1 1,-1 1 0,1 0 0,0-1 0,0 1-1,1 0 1,-1-1 0,1 0 0,0 1 0,0-1-1,1 0 1,-1 0 0,1 0 0,0 0 0,0-1 0,0 1-1,1-1 1,6 6 0,-3-4-348,0-1 0,1 1 0,0-1 0,0-1 0,0 0 0,18 5 0,27-1-4685,-8-6-3411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37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15054,'0'0'142,"0"0"1,0 0-1,0 0 0,0 0 0,0 0 0,0 0 0,0 0 1,0 0-1,0 0 0,0 1 0,0-1 0,0 0 0,0 0 1,1 1 2131,-1-1-2132,0 0 0,0 0 1,0 0-1,0 0 0,0 0 0,0 1 0,0-1 0,0 0 1,1 0-1,-1 0 0,0 0 0,0 0 0,0 0 0,0 0 1,0 0-1,0 0 0,0 0 0,1 0 0,-1 20 1142,-3 29-1345,-1-29 25,2 0-1,1 0 1,0 0-1,1 0 1,1 0-1,2 0 1,-1 0-1,2 0 1,1 0 0,0-1-1,16 37 1,-28-62-8568,-16-16 2378,5 0 1741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37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49 1313,'0'0'14222,"-35"-48"-10090,41 48-3972,16 0-160,7 7 64,12-2-32,6-4-256,10-1-2018,-6 0-3716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38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9 13357,'0'0'3427,"-11"-1"-897,4-1-2364,-1 0 0,1 1 0,0 0 0,0 0 0,-1 1 0,1 0 0,0 0 0,-1 1 0,1 0 1,0 0-1,-1 1 0,1 0 0,0 0 0,0 0 0,1 1 0,-1 0 0,0 1 0,1 0 0,-8 5 0,11-6-90,0 0 0,0 0 1,0 0-1,0 0 0,1 1 0,-1-1 1,1 1-1,0 0 0,0 0 1,0 0-1,1 0 0,-1 0 1,1 0-1,0 0 0,0 0 0,0 8 1,1-10-49,1 1 0,-1-1 0,0 0 0,1 0 0,0 0 0,0 0 0,0 0 1,-1 0-1,2 0 0,-1 0 0,0 0 0,0 0 0,1-1 0,-1 1 0,1 0 1,-1-1-1,1 1 0,0-1 0,-1 0 0,1 0 0,0 1 0,0-1 0,0 0 0,0-1 1,0 1-1,0 0 0,0 0 0,0-1 0,1 1 0,-1-1 0,0 0 0,0 0 0,5 0 1,6 2 150,0 0 0,1-2 1,-1 1-1,1-2 1,-1 0-1,1 0 1,-1-1-1,0-1 0,0 0 1,0-1-1,0 0 1,0-1-1,-1-1 1,0 0-1,0 0 0,-1-1 1,19-15-1,-29 22-151,0-1 0,0 0 0,0 1 0,0-1 0,0 0 0,0 0-1,0 0 1,0 0 0,-1 0 0,1 0 0,0 0 0,-1 0 0,1 0 0,0 0-1,-1-1 1,1 1 0,-1 0 0,0 0 0,1-1 0,-1 1 0,0 0 0,0 0-1,0-1 1,0 1 0,0 0 0,0-2 0,-1 2-11,0-1 0,0 1-1,0 0 1,-1 0 0,1 0 0,0 0-1,0 1 1,-1-1 0,1 0 0,0 0 0,-1 1-1,1-1 1,-1 1 0,1-1 0,-1 1 0,1 0-1,-1-1 1,-1 1 0,-6-1-444,0 0 0,-1 1 0,1 0 1,-1 0-1,-17 4 0,11 2-2288,7-2-2425,7-3 3599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38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98 155 10250,'0'0'13223,"-11"-1"-12855,6 1-359,-1-1-1,1 1 0,0 0 1,0 1-1,0-1 1,0 1-1,0 0 1,-7 3-1,10-3-15,0 0-1,0 0 1,0 0-1,0 1 1,0-1-1,0 1 1,0-1 0,0 1-1,1 0 1,-1 0-1,1 0 1,-1 0-1,1 0 1,0 0 0,-1 0-1,1 0 1,1 1-1,-1-1 1,0 0-1,0 1 1,1-1 0,-1 0-1,1 1 1,0-1-1,0 5 1,0-6 1,0 1 1,0-1-1,0 0 1,1 0-1,-1 0 1,0 0-1,1 1 0,-1-1 1,1 0-1,-1 0 1,1 0-1,-1 0 1,1 0-1,0 0 1,0 0-1,-1-1 1,1 1-1,0 0 0,0 0 1,0 0-1,0-1 1,0 1-1,0-1 1,0 1-1,0 0 1,0-1-1,0 0 1,0 1-1,0-1 0,1 0 1,-1 0-1,0 1 1,0-1-1,0 0 1,1 0-1,-1 0 1,0 0-1,1-1 1,53-6 114,-38 1-83,-1 0 0,1-1 0,-1-1 0,0 0 0,-1-2 1,0 1-1,0-2 0,16-15 0,-10 7 146,-2-1 0,0 0 0,-2-1-1,27-41 1,-57 87-110,1 1 0,1 0 1,1 0-1,2 1 0,0 0 0,2 1 0,-5 55 0,10-82-57,1 0 1,0 0-1,0 1 0,0-1 1,1 0-1,-1 1 1,0-1-1,0 0 0,1 0 1,-1 1-1,1-1 1,-1 0-1,1 0 0,-1 0 1,1 0-1,0 0 1,0 0-1,-1 0 0,1 0 1,0 0-1,0 0 1,0 0-1,0 0 1,0-1-1,0 1 0,0 0 1,1-1-1,-1 1 1,0-1-1,0 1 0,0-1 1,1 1-1,-1-1 1,0 0-1,0 0 0,1 1 1,-1-1-1,0 0 1,0 0-1,1-1 0,-1 1 1,2 0-1,2-1-14,0 0 0,-1 0 0,1 0 0,0-1 0,-1 0 0,1 1 0,-1-2 0,1 1 0,-1 0 0,6-5 0,1-3-1272,0 0 0,0-1 0,11-15-1,3-9-4937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38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7 10954,'-7'7'3374,"-2"-1"-2225,1 0 38,0-1 1,0 2-1,1-1 0,0 1 0,0 0 1,-6 9-1,47-13-504,-23-3-576,0 0-72,-1 0 0,1 0 0,0-1 0,0-1 0,20-4 1,-28 5 47,0 0 1,-1-1-1,1 1 1,-1 0-1,0-1 1,1 1-1,-1-1 1,0 0-1,0 0 0,0 0 1,0 0-1,0 0 1,-1 0-1,1-1 1,-1 1-1,1 0 1,-1-1-1,0 1 1,0-1-1,0 0 1,0 1-1,0-1 1,-1 0-1,1 1 1,-1-1-1,0 0 1,1 0-1,-2-4 1,-3 7-88,1 1 0,-1 0 0,0 1 0,1-1 0,-1 1 0,1-1 0,-7 5 0,-24 26 202,33-31-296,0 0 0,0 0 0,0 0 1,0 0-1,0 1 0,0-1 0,1 0 0,-1 1 0,1-1 1,-1 0-1,1 1 0,-1-1 0,1 0 0,0 1 0,-1-1 1,1 1-1,0-1 0,0 1 0,0-1 0,0 1 0,0-1 1,1 0-1,-1 1 0,0-1 0,1 1 0,-1-1 0,1 0 1,-1 1-1,1-1 0,1 2 0,3 1-4441,1-2-1364,2-2-5211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39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54 11339,'0'0'15780,"-11"-2"-15631,7 1-152,1-1 0,-1 2-1,0-1 1,0 0-1,0 1 1,1 0-1,-1 0 1,0 0-1,0 0 1,0 0 0,0 1-1,0 0 1,1 0-1,-1 0 1,0 0-1,1 0 1,-1 1-1,1 0 1,-1 0 0,1 0-1,0 0 1,0 0-1,0 1 1,0-1-1,0 1 1,0 0-1,1 0 1,-1 0 0,1 0-1,-3 6 1,-1-2-17,2 1 1,-1 0 0,1 0-1,0 0 1,1 0 0,-4 13-1,7-20 20,-1 1 0,1-1 0,0 1 0,0-1-1,-1 1 1,1-1 0,0 1 0,1-1 0,-1 1-1,0-1 1,0 1 0,1-1 0,-1 1 0,1-1-1,-1 1 1,1-1 0,-1 0 0,1 1 0,0-1-1,0 0 1,0 0 0,-1 1 0,1-1 0,1 0-1,-1 0 1,0 0 0,0 0 0,0 0 0,0 0 0,1-1-1,-1 1 1,0 0 0,1-1 0,-1 1 0,1-1-1,-1 1 1,0-1 0,1 1 0,-1-1 0,1 0-1,-1 0 1,1 0 0,-1 0 0,4 0 0,6 0 87,0 0 0,0-1 0,0-1 1,-1 1-1,1-1 0,0-1 0,-1 0 1,1-1-1,-1 0 0,0 0 1,0-1-1,0-1 0,-1 1 0,0-2 1,0 1-1,-1-1 0,1 0 0,-2-1 1,1 0-1,-1 0 0,0-1 1,11-17-1,-17 24-59,0 0 0,0 1 0,0-1-1,0 0 1,0 0 0,0 0 0,0 0 0,-1 0 0,1 0 0,-1 0 0,1 0 0,-1 0 0,0 0-1,0 0 1,0 0 0,0 0 0,0 0 0,0-1 0,-1 1 0,1 0 0,-1 0 0,1 0 0,-1 0-1,0 1 1,0-1 0,0 0 0,0 0 0,0 0 0,0 1 0,0-1 0,-1 0 0,1 1 0,-1-1 0,1 1-1,-1 0 1,1-1 0,-1 1 0,0 0 0,0 0 0,1 0 0,-1 0 0,0 0 0,0 1 0,0-1-1,0 0 1,0 1 0,0 0 0,-3-1 0,-1 0-60,1 0-1,0 1 1,0 0 0,-1 0-1,1 0 1,0 0 0,-1 1-1,1 0 1,0 0 0,0 0-1,0 1 1,-1 0 0,2 0-1,-1 0 1,0 0 0,0 1-1,1 0 1,-6 4-1,-3 14-1315,13-21 1232,0 1 0,0-1 0,0 1 0,0 0 0,0-1 0,1 1 0,-1-1 0,0 1 0,0 0 0,0-1 0,1 1 0,-1-1 0,0 1 0,0-1 0,1 1 0,-1-1 0,0 1 0,1-1 0,-1 0 0,1 1-1,-1-1 1,1 1 0,0 0 0,2 0-647,0 1 0,0-1 0,1 0-1,-1 0 1,0 0 0,1-1 0,-1 1-1,1-1 1,6 0 0,22 1-7608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02:56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8616,'0'0'326,"9"3"-428,29 3 204,0-2 0,0-1 0,0-2 0,0-2 0,52-7 0,64 0 189,-127 9-95,-1 2 0,0 1 1,37 11-1,38 6 198,342-9 103,-188-11-406,-44 3 77,291-30 0,-219-5-99,502 10 1,-634 28-40,505 14-135,432-47 49,-230 1 341,-279 20-112,793-22-212,-472 7 93,-1 60 138,922 55-411,172-116 155,-1764 12 74,850-20 33,-1073 29-103,89 3-233,-36 9-2648,-54-11-961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0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63 16207,'1'-1'275,"0"0"-1,0 0 0,0 0 1,0 0-1,0 0 0,-1 0 1,1-1-1,0 1 0,-1 0 1,1-1-1,-1 1 0,0 0 1,1-1-1,-1 1 1,0 0-1,0-1 0,0 1 1,0-1-1,0 1 0,0 0 1,0-1-1,0 1 0,0-1 1,-1 1-1,1 0 0,-1-1 1,0-1-1,-1 2-146,1-1-1,-1 0 1,0 1-1,0-1 1,0 1-1,0-1 1,0 1 0,-1 0-1,1 0 1,0 0-1,0 0 1,-1 0-1,1 1 1,-3-1 0,-11-2-229,0 1 0,0 1 1,-25 1-1,38 0 89,0 0 0,1 1 0,-1-1 0,1 1 0,-1 0-1,1 0 1,-1 0 0,1 0 0,0 0 0,-1 1 0,1-1 0,0 1 0,0-1 0,0 1 0,0 0-1,0 0 1,1-1 0,-3 5 0,3-5 4,0 0-1,0 0 1,1 0-1,-1 1 1,1-1-1,0 0 0,-1 0 1,1 1-1,0-1 1,-1 0-1,1 0 1,0 1-1,0-1 1,0 0-1,0 1 1,0-1-1,1 0 1,-1 0-1,0 1 1,1-1-1,-1 0 0,1 0 1,-1 1-1,1-1 1,-1 0-1,1 0 1,0 0-1,-1 0 1,1 0-1,0 0 1,0 0-1,0 0 1,0 0-1,0 0 1,0-1-1,0 1 0,0 0 1,0-1-1,2 2 1,25 12 35,46 19 1,-52-25-34,0 1 1,-1 1-1,-1 1 0,32 22 1,-50-32-2,0 0 0,-1 0 0,1 1 0,0-1 0,0 1 0,-1 0 1,1-1-1,-1 1 0,0 0 0,1 0 0,-1 0 0,0 0 0,0 0 0,0 0 1,0 0-1,-1 0 0,1 1 0,0-1 0,-1 3 0,0-4 36,0 1 0,-1 0-1,1-1 1,-1 1 0,1-1-1,-1 1 1,0-1-1,1 1 1,-1-1 0,0 1-1,0-1 1,0 0 0,0 1-1,0-1 1,-1 0 0,1 0-1,0 0 1,-1 0 0,-2 2-1,-5 1 195,0 1-1,0-1 1,0-1-1,-1 0 1,0 0-1,1-1 0,-14 2 1,6-2-34,-1 0 1,1-1-1,-1 0 1,1-2 0,-33-4-1,49 5-213,0 0 1,0 0-1,0-1 1,0 1-1,0 0 0,0-1 1,0 1-1,0-1 0,0 1 1,0-1-1,0 1 1,0-1-1,1 1 0,-1-1 1,0 0-1,0 1 0,1-1 1,-1 0-1,0 0 1,1 0-1,-1 0 0,1 1 1,-1-1-1,1 0 0,-1 0 1,1 0-1,0 0 1,0 0-1,-1 0 0,1 0 1,0 0-1,0 0 0,0 0 1,0 0-1,0 0 1,0 0-1,0-2 0,1 1-158,0 0-1,0-1 0,0 1 0,0 0 0,1 0 1,-1-1-1,1 1 0,-1 0 0,1 0 0,0 1 1,0-1-1,0 0 0,0 1 0,0-1 1,2-1-1,20-10-2841,1 0-1,1 2 1,47-15 0,-12 9-3532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0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4 6438,'0'0'18604,"-9"3"-18588,6-3-15,-1 0-1,1 1 1,0-1-1,0 1 1,0 0-1,-1 0 1,1 0 0,0 0-1,0 1 1,1-1-1,-1 1 1,0 0-1,0 0 1,1 0-1,-1 0 1,1 0-1,0 0 1,0 1-1,0-1 1,0 1-1,0 0 1,0 0-1,1-1 1,-1 1-1,1 0 1,0 0-1,-1 0 1,2 1-1,-1-1 1,-1 6-1,3-8 3,-1 0-1,0 0 0,1 0 0,-1 0 1,1 1-1,-1-1 0,1 0 1,0 0-1,-1 0 0,1 0 0,0 0 1,0 0-1,0 0 0,-1-1 0,1 1 1,0 0-1,0 0 0,0-1 1,1 1-1,-1 0 0,0-1 0,0 1 1,0-1-1,0 0 0,0 1 0,1-1 1,-1 0-1,0 0 0,0 0 0,1 0 1,-1 0-1,2 0 0,52-1 477,-45 1-333,26-5-5,0-2 0,-1-1 1,0-1-1,0-3 1,33-15-1,3 1-2,-72 29-51,0 1-1,0-1 0,0 1 0,0-1 0,-1 0 0,0 1 1,1-1-1,-4 4 0,-9 9 372,11-13-368,0 0 1,0 0-1,0 0 0,0 1 0,1-1 1,-1 1-1,1-1 0,0 1 0,0 0 1,-2 7-1,9-11 8,-1 0 0,1-1 0,0 1 0,-1-1 0,1 0 1,8-3-1,41-23 184,-45 21-349,1 1 0,-1 0 1,1 0-1,0 1 0,1 0 0,-1 1 0,0 0 0,22-2 0,-31 5 48,-1 0 1,1 1-1,-1-1 0,1 1 0,-1-1 0,1 1 1,-1-1-1,1 1 0,-1-1 0,0 1 0,1-1 1,-1 1-1,0 0 0,1-1 0,-1 1 0,0 0 1,0-1-1,0 1 0,1-1 0,-1 1 1,0 0-1,0-1 0,0 1 0,0 0 0,0-1 1,-1 2-1,1 27 28,0-22-15,-1 13 25,3 11-59,-1-30 55,0 0-1,-1 0 1,1-1-1,0 1 1,0 0-1,0 0 1,0 0-1,0-1 1,0 1-1,0 0 1,0-1-1,0 1 1,0-1-1,0 1 1,0-1-1,0 0 1,0 0-1,1 1 1,-1-1-1,0 0 1,0 0-1,0 0 1,0 0-1,1 0 1,0 0-1,8-1 70,0-1 0,0 0-1,0 0 1,0-1 0,0 0-1,-1 0 1,0-1 0,1-1-1,-1 1 1,10-8 0,-8 5-107,0 1 0,1 0 0,0 0 1,0 2-1,18-6 0,-29 10 6,-1 0 0,1 0-1,-1 0 1,1 0 0,-1-1-1,1 1 1,-1 0 0,1 0 0,-1 0-1,1 0 1,-1 0 0,1 1-1,-1-1 1,1 0 0,-1 0 0,1 0-1,-1 0 1,1 1 0,-1-1-1,1 0 1,-1 0 0,1 1 0,-1-1-1,1 0 1,-1 1 0,0-1-1,1 0 1,-1 1 0,0-1-1,1 1 1,-1-1 0,0 1 0,1-1-1,-1 0 1,0 1 0,0-1-1,0 1 1,1-1 0,-1 2 0,-1 27 102,2 1-2067,0-30 1439,0 0 1,1 1 0,-1-1-1,0 0 1,1 0 0,-1 0 0,0 0-1,1 0 1,-1-1 0,0 1-1,1 0 1,-1-1 0,0 1-1,3-2 1,8-9-6372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1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44 14189,'0'0'9786,"9"5"-8863,-5-2-824,0-1 0,0 1 0,0-1-1,1 0 1,-1 0 0,1 0 0,0-1-1,0 1 1,-1-1 0,1-1 0,0 1-1,0-1 1,0 1 0,0-1 0,0-1-1,0 1 1,0-1 0,0 1 0,0-2-1,-1 1 1,1 0 0,0-1 0,-1 0-1,1 0 1,-1 0 0,0-1 0,6-3 0,-9 5-98,0 1 0,-1-1 0,1 1 1,0-1-1,0 0 0,0 0 1,0 1-1,-1-1 0,1 0 1,0 0-1,-1 0 0,1 0 1,-1 0-1,1 0 0,-1 0 1,1 0-1,-1 0 0,0 0 0,1 0 1,-1 0-1,0 0 0,0 0 1,0 0-1,0 0 0,0 0 1,0 0-1,0-1 0,0 1 1,0 0-1,0 0 0,-1 0 1,1 0-1,0 0 0,-1 0 0,1 0 1,-1 0-1,1 0 0,-1 0 1,0 0-1,1 0 0,-1 1 1,0-1-1,0 0 0,1 0 1,-1 1-1,0-1 0,0 0 1,0 1-1,0-1 0,0 1 0,0-1 1,0 1-1,0 0 0,0-1 1,0 1-1,0 0 0,0 0 1,0-1-1,-1 1 0,0 0 1,-6 0-34,0 1 0,0-1 1,0 1-1,0 1 0,1-1 1,-1 1-1,0 1 0,1-1 1,0 1-1,-1 1 0,-9 5 1,13-6 24,0 0-1,0-1 1,0 1 0,0 1 0,1-1 0,0 0 0,0 1 0,0 0 0,0 0 0,0 0 0,1 0 0,-1 0 0,1 0 0,0 1 0,1-1-1,-1 1 1,1-1 0,0 1 0,0-1 0,0 8 0,1-10-24,0 0 0,0 0 0,1 0 1,0 0-1,-1 0 0,1 1 0,0-1 0,0-1 0,0 1 0,0 0 1,0 0-1,0 0 0,1 0 0,-1-1 0,0 1 0,1-1 0,0 1 1,-1-1-1,1 0 0,0 1 0,0-1 0,-1 0 0,1 0 0,0 0 0,0 0 1,0-1-1,0 1 0,1-1 0,-1 1 0,0-1 0,0 1 0,4-1 1,5 1-574,1 1 1,-1-2-1,1 0 1,23-2-1,-22-1-488,1 0-1,-1-1 0,0 0 1,0-1-1,21-11 1,18-15-5250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1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16656,'-8'6'1900,"-9"7"-906,0 1 0,1 1 0,1 0-1,-19 24 1,28-31-826,0 0-1,1 0 1,0 1 0,0 0-1,1 0 1,0 0 0,1 1-1,0-1 1,0 1-1,1 0 1,0 0 0,0 19-1,3 5-153,10 56-1,-6-135 488,0-35-1402,24 81-339,-13 1 1347,1-1 0,0 0 0,0-1 0,28-5 0,-36 1-29,1 0-1,-1-1 1,0 0 0,-1-1 0,1 0-1,-1 0 1,0-1 0,0 0 0,-1 0 0,0-1-1,-1 0 1,1-1 0,-1 1 0,-1-1-1,0 0 1,0 0 0,-1-1 0,0 1-1,0-1 1,-1 0 0,-1 0 0,3-14-1,-5 23-86,0 0 0,0 1 0,1-1 0,-1 1 0,0-1 0,0 1 0,0-1 0,0 0 0,0 1 0,0-1 0,0 1 0,0-1 0,0 0 0,0 1 0,-1-1 0,1 1-1,0-1 1,0 0 0,0 1 0,-1-1 0,1 1 0,0-1 0,-1 1 0,1-1 0,0 1 0,-1 0 0,1-1 0,-1 1 0,1-1 0,-1 1 0,1 0 0,-1-1 0,0 0 0,-20 8-197,-18 26 111,36-31 97,-12 16 157,-27 39 0,39-53-132,1 0 1,-1 0-1,1 0 0,0 0 0,0 0 1,1 1-1,-1-1 0,1 1 1,0-1-1,0 1 0,0-1 0,1 1 1,0 0-1,0-1 0,0 1 1,0 0-1,2 6 0,-1-10-8,-1 1 1,1-1-1,0 1 0,1-1 1,-1 0-1,0 1 0,0-1 1,0 0-1,1 0 0,-1 0 0,1 0 1,-1 0-1,1 0 0,-1 0 1,1-1-1,0 1 0,-1 0 1,1-1-1,0 1 0,-1-1 0,1 0 1,2 0-1,46 2 318,-39-2-274,0-1-116,0 0 0,0 0 0,0-2 0,-1 1 0,1-1 0,-1-1 1,0 0-1,12-6 0,18-6-133,-33 55 1269,-5-36-1040,0-1-1,0 1 0,0 0 1,0-1-1,1 1 0,-1-1 1,1 0-1,-1 0 0,1 0 1,0 0-1,0-1 0,0 1 1,0-1-1,0 1 0,0-1 1,1 0-1,-1 0 0,0-1 1,0 1-1,4 0 0,12 1 80,-1-1 1,29-2-1,-23 1-155,115-16-416,-99 30-287,-14-15-2513,-4-11-3715,-5-4-2031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2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14894,'0'0'8648,"31"53"-11627,-11-35-3010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2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15855,'0'0'7858,"-2"9"-7089,-1 10-604,1 1 1,1 0-1,0 0 1,2 0-1,0 0 1,6 28-1,1-11-184,-2 0-1,-2 1 1,-2 0-1,-1 0 0,-6 54 1,4-85 10,0 0-1,-1 0 1,0 0 0,0 0-1,0 0 1,-7 11 0,8-16 52,0 0 0,0 0 1,0-1-1,-1 1 0,1 0 1,0-1-1,-1 1 0,1-1 0,-1 1 1,0-1-1,1 0 0,-1 0 1,0 0-1,0 0 0,1 0 0,-1 0 1,0 0-1,0 0 0,0-1 1,0 1-1,0-1 0,0 1 1,0-1-1,-1 0 0,1 0 0,0 0 1,0 0-1,-2-1 0,2 0-16,1 1-1,0-1 0,0 0 1,-1 0-1,1 0 0,0 0 1,0 0-1,0 0 0,0 0 1,1 0-1,-1-1 0,0 1 1,0 0-1,1 0 0,-1-1 1,0 1-1,1-1 0,0 1 1,-1 0-1,1-1 0,0 1 1,0-1-1,-1 1 0,1-2 1,-2-44 67,2 41-89,0-8-61,1 0 0,0 1 0,1-1 0,0 0 0,1 0 0,0 1 0,1 0 0,9-20 0,-9 25 43,1 0-1,-1 1 1,1 0-1,1 0 1,-1 1-1,1-1 1,0 1-1,0 0 0,1 1 1,0-1-1,0 1 1,0 1-1,1 0 1,0 0-1,10-4 1,6 0-680,0 2 1,1 0 0,0 2 0,35-2-1,-47 5-570,23-4-4428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4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127 139 12396,'0'0'10906,"-11"-6"-10340,4 2-519,4 2-24,-1-1-1,1 1 0,-1 0 1,0 1-1,0-1 1,0 1-1,0-1 0,-7 0 1,9 2-16,0 0 0,0 0 1,0 1-1,0-1 0,0 0 0,0 1 1,0 0-1,0-1 0,0 1 0,0 0 1,0 0-1,0 0 0,1 0 0,-1 0 1,0 1-1,1-1 0,-1 0 1,1 1-1,-1-1 0,1 1 0,0 0 1,-1-1-1,1 1 0,0 0 0,-1 2 1,-1 0 0,0 1 0,1-1 1,-1 1-1,1 0 0,0 0 1,1 0-1,-1 0 0,1 0 1,0 0-1,0 0 0,0 0 1,1 1-1,-1-1 0,2 0 1,0 11-1,0-15 3,0 0-1,0 0 1,0 0-1,1 0 1,-1 0-1,0 0 1,0 0-1,1 0 1,-1 0 0,1-1-1,-1 1 1,1-1-1,-1 1 1,1-1-1,-1 1 1,1-1-1,-1 0 1,1 0 0,-1 0-1,1 0 1,0 0-1,-1 0 1,1 0-1,-1 0 1,1-1-1,-1 1 1,1-1-1,2 0 1,44-16 521,-32 7-338,0-1-1,0-1 0,-2-1 0,1 0 1,-2-1-1,0 0 0,0-1 0,-1 0 1,10-20-1,-30 73-448,5-17 131,0-12 116,1 1 0,0 0 0,1 0 0,0-1 0,0 1 0,1 0 0,2 16 0,-1-25-18,-1 0 0,1 0 0,-1 0 0,1 0 0,-1 0 0,1 0 0,0-1 0,0 1 0,-1 0 0,1 0 0,0 0 0,0-1 0,0 1 0,0-1 0,0 1 0,0 0 0,0-1 0,0 1 0,0-1 0,0 0 1,0 1-1,0-1 0,0 0 0,0 0 0,1 0 0,-1 0 0,0 0 0,0 0 0,0 0 0,0 0 0,0 0 0,0 0 0,1-1 0,-1 1 0,2-1 0,1 0-278,1 0 0,-1-1-1,1 1 1,-1-1 0,0 0 0,1 0-1,4-4 1,5-7-1330,-1-1 0,-1 0 0,0 0 0,-1-1-1,0-1 1,-1 0 0,-1 0 0,10-26 0,-56 123 9609,37-80-7940,-1-1 0,1 1-1,0 0 1,-1 0-1,1 0 1,0 0 0,0 0-1,0 0 1,0-1 0,0 1-1,0 0 1,0 0-1,0 0 1,0 0 0,0 0-1,0 0 1,0 0-1,1-1 1,-1 1 0,0 0-1,1 0 1,-1 0-1,1 0 1,-1-1 0,1 1-1,-1 0 1,1 0-1,-1-1 1,1 1 0,0-1-1,-1 1 1,1 0-1,0-1 1,0 1 0,-1-1-1,2 1 1,41 18 1237,-14-6-878,-13-4-347,0 1 0,0 1 0,-1 1 0,25 25 0,-36-34-12,-1 1 0,0 0 1,0 0-1,0 0 0,0 0 0,-1 0 0,1 1 0,-1-1 0,0 1 1,0-1-1,-1 1 0,1 0 0,-1 0 0,0 0 0,-1 0 0,1 0 1,-1 0-1,0 0 0,0 0 0,-1 0 0,1 0 0,-1 0 0,-3 9 1,3-11 159,-1 0 1,0 1 0,0-1 0,0-1 0,-1 1 0,1 0-1,-1 0 1,1-1 0,-1 0 0,0 1 0,0-1 0,0 0-1,0 0 1,0-1 0,-1 1 0,1-1 0,0 1 0,-7 0-1,8-1-97,-1 0-1,1-1 0,0 1 0,0-1 1,0 1-1,-1-1 0,1 0 1,0 0-1,-1 0 0,1-1 0,0 1 1,0 0-1,0-1 0,-1 1 0,1-1 1,0 0-1,0 0 0,0 0 0,0 0 1,0 0-1,0 0 0,0-1 0,1 1 1,-1 0-1,0-1 0,1 0 0,-1 1 1,1-1-1,-1 0 0,1 0 0,-1-2 1,-1-2-289,1 0-1,0-1 1,0 1 0,0-1 0,1 0 0,0 1 0,1-1 0,-1 0 0,1 0 0,1 1-1,-1-1 1,1 0 0,0 1 0,1-1 0,0 0 0,0 1 0,0 0 0,0-1 0,1 1-1,0 0 1,1 0 0,-1 0 0,1 1 0,0 0 0,1-1 0,-1 1 0,1 1 0,0-1-1,6-4 1,81-50-2479,-59 39 483,38-29-1,-61 41 2145,0-2 0,0 1 0,16-22 0,-25 30 192,1-1 0,-1 1 0,0-1 1,0 1-1,0-1 0,0 1 0,-1-1 0,1 0 1,0 1-1,-1-1 0,1 0 0,-1 0 1,1 1-1,-1-1 0,0 0 0,0 0 0,0 1 1,0-4-1,-1 4-29,1 0 1,-1 0 0,1 0-1,-1 0 1,1 0-1,-1 1 1,0-1 0,1 0-1,-1 0 1,0 1-1,0-1 1,1 1 0,-1-1-1,0 1 1,0-1-1,0 1 1,0-1 0,0 1-1,0 0 1,0-1-1,0 1 1,0 0 0,-2 0-1,-1-1-23,0 1 0,0 0 0,0 0 0,0 1 0,0-1 0,0 1 0,0 0 0,0 0 0,0 0 0,0 0 0,1 1 0,-1 0 0,0 0 0,1 0 0,-5 3 0,2 0-35,1 0 0,-1 0 0,1 1 0,0 0 0,1 0 0,-1 0 0,1 1 0,1-1 0,-1 1 0,1 0 0,0 0 0,0 0 0,1 1 0,0-1 0,1 1 0,-1-1 0,1 16 0,1-22-54,0 1 0,0-1-1,0 1 1,1-1 0,-1 0-1,1 1 1,-1-1 0,1 1 0,-1-1-1,1 0 1,0 1 0,0-1 0,0 0-1,0 0 1,0 0 0,0 0 0,0 1-1,0-2 1,0 1 0,0 0 0,0 0-1,2 1 1,1 0 23,0 0 1,1-1-1,-1 1 1,0-1-1,1 0 0,-1 0 1,7 0-1,4 0 50,-1-1 0,0 0 0,28-5 0,-24 0-113,1 0 0,-1-2-1,-1 0 1,1-2 0,23-14 0,15-7-47,-55 30 82,0-1 1,0 0 0,0 1 0,-1-1-1,1 1 1,0-1 0,0 1 0,0-1-1,0 1 1,0 0 0,0-1 0,0 1-1,0 0 1,0 0 0,0 0 0,0 0-1,0 0 1,0 0 0,0 0 0,0 0-1,0 0 1,0 0 0,0 1 0,0-1-1,0 0 1,0 1 0,0-1 0,0 1-1,1 0 1,0 25 1212,-3-23-1050,1 0 0,-1 0 0,1-1 0,0 1 0,1 0 0,-1 0 0,0 0 0,1 0 0,-1 0 0,2 3 1,0-5-123,0 0 1,-1 0 0,1 0 0,0 0 0,0 0 0,-1-1 0,1 1 0,0-1 0,0 1-1,0-1 1,0 0 0,0 0 0,-1 0 0,1 0 0,0 0 0,2-1 0,34-2 318,-25 0-340,-1 0-1,0-2 1,0 1-1,12-7 1,-14 6-72,1 0-1,0 0 1,0 2 0,22-6-1,-19 18-317,-2 1 425,-7-9-191,-1 0-1,1 0 1,0-1 0,0 1 0,0-1 0,-1 0-1,1 0 1,0-1 0,0 1 0,0-1 0,-1 0-1,1-1 1,7-2 0,-8 2-750,0 0 0,0 0 0,0-1 0,0 1 0,0-1 0,-1 0 0,1 0 0,5-7 0,8-12-7883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4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10634,'-5'5'4388,"-1"3"-2210,6-1-1377,0 1-705,8 3 32,8 0-961,8-2-3010,3-1-1090,-1-3-2754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4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9865,'0'0'13213,"-9"3"-12695,6-3-530,-34 12 519,36-11-507,-1-1 0,1 1 0,-1 0-1,1-1 1,-1 1 0,1 0 0,-1 0 0,1 0-1,0 0 1,0 0 0,-1 0 0,1 1 0,0-1 0,0 0-1,0 1 1,1-1 0,-1 0 0,0 1 0,0-1 0,1 1-1,-1-1 1,1 1 0,-1 2 0,1-2-135,1 0 0,0-1 1,0 1-1,0 0 0,0-1 1,0 1-1,0-1 0,1 0 1,-1 1-1,0-1 0,1 0 0,-1 0 1,1 0-1,-1 0 0,1 0 1,-1 0-1,1 0 0,0-1 1,0 1-1,-1 0 0,1-1 0,0 0 1,2 1-1,50 11-2401,-49-11 2294,130 22-724,-135-23 1029,0 0 1,-1 0-1,1 0 1,0 0-1,0 1 1,-1-1-1,1 0 1,0 0-1,0 0 1,-1 0-1,1 1 1,0-1-1,0 0 1,0 0-1,0 1 1,-1-1-1,1 0 1,0 0-1,0 1 1,0-1-1,0 0 1,0 0-1,0 1 1,0-1-1,-1 0 1,1 0-1,0 1 1,0-1-1,0 0 1,0 1-1,0-1 1,0 0-1,1 0 1,-1 1-1,0-1 1,0 0-1,0 1 1,0-1-1,0 0 1,0 0 0,0 1-1,1-1 1,-1 0-1,0 0 1,0 1-1,0-1 1,0 0-1,1 0 1,-1 0-1,0 0 1,0 1-1,1-1 1,-1 0-1,0 0 1,0 0-1,1 0 1,-1 0-1,0 0 1,0 1-1,1-1 1,-1 0-1,0 0 1,1 0-1,-1 0 1,-21 10 1001,20-9-1027,-17 6 287,-5 3-471,-1-1 1,-33 7-1,56-15-272,1-2 309,0 1 0,0 0 0,0 0 0,0 0 0,0 0 0,0 0-1,0 0 1,0 0 0,1-1 0,-1 1 0,0 0 0,0 0 0,0 0 0,0 0 0,0 0 0,0-1-1,0 1 1,0 0 0,0 0 0,0 0 0,0 0 0,-1 0 0,1-1 0,0 1 0,0 0 0,0 0 0,0 0-1,0 0 1,0 0 0,0 0 0,0 0 0,0-1 0,0 1 0,0 0 0,0 0 0,-1 0 0,1 0 0,0 0-1,0 0 1,0 0 0,0 0 0,0 0 0,0 0 0,-1 0 0,1 0 0,0 0 0,0-1 0,0 1-1,0 0 1,0 0 0,0 0 0,-1 0 0,1 0 0,0 0 0,0 0 0,0 0 0,0 1 0,-1-1 0,12-16-6137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5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11563,'0'0'3086,"0"10"-663,0-5-2157,4 114 3845,-2-102-3976,1 1 0,0-1 1,1 0-1,1 0 1,9 21-1,-11-29-245,-1-3-252,0-1 0,1 1 0,-1-1 0,1 0 0,0 1 0,0-1 0,1 0 0,-1-1 0,1 1 0,0-1 0,0 0 0,1 1 0,9 5 0,-13-9-1565,-7-19-3056,-11-1 3748,-25-16 3824,27 24-1848,2 0 227,-33-29 2568,44 38-3194,0-1 0,-1 1 1,1-1-1,0 1 1,1-1-1,-1 0 1,0 0-1,1 0 1,0 0-1,-1 0 1,1 0-1,0 0 1,1 0-1,-2-6 1,2 8-313,1 0 0,-1 0 0,0 0 0,1 0 0,-1 0 1,1 1-1,-1-1 0,1 0 0,0 0 0,-1 0 0,1 1 1,0-1-1,-1 0 0,1 1 0,0-1 0,0 0 0,0 1 0,-1-1 1,1 1-1,0-1 0,0 1 0,0 0 0,0-1 0,0 1 0,0 0 1,0 0-1,0-1 0,0 1 0,1 0 0,37-3 512,-32 3-515,109-6-3235,-73 0-2648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02:57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0 259 12716,'10'3'-94,"-1"-1"1,1 0-1,-1 0 0,1-1 1,0-1-1,0 0 0,-1 0 1,17-3-1,13 1 94,419-13-448,6-1-295,-198 17 701,909-24-17,1044-62 208,-2134 83-149,1390-8 101,353-11 54,291-24 6,157 15-474,-1338 13 412,973 36 50,587-9-533,-232 35 1340,-1227 16-863,141 11 364,-1151-70-639,83 10 476,-100-11-679,0 2 1,0 0 0,-1 0-1,1 1 1,-1 0-1,16 9 1,-22-8-3892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5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14798,'0'0'7741,"-9"2"-6957,0 1-784,0 1 0,0 0 0,0 0 0,1 1 0,-1 0 0,1 1 0,-13 11 0,16-13-10,1 0 1,0 0 0,0 0-1,0 1 1,1-1-1,-1 1 1,1 0-1,0 0 1,1 0-1,-1 0 1,1 1-1,0-1 1,0 1-1,1-1 1,-1 1-1,1 0 1,0 5 0,1-10 4,0 0 1,0 1 0,0-1 0,0 0-1,1 0 1,-1 0 0,0 0 0,1 0 0,-1 0-1,1 0 1,-1 0 0,1 0 0,-1 0-1,1 0 1,0 0 0,0 0 0,-1 0 0,1-1-1,0 1 1,0 0 0,0 0 0,0-1-1,0 1 1,1 0 0,33 7 59,-20-7-1,0-2 0,29-4 1,40-18-1098,-4-11-4166,-31 11-2227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5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14958,'0'0'7058,"-4"11"-6429,-8 31-30,2 0 0,1 1 0,3 0 0,1 1-1,2 47 1,6-54-510,5-30 141,5-20 150,6-32 250,-7 11-3605,0 15-5618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6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10122,'0'0'14584,"-2"9"-14402,-2 20-38,-3 46 0,8-74-135,-1 0 0,0 0 0,1 0 1,-1 0-1,1 0 0,0-1 0,-1 1 1,1 0-1,0 0 0,-1 0 0,1-1 1,0 1-1,0 0 0,0-1 0,0 1 0,0 0 1,0-1-1,0 1 0,0-1 0,0 0 1,0 1-1,0-1 0,0 0 0,0 0 0,0 1 1,0-1-1,0 0 0,0 0 0,0 0 1,0 0-1,0-1 0,0 1 0,1 0 0,-1 0 1,0-1-1,0 1 0,1-1 0,45-11 361,19-28-260,-52 30-143,0 1 1,0 1-1,29-12 0,-43 19 24,1 1-1,-1 0 0,1 0 1,-1 0-1,1 0 1,-1 0-1,1 0 0,-1-1 1,1 1-1,-1 0 0,1 1 1,-1-1-1,1 0 1,-1 0-1,1 0 0,-1 0 1,1 0-1,-1 0 1,0 0-1,1 1 0,-1-1 1,1 0-1,-1 0 1,1 1-1,-1-1 0,0 0 1,1 1-1,-1-1 1,0 0-1,1 1 0,-1-1 1,0 1-1,1-1 1,-1 0-1,0 1 0,0-1 1,0 1-1,1-1 0,-1 1 1,0-1-1,0 1 1,0 0-1,3 32 302,-3-30-230,-1 0-1,1 0 1,0 0 0,0 0-1,0 0 1,1 0-1,-1 0 1,1 0 0,0 0-1,-1 0 1,1 0-1,0-1 1,1 1 0,-1 0-1,4 4 1,-2-5-32,1 0 0,0-1-1,-1 1 1,1-1 0,0 0 0,0 0 0,0 0 0,0-1-1,0 1 1,0-1 0,0 0 0,0 0 0,0-1-1,0 1 1,0-1 0,0 0 0,6-2 0,9-3 158,-1-1 0,24-13 0,-19 9-131,-19 9-111,1 0-1,0 0 0,0 0 0,0 0 0,0 1 0,0 0 1,1 0-1,-1 0 0,0 1 0,7-1 0,-10 3-817,5 1-1133,-1-5-4295,1-8-639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6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7495,'0'0'2947,"68"44"-3748,-37-35-3331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7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171 180 11723,'0'0'3908,"-10"2"-1362,-6 1-2114,2 1-1,-1 1 0,0 0 1,1 1-1,-15 8 1,24-11-281,0 0 1,0 1 0,0-1 0,0 1 0,1 0 0,0 0 0,0 0-1,-6 9 1,8-11-94,1 1 1,-1-1-1,1 1 0,0-1 0,0 1 1,0 0-1,1 0 0,-1-1 0,1 1 0,-1 0 1,1 0-1,0-1 0,0 1 0,0 0 1,0 0-1,1 0 0,-1-1 0,1 1 0,1 4 1,-1-5-47,1 0 1,-1 0-1,1 0 1,-1 0-1,1 0 0,0-1 1,0 1-1,0-1 1,0 1-1,0-1 1,0 0-1,0 1 1,0-1-1,0 0 1,0-1-1,1 1 1,-1 0-1,0-1 1,1 1-1,-1-1 0,1 1 1,-1-1-1,0 0 1,4-1-1,2 2 38,0-1-1,0-1 0,0 0 0,0 0 1,0 0-1,9-4 0,-5 0-93,-1-2 0,0 1 0,0-2 0,0 1 0,-1-1 0,0-1 0,-1 0 0,0 0 0,0-1 0,-1 0 0,0-1 0,-1 0 0,0 0 0,-1 0 0,7-17 0,-14 18-363,-9 17 359,-10 16 225,18-21-161,1 0 0,0 0-1,0 0 1,0 0 0,0 0-1,0 0 1,0 0 0,1 0 0,-1 0-1,0 0 1,1 1 0,0-1-1,0 0 1,0 0 0,0 1 0,0-1-1,0 0 1,0 0 0,1 4-1,0-5 11,0 0 0,0 0 0,0 0-1,0 0 1,0 0 0,0 0 0,0 0-1,1 0 1,-1 0 0,0-1 0,0 1-1,1 0 1,-1-1 0,0 1 0,1-1-1,-1 1 1,0-1 0,1 0 0,-1 0-1,1 0 1,-1 0 0,2 0 0,5 0 93,0-1 1,-1 1-1,1-2 1,-1 1-1,1-1 0,-1 0 1,0-1-1,0 0 1,0 0-1,8-5 1,3-4-45,0-2 0,-1 0 0,-1-2 0,22-23 0,-29 28-98,0 0 1,-1-1-1,0 0 0,-1 0 0,0-1 0,-1 0 0,9-26 0,-15 25-149,-11 18 182,-10 18-88,2 2 299,1 1 1,-30 53-1,42-65-132,0 0 1,0 0-1,1 1 0,1-1 1,0 1-1,1 0 0,1 0 1,-1 23-1,2-35-79,1-1 1,0 1-1,0-1 0,0 1 1,0-1-1,0 1 0,0-1 1,0 1-1,0-1 0,0 1 1,1-1-1,-1 1 0,1-1 1,-1 1-1,1-1 0,0 0 1,-1 1-1,1-1 0,0 0 1,0 0-1,0 1 0,0-1 1,0 0-1,0 0 0,0 0 1,0 0-1,0 0 0,1-1 1,-1 1-1,0 0 0,1 0 1,-1-1-1,0 1 0,1-1 1,-1 1-1,1-1 0,-1 0 1,1 1-1,-1-1 0,1 0 1,-1 0-1,1 0 0,-1 0 1,1 0-1,1-1 0,2 0 20,0-1-1,0 1 1,0-1-1,-1 0 1,1 0-1,-1-1 1,1 1 0,-1-1-1,0 0 1,0 0-1,0-1 1,4-4-1,-3 3-18,-1 0 0,0-1-1,0 0 1,0 1 0,-1-1-1,0 0 1,0-1 0,0 1-1,-1-1 1,0 1 0,0-1-1,1-7 1,-3 13-112,5 14-246,0-8 357,1 1 1,-1-2-1,1 1 1,0-1 0,0 0-1,1 0 1,-1 0 0,1-1-1,0 0 1,0 0-1,0-1 1,0 0 0,0 0-1,0-1 1,1 0-1,-1 0 1,9 0 0,-10-1 0,-1 0 0,1 0 0,0-1 0,0 0 0,-1 0 0,1 0 1,-1 0-1,1-1 0,-1 0 0,8-4 0,-10 4-12,-1 1 1,1-1-1,-1 0 0,1 0 1,-1 0-1,0 0 0,0-1 0,0 1 1,0-1-1,0 1 0,0-1 0,-1 0 1,1 1-1,-1-1 0,0 0 1,0 0-1,0 0 0,0 0 0,0-6 1,-1 9-12,1-1 0,-1 0 1,0 0-1,0 1 0,0-1 1,0 0-1,0 0 1,-1 1-1,1-1 0,0 0 1,0 0-1,0 1 0,-1-1 1,1 0-1,0 1 0,-1-1 1,1 0-1,-1 1 1,1-1-1,0 0 0,-1 1 1,0-1-1,1 1 0,-1-1 1,1 1-1,-1-1 0,0 1 1,0-1-1,-26-4-326,22 5 290,0 1 1,0-1 0,0 1 0,0 0 0,0 1 0,0-1-1,0 1 1,1 0 0,-6 2 0,7-2 28,1 0 1,-1 0-1,1 0 1,0 1-1,-1-1 1,1 0-1,0 1 1,0 0-1,0-1 1,1 1-1,-1 0 1,1 0-1,-1 0 1,1 0-1,0 0 1,0 0-1,0 0 1,1 0-1,-1 1 1,1-1-1,0 0 1,0 0-1,0 1 1,0-1-1,0 0 1,1 0-1,0 1 1,-1-1-1,1 0 1,2 3-1,-2-3-241,0-1 0,1 1 0,-1-1-1,1 0 1,0 1 0,0-1-1,0 0 1,0 0 0,4 2 0,-3-2-406,0 0-1,1 0 1,-1 0 0,1-1 0,-1 1 0,1-1 0,-1 0 0,6 1 0,29 1-10390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7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9 13261,'0'0'10025,"-11"-2"-9475,4 0-546,-1 0 0,0 1 0,1 0 0,-1 1 0,0 0 0,0 0 0,1 0 1,-1 1-1,0 0 0,1 1 0,-1-1 0,0 2 0,1-1 0,0 1 0,0 0 0,-11 6 0,-28 29 708,43-36-635,1 1 0,0-1 0,-1 1 0,1 0 0,0-1 0,1 1 0,-1 0 0,0 0 0,1 1 0,0-1 0,0 0 0,0 0 0,0 0 0,0 1 0,0 3-1,1-6-70,1 0-1,-1 0 0,0 0 0,1 1 0,-1-1 1,1 0-1,0 0 0,-1 0 0,1 0 0,-1 0 1,1-1-1,0 1 0,0 0 0,0 0 0,0 0 1,-1-1-1,1 1 0,0 0 0,0-1 0,0 1 1,1-1-1,-1 1 0,0-1 0,0 1 0,0-1 1,0 0-1,0 0 0,0 1 0,0-1 0,3 0 1,44 2 43,-39-2-158,14 0-1426,0 0-1,0-2 1,0 0 0,35-10-1,-12-5-5430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8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11851,'0'0'1837,"-10"10"138,1-2-1489,0 0 0,1 1 0,0 0 1,0 0-1,1 1 0,0 0 0,1 0 0,0 1 1,1-1-1,0 1 0,0 1 0,-4 16 0,7-17-106,0 1-1,0-1 1,2 0-1,-1 1 1,1-1-1,3 20 1,-3-28-347,1-1 0,-1 0 1,1 0-1,0 1 1,0-1-1,0 0 1,0 0-1,1 0 1,-1 0-1,0 0 1,1-1-1,-1 1 1,1 0-1,0-1 0,0 1 1,-1-1-1,1 1 1,0-1-1,0 0 1,0 0-1,1 0 1,-1 0-1,0 0 1,0 0-1,0-1 1,1 1-1,-1-1 0,0 1 1,1-1-1,-1 0 1,0 0-1,1 0 1,-1 0-1,0 0 1,1-1-1,-1 1 1,0-1-1,5-1 1,2-1 53,0 0 0,-1-1 0,1 0 0,-1-1 1,1 1-1,-1-1 0,-1-1 0,1 0 0,7-8 1,-7 8-92,-1 0 0,0 0 0,1 0 0,0 1 1,1 0-1,-1 0 0,1 1 0,12-4 1,-20 8 0,-1 0 1,1 0-1,-1 0 1,1 0 0,-1-1-1,0 1 1,1 1-1,-1-1 1,1 0-1,-1 0 1,1 0 0,-1 0-1,0 0 1,1 0-1,-1 0 1,1 1-1,-1-1 1,0 0 0,1 0-1,-1 0 1,0 1-1,1-1 1,-1 0-1,0 1 1,1-1 0,-1 0-1,0 1 1,0-1-1,1 0 1,-1 1-1,0-1 1,0 0-1,1 1 1,2 20 162,-8 26 187,4-42-366,1-4-9,-1 0 0,1 0-1,0 1 1,-1-1 0,1 0 0,0 0-1,0 0 1,0 1 0,0-1-1,0 0 1,0 0 0,0 0-1,0 1 1,0-1 0,1 0-1,-1 0 1,0 0 0,1 0-1,-1 1 1,1-1 0,0 0-1,-1 0 1,1 0 0,0 0 0,-1 0-1,1 0 1,0-1 0,0 1-1,0 0 1,0 0 0,0 0-1,0-1 1,0 1 0,0-1-1,0 1 1,0-1 0,0 1-1,0-1 1,1 1 0,-1-1 0,2 0-1,3 0-749,1 0 0,-1-1 0,0 0-1,0 0 1,0-1 0,0 1 0,7-4-1,23-8-6433,2-2-5285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8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24 12043,'0'0'5414,"-8"2"-1923,0-1-2896,-56 12 2407,61-13-2884,0 1 1,0-1-1,0 1 1,1 0 0,-1 0-1,0 0 1,1 1-1,-1-1 1,1 1-1,-1-1 1,1 1 0,0 0-1,-1 0 1,1 0-1,0 0 1,0 0-1,1 1 1,-1-1 0,-2 4-1,4-5-123,0 0 1,1-1-1,-1 1 0,0 0 0,0 0 1,1 0-1,-1-1 0,1 1 0,-1 0 0,0-1 1,1 1-1,-1 0 0,1-1 0,0 1 1,-1-1-1,1 1 0,-1 0 0,1-1 0,0 0 1,-1 1-1,1-1 0,0 1 0,0-1 1,-1 0-1,1 0 0,0 1 0,0-1 1,0 0-1,-1 0 0,1 0 0,0 0 0,0 0 1,0 0-1,1 0 0,33 3-3,-32-3-4,15 0-96,0-2-1,0 0 1,0-1-1,0 0 1,-1-2-1,1 0 1,-1-1-1,32-16 1,12-3-250,-61 25 346,1-1 0,-1 1 0,1-1-1,0 1 1,-1 0 0,1 0 0,0-1 0,-1 1 0,1 0 0,0 0 0,0 0 0,-1-1 0,1 1 0,0 0 0,0 0 0,-1 0 0,1 0 0,0 1 0,0-1 0,-1 0 0,1 0-1,0 0 1,0 0 0,-1 1 0,1-1 0,0 0 0,-1 1 0,1-1 0,0 1 0,0 19 217,-2-19-192,1 1 1,0 0 0,-1-1-1,1 1 1,0 0-1,0-1 1,0 1-1,0 0 1,0-1 0,1 1-1,-1 0 1,0-1-1,1 1 1,-1 0-1,1-1 1,0 1 0,0-1-1,-1 1 1,1-1-1,1 2 1,68 43-674,-53-37 130,-2 0 0,1 1 0,20 18 0,-32-24 508,0 0-1,-1 0 1,1 0 0,-1 1 0,0-1 0,0 1 0,0 0 0,0 0 0,-1 0 0,0 0 0,0 0 0,0 1-1,-1-1 1,0 0 0,1 11 0,-1-4 46,0-1 0,-1 1 0,-1 0 1,1-1-1,-2 1 0,0-1 0,-6 20 0,7-27 71,-1-1 0,1 0 0,-1 1 0,0-1 0,0 0 0,-1 0-1,1 0 1,-1 0 0,1 0 0,-1-1 0,0 1 0,0-1 0,0 0 0,0 0 0,-1 0 0,1 0 0,0 0 0,-1-1 0,1 0-1,-1 1 1,0-1 0,1-1 0,-1 1 0,0 0 0,0-1 0,1 0 0,-5 0 0,6 0-78,1 0 1,-1 0-1,1 0 1,0 0-1,-1-1 1,1 1-1,0-1 1,-1 1-1,1-1 1,0 1-1,-1-1 1,1 0-1,0 1 1,0-1-1,0 0 1,0 0-1,0 0 1,0 0-1,0 0 1,0 0-1,0 0 1,0 0-1,0 0 1,1-1-1,-1 1 1,0 0-1,1-1 1,-1 1-1,1 0 1,0-1-1,-1 1 1,1 0-1,0-1 1,0 1-1,0-1 1,0 1-1,0 0 1,0-1-1,0 1 1,0-1-1,1 1 1,0-3-1,0-3-247,0 0 0,1 0 0,0-1 0,0 2-1,1-1 1,0 0 0,4-7 0,1 2-120,1 1 0,0 0 1,0 1-1,1 0 0,0 1 0,1 0 1,19-13-1,8-1 355,44-19 1,-43 24 338,44-30 1,-77 44-2,1-1-1,-1-1 1,0 1 0,-1-1 0,1-1 0,6-9-1,-11 15-299,0 0 0,-1 0 0,1 0 0,0 0 0,0 0-1,-1 0 1,1 0 0,-1 0 0,1 0 0,-1 0 0,1 0 0,-1 0-1,0 0 1,0-1 0,1 1 0,-1 0 0,0 0 0,0 0 0,0-1 0,0 1-1,-1 0 1,1 0 0,0 0 0,0 0 0,-1-1 0,1 1 0,-1 0-1,1 0 1,-1 0 0,1 0 0,-1 0 0,1 0 0,-1 0 0,0 0-1,0 0 1,0 0 0,1 0 0,-1 1 0,0-1 0,0 0 0,0 1-1,0-1 1,0 0 0,0 1 0,-1-1 0,1 1 0,0 0 0,0-1 0,0 1-1,0 0 1,0 0 0,-2-1 0,-3 0-61,0 1 0,0-1 0,0 1 0,0 0 0,0 0 0,0 1 0,0-1 0,0 1 0,0 1 0,1-1 0,-1 1 0,0 0 0,1 0 1,-1 1-1,1-1 0,-6 5 0,8-5 19,0 0 0,0 1 1,0-1-1,0 1 1,0-1-1,1 1 1,0 0-1,-1 0 0,1 0 1,0 1-1,0-1 1,0 0-1,1 1 1,-1-1-1,1 1 0,0-1 1,0 1-1,0 0 1,1 0-1,-1-1 0,1 1 1,0 0-1,0 0 1,0 0-1,0-1 1,2 7-1,-1-7 11,0 0 1,0 0-1,1 0 1,-1 0-1,1-1 0,0 1 1,0 0-1,0-1 1,0 1-1,0-1 0,1 0 1,-1 0-1,1 0 1,-1 0-1,1 0 1,0 0-1,0-1 0,0 1 1,0-1-1,0 0 1,0 0-1,5 1 0,5 1-862,1 0-1,0 0 0,27 0 0,4-3-5224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9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61 17777,'-7'4'6406,"20"-4"-5766,16 0-223,17-1 576,16-8-353,10-2-383,3 1-225,-2-2-769,-12 4-2338,-15 1-1025,-19 0-2850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9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8104,'0'0'14093,"66"9"-13837,-9-11-224,7-3 0,5 0-128,7-4-2562,-12-3-1474,-4-6-3363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04:32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0 306 13869,'0'0'320,"7"9"-1131,-4-5 793,0 0-1,1 0 1,-1-1-1,1 1 1,0-1-1,0 0 1,0 0 0,1 0-1,-1-1 1,0 1-1,1-1 1,0 0 0,0 0-1,-1-1 1,1 1-1,0-1 1,0 0-1,0-1 1,9 1 0,42 1-108,0-3 0,0-2 0,57-11 0,165-44-654,-258 53 724,87-16-78,0 4 1,2 5-1,-1 5 1,202 12-1,-180 4 445,-1-6 0,1-5-1,0-7 1,130-24 0,79-52-149,-210 48-3,228-35 0,-325 69-153,1 0-1,51 4 1,-72 0-86,1 1 1,-1 0 0,1 1 0,-1 0 0,0 1 0,0 1 0,0-1 0,-1 2 0,17 9 0,-4 3-649,-1 1 0,-1 1 0,-1 0 0,23 29-1,9 17-3632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9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7623,'0'0'11531,"11"61"-9961,-2-44-353,6 1-288,-4 1-417,-7 6-352,-4 3-64,-4 6 129,-22 5-1,-8 2-64,-9 2-96,3-7-1505,0-8-3236,9-8-12011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50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16816,'0'0'9139,"-2"10"-9390,-5 14 260,1 1 1,2-1-1,0 1 0,2 0 0,1 1 0,3 46 0,-2-71-9,1 0-1,-1 0 0,0 0 0,1 0 0,-1-1 0,1 1 1,-1 0-1,1 0 0,-1-1 0,1 1 0,-1 0 0,1-1 0,0 1 1,-1-1-1,1 1 0,0 0 0,0-1 0,-1 0 0,1 1 1,0-1-1,0 1 0,0-1 0,0 0 0,-1 0 0,1 0 1,0 1-1,0-1 0,0 0 0,0 0 0,0 0 0,0 0 1,0 0-1,0-1 0,-1 1 0,1 0 0,0 0 0,0 0 1,0-1-1,0 1 0,-1-1 0,1 1 0,0 0 0,0-1 1,0 0-1,-1 1 0,2-2 0,36-26 585,-11-1 263,0-1 0,38-59 0,-65 89-851,0-1 1,0 1-1,0 0 1,0 0-1,0 0 0,0 0 1,0-1-1,0 1 0,0 0 1,0 0-1,1 0 1,-1 0-1,0 0 0,0 0 1,0-1-1,0 1 1,0 0-1,0 0 0,0 0 1,1 0-1,-1 0 1,0 0-1,0 0 0,0 0 1,0 0-1,0-1 1,1 1-1,-1 0 0,0 0 1,0 0-1,0 0 0,0 0 1,1 0-1,-1 0 1,0 0-1,0 0 0,0 0 1,0 0-1,1 0 1,-1 0-1,0 1 0,0-1 1,0 0-1,0 0 1,0 0-1,1 0 0,-1 0 1,0 0-1,0 0 1,0 0-1,0 0 0,0 0 1,0 1-1,1-1 0,-1 0 1,0 0-1,0 0 1,0 0-1,0 0 0,0 1 1,0-1-1,0 0 1,0 0-1,0 0 0,0 0 1,0 0-1,0 1 1,0-1-1,4 22-137,-3 36 164,-1-52 24,0 106-800,31-149-2792,18-32-4238,-19 30 1355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51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6502,'0'0'7976,"-7"8"-5590,-8 8-155,-1 0 1,-34 25-1,45-37-2095,0 0-1,1 0 0,-1 0 1,1 1-1,0 0 1,1 0-1,-4 6 0,5-10-158,1 1 0,0 0 0,0-1 0,0 1-1,1 0 1,-1 0 0,0 0 0,1 0 0,-1 0 0,1 0-1,0 0 1,-1-1 0,1 1 0,0 0 0,0 0-1,0 0 1,1 0 0,-1 0 0,0 0 0,1 0 0,-1 0-1,1 0 1,0 0 0,-1 0 0,3 3 0,-2-4 34,0 0 1,0-1-1,0 1 1,0 0-1,1-1 1,-1 1-1,0 0 1,0-1-1,0 1 1,1-1-1,-1 0 1,0 1-1,1-1 1,-1 0-1,0 0 1,1 0-1,-1 0 1,0 0-1,1 0 1,-1 0-1,0-1 1,0 1-1,1 0 1,-1-1-1,0 1 1,0-1-1,1 1 1,-1-1-1,0 1 1,0-1-1,0 0 0,0 0 1,1-1-1,40-32 1065,-36 28-1048,45-34 321,-48 38-348,0 1-1,0-1 0,0 0 0,0 1 0,0-1 1,1 1-1,-1 0 0,0 0 0,1 0 0,-1 1 1,1-1-1,-1 1 0,1 0 0,-1 0 0,1 0 1,4 1-1,-6 0-2,0 0 1,-1 0-1,1 0 1,0 0 0,-1 0-1,1 1 1,-1-1-1,0 0 1,1 1-1,-1 0 1,0-1-1,0 1 1,0-1-1,0 1 1,0 0 0,0 0-1,0 0 1,-1-1-1,1 1 1,-1 0-1,1 0 1,-1 3-1,0-4 5,0 1 0,0-1 0,0 0 0,0 1 0,1-1 0,-1 1 0,0-1 0,1 0 0,-1 1 1,1-1-1,0 0 0,-1 1 0,1-1 0,0 0 0,0 0 0,-1 0 0,1 0 0,0 0 0,0 0 0,0 0 0,1 0 0,-1 0 0,0 0 0,0 0 0,0-1 0,1 1 0,-1 0 0,0-1 0,1 1 0,-1-1 0,0 0 0,1 1 0,-1-1 0,1 0 0,-1 0 0,0 0 0,1 0 0,-1 0 0,1 0 0,-1 0 0,0-1 0,3 1 0,6-3 63,0-1 1,0 0-1,0 0 0,-1-1 1,0 0-1,11-8 1,-12 7-71,0 1 0,1 0 0,0 0 1,0 1-1,0 0 0,0 1 0,0 0 1,1 0-1,10-1 0,-16 3-9,-1 1 0,1-1 0,-1 1 0,1 1 1,-1-1-1,1 0 0,0 1 0,-1-1 0,1 1 0,-1 0 0,0 0 0,1 1 0,-1-1 1,0 1-1,0-1 0,4 4 0,-2 0 13,0 0 0,-1 0 0,1 0 0,-1 1 0,-1 0 0,1-1 0,4 11 0,-8-15-17,1 0 0,0 1 0,0-1 0,0 0 0,-1 0 0,1 0 0,0 0 0,1 0 0,-1 0 0,0 0 0,0 0 0,0 0 0,0-1 0,1 1 0,-1 0 0,0-1 0,1 1-1,-1-1 1,1 0 0,-1 1 0,0-1 0,1 0 0,-1 0 0,1 0 0,-1 0 0,1 0 0,-1 0 0,0 0 0,1 0 0,-1 0 0,1-1 0,-1 1 0,0-1 0,2 0 0,7-3-369,-1 0 1,-1-1 0,1 0-1,9-7 1,0 1-1464,56-27-6281,-34 21 2546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52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109 283 7271,'0'0'11904,"-10"6"-9416,2 0-2075,1-1 49,-1 1 0,-1-1-1,1 0 1,-1-1 0,1 0 0,-1 0 0,-1-1 0,-12 3 0,27-7-529,-1-1 1,1 1 0,0-1-1,0 0 1,-1-1 0,1 1 0,-1-1-1,0 0 1,7-6 0,-8 6-85,1 0 0,0 0 0,0 0 1,0 0-1,0 1 0,1 0 1,-1-1-1,0 2 0,1-1 1,0 0-1,9-1 0,-14 4 134,1-1 0,-1 1 1,0-1-1,1 1 0,-1 0 0,1-1 0,-1 1 0,0 0 0,0-1 0,1 1 1,-1 0-1,0-1 0,0 1 0,0 0 0,0-1 0,0 1 0,0 0 0,0 0 1,0-1-1,0 1 0,0 0 0,0-1 0,0 1 0,-1 0 0,1-1 0,0 1 1,-1 0-1,-5 24 83,-9 9 83,9-22-53,1 0 0,0 0 1,1 1-1,-4 18 0,8-31-74,0 1-1,-1-1 1,1 1-1,0-1 0,0 1 1,0 0-1,0-1 1,0 1-1,0-1 0,0 1 1,0 0-1,0-1 1,0 1-1,0-1 0,1 1 1,-1-1-1,0 1 0,0 0 1,0-1-1,1 1 1,-1-1-1,0 1 0,1-1 1,-1 1-1,1-1 1,-1 0-1,0 1 0,1-1 1,-1 1-1,2 0 1,17-4 640,21-20 425,4-10-746,-1-3-1,-1-2 0,-2-1 1,-2-2-1,-2-2 0,-1-1 1,37-64-1,-70 104-361,0 1 0,0 0 0,0-1 0,-1 1 1,1-1-1,-1 1 0,0-1 0,0 0 0,0 0 0,1-6 0,-23 26-443,-17 27 457,-44 64-1,69-88 58,0 1 1,2 1-1,0-1 0,2 2 0,0-1 0,-6 28 0,14-48-46,1-1-1,0 1 0,-1-1 0,1 1 1,0-1-1,0 1 0,-1 0 1,1-1-1,0 1 0,0-1 0,0 1 1,0-1-1,0 1 0,0 0 1,0-1-1,0 1 0,0-1 1,0 1-1,0-1 0,0 1 0,0 0 1,1-1-1,-1 1 0,0-1 1,0 1-1,0-1 0,1 1 1,-1-1-1,0 1 0,1-1 0,-1 1 1,1-1-1,-1 0 0,0 1 1,1-1-1,-1 0 0,1 1 1,-1-1-1,1 0 0,-1 1 0,1-1 1,-1 0-1,1 0 0,0 0 1,-1 1-1,1-1 0,-1 0 1,1 0-1,-1 0 0,1 0 0,0 0 1,-1 0-1,1 0 0,-1 0 1,1 0-1,-1 0 0,1-1 1,0 1-1,-1 0 0,1 0 0,-1-1 1,1 1-1,-1 0 0,1 0 1,-1-1-1,1 1 0,-1 0 1,0-1-1,1 0 0,35-24 321,-22 13-358,0-2 0,-2 0 0,0 0 0,16-26 0,-27 39-30,-1 4 30,-1-1 0,0 1 1,-1 0-1,1 0 1,0 0-1,-1-1 1,1 1-1,-1-1 1,0 1-1,0-1 1,-3 2-1,-1 4 15,1-1 23,-1 0 0,1 1 0,0-1 0,1 1 0,-1 0 0,2 1 0,-1-1 0,1 1 0,0-1 0,1 1 0,-2 13 0,4-21 5,0-1 0,1 1 0,-1-1 0,0 0 0,0 1 0,0-1 0,1 1-1,-1-1 1,0 1 0,1-1 0,-1 0 0,0 1 0,1-1 0,-1 0 0,0 1 0,1-1 0,-1 0 0,1 1 0,-1-1 0,1 0 0,-1 0 0,0 0 0,1 1 0,-1-1 0,1 0 0,-1 0 0,1 0 0,-1 0 0,1 0 0,-1 0 0,1 0 0,-1 0-1,1 0 1,-1 0 0,1 0 0,-1 0 0,1 0 0,-1-1 0,1 1 0,-1 0 0,1 0 0,-1 0 0,1-1 0,-1 1 0,0 0 0,1-1 0,-1 1 0,1-1 0,24-12 417,21-30-268,-36 33-460,0 0 1,1 1-1,-1 0 0,2 0 0,-1 1 1,24-12-1,-35 20 293,0 0 1,1 0-1,-1 0 1,0 0 0,0 0-1,1 0 1,-1 0-1,0 0 1,0 0-1,1 0 1,-1 0-1,0 0 1,0 0 0,1 0-1,-1 1 1,0-1-1,0 0 1,1 0-1,-1 0 1,0 0-1,0 0 1,0 0 0,1 1-1,-1-1 1,0 0-1,0 0 1,0 0-1,0 1 1,1-1-1,-1 0 1,0 0 0,0 0-1,0 1 1,0-1-1,0 0 1,0 0-1,0 1 1,0-1-1,0 0 1,0 0 0,0 1-1,0-1 1,0 0-1,0 0 1,0 1-1,0-1 1,0 0-1,0 0 1,0 1 0,0-1-1,0 0 1,0 0-1,0 1 1,-1-1-1,-3 17-263,-17 19 404,-7 11 174,27-44-295,0 0 0,0 0 1,0-1-1,0 1 1,0 0-1,1 0 0,0 0 1,-1 0-1,1 0 1,0 0-1,0 0 0,0 0 1,1 0-1,1 5 1,-2-7-4,1 0 1,0-1-1,0 1 1,-1 0-1,1-1 1,0 1-1,0-1 1,0 1-1,0-1 1,0 0-1,-1 1 1,1-1-1,0 0 1,0 0-1,0 1 1,0-1-1,0 0 1,0 0 0,0 0-1,0 0 1,0 0-1,0-1 1,0 1-1,1 0 1,26-5 215,-11-2-211,0 0-1,0-2 0,25-15 0,22-12-285,-34 23 81,-52 48 85,19-30 166,1-1 1,-1 1-1,1 0 0,0-1 0,1 1 0,-1 0 0,1 0 1,0 0-1,0 1 0,0-1 0,1 9 0,0-14-33,0 1 1,1 0-1,-1-1 0,0 1 0,1 0 1,-1-1-1,1 1 0,-1-1 0,1 1 1,-1-1-1,1 1 0,-1-1 0,1 1 0,-1-1 1,1 0-1,0 1 0,-1-1 0,1 0 1,0 1-1,-1-1 0,1 0 0,0 0 0,-1 0 1,1 1-1,0-1 0,-1 0 0,1 0 1,0 0-1,0 0 0,-1 0 0,1-1 0,0 1 1,-1 0-1,1 0 0,0 0 0,0-1 1,31-7 1084,-9-6-996,-1-1 1,0-1-1,-2-1 0,0-1 0,0-1 0,20-26 0,-39 44-144,1-1-1,0 0 0,-1 1 0,0-1 0,1 0 1,-1 0-1,0 0 0,0 0 0,0 0 1,0-1-1,-1 1 0,1 0 0,0 0 0,-1 0 1,0-1-1,1 1 0,-1 0 0,0-4 0,-1 6 7,-1-1-1,1 1 0,-1-1 0,1 1 0,-1-1 0,1 1 0,-1 0 0,1 0 0,-1 0 0,1 0 0,0 0 0,-1 0 1,1 0-1,-1 0 0,1 1 0,-1-1 0,1 1 0,-1-1 0,1 1 0,0-1 0,-1 1 0,1 0 0,0 0 0,-2 0 1,2 0 27,0 0 0,0 0 0,0 0 0,1 0 0,-1 0 0,0 0 0,0 1 0,1-1 0,-1 0 0,1 0 0,-1 0 0,1 1 0,-1-1 0,1 0 0,0 1 0,-1-1 0,1 0 0,0 2 0,0-2 3,1 0 1,-1 0-1,0-1 1,1 1-1,-1 0 1,0-1-1,1 1 1,-1 0-1,1-1 0,-1 1 1,1-1-1,-1 1 1,1-1-1,0 1 1,-1-1-1,1 1 1,0-1-1,-1 0 1,1 1-1,0-1 1,0 0-1,1 1 1,2 0 16,-1 0 1,1-1 0,0 1 0,0-1-1,0 0 1,0 0 0,0-1-1,0 1 1,0-1 0,0 0-1,7-2 1,0-1-4,1 0 1,-1-1-1,0-1 1,-1 0-1,1 0 0,-1-1 1,0 0-1,-1-1 0,14-13 1,-23 20-15,0 1 1,0 0-1,0 0 1,1 0-1,-1 0 1,0-1-1,0 1 1,0 0-1,0 0 1,0-1-1,0 1 1,0 0-1,0 0 1,1-1-1,-1 1 1,0 0-1,0 0 1,0-1-1,0 1 1,0 0-1,0 0 1,0-1-1,0 1 1,-1 0-1,1 0 1,0 0-1,0-1 1,0 1-1,0 0 0,0 0 1,0-1-1,0 1 1,0 0-1,-1 0 1,1 0-1,0-1 1,0 1-1,0 0 1,-1 0-1,1 0 1,0-1-1,-14-1 37,-18 8-178,24-2 134,0 0 0,0 1 0,0 1 0,1-1 0,0 1 0,0 0 0,0 1 0,1 0 0,-9 11 0,12-15 8,0 1-1,1 0 1,-1-1 0,1 1 0,-1 0-1,1 0 1,1 0 0,-1 0 0,0 1-1,1-1 1,0 0 0,0 1 0,0-1 0,1 1-1,-1-1 1,1 1 0,0-1 0,1 1-1,-1-1 1,1 1 0,1 7 0,0-9 2,0-1 0,1 0 1,-1 1-1,0-1 0,1 0 0,-1 0 1,1 0-1,0 0 0,0-1 1,0 1-1,0-1 0,0 0 1,0 1-1,0-1 0,0-1 1,0 1-1,0 0 0,0-1 0,1 0 1,-1 1-1,0-1 0,1-1 1,4 0-1,-3 1-274,1 0 0,-1 0 0,1-1 0,-1 0 0,1 0 0,-1-1 0,1 1 0,-1-1 0,0-1 0,0 1 0,0 0 0,0-1 0,6-5 0,7-16-4071,-9-7-2412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52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74 19795,'-18'-25'4036,"-1"5"-1058,5 4-1152,10 6-641,4 8-512,9 6-5318,-3-4-3170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53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0 203 9257,'0'0'13164,"13"0"-12459,776-27 3090,-379 11-3746,779-87 127,-1058 82-118,112-15 252,-237 36 93,-13 2-80,-33 5-236,-57 5-4349,59-12-617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56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2297 361 10858,'0'0'604,"0"-10"623,-1 0-1124,-1 0 0,0 1 0,0 0 0,-1-1 0,-1 1 0,1 0 0,-1 0 0,-1 0 0,1 1-1,-2 0 1,1 0 0,-1 0 0,0 0 0,-1 1 0,0 0 0,0 0 0,-8-6 0,-14-5 6,-1 0 0,0 2 0,-1 1 0,-1 1 0,0 2 0,0 1 0,-1 2 0,-46-7 0,-29 1 129,-140-2 0,228 16-245,-775-3 217,734 9-133,1 3 0,1 2 0,-87 26 0,115-27 37,0 2-1,1 2 0,0 0 1,2 2-1,-1 2 1,2 0-1,0 1 1,-26 25-1,44-35-88,0 1-1,1 1 0,0-1 1,0 2-1,1-1 1,0 1-1,1 0 0,0 0 1,1 0-1,0 1 1,1 0-1,0 0 0,1 1 1,0-1-1,1 0 0,1 1 1,0 0-1,0-1 1,1 1-1,3 17 0,0-10-25,2 1-1,0-1 0,1 0 0,1-1 1,1 1-1,1-1 0,1-1 0,0 0 1,1 0-1,1-1 0,22 24 0,-2-8 38,0-2 0,2-1 0,1-2 0,2-1-1,60 33 1,-10-15-50,137 53 0,-90-50-18,269 58 0,-304-88 101,1-5 1,1-4-1,156-6 1,-194-9-7,0-2 1,-1-4 0,1-1-1,-2-4 1,-1-2-1,0-3 1,89-46 0,-68 23-10,-3-2 0,-1-4 0,-3-4 0,106-99 0,-147 123-88,57-72 0,-80 90 25,-1-1 0,0 0 0,-1 0 0,0-1 0,-2 0 0,0-1 0,0 1 0,5-28 0,-10 36-33,-1 0 0,1 0 1,-2 0-1,1 0 0,-1 0 0,0-1 1,0 1-1,-1 0 0,0 0 1,0 1-1,0-1 0,-1 0 0,0 1 1,-1 0-1,0-1 0,1 1 0,-2 1 1,1-1-1,-1 1 0,0-1 1,0 1-1,0 1 0,-10-8 0,-13-7-526,0 0-1,-2 2 0,-53-22 0,69 32 333,-303-123-5230,224 93 3223,-55-22-2161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57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1659 427 6822,'0'0'1623,"-5"-9"-955,-7-11-674,-1 1-1,-1 0 1,-1 1 0,-1 0 0,0 1 0,-2 1 0,1 1 0,-2 0 0,0 1-1,-1 1 1,-31-15 0,-22-8-106,-1 3-1,-85-24 1,101 38 503,0 2 0,0 4 0,-2 1 0,1 3 0,-91-1 0,119 10-212,-1 2 0,1 1 1,-1 1-1,1 2 0,0 1 0,1 2 1,0 1-1,0 1 0,1 1 0,1 2 1,0 1-1,-32 22 0,38-21-185,2 0 0,-1 2 0,2 0 0,1 1-1,0 1 1,1 1 0,1 0 0,2 1 0,0 1 0,1 0 0,1 1 0,-9 26 0,15-32 4,0 1 1,2-1-1,0 1 1,1 0-1,1 0 1,1 0-1,1 0 0,0 0 1,1 0-1,1 0 1,1 0-1,1 0 1,1-1-1,0 0 1,1 0-1,1 0 1,14 25-1,-11-25-90,1-1 0,1 0 1,0-1-1,2-1 0,0 0 0,0 0 0,28 20 0,-16-16 193,1-2 0,0-1 0,2-1 0,39 15 0,-1-7 500,0-4 0,1-2-1,124 13 1,-90-20-323,1-4 0,0-5 1,-1-5-1,104-17 0,-128 9-237,1-5 1,-2-2-1,-1-4 0,0-4 1,122-61-1,-169 73 50,0-2-1,-1-1 1,-1-2 0,-1 0-1,0-2 1,-2-1 0,26-31 0,-43 45-25,0 0 0,-1 0 1,0-1-1,-1 0 0,0 0 1,0 0-1,-1-1 0,-1 0 1,0 1-1,3-22 1,-5 24-38,-1-1 0,0 1 0,-1-1 1,0 1-1,-1 0 0,1-1 1,-1 1-1,-1 0 0,0 0 1,0 0-1,0 1 0,-1-1 0,0 1 1,-1-1-1,0 1 0,-6-7 1,-3-1-101,0 1 0,-2 0 0,1 1 0,-2 0-1,1 2 1,-2 0 0,0 1 0,0 0 0,0 2 0,-1 0 0,-23-6 0,-11-1-331,0 2 0,0 3 0,-56-3 0,15 5-1097,0 5 0,0 5 0,-153 20 1,69 9-3414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58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2321 551 16496,'0'-11'325,"-1"2"-405,1 0-1,-1 0 1,0-1 0,-1 1-1,0 0 1,0 0-1,-1 1 1,0-1-1,-1 0 1,0 1 0,0 0-1,-1 0 1,0 0-1,-7-8 1,-2 2-60,0 0 0,-1 1 0,0 1 0,-1 0 0,-1 1 0,0 1 0,0 1 0,-1 0 0,0 1 0,-1 1 0,-32-8 0,-19 0 156,-132-13 0,178 25-77,-783-62-729,746 63 1019,0 3-1,0 2 1,0 3-1,-111 25 0,138-21-191,0 0 0,1 3 0,0 0 0,1 3 0,0 0 0,2 2 0,0 1-1,1 2 1,-46 41 0,59-45-23,0 0-1,1 1 1,1 1 0,1 0-1,1 0 1,0 2 0,2-1-1,0 1 1,1 1 0,1 0-1,-9 45 1,14-53 0,1 1 0,0-1 0,2 0 0,-1 1 0,2-1 0,0 1 0,0-1 0,2 0 0,-1 0 0,2 0 1,0 0-1,1 0 0,0-1 0,1 0 0,0 0 0,1 0 0,1-1 0,0 0 0,0 0 0,14 13 0,-1-6 118,0-2 0,1 0-1,0-1 1,2-2 0,0 0-1,0-2 1,1 0 0,51 15-1,-5-7 95,1-3 0,83 9 0,30-7-122,2-9-1,204-14 0,-242-7-82,-1-5 0,160-41 1,-192 28-70,-1-5 0,-2-5 0,119-58 0,-187 75 34,-2-1 1,0-3-1,-2-1 1,60-50-1,-88 64 33,1 1 0,-2-2 1,0 1-1,0-2 0,-1 1 1,-1-2-1,0 1 0,-2-2 0,0 1 1,0-1-1,-1 0 0,-2 0 0,1-1 1,-2 0-1,3-27 0,-6 33 17,-1 1 0,0-1 0,-1 0 0,0 1 0,-1 0 0,0-1 0,-1 1-1,0 0 1,-1 0 0,0 0 0,0 1 0,-9-13 0,4 8 11,-1 2 0,0-1 0,-1 1 0,-1 1 0,0 0 0,0 0 0,-24-15 0,3 6-23,-1 2 0,-1 1-1,-1 1 1,0 3 0,-1 0-1,-65-13 1,-36 4-1410,0 6 1,-178 1-1,211 12-409,-98-4-2946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4:16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22069,'0'0'480,"26"-49"-19313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04:33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1 232 4452,'0'0'6406,"9"0"-6641,61 1 182,1-3 0,0-3 0,131-28 0,57-6 116,344 36 488,-409 10-108,288-25-1,-342 1-145,674-49 628,-358 78-806,158-3-120,-488-18-1150,165-34 1,-158 17-1567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4:17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9 8456,'0'0'13250,"0"13"-13362,0 312 442,2-130-180,13-232 2124,15-141-386,19-95-2356,-49 270 395,1 0 0,0 1 0,-1-1 0,1 0 0,0 1 0,0-1 0,1 1-1,-1-1 1,0 1 0,1-1 0,0 1 0,-1 0 0,1 0 0,0 0 0,0 0 0,0 0-1,1 0 1,-1 1 0,0-1 0,0 1 0,1-1 0,-1 1 0,5-2 0,-4 3-23,0 0 0,0-1 1,0 1-1,0 1 0,-1-1 1,1 0-1,0 1 0,0-1 0,-1 1 1,1 0-1,0 0 0,-1 0 1,1 0-1,0 0 0,-1 1 1,0-1-1,1 1 0,-1 0 0,0-1 1,0 1-1,0 0 0,3 4 1,0 0 59,0 0 0,0 1 1,0 0-1,-1-1 1,0 1-1,-1 1 1,1-1-1,-2 1 0,5 14 1,-6-19 59,0 1 0,-1-1 0,1 1 0,-1 0 0,0-1-1,0 1 1,-1 0 0,1-1 0,-1 1 0,1 0 0,-1-1 0,0 1 0,0-1 0,-1 1 0,1-1 0,-1 0 0,0 1 0,0-1 0,0 0 0,0 0 0,0 0 0,-1-1 0,-3 5 0,-6 1 130,0 0 0,-1-1 1,0 0-1,0-1 1,0-1-1,-1 0 1,0 0-1,0-1 1,0-1-1,-1-1 1,1 0-1,0-1 0,-1 0 1,-15-2-1,9-3-1041,25-7-2052,27-9-4856,-3 10 2179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4:17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33 13100,'0'0'3711,"-9"-2"-2259,9 2-1450,-7-2 98,0 1 0,0 0 0,-1 0 0,1 0 0,-13 1-1,17 0-89,0 1-1,0-1 0,0 1 0,0 0 1,1 0-1,-1 0 0,0 0 0,1 0 0,-1 0 1,1 1-1,-1 0 0,1-1 0,0 1 0,0 0 1,-1 0-1,2 0 0,-1 0 0,0 1 1,0-1-1,-2 5 0,0 0 15,1 0 1,1 0-1,-1 1 0,1-1 1,0 0-1,1 1 0,0 0 1,0-1-1,1 14 0,-1-18-22,1-1 0,0 1-1,0-1 1,0 1-1,1-1 1,-1 1-1,1-1 1,-1 0 0,1 1-1,0-1 1,0 0-1,0 1 1,0-1-1,0 0 1,0 0 0,1 0-1,-1 0 1,1 0-1,-1 0 1,1 0-1,0 0 1,0-1 0,0 1-1,0-1 1,0 1-1,0-1 1,0 0-1,0 0 1,1 0-1,-1 0 1,5 1 0,-4-1 90,1-1 1,0 0-1,0 0 1,0 0 0,0 0-1,0 0 1,-1-1-1,1 0 1,0 0-1,0 0 1,-1 0 0,1 0-1,-1-1 1,1 0-1,-1 1 1,0-1-1,1-1 1,-1 1 0,0 0-1,0-1 1,-1 1-1,1-1 1,0 0-1,-1 0 1,3-4 0,-2 1 144,0 0 0,0 0 0,0 0 0,-1 0 0,0-1 0,0 1 0,-1-1 0,0 1 0,0-1 0,0 0 0,-1 0 0,0 1 0,-1-1 1,0-7-1,0 10-280,0 1 1,0-1 0,-1 1 0,1-1-1,-1 1 1,0 0 0,0 0 0,0 0-1,0 0 1,0 0 0,-1 0 0,1 1-1,-1-1 1,0 1 0,0 0 0,0-1-1,0 1 1,0 1 0,0-1 0,-1 0-1,1 1 1,0-1 0,-1 1 0,1 0-1,-1 0 1,0 1 0,1-1 0,-1 1-1,0 0 1,1 0 0,-1 0 0,0 0-1,1 1 1,-5 0 0,7-1-214,0 1 0,0-1 0,1 1 1,-1-1-1,0 1 0,0 0 0,1-1 1,-1 1-1,1 0 0,-1-1 0,0 1 0,1 0 1,-1 0-1,1-1 0,-1 1 0,1 0 0,0 0 1,-1 0-1,1 0 0,0 0 0,0 0 0,0 0 1,0-1-1,-1 1 0,1 0 0,0 0 0,0 0 1,1 0-1,-1 0 0,0 0 0,0 0 0,0 0 1,1 0-1,-1 0 0,0-1 0,1 1 0,-1 0 1,1 0-1,-1 0 0,1-1 0,-1 1 0,1 0 1,0 0-1,-1-1 0,1 1 0,0-1 0,0 2 1,13 4-5922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4:18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2 14286,'0'0'4959,"-8"-1"-3267,-2 0-1630,0 2 0,1-1 1,-1 1-1,1 0 0,-1 1 0,1 0 0,-1 1 0,1 0 1,0 0-1,0 1 0,1 0 0,-1 1 0,-10 7 0,-41 32 8,57-42-93,0 1 0,0 1 0,0-1 1,0 0-1,0 1 0,1-1 0,-1 1 1,1 0-1,0 0 0,0 0 0,1 0 0,-1 0 1,1 0-1,-1 7 0,2-10-9,0-1 0,0 1 0,0 0 0,1-1 0,-1 1 0,0 0 0,0-1 0,1 1 0,-1-1 0,1 1 0,-1-1 0,0 1-1,1 0 1,-1-1 0,1 0 0,-1 1 0,1-1 0,0 1 0,-1-1 0,1 0 0,-1 1 0,1-1 0,0 0 0,-1 0 0,1 1 0,0-1 0,-1 0 0,1 0 0,0 0 0,-1 0 0,1 0 0,0 0 0,0 0 0,31 1-290,-25-1 302,6-1-11,0-1 0,-1 0-1,1 0 1,-1-2 0,14-4-1,-14 4-1,0 0-1,0 1 0,1 0 1,-1 1-1,15-1 1,-26 3 25,-1 1-1,1-1 1,-1 0 0,1 1 0,-1-1 0,1 0 0,-1 1 0,1-1-1,-1 0 1,0 1 0,1-1 0,-1 1 0,0-1 0,1 1 0,-1-1 0,0 1-1,0-1 1,0 1 0,1-1 0,-1 1 0,0-1 0,0 1 0,0-1 0,0 1-1,0 0 1,0-1 0,0 1 0,0-1 0,0 1 0,0-1 0,0 1-1,0-1 1,0 1 0,-1-1 0,1 1 0,0 0 0,-1 0 0,-8 24 247,-6-5 291,-1-1 0,-1-1 1,-1-1-1,0 0 0,-1-2 0,-1 0 0,-1-1 0,0-1 0,-25 12 0,29-21-2549,18-16-1156,20-18-2121,6 0-192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4:18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15086,'0'0'6663,"-13"53"-6151,0-20 129,-1 4-193,4-1-256,5-3-160,1-6-32,4-7-448,4-9-737,5-10-289,8-1-95,-3-15-1058,1-9-3042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4:19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10154,'0'0'2028,"-6"13"-138,-9 26-789,2 0 1,1 0-1,3 1 0,1 0 1,-4 50-1,7-10-516,9 153 0,-2-201-137,-4-53 839,-6-50-556,-16-93-1611,24 171 861,0-1 0,1 1 0,0-1 0,0 0 0,1 1 0,-1-1 0,2 0 0,-1 0 0,1 0 0,-1 0 0,2-1 1,-1 1-1,0-1 0,1 0 0,0 1 0,1-2 0,-1 1 0,9 7 0,-9-10 40,-1 1 0,1-1-1,0 0 1,0 0 0,0 0-1,0-1 1,0 1 0,0-1-1,0 0 1,0 0 0,1-1 0,-1 1-1,0-1 1,1 0 0,-1 0-1,0 0 1,0-1 0,1 1-1,-1-1 1,0 0 0,0 0 0,0-1-1,0 1 1,0-1 0,0 0-1,0 0 1,0 0 0,-1-1-1,5-3 1,2-1 63,-1-1 0,-1 0 0,0 0-1,0-1 1,0 0 0,-1-1 0,-1 1 0,1-1 0,-2-1 0,1 1-1,-2-1 1,1 0 0,-1 0 0,-1 0 0,0-1 0,2-19-1,-25 61-275,12-12 244,0 1 0,-11 38 0,17-49-20,0 1 0,0 0 0,1 0 0,0 0 0,1 0-1,0 0 1,0 0 0,1 0 0,2 10 0,1-12-9,-1 0 0,1-1-1,0 0 1,1 0 0,-1 0-1,1-1 1,0 1-1,1-1 1,-1 0 0,10 6-1,28 29-650,-43-39 470,1 0-1,-1-1 1,1 1-1,-1-1 1,0 1 0,1 0-1,-1-1 1,1 1-1,-1-1 1,1 0-1,-1 1 1,1-1-1,0 1 1,-1-1-1,1 0 1,0 1-1,-1-1 1,1 0-1,0 0 1,-1 1-1,1-1 1,0 0-1,-1 0 1,1 0 0,0 0-1,0 0 1,-1 0-1,1 0 1,0 0-1,-1 0 1,2-1-1,-1 0-319,0 1-1,0-1 0,0 0 0,0 0 1,0 0-1,0 0 0,0 0 1,0 0-1,-1 0 0,1 0 1,0 0-1,-1 0 0,1 0 1,-1 0-1,0-1 0,1 1 0,-1-2 1,6-21-6825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4:19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9449,'0'0'12673,"1"10"-12523,-1 63 567,4 67 440,-4-137-1151,1 0 1,-1 1-1,1-1 1,0 0-1,0 0 1,0 1-1,1-1 1,-1 0-1,1 0 1,-1 0-1,1 0 1,0-1-1,0 1 1,5 4-1,-6-6 22,0-1 0,1 1-1,-1-1 1,0 1 0,0-1 0,1 1-1,-1-1 1,0 0 0,1 1 0,-1-1-1,0 0 1,1 0 0,-1 0 0,1 0-1,-1 0 1,0-1 0,1 1 0,-1 0-1,0-1 1,1 1 0,-1-1 0,0 1-1,0-1 1,0 1 0,1-1 0,-1 0-1,0 0 1,0 0 0,0 0 0,0 1-1,0-1 1,0-1 0,0 1 0,-1 0-1,1 0 1,0 0 0,0 0 0,0-2-1,9-14 40,-1 0 1,0 0-1,-1-1 0,-1 0 0,-1 0 0,-1-1 1,0 0-1,-1 0 0,-1 0 0,-1 0 0,0-23 0,-2 42-8,-1 0-169,1 0 0,-1 0-1,0 0 1,1 0 0,-1 0 0,1 0-1,-1 0 1,1 0 0,-1 0-1,0 0 1,1 0 0,-1 0 0,1 1-1,-1-1 1,1 0 0,-1 0 0,1 1-1,-1-1 1,1 0 0,-1 1 0,1-1-1,0 1 1,-1-1 0,1 0 0,-1 1-1,1-1 1,0 1 0,0-1-1,-1 1 1,1-1 0,0 1 0,0-1-1,-1 1 1,1 0 0,0-1 0,0 1-1,0-1 1,0 1 0,0-1 0,0 1-1,0 0 1,0-1 0,0 1-1,0-1 1,0 1 0,0-1 0,1 1-1,-1 0 1,0-1 0,0 1 0,0-1-1,1 1 1,-1-1 0,0 1 0,1 0-1,1 2-330,0 1-1,-1-1 1,1 0-1,0 0 1,1 1-1,-1-1 1,0-1-1,5 5 1,-3-4 458,1 0 1,0 0 0,-1 0-1,1 0 1,1-1-1,-1 0 1,0 0 0,1-1-1,-1 1 1,0-1-1,1 0 1,0 0-1,-1-1 1,7 0 0,-2 0 303,1-2-1,-1 1 1,1-1 0,-1-1 0,0 0 0,19-8 0,2-5 430,-1 0 0,0-3 0,39-31 0,-62 45-523,0 0 0,0-1 0,0 0 0,0 0 0,-1-1 0,0 1 0,-1-1 0,0 0 0,8-14 0,-13 21-200,0 0 0,0-1 0,0 1 0,0 0 0,0 0 0,0-1 0,0 1 0,0 0 0,0-1 0,0 1 0,0 0 0,0 0 0,0-1 1,0 1-1,0 0 0,-1 0 0,1-1 0,0 1 0,0 0 0,0 0 0,0-1 0,0 1 0,-1 0 0,1 0 0,0-1 0,0 1 0,-1 0 0,1 0 0,0 0 0,0 0 0,0 0 0,-1-1 0,1 1 0,0 0 0,-1 0 0,1 0 1,0 0-1,0 0 0,-1 0 0,1 0 0,0 0 0,-1 0 0,1 0 0,0 0 0,0 0 0,-1 0 0,1 0 0,0 0 0,-1 0 0,1 0 0,0 1 0,-17 1-23,9 2-19,0-1 1,1 2 0,0-1 0,0 1 0,0 0-1,0 0 1,1 1 0,-10 11 0,3-3-13,2 1-1,-20 30 1,26-35 13,-1 0-1,2 0 0,-1 0 1,2 0-1,-5 19 1,7-27 12,1 0-1,-1 0 1,1 0 0,0 0 0,0 0 0,-1 0 0,1 0 0,1 0 0,-1 1-1,0-1 1,0 0 0,1 0 0,-1 0 0,1 0 0,0 0 0,0 0 0,0-1 0,-1 1-1,2 0 1,-1 0 0,0 0 0,0-1 0,1 1 0,-1-1 0,0 1 0,1-1-1,0 0 1,-1 1 0,1-1 0,0 0 0,0 0 0,-1 0 0,1 0 0,0 0 0,0-1-1,2 2 1,11 1 33,0-1 0,-1 0-1,1-1 1,0 0 0,0-1-1,25-4 1,-31 3-453,-1-1 0,0 1 0,0-2 1,0 1-1,0-1 0,-1 0 0,1-1 0,7-4 0,2-9-3321,-7-5-3038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4:20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866 129 19250,'0'0'1185</inkml:trace>
  <inkml:trace contextRef="#ctx0" brushRef="#br0" timeOffset="1">1 0 21012,'0'0'288,"49"2"-320,-23 2-224,-1-1-3364,-1-3-9704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59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2371 591 11082,'14'-15'-245,"88"-110"171,-88 106 100,-1 0 1,-1-1-1,0-1 1,-2 0 0,15-43-1,-21 50-4,0-1-1,-1 1 1,-1 0-1,-1-1 1,0 0-1,-1 1 1,-1-16-1,0 24-54,0 0 0,0 0 0,-1 0 0,0 0 0,0 1-1,0-1 1,-1 1 0,0-1 0,0 1 0,0 0 0,-1 0-1,1 0 1,-1 0 0,0 1 0,-1-1 0,1 1 0,-1 0 0,0 1-1,-8-6 1,-1 2-302,0 0 0,-1 1-1,0 0 1,-1 2-1,1-1 1,-1 2 0,-27-3-1,-118 1-447,128 5 854,-114 3 496,0 8 0,1 5 1,0 7-1,2 7 0,1 5 0,2 7 0,-194 85 1,257-91 18,0 3 0,3 3 0,2 3 0,-102 83 1,142-100-552,1 1 0,2 1 1,0 2-1,3 0 1,0 2-1,2 2 0,2 0 1,1 1-1,2 1 1,-29 80-1,42-96-58,1 0 0,1 1 1,1 0-1,1 0 0,1 0 0,1 0 0,1 1 1,1-1-1,1 0 0,1 0 0,1 0 0,1 0 1,1-1-1,1 0 0,1 0 0,1 0 0,1-1 1,0-1-1,2 0 0,1 0 0,22 28 0,-4-14 37,1-2 1,2-1-1,1-1 0,1-2 0,1-2 0,2-1 0,0-2 0,2-1 0,0-3 1,77 26-1,-33-20 34,0-4 0,2-3-1,0-4 1,146 4 0,-62-17-89,0-8-1,274-46 0,-207 6-45,292-97 0,-396 99 480,230-112-1,-302 124-197,-1-2 0,-2-3 0,-2-3 0,-1-2-1,79-80 1,-116 102-4,0 0 0,-2-2 0,0 0 0,-2-1 0,-1 0 0,0-2 0,-2 1 0,-1-1 0,11-40 0,-18 52-147,-1-1-1,0 1 1,-1-1 0,-1 0-1,0 1 1,-1-1-1,-1 0 1,0 0-1,-1 1 1,0-1-1,-1 1 1,-1-1 0,0 1-1,-1 0 1,-1 0-1,0 1 1,-1 0-1,0 0 1,-15-18 0,5 12-159,0 0 0,-2 2 0,0 0 0,-1 2 0,0 0 0,-1 1 0,-1 1 0,0 1 0,-1 1 0,0 1 0,-1 1 1,0 1-1,-31-6 0,-17-1-874,0 3 1,-1 4-1,-95 1 1,-32 9-1558,4 11-1170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37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12204,'0'0'6117,"12"5"-4878,9 2-813,1 0-1,0-2 1,0 0 0,0-2 0,1 0-1,-1-2 1,29-1 0,86 1-327,170-3 445,-241-3-2654,69-14 0,-94 9-1913,-17-2-1398,-6-6-4524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37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14446,'0'0'4676,"9"-5"-3336,7-1-1161,1 1 0,-1 0 0,1 1 0,0 1 0,0 1 0,0 1 0,0 0 0,0 1 0,1 0 0,-1 2 0,0 0 0,0 1 0,-1 1 0,1 0 0,-1 1 0,30 14 0,-43-18-184,0 1 0,0 0 1,0 0-1,0 0 0,0 0 0,0 0 1,-1 1-1,1-1 0,-1 1 0,1 0 1,-1-1-1,0 1 0,0 0 0,-1 1 1,1-1-1,-1 0 0,1 0 0,-1 1 1,0-1-1,1 5 0,-2-3 20,0 0 0,0 0-1,-1 0 1,1 0 0,-1 0-1,0 0 1,-1 0 0,1 0 0,-1-1-1,0 1 1,0 0 0,-5 7-1,-8 9 227,-1-1 0,-1 0 0,0-1-1,-29 24 1,39-37-100,-39 35 56,-40 39 642,37-21-6706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04:38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0 409 10410,'0'0'219,"10"-6"-385,9-4 178,1 1 0,-1 1 0,2 0 0,-1 2 0,1 0-1,0 1 1,0 1 0,33-1 0,196 10 76,-138 0 0,1-4 0,152-20 0,574-69 318,-689 77-357,0-7 1,-2-6-1,160-48 1,-213 46 48,192-45 53,-236 61-116,1 3 0,0 2 0,87 3 0,-117 5 4,0 1-1,-1 1 0,1 1 1,-1 0-1,-1 2 0,21 10 1,-19-8-27,1-1 1,0-1-1,0-1 1,34 6-1,-46-11-251,0 0 1,0-1-1,1-1 0,-1 0 0,0 0 0,0-1 1,0-1-1,0 0 0,0 0 0,-1-1 0,1 0 1,-1-1-1,1 0 0,17-11 0,20-28-4709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38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12204,'0'11'1355,"1"47"930,14 100 0,-1-91-2000,0 0-211,6 71 0,-18-119 331,-2 0 0,0 1 0,-1-1 0,0 0 0,-2 0 0,0 0 0,-2 0 1,-8 25-1,-6-14 1760,9-28-336,3-20-261,3-15-1335,2-1 1,1 1-1,2 0 0,1-1 0,10-47 0,-3 33-449,4 0 0,1 1-1,22-50 1,-31 86 61,0 0-1,1 0 1,0 0-1,1 1 1,0-1-1,0 2 1,14-14-1,-16 18 80,0 1-1,0 0 1,1 0-1,0 1 1,0-1-1,0 1 1,0 0-1,0 1 1,1 0-1,-1 0 1,1 0-1,-1 0 1,1 1-1,13 0 1,-11 0 17,25 0-95,-33 1 142,0 0-1,1 0 0,-1 0 1,0 0-1,0 0 1,0 0-1,0 0 1,0 1-1,0-1 1,0 0-1,0 1 1,0-1-1,0 0 1,0 1-1,0 0 1,0-1-1,0 1 1,0-1-1,0 1 1,1 1-1,-2-1 14,0 0-1,0 0 1,0-1-1,0 1 0,0 0 1,0-1-1,0 1 1,-1 0-1,1 0 0,0-1 1,0 1-1,-1 0 0,1-1 1,0 1-1,-1 0 1,1-1-1,-1 1 0,1-1 1,-1 1-1,1-1 1,-1 1-1,1-1 0,-1 1 1,0-1-1,1 1 1,-1-1-1,0 0 0,1 1 1,-1-1-1,0 0 0,1 0 1,-2 1-1,-27 9 212,24-9-159,-39 9 222,0-2 0,-57 2 1,69-8-3560,10-1-3557,50-1 98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38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58 15407,'0'0'2637,"-9"-3"-171,3 0-2376,-1 1-1,1 0 1,0 0-1,-1 0 1,1 1-1,-1 0 1,1 0-1,-1 1 1,1 0-1,-1 0 1,0 0 0,1 1-1,-1 0 1,1 1-1,-1-1 1,1 1-1,0 0 1,0 1-1,0-1 1,0 1-1,-10 7 1,8-3-102,1 0 0,-1 1 0,1 0 0,1 1-1,0-1 1,-6 11 0,10-16 6,0 0 0,0 1 1,0-1-1,0 1 0,1-1 0,0 1 0,-1 0 0,1 0 0,1-1 0,-1 1 0,0 0 0,1 0 0,0 0 1,0 0-1,0 0 0,0 0 0,1 0 0,0-1 0,1 7 0,0-8 13,-1 0 0,1 0 0,0 0 0,0-1 0,0 1 0,0-1 0,0 1 0,0-1 0,1 0 0,-1 1 0,0-1 0,1 0 0,-1-1 0,1 1 0,-1 0 0,1-1 0,-1 1 0,1-1 0,-1 0 0,1 0 0,0 0 0,4-1 0,2 1 178,0-1 0,0 0 0,0-1 0,0 0 0,12-4 0,-8 0 99,-1 0 0,0-1 1,0-1-1,0 0 0,-1 0 1,0-1-1,-1 0 0,14-16 1,-18 18-153,0 0 1,0 0 0,-1 0-1,0-1 1,-1 0-1,0 0 1,0 0 0,0 0-1,-1-1 1,0 1-1,-1-1 1,0 0 0,-1 0-1,1-9 1,-2 17-138,1 1 1,-1 0-1,0 0 1,0-1-1,0 1 1,0 0-1,0 0 1,0-1-1,0 1 1,0 0-1,-1 0 1,1-1-1,0 1 1,0 0-1,0 0 1,0-1-1,0 1 1,0 0-1,0 0 1,0 0-1,-1-1 1,1 1-1,0 0 1,0 0-1,0 0 1,-1-1-1,1 1 1,0 0-1,0 0 1,0 0-1,-1 0 1,1 0-1,0-1 1,0 1-1,-1 0 1,1 0-1,0 0 0,0 0 1,-1 0-1,1 0 1,0 0-1,-1 0 1,-12 6-239,-10 15 13,-10 34 184,31-52 45,1-1 0,-1 1 0,1 0-1,0 0 1,0 0 0,1 0 0,-1 0-1,1 0 1,-1 0 0,1 0-1,0 0 1,0 0 0,0 0 0,0 0-1,1 0 1,-1 0 0,1 0-1,2 6 1,0-7-12,1 0 0,0 0 0,0 0 0,0-1 0,0 1 0,0-1 0,0 0 0,0 0 0,1-1 0,-1 1 0,0-1 0,1 0 0,4 0-1,14-4-5937,-20-2-412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46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69 9801,'0'0'4303,"3"-8"-1351,9-26-315,-11 33-2519,-1 0 0,0 0 0,0 1 0,1-1 0,-1 0 0,0 0 0,0 1 0,0-1 0,0 0 0,0 0 0,0 1 0,0-1 0,0 0 0,0 0 0,-1 1 0,1-1 0,0 0 0,0 0 0,-1 1 0,1-1 0,0 0 0,-1 1 0,1-1 0,-1 0 0,1 1 0,-1-1 0,1 1 0,-1-1 0,1 1 0,-1-1 0,0 1 0,1-1 0,-1 1 0,0-1 0,1 1 0,-1 0 0,0-1-1,1 1 1,-1 0 0,0 0 0,0 0 0,1 0 0,-2-1 0,-36 1 457,31 0-164,-4 0-185,0 1 0,0 0 0,1 1 0,-17 4 0,24-6-229,1 1 0,-1 0 0,0 0 0,1 0 0,-1 0 0,1 0 0,0 0 0,-1 1 0,1-1 0,0 1 0,0 0 0,-1-1 0,1 1-1,1 0 1,-1 0 0,0 0 0,0 1 0,1-1 0,-1 0 0,1 1 0,0-1 0,0 1 0,-1 2 0,2-4-11,0 1 0,0-1 1,0 0-1,1 1 0,-1-1 1,0 0-1,1 0 0,-1 1 1,1-1-1,0 0 0,-1 0 1,1 0-1,0 0 0,-1 0 0,1 0 1,0 0-1,0 0 0,0 0 1,0 0-1,0 0 0,0-1 1,0 1-1,1 0 0,-1-1 1,0 1-1,0-1 0,0 1 0,1-1 1,-1 0-1,2 1 0,50 11-28,-39-9-121,-13-3 161,5 1-73,1 0 0,-1 1 0,0 0 0,1 0 0,9 6 0,-15-7 72,0-1 0,0 1 0,0 0 0,0-1 0,0 1 0,0 0 0,0 0 0,0 0 0,-1 0 1,1 0-1,0 0 0,-1 0 0,1 0 0,-1 0 0,1 0 0,-1 0 0,1 0 0,-1 1 0,0-1 0,0 0 0,1 0 0,-1 0 0,0 1 0,0-1 0,0 0 0,0 0 0,0 0 0,-1 1 0,1-1 0,0 0 0,-1 0 0,1 0 0,0 0 0,-1 0 0,1 1 0,-1-1 0,0 0 0,1 0 0,-1 0 0,0-1 0,0 2 0,-4 4 122,-1 0-1,1-1 0,-1 0 0,0 0 0,0 0 0,0-1 1,-1 0-1,0 0 0,-12 4 0,-67 24 451,74-31-721,10-5-381,18-17-1463,39-29-4249,-52 48 5520,41-33-6621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47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18610,'0'0'6758,"-49"44"-5797,32-19 32,2 2-385,4-2-447,8-5-161,3-1-32,0-6-33,5-6-351,12-4-737,-4-3-1217,1 0-993,-3-3-2275,-7-6-2754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47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67 1281,'0'0'11697,"1"-10"-6968,7-45 893,-8 53-3951,0 42-577,-2 3-874,-3 1 0,-17 72 0,-1 11-138,17-75-13,6-50 172,9-42 1750,2-5-1797,14-37-185,-25 83-20,0-1 0,0 0 1,0 0-1,0 1 1,0-1-1,0 0 0,1 0 1,-1 0-1,0 1 0,0-1 1,0 0-1,0 0 0,0 0 1,0 1-1,1-1 0,-1 0 1,0 0-1,0 0 0,0 0 1,0 1-1,1-1 0,-1 0 1,0 0-1,0 0 0,0 0 1,1 0-1,-1 0 1,0 0-1,0 0 0,1 0 1,-1 0-1,0 1 0,0-1 1,0 0-1,1 0 0,-1 0 1,0 0-1,0-1 0,1 1 1,-1 0-1,0 0 0,0 0 1,0 0-1,1 0 0,-1 0 1,0 0-1,0 0 0,1 0 1,-1-1-1,0 1 1,0 0-1,0 0 0,0 0 1,1 0-1,-1 0 0,0-1 1,0 1-1,0 0 0,0 0 1,0 0-1,1-1 0,4 26-255,-4-21 269,0 0-11,-1-1 1,1 1-1,-1-1 0,1 0 0,0 0 0,1 1 1,-1-1-1,0 0 0,1 0 0,0 0 0,0 0 0,0 0 1,0-1-1,0 1 0,0-1 0,1 1 0,-1-1 1,1 0-1,0 0 0,0 0 0,-1 0 0,1 0 1,1-1-1,-1 1 0,0-1 0,0 0 0,0 0 0,1 0 1,-1 0-1,0-1 0,1 1 0,-1-1 0,1 0 1,-1 0-1,0 0 0,1 0 0,-1-1 0,1 1 1,-1-1-1,5-2 0,0 1-194,1-1 1,-2 0-1,1-1 1,0 0-1,13-9 1,-14 8-1,1 0 1,0 1-1,0 0 1,0 0-1,11-3 1,-27 38 948,4-24-628,2-1 0,-1 1 0,1 0 0,0 0 0,0 0 0,1 0 0,-1 0 0,2 0 0,-1 8 0,1-15-96,1 1-1,-1-1 0,0 1 0,1-1 0,-1 1 1,1-1-1,-1 1 0,1-1 0,-1 1 1,1-1-1,-1 0 0,1 1 0,-1-1 0,1 0 1,0 1-1,-1-1 0,1 0 0,-1 0 0,1 0 1,0 1-1,-1-1 0,1 0 0,0 0 0,-1 0 1,1 0-1,0 0 0,-1 0 0,1 0 0,0-1 1,-1 1-1,1 0 0,0 0 0,-1 0 0,1-1 1,-1 1-1,1 0 0,0-1 0,-1 1 0,1-1 1,27-11 354,-24 10-372,-1-1 0,0 0 1,0 0-1,0 0 0,0 0 1,0 0-1,-1 0 0,1-1 1,-1 1-1,0-1 0,0 0 1,-1 0-1,1 0 0,-1 0 1,1 0-1,0-6 0,-4 10-41,1 1-1,0-1 1,0 0-1,-1 0 1,1 1 0,0-1-1,0 0 1,-1 1-1,1-1 1,0 1-1,0 0 1,0-1-1,0 1 1,0 0-1,0 0 1,0 0-1,-1 1 1,1-2 35,0 1 0,1 0-1,-1-1 1,0 1 0,1 0 0,-1-1 0,1 1 0,-1 0 0,1 0 0,-1 0 0,1-1-1,-1 1 1,1 0 0,0 0 0,-1 0 0,1 0 0,0 0 0,0 0 0,0 0 0,0 0-1,0-1 1,0 1 0,0 0 0,0 0 0,1 2 0,-1-3 19,1 1-1,0-1 1,0 1 0,0-1 0,0 0-1,0 1 1,0-1 0,0 0 0,0 0-1,0 0 1,0 0 0,0 0 0,0 0-1,0 0 1,0 0 0,0 0 0,0 0-1,2-1 1,49-17 400,20-26-459,-66 40 21,-1 0-1,1-1 1,-1 0-1,0 0 1,-1 0-1,1 0 1,-1-1-1,0 0 1,6-11-1,-10 16 16,-1 1 1,1 0-1,0 0 0,0-1 0,-1 1 0,1 0 1,0 0-1,0 0 0,-1-1 0,1 1 0,0 0 1,-1 0-1,1 0 0,0 0 0,0 0 1,-1-1-1,1 1 0,0 0 0,-1 0 0,1 0 1,0 0-1,-1 0 0,1 0 0,0 0 0,-1 0 1,1 0-1,0 0 0,-1 0 0,1 1 0,0-1 1,-1 0-1,1 0 0,0 0 0,-1 0 0,1 0 1,0 1-1,0-1 0,-1 0 0,1 0 0,0 0 1,0 1-1,-1-1 0,1 1 0,-20 9-173,17-6 193,0 0 1,0 0 0,0 0 0,0 0 0,1 1 0,0-1-1,0 1 1,0-1 0,0 1 0,-1 5 0,3-8-1,0-1 0,0 1 0,0 0 0,0 0 0,0-1 0,0 1 1,0 0-1,1 0 0,-1-1 0,1 1 0,-1 0 0,1-1 0,0 1 0,-1 0 0,1-1 0,0 1 1,0-1-1,0 1 0,0-1 0,1 0 0,-1 0 0,0 1 0,0-1 0,1 0 0,-1 0 0,1 0 1,-1 0-1,1 0 0,-1-1 0,1 1 0,0 0 0,2 0 0,17 5-122,0-1-1,1 0 1,-1-2-1,1-1 1,0 0 0,0-2-1,35-3 1,-57 3 2,1 0 0,0 0 0,0 0 0,0 0 0,-1 0-1,1 0 1,0 0 0,0-1 0,0 1 0,-1 0 0,1 0 0,0-1 0,-1 1 0,1-1 0,0 1 0,-1-1 0,1 1 0,0-1 0,-1 1 0,1-1 0,-1 1 0,1-1 0,-1 0 0,1 1 0,-1-1 0,1 0 0,-1 1 0,0-1 0,1 0 0,-1 1 0,0-1 0,0 0 0,1 0 0,-1 0 0,0 1-1,0-1 1,0-1 0,0 0-417,-1-1 0,1 1 0,-1 0 0,0 0 0,1-1 0,-1 1 0,0 0 0,0 0 0,0 0 0,-1 0 0,1 0 0,-2-2 0,-20-20-7246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48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15727,'0'0'7047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49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2155 403 9065,'-5'-14'4575,"-61"-183"-2803,61 187-1484,0 0 1,0 0-1,-1 1 1,0 0-1,-1 0 1,0 0-1,0 1 0,-1 0 1,0 0-1,-16-11 1,9 10-156,0 0 1,0 1 0,0 0-1,-1 1 1,0 1 0,-22-5-1,-9 2-237,1 2 0,-1 2 0,0 2 0,-54 3-1,25 4-267,0 4 0,1 3-1,0 3 1,-90 30 0,-278 125 253,381-142 139,2 2 0,2 3 0,0 3 1,3 2-1,1 2 0,-85 81 0,119-99-6,1 2-1,0 0 1,2 1-1,1 0 1,1 1-1,1 1 1,-18 45-1,25-50-8,1 1-1,1 0 1,1 1-1,0-1 1,2 1-1,1 0 1,0-1-1,2 1 1,1 0-1,8 43 1,-3-44-74,0 0 0,1-1 0,1 0 0,1 0 0,1-1-1,1 0 1,0-1 0,2 0 0,0-1 0,1-1 0,1 0 0,0-1 0,1-1 0,23 16 0,-4-6-134,0-1 0,2-2 0,1-2 1,1-1-1,0-2 0,67 19 0,-38-20 118,0-3-1,0-3 1,1-3-1,1-4 1,-1-2 0,0-3-1,0-3 1,122-26-1,-89 7 215,0-5-1,-2-5 0,-2-4 0,-1-4 0,103-61 0,-133 63-124,-1-3 0,-3-2 0,80-73 0,-112 87 130,-1 0 0,-2-2 0,-1-1 1,-1-2-1,-2 0 0,-2-2 0,28-60 0,-42 76 127,-1 0-1,0 0 1,-2-1-1,-1 0 1,-1-1 0,-1 1-1,-1-1 1,-1 0-1,0 1 1,-2-1 0,-5-28-1,3 37-87,-1 0 0,0 0 1,0 0-1,-2 1 0,0-1 0,0 2 0,-2-1 0,1 1 0,-2 0 1,0 0-1,0 1 0,-1 1 0,-1-1 0,0 1 0,0 1 0,-1 0 1,0 1-1,-16-9 0,3 5-128,0 1 0,-1 1 0,0 1 0,-1 1-1,0 1 1,0 2 0,-42-5 0,-201 1-686,89 8-4074,108-5-1702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50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6182,'0'0'12876,"73"-22"-12203,-27 21 320,12 1-129,8 0-351,10 0-385,-3 0-32,-7 0-96,2 0-608,-15 0-770,-15 0-768,-12-5-2242,-15-3-833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50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11531,'0'0'5963,"11"-7"-4874,-2 2-903,-4 1-80,1 0 0,0 1 0,1-1 0,-1 1 0,0 1 0,1-1 0,-1 1 0,1 0-1,0 1 1,0 0 0,9-1 0,2 1 47,-1 1-1,1 0 0,0 2 1,0 0-1,21 5 0,-35-6-140,0 0 1,0 0-1,-1 1 0,1-1 0,0 1 1,-1 0-1,1 0 0,-1 0 0,0 1 1,1-1-1,-1 1 0,0 0 0,0-1 1,-1 1-1,1 1 0,-1-1 0,1 0 1,-1 1-1,0-1 0,-1 1 0,1-1 1,0 1-1,-1 0 0,0 0 0,0 0 1,0 0-1,0 0 0,-1 0 0,1 6 1,-2-1 89,1 1 0,-1-1 0,-1 1 0,1-1 0,-2 0 0,1 0 0,-1 0 0,-1 0 0,0 0 0,-8 13 0,-5 6 66,-39 44 0,21-28-174,27-33-105,-29 34-4006,25-36-2386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52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0 347 12844,'0'0'8104,"11"-11"-6513,12-15-1243,-1-1 1,-2-2 0,0 0 0,-2-1 0,18-41-1,-20 32-101,1-1 27,-9 29-896,-9 95 604,3 108-59,0-157 26,2 0 0,2 0 0,14 49 0,-16-70 60,1 0-7,0 0-1,-1 1 0,0-1 1,-2 1-1,1 0 0,-2 0 1,0 1-1,-2 15 0,1-30 11,0 0 0,0-1 0,0 1 0,0-1 0,0 1 0,0 0 0,-1-1 0,1 1 0,0-1 0,-1 1 0,1-1 0,0 1 0,-1-1 0,1 1 0,0-1 0,-1 1 0,1-1 0,-1 0 0,1 1 0,-1-1 0,1 0 0,-1 1 0,1-1 0,-1 0 0,0 0-1,1 1 1,-1-1 0,1 0 0,-1 0 0,1 0 0,-1 0 0,0 0 0,1 0 0,-1 0 0,0 0 0,1 0 0,-1 0 0,1 0 0,-1 0 0,0 0 0,1 0 0,-1-1 0,1 1 0,-1 0 0,1 0 0,-1-1 0,1 1 0,-1 0 0,1-1 0,-1 1 0,1-1 0,-1 1 0,1-1 0,0 1 0,-1-1 0,0 0 0,-25-26 314,19 16-325,1 1 1,1-1-1,0 0 0,1 0 0,0-1 0,0 1 1,1-1-1,1 0 0,0 0 0,0 0 0,1 0 1,1 0-1,0 0 0,1 0 0,0 0 0,1 0 1,0 0-1,1 1 0,7-21 0,7-6-191,1 1 0,2 0 1,2 2-1,35-45 0,-16 23-315,-37 52 477,0 0 1,-1 0 0,1-1 0,-1 1 0,0-1 0,0 1 0,-1-1 0,0 0 0,0 0 0,0 0 0,-1 0 0,0-1 0,1-10 0,-3 17 19,1-1 1,0 0 0,0 1-1,0-1 1,-1 0 0,1 1-1,0-1 1,-1 0 0,1 1-1,0-1 1,-1 1 0,1-1 0,-1 1-1,1-1 1,-1 1 0,1-1-1,-1 1 1,0-1 0,1 1-1,-1 0 1,1-1 0,-1 1 0,0 0-1,1 0 1,-1-1 0,0 1-1,1 0 1,-1 0 0,0 0-1,1 0 1,-1 0 0,0 0 0,0 0-1,1 0 1,-1 0 0,0 0-1,1 0 1,-1 0 0,0 1-1,1-1 1,-1 0 0,0 0 0,1 1-1,-1-1 1,0 0 0,1 1-1,-1-1 1,1 1 0,-1-1-1,1 1 1,-1-1 0,1 1-1,-1 0 1,-29 27-127,23-16 109,1-1-1,1 1 1,0 1 0,-3 12-1,6-20 20,1 1 0,0 0-1,0-1 1,0 1 0,0 0-1,1 0 1,0-1 0,0 1-1,1 0 1,0 0-1,2 8 1,-2-12 28,0-1 1,0 0-1,0 1 0,0-1 1,1 0-1,-1 0 0,1 0 1,-1 0-1,1 0 0,-1 0 1,1 0-1,-1-1 0,1 1 1,0 0-1,-1-1 0,1 1 0,0-1 1,0 0-1,-1 0 0,1 1 1,0-1-1,3-1 0,42-3 768,-35-1-672,0-1 1,0 0-1,0 0 0,-1-1 1,0 0-1,0-1 0,-1-1 1,0 1-1,0-2 1,-1 1-1,-1-1 0,1-1 1,-1 1-1,-1-1 1,0-1-1,10-23 0,-16 33 309,-2 6-366,0 0-1,0 0 0,0 0 0,0 0 1,-1-1-1,0 1 0,0 0 1,-4 5-1,-5 11-69,7-10-13,0 0 0,1 1 0,0-1 0,0 1 0,1 0 0,-1 18-1,3-28-18,1 0-1,-1 0 0,0 0 1,0 0-1,1-1 0,-1 1 0,0 0 1,1 0-1,-1 0 0,1 0 1,-1 0-1,1-1 0,-1 1 0,1 0 1,0 0-1,-1-1 0,1 1 1,0-1-1,0 1 0,-1 0 0,1-1 1,0 1-1,0-1 0,0 0 1,0 1-1,0-1 0,0 0 0,0 1 1,-1-1-1,1 0 0,0 0 1,0 0-1,0 0 0,0 0 0,0 0 1,0 0-1,0 0 0,0 0 1,0-1-1,0 1 0,0 0 1,0-1-1,1 0 0,3 0-570,0 0 0,0-1 0,0 1 0,0-1 0,0 0 0,-1-1 0,6-3 0,17-15-6008,-1-5-2450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41:54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1 470 14414,'0'0'1473,"7"-61"-960,28 22-65,16-6 929,8-8-160,14-3-640,-1 6-353,7 3-288,-15 5-1409,-16 3-2723,-14 2-7431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04:39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81 114 12043,'-9'3'-955,"9"-3"893,-54 9 495,36-4 113,45-5-577,85-4 100,186 18 1,216 3-25,-245-15-5,699-4 201,96 2-375,-590 4 218,-324-11 53,171-30 0,-175 12-233,110-18 125,-88 12-2786,-82 13-2470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52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7527,'0'0'11419,"-9"7"-10031,3-4-1221,-47 37 1308,49-37-1452,1-1 1,0 1-1,1 0 0,-1 0 0,0 0 0,1 0 0,0 0 0,0 0 1,0 1-1,0-1 0,0 1 0,0 0 0,1-1 0,0 1 0,-2 7 0,7-11-219,0 1 0,-1 0 0,1-1 0,-1 0 0,1 0 0,-1 0 0,1 0 0,0 0 0,-1-1 0,6-1 0,4-2-330,0 1 0,0 0-1,0 1 1,1 1 0,-1 0 0,1 0 0,-1 2 0,25 2 0,-36-2 561,-1-1 0,1 1 1,0 0-1,-1-1 0,1 1 1,-1 0-1,1 0 0,-1 0 1,1 0-1,-1 0 0,0 0 1,0 0-1,1 1 0,-1-1 1,0 0-1,0 1 0,0-1 1,0 1-1,0-1 1,-1 1-1,1-1 0,0 1 1,-1 0-1,1-1 0,-1 1 1,0 0-1,1 0 0,-1-1 1,0 1-1,0 0 0,0-1 1,0 1-1,-1 0 0,1 0 1,0-1-1,-1 1 0,1 0 1,-1-1-1,1 1 0,-2 2 1,-1 3 359,-1 1 1,1-1-1,-1 0 0,0 0 1,-1-1-1,1 0 1,-11 11-1,14-16-290,-45 39 1776,44-38-1837,0-1-1,0 1 1,0-1-1,0 1 0,0-1 1,0 0-1,0 0 1,0 0-1,-1 0 0,1 0 1,0 0-1,-1 0 1,1-1-1,0 0 1,-1 1-1,1-1 0,-1 0 1,1 0-1,-1 0 1,1 0-1,-3-1 0,4-1-162,0 1 0,1 0 0,-1-1 0,0 1 0,1-1 0,0 1 0,-1-1 0,1 1-1,0-1 1,-1 1 0,1-1 0,0 1 0,0-1 0,0 1 0,1-1 0,-1 1 0,1-3-1,-1-3-741,1-29-3202,6-8-2300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52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10890,'0'0'1949,"-2"12"95,1 0-1548,-5 33 1433,1 57 1,5-87-1924,1-1 1,0 1 0,1 0 0,1-1-1,0 0 1,1 0 0,0 0 0,12 25-1,-3-19-836,-10-15 13,1 0 0,-1 1 0,0-1 0,0 0 0,0 1 0,-1 0 0,0-1 0,2 12 0,-6-18 675,1 1 1,-1-1 0,0 0 0,1 1 0,-1-1 0,1 0 0,-1 0-1,0 0 1,1 0 0,0 0 0,-1-1 0,1 1 0,0 0 0,0-1 0,-2-1-1,-14-18 46,-29-40 3143,26 34 1590,-21-40 0,40 66-4577,1 0-1,-1 1 1,1-1 0,-1 0-1,1 1 1,0-1 0,-1 0-1,1 1 1,0-1-1,0 0 1,-1 0 0,1 1-1,0-1 1,0 0-1,0 0 1,0 0 0,0 1-1,0-1 1,0 0-1,0 0 1,0 1 0,0-1-1,1 0 1,-1 0 0,0 1-1,0-1 1,1 0-1,-1 0 1,1 1 0,-1-1-1,0 0 1,1 1-1,-1-1 1,1 1 0,0-1-1,-1 1 1,1-1-1,-1 1 1,1-1 0,0 1-1,-1-1 1,1 1-1,0 0 1,0-1 0,-1 1-1,1 0 1,0 0 0,0 0-1,-1-1 1,1 1-1,1 0 1,51 0-869,-35 1 547,23-1-2327,2 0-2557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53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76 12364,'0'0'3891,"-3"-8"-1173,3 6-2623,0 0-1,-1-1 1,1 1 0,-1 0 0,0 0 0,0 0 0,0 0 0,0 0 0,0 1 0,0-1-1,0 0 1,0 0 0,-1 1 0,1-1 0,-1 1 0,1-1 0,-1 1 0,0-1 0,0 1-1,1 0 1,-1 0 0,0 0 0,0 0 0,0 0 0,0 1 0,0-1 0,0 0 0,0 1-1,-1 0 1,1-1 0,0 1 0,0 0 0,0 0 0,0 0 0,0 0 0,-1 1 0,1-1-1,0 0 1,0 1 0,0 0 0,0-1 0,0 1 0,0 0 0,0 0 0,0 0 0,1 0 0,-1 1-1,-2 1 1,-4 2-105,1 1-1,-1 0 0,1 0 0,0 1 0,1 0 1,0 0-1,-10 15 0,13-17-6,0 0-1,0 0 1,0 1-1,1-1 1,0 1-1,0 0 1,0 0-1,1 0 1,0 0-1,0 0 1,0 0-1,1 0 1,0 8-1,0-13 19,1 0 0,-1 0 0,1 0-1,-1 0 1,1 0 0,0 0-1,-1 0 1,1 0 0,0 0 0,0 0-1,0 0 1,0-1 0,-1 1-1,1 0 1,0-1 0,0 1 0,0-1-1,0 1 1,0-1 0,1 1 0,-1-1-1,0 0 1,0 1 0,0-1-1,0 0 1,0 0 0,0 0 0,1 0-1,-1 0 1,0 0 0,0 0-1,0 0 1,0-1 0,0 1 0,1 0-1,-1-1 1,1 0 0,4 0 58,1-1 1,-1 0-1,0 0 1,0 0-1,11-6 1,-1-3 77,-1-1 0,-1 0 1,1-1-1,-2-1 0,0 0 1,-1-1-1,0 0 0,-1-1 1,-1 0-1,16-35 0,-39 126 979,9-63-1104,1 0 1,1 1-1,0-1 0,0 1 1,2 0-1,-1-1 0,2 1 0,-1 0 1,4 16-1,-3-27-11,1-1 0,-1 1 1,0 0-1,0-1 0,1 1 0,-1-1 1,0 0-1,1 1 0,0-1 0,-1 0 1,1 0-1,0 0 0,-1 0 0,1 0 1,0 0-1,0-1 0,0 1 0,0-1 1,0 1-1,0-1 0,0 0 0,0 0 1,0 1-1,0-1 0,0-1 0,0 1 0,3-1 1,1 1-84,1-1 0,-1 0 0,0-1 1,1 0-1,-1 0 0,0 0 0,8-4 1,18-19-2690,-7-5-3256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54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77 5189,'7'-7'2428,"-4"4"-1348,1 0 1,-1 0-1,1 0 1,-1-1-1,0 1 0,0-1 1,0 0-1,-1 0 1,0 0-1,1 0 0,-1 0 1,-1 0-1,1-1 1,-1 1-1,2-9 1,-37 13-409,26 3-698,0 0 0,0 0-1,1 1 1,-1 0 0,1 0-1,0 1 1,0 0 0,0 0 0,-11 12-1,7-6 10,1 1 1,1-1-1,-1 1 0,-12 23 0,21-34 9,1 0-1,-1 0 1,0 0 0,0 0-1,1 1 1,-1-1 0,1 0-1,-1 0 1,1 0-1,-1 0 1,1 1 0,-1-1-1,1 0 1,0 1-1,0-1 1,0 0 0,0 0-1,0 1 1,0-1 0,0 0-1,0 1 1,1-1-1,-1 0 1,0 0 0,1 1-1,-1-1 1,1 0 0,-1 0-1,1 0 1,0 0-1,-1 0 1,1 0 0,0 0-1,0 0 1,0 0 0,0 0-1,0 0 1,0 0-1,0 0 1,0-1 0,0 1-1,0 0 1,0-1-1,0 1 1,0-1 0,1 1-1,-1-1 1,2 1 0,8 0-125,-1 1 1,1-1 0,0 0 0,20-2 0,-13 0-206,159-12-1824,-176 13 2154,-1 0 0,1 0 0,-1 0 0,1 0 0,-1 0 0,1 0 0,-1 0 0,1 0 0,-1 0 0,0 0 0,1 1-1,-1-1 1,1 0 0,-1 0 0,1 0 0,-1 1 0,1-1 0,-1 0 0,0 0 0,1 1 0,-1-1 0,0 0 0,1 1 0,-1-1 0,0 0 0,1 1 0,-1-1 0,0 1 0,0-1 0,1 1 0,-1-1 0,0 0 0,0 1 0,0-1 0,0 1 0,1-1 0,-1 1 0,0-1 0,0 1 0,0-1 0,0 1 0,0-1 0,0 1 0,-1-1 0,1 1-1,0-1 1,0 1 0,0-1 0,0 1 0,0-1 0,-1 1 0,1-1 0,0 0 0,0 1 0,-1-1 0,1 1 0,0-1 0,-1 0 0,1 1 0,-23 26 869,5-14-609,0-1-1,-1-1 1,-22 10 0,31-16-222,-1-1 0,1 0 0,-1 0 1,0-1-1,0-1 0,0 0 1,-21 1-1,31-3-92,1 0 1,-1-1-1,1 1 0,-1-1 1,0 1-1,1-1 0,-1 1 0,1-1 1,-1 1-1,1-1 0,0 1 1,-1-1-1,1 0 0,0 1 0,-1-1 1,1 0-1,0 1 0,0-1 1,-1 0-1,1 1 0,0-1 1,0 0-1,0 0 0,0 1 0,0-1 1,0 0-1,0 1 0,0-1 1,0 0-1,0 0 0,1 1 1,-1-1-1,0 0 0,0 1 0,1-1 1,-1 0-1,0 1 0,1-1 1,-1 1-1,1-2 0,13-30-3398,9-11-2625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56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85 17040,'0'0'3411,"-7"14"-2578,-5 13-498,1 0-1,0 1 1,2 0-1,2 0 1,-9 58-1,16-85-333,-1 31 19,0 0-1,5 39 1,-3-62-38,1-1 0,-1 1 0,2 0 0,-1-1 0,1 1 0,0-1 0,1 0 0,0 0 0,0 0 0,0-1 0,1 0 0,1 1 0,6 6 0,-12-14 27,0 1 0,0-1-1,1 0 1,-1 1 0,0-1 0,1 0-1,-1 1 1,0-1 0,1 0 0,-1 0-1,0 1 1,1-1 0,-1 0-1,0 0 1,1 1 0,-1-1 0,1 0-1,-1 0 1,0 0 0,1 0 0,-1 0-1,1 0 1,-1 0 0,1 0 0,-1 0-1,1 0 1,-1 0 0,0 0-1,1 0 1,-1 0 0,1 0 0,-1 0-1,1 0 1,-1-1 0,0 1 0,1 0-1,6-18 230,-5-35 25,-3 45-233,1-9 30,-1-1 0,-6-29 1,6 41-61,0 0 1,-1 0-1,0 1 1,0-1-1,0 1 1,0-1-1,-1 1 1,0 0-1,0 0 1,-1 0 0,-6-8-1,9 12-13,1 1-1,-1-1 0,1 1 1,-1-1-1,1 1 1,-1-1-1,1 1 0,-1-1 1,1 1-1,-1-1 1,1 1-1,-1 0 0,0 0 1,1-1-1,-1 1 1,0 0-1,1 0 0,-1 0 1,0-1-1,1 1 1,-1 0-1,0 0 0,1 0 1,-1 0-1,0 0 1,1 1-1,-1-1 1,0 0-1,1 0 0,-2 1 1,1 0-15,0 0 0,1 0 0,-1 0 0,1 0 0,-1 0 0,1 0 1,-1 0-1,1 0 0,-1 1 0,1-1 0,0 0 0,0 0 0,0 0 0,0 1 1,0 1-1,0 2-139,0-1 1,1 1 0,-1 0-1,1-1 1,0 1-1,0 0 1,1-1 0,3 9-1,-1-9 55,0 0-1,0-1 1,0 1-1,1-1 0,-1 0 1,1 0-1,0 0 1,0-1-1,0 0 0,0 1 1,0-2-1,1 1 1,-1-1-1,0 0 1,1 0-1,-1 0 0,1-1 1,-1 0-1,1 0 1,0 0-1,7-2 0,-6 1 74,0 1 0,0-2-1,0 1 1,0-1 0,0 0-1,0-1 1,-1 0-1,1 0 1,-1 0 0,1-1-1,-1 1 1,0-2-1,-1 1 1,1-1 0,9-10-1,-13 12 222,0 0 1,0 0-1,0 0 0,-1-1 0,1 1 0,-1 0 0,0-1 0,0 1 1,0-1-1,0 0 0,-1 1 0,1-1 0,-1 0 0,0 1 0,0-1 0,-1-6 1,0 10-159,1-1 1,0 1 0,0 0 0,0 0 0,-1-1 0,1 1 0,0 0 0,-1 0 0,1-1 0,0 1-1,0 0 1,-1 0 0,1-1 0,0 1 0,-1 0 0,1 0 0,-1 0 0,1 0 0,0 0 0,-1 0-1,1 0 1,0 0 0,-1 0 0,1 0 0,0 0 0,-1 0 0,1 0 0,-1 0 0,1 0-1,0 0 1,-1 0 0,1 0 0,0 0 0,-1 0 0,1 1 0,0-1 0,-1 0 0,1 0 0,0 0-1,-1 1 1,1-1 0,0 0 0,0 0 0,-1 1 0,1-1 0,0 0 0,-1 1 0,-13 14-14,8-4 16,1 0-1,-1 0 1,2 0 0,0 1 0,0-1-1,1 1 1,0 0 0,1 0-1,0 23 1,1-34-14,1 0-1,0 0 1,0 0-1,1 0 1,-1 0-1,0 1 1,0-1-1,0 0 1,1 0-1,-1 0 1,0 0-1,1 0 1,-1-1-1,1 1 1,0 0-1,-1 0 1,1 0-1,-1 0 1,1 0-1,0-1 1,0 1-1,0 0 1,-1-1 0,1 1-1,0 0 1,0-1-1,0 1 1,0-1-1,0 0 1,0 1-1,0-1 1,0 0-1,0 1 1,0-1-1,0 0 1,0 0-1,0 0 1,0 0-1,0 0 1,0 0-1,1 0 1,-1 0-1,0-1 1,1 1 0,3-1 56,-1-1 1,1 1-1,-1 0 1,0-1 0,1 0-1,-1 0 1,0 0 0,0-1-1,5-3 1,1-4-22,0 1 0,0-2 0,-1 1 0,0-2 0,-1 1 0,0-1 0,-1 0 0,-1 0 0,0-1 0,0 0 0,-1 0 0,5-24 0,-16 71-166,2-22 44,1 0-1,1-1 0,0 1 1,1 1-1,0-1 0,1 0 1,1 0-1,1 12 0,-2-23 92,1 1-1,0-1 1,-1 0-1,1 0 0,0-1 1,-1 1-1,1 0 0,0 0 1,0 0-1,0 0 1,0-1-1,0 1 0,0 0 1,0-1-1,0 1 1,0-1-1,0 1 0,0-1 1,0 1-1,0-1 1,0 0-1,0 0 0,1 0 1,-1 1-1,0-1 1,0 0-1,0 0 0,0-1 1,1 1-1,-1 0 0,0 0 1,0 0-1,0-1 1,0 1-1,2-1 0,40-19 692,-29 8-637,0 0 1,-1-1 0,0 0 0,-1-1 0,0-1 0,-2 0 0,1 0 0,-2-1 0,0-1 0,-1 1-1,11-34 1,-9 18-164,-1-1 0,-1 0 0,-2 0 0,-2-1-1,1-54 1,-28 139-783,15-30 890,2-1 0,0 1 1,2 0-1,0 0 1,1 1-1,1-1 0,1 1 1,1-1-1,1 1 1,1-1-1,1 1 0,0-1 1,2 0-1,1 0 1,0-1-1,16 33 0,-22-69 293,0-58 794,-18 19-1065,17 53-54,0 0 0,1 0 1,-1-1-1,-1 1 0,1 0 0,0 0 1,0 0-1,-1 0 0,1 1 1,-1-1-1,1 0 0,-1 0 0,0 1 1,0-1-1,0 1 0,0 0 0,0 0 1,0-1-1,0 1 0,0 1 0,-5-3 1,7 4 3,-1-1 0,1 0 0,0 1 1,-1-1-1,1 0 0,-1 1 0,1-1 1,0 0-1,-1 1 0,1-1 0,0 1 1,-1-1-1,1 1 0,0-1 0,0 1 1,-1-1-1,1 1 0,0-1 0,0 1 1,0-1-1,0 1 0,0-1 0,0 1 1,0 0-1,0-1 0,0 1 0,0-1 1,0 1-1,0-1 0,0 1 0,0-1 1,1 1-1,-1-1 0,0 1 0,0-1 1,0 1-1,1-1 0,-1 1 0,0-1 1,1 1-1,-1-1 0,1 1 0,12 23-106,-9-21 136,-1 1 0,1-1-1,0 0 1,0 0 0,0 0-1,0-1 1,1 1 0,-1-1 0,1 0-1,0 0 1,-1-1 0,1 1-1,0-1 1,0 0 0,0-1-1,0 1 1,0-1 0,0 0-1,0 0 1,0 0 0,0-1-1,0 0 1,0 0 0,0 0-1,-1 0 1,1-1 0,0 0-1,-1 0 1,1 0 0,-1-1 0,0 1-1,0-1 1,0 0 0,0 0-1,0-1 1,0 1 0,-1-1-1,0 0 1,4-5 0,-3 4 24,0-1 16,0-1 0,0 1-1,0-1 1,-1 1 0,0-1-1,0 0 1,-1 0 0,0-1 0,2-12-1,-25 46-397,17-18 349,1 1 0,0 0 0,0 0 0,1 0 0,0 0 0,0 1 0,1-1 0,0 0 0,2 16 0,-1-24-2,0-1 1,0 1-1,0 0 1,0 0-1,0 0 1,1 0 0,-1 0-1,0 0 1,1 0-1,-1-1 1,1 1-1,-1 0 1,1 0 0,-1-1-1,1 1 1,-1 0-1,1 0 1,0-1-1,-1 1 1,1-1 0,0 1-1,0-1 1,0 1-1,-1-1 1,3 1-1,27 2 179,-22-4-155,-1-1 0,1 1 0,-1-2 0,0 1 0,0-1 0,9-4 1,5-8-23,-17 12-18,0-1-1,1 1 1,-1 0-1,1 0 1,0 0-1,-1 0 0,1 1 1,0 0-1,1 0 1,-1 0-1,0 1 1,7-1-1,5 21-266,-11-17 307,0-1 0,0 0 0,0-1 1,1 1-1,-1-1 0,0-1 0,0 1 0,0-1 0,0 0 1,0 0-1,0-1 0,0 0 0,-1 0 0,1 0 1,0 0-1,-1-1 0,0 0 0,8-6 0,-6 5-46,1-1 0,0 1-1,0 1 1,0 0 0,1 0 0,-1 0-1,1 1 1,8-1 0,-16 3 9,-1 0-1,1 0 1,-1 0 0,1 0 0,-1 0-1,1 0 1,-1 1 0,0-1-1,1 0 1,-1 0 0,1 0 0,-1 1-1,0-1 1,1 0 0,-1 0 0,0 1-1,1-1 1,-1 0 0,0 1 0,1-1-1,-1 0 1,0 1 0,0-1-1,1 0 1,-1 1 0,0-1 0,0 1-1,0-1 1,0 0 0,1 1 0,-1-1-1,0 1 1,0-1 0,0 1 0,0 0-1,0 24 70,-1-23-37,1-1-1,-1 1 1,1-1-1,0 1 1,0 0 0,0-1-1,0 1 1,0 0-1,0-1 1,0 1-1,0 0 1,1-1-1,-1 1 1,0 0 0,1-1-1,0 1 1,-1-1-1,1 1 1,0-1-1,0 1 1,0-1-1,0 0 1,1 2 0,2-2 67,0 0 1,0-1 0,0 0 0,0 1-1,0-2 1,-1 1 0,1 0 0,0-1-1,0 0 1,0 0 0,-1 0 0,1 0-1,0 0 1,-1-1 0,4-2 0,57-37 115,-19 12-438,-4 12-381,-40 16 592,0 1-1,0-1 0,0 1 1,0 0-1,0-1 0,0 1 0,0 0 1,0-1-1,0 1 0,0 0 1,0 0-1,0 0 0,0 0 1,0 0-1,0 0 0,0 0 0,0 1 1,0-1-1,0 0 0,0 0 1,0 1-1,-1-1 0,1 1 1,0-1-1,0 1 0,0-1 0,0 1 1,0-1-1,-1 1 0,1 0 1,0-1-1,0 1 0,-1 0 0,1 0 1,-1 0-1,2 1 0,-1 18 61,-1-17 7,0 0 1,0 0 0,0 0-1,0 0 1,1 0-1,-1 0 1,1 0 0,0 0-1,-1-1 1,1 1 0,1 0-1,1 4 1,-1-16-8590,-2-6-583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56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23 11627,'-1'-6'6854,"1"-1"-4611,0 2 31,0 1-1377,5 3-801,4 1-256,6 0-1890,0 0-2403,-1 4-6757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57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1 394 15150,'0'0'8435,"8"2"-7138,0-1-1171,0 0 0,1-1 0,-1 0-1,0 0 1,0-1 0,0 0 0,0 0-1,0-1 1,0 0 0,0-1 0,0 0 0,-1 0-1,1 0 1,-1-1 0,13-8 0,22-20 33,-40 30-175,0 0 1,0 0-1,0 0 0,0 0 1,0 0-1,0 0 1,-1-1-1,1 1 0,-1-1 1,1 1-1,-1-1 1,0 0-1,0 1 0,0-1 1,0-4-1,-4 5-312,-5 8 189,-5 11 40,11-13 103,-1 0-1,1 0 0,0 1 1,1-1-1,-1 1 0,1-1 1,0 1-1,0 0 0,1-1 1,-1 10-1,1-12 4,0 0 1,1-1 0,-1 1-1,1-1 1,-1 1-1,1 0 1,-1-1-1,1 1 1,0-1-1,0 1 1,0-1 0,0 0-1,0 1 1,0-1-1,0 0 1,0 0-1,1 0 1,-1 0-1,0 0 1,1 0 0,-1 0-1,1 0 1,-1 0-1,1-1 1,-1 1-1,1-1 1,0 1-1,-1-1 1,1 1 0,0-1-1,-1 0 1,1 0-1,3 0 1,8 1 22,1-2-1,0 1 1,-1-2 0,1 1 0,-1-2 0,0 0 0,0-1-1,0 0 1,0 0 0,0-2 0,18-10 0,-8 2-276,-1-1 0,-1 0 1,-1-2-1,0 0 1,19-23-1,-32 38-543,-4 14 827,-3-11-1,0 1 0,0-1 0,0 1 0,0-1 0,0 1 0,1-1 0,-1 0 0,1 1 0,-1-1 1,1 1-1,-1-1 0,1 0 0,0 1 0,0-1 0,0 0 0,0 0 0,0 0 0,0 1 0,0-1 0,0 0 1,0 0-1,0-1 0,2 2 0,4-1 47,1 0-1,-1 0 1,0-1 0,0 0 0,1-1-1,-1 1 1,0-2 0,1 1-1,-1-1 1,0 0 0,0 0 0,0-1-1,-1 0 1,1 0 0,-1 0 0,1-1-1,9-8 1,2-1-109,0-2 0,-1 0 0,-1-1 0,21-25 0,-27 28-119,1 0-1,-2-1 0,0-1 1,0 1-1,-2-1 0,0-1 0,0 1 1,3-18-1,-35 72-287,20-26 500,0-1 0,0 1 0,1 0 0,1 0 0,0 0 1,1 0-1,0 1 0,1 20 0,2-26-45,-1-1-1,2 1 0,-1-1 0,1 0 1,0 0-1,1 1 0,-1-1 1,2-1-1,-1 1 0,1 0 1,0-1-1,0 0 0,0 0 1,1 0-1,0 0 0,11 8 0,15 10 25,-22-18-537,-1 0 0,0 0 1,-1 0-1,8 9 0,-62-55 306,10 12 224,7 1 80,20 20 85,0 0 0,1-1 1,1-1-1,-1 1 0,1-1 0,1-1 0,-13-18 1,20 27-166,0 1-1,0-1 1,0 1 0,0-1 0,0 0 0,0 1 0,0-1-1,0 0 1,0 1 0,0-1 0,0 0 0,0 1 0,0-1-1,0 0 1,1 1 0,-1-1 0,0 1 0,0-1 0,1 0-1,-1 1 1,1-1 0,-1 1 0,0-1 0,1 1 0,-1-1-1,1 1 1,-1-1 0,1 1 0,-1 0 0,1-1 0,-1 1-1,1 0 1,0-1 0,-1 1 0,1 0 0,0 0 0,-1-1-1,1 1 1,-1 0 0,1 0 0,0 0 0,0 0 0,37-5-416,-31 5 469,120-4-4630,-82 0-855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58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99 4805,'0'0'4414,"6"-8"-1328,-4 5-2698,21-30 2529,-22 31-2599,0 0 0,0 0-1,0 1 1,0-1 0,0 0 0,0 0-1,-1 0 1,1 0 0,-1 0-1,0 0 1,1 0 0,-1 0 0,0 0-1,0 0 1,0 0 0,-1-1 0,1 1-1,0 0 1,-1 0 0,0-2-1,0 3-175,-1 0 0,1 0 0,-1 0 0,1 0 0,-1 0 0,0 0 0,1 1 0,-1-1 0,0 0 0,0 1 0,1-1 0,-1 1 0,0 0 0,0 0 0,0 0 0,0-1 0,0 2 0,-1-1 0,-37 4-128,28-1-30,0 2 0,1-1 0,-1 2 0,1-1 0,0 2 0,1-1 0,0 2 0,-18 15 0,27-23 3,1 0-1,0 1 0,-1-1 1,1 0-1,0 0 0,-1 1 1,1-1-1,0 0 0,0 1 1,-1-1-1,1 1 1,0-1-1,0 0 0,0 1 1,-1-1-1,1 0 0,0 1 1,0-1-1,0 1 0,0-1 1,0 1-1,0-1 0,0 0 1,0 1-1,0-1 1,0 1-1,0-1 0,0 1 1,0-1-1,0 0 0,0 1 1,1 0-1,13 6-278,33-2-41,-36-5 223,0 1-99,65 11-348,-73-11 546,1 0 1,-1 0-1,0 0 0,1 0 0,-1 0 0,0 1 0,0-1 1,0 1-1,0 0 0,0 0 0,0 0 0,0 1 0,-1-1 1,1 1-1,-1-1 0,1 1 0,2 4 0,-4-5 21,-1-1-1,1 1 1,-1 0 0,0-1-1,1 1 1,-1-1 0,0 1-1,0 0 1,0-1 0,0 1 0,0 0-1,0-1 1,0 1 0,-1-1-1,1 1 1,-1 0 0,1-1-1,-1 1 1,1-1 0,-1 1-1,0-1 1,0 0 0,0 1-1,0-1 1,0 0 0,0 1-1,0-1 1,0 0 0,0 0-1,-1 0 1,1 0 0,0 0-1,-4 1 1,-4 3 114,0 0 0,-1-1 1,0 0-1,-11 3 0,10-3-76,-12 4 170,-1-1 0,0-2-1,-26 4 1,84-29-2327,64-32-4959,-42 19 160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59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23 11243,'0'0'11354,"0"10"-10190,-1-3-907,0 1-38,0 0 0,0-1 0,1 1-1,0 0 1,1 0 0,-1-1 0,1 1-1,4 11 1,-4-17-193,0-1 0,1 0-1,-1 1 1,1-1 0,-1 0-1,1 0 1,0 0 0,-1 0-1,1 0 1,0 0 0,0-1-1,-1 1 1,1-1 0,0 1-1,0-1 1,0 0 0,3 1-1,40-1 219,-31 0-154,19-3-61,-1-1 0,1-1 1,-2-2-1,1-1 0,-1-2 1,35-15-1,1 1-245,-67 24 210,1 0 0,-1-1 0,1 1 0,0 0-1,-1 0 1,1 0 0,-1 0 0,1 0 0,-1 0 0,1 0 0,-1 0 0,1 0 0,0 0 0,-1 0-1,1 1 1,-1-1 0,1 0 0,-1 0 0,1 0 0,-1 1 0,1-1 0,-1 0 0,1 1 0,-1-1-1,0 0 1,1 1 0,-1-1 0,1 1 0,-1-1 0,0 1 0,1-1 0,-1 0 0,0 1 0,0-1-1,1 1 1,-1 0 0,0-1 0,0 1 0,0-1 0,0 1 0,0-1 0,1 1 0,-1-1 0,0 1-1,0-1 1,-1 1 0,1 0 0,0-1 0,0 1 0,0 0 0,-5 43 194,2-16-17,5-28-154,0 1 0,-1-1 0,1 0 0,0 0 0,0 0-1,-1 1 1,1-2 0,0 1 0,-1 0 0,1 0 0,0 0 0,-1-1 0,1 1 0,0-1 0,-1 1 0,1-1-1,1-1 1,1 0-251,-1 0-1,1-1 0,-1 1 1,0-1-1,0 1 0,0-1 1,0 0-1,0 0 1,-1-1-1,1 1 0,2-6 1,-2 3-939,-1 1 0,1-1 0,-1 0 0,-1 0 1,1 0-1,-1 0 0,1-10 0,-1-23-8596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59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10730,'0'0'9481,"59"38"-9769,-22-34-2467,-3-2-3074</inkml:trace>
  <inkml:trace contextRef="#ctx0" brushRef="#br0" timeOffset="1">365 37 11979,'0'0'6182,"-8"6"-4393,-5 6-1026,-3 1 90,0 2 0,0 0 0,-13 19 0,25-30-822,1 0-1,-1 1 1,1 0 0,1-1 0,-1 1 0,1 0 0,-1 1 0,1-1 0,1 0-1,-1 0 1,1 1 0,0-1 0,0 1 0,1-1 0,0 1 0,0-1 0,0 1-1,1 9 1,0-13-22,1 0-1,-1 1 0,0-1 0,1 0 0,-1 1 0,1-1 1,0 0-1,-1 0 0,1 0 0,0-1 0,0 1 0,0 0 1,1-1-1,-1 1 0,0-1 0,1 0 0,-1 0 0,1 0 1,-1 0-1,1 0 0,-1 0 0,1-1 0,4 1 0,67 6-733,-63-7 342,2 1-310,0-1 0,1-1 0,-1-1 1,1 1-1,25-8 0,-28 5-648,0-1-1,0 0 1,-1 0-1,11-8 1,13-10-5028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6:41:23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5755 2135 14651,'-7'-15'6161,"-46"-36"-6825,-2 14-1896</inkml:trace>
  <inkml:trace contextRef="#ctx0" brushRef="#br0" timeOffset="4659.524">2902 1358 10690,'24'-30'48,"1"-7"-608</inkml:trace>
  <inkml:trace contextRef="#ctx0" brushRef="#br0" timeOffset="5265.526">2753 153 19084,'-45'-15'675,"-48"-18"83,-2 3 1,-1 5 0,-1 4 0,-24 1-759,34 14 114,-1 3-1,0 4 1,0 4 0,1 4-1,0 3 1,0 5-1,1 3 1,2 3-1,0 5 1,2 3 0,1 4-1,-73 43-113,84-40 36,1 4 1,3 3-1,1 2 0,3 3 1,1 3-1,4 3 0,1 2 1,4 2-1,-35 52-36,32-20 215,5 3 0,3 1 0,5 3 1,4 1-1,5 2 0,-20 104-215,34-131 48,5 1-1,2 1 1,4 0 0,3 0-1,4 1 1,3-1 0,3 1 0,4-1-1,18 75-47,0-71 10,4-1-1,3-2 0,3-1 1,4-2-1,3-2 0,12 11-9,80 107 41,85 84-41,-143-180 7,-48-59-8,345 396-174,-312-368 141,2-4 0,4-2 0,1-3 0,3-3 0,34 15 34,-54-36 21,1-3 1,2-2-1,1-3 1,1-2 0,0-2-1,2-4 1,0-1 0,0-4-1,20 0-21,-19-9 60,-1-2-1,1-3 0,-1-3 1,0-2-1,-1-3 0,0-3 1,-1-2-1,43-19-59,-9-3 170,-2-3-1,-2-4 0,-2-5 1,-3-2-1,1-6-169,56-45 196,-5-6 0,-4-5 0,91-107-196,-101 81-55,-7-4 0,-5-6 0,-8-5 0,-6-3 0,-8-5 0,-6-3 0,5-37 55,-52 112-176,-3 0 1,-5-3 0,-4 0 0,-4-1 0,3-71 175,-17 112-131,-2-1 1,-3 0 0,-2 1-1,-2-1 1,-3 1 0,-3 0-1,-1 1 1,-4 0 0,-1 1-1,-19-38 131,5 36-58,-2 1 0,-2 2-1,-2 2 1,-3 1 0,-2 2-1,-1 2 1,-3 2-1,-1 2 1,-3 2 0,0 2-1,-3 2 1,-1 3-1,-1 2 1,-1 3 0,-2 2-1,-1 3 1,0 2 0,-51-9 58,-56-11-355,-2 7 1,-111-5 354,-55 6-777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59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3 12812,'0'0'3566,"-10"-1"-1382,-34 0-930,43 1-1199,0 0-1,-1 0 0,1 0 1,0 0-1,0 0 1,-1 0-1,1 1 1,0-1-1,0 0 0,0 1 1,-1-1-1,1 1 1,0-1-1,0 1 1,0 0-1,0-1 0,0 1 1,0 0-1,0 0 1,0 0-1,1 0 1,-1 0-1,0 0 1,0 0-1,1 0 0,-1 0 1,1 0-1,-1 0 1,1 0-1,-1 0 1,1 0-1,-1 1 0,1-1 1,0 0-1,0 0 1,0 1-1,0-1 1,0 0-1,0 0 1,0 0-1,0 1 0,0-1 1,1 0-1,-1 0 1,0 1-1,1-1 1,-1 0-1,1 0 0,-1 0 1,1 0-1,0 0 1,-1 0-1,1 0 1,0 0-1,0 0 0,0 0 1,0 0-1,0 0 1,0-1-1,0 1 1,0 0-1,0-1 1,0 1-1,0-1 0,1 1 1,11 4 144,-1-1 1,0 0-1,1-1 1,0 0-1,-1-1 1,1 0-1,14-1 1,-19-1-125,0 1 1,0-1-1,0-1 1,0 0 0,0 0-1,0 0 1,-1-1-1,1 0 1,-1-1 0,1 0-1,-1 0 1,12-7-1,-17 9-53,-1 1-1,-1-1 1,1 0 0,0 1-1,0-1 1,0 0-1,0 0 1,0 0-1,-1 1 1,1-1-1,0 0 1,-1 0 0,1 0-1,0 0 1,-1 0-1,0 0 1,1 0-1,-1-1 1,0 1-1,1 0 1,-1 0 0,0 0-1,0 0 1,0 0-1,0-1 1,0 1-1,0 0 1,0 0 0,0 0-1,-1 0 1,1 0-1,-1-3 1,0 3-26,0-1 1,-1 1-1,1 0 1,0-1-1,-1 1 0,1 0 1,-1 0-1,0 0 1,1 0-1,-1 0 1,0 0-1,1 1 1,-1-1-1,0 1 1,0-1-1,0 1 1,1-1-1,-1 1 0,-3 0 1,-7-1-35,-1 1 0,0 0 0,0 1 0,1 1-1,-1 0 1,0 0 0,-15 6 0,24-7 23,0 1 1,1-1-1,-1 0 0,0 1 1,1 0-1,-1 0 0,1 0 1,0 0-1,0 1 1,0-1-1,0 1 0,0 0 1,0 0-1,1 0 0,-1 0 1,1 0-1,0 1 0,0-1 1,0 1-1,1-1 0,-1 1 1,1 0-1,0 0 0,0-1 1,0 1-1,0 0 0,0 7 1,1-8-24,1 0 0,0 0 0,0-1 0,-1 1 0,1 0 0,1 0 0,-1-1 0,0 1 1,1-1-1,-1 1 0,1-1 0,0 0 0,0 1 0,0-1 0,0 0 0,0 0 1,0 0-1,1-1 0,-1 1 0,1 0 0,-1-1 0,1 0 0,-1 0 0,1 1 1,5 0-1,8 3-433,0 0 1,1 0-1,17 1 1,33 1-2733,10-5-2322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4:01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60 260 9833,'0'0'8542,"-7"12"-7779,-30 71 77,33-74-805,2-1 0,-1 1 0,1 0 0,1 0 0,-1-1 0,1 1 0,1 0 0,0 0 0,2 17 1,-2-24-27,1-1 0,-1 1 1,1-1-1,-1 1 0,1-1 1,0 0-1,0 1 1,-1-1-1,1 0 0,0 0 1,0 0-1,0 1 0,1-1 1,-1 0-1,0 0 0,0-1 1,0 1-1,1 0 1,-1 0-1,0-1 0,1 1 1,-1-1-1,1 1 0,-1-1 1,1 1-1,-1-1 0,1 0 1,-1 0-1,1 0 1,-1 0-1,1 0 0,-1 0 1,1 0-1,-1 0 0,1-1 1,2 0-1,3 0 190,0-1 0,-1 0 0,1 0 1,0-1-1,0 1 0,9-7 0,6-6 60,-2 0 1,0-1 0,0-1-1,25-30 1,-35 36-160,-1 0-1,0-1 1,0-1 0,-1 1 0,-1-1-1,-1 0 1,1-1 0,-2 0 0,6-18-1,-12 19 1749,-8 21-1616,-9 23-561,16-22 318,0-1 1,0 0-1,1 0 0,0 0 0,0 1 0,1-1 0,0 1 0,2 10 0,-2-16 20,1-1 1,-1 0-1,1 0 1,0 0-1,0 0 0,0 0 1,0 0-1,0 0 1,0 0-1,1 0 0,-1-1 1,0 1-1,1 0 1,0-1-1,-1 1 0,1-1 1,0 0-1,0 1 1,0-1-1,0 0 1,0 0-1,0 0 0,0-1 1,0 1-1,0 0 1,0-1-1,0 1 0,1-1 1,-1 0-1,0 0 1,0 1-1,0-2 0,1 1 1,-1 0-1,2-1 1,2 0 47,-1 0 1,0-1-1,1 1 0,-1-1 1,0 0-1,0-1 1,-1 1-1,1-1 1,0 0-1,-1 0 1,0-1-1,0 1 1,0-1-1,0 0 0,0 0 1,-1-1-1,1 1 1,-1 0-1,0-1 1,-1 0-1,1 0 1,3-10-1,1-4 45,0-1 0,-1 0 0,0-1 0,3-33 0,-7 29 54,-4 19-132,-3 15-204,3-5 158,0 0 1,1 0-1,0 0 1,-1 1-1,2-1 1,-1 0-1,0 0 1,1 1-1,0-1 1,0 0-1,0 1 1,1-1-1,0 7 1,0-9 31,0 0 1,1 0-1,-1 0 1,0 0 0,0-1-1,1 1 1,-1 0-1,1-1 1,-1 1-1,1-1 1,0 0-1,0 1 1,-1-1 0,1 0-1,0 0 1,0 0-1,0 0 1,0-1-1,0 1 1,0 0 0,1-1-1,-1 0 1,0 1-1,0-1 1,0 0-1,0 0 1,1 0-1,2-1 1,6 0 24,-1 0 0,1-1 0,0-1 0,0 0 0,-1 0 0,1-1 0,-1 0 0,0-1 0,0 0 0,-1 0 0,0-1 0,12-10 0,-13 10-12,1-1 1,-1 0-1,-1 0 0,0-1 1,0 0-1,0 0 0,-1-1 0,0 0 1,0 0-1,-1 0 0,-1-1 1,7-19-1,-10 28-15,-1 0 0,1-1 0,-1 1 0,0 0 0,0 0 1,1 0-1,-1-1 0,0 1 0,0 0 0,0 0 0,0-1 0,-1 1 0,1 0 0,0 0 0,0-1 0,-1 1 0,1 0 0,-1 0 1,1 0-1,-1 0 0,0-2 0,0 3-11,0-1 0,0 1 1,0-1-1,1 1 0,-1 0 1,0-1-1,0 1 0,0 0 1,0 0-1,0-1 0,0 1 0,0 0 1,0 0-1,0 0 0,0 0 1,0 0-1,0 1 0,0-1 1,0 0-1,-1 1 0,-3 0-26,0 1 1,0 0-1,1 0 0,-1 1 0,1 0 0,-1-1 0,1 1 0,-7 6 0,-1 4 66,1-1 0,-17 25 0,25-33-16,1 1 1,-1-1 0,1 0 0,0 1 0,0 0 0,1-1 0,0 1 0,-1 0-1,1 0 1,1 0 0,-1 0 0,1 0 0,0 8 0,1-10-17,-1-1 0,1 0 1,0 0-1,0 0 0,0 0 1,0 0-1,0 0 0,0 0 0,1 0 1,-1-1-1,0 1 0,1 0 1,0-1-1,-1 1 0,1-1 1,0 1-1,0-1 0,0 0 1,0 0-1,0 0 0,0 0 0,0 0 1,0 0-1,0-1 0,4 1 1,61 9 155,-60-9-172,-6-1-1,119 4-2794,-103-5-479,0 0 0,28-6 0,-9-5-8946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4:01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11563,'0'0'8258,"0"10"-7702,0 59 1122,4 1 0,17 97 0,-21-164-1669,0 0 0,1-1 0,-1 1 0,1-1 1,0 1-1,-1-1 0,1 1 0,0-1 0,1 1 1,-1-1-1,0 0 0,1 0 0,-1 0 0,1 1 1,0-2-1,0 1 0,0 0 0,0 0 0,0 0 0,0-1 1,0 1-1,0-1 0,1 0 0,-1 0 0,0 0 1,1 0-1,-1 0 0,1 0 0,-1 0 0,1-1 1,0 0-1,-1 1 0,1-1 0,0 0 0,-1 0 0,1 0 1,-1-1-1,1 1 0,0-1 0,-1 1 0,1-1 1,-1 0-1,5-2 0,7-3 41,0 0 0,-1-2-1,0 1 1,0-2 0,0 0 0,13-12-1,-11 5-63,-13 13 14,1 0 1,-1 0-1,1 0 0,-1 0 1,1 1-1,0-1 0,0 1 1,0 0-1,0 0 0,7-3 1,-9 9-29,0-1 0,0 0 0,-1 0 0,1 1 0,-1-1 0,1 0 0,-1 1 0,0-1 0,-1 7 0,1-5 51,0 70-39,0-75-32,0 0-1,0 1 0,0-1 0,0 0 0,0 0 0,0 1 0,0-1 1,0 0-1,0 0 0,0 1 0,0-1 0,0 0 0,0 0 1,0 1-1,0-1 0,0 0 0,0 0 0,1 0 0,-1 1 0,0-1 1,0 0-1,0 0 0,0 0 0,0 1 0,1-1 0,-1 0 0,0 0 1,0 0-1,0 0 0,1 0 0,-1 0 0,0 1 0,0-1 0,1 0 1,-1 0-1,0 0 0,0 0 0,1 0 0,-1 0 0,1 0 0,11-5-1995,10-11-2103,-2-7-2713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4:02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56 13901,'-8'0'3812,"-3"2"-3306,1 0 1,-1 1-1,0 0 0,1 1 1,0 0-1,0 0 1,0 1-1,0 1 0,1 0 1,0 0-1,-11 9 0,14-11-430,1 0 0,0 0 0,0 1 0,0 0 0,1 0 0,-1 0 0,1 0 0,0 1 0,1 0 0,-1 0 0,1 0 0,0 0 0,1 0 0,-1 0-1,1 1 1,1-1 0,-1 1 0,1 0 0,0-1 0,0 13 0,2-17-73,0 0 0,0 0-1,0-1 1,0 1 0,0 0 0,0 0 0,1-1-1,-1 1 1,0-1 0,1 1 0,0-1 0,-1 0-1,1 1 1,0-1 0,-1 0 0,1 0-1,0 0 1,0 0 0,0-1 0,0 1 0,0 0-1,0-1 1,0 1 0,0-1 0,0 0 0,0 0-1,0 0 1,1 0 0,-1 0 0,2-1 0,6 2 18,-1-2 0,1 1 0,-1-2 0,1 1 0,14-5 1,-16 3-16,-1-1 0,1 0-1,-1-1 1,1 1 0,-1-2 0,-1 1 0,1-1 0,-1 0 0,0 0 0,0 0 0,-1-1 0,1 0 0,-2 0 0,1 0 0,-1-1 0,0 0 0,-1 0 0,1 0 0,-2 0 0,1 0 0,-1-1 0,0 1 0,-1-1 0,1-10 0,-2 19-6,0 0 1,0 0-1,0-1 1,0 1-1,0 0 0,0 0 1,0-1-1,0 1 1,0 0-1,0 0 1,0 0-1,0-1 0,0 1 1,0 0-1,0 0 1,0-1-1,-1 1 0,1 0 1,0 0-1,0 0 1,0-1-1,0 1 0,0 0 1,0 0-1,-1 0 1,1 0-1,0-1 0,0 1 1,0 0-1,0 0 1,-1 0-1,1 0 0,0 0 1,0 0-1,0 0 1,-1 0-1,1-1 1,0 1-1,0 0 0,-1 0 1,1 0-1,0 0 1,-11 6-45,-8 12-37,13-12 104,1 0 0,0 0-1,0 1 1,1 0 0,-1 0-1,1 0 1,1 1 0,0-1-1,0 1 1,0 0 0,-3 15 0,7-22-14,-1 0 1,1-1 0,0 1 0,-1 0 0,1-1 0,-1 1 0,1-1-1,0 1 1,-1-1 0,1 1 0,0-1 0,0 1 0,-1-1 0,1 0 0,0 1-1,0-1 1,0 0 0,0 0 0,-1 0 0,1 1 0,0-1 0,0 0 0,0 0-1,0 0 1,-1-1 0,1 1 0,0 0 0,0 0 0,0 0 0,0 0 0,-1-1-1,1 1 1,1-1 0,31-9 247,-23 5-209,0-2 0,0 1 1,16-15-1,-19 14-108,1 0 0,1 1 0,-1 0 0,18-9 0,-24 20-14,-1 0 0,1-1-1,-1 1 1,-1 0-1,1 0 1,-1 0 0,0 0-1,0 0 1,-1 6 0,1-7 43,0 2 47,0-1-1,0 1 0,0 0 1,1-1-1,0 1 1,0-1-1,0 1 1,1-1-1,4 11 0,-5-14 19,1 0 0,0 0 0,0 0 0,0 0 0,0-1 0,0 1 0,0 0 0,0-1 0,1 0 0,-1 1-1,1-1 1,-1 0 0,1 0 0,-1 0 0,1-1 0,-1 1 0,1-1 0,0 1 0,-1-1 0,1 0 0,0 0 0,4 0-1,-1-1 56,0 1-1,-1-1 0,1 0 0,-1-1 1,1 1-1,-1-1 0,0 0 0,1 0 1,-1-1-1,0 0 0,-1 0 0,1 0 1,0 0-1,-1-1 0,0 1 0,0-1 1,0 0-1,0-1 0,0 1 0,-1-1 1,5-8-1,-4 6-46,0 0 1,0-1-1,-1 1 1,0-1-1,-1 0 1,0 0-1,0 0 1,0 0-1,-1 0 1,0 0-1,-1 0 1,0 0-1,0-1 0,-2-12 1,-1 12-76,2 13-276,1-3 300,0 0 0,1 0 0,-1 1 0,0-1 0,1 0 0,0 0 0,-1 0-1,1 0 1,0 0 0,-1 1 0,1-1 0,0 0 0,0-1 0,0 1 0,0 0 0,1 1-1,4 1 26,0 0-1,-1 0 0,1-1 1,0 0-1,0 0 0,1-1 1,-1 0-1,0 0 1,0 0-1,1 0 0,-1-1 1,0 0-1,1-1 0,-1 0 1,0 0-1,7-1 0,-1-1-18,0-1 0,0 1 0,0-2-1,0 0 1,-1 0 0,0-1 0,12-8-1,-20 12 7,1 0-1,-1 0 0,0 0 1,0-1-1,0 0 0,0 1 1,0-1-1,-1 0 0,1 0 1,-1 0-1,0-1 0,1 1 1,-2-1-1,1 1 0,2-7 1,-4 9-9,-1 0-1,0 1 1,0-1 0,0 0 0,0 1 0,1-1 0,-1 1 0,0-1 0,0 1-1,0 0 1,0-1 0,0 1 0,0 0 0,0 0 0,0-1 0,0 1 0,0 0 0,0 0-1,0 0 1,0 1 0,0-1 0,0 0 0,0 0 0,0 0 0,-1 1 0,-32 6-113,29-5 99,0 1-1,1 0 1,0 0-1,0 0 1,-1 0-1,2 0 1,-1 1-1,0 0 1,1 0-1,0 0 1,0 0-1,0 1 1,0-1-1,1 1 1,-1 0-1,1-1 1,-2 11 0,3-12 14,1-1 0,-1 1 0,1 0 1,0-1-1,0 1 0,0 0 0,0-1 0,0 1 1,1-1-1,-1 1 0,1 0 0,0-1 1,0 1-1,0-1 0,0 1 0,0-1 1,0 0-1,1 0 0,-1 1 0,1-1 1,-1 0-1,1 0 0,0 0 0,0-1 1,0 1-1,0 0 0,0-1 0,0 1 1,1-1-1,-1 0 0,0 1 0,1-1 1,-1 0-1,1-1 0,-1 1 0,1 0 1,3 0-1,6 1-563,-1 0 1,1 0-1,1-1 1,21 0-1,22-9-6469,-2-10-6677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4:03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6790,'5'3'9830,"-2"6"-5924,0 26-4512,-3-30 1847,1 20 162,-1-13-1090,0 0-1,1 0 1,1 0 0,0 0-1,6 19 1,-7-28-298,0-1 1,0 1-1,1-1 1,-1 1-1,1-1 0,-1 0 1,1 0-1,0 0 1,0 0-1,0 0 1,0 0-1,0 0 1,0 0-1,0-1 1,1 1-1,-1-1 1,1 0-1,-1 0 0,1 0 1,0 0-1,-1 0 1,1 0-1,0-1 1,-1 1-1,1-1 1,0 0-1,0 0 1,-1 0-1,7-1 1,1 0 58,0-1 0,0-1 0,-1 0 0,1 0 0,0-1 0,-1 0 0,0-1 0,0 0 0,0 0 0,-1-1 0,9-8 0,12-11 72,42-44-1,-54 45-43,-3 6 42,-10 21-153,-2 12-105,-8 31 159,4-39-37,1 1 0,0-1 0,0 0 0,1 1 0,0-1 1,0 1-1,1-1 0,1 9 0,-2-15-3,1 1 0,-1-1 1,0 0-1,1 0 1,-1 0-1,1 0 1,0 0-1,-1 0 0,1 0 1,0 0-1,0 0 1,0 0-1,-1 0 0,1 0 1,0-1-1,0 1 1,0 0-1,0-1 1,0 1-1,1-1 0,-1 1 1,0-1-1,0 1 1,0-1-1,2 1 0,0-1 10,0 0 0,0 0 0,1 0 0,-1 0 0,0-1 0,0 1 0,1-1 0,-1 0 0,4-1 0,3-2-405,0 0 0,0-1 0,0-1 0,13-9-1,-4-1-3758,-1 0-1,28-33 0,-22 18-2715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4:03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105 266 8616,'0'0'3449,"-7"8"-294,-1 3-2481,-8 7 918,1 0 1,1 2 0,1 0-1,-17 35 1,30-55-1576,0 0-1,0 0 0,-1 1 1,1-1-1,0 0 1,0 1-1,0-1 1,0 0-1,0 1 0,-1-1 1,1 1-1,0-1 1,0 0-1,0 1 0,0-1 1,0 0-1,0 1 1,0-1-1,0 1 0,0-1 1,0 0-1,1 1 1,-1-1-1,0 0 1,0 1-1,0-1 0,0 1 1,0-1-1,1 0 1,-1 1-1,0-1 0,0 0 1,1 0-1,-1 1 1,0-1-1,1 1 0,14-5 326,15-16-79,-18 6-296,0-1 0,-1 0 1,0-1-1,-1 0 0,-1-1 0,11-26 1,-21 44-7,1 1 1,0-1 0,-1 0 0,1 1 0,0-1 0,0 0 0,0 1 0,0-1 0,0 0 0,1 1 0,-1-1 0,0 0 0,0 1 0,1-1 0,-1 0 0,1 0 0,-1 1 0,1-1 0,0 0 0,0 0 0,-1 0 0,1 0 0,0 0 0,0 0 0,0 0 0,0 0 0,0 0 0,0 0 0,0-1 0,0 1 0,1 0-1,-1-1 1,0 1 0,2 0 0,1 1 92,0-1 0,0 1 0,0-1 0,0 0 0,0 0 0,1 0 0,-1 0 0,0-1 0,0 0 0,0 0 0,5 0 0,2-3 77,0 0-1,0 0 0,-1-1 1,1-1-1,-1 0 0,0 0 1,-1-1-1,1 0 0,-1-1 1,9-8-1,3-3-85,-1-2 0,32-41 1,-45 52-8,0 0 0,-1-1 0,0 0 0,-1 0 1,0-1-1,0 1 0,-2-1 0,1 0 0,-1 0 1,-1 0-1,0-1 0,1-16 0,-3 28-28,0 0-1,-1-1 1,1 1 0,0 0-1,0-1 1,-1 1-1,1 0 1,0 0 0,-1-1-1,1 1 1,-1 0-1,1 0 1,0 0 0,-1 0-1,1-1 1,-1 1 0,1 0-1,0 0 1,-1 0-1,1 0 1,-1 0 0,1 0-1,0 0 1,-1 0-1,1 0 1,-1 0 0,1 0-1,-1 0 1,1 0-1,0 1 1,-1-1 0,1 0-1,-1 0 1,1 0-1,0 1 1,-1-1 0,1 0-1,0 0 1,-1 1 0,1-1-1,0 0 1,0 1-1,-1-1 1,1 1 0,-5 4 2,0 1 1,0 0 0,1 0 0,0 0 0,0 0 0,1 1 0,0 0 0,-5 13 0,-15 62 52,19-66-47,1 1 0,1-1 0,1 1 0,0 0-1,1 0 1,0-1 0,5 23 0,-5-34-10,1-1 0,0 1 0,0-1 0,1 0-1,-1 0 1,1 1 0,0-1 0,0 0 0,0 0 0,1-1 0,-1 1 0,1 0-1,0-1 1,0 0 0,0 1 0,1-1 0,-1-1 0,1 1 0,-1 0 0,1-1-1,0 0 1,0 0 0,0 0 0,0 0 0,1 0 0,-1-1 0,0 0 0,1 0-1,-1 0 1,1-1 0,7 1 0,-11-1-16,0 0 1,0 1-1,0-1 0,0 0 0,-1 0 1,1 0-1,0 0 0,0 0 0,0 0 1,0 0-1,0 0 0,0 0 0,0 0 0,0-1 1,-1 1-1,1 0 0,0-1 0,0 1 1,0 0-1,-1-1 0,1 1 0,0-1 1,0 1-1,-1-1 0,1 0 0,0 1 1,-1-1-1,1 0 0,-1 1 0,1-1 1,-1 0-1,1 0 0,-1 1 0,1-1 1,-1 0-1,0 0 0,0 0 0,1 0 1,-1 0-1,0 0 0,0 1 0,0-1 1,0 0-1,0 0 0,0 0 0,0 0 0,0 0 1,0 0-1,0 0 0,-1 1 0,1-1 1,0 0-1,-1 0 0,0-1 0,-1-3-79,0 0-1,-1-1 1,0 1 0,0 1-1,-1-1 1,1 0-1,-8-6 1,-12-9-82,-2 2 1,0 0-1,-38-19 1,32 18 393,31 19-196,-1 0 0,1 0 0,0 0 0,-1 0 0,1 0 0,0 0 0,-1 0 0,1-1-1,0 1 1,-1 0 0,1 0 0,0 0 0,-1-1 0,1 1 0,0 0 0,-1-1 0,1 1 0,0 0-1,0 0 1,0-1 0,-1 1 0,1 0 0,0-1 0,0 1 0,0-1 0,0 1 0,0 0 0,-1-1 0,1 1-1,0 0 1,0-1 0,0 1 0,0-1 0,0 1 0,0 0 0,0-1 0,0 1 0,1-1 0,15-6 213,36 3-523,-46 4 356,34-1-222,45-4-2245,-29-4-5441,-13-4-7013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4:04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1 204 9129,'0'0'2130,"8"3"592,-1-1-2343,1 0 0,-1 0-1,0 0 1,0-1 0,1 0 0,-1-1-1,1 1 1,-1-1 0,1-1 0,-1 1-1,1-2 1,-1 1 0,0-1-1,0 0 1,1 0 0,-1-1 0,10-5-1,-5 1-213,0-2-1,0 1 0,-1-1 1,0-1-1,14-16 0,-22 23-121,0 0-1,-1 0 0,1-1 0,-1 1 0,0-1 0,1 0 0,-2 0 0,1 1 0,0-1 0,-1 0 1,0-1-1,0 1 0,0 0 0,0 0 0,-1 0 0,1-1 0,-1 1 0,0 0 0,-1 0 0,1-1 1,-1 1-1,1 0 0,-3-4 0,2 5-33,0 1 0,0 0 1,-1 0-1,1 1 0,-1-1 0,0 0 1,1 0-1,-1 1 0,0-1 0,0 1 1,0 0-1,0-1 0,0 1 0,0 0 1,-1 0-1,1 0 0,0 1 0,-1-1 1,1 0-1,0 1 0,-1-1 0,1 1 1,0 0-1,-1 0 0,1 0 0,-1 0 1,1 1-1,0-1 0,-1 0 0,1 1 1,0 0-1,-4 1 0,-2 0-31,0 0-1,0 1 0,0 0 1,1 1-1,-1-1 0,1 1 1,0 1-1,-8 5 0,6 0 8,-1 0-1,1 0 0,1 1 1,-1 0-1,2 1 0,-11 21 1,15-27 16,-1 1 0,2 1 1,-1-1-1,1 0 0,0 0 1,0 1-1,1-1 0,0 1 1,0 0-1,1-1 0,0 1 1,0 0-1,3 12 1,-2-18 4,0 0 0,0-1 0,0 1 1,0 0-1,1 0 0,-1 0 1,1-1-1,-1 1 0,1 0 1,-1-1-1,1 0 0,0 1 1,0-1-1,0 0 0,0 0 1,0 0-1,0 0 0,0 0 0,0 0 1,0-1-1,0 1 0,0-1 1,0 1-1,1-1 0,-1 0 1,3 0-1,65-2 243,-66 1-236,11-1-302,0-1 1,-1 0-1,0-1 1,25-10-1,21-17-5971,-15 3-4887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4:05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7751,'0'0'13224,"0"12"-12541,0 5-354,-1 0-20,1 1 1,1 0-1,3 23 1,-3-38-267,-1 0 0,0 0-1,1 0 1,0 0 0,-1 0 0,1-1-1,0 1 1,1 0 0,-1-1 0,0 1 0,1 0-1,-1-1 1,1 0 0,0 1 0,0-1 0,0 0-1,0 0 1,0 0 0,1 0 0,-1 0 0,1 0-1,-1-1 1,1 0 0,-1 1 0,1-1-1,0 0 1,0 0 0,4 1 0,1-1 99,1-1 1,-1-1-1,0 1 1,0-1 0,0 0-1,0-1 1,0 0-1,0 0 1,-1-1-1,1 0 1,-1 0-1,9-6 1,6-4-73,-1-2 0,29-26 0,21-16 72,-79 103-46,3-32-52,3-9-36,0 0 1,1 1-1,-1-1 0,1 0 1,0 1-1,0 0 0,1-1 1,0 1-1,0-1 0,0 1 0,1 7 1,2-12-102,-1 0 1,1 0-1,-1-1 0,1 1 1,0-1-1,-1 1 0,1-1 1,0 0-1,-1 0 0,1 0 1,0 0-1,-1-1 1,1 1-1,0-1 0,-1 0 1,4-1-1,10-5-1806,-1 0 1,0-1-1,0 0 0,-1-1 1,14-13-1,9-9-6183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4:05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7 15535,'0'0'3464,"-8"8"-1286,-2 1-1912,-12 11 1210,-28 33 0,45-48-1254,1 0-1,0 1 1,0 0-1,0 0 0,0 0 1,1 0-1,0 1 1,0-1-1,1 1 1,0-1-1,0 1 0,-1 14 1,3-20-214,0 0-1,0 0 1,0 0 0,0 0 0,0 0 0,1 0 0,-1 0-1,0 0 1,1 0 0,-1 0 0,1-1 0,-1 1 0,1 0-1,-1 0 1,1 0 0,0 0 0,0-1 0,-1 1 0,1 0-1,0-1 1,0 1 0,-1-1 0,1 1 0,0-1 0,2 1-1,31 6 161,-26-7-137,-1 0 0,1-1 0,-1 0 0,0 0 0,1-1 0,-1 0 0,11-4 0,-12 2-12,-1 0-1,1 0 1,-1 0 0,0-1-1,0 0 1,0 0 0,-1 0 0,0-1-1,0 1 1,0-1 0,-1 0-1,0 0 1,0 0 0,0-1-1,-1 1 1,0-1 0,0 0-1,0 1 1,-1-1 0,0 0-1,-1 0 1,1 0 0,-2-10-1,-3 12-214,-5 11 56,-7 12-15,15-16 149,-1 1 0,1-1 0,0 1 0,0 0 0,0-1 0,0 1 0,0 0-1,1 0 1,-1 0 0,1-1 0,0 1 0,0 0 0,0 0 0,0 0 0,1 5 0,0-6 12,0-1 0,0 1 0,0-1 0,0 1 0,0-1 1,0 0-1,0 1 0,1-1 0,-1 0 0,0 0 0,1 0 0,-1 0 1,0 0-1,1 0 0,0-1 0,-1 1 0,1 0 0,-1-1 1,1 1-1,0-1 0,-1 0 0,1 1 0,0-1 0,-1 0 1,1 0-1,0 0 0,2 0 0,5-1 21,0 1 1,-1-1-1,1 0 0,0-1 1,-1 0-1,1-1 0,-1 0 0,0 0 1,0 0-1,0-1 0,0-1 1,0 1-1,9-9 0,-3 2-4,-1-1 0,0-1-1,0 0 1,-2-1-1,17-24 1,-33 47-71,1 0 0,0-1 0,0 1 0,1 1 0,0-1 0,1 0 0,0 1 0,0-1-1,0 16 1,3-24 58,-1 0 0,1 1 0,0-1 0,0 0 0,-1 0-1,1 0 1,0-1 0,0 1 0,0 0 0,0 0 0,0 0-1,0-1 1,0 1 0,1 0 0,-1-1 0,0 1-1,0-1 1,0 0 0,0 1 0,1-1 0,-1 0 0,0 0-1,1 1 1,-1-1 0,0 0 0,0 0 0,3-1 0,37-1 216,-33 0-204,0 0-1,0 0 1,0 0 0,0-1-1,0-1 1,-1 1-1,1-1 1,-1-1 0,0 1-1,11-11 1,-3 2-22,0-1 1,-1-1 0,14-19-1,-29 37-51,-6 9-61,2 0-1,0 1 1,0-1-1,1 1 1,1 0 0,-4 25-1,9-26 92,-1 1 0,2 0-1,0-1 1,1 0-1,0 0 1,0 0 0,1 0-1,1-1 1,0 1-1,14 18 1,-8-11-47,0 1 0,10 25 1,-20-37 58,1-1-1,-1 1 1,0-1 0,-1 1 0,0-1 0,0 1 0,0 0 0,-1 0-1,0 0 1,-3 11 0,3-17 20,0 0 0,0 0 0,-1 1 0,1-1-1,-1 0 1,0 0 0,0 0 0,1 0 0,-1 0 0,0 0 0,-1-1-1,1 1 1,0 0 0,-1 0 0,1-1 0,-1 1 0,1-1 0,-1 1-1,1-1 1,-1 0 0,0 0 0,0 0 0,0 0 0,0 0 0,0 0-1,0 0 1,0 0 0,0-1 0,0 1 0,0-1 0,0 0 0,0 0-1,-1 1 1,1-1 0,0-1 0,-4 1 0,1-1 29,0 0 0,1 0 1,-1 0-1,0-1 0,1 0 1,-1 0-1,1 0 0,0 0 0,-1-1 1,1 0-1,1 1 0,-1-2 1,0 1-1,1 0 0,-5-5 1,2 0-25,0-1 1,1 1 0,0-1-1,0 0 1,1 0 0,1 0-1,-1-1 1,1 1 0,1-1 0,-2-13-1,3 18-22,1 1-1,0 0 0,0-1 1,0 1-1,1 0 1,-1-1-1,1 1 0,0 0 1,0 0-1,1 0 1,-1 0-1,1 0 0,0 0 1,0 0-1,1 0 1,-1 1-1,1-1 0,-1 1 1,1 0-1,0-1 0,0 1 1,1 1-1,-1-1 1,0 0-1,1 1 0,4-3 1,56-24-579,-20 11-1595,-2-5-3645,-13 0-3106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4:06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 9961,'0'0'154,"0"0"0,0 0 0,0 1 0,0-1 0,0 0 0,0 0 0,1 0 0,-1 0 0,0 0 0,0 0 0,0 1 0,0-1 0,0 0 0,1 0 0,-1 0 0,0 0 0,0 0 0,0 0 0,0 0 0,1 0 0,-1 0 0,0 0 0,0 0 0,0 0 0,1 0 0,-1 0 0,0 0 0,0 0 0,0 0 0,0 0 0,1 0 0,-1 0 0,0 0 0,0 0 0,0 0 0,0 0 0,1-1 0,-1 1 0,0 0 0,0 0 0,0 0 0,0 0 0,0 0 0,0 0 0,1-1 0,-1 1 0,0 0 0,0 0 0,0 0 0,0 0 0,0 0 0,0-1 0,0 1 0,0 0 0,0 0 0,0 0 0,0 0 0,0-1 0,0 1 0,0 0 0,0 0 0,0 0 0,0-1 0,0 1 0,0 0 0,1 25 3244,-7 51-3888,4-56 1875,0-3-1205,0 3-90,0 0 0,2 0 0,0 0 0,1 0 0,4 23 0,-5-39-71,1 0 1,1 0 0,-1 0-1,0 0 1,1 0 0,0 0-1,0-1 1,0 1 0,0 0-1,1-1 1,-1 0 0,1 0-1,0 1 1,0-1 0,0-1-1,0 1 1,0 0 0,1-1-1,-1 0 1,1 0-1,0 0 1,0 0 0,0 0-1,0-1 1,0 0 0,0 0-1,0 0 1,0 0 0,0-1-1,6 1 1,-2-1 74,1 0-1,-1 0 1,1-1 0,-1 0-1,0 0 1,0-1 0,1 0 0,-1 0-1,0-1 1,-1 0 0,1-1-1,9-5 1,2-4-2,0-1 0,-1 0 0,17-19 0,-7 7 52,-26 80-406,-6-27 282,3-23-14,0 1-1,1-1 1,-1 1-1,1-1 1,0 1-1,0-1 1,0 1-1,1 5 0,0-9-74,-1 0-1,1-1 0,-1 1 1,1 0-1,-1 0 0,1-1 0,0 1 1,-1 0-1,1-1 0,0 1 1,0-1-1,-1 1 0,1-1 0,0 0 1,0 1-1,0-1 0,0 0 1,-1 1-1,1-1 0,0 0 0,0 0 1,0 0-1,0 0 0,0 0 1,0 0-1,0 0 0,0 0 0,0 0 1,-1 0-1,1 0 0,0-1 1,0 1-1,0 0 0,0-1 0,0 1 1,-1-1-1,2 0 0,32-18-7738,-10-9-6136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4:16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18770,'0'0'-289,"50"-14"-1472,-23 14 1312,1 0-1825,-13-7-1249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4:07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4740,'0'0'12167,"1"8"-10550,0 21-209,5 57 1665,-5-81-2990,-1-1 0,1 1 1,0-1-1,0 0 0,0 0 1,0 1-1,1-1 0,0 0 1,0 0-1,0 0 0,0-1 0,1 1 1,-1-1-1,1 1 0,4 3 1,-4-6-27,0 1 1,0-1-1,0 1 1,1-1-1,-1 0 1,1 0-1,-1-1 1,0 1-1,1-1 0,-1 1 1,1-1-1,-1 0 1,1-1-1,-1 1 1,1-1-1,-1 1 1,1-1-1,-1 0 1,1 0-1,-1 0 1,0-1-1,0 1 1,4-3-1,8-5 128,-1 0 1,0-1-1,17-15 0,-25 20-223,24-24 106,-25 23-62,0 0-1,1 1 0,0-1 1,0 1-1,0 0 1,0 1-1,1-1 1,11-4-1,-15 38-234,-9 54 479,6-82-241,0-1 0,0 1 0,0-1 0,0 1 0,0-1 0,0 1 0,0-1 0,1 1 0,-1-1 0,0 1 0,0-1 0,0 1 0,0-1 0,1 1 0,-1-1 0,0 0 0,0 1 0,1-1 0,-1 1 0,0-1 0,1 0 0,-1 1 0,1-1 0,-1 0 0,0 1 0,1-1 0,-1 0 0,1 1 0,-1-1 0,1 0 0,-1 0 0,1 0-1,-1 1 1,1-1 0,-1 0 0,1 0 0,-1 0 0,1 0 0,26-7 555,22-22 204,55-53-439,-31 22-327,-73 60-11,0 0-1,0-1 1,0 1-1,1 0 0,-1 0 1,0 0-1,0 0 1,0-1-1,1 1 1,-1 0-1,0 0 1,0 0-1,1 0 1,-1 0-1,0 0 1,0 0-1,1 0 1,-1 0-1,0 0 1,0 0-1,1 0 1,-1 0-1,0 0 1,0 0-1,1 0 1,-1 0-1,0 0 1,0 0-1,1 0 1,-1 0-1,0 1 1,0-1-1,1 0 1,-1 0-1,0 0 1,0 0-1,0 0 1,1 1-1,-1-1 1,0 0-1,0 0 1,0 0-1,0 1 1,1-1-1,3 18-78,-4 33 253,0-40-198,0-9 44,-1 1 0,1-1 0,0 0 1,0 0-1,0 1 0,1-1 0,-1 0 0,0 0 1,1 1-1,-1-1 0,1 0 0,0 0 1,0 0-1,0 0 0,0 0 0,0 0 1,0 0-1,1 0 0,-1 0 0,1 0 0,2 2 1,-2-4-140,1 1 1,-1-1-1,1 0 1,-1 0 0,1 1-1,-1-2 1,1 1-1,-1 0 1,1 0-1,-1-1 1,1 0 0,-1 1-1,1-1 1,-1 0-1,0 0 1,1 0-1,-1-1 1,0 1 0,0 0-1,3-4 1,47-29-8276,-20 17 817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4:08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176 169 15663,'0'0'3379,"-11"0"-518,-13-4-1878,11 1-518,-1 1-1,0 1 0,0-1 1,0 2-1,0 0 0,-18 3 1,30-2-465,1-1-1,-1 1 1,1-1 0,-1 1 0,1 0-1,0 0 1,-1 0 0,1 0 0,0 0 0,0 0-1,0 0 1,0 0 0,0 1 0,0-1 0,0 0-1,0 1 1,0-1 0,1 0 0,-1 1 0,0-1-1,1 1 1,-1-1 0,1 1 0,0-1 0,-1 1-1,1 0 1,0-1 0,0 1 0,0-1 0,0 1-1,0-1 1,1 4 0,0-3 7,-1-1-1,0 1 1,1 0 0,0 0 0,-1 0 0,1 0-1,0-1 1,0 1 0,0 0 0,0 0-1,0-1 1,0 1 0,0-1 0,1 1 0,-1-1-1,1 0 1,-1 0 0,1 1 0,-1-1-1,1 0 1,0 0 0,0 0 0,-1-1 0,1 1-1,0 0 1,2 0 0,5 0 61,-1-1 1,0 1-1,1-2 1,-1 1-1,0-1 0,1 0 1,-1-1-1,0 0 1,0 0-1,0-1 0,0 0 1,11-6-1,-4 0-24,-1 0 0,1-1 0,-1 0 0,-1-1 0,12-13 0,-21 22 298,-6 9-213,-3 19-177,5-25 51,0 0-1,0-1 1,0 1-1,0 0 1,0-1-1,1 1 1,-1 0-1,0-1 1,0 1-1,1 0 1,-1-1-1,0 1 1,1 0-1,-1-1 1,0 1-1,1-1 0,-1 1 1,1-1-1,-1 1 1,1-1-1,0 1 1,-1-1-1,1 1 1,-1-1-1,1 0 1,0 1-1,-1-1 1,1 0-1,0 0 1,-1 1-1,1-1 1,0 0-1,-1 0 1,1 0-1,1 0 0,10 0 45,0 0-1,-1-1 0,1 0 1,0-1-1,-1 0 0,1-1 0,-1-1 1,1 0-1,11-5 0,35-12-55,-57 21-3,-1-1-1,1 1 0,0 0 1,-1 0-1,1-1 0,0 1 1,-1 0-1,1 0 1,0 0-1,-1 0 0,1 0 1,0 0-1,-1 0 0,1 0 1,0 0-1,-1 0 1,1 0-1,0 0 0,-1 0 1,1 1-1,0-1 0,-1 0 1,1 0-1,-1 1 1,1-1-1,0 0 0,-1 1 1,1-1-1,-1 1 0,1-1 1,-1 1-1,1-1 0,-1 1 1,1 0-1,-1 23-89,-1 0 161,2-24-57,-1 1 0,0 0 1,0-1-1,0 1 0,1-1 0,-1 1 0,0 0 0,1-1 0,-1 1 1,0-1-1,1 1 0,-1-1 0,1 1 0,-1-1 0,1 1 0,-1-1 1,1 0-1,-1 1 0,1-1 0,-1 0 0,1 1 0,0-1 1,-1 0-1,1 0 0,0 0 0,-1 1 0,1-1 0,-1 0 0,1 0 1,0 0-1,0 0 0,10 0 57,-1-1 0,1-1 0,-1 1-1,1-1 1,-1-1 0,0 0 0,0-1 0,0 1 0,-1-2 0,1 0 0,11-8 0,-7 5-54,-1-2 0,0 0 0,0 0 0,-1-1 0,-1-1 0,19-23 0,-28 33-290,-4 9 133,-4 20 98,6-26 54,0-1 0,0 1 0,0 0 0,0 0-1,0-1 1,0 1 0,0 0 0,0-1 0,0 1 0,0 0-1,0-1 1,0 1 0,1 0 0,-1-1 0,0 1 0,0 0-1,1-1 1,-1 1 0,1-1 0,-1 1 0,0-1 0,1 1-1,-1 0 1,1-1 0,-1 0 0,1 1 0,-1-1 0,1 1-1,0-1 1,-1 0 0,1 1 0,-1-1 0,1 0 0,0 1-1,8-1-3,-1 1 0,1-1-1,-1-1 1,1 0 0,-1 0 0,0-1-1,0 1 1,1-2 0,-1 1-1,0-1 1,-1-1 0,13-6-1,-8 3-4,0 0 0,-1-1 0,0 0 0,0 0 0,-1-1 0,0-1 0,9-11 0,-10 1-47,-21 19-71,9 2 104,-1 0 0,0 1 0,1-1 1,-1 1-1,1 0 0,0 0 0,0 0 0,-6 5 0,7-4 31,-1 0 1,1 1-1,-1-1 1,1 0-1,0 1 1,0 0-1,1-1 1,-1 1-1,1 0 1,0 0 0,-2 8-1,3-11-1,0 0 0,0 1 0,0-1 0,0 0 0,1 1 0,-1-1 0,0 0 0,1 1 0,-1-1 0,0 0 0,1 0 0,0 0-1,-1 1 1,1-1 0,0 0 0,-1 0 0,1 0 0,0 0 0,0 0 0,0 0 0,0 0 0,0 0 0,0-1 0,0 1 0,0 0 0,0 0 0,1-1 0,-1 1 0,0-1 0,0 1 0,0-1 0,1 0 0,-1 1 0,0-1-1,1 0 1,-1 0 0,0 0 0,3 0 0,9 0 16,0 0 0,0-1-1,0-1 1,0 0-1,0 0 1,-1-1 0,1-1-1,-1 0 1,0-1 0,17-9-1,32-11-303,-61 25 272,0 0-1,1 0 1,-1 0 0,0 0-1,0 1 1,1-1 0,-1 0-1,0 0 1,0 0-1,1 0 1,-1 1 0,0-1-1,0 0 1,1 0-1,-1 0 1,0 1 0,0-1-1,0 0 1,1 0-1,-1 1 1,0-1 0,0 0-1,0 1 1,0-1-1,0 0 1,0 0 0,0 1-1,0-1 1,0 0-1,0 1 1,0-1 0,0 0-1,0 1 1,0-1 0,0 0-1,0 0 1,0 1-1,0-1 1,0 0 0,0 1-1,0-1 1,0 0-1,0 0 1,-1 1 0,1-1-1,0 0 1,0 0-1,0 1 1,-1-1 0,1 0-1,0 0 1,-1 1-1,-6 18-415,-21 47 848,-31 118 0,22-64-138,21-85-176,15-34-89,1 1 0,-1-1 0,0 0 0,0 1 0,0-1 0,0 0 0,0 0 0,-1 0 0,1 0-1,0 0 1,0 0 0,-1 0 0,1 0 0,-1 0 0,1-1 0,0 1 0,-1 0 0,1-1 0,-4 1 0,4-3-4,0 1 0,0-1 0,0 0 0,0 0 1,1 1-1,-1-1 0,1 0 0,-1 0 1,1 0-1,0 0 0,-1 0 0,1 0 0,0 0 1,0 0-1,1 0 0,-1 0 0,1-2 1,-1 0-5,0-15-126,1 1 0,0-1 0,2 1 0,0 0 0,1 0 0,1 0 0,0 0 0,10-18 0,-12 28 30,2 0 0,-1 0 0,1 1 0,0-1 0,1 1 0,0 0 0,0 1 0,0-1 0,1 1 0,0 0 0,0 1 0,0 0 0,1 0 0,0 0 0,0 1 1,0 0-1,1 1 0,14-4 0,77-9-5415,-49 10-432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4:09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9033,'0'0'11242,"3"14"-11055,8 41 503,4 81 1,-12-84-515,3 0 1,2-1 0,18 61-1,-3-57-131,-22-52-36,1-1 0,0 1-1,-1 0 1,1-1 0,0 0 0,0 1 0,0-1 0,1 0 0,-1 0 0,0 0 0,1 0 0,0-1-1,-1 1 1,1-1 0,5 3 0,-7-4-48,-1-1-1,1 1 0,-1 0 1,0 0-1,1 0 0,-1 0 1,0-1-1,1 1 1,-1 0-1,0 0 0,0-1 1,1 1-1,-1 0 0,0 0 1,0-1-1,1 1 1,-1 0-1,0-1 0,0 1 1,0 0-1,0-1 0,1 1 1,-1-1-1,0 1 1,0 0-1,0-1 0,0 1 1,0 0-1,0-1 0,0 1 1,0-1-1,0 1 1,0 0-1,0-1 0,0 1 1,0 0-1,-1-1 0,1 1 1,0-1-1,0 1 1,0 0-1,0-1 0,-1 1 1,1 0-1,0-1 0,-1 1 1,-7-22-2343,-38-35-5633,-8 4 4839,-2-2 4703,9-4 4598,47 58-6023,-1 1 0,0-1-1,1 0 1,0 0 0,-1 1 0,1-1 0,-1 0 0,1 0-1,0 0 1,-1 0 0,1 1 0,0-1 0,0 0 0,0 0 0,0 0-1,0 0 1,0 0 0,0 0 0,0 0 0,0 1 0,0-1-1,0 0 1,1 0 0,-1 0 0,0 0 0,1 0 0,-1 1 0,0-1-1,1 0 1,-1 0 0,1 1 0,-1-1 0,1 0 0,0 0 0,-1 1-1,1-1 1,0 1 0,-1-1 0,1 1 0,0-1 0,0 1-1,-1-1 1,1 1 0,0 0 0,0-1 0,0 1 0,0 0 0,0 0-1,-1 0 1,1-1 0,0 1 0,0 0 0,0 0 0,0 0-1,1 1 1,64-2-692,-51 1 959,98-2-1546,-39-4-6294,-27 2-2106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4:09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88 11851,'0'0'3897,"-13"-1"-635,11 1-3141,-6-1 71,0 1 1,1 0-1,-1 0 0,0 1 0,1 0 1,-1 0-1,1 1 0,-1 0 1,1 0-1,0 0 0,0 1 0,0 0 1,0 1-1,0 0 0,-10 7 1,8-2-14,0 0 0,1 1 0,0 0 0,0 0 0,-9 17 0,14-21-81,0 0 0,0 0 0,0 0 0,1 1 0,0-1 0,1 0 0,-1 1 0,1 0 0,0-1 0,1 1 0,0 0 1,0 7-1,1-12-92,-1-1 1,1 0 0,0 1 0,0-1-1,-1 0 1,1 1 0,0-1 0,0 0-1,0 0 1,1 0 0,-1 0 0,0 0 0,0 0-1,1 0 1,-1 0 0,0 0 0,1-1-1,-1 1 1,1 0 0,-1-1 0,1 0-1,-1 1 1,1-1 0,-1 0 0,1 1-1,-1-1 1,1 0 0,0 0 0,-1 0 0,1-1-1,-1 1 1,1 0 0,1-1 0,5 0 42,0 0 1,0 0 0,0-1 0,0 0-1,11-4 1,-7-1-26,1 0 1,-1-1-1,0 0 0,-1 0 1,0-2-1,0 1 0,-1-1 1,0-1-1,-1 0 0,11-17 1,-14 20 42,0-1 0,-1 0 1,0 0-1,-1 0 0,0-1 1,-1 1-1,0-1 0,0 0 1,-1 0-1,0 0 1,-1 0-1,0-1 0,-1 1 1,0 0-1,-1-13 0,1 22-94,-1 1 0,1-1 1,0 0-1,0 1 0,0-1 0,-1 1 0,1-1 0,0 0 0,-1 1 0,1-1 0,0 1 0,-1-1 0,1 1 0,-1-1 0,1 1 0,-1-1 0,1 1 1,-1 0-1,1-1 0,-1 1 0,1 0 0,-1-1 0,0 1 0,1 0 0,-1 0 0,0 0 0,1-1 0,-1 1 0,1 0 0,-1 0 0,0 0 0,1 0 1,-1 0-1,0 0 0,1 0 0,-1 0 0,0 1 0,1-1 0,-1 0 0,0 0 0,1 0 0,-1 1 0,1-1 0,-1 0 0,0 1 0,1-1 0,-1 0 0,1 1 1,-1-1-1,1 1 0,0-1 0,-1 1 0,1-1 0,-1 1 0,1-1 0,0 1 0,-1-1 0,1 1 0,0 0 0,0-1 0,-1 1 0,1 0 0,0-1 1,0 1-1,0 0 0,-5 46-3178,6-15-1817,2-24 308,8-7-336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4:10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174 311 1537,'0'0'8937,"0"-10"-6150,-1 1-2298,1-4 1084,-1 0 0,0 1 1,-1-1-1,-6-19 0,7 29-1418,0 1 1,1-1-1,-1 1 1,0-1-1,-1 1 1,1 0-1,0-1 1,-1 1-1,1 0 0,-1 0 1,1 0-1,-1 0 1,0 1-1,0-1 1,0 0-1,0 1 1,0-1-1,0 1 1,-1 0-1,1-1 0,0 1 1,-1 0-1,1 1 1,-1-1-1,1 0 1,-1 1-1,1-1 1,-1 1-1,0 0 1,1 0-1,-5 0 0,3 1-154,0 1-1,0-1 1,1 1-1,-1 0 1,1 0-1,0 0 0,-1 0 1,1 0-1,0 1 1,0-1-1,1 1 0,-1 0 1,1 0-1,-1 0 1,1 0-1,0 1 0,0-1 1,-2 6-1,-3 4 22,0 0 0,2 1 0,-7 22 1,10-30-13,1-1 1,0 1 0,0 0-1,0-1 1,1 1 0,-1 0 0,1 0-1,1-1 1,-1 1 0,1 0 0,3 10-1,-4-15-6,1 0 0,0 1-1,-1-1 1,1 0-1,0 1 1,0-1 0,0 0-1,0 0 1,0 0 0,0 0-1,0 0 1,1 0 0,-1 0-1,0 0 1,0 0 0,1-1-1,-1 1 1,3 1 0,-1-2 9,0 1 1,0-1 0,0 0 0,0 0 0,0 0 0,0 0 0,0 0 0,0-1 0,0 1 0,0-1 0,0 0 0,4-1 0,2-2 11,0-1 1,-1 0 0,0 0 0,0 0 0,-1-1 0,1 0 0,-1-1 0,0 1 0,-1-1 0,9-12-1,0-3 14,0 0-1,19-37 1,-25 40 7,-1 0 1,0-1-1,-1-1 0,-1 1 0,-1-1 1,-1 0-1,-1 0 0,1-24 0,-26 95 72,12-24-132,1 1 0,2 0 0,0 0 0,2 0 0,1 1 0,1 0 0,1 45 0,2-71-20,0 0 0,0-1 0,0 1 1,1 0-1,-1 0 0,1 0 0,-1 0 0,1 0 1,0 0-1,-1 0 0,1-1 0,0 1 1,0 0-1,1-1 0,-1 1 0,0-1 0,0 1 1,1-1-1,-1 1 0,1-1 0,-1 0 1,1 0-1,0 0 0,-1 0 0,1 0 0,0 0 1,0 0-1,-1 0 0,1-1 0,0 1 1,0-1-1,0 1 0,0-1 0,0 0 0,0 0 1,0 0-1,0 0 0,0 0 0,0 0 1,0-1-1,2 0 0,5-1-221,-1 0 1,0 0-1,0-1 1,0 0-1,0-1 0,0 1 1,-1-1-1,9-7 1,6-6-1431,-2-1 1,0 0-1,31-38 1,-39 39 2173,0 0 1,19-36 0,-31 53-369,0 0 1,0 0 0,0 0 0,-1 0-1,1 0 1,0 0 0,0 0 0,0 0-1,0 0 1,0 0 0,0 0 0,-1 0 0,1 0-1,0 0 1,0 0 0,0 0 0,0 0-1,0-1 1,0 1 0,-1 0 0,1 0 0,0 0-1,0 0 1,0 0 0,0 0 0,0 0-1,0-1 1,0 1 0,0 0 0,0 0-1,0 0 1,0 0 0,0 0 0,0 0 0,0-1-1,0 1 1,0 0 0,0 0 0,0 0-1,0 0 1,0 0 0,0-1 0,0 1 0,0 0-1,0 0 1,0 0 0,0 0 0,0 0-1,0-1 1,0 1 0,0 0 0,0 0-1,0 0 1,0 0 0,0 0 0,1 0 0,-1 0-1,0-1 1,-18 14 1205,-18 23-1281,33-33 4,0 1 0,0 0-1,1-1 1,0 1 0,-1 1 0,2-1 0,-1 0 0,0 0-1,1 1 1,0-1 0,-1 8 0,2-11-50,1 0 0,0 0 1,0 0-1,0-1 0,0 1 0,0 0 1,0-1-1,0 1 0,1 0 1,-1-1-1,0 0 0,0 1 0,0-1 1,0 0-1,1 1 0,-1-1 0,0 0 1,0 0-1,1 0 0,-1 0 0,0 0 1,0-1-1,1 1 0,-1 0 1,2-1-1,36-7-349,-5-18 264,-34 26 42,0 31-517,0-30 562,0 0 1,0 0 0,0 0 0,0 0-1,0 1 1,0-1 0,0 0 0,0 0 0,0 0-1,1 0 1,-1 0 0,0 0 0,1 0-1,-1 0 1,1 0 0,-1 0 0,1 0-1,0 0 1,-1 0 0,1 0 0,0 0 0,0 0-1,0 0 1,-1-1 0,1 1 0,0 0-1,0-1 1,0 1 0,0-1 0,2 1-1,0 0 12,0-1 0,-1 0 0,1 0 0,0 0-1,0 0 1,0-1 0,0 1 0,-1-1-1,1 0 1,0 1 0,0-1 0,2-2 0,9-4 39,0 0 1,-1-1 0,22-16 0,44-53-139,-77 76 111,-14 27-511,9-19 446,0-2 56,1 0 0,-1 0 1,1 0-1,0 0 0,0 0 0,0 1 0,1-1 0,0 1 0,0-1 1,0 1-1,1-1 0,0 1 0,0-1 0,1 10 0,1-14-5,-1 0-1,0 0 0,1 0 1,-1 0-1,1 0 0,-1 0 1,1 0-1,-1-1 0,1 1 1,0 0-1,-1-1 0,1 0 1,0 1-1,-1-1 0,1 0 1,0 0-1,-1 0 0,1 0 1,0 0-1,0 0 0,3-1 1,40-7 214,11-17-293,-47 20-210,0 0 1,0 0 0,0 1 0,1 1 0,-1 0 0,1 0 0,0 0 0,19-1 0,-28 5 261,1-1 0,-1 0 0,0 1 1,0 0-1,1-1 0,-1 1 0,0 0 0,0 0 1,0-1-1,0 1 0,0 0 0,0 0 0,0 0 1,0 0-1,0 0 0,-1 1 0,1-1 0,0 0 1,-1 0-1,1 0 0,-1 1 0,1-1 0,-1 0 1,1 1-1,-1-1 0,0 2 0,10 48-327,-7-31 283,50 174 892,-18-78-417,-32-103-297,0 0-1,0 1 1,-1-1-1,0 22 1,-2-33-71,0 0 0,1 0 1,-1 1-1,-1-1 0,1 0 0,0 1 0,-1-1 1,1 0-1,-1 1 0,1-1 0,-1 0 0,0 0 1,0 0-1,0 0 0,0 0 0,-1 0 0,1 0 0,-1 0 1,1 0-1,-1-1 0,1 1 0,-1-1 0,0 1 1,0-1-1,0 1 0,0-1 0,0 0 0,0 0 1,0 0-1,0 0 0,0 0 0,0-1 0,-1 1 0,-2 0 1,-2-1 38,0 1 0,-1-1 0,1 0 0,-1-1 0,1 0 0,-1 0 0,1-1 0,0 0 1,0 0-1,0 0 0,0-1 0,0 0 0,0 0 0,1-1 0,-10-7 0,7 4-47,1 0-1,1 0 1,-1-1-1,2 0 1,-1-1-1,1 1 1,0-1-1,0 0 0,1-1 1,-5-13-1,6 13-80,0-1 0,0 0 0,1 1 0,1-1 0,0 0 0,0 0 0,1-1 0,1 1-1,-1 0 1,2 0 0,0 0 0,0-1 0,1 1 0,0 0 0,1 1 0,0-1 0,1 0 0,0 1-1,1 0 1,0 0 0,12-17 0,-7 15 6,1 1 0,1 0-1,0 1 1,0 0 0,1 1 0,0 0 0,1 1-1,0 1 1,0 0 0,29-10 0,56-7-1875,2 9-4639,-59 9-2157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4:11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5 943 15855,'0'1'78,"0"-1"-1,0 0 1,-1 0-1,1 0 1,0 0-1,0 0 1,-1 0 0,1 0-1,0 1 1,0-1-1,0 0 1,-1 0 0,1 0-1,0 1 1,0-1-1,0 0 1,0 0-1,-1 0 1,1 1 0,0-1-1,0 0 1,0 0-1,0 1 1,0-1-1,0 0 1,0 0 0,0 1-1,0-1 1,0 0-1,-1 1 1,2-1 0,-1 0-1,0 0 1,0 1-1,0-1 1,0 0-1,0 0 1,0 1 0,0-1-1,0 0 1,0 0-1,0 1 1,0-1-1,1 0 1,-1 0 0,0 1-1,0-1 1,0 0-1,1 1 1,19-1 757,34-11-381,403-138 3028,-243 74-3142,1467-404-1461,-1584 454 1049,585-168 1500,-681 193-1549,-1 0 0,1-1 0,0 1 0,0 0 0,-1 0 0,1-1 1,0 1-1,-1 0 0,1 0 0,0-1 0,-1 1 0,1-1 0,-1 1 0,1-1 1,0 1-1,-1-1 0,1 1 0,-1-1 0,0 1 0,1-1 0,-1 0 0,1 1 1,-1-1-1,0 0 0,1 1 0,-1-1 0,0-1 0,0-6-5207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6:43:12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1409 23021,'179'-18'1167,"-178"18"-1167,27-11 1,1 2 0,1 0-1,0 3 1,0 0 0,0 2 0,0 1 0,1 1-1,0 2 1,-1 1 0,1 2 0,-1 0 0,0 2-1,20 7 1,105 63 27,-152-73 12,-22 16 65,-67-8-7,69-10-88,-41-6 28,-1-2 0,1-3-1,1-2 1,-56-21-38,87 26 1,7 3 91,1 1 0,-1 0 0,0 1 0,0 1 0,0 1 0,0 0 0,-12 3-92,28-2 67,3 0-51,0 0-32,0 0-4,152-52-47,84 9 44,-278 70 59,-15 1-9,0-3-1,-2-2 0,-1-3 1,-48 9-27,-103 0 21,189-24-23,46-3-104,38-7-660,0-2-1,-1-3 1,0-3-1,28-11 767,-29 5-3498</inkml:trace>
  <inkml:trace contextRef="#ctx0" brushRef="#br0" timeOffset="-2393.733">537 1934 17612,'0'0'1041,"0"0"-163,0 0-214,0 0-123,0 0-118,1 0-228,9-6-117,1 0 0,0 1 0,0 0 0,0 1 0,0 0 0,1 0 0,0 2 0,0-1 0,0 2 0,0-1 0,0 2-1,0-1 1,1 2-78,31-1 180,1 3 0,-1 1 0,1 2 0,11 5-180,91 12 154,728 14 129,-654-30-313,-180 0 108,-39-6-44,-2-1 6,0 0 6,0 0-2,-15 16 89,3 17-134,10-17-13,-12 64-50,-96 141 87,93-149-29,3 1 0,3 0 0,3 0 0,3 1 0,3 0 0,6 30 6,-4-12 3,-1-73 13,-2 1 0,-1-1 0,0 1-1,-2-1 1,0 0 0,-1-1 0,-1 1 0,-4 5-16,-19 54 190,12 18 8,19-93-196,0 0-1,0-1 1,0 1-1,1 0 1,-1 0 0,1-1-1,-1 1 1,1 0-1,0 0 1,0-1 0,0 1-1,1-1 1,-1 1-1,0-1 1,1 0 0,0 1-1,-1-1 1,1 0-1,0 0 1,0 0 0,0 0-1,1-1 1,-1 1-1,0 0 1,1-1 0,-1 0-1,1 1 1,-1-1-1,1 0 1,-1 0 0,1-1-1,0 1 1,0 0-2,1-3-27,0 1 0,0 0 0,0-1 0,0 0 0,-1 0 0,1 0 0,0-1 0,-1 1 0,0-1 0,1 1 0,-1-1 1,0 0-1,-1 0 0,1-1 0,0 1 0,-1-1 0,0 1 0,0-1 0,0 0 0,0 0 0,-1 0 0,1 0 0,-1 0 0,0 0 0,0 0 0,0 0 0,-1 0 0,0 0 0,1-5 27,-1 7-61,4-16-1357,-7 12-3129</inkml:trace>
  <inkml:trace contextRef="#ctx0" brushRef="#br0" timeOffset="-934.294">194 1977 10970,'-17'3'252,"-105"22"6921,122-25-7122,-1 0 1,0 0-1,1 0 1,-1 0-1,1 0 1,-1 0-1,0 0 1,1 0-1,-1 0 1,1 0-1,-1 0 0,0 0 1,1 0-1,-1 1 1,1-1-1,-1 0 1,1 0-1,-1 1 1,1-1-1,-1 0 1,1 1-1,-1-1 1,1 0-1,-1 1 1,1-1-1,0 1 1,-1-1-1,1 1 1,-1-1-1,1 1 1,0-1-1,0 1 1,-1-1-1,1 1 1,0-1-1,0 1 1,0-1-1,0 1 1,-1 0-1,1-1 1,0 1-1,0-1 1,0 1-1,0-1 1,0 1-1,0 0 1,1-1-1,-1 1 1,0-1-1,0 1 1,0 0-1,1-1 1,-1 1-1,0-1 1,0 1-1,1-1 1,-1 1-1,0-1 1,1 1-1,-1-1 1,1 0-1,-1 1 1,1-1-1,-1 0 0,0 1 1,1-1-1,0 0 1,-1 1-1,1-1 1,0 0-52,43 20 886,-17-17-758,0-1 0,0-2 1,1 0-1,-1-2 0,0-1 1,0-1-1,0-1 0,8-4-128,13 0 51,569-92 59,-595 98-106,-13 1-1,1 0 0,0 0 1,-1 1-1,1 1 0,0-1 1,0 2-1,0-1 0,-1 1 1,1 1-1,0 0 0,-1 0 1,0 1-1,1 0 0,5 3-3,-14-5 4,0 0 0,-1-1 0,1 1 0,0 0 0,-1 0 0,1-1-1,-1 1 1,1 0 0,-1 0 0,1 0 0,-1 0 0,0 0 0,1 0-1,-1 0 1,0 0 0,0-1 0,1 1 0,-1 0 0,0 0 0,0 0-1,0 0 1,0 0 0,-1 0 0,1 0 0,0 0 0,0 0 0,-1 0-1,1 0 1,0 0 0,-1 0 0,1 0 0,-1 0 0,1-1-1,-1 1 1,1 0 0,-1 0 0,0-1 0,1 1 0,-1 0 0,0-1-1,0 1 1,1 0 0,-1-1 0,0 1-4,-40 28 113,38-27-105,-10 6-2,0-1-1,0 0 0,0-1 1,-1-1-1,0 0 1,0 0-1,0-2 0,0 0 1,-1 0-1,0-2 1,1 1-1,-1-2 0,0 0 1,1-1-1,-1 0 1,0-1-1,1-1 1,0-1-1,-3 0-5,-23-12-479</inkml:trace>
  <inkml:trace contextRef="#ctx0" brushRef="#br0" timeOffset="762.967">207 1840 20708,'1'1'30,"-1"-1"-1,1 0 1,-1 0-1,0 0 0,1 0 1,-1 0-1,1 1 0,-1-1 1,0 0-1,1 1 1,-1-1-1,0 0 0,1 0 1,-1 1-1,0-1 0,1 0 1,-1 1-1,0-1 1,0 1-1,1-1 0,-1 0 1,0 1-1,0-1 0,0 1 1,0-1-1,1 1 1,-1-1-1,0 1 0,0-1 1,0 0-1,0 1 1,0-1-1,0 1 0,0-1 1,0 1-1,-1-1 0,1 1 1,0-1-1,0 0 1,0 1-1,0-1 0,-1 1 1,1-1-1,0 0 0,0 1 1,-1-1-1,1 1 1,0-1-1,0 0 0,-1 1 1,1-1-1,-1 0 0,1 0 1,0 1-1,-1-1 1,1 0-1,-1 0 0,1 0 1,0 1-1,-1-1 0,1 0 1,-1 0-1,1 0 1,-1 0-1,1 0 0,-1 0 1,1 0-1,0 0 1,-1 0-1,0 0-29,98 10 333,531-10 23,-618-1-351,0 0-1,-1 1 0,1 1 0,0-1 1,-1 2-1,1-1 0,-1 1 1,1 1-1,-1 0 0,0 0 0,0 1 1,0 0-1,-1 0 0,1 1 1,-1 0-1,0 0 0,0 1 0,-1 0 1,4 5-5,-11-10 3,0 1 1,0 0-1,0 0 1,-1 0-1,1 0 0,0-1 1,-1 1-1,0 0 1,1 0-1,-1-1 1,0 1-1,0 0 1,0-1-1,0 1 1,0-1-1,0 1 1,0-1-1,0 0 0,-1 1 1,1-1-1,0 0 1,-1 0-1,1 0 1,-1 0-1,0 0 1,1 0-1,-1 0 1,0-1-1,1 1 1,-1-1-1,0 1 0,0-1 1,0 1-1,1-1 1,-1 0-1,0 0 1,0 0-1,0 0 1,0 0-1,1-1 1,-1 1-1,0 0 1,0-1-1,0 0-3,-7 3 16,-61 7 326,-1-3 0,0-3 0,0-3 0,-37-6-342,88 6 30,0-1 0,1-1 1,-1-1-1,1 0 0,-1-2 0,1 0 1,0-1-1,1-1 0,-1 0 0,1-2 1,1 0-1,0-1 0,0-1 0,1 0 0,-13-12-30,25 17-1,-1 1-1,0 0 1,0 0-1,0 1 1,-1-1-1,1 1 1,-1 0-1,0 1 1,0 0-1,0 0 1,-1 0-1,1 0 1,-1 1-1,0 0 1,1 1-1,-1-1 1,0 1-1,0 1 1,0-1-1,0 1 1,0 0-1,0 1 1,0 0-1,-3 1 2,-132 41-993,97-38-1314</inkml:trace>
  <inkml:trace contextRef="#ctx0" brushRef="#br0" timeOffset="8159.997">1729 1019 16492,'0'-4'6189,"-20"56"-6225,-5 122 151,7 2 1,7 47-116,5-108 46,-7 81-63,-4 208 153,14-295-119,-4 1 0,-5-1 0,-5 1-17,-15 303-6,28-140 1,1-259-167,3-39 116,30-223-44,75-1096-48,-57 796 163,-34 454-3,-8 66-4,-2-1 0,-1 0 0,-1 1 0,-1-1 0,-3-15-8,2 44 11,0 1 1,-1 0-1,1-1 1,0 1 0,-1-1-1,1 1 1,-1 0 0,1-1-1,-1 1 1,1-1 0,-1 0-1,1 1 1,-1-1 0,1 1-1,-1-1 1,0 0 0,1 1-1,-1-1 1,0 0 0,1 0-1,-1 1 1,0-1 0,0 0-1,1 0 1,-1 0-1,0 0 1,1 0 0,-1 0-1,0 0 1,0 0 0,1 0-1,-1-1 1,0 1 0,1 0-1,-1 0 1,0-1 0,1 1-1,-1 0 1,0-1 0,1 1-1,-1 0 1,1-1 0,-1 1-1,1-1 1,-1 1 0,1-1-1,-1 1 1,1-1-1,-1 0 1,1 1 0,0-1-1,-1 1 1,1-1 0,0 0-1,-1 1 1,1-1 0,0 0-1,0 0 1,0 1 0,0-1-1,0 0-11,-10 105 2,-23 811 108,11-570-944,-26 75 834,28-266-385,1 128 385,18-230-140,-2-1 0,-2 0 0,-2-1 0,-3 1 0,-8 22 140,-11 15-72,22-90-37,6-5 101,0 0 1,0 0-1,0 0 1,1 1-1,0-1 1,0 0-1,0 0 1,1 0-1,0 0 1,1 0-1,0 1 1,0-1-1,0 0 1,2-2 7,10-56-789,-12 38-1355</inkml:trace>
  <inkml:trace contextRef="#ctx0" brushRef="#br0" timeOffset="15331.4">283 1912 13907,'0'0'1944,"0"0"201,0 0-898,0 0-779,0 0-209,6-5 641,37-31-383,-42 35-413,12-4 753,-4 12-751,106 43 330,-38-39-49,0-4 0,1-4-1,76-5-386,-140 0 33,1 2-1,-1 0 1,0 1-1,1 0 1,-1 1-1,0 1 1,0 0-1,0 1 1,0 1-1,-1 0 0,0 1 1,8 4-33,2 0 8,0-1 1,1 0-1,0-2 0,0-1 1,0-1-1,1-1 0,0-1 0,0-1 1,3-1-9,114 16-10,-113-12 13,1-1 0,-1-1 1,1-1-1,-1-2 0,1-1 0,-1-2 0,1-1 0,-1-1 0,21-6-3,-10 1 2,-17 3 2,0 0 1,0 2-1,1 1 0,0 1 0,0 1 0,0 1 0,0 1 0,17 3-4,69 22 29,1-42-9,-101 11 19,-9 5 10,-1 1 1,-66-28-1217,9 28-862,26 0 170</inkml:trace>
  <inkml:trace contextRef="#ctx0" brushRef="#br0" timeOffset="16883.729">497 2049 9034,'126'-83'3094,"-66"56"1586,-30 17-3803,0 1 1,1 1-1,0 2 1,1 1-1,11 0-877,106-21 1326,-48-3-1051,1 5 1,1 4 0,63-3-276,-141 22 31,-1 2 1,1 1-1,-1 0 1,0 2-1,0 1 0,14 5-30,-32-9 8,107 9 615,-109-10-600,0 1 0,-1-1-1,1 1 1,0 0 0,-1 0-1,1 0 1,-1 1 0,1-1-1,-1 1 1,0 0 0,0 0-1,0 0 1,0 0 0,0 1-1,0-1 1,0 1 0,-1 0-1,2 1-23,36 27-3,-23-26-78,1 0 0,-1-2 0,1 1 0,0-2-1,0-1 1,-1 0 0,15-2 81,-30 1-223,-2 0 58,-13 8 70,-78 34-433,-45-22-623,0-6-1,-1-6 0,-11-6 1152,77-1-434,41 0 293,-20 2 178,1-3 1,-1-2-1,0-2 0,1-2 1,-27-8-38,46 8 221,-1 1 1,0 2 0,1 1-1,-1 1 1,0 1 0,0 2-1,0 1 1,1 2 0,0 0-1,-13 6-221,30-7 300,10-3-52,3-1-72,2 1-52,94 26-1,54-10 413,0-8 0,41-6-536,51 3-26,-79-2-17,159 16-242,-303-17-202</inkml:trace>
  <inkml:trace contextRef="#ctx0" brushRef="#br0" timeOffset="78634.182">1629 948 22413,'1'3'365,"23"180"1566,-20-121-1679,12 619 742,-13-300-531,0 284-387,36-135-54,-48-404 1,5-91-36,1 0 0,1 1 0,3-1 1,0 0-1,3 1 13,-4-36-9,0-1-1,0 1 1,0 0 0,0 0-1,0 0 1,1-1 0,-1 1-1,0 0 1,0 0 0,0 0-1,1 0 1,-1 0 0,0 0-1,0-1 1,0 1 0,1 0-1,-1 0 1,0 0 0,0 0-1,1 0 1,-1 0 0,0 0-1,0 0 1,1 0 0,-1 0-1,0 0 1,0 0 0,1 0-1,-1 0 1,0 0 0,0 0-1,0 0 1,1 1 0,-1-1-1,0 0 1,0 0 0,1 0-1,-1 0 1,0 0 0,0 1 9,6-34-139,18-218 92,-11-1 1,-12 0-1,-10-6 47,-15-99 43,14 318-47,5 40 65,2 2-56,1 1 1,-1-1 0,1 1-1,0 0 1,0 0-1,0 0 1,0 0-1,1 1 1,0-1-1,0 0 1,0 1 0,0-1-1,0 1 1,1-1-1,0 0 1,0 1-1,1-1 1,-1 1-1,1 0-5,-1 12 15,1 388 116,-8 192 1080,6-574-1090,-1 6 36,2-53-133,27-559 74,-27 567-94,1 9-2,-1 0 1,0 0 0,-1-1 0,1 1 0,-1 0 0,0 0 0,-1 1 0,0-1 0,0 0 0,0 0-1,-1 1 1,-1-2-3,3 8 1,1 0-1,-1 0 1,0 0 0,1 0-1,-1 0 1,0 0-1,0 0 1,1 0 0,-1 0-1,0 0 1,0 0-1,1 0 1,-1 0 0,0 1-1,1-1 1,-1 0-1,0 1 1,1-1 0,-1 0-1,0 1 1,1-1-1,-1 1 1,1-1 0,-1 1-1,1-1 1,-1 1-1,1-1 1,-1 1-1,1 0 1,-1-1 0,1 1-1,0 0 1,-1-1-1,1 1 1,0 0 0,0-1-1,-1 1 1,1 0-1,0 0 1,0-1 0,0 1-1,0 0 1,0 0-1,0-1 0,0 1 1,-40 209-124,30-118-46,4 1 0,4 0 0,8 60 169,-4-134-326,-1-16 1662</inkml:trace>
  <inkml:trace contextRef="#ctx0" brushRef="#br0" timeOffset="79491.498">1324 3296 19060,'-11'-1'259,"-1"0"0,0 1 0,0 1 1,0-1-1,0 2 0,1 0 0,-1 0 0,1 1 0,-1 0 0,1 1 1,0 0-1,0 1 0,1 0 0,-1 1 0,1 0 0,-3 3-259,-4 6 152,1 1-1,1 0 1,0 1-1,2 0 1,-1 2-1,2-1 1,1 1-1,0 1 0,1 0 1,2 1-1,0 0 1,1 0-1,1 0 1,-3 21-152,-2 53 186,5 1 1,4-1-1,5 1 1,3-1-1,5 0 1,16 64-187,-19-101-28,2-2 1,3 1-1,2-2 1,3 0-1,2-1 1,2-1 0,22 37 27,-40-84-31,0 1 1,0-1-1,1 0 1,0 0-1,0 0 1,1-1-1,0 0 1,-1 0-1,2 0 1,-1-1-1,0 1 1,1-2-1,0 1 1,0-1-1,0 0 1,0 0-1,1-1 1,-1 0-1,1 0 1,-1-1-1,1 0 1,0 0-1,-1-1 1,1 0 0,0-1-1,-1 1 1,1-1-1,1-1 31,3-1-13,-1 0 1,1 0-1,-1-2 1,0 1-1,0-1 0,0-1 1,-1 0-1,0-1 0,0 0 1,0 0-1,-1-1 1,0 0-1,-1-1 0,0 0 1,0 0-1,-1-1 0,0 0 1,-1 0-1,0 0 0,2-5 13,10-26 52,-1-1-1,-1-1 0,-3 0 0,6-36-51,28-123 1082,-8-2-1,-8-18-1081,-26 181 132,-2 0 0,-2-1 0,-2 1 0,-1-1 0,-3 1 0,-1 0 0,-2 1 0,-1-1-1,-3 1 1,-1 1 0,-2 0 0,-2-1-132,14 32 9,-1 0-1,0 0 0,0 0 1,-1 1-1,0 0 1,0-1-1,-1 2 0,0-1 1,0 1-1,0 0 1,-1 0-1,0 0 1,0 1-1,-1 0 0,1 1 1,-1-1-1,0 2 1,0-1-1,-1 1 0,1 0 1,-1 1-1,1 0 1,-6-1-9,-1 5-19,0-1 0,0 2 0,1 0 0,-1 1 0,1 0 0,0 2 0,0-1 0,0 2 0,1-1 0,0 2 0,0 0 0,1 0 0,0 1 0,0 1 0,1 0 0,1 1 0,-1 0 0,2 0 0,0 1 0,0 0 0,1 1 0,0 0 0,1 0 0,1 1 0,0 0 0,1 0 0,0 0-1,-2 14 20,-2 34-709,8-10-15</inkml:trace>
  <inkml:trace contextRef="#ctx0" brushRef="#br0" timeOffset="89382.892">2148 1589 18828,'-24'-8'524,"-1"1"0,-1 1 0,1 1 0,-1 2 1,0 0-1,0 2 0,0 1 0,0 1 0,1 1 0,-1 1 0,0 1 0,1 1 0,0 2 1,-10 4-525,17-3 64,0 0 1,1 1 0,0 1 0,1 1 0,0 1 0,1 0-1,0 0 1,1 2 0,0 0 0,1 0 0,1 2 0,0-1-1,1 1 1,1 1 0,1 0 0,0 1 0,1-1-1,1 2 1,0-1 0,2 1 0,0 0 0,1 0 0,-1 19-65,1-20 15,1 0 0,1 0 0,0 1 1,2-1-1,0 1 0,1-1 0,0 0 1,2 1-1,0-1 0,2 0 0,0 0 1,0-1-1,2 0 0,0 0 0,1 0 1,3 4-16,-5-15 2,-1 0 1,1-1 0,0 0 0,0 0-1,0-1 1,0 0 0,1 0 0,0 0 0,0-1-1,0 0 1,0 0 0,1-1 0,-1 1-1,1-2 1,-1 1 0,1-1 0,0 0-1,-1-1 1,1 0 0,0 0 0,5-1-3,164-37 245,-162 34-212,14-2 23,-1-1 0,1-1 1,-2-2-1,1 0 0,-1-2 0,-1-1 1,0-1-1,-1-1 0,-1-2 1,0 0-1,-1-1 0,-1-2 1,-1 0-1,14-18-56,-6-12 48,-3-2-1,-2-1 1,-3 0 0,-1-2 0,6-34-48,-24 82 10,-1 2 3,40-178 255,-40 175-264,0-1 1,-1 1 0,0 0 0,0-1-1,-1 1 1,0 0 0,-1-1 0,1 1 0,-2 0-1,1 0 1,-1 0 0,0 1 0,-1-1 0,0 1-1,0-1 1,0 1 0,-1 0 0,0 1 0,-1-1-1,-4-4-4,2 6 2,1 0 0,-2 0-1,1 0 1,0 1 0,-1 1-1,0-1 1,0 1 0,0 1-1,0 0 1,-1 0-1,1 1 1,0 0 0,-1 0-1,1 1 1,-1 1 0,1-1-1,-1 1 1,1 1-2,-167 46-22,131-32 20,2 1 0,1 3 0,0 2-1,1 1 1,2 2 0,0 2 0,2 2 0,1 1-1,-24 27 3,52-47-3,0 1-1,1 0 0,0 0 1,1 0-1,1 1 0,0 0 1,0 0-1,1 1 0,0-1 1,1 1-1,1 0 0,0 0 1,1 0-1,0 0 0,1 12 4,32 195-137,-30-210 120,2 10-18,-2-8 5,0 0 1,1 0 0,0 0 0,0-1 0,1 1 0,1-1 0,0 0-1,1 0 1,0-1 0,4 6 29,-6-14-23,-1-1-1,1 1 0,0 0 0,0-1 1,0 0-1,1 0 0,-1 0 1,0-1-1,0 1 0,0-1 1,1 0-1,-1 0 0,0 0 1,0-1-1,1 1 0,-1-1 0,0 0 1,0-1-1,0 1 0,0-1 1,0 1-1,-1-1 0,1 0 1,0-1-1,-1 1 0,1 0 1,-1-1-1,0 0 0,0 0 0,2-2 24,27-22 9,0-1 0,-2-2 0,-1-1 0,-1-1 0,-2-1 0,-2-2-1,0-1 1,-3 0 0,-1-2 0,-2 0 0,-1-1 0,-2-1 0,-2 0-1,0-7-8,-7 26 45,-1 0 0,-1-1 0,-1 0 0,0 0-1,-2 0 1,-1 0 0,-1-9-45,1 29 0,0-1-1,0 0 1,0 1 0,-1-1-1,1 1 1,-1-1 0,0 1 0,0-1-1,0 1 1,0 0 0,0-1 0,0 1-1,-1 0 1,1 0 0,-1 0-1,1 0 1,-1 0 0,0 0 0,0 0-1,0 0 1,0 1 0,0-1 0,0 1-1,0 0 1,-1-1 0,1 1-1,-1 0 1,1 0 0,0 1 0,-1-1-1,0 0 1,1 1 0,-1 0 0,1-1-1,-1 1 1,1 0 0,-1 0 0,0 1-1,1-1 1,-1 0 0,1 1-1,-2 0 1,-104 41-1194,74-22-194,7-1-490</inkml:trace>
  <inkml:trace contextRef="#ctx0" brushRef="#br0" timeOffset="89881.837">2151 1342 25365,'194'-339'2552,"-117"223"-2497,-20 28-14,3 2-1,3 2 1,5 4-1,27-23-40,-37 47-11,3 2-1,3 3 1,1 3 0,2 3-1,3 2 1,59-25 11,-4 13-68,-125 55 65,-1 0 0,1 0 0,-1 0 1,1-1-1,-1 1 0,1 0 0,0 0 0,-1-1 0,1 1 1,-1 0-1,1-1 0,0 1 0,-1 0 0,1-1 0,0 1 0,-1 0 1,1-1-1,0 1 0,0-1 0,-1 1 0,1-1 0,0 1 1,0-1-1,0 1 0,0-1 0,0 1 0,-1 0 0,1-1 1,0 1-1,0-1 0,0 1 0,0-1 0,0 1 0,1-1 0,-1 1 1,0-1-1,0 1 0,0-1 0,0 1 0,0-1 0,1 1 1,-1-1-1,0 1 0,0 0 0,1-1 0,-1 1 0,0-1 0,1 1 1,-1 0-1,0-1 0,1 1 0,-1 0 0,1 0 0,-1-1 1,1 1-1,-1 0 0,0 0 0,1-1 0,-1 1 0,1 0 1,-1 0-1,1 0 0,-1 0 0,1 0 0,-1 0 0,1 0 3,-41-4-219,17 7-96,0 0 0,0 2 0,1 0 1,0 2-1,0 0 0,0 2 0,-5 3 315,-4 3-1054</inkml:trace>
  <inkml:trace contextRef="#ctx0" brushRef="#br0" timeOffset="90412.927">2340 706 23037,'-243'609'3273,"225"-562"-3204,-1 0 0,-2-2 1,-3 0-1,-1-1 0,-2-1-69,23-38 9,3-5 17,0 1 1,0 0-1,-1 0 1,1 0-1,0 0 1,0 0-1,0 0 1,0 0 0,0 0-1,0 0 1,0 1-1,1-1 1,-1 0-1,0 1 1,1-1-1,-1 0 1,1 1 0,-1-1-1,1 1 1,0-1-1,-1 1 1,1-1-1,0 1 1,0-1-1,0 1 1,0-1 0,0 1-1,1-1 1,-1 1-1,0-1 1,1 1-1,-1-1 1,1 1-1,-1-1 1,1 0 0,0 1-1,-1-1 1,1 0-1,0 0 1,0 0-1,0 1 1,0-1-1,0 0 1,0 0-1,1 0 1,-1 0 0,1 0-27,7 0 84,1 0 0,0-1 1,-1 0-1,1 0 1,-1-1-1,1 0 0,0-1 1,-1 0-1,0-1 1,1 0-1,-1 0 0,0-1 1,4-2-85,-12 6 0,64-34 62,-1-2-1,-1-4 0,-3-2 1,-1-2-1,-2-3 0,-3-3 1,-1-1-1,20-30-61,-63 71 3,161-171-1037,-116 114-142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6:42:27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1169 246 20148,'0'0'623,"0"0"-235,7 2-36,1 1-319,0-1 0,0 0-1,0-1 1,0 0 0,1 0-1,-1-1 1,0 0 0,0 0-1,1-1 1,-1 0 0,0 0-1,1-1-32,8-3 21,1 1-1,0 1 1,0 1-1,1 0 1,-1 2-1,0 0 0,0 0 1,1 2-1,8 2-20,11 4 159,0-1 0,0-3 0,1 0 0,-1-3 0,1-1 0,-1-2 0,36-6-159,315-44 266,282 4-266,288-24 27,-261 49 84,-292 16 71,907-39 193,-651 37-112,1348 18-40,-481 18-199,-301-12 4,465 71-46,609 21 86,-1794-74-64,1004 27-58,-364-73 60,-146 6 69,-21-20-82,-872 24 29,0 4 0,68 10-22,-68-3 423,-91-11 2135</inkml:trace>
  <inkml:trace contextRef="#ctx0" brushRef="#br0" timeOffset="149129.716">7000 1107 17900,'-18'-42'335,"2"-1"-1,1 0 1,3-1 0,-4-27-335,15 61 15,-1 1 1,0 0 0,-1-1 0,0 1-1,0 0 1,-1 0 0,0 1-1,0-1 1,-1 1 0,-1 0-1,1 0 1,-1 1 0,0-1-1,-1 1 1,0 0 0,0 1-1,0 0 1,-1 0 0,0 1-1,0 0 1,-4-2-16,-39-14 102,0 2 0,-2 3-1,0 2 1,-1 2 0,0 2 0,-49-1-102,24 0 297,-798-135 1908,690 106-2137,-621-114-42,652 133-49,0 8 0,-1 6-1,-1 8 1,-33 8 23,48 8 7,1 5-1,0 7 0,2 6 1,2 6-1,-47 24-6,-104 50 22,-4 16-22,241-104 1,1 3 1,1 2-1,2 2 1,2 2-1,1 1 1,-3 8-2,-241 260 49,272-284-37,1 1 1,1 0-1,1 2 0,1-1 0,1 2 1,1-1-1,1 2 0,1-1 0,-4 25-12,10-35 7,0 0-1,1 0 0,1 0 0,1 0 0,0 0 0,1 0 1,0 0-1,1-1 0,1 1 0,1 0 0,0-1 1,0 1-1,2-1 0,-1-1 0,2 1 0,0-1 0,1 0 1,4 6-7,10 2 4,0 0 0,2-2 0,0 0 0,1-1 1,0-2-1,2-1 0,0-1 0,1-1 0,0-1 1,0-1-1,2-2 0,-1-1 0,1-2 0,7 1-4,176 34 22,1-9 0,215 3-22,-427-34 0,597 26 4,310-35-4,1111-111 18,-1866 109-18,-96 6-6,157-8 32,-1-9 0,-1-10 0,121-36-26,-292 56-14,0-2 0,-1-2 0,0-1 0,-2-3 1,0-1-1,-1-1 0,-1-3 0,-1-1 0,-1-1 0,-1-2 1,10-13 13,-36 33-4,105-129-54,-108 130 59,-2 0 0,1 1 0,-1-1 0,0 0 0,-1 0 0,0-1 0,0 1 0,0 0 0,-1-1 0,0 0 0,0 1 1,-1-1-1,0 1 0,-1-1 0,1 1 0,-1-1 0,-1 1 0,0-1 0,0 1 0,0 0 0,-1-1 0,-1 0-1,-128-175 80,104 148-50,-1 2 0,-2 1 0,-1 2 1,-2 1-1,0 2 0,-2 1 0,-1 1 0,-23-10-30,-30-8 144,-2 4 0,-1 3 0,-2 5 0,-1 4 0,-47-5-144,-147-18 339,-58 7-339,-964-65-86,1024 104 95,-10 18 1056</inkml:trace>
  <inkml:trace contextRef="#ctx0" brushRef="#br0" timeOffset="155756.515">17094 1825 18212,'-25'-17'218,"-2"1"1,0 0 0,-1 3-1,0 0 1,-1 2-1,-1 1 1,0 1-1,0 1 1,0 2-1,-5 1-218,18 1 15,-301-95 47,215 69-58,-1 5 1,0 4 0,-2 5-1,0 4 1,-91 3-5,135 6-22,-900-60 750,809 46-495,-52-10 101,-1 9 0,-1 9 0,0 9 0,-98 17-334,181-1 16,1 6 0,1 6 0,2 5 0,1 5 1,1 5-1,3 5 0,-99 57-16,98-41-1,53-33 2,0 2 1,3 3-1,1 2 0,2 3 0,1 3 1,3 2-1,2 2 0,-2 6-1,30-25-2,1 2 0,1 0 0,2 1-1,1 2 1,1-1 0,2 2 0,2 0-1,1 1 1,0 6 2,9-24-2,1 0 0,0 0 0,1 0 0,1 1 0,1-1-1,0 0 1,2 0 0,0 0 0,1 0 0,0-1 0,2 1 0,0-1-1,1 0 1,0-1 0,5 7 2,9 18 9,1-2 0,3 0 0,1-1 0,1-1-1,2-2 1,2-1 0,1-1 0,2-2 0,1-1 0,1-2 0,11 6-9,80 44 40,2-6 0,4-5 1,3-7-1,60 16-40,-22-18 82,3-8-1,2-7 1,1-9 0,103 4-82,81-9 166,296-17-166,-333-21 41,-1-14 0,138-35-41,-73-20-47,-4-16 1,-4-18 0,139-70 46,-411 141 12,-1-6 0,45-29-12,-120 58 4,-2-3 0,0 0 0,-1-3-1,-1 0 1,-2-2 0,0-1 0,-2-1 0,-1-2 0,7-11-4,-24 29 2,0-1 0,0 0 1,-2-1-1,1 0 0,-2 0 0,0 0 1,-1-1-1,0 0 0,-1 0 1,-1 0-1,0-1 0,-1 1 0,-1-1 1,0 0-1,-1 1 0,-1-1 1,-1 1-1,0-1 0,-1 1 0,0-1 1,-2 0-3,-16-31-6,-2 2-1,-2 1 1,-1 0 0,-3 2 0,-2 1 0,-1 2 0,-2 1 0,-2 2 0,-1 1 0,-1 2-1,-2 1 1,-38-21 6,-530-352-69,486 333 66,-2 4 0,-3 6 0,-3 5 1,-2 7-1,-3 5 0,-1 6 0,-25 1 3,-171-22-92</inkml:trace>
  <inkml:trace contextRef="#ctx0" brushRef="#br0" timeOffset="182302.494">922 2767 17948,'-32'65'553,"2"1"1,3 1 0,3 2-1,3 0 1,3 2 0,4 0-1,-6 66-553,9 129 227,16 119-227,1-109-449,-8-24-591,-12 53-5438,-13-2-1,-29 101 6479,-77 225 2014,-39-3 6472,101-383-6745,11 3 0,10 2-1,-9 174-1740,39 102 431,22 1-1,23-1 0,28 36-430,-37-341-307,-8 1-1,-22 208 308,-57 162 94,27-276 1283,0 303-1377,42-563 108,2 1-1,3-1 0,2 0 0,2 0 0,3-1 0,13 42-107,-21-85-13,1-1-1,0 1 0,1 0 0,0-1 1,0 0-1,1 0 0,0 0 1,0-1-1,1 1 0,0-1 1,1-1-1,0 1 0,0-1 0,0 0 1,1-1-1,0 0 0,1 0 1,-1-1-1,1 0 0,0 0 1,0-1-1,9 3 14,55-8-722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6:46:08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9674 559 12067,'-213'-46'3062,"-1"10"1,-4 8-3063,-53 0 305,-197-50-305,92 6 140,-218-7-140,-601 2 1497,-826 50 1964,1139 30-3351,606-5-113,-329 1 832,-60 30-829,530-18 28,0 6 1,1 5 0,2 7-1,-128 45-28,167-36 14,1 3 0,3 5 0,1 3 0,-50 41-14,101-65 0,1 2 0,2 1 0,1 2 0,1 1 0,1 2 0,2 1 0,2 1 0,-16 27 0,32-44-6,1 0-1,0 0 1,2 1-1,0 0 1,1 1 0,1 0-1,1 0 1,0 0 0,2 0-1,1 1 1,0-1-1,1 1 1,1 0 0,1-1-1,1 1 1,1-1 0,1 1-1,1-1 1,4 12 6,0-9-1,1-1-1,1 0 1,1-1-1,1 0 1,1-1 0,0-1-1,2 0 1,0-1 0,1 0-1,1-2 1,0 0 0,11 6 1,16 10 5,3-2 0,0-2 0,2-2 0,43 16-5,92 21 28,2-7 0,3-8 0,2-9 0,167 11-28,-204-28 3,602 106-3,-526-80-10,363 74 42,273 8-32,-263-79 59,2-27 0,126-29-59,-146-25-106,-2-25 1,193-59 105,482-175-128,-1108 244 136,-2-6 1,-3-7-1,36-24-8,31-18 11,210-112-601,-394 194 480,0-1 0,-1-1-1,0-1 1,-2-1 0,-1-2-1,-1-1 1,0 0 0,-1-4 110,-15 19-8,-1 0 1,0-1-1,-1 0 1,0 0-1,-1 0 1,0-1-1,-1 0 0,0 0 1,-1 0-1,0 0 1,-1 0-1,0-1 1,-1 1-1,0-1 1,-1 1-1,-1-1 0,0 1 1,-1 0-1,0-1 1,-1 1-1,0 0 1,0 0-1,-3-4 8,-12-14 103,-1 1-1,-2 1 0,0 1 1,-2 0-1,-1 2 1,-1 1-1,-1 0 0,0 2 1,-2 2-1,-1 0 0,-1 2 1,0 1-1,-8-2-102,-93-57 488,-3 6-1,-3 6 1,-2 6 0,-3 7-1,-2 5 1,-48-4-488,-172-13-226,-2 15 0,-165 9 226,256 22-777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6:46:25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23077,'0'0'384,"4"0"-191,214-33-209,-73 5-17,-99 26 20,0 2-1,0 3 1,0 1-1,-1 2 1,1 2-1,-2 2 1,2 3 13,54 9-5,863 131 172,-615-116-66,2-15 1,43-16-102,-218-3 26,1877-8 92,-934-4-69,-686-4-28,239-5 954,200 39-975,-603 17 757,-266-38-895,-2 0 372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4:18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5216 452 14286,'0'0'432,"-2"-8"-389,0-2-225,0 1 1,-1 0 0,0-1 0,0 1-1,-1 0 1,0 1 0,-1-1 0,0 1-1,0 0 1,-1 0 0,0 0 0,0 1 0,-1-1-1,0 2 1,0-1 0,-1 1 0,1 0-1,-1 1 1,-11-6 0,-18-1 105,1 2 0,-2 1-1,1 2 1,-1 2 0,-74-1 0,11-1 111,-192-26 455,-214-14 760,-495-9-1212,311 31-408,517 33 205,-338 64 0,355-38 431,-275 100 0,349-101-312,1 5-1,1 2 1,3 5-1,-130 95 0,192-127-7,-156 129-332,140-112 477,1 1 1,2 1-1,-28 40 1,48-57-33,1 0 1,0 1 0,1 0-1,1 0 1,1 1 0,0 0-1,1 0 1,1 0 0,0 0 0,2 0-1,0 1 1,1-1 0,0 1-1,4 19 1,1 3-62,2-1-1,2 0 1,2-1-1,1 0 1,19 40 0,-16-44-127,2-2 0,2 0 0,1-1 0,1 0 0,2-2 0,1-1 0,1-1 0,55 47 0,-34-40 87,2-1 1,1-3-1,1-1 1,2-3 0,56 20-1,124 37-82,3-11-1,382 67 1,-411-108 370,0-10 0,2-8 0,285-20 1,-237-14 179,-1-12 0,337-88 0,-418 73-316,-3-7-1,279-132 1,-331 126-2,-2-5 0,-4-5 1,-2-5-1,130-117 0,-194 150-121,-1-2 0,-3-2 0,-1-1 0,-3-3 0,53-89 0,-78 113-44,0-1 0,-2 0 0,-1-1 0,-2-1 0,11-53 0,-17 61-9,-1 0 0,-1 0 0,-1 0 0,0 0 0,-2 0 0,-1 0 0,0 0 0,-13-40 0,7 40-28,0 1 1,-2 0 0,0 1-1,-2 0 1,0 1-1,0 0 1,-2 2 0,-1-1-1,0 2 1,-1 0-1,0 1 1,-2 0 0,-38-22-1,0 4 143,0 4 1,-3 1-1,-109-33 0,52 27-158,-2 6 0,-160-18 0,-248 12-4827,331 33-1924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6:46:31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22445,'0'0'1345,"-3"2"288,-1 7-1431,0-1 1,0 1 0,0 0-1,1 0 1,1 0 0,0 1-1,0-1 1,0 0 0,1 1-1,1-1 1,0 1 0,0 0-1,1-1 1,0 1 0,0-1-203,0 25 283,-3 308 1307,2-340-1582,0 0 1,0 0-1,-1 0 1,1-1-1,0 1 1,1 0 0,-1 0-1,0 0 1,1 0-1,-1-1 1,1 1-1,-1 0 1,1 0-1,0-1 1,-1 1-1,1-1 1,0 1-1,0 0 1,0-1 0,1 0-1,-1 1 1,0-1-1,1 0 1,-1 1-1,0-1 1,1 0-1,-1 0 1,1 0-1,0 0 1,-1-1-1,1 1 1,0 0-1,-1-1 1,1 1 0,0-1-1,0 1 1,0-1-1,0 0 1,-1 0-1,1 0 1,0 0-1,0 0 1,0 0-1,0-1 1,-1 1-1,1-1 1,0 1-1,0-1 1,-1 1 0,1-1-1,0 0 1,-1 0-1,1 0 1,-1 0-1,1 0-8,18-14 43,-1 0-1,-1-1 0,-1 0 0,0-2 1,-1 0-1,-1-1 0,0 0 0,6-13-42,7-8 33,-22 31-25,23-25 46,-29 34-53,1 0 0,-1-1-1,1 1 1,-1 0-1,1 0 1,-1-1 0,1 1-1,-1 0 1,1 0 0,-1 0-1,1 0 1,-1-1 0,1 1-1,-1 0 1,1 0 0,0 0-1,-1 0 1,1 0 0,-1 1-1,1-1 1,-1 0 0,1 0-1,0 0 1,-1 0 0,1 1-1,-1-1 1,1 0-1,-1 0 1,1 1 0,-1-1-1,0 1 1,1-1 0,-1 0-1,1 1 1,-1-1 0,0 1-1,1-1 1,-1 1 0,0-1-1,1 1 1,-1-1 0,0 1-1,0-1 1,0 1 0,1-1-1,-1 1 1,0-1 0,0 1-1,0-1 1,0 1-1,0 0 1,0-1 0,0 1-1,0-1 1,0 1 0,0-1-1,0 1 1,-1 0 0,1-1-1,0 1 1,0-1 0,-1 1-1,1-1 1,0 1-1,-29 218-341,29-219 298,0 1 0,0 0 0,-1-1 0,1 1 0,0 0 0,0 0 0,0-1 0,0 1 0,0 0 0,0-1 0,0 1 1,0 0-1,0-1 0,0 1 0,0 0 0,0 0 0,1-1 0,-1 1 0,0 0 0,0-1 0,1 1 0,-1-1 0,1 1 0,-1 0 1,0-1-1,1 1 0,-1-1 0,1 1 0,-1-1 0,1 1 0,-1-1 0,1 1 0,0-1 0,-1 0 0,1 1 0,-1-1 0,1 0 1,0 0-1,0 1 0,-1-1 0,1 0 0,0 0 0,-1 0 0,1 0 0,0 0 0,-1 0 0,1 0 0,0 0 0,0 0 0,-1 0 1,1 0-1,0 0 0,-1-1 0,1 1 43,16-6-1791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6:46:35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259 183 23917,'12'-19'887,"-6"11"-434,0 0 1,0-1 0,-1 0-1,0 0 1,-1-1-1,0 1 1,0-1-1,-1 0 1,-1 0-1,0 0 1,0 0-1,0-2-453,-2 10 26,-1 1-1,1-1 0,0 0 0,-1 0 0,1 1 1,-1-1-1,1 0 0,-1 0 0,0 1 0,0-1 0,0 1 1,0-1-1,0 1 0,0-1 0,0 1 0,0 0 0,0-1 1,-1 1-1,1 0 0,-1 0 0,1 0 0,-1 0 0,1 0 1,-1 0-1,1 1 0,-1-1 0,0 0 0,0 1 1,1-1-1,-1 1 0,0 0 0,0 0 0,1-1 0,-1 1 1,0 0-1,0 1 0,0-1 0,-1 0-25,-68 18 148,49-9-146,2 1-1,0 1 1,0 1 0,1 0 0,0 2 0,1 0 0,1 1-1,-15 16-1,31-30 0,0 0 0,0 0-1,0 0 1,0 0-1,0 0 1,0 0 0,0 1-1,0-1 1,1 0 0,-1 1-1,0-1 1,1 0-1,-1 1 1,1-1 0,0 1-1,-1-1 1,1 1-1,0-1 1,0 1 0,0-1-1,0 1 1,0-1 0,0 1-1,1-1 1,-1 1-1,0-1 1,1 1 0,-1-1-1,1 0 1,-1 1-1,1-1 1,0 0 0,0 1-1,-1-1 1,1 0 0,0 0-1,0 0 1,0 0-1,0 0 1,1 0 0,-1 0-1,0 0 1,0 0 0,0 0-1,2 0 1,67 22-154,-67-22 141,50 9-173,-34-8 68,0 1 0,0 1 0,0 0 0,-1 2-1,1 0 1,-1 1 0,-1 1 0,1 0-1,-1 2 1,10 7 118,-24-15-8,-2 0 1,1-1-1,0 1 0,0 0 1,-1 1-1,1-1 0,-1 0 1,1 0-1,-1 1 0,0-1 1,0 1-1,0-1 0,0 1 1,-1-1-1,1 1 0,-1-1 1,1 1-1,-1 0 0,0-1 1,0 1-1,0 0 0,-1-1 1,1 1-1,0 0 0,-1-1 1,0 1-1,1-1 0,-1 1 1,0-1-1,-1 1 0,1-1 1,0 0-1,-1 1 0,1-1 1,-1 0-1,0 0 0,1 0 1,-1 0-1,0-1 0,-2 2 8,-89 68 212,76-61-167,1-1-1,-1-1 0,0 0 1,-1-1-1,0-1 0,0-1 0,0 0 1,-1-2-1,-13 2-44,30-5-49,0 0 0,0 0 0,0 1-1,1-1 1,-1-1 0,0 1 0,0 0 0,0 0 0,0-1 0,0 1-1,1 0 1,-1-1 0,0 0 0,0 0 0,1 1 0,-1-1 0,0 0-1,1 0 1,-1 0 0,1-1 0,0 1 0,-1 0 0,1-1-1,0 1 1,-1 0 0,1-1 0,0 1 0,0-1 0,0 0 0,1 1-1,-1-1 1,0 0 0,1 0 0,-1 1 0,1-1 0,-1 0-1,1 0 1,0 0 0,0 0 0,0 0 0,0 0 0,0 0 49,7-35-3224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6:46:35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124 466 29726,'13'0'72,"0"0"-1,0-1 0,0-1 1,0 0-1,0-1 0,-1 0 0,1-1 1,-1-1-1,0 0 0,0 0 1,0-1-1,-1-1 0,0 0 1,0 0-1,2-4-71,-12 11 4,0 0-1,-1-1 1,1 1-1,-1 0 1,1 0 0,-1-1-1,1 1 1,-1 0 0,1-1-1,-1 1 1,1 0 0,-1-1-1,1 1 1,-1-1-1,0 1 1,1-1 0,-1 1-1,0-1 1,1 1 0,-1-1-1,0 1 1,1-1-1,-1 1 1,0-1 0,0 0-1,0 1 1,0-1 0,0 1-1,0-1 1,0 0 0,0 1-1,0-1 1,0 1-1,0-1 1,0 0 0,0 1-1,0-1 1,0 1 0,-1-1-1,1 1 1,0-1-1,0 0 1,-1 1 0,1-1-1,0 1 1,-1-1 0,1 1-1,0 0 1,-1-1 0,1 1-1,-1-1 1,1 1-1,-1 0 1,1-1 0,-1 1-1,1 0 1,-1-1 0,0 1-1,1 0 1,-1 0-4,-39-5 83,24 8-77,0 1-1,0 0 0,0 2 1,0 0-1,1 0 0,0 1 1,1 1-1,0 1 0,0 0 1,0 0-1,1 2 0,1 0 1,0 0-1,0 1 0,1 0 1,-8 12-6,16-21-3,0 0 0,0 0 1,0 1-1,0-1 0,0 1 1,1 0-1,0-1 1,-1 1-1,1 0 0,1 0 1,-1 0-1,1 1 0,-1-1 1,1 0-1,0 1 1,1-1-1,-1 1 0,1-1 1,0 0-1,0 1 0,0-1 1,1 1-1,-1-1 0,1 1 1,0-1-1,1 0 1,-1 0-1,1 1 0,-1-1 1,1 0-1,0 0 0,1-1 1,-1 1-1,1 0 0,0-1 1,0 1-1,0-1 1,0 0-1,0 0 0,1 0 1,2 1 2,32 7-496,4-9-341</inkml:trace>
  <inkml:trace contextRef="#ctx0" brushRef="#br0" timeOffset="668.295">795 398 27134,'0'0'57,"1"0"0,0 0 0,0 0 0,0 0-1,0 0 1,0 0 0,0-1 0,0 1 0,-1 0 0,1 0 0,0-1 0,0 1 0,0 0 0,-1-1 0,1 1 0,0-1 0,0 1 0,-1-1 0,1 0 0,0 1 0,-1-1-1,1 0 1,-1 1 0,1-1 0,-1 0 0,1 0 0,-1 1 0,1-1 0,-1 0 0,0 0 0,1 0 0,-1 0 0,0 1 0,0-1 0,0 0 0,0 0 0,0 0 0,0 0-1,0 0 1,0 0 0,0 0 0,0 1 0,0-1 0,0 0 0,-1 0 0,1 0 0,0 0 0,-1 0 0,1 1 0,-1-1 0,1 0 0,-1 0 0,1 1 0,-1-1-1,1 0 1,-1 1 0,0-1 0,1 1 0,-1-1 0,0 0 0,1 1 0,-1 0 0,0-1 0,0 1 0,0-1 0,1 1 0,-1 0 0,0 0 0,-1-1-57,-12 4 17,1 0 0,-1 1 0,1 0 0,0 1 0,0 1 0,0 0 0,1 0 0,-1 1 0,2 1 0,-1 0 0,1 1 0,-1 1-17,-3 2 8,1-4-7,1 1 0,0 0 0,1 1 0,0 1 0,0 0 0,1 0 0,1 1 0,0 1-1,0 0 1,2 0 0,-1 0 0,2 1 0,0 1 0,0-1 0,-4 16-1,11-28-1,-1 1-1,1-1 1,-1 1-1,1 0 1,0-1-1,0 1 1,0-1-1,0 1 1,1-1-1,-1 1 0,1-1 1,-1 1-1,1-1 1,0 1-1,0-1 1,0 0-1,0 1 1,0-1-1,1 0 1,-1 0-1,1 0 0,-1 0 1,1 0-1,0 0 1,0-1-1,0 1 1,0 0-1,0-1 1,0 0-1,0 1 1,1-1-1,-1 0 1,0 0-1,1 0 0,-1 0 1,1-1-1,-1 1 1,1-1-1,-1 1 1,1-1-1,0 0 2,107-12-710,-45-14-328,-3-11-826</inkml:trace>
  <inkml:trace contextRef="#ctx0" brushRef="#br0" timeOffset="1425.831">989 1 29294,'-10'50'432,"2"0"0,2 1 1,2 0-1,3 50-432,-1-4 58,-4 0 1,-16 72-59,17-132 23,7-16-15,2-25-10,4-10 5,-1 0-1,0-1 0,0 0 0,-2 0 0,0 0 1,-1 0-1,0-1 0,-1 0 0,0-15-2,-1 23-28,-1 1-1,0-1 1,-1 0-1,1 0 1,-1 0-1,-1 0 0,0 0 1,0 0-1,-1 0 1,1 0-1,-2 0 1,0-2 28,2 8-116,8-6-1441,1 5 1193,1 0 0,0 0 0,0 1 0,0 0 1,0 1-1,0 0 0,1 0 0,-1 1 0,0 0 0,0 1 0,1 0 0,0 1 364,43 1 1168,-51 6 1833,-1-5-2932,0 1 1,0-1 0,0 1 0,-1 0-1,0-1 1,0 1 0,0-1 0,0 1-1,-1-1 1,1 1 0,-1-1 0,-1 1-1,1-1 1,-1 0 0,1 1 0,-1-1-70,-13 22 268,10-20-245,1 0 1,0 1-1,0 0 1,0 0-1,1 0 1,0 0-1,0 0 1,1 0-1,0 1 0,0-1 1,1 1-1,0 0 1,0-1-1,1 1 1,0 0-1,0-1 1,1 4-24,0-10 1,-1 1 0,1-1 1,-1 0-1,1 0 1,-1 1-1,1-1 0,0 0 1,-1 0-1,1 0 1,0 0-1,0 0 0,0 0 1,0 0-1,0 0 1,0 0-1,0 0 0,0 0 1,0-1-1,1 1 1,-1-1-1,0 1 0,0-1 1,1 1-1,-1-1 1,0 1-1,1-1 0,-1 0 1,0 0-1,1 0 1,-1 0-1,0 0 0,1 0 1,-1 0-1,0 0 1,1 0-1,-1-1 0,0 1 1,1-1-1,-1 1 1,0-1-1,0 1 0,1-1 1,-1 0-1,0 1 1,0-1-1,1-1-1,49-40 77,-43 31-75,-1 0 1,0-1-1,-1 1 0,0-2 1,-1 1-1,-1 0 1,0-1-1,0 0 0,-1 0 1,-1 0-1,0 0 1,-1-1-1,-1 1 0,0 0 1,0-1-1,-1 1 1,-1 0-1,0 0 0,-3-5-2,7 6-2,74 26-1,-50-5-132,23-3-3327,-30-9-1524</inkml:trace>
  <inkml:trace contextRef="#ctx0" brushRef="#br0" timeOffset="1768.511">1456 404 28278,'-5'6'102,"0"0"0,0 0 0,0 0 0,0 1 0,1 0 0,0 0 0,1 0 0,0 1 0,0-1 0,0 1 0,1 0 0,0-1 0,0 1 0,1 0 0,0 0 0,1 0 0,0 0 0,0 0 0,0 0 0,1 0 0,2 6-102,24 57 112,-26-69-107,0-1 0,1 1 0,-1-1 0,1 0 1,0 1-1,-1-1 0,1 0 0,0 0 0,0 0 0,0 0 0,0-1 0,-1 1 0,1 0 0,0-1 1,0 1-1,0-1 0,1 0 0,-1 0 0,0 0 0,0 0 0,0 0 0,0 0 0,0 0 0,0-1 1,0 1-1,0-1 0,0 1 0,0-1 0,0 0 0,-1 0 0,1 0 0,0 0 0,0 0 0,-1 0 1,3-2-6,3-1 0,-1-1 1,1 1 0,-1-2-1,1 1 1,-1-1-1,-1 0 1,1 0 0,-1 0-1,0-1 1,-1 0 0,1 0-1,-1 0 1,-1 0 0,1-1-1,-1 1 1,-1-1 0,0 0-1,0 0 1,0 0-1,-1 0 1,0 0 0,0-1-1,-1 1 1,0 0 0,-1 0-1,0 0 1,0-1 0,0 1-1,-1 0 1,-1 0 0,1 1-1,-1-1 1,-2-3-1,-3-1-110,-6-13-2719,14 25 1242</inkml:trace>
  <inkml:trace contextRef="#ctx0" brushRef="#br0" timeOffset="3189.897">1686 437 24205,'7'135'5365,"30"-136"-4630,-19-5-603,0 0 0,-1-1 0,0-1 0,0-1 0,-1 0 0,0-1 0,0-1 0,8-8-132,-2-23 51,-21 41-71,-1 1 9,0 0 27,-13 7 0,-49 43-31,61-49 15,-1 1 0,0-1 0,1 1 0,-1 0 0,1-1 0,-1 1 0,1 0 1,0 0-1,0 0 0,0 0 0,0 0 0,0 0 0,0 0 0,1 1 0,-1-1 0,1 0 0,-1 0 0,1 1 0,0-1 0,0 0 0,0 0 0,0 1 0,0-1 0,1 0 0,-1 0 0,1 1 0,-1-1 0,1 0 0,0 0 0,0 0 0,0 0 0,0 0 0,0 0 0,0 0 0,1 0 0,-1 0 0,1-1 0,-1 1 0,2 1 0,-1-2 5,0 0 1,1 0-1,-1-1 0,0 1 1,1 0-1,-1-1 1,0 1-1,1-1 0,-1 0 1,1 0-1,-1 0 1,1 0-1,-1 0 0,0 0 1,1-1-1,-1 1 1,0-1-1,1 0 0,-1 0 1,0 1-1,1-2 1,-1 1-1,0 0 0,0 0 1,0-1-1,0 1 1,0-1-1,-1 1 0,1-1 1,0-1-6,20-10 36,5 0-7,-17 10-28,-1-1 0,0 0 1,0-1-1,-1 0 0,0 0 0,1-1 0,-2 0 0,1 0 0,-1-1 1,0 0-1,4-5-1,-16-6-2145,15 24 305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6:46:32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1908 58 19772,'-1'12'2561,"-1"13"1264,-1 12-1729,2 11-816,-2 1-512,0 0-375,6 3-97,4 0-168,2 3-32,3 1-72,-1 2-8,-4-3-184,-1-2-208,-2-16-617,2-14-951</inkml:trace>
  <inkml:trace contextRef="#ctx0" brushRef="#br0" timeOffset="419.596">2357 364 24557,'-1'-2'138,"0"1"-1,-1-1 0,0 1 1,1-1-1,-1 1 0,0 0 1,0 0-1,1-1 0,-1 1 1,0 1-1,0-1 0,0 0 1,0 0-1,-1 1 0,1-1 1,0 1-1,0 0 0,0-1 1,0 1-1,0 0 0,-1 0 1,1 1-1,0-1 0,0 0 1,0 1-1,0-1 1,0 1-1,0 0 0,0-1 1,0 1-1,0 0 0,0 0 1,-1 1-138,-56 46 106,48-33-59,1 1 1,0 0 0,1 1 0,0-1 0,1 2 0,2-1 0,-1 1 0,2 0 0,0 0 0,2 1-1,0-1 1,0 8-48,2-24 11,1 0-1,-1 0 1,1 0-1,-1 0 0,1 0 1,0 0-1,0 0 1,0 0-1,0 0 0,0 1 1,0-1-1,1 0 1,-1 0-1,1 0 0,-1 0 1,1 0-1,0 0 1,0-1-1,0 1 0,0 0 1,0 0-1,0 0 1,1-1-1,-1 1 0,0-1 1,1 1-1,-1-1 1,1 1-1,0-1 0,-1 0 1,1 0-1,0 0 1,0 0-1,0 0 0,0 0 1,0 0-1,0-1 1,0 1-1,0-1 0,0 0 1,0 1-1,0-1 1,0 0-1,0 0 0,0 0 1,0 0-1,0-1 1,0 1-1,0 0 0,0-1 1,0 0-1,0 1 1,0-1-1,0 0 0,2-1-10,12-7 37,-1-1-1,0 0 0,0-1 0,-1-1 0,0 0 1,-1-1-1,3-4-36,10-8 28,-13 12-23,170-186 73,-172 185-78,-1-1 1,0 0 0,-1-1-1,-1 0 1,0 0-1,-2-1 1,1 0 0,-2 0-1,0 0 1,-2-1-1,0 0 1,0 0 0,-1-14-1,-2 30-2,1 1 1,-1-1-1,1 1 1,-1-1-1,0 1 1,0-1-1,0 1 1,0-1-1,0 0 1,0 1-1,0-1 1,0 1-1,0-1 1,-1 1-1,1-1 1,-1 1-1,1-1 1,-1 1-1,0-1 1,0 1-1,1-1 1,-1 1-1,0 0 1,0 0-1,0-1 1,0 1-1,-1 0 1,1 0-1,0 0 1,0 0-1,-1 0 1,1 1-1,0-1 1,-1 0-1,1 1 1,-1-1-1,1 0 1,-1 1 0,1 0-1,-1-1 1,1 1-1,-1 0 1,0 0-1,1 0 1,-1 0-1,1 0 1,-1 0-1,1 0 1,-1 1-1,0-1 1,1 1-1,-1-1 1,1 1-1,0-1 1,-1 1-1,1 0 1,-1 0-1,1 0 1,0 0-1,-1 0 2,-12 10 18,1 0 0,0 1 1,1 0-1,0 1 0,1 1 0,0-1 0,1 2 0,1 0 0,1 0 1,0 0-1,0 1 0,2 0 0,0 1 0,1-1 0,-1 8-18,4-10-19,2 1-1,0-1 1,0 1 0,2-1-1,-1 0 1,2 0-1,0 1 1,1-1-1,0-1 1,1 1 0,1-1-1,0 0 1,1 0-1,0 0 1,1-1-1,0 0 1,1-1-1,0 0 1,1 0 0,0-1-1,8 6 20,19 8 446</inkml:trace>
  <inkml:trace contextRef="#ctx0" brushRef="#br0" timeOffset="-979.138">107 618 21597,'-10'-5'4537,"-24"-7"-3457,32 12-1013,-1 1 1,0-1-1,1 1 1,-1 0-1,1 0 1,-1 0-1,1 0 1,-1 0-1,1 0 1,0 1-1,0-1 1,-1 1-1,1-1 1,0 1-1,0 0 1,1 0-1,-1 0 1,0 0-1,1 0 1,-1 0-1,1 1 1,-1-1-1,1 0 1,0 1-1,0-1 1,0 1-1,1-1 1,-1 1-1,1 0 1,-1 0-68,1-2 11,-2 3-1,1 0 1,0 0-1,0 0 0,0 0 0,0 0 0,1 0 0,-1 0 0,1 0 1,0 0-1,0 0 0,1 1 0,-1-1 0,1 0 0,0 0 1,0 0-1,0 0 0,1 0 0,-1 0 0,1-1 0,0 1 0,0 0 1,0-1-1,1 1 0,-1-1 0,1 0 0,0 0 0,0 0 1,0 0-1,0-1 0,0 1 0,1-1 0,-1 1 0,1-1 0,0-1 1,-1 1-1,1 0 0,0-1 0,0 0 0,0 0 0,0 0 0,0 0 1,1 0-1,-1-1 0,0 0 0,0 0 0,0 0 0,0-1 1,0 1-1,2-1-10,5-2 28,-1-1 1,1-1 0,-1 1 0,1-1 0,-1-1-1,-1 0 1,1-1 0,-1 0 0,0 0-1,-1 0 1,0-1 0,0-1 0,-1 1 0,0-1-1,0-1 1,-1 1 0,0-1 0,-1 0 0,0-1-1,0 1 1,-1-1 0,-1 0 0,0 0-1,0 0 1,-1 0 0,0 0 0,-1-1 0,-1 1-1,0-1 1,0 1 0,-1-1-29,0 12 1,1 1 1,-1 0-1,1-1 1,-1 1-1,1 0 1,-1-1-1,0 1 1,1-1-1,-1 1 1,0-1-1,0 1 0,1-1 1,-1 1-1,0-1 1,0 0-1,0 0 1,1 1-1,-1-1 1,0 0-1,0 0 1,0 0-1,0 0 1,0 0-1,1 0 1,-1 0-1,0 0 0,0 0 1,0 0-1,0 0 1,0-1-1,1 1 1,-1 0-1,0-1 1,0 1-1,0-1 1,1 1-1,-1-1 1,0 1-1,1-1 1,-1 1-1,0-1 0,1 1 1,-1-1-1,1 0 1,-1 0-1,1 1 1,-1-1-1,1 0 1,-1 0-1,1 1 1,0-1-1,-1 0 1,1 0-1,0 0 1,0 0-1,0 1 0,0-1 1,0 0-1,0 0 1,0 0-2,-7 16 0,2 1-1,0 0 1,1 1 0,0-1-1,2 1 1,0 0 0,0-1 0,2 1-1,0 5 1,1-20 1,-1 0-1,1 0 1,0 0-1,-1 0 1,1-1-1,0 1 1,0 0-1,0 0 0,1-1 1,-1 1-1,0-1 1,1 1-1,-1-1 1,1 1-1,-1-1 1,1 0-1,0 0 1,-1 0-1,1 0 1,0 0-1,0 0 1,0 0-1,0-1 0,0 1 1,-1-1-1,1 1 1,0-1-1,0 0 1,1 0-1,-1 0 1,0 0-1,0 0 1,0 0-1,0 0 1,0-1-1,0 1 1,0-1-1,-1 1 1,1-1-1,0 0 0,0 0 1,0 0-1,0 0 1,-1 0-1,1 0 1,-1 0-1,1-1 1,-1 1-1,1-1 1,-1 1-1,0-1 1,1 1-1,-1-1 1,0 0-1,0 1 0,0-1 1,0-1-1,113-133 60,-115 137-61,1-1 1,-1 0-1,1 1 1,0-1 0,-1 1-1,1-1 1,0 0-1,-1 1 1,1-1-1,0 1 1,0-1-1,-1 1 1,1-1-1,0 1 1,0-1-1,0 1 1,0-1-1,0 1 1,0-1-1,0 1 1,0-1-1,0 1 1,0-1-1,0 1 1,0-1-1,0 1 1,0 0 0,0-1-1,0 1 1,1-1-1,-1 0 1,0 1-1,0-1 1,1 1-1,-1-1 1,0 1-1,1-1 1,-1 1-1,0-1 1,1 0-1,-1 1 1,1-1-1,-1 0 1,1 0-1,-1 1 1,0-1-1,1 0 1,-1 0-1,1 1 1,-1-1 0,1 0-1,-1 0 1,1 0-1,0 0 1,-1 0-1,1 0 1,-1 0-1,1 0 1,-1 0-1,1 0 1,-1 0-1,1 0 1,-1 0-1,1 0 1,-1-1 0,0 4 0,-8 28-15,-8 79 12,17-106 3,-1-1 1,0 0-1,1 1 1,-1-1 0,1 0-1,0 1 1,0-1-1,0 0 1,0 0-1,1 0 1,0 0-1,-1 0 1,1 0-1,0 0 1,0-1-1,0 1 1,1-1-1,-1 1 1,1-1-1,-1 0 1,1 0-1,0 0 1,0 0-1,0-1 1,0 1-1,0-1 1,0 0 0,0 1-1,0-2 1,3 2-1,0-1 9,1 0 1,0 0 0,0-1-1,0 0 1,0 0 0,0-1-1,-1 0 1,1 0 0,0-1-1,0 1 1,-1-1 0,1-1-1,-1 1 1,0-1 0,1 0 0,-1-1-1,-1 0 1,1 1 0,0-2-1,-1 1 1,0-1 0,0 0-1,1-2-9,8-7 48,-2-1 0,0-1 0,0 0 0,-2-1-1,0 0 1,-1 0 0,5-14-48,16-70 145,-51 208-119,20-98-40,1 1 0,0-1 1,1 0-1,0 0 0,0 0 0,1 0 1,0 0-1,1-1 0,0 1 0,0-1 1,1 1-1,3 6 14,53 46-4147,-41-49 1789</inkml:trace>
  <inkml:trace contextRef="#ctx0" brushRef="#br0" timeOffset="-622.536">1044 602 12283,'3'-19'2369,"-1"13"-1642,0 0-1,-1 0 1,0-1-1,0 1 1,-1 0-1,1-1 1,-1 1-1,-1-1 1,1 1-1,-1 0 1,0-1 0,-1 1-1,1 0 1,-1 0-1,-1 0 1,1 0-1,-3-3-726,3 7 74,-1 1 0,1 0-1,-1 0 1,0 1 0,0-1 0,0 1-1,1-1 1,-1 1 0,0 0 0,0 0-1,0 0 1,0 0 0,1 1 0,-1-1-1,0 1 1,0-1 0,0 1 0,1 0 0,-1 0-1,1 1 1,-1-1 0,1 0 0,-1 1-1,1-1 1,-1 1 0,1 0 0,0 0-1,0 0 1,0 0 0,0 0 0,1 1-1,-1-1 1,0 0 0,1 1 0,0-1-1,-1 1 1,1-1 0,0 1 0,0 2-74,0-3 0,0 0 1,0 0-1,0 0 1,0 0-1,0 0 1,1 0-1,-1 0 1,1 1 0,-1-1-1,1 0 1,0 0-1,0 1 1,0-1-1,0 0 1,0 0-1,1 0 1,-1 1-1,1-1 1,-1 0-1,1 0 1,0 0-1,0 0 1,0 0 0,0 0-1,0 0 1,0 0-1,0 0 1,1 0-1,-1-1 1,1 1-1,-1-1 1,1 1-1,0-1 1,0 1-1,-1-1 1,1 0-1,0 0 1,0 0 0,0 0-1,0 0 1,0 0-1,1-1 1,-1 1-1,0-1 1,1 1-1,292 74-328,-293-75 320,0 1 0,0-1 0,0 0 1,-1 0-1,1 1 0,0-1 0,0 1 0,-1-1 1,1 1-1,0 0 0,-1 0 0,1 0 1,-1 0-1,1 0 0,-1 0 0,1 0 1,-1 0-1,0 0 0,0 1 0,1-1 0,-1 1 1,0-1-1,0 1 0,0-1 0,-1 1 1,1-1-1,0 1 0,-1 0 0,1 0 1,-1-1-1,1 1 0,-1 0 0,0 0 0,0-1 1,1 1-1,-1 0 0,-1 0 0,1 0 1,0 0-1,0-1 0,-1 1 0,1 0 1,-1 0-1,1-1 0,-1 1 0,0 1 8,-7 5 57,-1 1-1,0-1 1,0-1-1,0 0 1,-1 0-1,0-1 0,0 0 1,-1-1-1,1 0 1,-1 0-1,0-1 1,-1-1-1,1 0 1,0 0-1,-8-1-56,-47 2 55,65-4-117,0-1-1,-1 1 0,1 0 0,-1 0 1,1-1-1,0 1 0,0-1 0,-1 1 1,1-1-1,0 0 0,0 1 0,-1-1 1,1 0-1,0 0 0,0 0 0,0 0 1,0 0-1,0 0 0,0 0 0,1 0 1,-1 0-1,0 0 0,0 0 0,1-1 1,-1 1-1,1 0 0,-1-1 0,1 1 1,-1 0-1,1-1 0,0 1 0,0 0 1,0-1-1,0 1 0,0-1 0,0 1 0,0 0 1,0-1-1,0 1 0,1 0 0,-1-1 1,1 1-1,-1 0 0,1-1 0,0 1 64,11-25-2221</inkml:trace>
  <inkml:trace contextRef="#ctx0" brushRef="#br0" timeOffset="-311.48">1315 606 15891,'64'7'7030,"-52"-4"-6668,-1-1 0,1-1 0,0 0 0,-1-1 0,1 0 0,0 0 0,0-1-1,-1-1 1,1 0 0,-1-1 0,1 0 0,-1 0 0,7-4-362,-10 4 79,-1-1 1,0 0-1,0 0 0,0-1 1,-1 1-1,1-2 1,-1 1-1,0-1 0,-1 1 1,1-1-1,-1-1 1,-1 1-1,1-1 0,-1 0 1,0 0-1,0 0 0,-1-1 1,0 1-1,1-8-79,-4 12 33,-2-1-1,1 1 0,0-1 0,-1 1 1,1-1-1,-1 1 0,0 0 1,0 0-1,-1 0 0,1 0 1,0 0-1,-1 1 0,0-1 1,0 1-1,1-1 0,-2 1 1,1 0-1,0 0 0,0 0 1,-1 1-1,1-1 0,0 1 1,-1 0-1,0 0 0,1 0 0,-1 0 1,0 1-1,1-1 0,-1 1 1,0 0-1,1 0 0,-1 1 1,0-1-1,0 1 0,1-1 1,-1 1-1,1 0 0,-1 1 1,1-1-1,-1 0 0,1 1 1,0 0-1,-1 0-32,-6 3 22,0 1 1,0 0-1,1 0 1,0 1-1,0 0 1,1 1-1,0 0 1,0 0-1,1 0 1,0 1-1,0 0 1,1 1-1,0 0 1,1 0-1,0 0 1,1 0-1,0 1 1,0 0-1,1-1 0,0 1 1,0 8-23,4-16 0,1 1 0,-1 0 0,1 0-1,0-1 1,0 1 0,0-1 0,1 1 0,-1-1 0,1 0 0,-1 0 0,1 0-1,0-1 1,0 1 0,1 0 0,-1-1 0,0 0 0,1 0 0,-1 0 0,1 0-1,0-1 1,0 1 0,0-1 0,0 0 0,0 0 0,0-1 0,0 1 0,0-1-1,0 1 1,0-1 0,0-1 0,0 1 0,0-1 0,0 1 0,0-1 0,3-1 0,2 2-59,92-8-1156,-47-3 1367</inkml:trace>
  <inkml:trace contextRef="#ctx0" brushRef="#br0" timeOffset="2026.309">1370 95 17996,'20'-94'7883,"-10"98"-5379,17 105-1834,-20-62-477,-2 1 1,-1-1-1,-3 1 1,-2-1-1,-2 1 1,-4 18-194,-3 68 502,8-126-460,1 1 1,1 0-1,0 0 1,0-1-1,1 1 1,0 0-1,0-1 0,1 1 1,0 0-1,0-1 1,1 0-1,1 1 1,-1-1-1,1-1 1,0 1-1,1 0 0,4 4-42,-7-12 9,1 0 0,-1 0 0,0 0 0,1 0 0,-1-1 0,0 1 0,1-1 0,-1 0 0,0 0 0,0 0 0,0 0 0,1 0 0,-1 0 0,0 0 0,-1-1 0,1 1 0,0-1 0,0 1 0,0-1-1,-1 0 1,1 0 0,-1 0 0,0 0 0,1 0 0,-1 0 0,0 0 0,0 0 0,0 0 0,0 0 0,-1-1 0,1 1 0,-1-1-9,5-5 20,77-151 17,-75 170-15,12 253-37,-19-262 7,0-2-55,22-61-1422,-9 14-166,3-5-764</inkml:trace>
  <inkml:trace contextRef="#ctx0" brushRef="#br0" timeOffset="2319.924">1810 443 21645,'0'0'1527,"-4"-2"341,2 1-1740,-1 0 0,1 0 0,-1 0 0,1 0-1,0 1 1,-1-1 0,0 1 0,1-1 0,-1 1 0,1 0 0,-1 0 0,1 1-1,-1-1 1,1 0 0,-1 1 0,1-1 0,-1 1 0,1 0 0,-1 0 0,1 0-1,0 0 1,0 0 0,-1 0 0,1 1 0,0-1 0,0 1 0,0 0 0,0-1 0,1 1-1,-1 0 1,0 0 0,1 0 0,-1 0 0,1 1 0,0-1 0,0 1-128,-3 6 50,1 1 0,0 0 0,1 0 0,0 0 0,0 1-1,1-1 1,1 0 0,0 1 0,0-1 0,1 0 0,0 1 0,1-1 0,0 0 0,1 0 0,0 0 0,0 0 0,5 8-50,-6-13 23,-1 0 0,1 0 1,0-1-1,0 1 0,0 0 0,1-1 0,0 0 0,-1 0 0,2 0 0,-1 0 0,0 0 1,1 0-1,0-1 0,-1 0 0,1 0 0,1 0 0,-1 0 0,0 0 0,1-1 1,-1 0-1,1 0 0,0 0 0,0-1 0,0 1 0,0-1 0,0 0 0,0-1 0,0 1 1,0-1-1,0 0 0,0 0 0,0-1 0,0 1 0,0-1 0,0 0 0,0-1 0,0 1 1,-1-1-1,1 0 0,0 0 0,-1 0 0,1-1-23,2-2 15,0-1 0,-1 1-1,1-1 1,-2 0 0,1-1 0,0 1-1,-1-1 1,-1 0 0,1 0-1,-1-1 1,0 1 0,-1-1 0,0 0-1,0 0 1,0 0 0,-1 0 0,0-1-1,-1 1 1,0-1 0,-1 1 0,1-1-1,-1 1 1,-1-1 0,0 1 0,0-1-1,-1 1 1,0 0 0,0 0 0,-1-1-1,0 2 1,0-1 0,-1 0 0,0 1-1,0-1 1,-1 1 0,-4-5-15,8 10-34,-1 1 0,1-1 0,-1 1 0,0-1 0,1 1 0,-1-1 0,0 1 0,0 0 0,0 0 0,0 0 0,0 0 0,0 0 0,0 1 0,0-1 0,-1 1 0,1-1 0,0 1 0,0 0 0,-1 0 0,1 0 0,0 0 0,0 0 0,0 0 0,-1 0 0,1 1 0,0-1 0,0 1 0,0 0 0,0 0 0,0 0 0,0 0 0,0 0 0,0 0 0,0 0 0,0 1 0,-1 0 34,-10 12-981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6:46:48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284 221 25958,'-8'-4'126,"-1"0"1,0 0 0,0 1 0,0 1-1,0-1 1,-1 2 0,1-1 0,-1 1 0,1 0-1,-1 1 1,1 0 0,-1 1 0,1 0 0,-1 0-1,1 1 1,-1 0 0,1 1 0,0 0-1,0 1 1,1-1 0,-1 2 0,1-1 0,-1 1-1,1 0 1,1 1 0,-1 0 0,1 0-1,0 1 1,1 0 0,-4 4-127,9-10 2,0 0 1,0 0-1,0 0 1,0 0-1,0 0 1,1 0-1,-1 0 0,0 1 1,1-1-1,-1 0 1,0 0-1,1 1 0,0-1 1,-1 0-1,1 1 1,0-1-1,0 1 1,0-1-1,0 0 0,0 1 1,0-1-1,0 1 1,0-1-1,0 0 0,1 1 1,-1-1-1,0 0 1,1 1-1,0-1 1,-1 0-1,1 1 0,0-1 1,-1 0-1,1 0 1,0 0-1,0 0 0,0 0 1,0 0-1,0 0 1,0 0-1,0 0 0,0 0 1,1-1-1,-1 1 1,0 0-1,0-1 1,1 1-1,-1-1 0,0 1 1,1-1-1,-1 0 1,0 0-1,2 1-2,144 15 7,-117-9-4,-1 1 0,0 1 0,0 1 1,-1 1-1,14 9-3,-40-19-1,0-1 1,0 1 0,0 0 0,-1 0-1,1 0 1,0 0 0,0 0 0,-1 0-1,1 1 1,-1-1 0,1 0-1,-1 1 1,1 0 0,-1-1 0,0 1-1,0-1 1,0 1 0,0 0-1,0 0 1,0 0 0,-1 0 0,1 0-1,0 0 1,-1-1 0,0 1 0,1 1-1,-1-1 1,0 0 0,0 0-1,0 0 1,0 0 0,0 0 0,-1 0-1,1 0 1,-1 0 0,1 0-1,-1-1 1,0 1 0,0 0 0,0 0-1,0 0 1,0 0 0,0-1 0,0 1-1,0-1 1,-1 1 0,1-1-1,-1 1 1,1-1 0,-1 0 0,1 1-1,-1-1 1,0 0 0,-8 4 2,0 0-1,0-1 1,-1 0 0,1 0-1,-1-1 1,0-1 0,0 0-1,0 0 1,0-1 0,0 0-1,0-1 1,-1-1 0,1 0-1,0 0 1,0-1 0,-1 0-2,9 1-81,0 0 0,0 0 0,0 0 0,0 0 0,0-1 0,0 1 1,1-1-1,-1 0 0,0 0 0,1 0 0,-1 0 0,1 0 0,0 0 0,0-1 0,0 1 1,0-1-1,0 0 0,0 1 0,1-1 0,-1 0 0,1 0 0,0 0 0,0 0 0,0 0 1,0 0-1,0-1 81,2-23-1903</inkml:trace>
  <inkml:trace contextRef="#ctx0" brushRef="#br0" timeOffset="297.541">681 310 29526,'4'-3'67,"-1"0"0,0 0-1,0-1 1,0 1-1,0-1 1,-1 0 0,0 1-1,1-1 1,-1-1 0,-1 1-1,1 0 1,-1 0-1,1-1 1,-1 1 0,0 0-1,-1-1 1,1 1 0,-1-1-1,0 0 1,0 1-1,0-1 1,-1 1 0,0-1-1,0-3-66,-2 7 5,1-1-1,-1 1 1,1-1-1,-1 1 0,0 0 1,1 0-1,-1 0 1,0 1-1,0-1 0,1 1 1,-1-1-1,0 1 1,0 0-1,0 0 0,0 0 1,0 1-1,1-1 1,-1 1-1,0-1 0,0 1 1,1 0-1,-1 0 1,0 0-1,1 0 0,-1 1 1,1-1-1,-1 1 1,1 0-1,0-1 0,0 1 1,0 0-1,0 0 1,-1 1-5,-18 14-5,1 1-1,1 1 1,0 0 0,2 2 0,0 0 0,-1 4 5,16-23 0,0-1 0,0 1 0,0 0 0,1 0 0,-1 0-1,1 0 1,-1 0 0,1 0 0,0 0 0,0 1 0,-1-1 0,2 0 0,-1 1 0,0-1 0,0 0-1,1 1 1,-1-1 0,1 1 0,0-1 0,0 1 0,0 0 0,0-1 0,0 1 0,1-1 0,-1 1 0,1-1-1,-1 0 1,1 1 0,0-1 0,0 1 0,0-1 0,0 0 0,1 0 0,-1 0 0,1 0 0,-1 0-1,1 0 1,0 0 0,-1 0 0,1 0 0,0-1 0,0 1 0,7 2-173,0-1 1,-1 0-1,1 0 0,0-1 1,0 0-1,1 0 0,-1-1 1,0 0-1,1-1 0,-1 0 1,0-1-1,1 0 0,-1 0 1,0-1-1,1 0 173,39-9 672</inkml:trace>
  <inkml:trace contextRef="#ctx0" brushRef="#br0" timeOffset="542.127">980 252 28934,'-59'15'832,"8"6"-408,8 1-87,19 2-193,8-2-48,12 1-48,4-2-16,5-4-8,9 0-8,5-4-32,5-1-144,13-8-433,6-4-479,12-8 1600</inkml:trace>
  <inkml:trace contextRef="#ctx0" brushRef="#br0" timeOffset="976.774">1325 1 29598,'-39'415'1223,"37"-343"-1192,2-70 2,0-2 3,2-3 7,0-7-37,-1 0 1,0 1-1,0-1 0,0 0 1,-2 0-1,1 1 0,-1-1 1,-1 0-1,1 1 0,-2-1 1,1 1-1,-1 0 0,-1-1 1,0 1-1,0 1 0,0-1 1,-5-5-7,-9-28-9,-25-84-49,42 125 58,1 1 0,-1-1 0,1 0 0,-1 1 0,1-1-1,0 0 1,-1 1 0,1-1 0,0 0 0,0 0 0,0 0-1,-1 1 1,1-1 0,0 0 0,0 0 0,0 0 0,0 1-1,0-1 1,0 0 0,0 0 0,1 1 0,-1-1 0,0 0-1,0 0 1,1 0 0,-1 1 0,0-1 0,1 0 0,-1 1 0,1-1-1,-1 0 1,1 1 0,-1-1 0,1 1 0,-1-1 0,1 0-1,0 1 1,-1 0 0,1-1 0,0 1 0,-1-1 0,1 1-1,0 0 1,-1-1 0,1 1 0,0 0 0,0 0 0,0 0 0,-1-1-1,1 1 1,0 0 0,0 0 0,0 0 0,-1 0 0,1 1-1,0-1 1,0 0 0,43 22 34,-40-20-28,7 5-140,0 0 0,1-1 0,-1-1 0,1 0 0,0 0 0,1-1 0,-1-1 0,1 0 0,0-1 0,-1 0 0,8 0 134,13-4-1588</inkml:trace>
  <inkml:trace contextRef="#ctx0" brushRef="#br0" timeOffset="1836.254">1807 214 29054,'0'0'734,"0"0"-288,2 4-160,0 0-275,-1 0 1,0 0-1,1-1 1,-2 1-1,1 0 1,0 1-1,-1-1 1,0 0-1,0 0 1,0 0-1,0 0 1,-1 0-1,0 0 1,1 0-1,-1 0 0,-1 0 1,1-1-1,-1 1 1,1 0-1,-1 0 1,0-1-1,0 1 1,-1-1-1,1 0 1,-1 0-1,0 1-11,-92 67 181,76-58-180,18-13 7,3 0 5,53-26 1,100-64-18,-130 68 8,-18 14 10,1 1 0,0 0-1,0 0 1,1 1-1,0 0 1,0 0-1,1 1 1,0 0-1,0 0 1,6-1-14,-14 6 2,-1 0 1,1-1 0,-1 1 0,1 0 0,0 0-1,-1 0 1,1 0 0,0 0 0,-1 1 0,1-1-1,-1 0 1,1 1 0,-1-1 0,1 1 0,-1 0-1,1-1 1,-1 1 0,1 0 0,-1 0-1,0 0 1,1 0 0,-1 0 0,0 0 0,0 0-1,0 1 1,0-1 0,0 0 0,0 1 0,0-1-1,0 0 1,-1 1 0,1-1 0,0 1 0,-1-1-1,1 1 1,-1 0 0,0-1 0,0 1 0,1-1-1,-1 1-2,-5 68 13,-14-21-17,15-39 15,-1 0-1,1 0 0,1 0 0,0 0 1,0 0-1,1 1 0,0 0 0,1-1 1,0 1-1,1 0 0,0 0-10,0-10 3,0 0 0,0 0 0,0 0 0,0 0-1,0 0 1,1 0 0,-1 0 0,0 0 0,1 0 0,-1 0 0,0 0 0,1 0 0,0 0-1,-1 0 1,1 0 0,-1 0 0,1 0 0,0 0 0,0-1 0,0 1 0,-1 0 0,1-1-1,0 1 1,0 0 0,0-1 0,0 1 0,0-1 0,0 1 0,0-1 0,0 0 0,0 1-1,0-1 1,0 0 0,0 0 0,1 0 0,-1 0 0,0 0 0,0 0 0,0 0 0,0 0-1,0 0 1,0-1 0,0 1 0,0 0 0,0-1 0,0 1 0,0 0 0,0-1-1,0 0 1,0 1 0,0-1 0,0 1 0,0-1 0,-1 0 0,1 0 0,0 1 0,0-1-1,-1 0 1,1 0 0,0 0 0,-1 0 0,1 0 0,-1 0 0,0 0 0,1 0 0,-1 0-1,1-1-2,4-12 22,0 1-1,0-1 0,-2 0 0,1 0 0,-2 0 0,0-1 0,-1 1 0,0 0 1,-1-1-1,0 1 0,-2-1 0,1 1 0,-2 0 0,0-1 0,-1 2 0,-3-11-21,-7-42 4,14 65-5,0 0 0,1 1 1,-1-1-1,0 0 1,0 1-1,0-1 0,0 0 1,1 1-1,-1-1 0,0 1 1,0-1-1,1 0 0,-1 1 1,0-1-1,1 1 0,-1-1 1,1 1-1,-1-1 0,1 1 1,-1 0-1,1-1 0,-1 1 1,1-1-1,-1 1 0,1 0 1,0 0-1,-1-1 0,1 1 1,-1 0-1,1 0 0,0 0 1,-1-1-1,1 1 0,0 0 1,-1 0-1,1 0 1,0 0-1,-1 0 0,1 1 1,-1-1-1,1 0 0,0 0 1,-1 0-1,1 0 0,0 1 1,-1-1-1,1 0 0,-1 1 1,1-1-1,-1 0 0,1 1 1,-1-1-1,1 1 0,-1-1 1,1 1-1,-1-1 0,1 1 1,-1-1-1,0 1 0,1-1 1,-1 1-1,0-1 0,0 1 1,1 0-1,-1-1 1,0 1-1,0 0 1,16 13-110,1 0-1,0-1 1,1 0 0,0-2-1,1 0 1,0-1 0,4 1 110,15 3 268</inkml:trace>
  <inkml:trace contextRef="#ctx0" brushRef="#br0" timeOffset="2506.253">1804 203 26518,'-2'-1'119,"-1"0"0,1-1-1,-1 1 1,0 0 0,1 0 0,-1 1 0,0-1 0,0 1 0,0-1 0,1 1 0,-1 0 0,0 0 0,0 0 0,0 0-1,0 1 1,1-1 0,-1 1 0,0 0 0,0 0 0,1 0 0,-1 0 0,0 0 0,1 0 0,-1 1 0,1-1 0,0 1 0,-1 0-1,1 0 1,-1 1-119,-58 65 352,58-65-333,-50 89 439,51-89-444,1 0 0,0 0 0,0 0 0,0 0 0,0 0 0,0 1 0,1-1 0,-1 0 0,1 0 0,0 1 0,0-1 0,0 0 0,1 0 0,-1 1 0,1-1 0,-1 0 0,1 0 0,0 0 0,0 0 0,1 0 0,-1 0 0,1 0 0,-1 0 0,1 0 0,0-1 0,0 1 0,0-1 0,0 1 0,1-1 0,0 1-14,7 2 14,1 0 0,-1-1 0,1 0 1,0-1-1,0 0 0,0-1 0,0 0 1,1-1-1,-1 0 0,0 0 0,1-2 1,-1 1-1,0-1 0,0-1 0,1 0 1,-1-1-1,0 0 0,-1 0 0,7-4-14,-10 6 6,-1-1-1,0 0 0,1-1 0,-1 0 1,0 0-1,0 0 0,-1 0 0,1-1 1,-1 0-1,1 0 0,-1 0 0,-1-1 1,1 0-1,-1 0 0,1 0 0,-1 0 1,-1-1-1,1 0 0,-1 1 0,0-1 1,0-1-1,-1 1 0,0 0 0,0-1 1,0 1-1,-1-1 0,0 1 0,0-1 1,-1 1-1,0-1 0,0-2-5,-2 0-98,0 1 0,-1-1 0,0 0 1,0 1-1,-1-1 0,0 1 0,-1 0 0,0 0 0,0 1 0,-1-1 0,0 1 0,0 1 1,0-1-1,-1 1 0,-4-3 98,10 8-84,-1 0 0,1 0 0,0 0 1,-1 0-1,1 0 0,-1 1 0,0-1 0,1 1 1,-1-1-1,0 1 0,1-1 0,-1 1 1,0 0-1,1 0 0,-1 0 0,0 0 0,1 0 1,-1 0-1,0 0 0,1 1 0,-1-1 0,0 1 1,1-1-1,-1 1 0,1 0 0,-1-1 0,1 1 1,-1 0-1,0 1 84,-18 18-1856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6:46:41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306 450 7882,'-56'-10'7694,"-35"12"-5734,51 0-148,28-1-1092,0-1 1,1 2-1,-1-1 0,0 2 1,1-1-1,0 2 0,0-1 1,0 2-1,-3 1-720,13-4 70,1-1 1,0 1-1,0 0 0,-1 0 1,1 0-1,1-1 0,-1 1 1,0 0-1,0 0 0,1 0 1,-1-1-1,1 1 0,-1 0 1,1 0-1,0-1 0,-1 1 1,1-1-1,0 1 0,0-1 1,0 1-1,0-1 0,1 1 1,-1-1-1,0 0 0,1 0 1,-1 1-1,1-1 0,-1 0 1,1 0-1,-1-1 0,1 1 1,0 0-1,-1 0 0,1-1 1,0 1-1,0-1 0,-1 0 1,1 1-1,0-1-70,11 3 24,0 0 0,0-1 0,0 0 0,0-1 0,1 0 0,-1-1 0,0-1 0,0 0 0,0-1 0,0 0 0,0-1 0,0 0 0,-1-1 0,1-1 0,-1 0 0,0 0 0,0-1 0,-1-1 0,0 0 0,4-3-24,-12 8 3,-1 1 0,1-1 0,0 0 0,-1 1 0,0-1 1,1 0-1,-1-1 0,0 1 0,0 0 0,0-1 0,0 1 0,0-1 0,-1 1 0,1-1 0,-1 0 0,0 1 0,0-1 0,0 0 0,0 0 0,0 0 0,0 0 0,-1 0 0,0 0 0,1 0 1,-1-1-1,0 1 0,-1 0 0,1 0 0,0 0 0,-1 0 0,0 0 0,0 0 0,0 0 0,0 0 0,0 1 0,0-1 0,-1 0 0,0 0-3,-1-3 3,0 1-1,0 0 1,-1 0-1,0 0 1,0 0-1,0 1 1,0 0-1,-1-1 1,1 2-1,-1-1 1,0 0-1,0 1 1,-1 0-1,1 0 1,-1 1-1,1-1 1,-1 1 0,0 1-1,0-1 1,0 1-1,0 0 1,0 0-1,0 0 1,0 1-1,0 0 1,0 0-1,0 1 1,0 0-1,0 0 1,0 0-1,0 1 1,0 0-1,0 0 1,1 0-1,-6 3-2,-1 7 37,1 1-1,0-1 0,1 2 1,1-1-1,0 1 0,1 1 0,0 0 1,1 0-1,1 0 0,0 1 1,1 0-1,1 0 0,-2 14-36,5-26 8,0 1 0,0 0 0,0-1-1,1 1 1,0 0 0,0 0 0,0-1-1,1 1 1,-1 0 0,1-1 0,0 1-1,0 0 1,1-1 0,0 0-1,-1 1 1,1-1 0,1 0 0,-1 0-1,1 0 1,-1 0 0,1 0 0,0-1-1,1 1 1,-1-1 0,1 0 0,-1 0-1,1 0 1,0 0 0,0-1 0,0 1-1,0-1 1,1 0 0,-1-1 0,0 1-1,1-1 1,0 1 0,-1-1 0,1-1-1,0 1 1,-1-1 0,3 0-8,16-2 7,-1-2 1,0 0-1,0-1 1,0-2-1,0 0 0,-1-1 1,-1-2-1,1 0 1,-1-1-1,-1 0 1,0-2-1,-1 0 1,0-2-1,-1 0 1,-1 0-1,0-2 0,12-16-7,-76 148 2,47-114-2,1 0 1,-1 1-1,0-1 1,1 1-1,-1-1 1,1 1-1,-1-1 0,1 1 1,0-1-1,-1 1 1,1-1-1,0 1 1,0 0-1,0-1 1,0 1-1,1-1 1,-1 1-1,0-1 1,1 1-1,-1-1 0,1 1 1,-1-1-1,1 1 1,0-1-1,0 0 1,-1 1-1,1-1 1,0 0-1,0 0 1,0 1-1,0-1 1,1 0-1,-1 0 0,0 0 1,0 0-1,1-1 1,-1 1-1,0 0 1,1 0-1,-1-1 1,1 1-1,-1-1 1,1 1-1,-1-1 1,1 0-1,0 0 0,-1 1 1,1-1-1,-1 0 1,1 0-1,-1-1 1,2 1-1,11-5 36,0 0 1,0 0 0,-1-2 0,0 0-1,-1 0 1,1-1 0,-1 0-1,-1-1 1,0-1 0,0 0-1,0 0 1,-1-1-37,48-42 132,-54 68-105,-25 129-69,21-143 4,0 0 0,0-1 0,0 1 0,0 0 0,0 0 1,1-1-1,-1 1 0,0 0 0,0-1 0,1 1 0,-1 0 0,1-1 0,-1 1 0,1-1 0,-1 1 0,0 0 0,1-1 0,0 1 0,-1-1 0,1 0 0,-1 1 0,1-1 0,0 1 0,-1-1 0,1 0 0,0 1 0,-1-1 1,1 0-1,0 0 0,0 0 0,-1 1 0,1-1 0,0 0 0,-1 0 0,1 0 0,0 0 0,0 0 0,-1-1 0,1 1 0,0 0 0,0 0 0,-1 0 0,1 0 0,0-1 0,-1 1 0,1 0 0,0-1 0,-1 1 0,1-1 1,-1 1-1,1-1 0,0 1 0,-1-1 0,1 1 0,-1-1 0,1 1 0,-1-1 0,0 0 0,1 1 0,-1-1 0,0 0 38,15-14 908</inkml:trace>
  <inkml:trace contextRef="#ctx0" brushRef="#br0" timeOffset="777.702">1081 108 20628,'40'-104'7059,"-38"101"-6149,-2 3-313,-3 2-217,-5 5-336,1 2-1,1-1 0,0 1 1,0 0-1,1 0 0,0 0 1,0 1-1,1 0 1,0 0-1,1 0 0,0 0 1,1 1-1,0 0-43,-3 5 46,-83 253 631,39-146-373,48-121-302,1-1-1,0 0 0,-1 1 0,1-1 1,0 0-1,0 1 0,0-1 0,0 0 0,1 1 1,-1-1-1,0 0 0,0 1 0,1-1 1,-1 0-1,1 0 0,-1 1 0,1-1 1,0 0-1,-1 0 0,1 0 0,0 0 1,0 0-1,0 0 0,0 0 0,0 0 1,0 0-1,0 0 0,0 0 0,0 0 0,0-1 1,0 1-1,0 0 0,1-1 0,-1 1 1,0-1-1,1 0 0,-1 1 0,0-1 1,1 0-1,-1 0 0,0 0 0,1 0 1,-1 0-1,0 0 0,1 0 0,-1 0 1,0-1-1,1 1-1,61-18 23,108-107 40,-169 124-65,-1 1 1,0-1-1,0 1 1,1-1-1,-1 1 1,0-1-1,1 1 1,-1 0-1,0 0 1,1 0-1,-1 0 1,0 0-1,1 0 1,-1 0-1,0 0 1,1 0-1,-1 1 1,0-1-1,1 0 1,-1 1-1,0-1 1,0 1-1,1 0 1,-1-1-1,0 1 1,0 0-1,0 0 1,0 0-1,0 0 1,0 0-1,0 0 1,0 0-1,0 0 1,-1 0-1,1 0 1,0 0-1,-1 0 1,1 1-1,-1-1 1,1 0-1,-1 1 1,1-1-1,-1 0 1,0 1-1,0-1 1,0 0-1,0 1 1,0-1 1,4 70-2,-27 34-2,23-103 16,24-43 6,-18 28-12,-1 0 0,0-1 0,-1 1 0,0-1 0,-1 1 0,-1-1 0,0 0 0,-1 0 0,0-1 0,-1-9-6,0 22-19,23 38-18,-18-32 38,1-1 1,-1 1-1,1-1 1,0 0 0,0-1-1,0 1 1,1-1-1,-1-1 1,1 1-1,-1-1 1,1 0-1,-1 0 1,1-1 0,0 0-1,-1 0 1,1-1-1,-1 1 1,1-2-1,-1 1 1,1-1 0,-1 0-2,129-57-45,-132 57 46,1 1 0,-1-1 0,0 0 0,1 1-1,-1-1 1,0-1 0,0 1 0,0 0 0,0-1 0,-1 0 0,1 1 0,-1-1 0,1 0 0,-1 0 0,0-1 0,0 1 0,-1 0 0,1-1 0,0 1 0,-1-1 0,0 1 0,0-1 0,0 0 0,-1 1 0,1-1 0,-1 0 0,0 0 0,0 0-1,0 1 1,0-1 0,-1 0 0,0-2-1,-1 5 1,0 0-1,0 1 0,0-1 0,-1 0 0,1 1 0,0-1 0,0 1 1,-1 0-1,1 0 0,0 0 0,-1 0 0,1 0 0,0 0 1,-1 1-1,1-1 0,0 1 0,0 0 0,0-1 0,-1 1 1,1 0-1,0 0 0,0 1 0,0-1 0,0 0 0,1 1 0,-1-1 1,0 1-1,0-1 0,1 1 0,-1 0 0,1 0 0,0-1 1,-1 2-1,-2 1 0,-68 74-19,70-75 21,0 0-1,-1 1 1,1-1 0,0 1 0,1-1-1,-1 1 1,1 0 0,-1 0 0,1 0-1,0-1 1,1 1 0,-1 0-1,1 0 1,-1 1 0,1-1 0,1 0-1,-1 0 1,0 0 0,1 0-1,0 0 1,0 0 0,0-1 0,0 1-1,2 3-1,0-4-61,1 0 0,0 0 0,-1 0 0,1 0 0,0 0-1,0-1 1,1 0 0,-1 0 0,0 0 0,1 0 0,-1-1-1,1 0 1,-1 0 0,1 0 0,0 0 0,0-1 0,-1 0 0,1 0-1,0 0 1,0 0 0,-1-1 0,1 0 0,0 0 0,-1 0-1,1 0 1,-1-1 0,1 0 0,1-1 61,35-12 397</inkml:trace>
  <inkml:trace contextRef="#ctx0" brushRef="#br0" timeOffset="4134.416">1288 551 11482,'-1'1'11073,"3"0"-5701,14 9-5170,-2-8-82,1 0 1,-1-1-1,0-1 0,1-1 1,-1 0-1,0 0 1,0-1-1,1-1 1,-2-1-1,1 0 0,0 0 1,-1-2-1,0 0 1,0 0-1,5-4-120,-6 5 45,6-3-1,-3 3-9,-1-1 1,0 0 0,-1-1 0,0-1-1,0 0 1,0 0 0,-1-1 0,0-1-1,-1 0 1,6-7-36,-17 16 0,1-1 0,0 0 0,-1 0 1,1 1-1,-1-1 0,1 0 0,-1 0 0,0 0 0,0 0 0,0 0 0,0 1 0,0-1 1,0 0-1,0 0 0,-1 0 0,1 0 0,-1 1 0,1-1 0,-1 0 0,0 0 0,1 1 1,-1-1-1,0 0 0,0 1 0,0-1 0,-1 1 0,1-1 0,0 1 0,0 0 0,-1 0 1,1-1-1,-1 1 0,1 0 0,-1 0 0,0 0 0,1 1 0,-1-1 0,0 0 0,0 1 1,1-1-1,-1 1 0,0-1 0,0 1 0,0 0 0,0 0 0,1 0 0,-1 0 0,0 0 1,0 0-1,0 0 0,0 1 0,0-1 0,1 0 0,-1 1 0,0 0 0,0-1 0,1 1 1,-1 0-1,1 0 0,-2 1 0,-16 4-2,1 1 1,0 1-1,1 1 1,0 0-1,0 2 1,1-1 0,0 2-1,1 0 1,0 1-1,1 1 2,-25 48 31,40-61-31,0 0-1,0 0 1,0 0 0,1-1 0,-1 1 0,0 0-1,0-1 1,1 1 0,-1-1 0,1 1 0,-1-1-1,0 0 1,1 0 0,-1 1 0,1-1-1,-1 0 1,0 0 0,1 0 0,-1-1 0,1 1-1,-1 0 1,0 0 0,1-1 0,-1 1 0,0-1-1,1 1 1,-1-1 0,0 0 0,0 1 0,1-1-1,-1 0 1,0 0 0,7-1 2,29-9 14,9-4-9,0 2 0,1 3 1,0 1-1,1 2 0,0 3 0,15 1-7,-54 7-34,-13-10 658,-9-122-282,13 121-336,3 10-53,57 38-3151,-40-40 909</inkml:trace>
  <inkml:trace contextRef="#ctx0" brushRef="#br0" timeOffset="4606.693">2049 224 16107,'-26'107'9088,"-18"145"-5514,27 169-2533,22-428-767,33-109-91,1-7-136,5 2 0,5 1 0,18-23-47,-11 56-63,-54 85 36,-2 2 3,0 0 3,-1 7 8,0-3 13,0 1 1,-1-1 0,0 0-1,1 0 1,-1 0 0,0 0-1,-1 0 1,1-1 0,-1 1-1,0-1 1,0 1 0,0-1-1,0 0 1,0 0 0,-1 0-1,1-1 1,-1 1 0,0-1-1,-18 14-21,-1-1 0,-1-2 1,-1 0-1,1-1 0,-2-2 1,-6 2 20,31-12-71,1-1 0,0 1 1,-1-1-1,1 0 1,-1 1-1,1-1 0,0 1 1,0-1-1,-1 1 0,1-1 1,0 0-1,0 1 0,0-1 1,0 1-1,0-1 0,0 0 1,0 1-1,0-1 0,0 0 1,0 1-1,0-1 0,0 0 1,0 1-1,0-1 0,0 1 1,1-1-1,-1 0 0,0 1 1,1-1-1,-1 1 0,0-1 1,1 1-1,-1-1 1,0 1-1,1-1 0,-1 1 1,1-1-1,-1 1 0,1 0 1,-1-1-1,1 1 0,0 0 1,-1-1-1,1 1 0,-1 0 1,1 0-1,0-1 71,51-20-3045,-17 13 1052</inkml:trace>
  <inkml:trace contextRef="#ctx0" brushRef="#br0" timeOffset="5102.685">2463 249 9386,'1'-4'10686,"-4"5"-5278,-16 37-3801,-41 136 1194,60-174-2792,1 0 1,-1 0-1,1 0 1,-1 0 0,1 0-1,-1 0 1,1 0-1,-1 0 1,1 0 0,-1 0-1,1 0 1,-1 1-1,1-1 1,-1 0 0,1 0-1,-1 0 1,1 1-1,-1-1 1,0 0 0,1 1-1,-1-1 1,1 0-1,-1 1 1,0-1 0,1 0-1,-1 1 1,0-1-1,0 1 1,1-1-1,-1 1 1,0-1 0,0 1-1,1-1 1,-1 1-1,0-1 1,0 1 0,0-1-1,0 1 1,0-1-1,0 1 1,0-1 0,0 1-1,0-1 1,0 1-1,0-1 1,0 1 0,0-1-1,-1 1 1,1-1-1,0 1 1,0-1-1,0 1 1,-1-1 0,1 0-1,0 1 1,-1-1-1,1 1 1,0-1 0,-1 0-1,1 1 1,0-1-1,-1 0 1,1 1-10,37-30 288,-30 23-293,1-2 6,0 0 1,0 0-1,-1-1 1,0 1 0,0-2-1,-1 1 1,0-1-1,-1 0 1,0 0 0,-1 0-1,0 0 1,-1-1 0,0 0-1,0 0 1,-1 0-1,-1 0 1,1 0 0,-2 0-1,0-11-1,-9 22-14,-18 105 4,26-103 10,1 0 0,0 0 0,-1-1 0,1 1 0,0 0 0,0-1 0,0 1 0,0 0 0,1 0 0,-1-1 0,0 1 0,1 0 0,-1-1 0,1 1 0,0-1 0,-1 1 0,1 0 0,0-1-1,0 1 1,0-1 0,0 0 0,0 1 0,0-1 0,1 0 0,-1 0 0,0 0 0,1 0 0,-1 0 0,1 0 0,-1 0 0,1 0 0,-1 0 0,1-1 0,-1 1 0,1-1 0,0 1 0,-1-1 0,1 0 0,0 1 0,0-1 0,-1 0 0,1 0-1,0 0 1,1-1 0,72-27 4,-66 20 0,1 0 1,-2-1 0,1 0 0,-1 0 0,-1-1 0,0 0 0,0-1 0,-1 1 0,0-1 0,-1 0 0,0-1 0,-1 1 0,3-10-5,-7 19-8,0 5-2,-62 265 74,63-269-89,-1 1-1,1 0 0,-1 0 1,1-1-1,-1 1 0,1 0 1,0 0-1,-1 0 1,1-1-1,-1 1 0,1 0 1,0 0-1,-1 0 0,1 0 1,-1 0-1,1 0 0,0 1 1,-1-1-1,1 0 1,-1 0-1,1 0 0,0 0 1,-1 1-1,1-1 0,-1 0 1,1 1-1,-1-1 0,1 0 1,-1 1-1,1-1 1,-1 1-1,0-1 0,1 0 1,-1 1-1,1-1 0,-1 1 1,0-1-1,1 1 0,-1 0 1,0-1-1,0 1 1,0-1-1,1 1 0,-1-1 1,0 1-1,0 0 0,0-1 1,0 1-1,0 0 0,0-1 1,0 1-1,0-1 1,0 1-1,0 0 0,-1-1 1,1 1-1,0-1 26,30-46-3661,-14 13 743</inkml:trace>
  <inkml:trace contextRef="#ctx0" brushRef="#br0" timeOffset="5290.247">2735 37 10506,'-7'-18'3449,"-1"1"5425,-1 16-6394,0 2-527,3 8-913,5 2-424,4 1-408,3-1-96,7 0-296,2-1-272,6-1-816,3-3-537,3 0-4000</inkml:trace>
  <inkml:trace contextRef="#ctx0" brushRef="#br0" timeOffset="5835.261">2917 115 14771,'-55'65'7429,"49"-57"-7222,1 0 1,0 0-1,1 0 0,-1 0 0,2 1 0,-1 0 1,1 0-1,0 0 0,1 0 0,0 1 0,1-1 1,-1 5-208,4-9 1,0 0 1,1-1-1,-1 1 1,1-1 0,0 1-1,0-1 1,0 0-1,1 0 1,0 0 0,-1 0-1,1-1 1,1 1-1,-1-1 1,0 0 0,1-1-1,-1 1 1,1-1-1,0 0 1,0 0 0,0 0-1,0 0 1,0-1-1,0 0 1,1 0 0,3 0-2,9 4-108,86 34-681,-103-39 820,0 1-1,-1 0 0,1-1 0,-1 1 0,1 0 0,0 0 0,-1 0 0,1-1 0,-1 1 0,0 0 0,1 0 0,-1 0 0,0 0 1,0 0-1,1 0 0,-1 0 0,0 0 0,0-1 0,0 1 0,0 0 0,0 0 0,0 0 0,0 0 0,-1 0 0,1 0 0,0 0 1,0 0-1,-1 0 0,1 0 0,0-1 0,-1 1 0,1 0 0,-1 0 0,1 0 0,-1-1 0,0 1 0,1 0 0,-1 0 1,0-1-1,1 1 0,-1-1 0,0 1 0,0-1 0,0 1 0,0-1 0,1 1 0,-2-1-30,-40 26 1756,24-17-1364,-1 0 0,0-2 0,0 0 0,0-2 0,-1 0 0,0-1 0,0-1 0,0-1 0,-6 0-392,25-2-11,-1-1 0,1 1 1,0-1-1,0 1 0,-1-1 0,1 0 1,0 0-1,0 1 0,0-1 0,0 0 0,0 0 1,0 0-1,0 0 0,1 0 0,-1 0 1,0 0-1,0 0 0,1-1 0,-1 1 1,1 0-1,-1 0 0,1 0 0,-1-1 1,1 1-1,0 0 0,0-1 0,-1 1 1,1 0-1,0-1 0,0 1 0,0 0 0,1-1 1,-1 1-1,0 0 0,0-1 0,1 1 1,-1 0-1,1 0 0,-1-1 0,1 1 1,-1 0-1,1 0 0,0 0 0,0 0 1,0 0-1,-1 0 0,1 0 0,0 0 1,0 0-1,0 0 0,0 0 0,1 1 1,-1-1-1,0 0 0,0 1 0,0-1 0,1 1 1,0-1 10,22-18-1022,1 1 1,1 0-1,0 3 0,2 0 1,-1 1-1,2 2 1,16-5 1021,-11 3-799,-3 2 1018,0 0 1,1 2-1,1 2 0,-1 1 0,15-1-219,-41 8 126,1-1 0,-1 1 0,0-1-1,1-1 1,-1 1 0,0-1 0,0 0 0,1 0-1,-2-1 1,1 0 0,0 0 0,0 0-1,-1-1 1,0 0 0,0 0 0,0 0 0,0-1-1,-1 1 1,1-1 0,-1 0 0,-1-1 0,1 1-1,-1-1 1,0 1 0,0-1-126,-3 4 69,0 0 1,-1 0-1,1 1 0,-1-1 1,0 0-1,0 1 0,1-1 1,-1 1-1,0-1 0,0 1 1,-1-1-1,1 1 0,0 0 1,0-1-1,-1 1 0,1 0 1,0 0-1,-1 0 1,1 0-1,-1 0 0,0 0 1,1 1-1,-1-1 0,0 0 1,1 1-1,-1-1 0,0 1 1,0 0-1,1 0 0,-1-1 1,0 1-1,0 0 0,0 1 1,1-1-1,-1 0 0,0 0 1,0 1-1,1-1 0,-1 1 1,0-1-1,1 1 1,-1 0-1,0 0-69,-12 5 92,1 1 0,-1 0 0,1 1 0,1 1 0,-1 0 0,1 0 0,1 1 0,0 1 0,1 0 0,-1 0 0,-7 13-92,2-5 164,-3 1-8,13-14-96,-1 0-1,1 1 1,0-1 0,0 2-1,0-1 1,1 1 0,1-1 0,-1 1-1,1 1 1,0-1 0,1 1-1,0 0-59,4-5 0,1-1 0,-1 0-1,1 0 1,0-1-1,0 1 1,0 0 0,0-1-1,1 1 1,-1-1-1,1 0 1,0 1 0,-1-1-1,1 0 1,0-1 0,0 1-1,0-1 1,0 1-1,0-1 1,1 0 0,-1 0-1,0 0 1,1 0-1,-1-1 1,0 0 0,1 1-1,-1-1 1,1 0 0,-1-1-1,1 1 1,-1 0-1,3-2 1,39 1-189,3-8 572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6:47:08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20988,'-1'1'24,"0"-1"0,1 0 0,-1 1 0,0-1 0,0 0 0,0 1 0,1-1 0,-1 1 0,0-1 0,1 1 0,-1 0 0,0-1 0,1 1 0,-1 0 0,1-1 0,-1 1 0,1 0 0,-1 0 0,1-1 0,0 1 0,-1 0 0,1 0 0,0 0 0,-1 0 0,1 0 0,0-1 0,0 1 0,0 0 0,0 0 0,0 0 0,0 0 0,0 0-1,0 0 1,0 0 0,1-1 0,-1 1 0,0 0 0,1 0 0,-1 0 0,0 0 0,1-1 0,-1 1 0,1 0 0,-1 0 0,1-1 0,-1 1 0,1 0 0,0-1 0,-1 1 0,1-1 0,0 1 0,0 0-24,50 16 220,-3-13-152,-1-2-1,1-3 0,0-1 0,21-5-67,30-1 38,154-1 113,1 11 0,12 12-151,-137-4 310,544 30 1152,172-49-1174,231 5-32,-427 17 300,-504-24-1275,-95-3-645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6:47:09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0 119 21405,'4'2'91,"0"1"0,-1-1-1,1-1 1,0 1 0,1 0 0,-1-1 0,0 0 0,0 0 0,1 0 0,-1-1 0,0 1 0,1-1 0,-1 0 0,0 0 0,1 0 0,2-2-91,5 2 149,67-5 407,-1-3-1,-1-4 1,45-14-556,29-4 276,-31 9-223,2 5 0,0 6 0,0 5 0,121 11-53,-140 5-18,-30-3 356,0-2 0,0-4 0,7-3-338,-37-5-357,-3-5-305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6:47:10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11538,'42'-9'1543,"0"1"0,1 2-1,0 2 1,19 2-1543,585-22 4210,-298 0-3864,219 18-346,365 5 379,-800-5-186,1649-31 1565,-1010 58-1424,-680-16 2263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6:47:41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15371,'8'-25'5581,"20"25"-4424,239 68-735,-124-50-671,0-7 0,1-6-1,97-10 250,-36 1 27,1478 56 522,-1074-32-388,163 13-80,447 42 58,1-18 231,-694-21-294,2-22-1,74-26-75,-197-15 23,350-13-30,691 0 42,-167-55 506,-1245 92-485,-18 2 49,0 0 1,-1-1-1,1-1 0,-1 0 1,1-1-1,-1-1 1,14-6-106,-26 10 273,-25-17 190,-8 15-47,-14 5 1991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4:32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0 252 13869,'0'0'2189,"9"-5"-2515,15-10 303,0 2 0,2 0-1,-1 2 1,1 1 0,1 1-1,0 1 1,0 2 0,1 0 0,0 2-1,49-1 1,311 21 23,76-30 96,-337 4 178,1 6-1,1 5 1,153 22-1,-220-14 515,0-3 0,85-3 0,-107-6-501,0-1 1,0-1-1,-1-3 1,65-21-1,107-56-170,-126 45-4494,-82 37-683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6:48:42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1 303 23901,'327'-90'187,"183"-72"112,-467 149-146,0 2 1,1 2 0,0 2-1,1 1 1,-1 3 0,1 2 0,0 1-1,-1 2 1,1 3 0,-1 1 0,14 5-154,120 41 596,140 30-162,-283-75-447,1-2 0,0-1 0,0-2 0,1-2 0,-1-1 0,0-2 0,0-1 0,12-4 13,44-21 1866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6:48:54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0 212 18940,'192'-21'2825,"164"-42"-2825,-321 56 137,525-68 79,-235 49 451,67 13-667,-151 7 0,825 14 1007,-1058-7-1007,1175-7 265,-706 35 711,-328-14-945,0-6 0,0-7 1,25-7-32,135-39-10,-306 44-267,-3 0-262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6:49:15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0 202 14843,'17'46'5734,"23"-23"-4666,60-16-1458,280-25 1538,-299 18-871,0-4 0,-1-3 0,1-3 0,71-20-277,-62 11-11,1 5 0,0 3 0,63 2 11,21 12 13,311-9-28,-304-10 86,0 9 0,1 7 0,9 8-71,23 20 750,100 30-750,256 43 88,-360-75 350,120-4-438,-26-2 746,700 69 106,-913-80-831,190 17-103,111-10 82,646-56-51,-149-14 211,-229 56-1506,-593-8 358</inkml:trace>
  <inkml:trace contextRef="#ctx0" brushRef="#br0" timeOffset="47449.424">398 1207 11538,'0'0'654,"0"0"665,0 0 316,6-3 1699,-2 1-3118,3-4 6,0 1 1,0 0-1,1 0 0,0 1 1,-1 0-1,1 1 1,1 0-1,-1 0 1,0 0-1,1 1 1,-1 0-1,1 1 0,0 0 1,-1 1-1,1-1 1,0 1-1,0 1 1,-1 0-1,1 0 1,0 1-1,-1 0 1,1 0-1,-1 1 0,2 1-222,22 15 298,-6-3-196,0-1 0,1-1-1,1-1 1,0-1 0,0-2-1,1 0 1,13 0-102,24-2 143,1-3 0,-1-3-1,0-3 1,33-6-143,79-1 467,968 29 10,-894-16-508,110 0 89,37-16-58,994-98 10,-406 76 42,-860 28-34,-1-6-1,-1-5 0,-1-6 1,37-14-18,148-58 61,-301 92-53,0 0 0,0-1 0,-1 0-1,0-1 1,1 0 0,-1 0 0,0 0 0,-1-1 0,1 0-1,-1 0 1,0-1 0,0 0 0,-1 0 0,0 0 0,0-1-1,0 1 1,-1-1 0,0 0 0,0-1 0,-1 1 0,0-1-1,0 1 1,-1-1 0,1-3-8,-1-22 43,-2-1-1,-2 1 1,-1 0-1,-1 0 1,-2 0-1,-1 1 1,-2-1-1,-1 2 1,-1-1 0,-14-26-43,9 33-35,-2 1 1,0 0-1,-2 1 1,0 1 0,-1 1-1,-1 1 1,-1 1-1,-1 1 1,-5-2 34,-18-16 16,16 12 52,-1 1-1,-1 2 1,0 1 0,-2 2-1,-1 1 1,0 1 0,-1 3-1,0 0 1,-1 3 0,0 1-1,-1 2-67,-70-2-6,1 5 0,-1 5-1,1 5 1,-49 11 6,-57 1 33,-55-3 0,0-11 0,-236-30-33,281 5-4,1 10 0,-1 9 1,0 10-1,-97 22 4,-733 85 0,922-106 38,2 5 0,0 6 0,1 6-1,1 5 1,-71 30-38,-182 79 18,344-126-28,1 2 1,0 1 0,2 2-1,-18 12 10,43-25-6,0 0 0,1 1 0,0 0 1,0 0-1,0 0 0,1 1 0,0 0 0,0 1 0,1 0 0,0 0 0,1 0 0,0 1 1,1-1-1,-1 1 0,2 0 0,0 1 0,0-1 0,0 0 0,2 1 6,0-3-6,1-1-1,1 1 0,-1-1 1,2 1-1,-1-1 1,1 0-1,0 1 1,0-1-1,1 0 0,-1 0 1,2 0-1,-1-1 1,1 1-1,0-1 0,1 0 1,-1 0-1,1 0 1,0-1-1,1 1 0,-1-1 1,1-1-1,3 3 7,10 7-15,1-1 1,0-1-1,1-1 0,0 0 1,1-2-1,13 4 15,101 25-44,2-7-1,1-5 1,1-6 0,87-2 44,-200-15-22,965 46-957,309-50 979,-101-42-306,-953 26 367,-17-9 2010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6:53:57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3884 1524 20428,'0'0'722,"0"0"-269,4-4-163,44-37-225,-23 18-89,0 0-1,2 1 1,0 2-1,1 1 1,1 1-1,1 1 0,1 2 1,0 1-1,1 2 1,17-5 24,-17 11 131,-1 1 1,1 1-1,0 2 1,1 2-1,-1 0 1,0 2-1,0 2 1,26 6-132,9-1 533,1-3 0,0-3 0,52-4-533,55 2 67,-134 1 15,0 3 0,-1 1 0,0 2 0,0 2 0,-1 1 1,0 2-1,-1 2 0,3 4-82,63 27 78,2-4 0,1-4 0,2-6 0,2-4 0,0-5 0,2-4-1,21-4-77,468 33 0,-504-35 45,533 60 47,43-52-177,100 51 182,127-60-61,196-56-202,-274 54-223,-690-15 276,-3 0 110,0 6-1,5 5 4,108 6 23,1-10 0,-1-11 1,0-11-1,36-15-23,245-39-75,228 16 58,-603 65-106,-147-7 13,-2 0 1205</inkml:trace>
  <inkml:trace contextRef="#ctx0" brushRef="#br0" timeOffset="1241.772">7120 283 7882,'-73'-13'609,"0"-3"1,2-3 0,0-4 0,-54-25-610,64 24 267,0 3 0,-1 2 0,-1 3 0,-36-3-267,-127-12 482,-2 10-1,-1 10 0,1 10 1,-1 10-1,-89 20-481,192-13 810,1 6-1,1 5 1,2 6-1,-75 32-809,152-45 380,2 3-1,1 1 0,1 2 1,1 2-1,1 1 0,2 2 1,-18 20-380,41-39 62,0 0 0,1 1 1,0 0-1,1 2 1,1-1-1,0 1 0,1 1 1,0 0-1,2 0 1,0 1-1,0 0 0,2 0 1,0 1-1,1-1 0,1 2 1,0-1-1,2 0 1,0 1-1,1-1 0,1 1 1,0-1-1,2 1 1,0-1-1,1 0 0,1 0 1,0 0-1,1 0 1,2 0-1,-1-1 0,2 0 1,0-1-1,2 0 1,0 1-63,191 203 342,-162-176-340,1-1 0,2-2-1,2-2 1,1-2-1,26 15-1,-15-21 48,1-2-1,2-3 0,1-2 1,1-3-1,0-3 0,2-2 1,0-3-1,0-3 0,63 2-47,42-6 240,0-8-1,1-6 1,33-13-240,610-82 57,-626 74-85,-1-8 0,112-40 28,-256 66 18,-1-3 0,0-1 1,-1-2-1,-1-2 0,0-1 0,-2-2 1,0-1-1,-1-2 0,-2-2 0,-1 0 0,-1-3 1,17-21-19,-40 40 46,-1 0 0,0 0 1,0 0-1,-2-1 1,1 0-1,-1-1 0,-1 1 1,0-1-1,-1 0 0,-1 0 1,0 0-1,0 0 0,-2 0 1,1 0-1,-2-1 1,1 1-1,-2 0 0,0 0 1,0 0-1,-2 0 0,-2-8-46,-1 1 91,-1 1 0,-1 0 0,-1 0 0,0 1 0,-1 0 0,-1 1 0,-1 0-1,-1 1 1,0 0 0,0 2 0,-2-1 0,0 2 0,-8-5-91,-32-15-11,-2 3 0,-1 2 0,-1 3 0,-1 2-1,-1 3 1,-1 3 0,-1 3 0,0 2 0,-1 3 0,-18 2 11,-80-8-675,-4 3 439</inkml:trace>
  <inkml:trace contextRef="#ctx0" brushRef="#br0" timeOffset="25348.16">3098 4378 11570,'94'17'8577,"135"-32"-7370,108-26-292,155 7-915,-446 33 2,325-9 181,246-43-183,-390 24 23,1 10-1,0 9 1,1 11 0,133 21-23,-39 0 631,123-15-631,341 23 778,-24-36-727,-308-6-44,-105 7-26,41-2 136,138 25-117,217 17 207,104 7 327,-626-22-448,-361-11-4588,71-3-634</inkml:trace>
  <inkml:trace contextRef="#ctx0" brushRef="#br0" timeOffset="26501.97">8645 4256 16612,'1'-8'3415,"71"-111"-2064,183-296-4549,-239 392 3420,-1-1 1,-1-1-1,-1 0 1,-1 0-1,-1-1 0,-2-1 1,0 0-1,-2 0 1,3-23-223,10-274 2867,-19 314-2847,-1 0 0,0 0 0,-1 0 1,0 1-1,0-1 0,-1 0 0,-1 1 0,0-1 1,0 1-1,0-1 0,-1 1 0,-1 1 0,0-1 1,0 0-1,0 1 0,-1 0 0,-1 1 0,1-1 0,-1 1 1,0 0-1,-1 1 0,-1-2-20,-29-15-27,0 2 1,-2 2-1,0 1 0,-1 2 1,0 2-1,-1 2 0,-21-3 27,-29-4-64,-2 4 0,1 5 0,-2 3 0,-2 4 64,-17-1-18,0-6-1,-56-13 19,-546-156 56,367 128 77,-232 0-133,206 23-8,-466-58-5,721 74 51,-1 6 0,0 5 0,1 6-1,0 4 1,-118 26-38,72 3 80,1 7 0,-70 34-80,148-45 92,2 4-1,1 3 0,2 4 1,3 4-1,1 3 0,-44 41-91,97-72 46,1 1 0,1 1 0,0 1 0,2 1 0,1 1 0,2 1-1,0 0 1,2 2 0,0 0 0,3 0 0,0 2 0,2-1 0,-1 8-46,-1 10-11,2-1 0,2 2 0,2-1 0,3 1 1,1 0-1,3 0 0,2 0 0,2 0 1,2 0-1,2-1 0,3 0 0,15 44 11,-18-62-46,2-1 0,1 0 0,2-1 0,0 0 0,2-1 0,1 0 1,1-1-1,1-1 0,1-1 0,2-1 0,0 0 0,1-2 0,14 10 46,1-6 10,1-2-1,2-2 1,0-1 0,1-2 0,1-2 0,1-2 0,0-1 0,0-3-1,1-1 1,0-2 0,1-2 0,0-3 0,27-1-10,94-11-205,-1-7 1,0-8-1,49-18 205,101-25-641</inkml:trace>
  <inkml:trace contextRef="#ctx0" brushRef="#br0" timeOffset="93627.375">15792 2934 12243,'-85'-31'-87,"-1"4"1,-1 4 0,-1 4-1,-20 0 87,-148-33 1258,-128-43 3933,-199-21-4068,-139 6-1052,306 81 496,-1 18-1,0 19 0,-239 40-566,319-10 647,2 14 0,2 15 0,-99 42-647,-164 68 174,428-129-165,1 7 0,-65 36-9,214-84-5,0 0 1,0 2 0,0 0-1,1 0 1,1 2 0,0 0 0,0 1-1,1 1 1,0 0 0,1 1-1,1 1 1,1 0 0,0 0 0,0 2-1,2-1 1,0 1 0,1 1-1,-3 8 5,8-15-5,0 1 0,1-1 0,1 1 0,-1 0 0,2 0 0,0 0 0,0 0 0,1 0 0,1 0-1,0 0 1,1 0 0,0 0 0,0-1 0,1 1 0,1-1 0,0 1 0,1-1 0,0 0 0,0-1 0,1 1-1,1-1 1,0 0 0,0-1 0,1 0 0,0 0 0,1 0 0,0 0 5,29 19 28,0-2 0,2-2 0,1-1 0,1-2 0,1-2 0,9 2-28,15 8 25,62 25 13,2-5 0,67 13-38,153 29 6,60 16-644,193 86 638,-382-110-24,5-9-1,2-11 1,10-7 24,470 49-15,708 13 15,-1010-93 128,545 16 160,-724-46-485,-1-10 0,0-10-1,-2-9 1,37-19 197,-204 39-69,0-1-1,-1-4 1,-2-1 0,0-3 0,-1-3-1,-1-2 1,-2-2 0,0-2 0,-3-3 0,-1-1-1,23-25 70,-18 8 106,-3-4-1,-2-1 0,5-12-105,-40 54 5,-1-1-1,0-1 0,-1 0 0,-1 0 1,-1-1-1,0 1 0,-2-2 0,0 1 1,-1-1-1,-1 0 0,-1 0 0,-1-1 1,0 1-1,-2 0 0,0-1 0,-2 1 0,0 0 1,-1 0-1,-1 0 0,-1 0 0,0 0 1,-9-17-5,1 13-6,-1 0 1,-1 1 0,-1 1 0,-1 0-1,-1 2 1,-1 0 0,-1 0 0,0 2-1,-21-13 6,-210-130 128,244 157-126,-219-118 177,-5 9 0,-167-52-179,-126-50 253,364 136-314</inkml:trace>
  <inkml:trace contextRef="#ctx0" brushRef="#br0" timeOffset="105341.943">11544 4649 11803,'-47'-28'1281,"-2"3"1,0 2 0,-2 2 0,0 3 0,-1 1 0,-27-3-1282,-6 1 368,-1 4 0,-1 3 0,0 5 0,0 3 0,-36 5-368,-518 64 828,578-53-691,1 2 0,1 4 0,0 2 0,1 2 0,2 3 0,0 3 0,-13 11-137,-59 39 176,4 6 0,-53 50-176,162-123 60,1 0 0,0 2 0,1-1 1,0 2-1,1 0 0,0 1 0,1 0 0,1 1 0,1 0 0,0 1 0,1 1 1,1-1-1,1 1 0,0 1 0,1 0 0,1 0 0,1 0 0,1 1 1,0-1-1,2 1 0,0 0 0,1 18-60,3-24 4,1 0 0,1 0-1,0 0 1,0-1 0,1 0 0,1 0-1,0 0 1,1-1 0,1 0 0,0 0-1,0 0 1,1-1 0,0-1 0,4 3-4,156 127-62,-126-108 77,2-3 1,1-1 0,1-3 0,1-1 0,1-3-1,7 0-15,167 40 110,103 8-110,-277-59 14,274 43 69,294 9-83,638 67 45,-983-102-45,0 3-19,2-12 1,149-14 18,288-68 129,-527 31-165,-1-7 0,95-38 36,-261 73 3,17-5-16,0-1-1,-1-2 1,0-1 0,-1-1-1,-1-2 1,-1-1 0,0-2-1,14-12 14,252-226-61,-271 237 29,-1-1 1,-1-2-1,-1 0 0,-1-1 1,13-20 31,-28 36-7,-1 0 0,0 0 0,-1-1 1,0 1-1,0-1 0,-1 0 0,0 0 1,-1 0-1,0 0 0,0-1 0,-1 1 1,-1-1-1,0 1 0,0 0 0,-1-1 1,0 1-1,-1 0 0,0-1 0,-3-8 7,-8-6 9,0 1 0,-1 1 0,-2 0 0,0 1 0,-2 1 1,0 0-1,-1 2 0,-1 0 0,-1 1 0,0 1 0,-1 1 0,-1 1 0,-1 1 0,-20-9-9,-28-23-31,67 43 27,-38-27-108,-2 2-1,0 2 1,-44-17 112,-471-139-659,232 72 595,-5 15 0,-183-23 64,-5 34 94,-342-5-94,814 85 1,-133-11 0,0 7 0,0 9-1,-18 9 0,47 2 203,2 7-1,0 6 1,1 7-1,2 7 1,-117 47-203,185-46 206,1 4 1,2 3-1,2 3 1,3 3-1,-3 7-206,-4 1 1,-7 6-152,12-8-193</inkml:trace>
  <inkml:trace contextRef="#ctx0" brushRef="#br0" timeOffset="157307.108">0 6877 20172,'78'-5'826,"0"-3"0,-1-3 0,14-7-826,-15 4 114,341-77-2,-226 44-73,2 9 0,119-6-39,406-5 270,-560 31-224,73-12 30,1 11-1,220 11-75,-172 35 240,-1 12 1,26 19-241,-6-3 151,-245-45-120,118 19 113,137 6-144,-151-30-19,1-7 1,151-23 18,-198 7-410,0-8-254</inkml:trace>
  <inkml:trace contextRef="#ctx0" brushRef="#br0" timeOffset="172729">2817 8483 12715,'0'0'1101,"2"-6"158,2-3-1260,0 0-1,0 1 1,1-1-1,0 1 1,0 1-1,1-1 0,0 1 1,0-1-1,1 2 1,0-1-1,0 1 1,1 0-1,2-2 2,-6 7 167,-1 1 0,0-1-1,1 0 1,-1 1 0,1 0 0,-1-1-1,1 1 1,-1 1 0,0-1 0,1 0-1,-1 1 1,1 0 0,-1 0 0,0 0-1,0 0 1,1 0 0,-1 1 0,2 1-167,38 9 1094,247-40 2707,-182 59-3498,-37-5-241,-17-16-55,1-3 0,0-2 1,0-3-1,19-3-7,91 5 55,71 21 433,-126-11-343,0-5 0,1-5 0,40-5-145,638-28 9,-197 25-1,-78 31-17,85 18 24,133-3 49,-259-32 28,69 27-92,149 13 42,-250-33 152,37 23-194,62 2 273,360-23-273,170-63 56,-542-15-48,42-36-253,-499 86 28,-1-3 0,-1-4 1,0-2-1,41-18 217,311-118-428,-392 143 465,-2-1 1,0-1-1,0-2 1,-1 0-1,-1-2 0,-1-1 1,0-1-1,-1 0 1,-1-2-1,-1-1 1,15-20-38,-18 11-18,-1-1 1,-2 0 0,-1-2-1,-1 1 1,-2-2 0,-1 1-1,0-12 18,-4 13-15,-1-1-1,-2 0 1,-1 0-1,-2-1 1,-1 1-1,-1 0 1,-2 0-1,-2 0 0,-1-1 16,3 20 10,-1 1-1,0 0 0,-1 1 1,0-1-1,-1 1 0,-1 0 1,0 1-1,0 0 0,-1 0 0,-1 1 1,0 0-1,-1 0 0,0 1 1,0 1-1,-1 0 0,0 0 1,-1 2-1,-7-5-9,-14-4 16,1 1 0,-2 2-1,0 1 1,0 2 0,-1 2 0,-36-5-16,-389-53 48,253 35 5,-1 9 1,0 9-1,-15 10-53,-723 40 207,789-23-197,0 7 0,2 7 0,1 6 0,-34 18-10,-350 106 51,428-118-37,2 4 1,-94 55-15,172-83 0,1 1 0,0 2 1,2 0-1,0 3 0,1 0 0,2 1 1,0 2-1,2 1 0,0 0 1,-15 25-1,32-39 27,0 1 0,1-1 0,1 1 0,0 0 0,0 0 0,1 0 0,1 1 0,0-1 0,1 1 0,1-1 0,0 1 0,0-1 0,2 1 0,0-1 0,0 1 0,1-1 1,1 0-1,0 0 0,0 0 0,3 3-27,6 12 23,1 0 1,0-2 0,2 1 0,1-2-1,2 0 1,0-2 0,1 0-1,15 13-23,6-1 6,2-1 0,1-2-1,1-3 1,2-1 0,1-2-1,1-2 1,1-3 0,44 13-6,78 17-50,2-7 1,3-8 49,944 160 160,-784-159 12,1-15 0,190-16-172,-356-9-55,0-6 0,0-9 0,62-18 55,11-19-466</inkml:trace>
  <inkml:trace contextRef="#ctx0" brushRef="#br0" timeOffset="193192.624">10291 8374 18580,'-66'-12'708,"12"3"-169,1-3 0,1-2 0,0-2 1,-24-11-540,12-1 119,-1 3 1,-1 4-1,-34-7-119,-129-23 298,-3 11 0,-97-1-298,-953-14 375,1233 54-360,-1275-16 1090,1163 20-1021,0 6 0,1 7 0,-140 34-84,232-35-16,1 4 0,1 2 0,1 3 0,1 3 0,2 2 0,-22 16 16,68-34-14,0 0-1,0 1 0,1 0 0,1 2 0,0-1 1,1 2-1,0 0 0,1 0 0,1 1 0,1 1 0,0 0 1,1 0-1,1 1 0,0 0 0,2 0 0,0 1 0,0 3 15,-67 373 7,54-321 44,-3-1 0,-3-1 0,-21 39-51,42-105 28,1 1 0,0 0-1,0 0 1,0 1-1,1-1 1,0 0-1,0 1 1,1 0 0,0-1-1,0 1 1,1 0-1,0-1 1,1 1-1,-1 0 1,1-1-1,1 1 1,-1-1 0,3 6-28,11 9 62,0 0-1,1-1 1,2-1 0,0-1 0,1-1 0,0 0 0,2-1 0,0-1 0,1-1 0,0-1 0,1-1 0,1-1 0,14 4-62,137 63 103,159 48-103,-228-94-16,3-5 0,0-4 0,1-5 1,1-5-1,12-4 16,138 0-123,162-18 123,89-27-88,-1-23-1,21-26 89,219-64-1680,374-139 1680,-1062 271-41,-1-3 1,-1-3 0,-1-2 0,-1-3 0,-1-3-1,-2-2 1,21-17 40,-27 11 25,-2-2 0,-1-3 0,-3-1-1,-1-2 1,24-36-25,-60 74 56,-1-1 0,0 0-1,0 0 1,0-1 0,-2 1-1,1-1 1,-1 0 0,0-1-1,-1 1 1,-1-1 0,1 1-1,-1-1 1,-1 0 0,0 0-1,-1 1 1,0-1 0,-1 0-1,0 0 1,0 0 0,-3-8-56,-8-10 111,-1 2 1,0-1 0,-3 2-1,0 0 1,-1 0 0,-2 2-1,0 0 1,-2 2-1,0 0 1,-7-4-112,7 5 11,-1 0 0,-2 2 0,0 0 0,0 2 0,-2 1 1,0 0-1,-1 2 0,0 1 0,-1 2 0,-5-1-11,-23-3-191,0 1 0,-1 4 0,-1 2 0,-46 0 191,-110 5-606</inkml:trace>
  <inkml:trace contextRef="#ctx0" brushRef="#br0" timeOffset="212486.72">3979 10839 8786,'0'0'355,"0"0"77,15 13 6811,17 6-6135,-10-15 643,150-22-892,154 40-122,-180 31 453,-143-52-1166,0-1 0,0 0 0,0 0 0,0 0 0,0 0 0,0 0 0,0-1 0,0 1 0,0-1 0,0 0 0,0 0 0,0 0 0,0 0 0,-1 0 0,1-1 0,0 1 0,-1-1 0,1 0 0,-1 0 0,0 0 0,1-1-24,30-16 207,38-21-394,-69 39 160,103 4 35,-40 0-8,-1 2 0,0 3-1,-1 3 1,48 15 0,54 9 77,-106-24-11,80 14 78,1-5 0,80-2-144,271 0 9,-16 14 50,318 22 67,-318-29-103,-276-20 52,90 0-1,53-14-74,66-28-22,252-17 23,-303 20-142,2-16 141,-97-4-2,-256 51 4,1 1 0,0-1 0,-1 0 0,0-1-1,1 1 1,-1-1 0,-1-1 0,1 1 0,-1-1 0,1 0-1,-1 0 1,-1 0 0,1-1 0,-1 0 0,0 0-1,0 0 1,-1 0 0,1-1 0,-2 1 0,1-1-1,-1 0 1,0 0 0,0 0 0,0 0 0,-1-3-2,9-22 2,-2 0 1,-2-1 0,0 0 0,-3 0-1,0 0 1,-2 0 0,-2-1 0,-1 1-1,-1 0 1,-2 0 0,-1 0-1,-2 1 1,-1 0 0,-2 0 0,-1 1-1,-1 0 1,-2 2 0,0-1 0,-3 2-1,0 0 1,-21-23-3,15 29 12,-1 2 0,-2 1 0,0 1 0,0 1 0,-2 1 0,0 2 0,-1 1 0,0 1 0,-15-3-12,-34-16 5,-394-162-110,289 134 4,-2 8-1,-3 8 1,-123-8 101,-188 7-44,-97 21 44,70 4-9,144-2 2,-327-17-52,-268 38 59,786 6 16,0 9 0,1 8 0,2 8 0,0 9 0,3 8 0,-134 55-16,47 18 118,-70 52-118,336-170 4,-19 10 30,1 1-1,0 0 0,1 2 0,1 1 0,-20 19-33,37-30 9,1 0-1,0 0 1,0 1-1,0-1 1,1 1-1,0 0 1,0 0-1,0 1 0,1-1 1,1 1-1,-1 0 1,1-1-1,0 1 1,1 0-1,0 0 1,0 1-1,1-1 1,0 0-1,0 0 1,1 0-1,0 0 1,0 0-1,2 3-8,7 15-16,1 0 0,1-1 0,1 0 0,1 0 0,1-2 0,1 0 0,2-1 0,0 0 0,1-1 0,1-2 0,1 0 0,0-1 0,2-1 0,0-1 0,1-1 0,7 2 16,163 99-380</inkml:trace>
  <inkml:trace contextRef="#ctx0" brushRef="#br0" timeOffset="243479.56">9194 11844 10610,'0'-1'264,"-1"-1"0,1 1 0,0-1-1,0 0 1,-1 1 0,1-1 0,-1 1-1,0-1 1,1 1 0,-1 0 0,0-1 0,0 1-1,0 0 1,0-1 0,0 1 0,0 0-1,0 0 1,0 0 0,-1 0 0,1 0-1,0 0 1,0 0 0,-1 0 0,1 1 0,-1-1-1,1 1 1,-1-1 0,0 0-264,0 1 257,2 0-5,0 0-94,9 0 239,228-50 249,-101 37-36,0 6 0,1 6 1,0 7-1,45 10-610,64 1-52,179 9 255,495 16-80,-710-46-73,186-27-50,-348 25 9,-1-2 0,0-2 0,-1-2 0,0-2 0,-1-2 0,-1-2 0,0-1 0,-2-3-1,0-2 1,-2-1 0,0-2 0,14-16-9,13-7 95,-49 38-84,1 0 0,-2-2 0,0 0 0,-1 0 0,0-2 0,-1 0 0,-1-1 0,-1 0 0,0-1 0,-1 0 0,-1-1-11,-9 7 30,0 0 0,-1-1-1,0 1 1,-1 0 0,-1 0-1,0 0 1,0-1 0,-1 1-1,-1 0 1,0 1 0,0-1-1,-2 0 1,1 1 0,-1 0-1,-1 0 1,0 1 0,0-1-1,-1 1 1,-1 0 0,0 1-1,0 0 1,0 0 0,-1 1-1,-10-7-29,-12-7 63,0 2 0,-1 1-1,-1 1 1,-1 2-1,-1 1 1,0 2 0,0 2-1,-1 1 1,-1 1 0,1 3-1,-26-2-62,31 2-6,-761-125-281,-685-21 287,1311 141 30,-1 6-1,1 8 0,0 7 1,0 8-1,-10 8-29,102-8 27,1 3 0,0 3 0,2 3 1,1 4-1,2 2 0,-8 9-27,8 3 3,2 3 1,2 2-1,2 4 0,-25 30-3,30-30-9,50-49 9,0 1 0,0 0-1,0 0 1,1 1 0,-1 0 0,2 0 0,-1 0 0,1 1 0,0 0 0,1 0 0,0 0-1,0 1 1,0-1 0,1 1 0,1 0 0,0 0 0,0 0 0,0 0 0,1 0-1,1 0 1,-1 0 0,2 3 0,5 12 5,1 1-1,2-2 0,0 1 1,2-1-1,0 0 1,2-1-1,0-1 0,2 0 1,0-1-1,1 0 1,1-1-1,1-1 1,5 3-5,2 1-3,0-1 1,1-1 0,1-1-1,1-2 1,0 0 0,1-2 0,1-2-1,0 0 1,11 1 2,291 67-33,-282-72 37,251 35 16,2-13 0,0-14-1,2-12 1,290-35-20,-205-3-5,205-50 5,-290 10 10,-278 64-8,-1-1 0,0-1 1,-1-1-1,0-2 0,-1 0 1,-1-2-1,0-1 0,-1 0 1,-1-2-1,0-1-2,-3 1 25,-2-1-1,0 0 1,-1-1 0,-1-1-1,-1 0 1,-1-1 0,-1 0-1,0-1-24,-7 12 25,0 0-1,0 0 0,-1 0 0,0-1 1,-2 1-1,1 0 0,-1-1 0,-1 0 1,0 1-1,-1-1 0,0 1 0,-1-1 0,0 1 1,-1 0-1,-1 0 0,0 0 0,-2-5-24,-8-6-65,0 0-1,-1 2 1,-2 0 0,0 1-1,-1 0 1,0 1-1,-2 2 1,0 0-1,-2 1 1,1 0-1,-2 2 1,0 1 0,0 1-1,-25-9 66,-107-38-528</inkml:trace>
  <inkml:trace contextRef="#ctx0" brushRef="#br0" timeOffset="292317.823">17050 11150 8578,'-81'-93'8493,"-29"38"-6919,-224-18-1080,192 43-119,-2 7 0,0 5 1,0 7-1,-2 6 0,-63 9-375,-203-15 792,-129-31-792,260 18 163,-1326-142 389,-857 109-320,1161 13 36,703 15 251,-412 22-34,398 10-417,65 1-85,-140 35 17,616-33-5,-1353 98 34,1274-99-30,-30 0 201,-104 20-200,255-21 26,-1 2-1,1 1 1,0 1 0,1 2 0,0 1-1,1 1 1,0 2 0,0 2-26,19-11-9,0 1 0,1 0 0,0 1 0,0 0 0,1 0-1,0 1 1,0 0 0,1 1 0,0 0 0,0 0 0,1 0 0,0 1 0,1 0 0,0 0 0,1 0 0,0 1-1,0-1 1,1 1 0,0 0 0,1 0 0,1 0 0,-1 0 0,2 0 0,0 1 9,0 2-32,2-1 1,0 0-1,1 1 0,0-1 1,1 0-1,0 0 1,1-1-1,0 1 0,1-1 1,1 0-1,0-1 1,0 1-1,1-1 0,1-1 1,0 0-1,4 4 32,175 137-75,-148-123 74,141 96 35,159 80-34,-263-166-1,1-4 0,1-3-1,2-4 1,1-3 0,1-4 0,67 7 1,975 98 31,-353-75-9,-416-29-39,1287 102 113,-1556-114-86,1948 174-37,-660-121 40,618-78-13,-1674-1 19,-2-14 1,-2-14-1,-2-13 0,31-23-19,-3-15 430,325-139-430,-615 213 41,-1-2 1,-1-3-1,-1-1 1,-2-3-1,-1-2 1,11-12-42,-37 29 28,-1-2-1,0 0 1,-1-1 0,-1-1 0,-1 0 0,-1-1 0,-1-1 0,0 0-1,-2-1 1,-1 0 0,0-1 0,-2 0 0,-1 0 0,3-16-28,-9 19 3,-1-1 0,-1 1 0,-1-1 0,-1 1 0,-1 0 0,0 0 0,-2 1 1,0-1-1,-2 1 0,0 0 0,-1 1 0,-1 0 0,-1 0 0,0 1 0,-1 1 0,-1 0 1,-1 0-1,-6-4-3,-19-23-5,-1 3 0,-2 1 1,-2 2-1,-1 2 1,-2 2-1,-1 2 0,-2 2 1,-1 2-1,-1 3 0,-30-10 5,-8 3-67,0 3-1,-2 4 1,-1 5-1,0 3 0,-2 4 1,-7 5 67,-161-5-502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6:59:06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20276,'314'18'-192,"-161"-5"698,126-7-506,488-33 2319,-700 28-2187,411-1 1458,66-25-1590,212-24 708,-661 52-1095,-72-1-264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6:59:17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3 388 20900,'-1'-5'201,"1"0"0,-1 0-1,1 0 1,0 0 0,0 1-1,0-1 1,1 0-1,0 0 1,0 0 0,0 0-1,0 1 1,1-1-1,0 1 1,0-1 0,0 1-1,1 0 1,-1-1 0,1 1-1,0 1 1,0-1-1,0 0 1,1 1 0,-1-1-1,1 1 1,0 0-1,2-1-200,116-65 1266,-110 64-1030,3-3-136,0 1 0,0 0 1,1 1-1,0 1 0,0 0 1,1 2-1,-1-1 0,1 2 1,0 0-1,15 1-100,-31 1 1,0 1 0,1-1 1,-1 0-1,0 1 0,0-1 0,1 1 1,-1-1-1,0 1 0,0-1 0,0 1 1,0 0-1,0 0 0,1-1 0,-2 1 1,1 0-1,0 0 0,0 0 0,0 0 1,0 0-1,0 0 0,-1 0 0,1 1 1,-1-1-1,1 0 0,-1 0 0,1 0 1,-1 1-1,0-1 0,1 0 0,-1 1 1,0-1-1,0 0 0,0 1 0,0-1 1,0 0-1,0 1 0,0-1 0,-1 0 1,1 0-1,0 1 0,-1-1-1,-21 57 56,20-54-46,-168 332 565,169-334-576,-1-1-1,1 1 1,0-1 0,-1 1-1,1-1 1,0 1 0,0 0-1,0 0 1,0-1 0,1 1 0,-1 0-1,0 0 1,1 0 0,-1 0-1,1 0 1,0 0 0,-1 0-1,1 0 1,0 0 0,0 0-1,1 0 1,-1 0 0,0 0 0,1 0-1,-1 0 1,1 0 0,-1 0-1,1 0 1,0 0 0,0 0-1,0-1 1,0 1 0,0 0 0,1-1-1,-1 1 1,0-1 0,1 1-1,-1-1 1,1 0 0,-1 1-1,1-1 1,0 0 0,-1 0-1,1 0 1,0 0 0,0 0 0,0-1-1,0 1 1,0-1 0,1 1 1,132-11-3759,-56-6-830</inkml:trace>
  <inkml:trace contextRef="#ctx0" brushRef="#br0" timeOffset="353.262">1174 117 19252,'-11'-1'294,"1"1"0,-1 1 0,0-1 0,1 2-1,-1-1 1,1 2 0,0-1 0,-1 1 0,1 1 0,1 0 0,-1 0-1,0 1 1,1 0 0,0 1 0,0 0 0,1 0 0,0 1 0,0 0-1,0 0 1,1 1 0,0 0 0,0 0 0,-5 9-294,7-7 106,-1 1 0,1-1 0,1 1 0,0 0 1,0 0-1,1 1 0,1-1 0,-1 0 0,2 1 0,0 0 1,0 4-107,1-11 10,0-1 0,0 1 1,1-1-1,0 1 1,-1-1-1,1 1 1,1-1-1,-1 0 1,1 1-1,-1-1 1,1 0-1,1 0 1,-1 0-1,0 0 1,1-1-1,0 1 0,0-1 1,0 1-1,0-1 1,1 0-1,-1 0 1,1 0-1,-1-1 1,1 1-1,0-1 1,0 0-1,0 0 1,1-1-1,-1 1 1,2 0-11,14 0 5,0 0 1,0-1 0,0-1-1,0-1 1,0 0 0,0-2-1,-1 0 1,1-2 0,-1 0-1,0-1 1,0-1 0,0 0-1,-1-2 1,0 0 0,-1-1-1,10-8-5,58-61 271,-83 77-248,-1-1-1,1 1 1,-1-1-1,0 0 1,1 0 0,-1 0-1,0 1 1,-1-1 0,1 0-1,-1 0 1,1 0 0,-1 0-1,0 0 1,0 0-1,0 0 1,0 0 0,-1 0-1,1 0 1,-1 0 0,0 0-1,1 0 1,-1 0 0,-1 0-1,1 0 1,0 1-1,-1-1 1,1 1 0,-1-1-1,0 1 1,0-1 0,0 1-1,0 0 1,0 0 0,-1 0-1,1 0 1,-1 1-1,0-1-22,-11-9 27,0 2-1,-1 0 0,-1 1 0,0 0 0,0 1 0,0 1 0,-1 1 0,0 0 0,0 1 0,0 1 0,0 0 1,-1 1-1,1 1 0,-1 1 0,1 1 0,-13 1-26,27-2-41,1 0 1,-1 1-1,0-1 1,1 1-1,-1-1 1,1 1-1,-1 0 1,1-1-1,-1 1 1,1 1-1,0-1 1,-1 0-1,1 1 1,0-1-1,0 1 1,0-1-1,0 1 1,0 0-1,0 0 1,1 0-1,-1 0 1,0 0-1,1 0 1,0 1-1,0-1 1,-1 0-1,1 1 1,1-1-1,-1 1 1,0-1-1,0 1 1,1 0-1,0-1 1,-1 1-1,1-1 1,0 1 0,0 0-1,1-1 1,-1 1-1,1 0 1,0 1 40,17 13-1579</inkml:trace>
  <inkml:trace contextRef="#ctx0" brushRef="#br0" timeOffset="712.246">1727 98 21933,'10'-9'493,"0"0"1,0 1-1,0 0 1,1 1-1,1 0 1,-1 0 0,1 2-1,0-1 1,0 2-1,1-1 1,5 0-494,-6 3 145,-1-1 0,1 2 0,0 0 0,0 0 0,-1 1 1,1 0-1,0 1 0,0 1 0,-1 0 0,1 0 0,-1 1 1,10 4-146,-18-6 2,0 0 1,-1-1-1,1 1 1,0 1-1,-1-1 1,1 0-1,-1 0 1,1 1-1,-1 0 1,0-1 0,0 1-1,0 0 1,0 0-1,0 0 1,0 0-1,0 0 1,-1 1-1,1-1 1,-1 1-1,1-1 1,-1 1 0,0-1-1,0 1 1,0 0-1,-1-1 1,1 1-1,0 0 1,-1 0-1,0-1 1,0 1-1,0 0 1,0 0-1,0 0 1,-1 0 0,1-1-1,-1 1 1,1 0-1,-1-1 1,0 1-1,0 0 1,0-1-1,-1 1 1,0 0-3,-104 146 138,49-79 9,50-60-122,-8 8 34,1 0-1,2 1 1,0 0 0,0 1-1,2 0 1,1 0-1,0 2 1,-1 5-59,10-24 3,-1-1 0,1 0 1,0 1-1,0-1 0,0 0 1,0 0-1,0 1 0,0-1 1,1 0-1,-1 1 0,1-1 1,0 0-1,0 0 0,-1 0 1,1 0-1,0 0 0,1 0 1,-1 0-1,0 0 0,1 0 1,-1 0-1,1-1 0,-1 1 1,1 0-1,0-1 0,0 1 1,0-1-1,0 0 0,0 0 1,0 0-1,0 0 0,0 0 1,0 0-1,0 0 0,0-1 1,1 1-1,-1-1 0,2 0-3,91 6-154,41-28-1100,-68 1 2126</inkml:trace>
  <inkml:trace contextRef="#ctx0" brushRef="#br0" timeOffset="1317.19">2390 47 13195,'96'-27'9266,"50"7"-4462,-139 22-4724,1-1 1,-1 2 0,0-1 0,0 1-1,0 0 1,0 0 0,-1 1 0,1 0-1,-1 0 1,0 1 0,0-1 0,-1 2-1,1-1 1,-1 0 0,0 1 0,-1 0 0,2 1-81,8 8 83,-13-14-78,0-1 1,0 1-1,0-1 1,0 1-1,0 0 0,0 0 1,0-1-1,0 1 1,-1 0-1,1 0 1,0 0-1,0 0 1,-1 0-1,1 0 0,0 0 1,-1 0-1,1 0 1,-1 0-1,0 0 1,1 0-1,-1 1 1,0-1-1,1 0 0,-1 0 1,0 0-1,0 1 1,0-1-1,0 0 1,0 0-1,-1 0 1,1 0-1,0 1 0,0-1 1,-1 0-1,1 0 1,-1 0-1,1 0 1,-1 0-1,1 0 1,-1 0-1,0 0 1,1 0-1,-1 0 0,0 0 1,0 0-1,0 0 1,0-1-1,0 2-5,-189 94 794,191-97-793,-1 1-1,1 0 1,0-1 0,-1 1 0,1 0 0,-1 0 0,1-1 0,0 1 0,-1 0 0,1 0 0,-1 0-1,1 0 1,0 0 0,-1 0 0,1 0 0,0 0 0,-1 0 0,1 0 0,0 0 0,-1 0 0,1 0-1,-1 1 1,1-1 0,0 0 0,-1 0 0,1 1 0,-1-1 0,1 0 0,-1 1 0,1-1-1,-1 1 1,1-1 0,-1 1 0,1-1 0,-1 1 0,1-1 0,-1 1 0,0-1 0,1 1 0,-1-1-1,0 1 1,0-1 0,1 1 0,-1 0 0,0-1 0,0 1 0,0 0 0,0-1 0,0 1 0,0 0-1,0-1 1,0 1 0,0-1 0,0 1 0,0 0 0,0-1 0,0 1 0,-1 0 0,1-1-1,0 1 1,0-1 0,-1 1 0,1-1 0,0 1 0,-1 0 0,1-1 0,-1 1-1,82-4-34,87 6 66,-161-1-36,0-1 0,1 1-1,-1 0 1,-1 1 0,1 0-1,0 0 1,-1 0 0,1 1-1,-1 0 1,0 0 0,0 1 0,-1-1-1,1 1 1,-1 1 0,0-1-1,0 1 1,-1-1 0,0 1-1,0 1 1,0-1 0,0 3 4,-2 2 4,0 1 0,-1 0 1,-1 0-1,0 0 1,-1 0-1,0 0 0,-1 0 1,0 0-1,0 0 1,-2 0-1,1-1 0,-1 0 1,-1 0-1,0 0 0,-1 0 1,0-1-1,-1 0 1,0 0-1,0 0 0,-1-1 1,-3 3-5,7-6 38,0 0 0,0 0 0,0 0 0,0-1 1,-1 0-1,0 0 0,0 0 0,-1-1 0,1 1 0,-1-1 0,0-1 1,0 1-1,0-1 0,-1 0 0,1 0 0,-1-1 0,0 0 1,1 0-1,-1 0 0,0-1 0,0 0 0,0-1 0,0 1 1,0-1-1,0-1 0,0 1 0,0-1 0,0 0 0,0-1 0,0 0 1,-5-2-39,-8-6-1021,20 10-291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6:59:19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35 192 17404,'-22'11'4065,"10"-2"1112,15-5-3617,29-13-800,14-9-144,18-14-416,8-6-56,-2 1-192,0 3-160,-2 7-752,-1 6-688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6:59:20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6 23813,'-8'-1'138,"0"-1"0,0 1 0,0 0 0,0 0 0,0 1 0,-1 0 0,1 1 0,0 0 0,0 0 0,0 1 0,0-1 0,0 2 0,0-1 0,1 1 0,-1 1 0,1-1 0,0 1 0,0 0 0,0 1 0,0 0 0,1 0 0,0 0 0,0 1 0,0 0 0,0 1-138,-2 3 73,0 0 0,0 0 1,1 1-1,0 0 0,1 0 0,1 1 0,0 0 0,0 0 0,1 0 0,-3 12-73,6-19 10,0-1 0,0 0 0,1 0 0,-1 1 0,1-1 0,0 0 0,0 0-1,0 1 1,1-1 0,0 0 0,-1 1 0,1-1 0,1 0 0,-1 0-1,1 0 1,-1 0 0,1 0 0,0 0 0,1-1 0,-1 1 0,1-1 0,-1 1-1,1-1 1,0 0 0,0 0 0,0 0 0,1-1 0,-1 1 0,1-1 0,0 1-1,-1-1 1,1 0 0,0-1 0,1 1-10,8 0 47,1-1 0,-1 0 0,1-1 0,-1-1 0,1 0 1,-1-1-1,1 0 0,-1-1 0,0 0 0,0-1 0,0-1 0,-1 0 0,1-1 0,-1 0 0,0-1 0,-1 0 0,0-1 0,0 0 1,-1-1-1,9-8-47,-11 11 42,0 0 0,0 0 0,-1 0 1,0-1-1,0 1 0,-1-2 0,0 1 1,0-1-1,-1 0 0,0 0 1,0-1-1,-1 1 0,1-4-42,-4 11 4,-1-1 0,0 0 0,0 0 0,0 0 0,0 0 0,0 0 0,0 0 0,0 0 0,-1 0 0,1 1 0,-1-1 0,1 0 0,-1 0 1,0 0-1,1 1 0,-1-1 0,0 0 0,0 1 0,-1-1 0,1 1 0,0-1 0,0 1 0,-1 0 0,1-1 0,-1 1 0,1 0 0,-1 0 0,1 0 0,-1 0 0,0 0 0,0 0 0,1 1 0,-1-1 0,0 0 0,0 1 0,0 0 0,0-1 0,0 1 0,1 0 0,-2 0-4,-76 6 47,73-5-105,1 1 1,0 1-1,0-1 0,1 1 1,-1-1-1,0 2 1,1-1-1,0 0 0,0 1 1,0 0-1,0 0 0,0 0 1,1 0-1,0 0 0,0 1 1,0 0-1,0-1 0,1 1 1,0 0-1,0 0 0,0 1 1,0 2 57,2 15-1275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6:59:20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12267,'0'40'4537,"1"0"1936,1-2-5297,5-3-736,-1-6-192,9-9-704,3-5-400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6:59:20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77 116 24173,'7'-2'421,"51"-11"2649,-56 13-3028,-1 0 0,0-1 0,0 1 0,1 0 0,-1 0 0,0 0 0,1 1 0,-1-1 0,0 0 0,0 0 0,1 1 0,-1-1 0,0 0 0,0 1 0,0-1 0,1 1 0,-1 0 0,0-1 0,0 1 0,0 0 0,0 0 0,0 0 0,0 0 0,0 0 0,-1 0 0,1 0 0,0 0 0,0 0 0,-1 0 0,1 0 0,-1 0 0,1 0 0,-1 1 0,1-1 0,-1 0 0,0 0 0,0 1 0,1-1 0,-1 0 0,0 0-42,-2 5 16,0 0 0,0-1 0,0 0 0,-1 1 0,0-1 0,0 0 0,0 0 0,-1-1 0,1 1 0,-1-1 0,0 1 0,0-1 0,-1-1 0,1 1 0,-1 0 0,0-1 0,0 0 0,-1 0-16,-6 6 29,-4 3-16,8-7-10,1 0 0,0 0 0,0 0 0,0 1 0,0 0 0,1 1-1,0 0 1,1-1 0,-1 2 0,1-1 0,1 1 0,-3 4-3,8-9 1,0 0 0,0-1 0,0 1 0,1 0 0,-1-1 0,1 1 0,-1-1 0,1 1 0,0-1 0,0 0-1,0 0 1,0 0 0,0 0 0,1 0 0,-1 0 0,1 0 0,-1-1 0,1 1 0,-1-1 0,1 0 0,0 0 0,0 0 0,0 0 0,0 0 0,-1-1 0,1 1 0,0-1 0,0 0 0,1 0-1,4 2 0,74 21-24,-43-14 17,-1 2 1,0 1-1,-1 2 0,28 15 7,-63-28 1,1 0-1,-1 0 1,1 0-1,-1 0 1,0 0-1,1 0 1,-1 1-1,0-1 1,0 1-1,0 0 1,0-1 0,0 1-1,0 0 1,-1 0-1,1 0 1,-1 0-1,1 1 1,-1-1-1,0 0 1,0 1-1,0-1 1,0 0-1,0 1 1,0-1-1,-1 1 1,1 0-1,-1-1 1,0 1-1,0-1 1,0 1-1,0 0 1,0-1-1,0 1 1,-1-1-1,1 1 1,-1-1-1,0 1 1,0-1-1,0 1 1,0-1-1,0 1 1,0-1 0,-1 0-1,0 1 0,-10 8 119,-2 0-1,0 0 1,0-2-1,0 1 1,-1-2-1,-1 0 1,1-1 0,-1 0-1,-1-2 1,1 1-1,-1-2 1,-10 1-119,23-3 2,0 0 0,0 0-1,0 0 1,0-1 0,0 0 0,0 0-1,0 0 1,0 0 0,0-1 0,-1 1-1,1-1 1,0 0 0,0-1 0,-1 1-1,1-1 1,0 1 0,0-1 0,0-1 0,0 1-1,0 0 1,0-1 0,0 0 0,0 0-1,1 0 1,-1-1 0,1 1 0,0-1-1,-1 1 1,1-1 0,0 0 0,0-1-1,1 1 1,-1 0 0,1-1 0,0 1 0,0-1-1,-1-1-1,3 3-124,0 0 1,0 0-1,1-1 0,-1 1 0,1 0 0,-1 0 0,1 0 0,-1 0 0,1 0 0,0 0 0,0 0 0,0 0 1,0 0-1,1 0 0,-1 1 0,0-1 0,1 0 0,-1 1 0,1-1 0,0 1 0,-1-1 0,1 1 0,1-1 124,19-14-2069</inkml:trace>
  <inkml:trace contextRef="#ctx0" brushRef="#br0" timeOffset="218.197">1193 223 17044,'0'0'3928,"-2"1"914,-24 23-3258,-4 0-784,-6 4-96,-7 6-424,-3 1-64,7-1-168,5-3-24,9-3-176,4-2-304,6-10-504,5-3-648</inkml:trace>
  <inkml:trace contextRef="#ctx0" brushRef="#br0" timeOffset="574.767">641 47 25221,'-4'2'53,"0"1"0,1-1-1,-1 0 1,0 1-1,1 0 1,0 0 0,-1 0-1,1 0 1,1 0 0,-1 1-1,0-1 1,1 1-1,-1 0 1,1 0 0,0-1-1,1 2 1,-1-1-1,1 0 1,0 0 0,-1 0-1,2 1 1,-1-1-1,1 0 1,-1 1 0,1-1-1,0 1 1,1-1 0,-1 0-1,1 1 1,0-1-1,0 0 1,0 1 0,0-1-1,1 0 1,0 0-1,0 0 1,0 0 0,0-1-1,1 1 1,2 3-53,2-4 56,0 0 0,0 0 0,0-1 0,1 0 0,-1 0 0,1-1 0,-1 0 0,1 0 0,0-1 0,-1 0 0,1 0 0,-1-1 0,1 0 0,0 0 0,-1-1 0,1 1 0,-1-2 0,0 1 0,0-1 0,0 0 0,0-1 0,0 0 0,-1 0 0,0 0 0,0-1 0,6-5-56,-9 7 31,0 0 0,-1 0-1,1-1 1,0 1 0,-1-1-1,0 0 1,0 0 0,0 0-1,0 0 1,-1 0 0,0 0 0,0 0-1,0-1 1,0 1 0,0 0-1,-1 0 1,0-1 0,0 1-1,0-1 1,0 1 0,-1 0 0,0-1-1,0 1 1,0 0 0,0 0-1,-1 0 1,1 0 0,-1 0-1,0 0 1,-1 0 0,1 1-1,0-1 1,-1 1 0,0-1 0,0 1-1,0 0 1,0 0 0,-1 0-1,1 1 1,-1-1 0,1 1-1,-1 0 1,0 0 0,0 0 0,0 0-1,0 1 1,0-1 0,0 1-1,-1 0 1,1 1 0,0-1-1,-3 1-30,3-1-6,1 0-1,-1 1 1,1 0-1,-1 0 0,0 0 1,1 0-1,-1 1 0,1-1 1,0 1-1,-1 0 0,1 0 1,-1 0-1,1 1 0,0-1 1,0 1-1,0-1 0,0 1 1,0 0-1,0 0 0,0 1 1,1-1-1,-1 1 0,1-1 1,0 1-1,-1 0 0,1 0 1,0 0-1,1 0 1,-1 0-1,1 0 0,-1 0 1,1 0-1,0 1 0,0-1 1,0 3 6,17 49-2992,-1-37 931</inkml:trace>
  <inkml:trace contextRef="#ctx0" brushRef="#br0" timeOffset="899.553">1318 459 21413,'-26'48'1675,"17"-34"-1114,1 1 1,0 0 0,0 0 0,2 1-1,0 0 1,0 0 0,2 1 0,0 0-1,-1 14-561,5-28 42,0 0-1,0 0 0,1-1 0,-1 1 0,1 0 0,0 0 1,0 0-1,0 0 0,0 0 0,0-1 0,0 1 0,1 0 1,-1-1-1,1 1 0,0-1 0,0 0 0,0 1 0,0-1 1,0 0-1,0 0 0,1 0 0,-1-1 0,1 1 1,-1 0-1,1-1 0,-1 0 0,1 0 0,0 0 0,0 0 1,0 0-1,0 0 0,0-1 0,0 1-41,102-2 588,-80-4-488,0 0 0,-1-2 0,0-1 0,0-1 0,-1-1 0,0 0 0,-1-2-1,0-1 1,0-2-100,-18 14 17,-1-1-1,0 0 1,0 1-1,0-1 1,0-1-1,0 1 0,0 0 1,-1 0-1,1-1 1,-1 0-1,1 1 1,-1-1-1,0 0 1,0 0-1,-1 0 0,1-1 1,-1 1-1,1 0 1,-1-1-1,0 1 1,0-1-1,0 1 1,-1-1-1,1 1 1,-1-1-1,0 1 0,0-1 1,0 1-1,0-1 1,-1 0-1,0 1 1,1-1-1,-1 1-16,-5-4 16,0 1-1,-1 0 0,1 0 1,-1 0-1,0 1 1,0 0-1,-1 0 1,1 1-1,-1 0 0,0 0 1,-1 1-1,1 0 1,0 1-1,-1 0 1,1 0-1,-1 0 1,0 1-1,0 1 0,0-1 1,1 1-1,-1 1 1,0 0-1,0 0 1,1 1-1,-1 0 0,1 0-15,-2 2-66,1-1-1,0 2 0,0-1 0,0 1 0,0 0 0,1 1 0,0 0 0,0 1 0,1-1 0,0 1 0,0 1 0,0-1 0,1 1 0,-3 5 67,8-10 243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4:33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3331,'0'0'13741,"-7"9"-14419,2-3 551,3-4 96,0 0 1,1-1-1,-1 1 0,1 0 1,-1 0-1,1 0 1,-1 0-1,1 0 1,0 0-1,0 1 0,0-1 1,1 0-1,-1 0 1,0 1-1,1-1 0,0 1 1,-1-1-1,1 0 1,0 1-1,0-1 1,0 1-1,1-1 0,-1 0 1,0 1-1,1-1 1,0 0-1,-1 1 0,3 3 1,86 205-1132,-59-133 1163,40 75 0,-56-128 8,0-1 0,2 0 0,0-2-1,2 0 1,0-1 0,1 0 0,23 17 0,-6-11 38,1-2-1,1-1 1,0-2 0,77 30-1,175 45 68,-47-32-39,2-10-1,2-11 1,485 22 0,251-59 379,298 11-342,491 25-118,32-2-303,381-51 618,-402-226-20,-410-64-129,-1302 284-206,-46 11-86,-1 0 0,-1-1 0,1-1 0,-1-2 0,30-14 0,-52 23-63,0-1 0,0 1 0,0-1 0,0 0 0,0 1 1,0-1-1,0 0 0,0 1 0,0-1 0,0 0 0,0 0 0,-1 0 1,1 0-1,0 0 0,-1 0 0,1 0 0,0 0 0,-1 0 0,1 0 1,-1 0-1,0 0 0,1 0 0,-1-3 0,0-9-4887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6:59:25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10794,'59'-15'8573,"34"10"-7702,-53 4-290,1054 3-83,420 47 118,1111-137 1496,-2587 86-2054,316-34 223,-338 31-241,-11-1 1886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6:59:38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19380,'0'0'1810,"-7"6"1527,-19 68-2840,15 131 1956,10-204-2436,1 0 0,0-1 0,0 1 1,0 0-1,0 0 0,0 0 0,0-1 1,0 1-1,0 0 0,0 0 1,0 0-1,0-1 0,0 1 0,1 0 1,-1 0-1,0-1 0,0 1 0,1 0 1,-1-1-1,1 1 0,-1 0 1,0-1-1,1 1 0,-1 0 0,1-1 1,0 1-1,-1-1 0,1 1 1,-1-1-1,1 1 0,0-1 0,-1 0 1,1 1-1,0-1 0,0 0 0,-1 1 1,1-1-1,0 0 0,0 0 1,-1 0-1,1 0 0,0 0 0,0 0 1,0 0-1,-1 0 0,1 0 0,0 0 1,0 0-1,-1 0 0,1-1 1,0 1-1,0 0 0,0-1-17,40-28 422,-32 21-354,225-169 518,-233 176-583,0-1 0,1 1 0,-1-1 0,1 1 0,-1 0 0,1 0 0,-1-1 0,1 1 0,-1 0 0,1 0 0,0 1 0,0-1 0,-1 0 0,1 0 0,0 1 0,0 0-1,0-1 1,0 1 0,0 0 0,0 0 0,0-1 0,0 2 0,0-1 0,0 0 0,-1 0 0,1 1 0,0-1 0,0 1 0,0-1 0,0 1 0,0 0 0,-1 0 0,1 0 0,0 0 0,-1 0 0,1 0 0,-1 0 0,1 0 0,-1 1 0,1-1 0,-1 1-3,4 126 163,-4-127-162,-1-1 0,0 1 0,0 0 0,1 0 0,-1-1 0,1 1 0,-1 0-1,0-1 1,1 1 0,-1-1 0,1 1 0,-1-1 0,1 1 0,0-1 0,-1 1 0,1-1 0,-1 1 0,1-1 0,0 0 0,-1 1 0,1-1-1,0 0 1,0 1 0,-1-1 0,1 0 0,0 0 0,0 0 0,-1 0 0,1 0 0,0 0 0,0 0 0,-1 0 0,1 0 0,0 0 0,0 0-1,-1 0 1,1-1 0,0 1 0,-1 0 0,1-1 0,0 1 0,-1 0 0,1-1 0,0 1 0,-1-1 0,1 1 0,-1-1 0,1 1 0,-1-1 0,1 1-1,-1-1 1,1 0-1,34-32 111,-33 31-98,145-156 701,-147 157-712,1 0 0,-1 1 0,1-1 1,-1 1-1,1-1 0,0 1 0,-1-1 1,1 1-1,0-1 0,-1 1 1,1 0-1,0-1 0,0 1 0,-1 0 1,1 0-1,0 0 0,0-1 0,0 1 1,-1 0-1,1 0 0,0 0 1,0 0-1,0 0 0,-1 1 0,1-1 1,0 0-1,0 0 0,0 0 0,-1 1 1,1-1-1,0 0 0,-1 1 1,1-1-1,0 1 0,-1-1 0,1 1 1,0-1-1,-1 1 0,1-1 0,-1 1 1,1-1-1,-1 1 0,1 0 1,-1-1-1,1 1 0,-1 0 0,0 0 1,1-1-1,-1 1 0,0 0 0,0 0 1,0-1-1,1 1 0,-1 0 1,0 0-3,3 51 44,-3-45-31,-5 130 98,4-134-262,1-3-157,3-5-331,12-51-2393,-10 21 443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6:59:39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23413,'-6'4'1440,"-3"2"425,4-1-897,-3-1-384,8-4-848,0 0-720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6:59:42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32 144 14939,'0'-1'7772,"3"-2"-3829,26-10-2660,-26 12-1262,0 1 1,0-1 0,1 1 0,-1 0 0,0 0-1,0 0 1,1 1 0,-1-1 0,0 1 0,0 0 0,0-1-1,1 1 1,-1 1 0,0-1 0,-1 0 0,1 1-1,0 0 1,0-1 0,0 1 0,-1 0 0,1 1-1,-1-1 1,0 0 0,0 1 0,0-1 0,0 1-1,0-1 1,0 1 0,-1 0 0,1 0 0,-1 0 0,0 0-1,0 0 1,0 0 0,0 0 0,0 1 0,-1-1-1,1 0 1,-1 0 0,0 1 0,0-1 0,0 0-1,-1 0 1,1 1 0,-1-1 0,0 0 0,1 0 0,-2 2-22,-65 128 109,53-111-61,1 0 0,2 0 0,0 1 0,1 1 0,-5 21-48,14-44 4,0 0 0,0 0 0,0 1 0,0-1 0,1 0 0,-1 1 0,0-1 0,1 1 0,-1-1 0,1 1 1,0-1-1,-1 1 0,1-1 0,0 1 0,0-1 0,0 1 0,0 0 0,0-1 0,0 1 0,1-1 0,-1 1 0,1-1 0,-1 1 0,1-1 0,-1 1 0,1-1 0,0 0 1,-1 1-1,1-1 0,0 0 0,0 1 0,0-1 0,0 0 0,0 0 0,0 0 0,1 0 0,-1 0 0,0 0 0,0 0 0,1-1 0,-1 1 0,1 0 0,-1-1 0,1 1 0,-1-1 1,1 1-1,-1-1 0,2 1-4,8-4-75,0 0 0,-1 0 0,1-1 0,-1 0 0,0-1 0,0 0 0,0 0 0,0-1 0,3-4 75,19-9-456,39-24-958,4-2-388</inkml:trace>
  <inkml:trace contextRef="#ctx0" brushRef="#br0" timeOffset="264.889">636 129 20220,'-10'4'603,"1"1"-1,-1 0 0,1 1 0,1 0 0,-1 0 0,1 1 1,0 0-1,1 1 0,-1-1 0,-2 6-602,3-4 158,0 0 1,1 1-1,0 0 0,1 0 1,0 1-1,0-1 0,1 1 0,0 0 1,1 0-1,1 1 0,-1-1 1,2 1-1,0-1 0,0 10-158,1-17 13,0 1 0,1-1 1,-1 1-1,1-1 0,0 1 0,0-1 0,0 0 0,1 1 1,0-1-1,0 0 0,0 0 0,0 0 0,1 0 0,-1-1 1,1 1-1,0-1 0,0 1 0,0-1 0,0 0 0,1 0 1,0 0-1,-1-1 0,1 1 0,0-1 0,0 0 0,0 0 1,0 0-1,1-1 0,-1 1 0,0-1 0,1 0 0,-1 0 1,1-1-1,-1 1 0,1-1 0,-1 0 0,1 0 0,0-1 1,-1 1-1,1-1 0,-1 0 0,0 0 0,1-1 0,-1 1 1,0-1-1,0 0 0,3-1-13,1-3-18,1 1 1,-1-1 0,0-1-1,0 1 1,-1-1-1,0-1 1,0 0 0,-1 0-1,0 0 1,0 0-1,-1-1 1,0 0 0,0 0-1,-1 0 1,0-1-1,-1 0 1,0 1 0,-1-1-1,0 0 1,0-1-1,-1 1 1,-1 0 0,1 0-1,-2 0 1,1 0-1,-1-1 1,-1 1 0,0 0-1,0 0 1,-1 1-1,0-1 1,-1 0 0,0 1-1,-1 0 1,0 0-1,0 0 1,-1 1 0,0-1-1,0 1 1,-3-1 17,-8-1-1397,2 9-102</inkml:trace>
  <inkml:trace contextRef="#ctx0" brushRef="#br0" timeOffset="670.561">955 130 21957,'105'-26'7602,"-96"25"-7531,1 1 0,0 0-1,-1 0 1,1 1 0,-1 1-1,1-1 1,-1 1 0,0 1 0,0 0-1,0 0 1,0 1 0,0 0-1,-1 1 1,1-1 0,6 7-71,-12-9 2,-1 1 0,1 0 1,-1 0-1,1 0 0,-1 0 0,0 0 0,0 0 1,-1 1-1,1-1 0,-1 1 0,0-1 1,1 1-1,-1-1 0,-1 1 0,1 0 0,-1 0 1,1-1-1,-1 1 0,0 0 0,0 0 1,-1-1-1,1 1 0,-1 0 0,0-1 1,0 1-1,0 0 0,0-1 0,-1 1 0,1-1 1,-2 1-3,-64 102 41,57-93-29,-87 115 36,96-128-48,1 1 1,-1 0-1,0-1 1,0 1-1,1 0 0,-1-1 1,0 1-1,1 0 1,-1 0-1,1 0 1,-1-1-1,1 1 0,-1 0 1,1 0-1,-1 0 1,1 0-1,0 0 1,0 0-1,-1 0 0,1 0 1,0 0-1,0 0 1,0 0-1,0 0 1,0 0-1,0 0 0,1 0 1,-1 0-1,0 0 1,0 0-1,1 0 1,-1 0-1,0 0 0,1 0 1,-1-1-1,1 1 1,0 0-1,-1 0 1,1 0-1,-1-1 0,1 1 1,0 0-1,45-12-21,86-80-916,-86 53-105</inkml:trace>
  <inkml:trace contextRef="#ctx0" brushRef="#br0" timeOffset="935.041">1521 1 25806,'-38'46'928,"1"2"392,6-1-440,7 2-208,8-3-288,14-5-200,7-6-56,14-8-112,6-5-16,13-16-16,6-4-88,10-16-296,-4-6-312,1-12-904,-5-2-417</inkml:trace>
  <inkml:trace contextRef="#ctx0" brushRef="#br0" timeOffset="1199.484">1754 178 11138,'-21'25'4017,"-4"14"4425,6 7-6289,-1 8-665,3 2-368,12-7-472,7-1-208,12-13-328,10-3-360,4-17-848,-5-11 1256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6:59:41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229 335 22093,'-10'26'4295,"-9"34"-3034,-13 39-1493,4-36 499,-3-1 0,-2-2 0,-26 34-267,55-88 5,-9 16 15,22-24-180,14-20-150,0-2-1,-2 0 1,-1-1-1,-1-1 1,-1-1-1,-1-1 1,-1-2 310,88-211-703,-57 117 801,-46 121 53,-19 65 829,-3 19-313,4 1-1,3 0 0,-3 81-666,17-154 45,-2-4-40,2 0 0,-1 0 1,0-1-1,1 1 0,0 0 0,0 0 1,1 0-1,-1 0 0,1 0 0,0-1 0,1 1 1,-1 0-1,1-1 0,0 1 0,0-1 1,0 1-1,0-1 0,1 0 0,0 0-5,-2-5 3,1 1-1,-1-1 0,0 0 1,1 0-1,-1 0 0,0 0 0,0 0 1,1-1-1,-1 1 0,0 0 1,0 0-1,0-1 0,-1 1 0,1-1 1,0 1-1,0-1 0,-1 1 0,1-1 1,-1 1-1,1-1 0,-1 1 1,0-1-1,0 0 0,0 1 0,0-1 1,0 1-1,0-1 0,0 0 1,0 1-1,0-1 0,-1 0-2,-28-160 181,22 140-162,-9-14 23,7 46-100,9-3 53,1-1 0,-1 1-1,1-1 1,0 0 0,1 1 0,-1-1-1,1 0 1,0 0 0,1 0 0,-1 0-1,1-1 1,1 1 0,-1-1-1,1 1 1,0-1 0,0 0 0,0-1-1,1 1 1,3 2 5,-1-6 3,0-1 0,-1 0 0,1 0 1,0-1-1,-1 0 0,1 0 0,0 0 0,-1-1 0,1 0 0,-1 0 0,0-1 0,0 0 1,0 0-1,0 0 0,0-1 0,-1 1 0,1-2 0,-1 1 0,0 0 0,0-1 0,-1 0 1,1 0-1,-1-1 0,0 1-3,54-91 480,-57 94-447,-4 17 66,-2 8-66,1 1 0,2-1 0,0 0 0,1 1 1,2-1-1,1 17-33,-1-38 5,-1-1 0,0 1 0,0-1 1,1 1-1,-1-1 0,1 0 0,-1 1 1,1-1-1,-1 0 0,1 1 0,0-1 1,0 0-1,0 0 0,-1 1 1,1-1-1,0 0 0,1 0 0,-1 0 1,0 0-1,0 0 0,0-1 0,1 1 1,-1 0-1,0 0 0,1-1 0,-1 1 1,0-1-1,1 1 0,-1-1 0,1 0 1,-1 1-1,1-1 0,-1 0 0,1 0 1,-1 0-1,1 0 0,-1 0 0,1-1 1,-1 1-1,0 0 0,1-1 0,-1 1 1,1-1-1,0 0-5,63-34 397,-61 32-372,12-8 30,-1 0 0,0 0 0,-1-2 0,0 0 0,-1 0 0,-1-1 0,0-1 0,-1 0 0,0 0 0,-2-1 0,0 0 0,0-1 0,-2 0 0,6-17-55,-26 121 8,1 5-507,12-91 452,1 0 0,-1-1 0,0 1 0,0 0 0,0 0 0,0 0 0,1-1 0,-1 1 0,0 0 0,1 0 1,-1-1-1,1 1 0,-1 0 0,1-1 0,-1 1 0,1 0 0,-1-1 0,1 1 0,0-1 0,-1 1 0,1-1 0,0 1 0,-1-1 0,1 1 0,0-1 1,0 0-1,-1 1 0,1-1 0,0 0 0,0 0 0,0 0 0,-1 1 0,1-1 0,0 0 0,0 0 0,0 0 0,-1 0 0,1-1 0,0 1 0,0 0 0,0 0 1,0 0-1,-1-1 0,1 1 0,0 0 0,0-1 0,-1 1 0,1-1 0,0 1 0,-1-1 0,1 1 0,0-1 0,-1 1 0,1-1 0,0 0 47,41-30-2425,10-22-308,54-90-13417,-76 97 15521,-2 1 5093,-22 36-2901,-25 44 10004,-7 25-9504,7-15-894,12-28-849,2-9-183,1 1 0,0 0 0,0 0 1,1 0-1,1 0 0,-1 0 1,1 1-1,1-1 0,0 1 0,0 6-137,10-8 48,88 85 150,-86-76-197,0 0 0,0 0 0,-2 1 0,0 1 0,-2-1 0,0 1 0,-1 1 0,0-1 0,-1 3-1,-3-13 36,-1 0-1,0 0 1,0 1-1,-1-1 1,0 0-1,0 1 1,-1-1-1,0 0 1,-1 0 0,0 1-1,-1-1 1,0-1-1,0 1 1,0 0-1,-1-1 1,-1 1-1,0-1 1,0-1-1,0 1 1,-5 4-36,10-11 6,-1 1 0,0-1 0,1 0 0,-1 0 0,0 0 0,0 0 0,0 0 0,0 0 0,0 0 0,0 0 0,0-1 0,0 1 0,0 0 0,0-1 0,0 1 0,-1 0 0,1-1 0,0 1 0,0-1 1,-1 0-1,1 1 0,0-1 0,-1 0 0,1 0 0,0 0 0,-1 0 0,1 0 0,0 0 0,0 0 0,-1-1 0,1 1 0,0 0 0,-1-1 0,1 1 0,0-1 0,0 1 0,-1-1 0,1 1 0,0-1 0,0 0 0,0 0 0,0 0 0,0 0 0,0 1 0,0-1 0,0-1 0,1 1 0,-1 0 0,0 0 0,1 0 0,-1 0 0,0 0 0,1-1 0,-1 1 0,1-1-5,-19-74-12,19 55 9,0 0 0,1 0 0,1 0-1,1 1 1,1-1 0,1 1 0,1-1-1,0 1 1,2 1 0,0-1 0,1 1-1,1 1 1,1 0 0,1 0 0,0 1 0,1 0 2,36-40-141,2 3 0,2 1 1,51-37 140,-88 76-61,-6 5-76,-32 35 96,16-19 60,2 1-1,-1 0 1,1 1-1,1-1 1,-1 1 0,2 0-1,-1 0 1,1 0-1,0 0 1,1 0-1,0 0 1,0 10-19,2-18 7,0 1 0,1 0-1,-1-1 1,0 1 0,0-1 0,1 1 0,-1-1 0,1 0 0,-1 0-1,1 1 1,0-1 0,-1 0 0,1 0 0,0-1 0,0 1-1,0 0 1,0-1 0,0 1 0,-1-1 0,1 1 0,0-1 0,0 0-1,0 0 1,0 0 0,0 0 0,0 0 0,0-1 0,0 1-1,0 0 1,0-1 0,0 1 0,0-1 0,0 0 0,-1 0 0,1 0-1,0 0 1,-1 0 0,1 0 0,0 0 0,-1 0 0,1-1-1,-1 1 1,0-1 0,1 1 0,0-2-7,27-19 100,-1-2 1,-1 0-1,-1-2 0,-1-1 0,19-27-100,-18 17 143,-24 34-110,-2 7-31,-41 227-106,40-231 84,1 1 0,0-1 0,0 1-1,0-1 1,0 1 0,-1-1 0,1 0 0,0 1 0,0-1 0,0 1 0,0-1 0,0 1 0,0-1 0,0 1 0,0-1-1,0 1 1,1-1 0,-1 0 0,0 1 0,0-1 0,0 1 0,0-1 0,1 1 0,-1-1 0,0 0 0,0 1 0,1-1 0,-1 0-1,0 1 1,1-1 0,-1 0 0,0 1 0,1-1 0,-1 0 0,1 0 0,-1 1 0,0-1 0,1 0 0,-1 0 0,1 0-1,-1 0 1,0 0 0,1 1 0,-1-1 0,1 0 0,-1 0 0,1 0 0,-1 0 0,1 0 0,-1 0 0,1-1 0,-1 1-1,0 0 1,1 0 0,-1 0 0,1 0 0,-1 0 0,1-1 0,-1 1 0,0 0 0,1 0 0,-1-1 0,0 1 0,1 0 0,-1 0-1,0-1 1,1 1 0,-1-1 0,0 1 0,1 0 20,25-30-1938,-24 27 1784,59-82-3707,17-22-6705,-17 42 9201,-53 61 11530,-15 18-6673,-15 22-1797,15-26-1239,0-2-224,0 2 0,1-1 1,0 0-1,0 1 0,1 0 0,0 1 0,1-1 0,0 1 0,1 0 0,0 0 1,0 6-233,4-15 1,1-1 1,-1 1 0,1-1 0,-1 1 0,1-1 0,0 1-1,-1-1 1,1 0 0,0 0 0,0 0 0,0 0 0,0 0-1,0 0 1,0 0 0,0-1 0,0 1 0,0-1 0,0 0-1,1 1 1,-1-1 0,0 0 0,0 0 0,0-1-1,0 1 1,1 0 0,-1-1 0,0 1 0,0-1 0,0 0-1,0 1 1,0-1 0,0 0 0,0 0 0,0 0 0,-1-1-1,1 1 1,0 0 0,-1-1 0,1 1 0,0-2-2,13-2 21,12-4-30,1 2-1,0 1 1,0 2-1,0 0 1,1 2-1,-1 1 1,1 1-1,7 2 10,-34-2-7,0-1-1,-1 1 1,1 0-1,0 0 0,0 0 1,-1 0-1,1 0 1,0 0-1,0 0 1,0 1-1,-1-1 0,1 1 1,0-1-1,-1 1 1,1-1-1,0 1 1,-1 0-1,1 0 1,-1 0-1,1 0 0,-1 0 1,0 0-1,1 0 1,-1 1-1,0-1 1,0 0-1,0 1 0,0-1 1,0 1-1,0-1 1,0 1-1,-1 0 1,1-1-1,0 1 0,-1 0 1,1-1-1,-1 1 1,0 0-1,0 0 1,1-1-1,-1 1 0,0 0 1,0 0-1,-1-1 1,1 1-1,0 0 8,-7 9 22,1-1-1,-1 0 0,-1 0 1,0 0-1,-1-1 0,1 0 1,-2-1-1,1 0 0,-1 0 1,0-1-1,-1 0 0,0-1 1,0 0-1,0-1 0,-2 0-21,4 0 0,1-1-13,1 0 0,-1 0 0,1-1-1,-1 0 1,0 0 0,0-1 0,0 0 0,-1 0 0,1-1 0,0 0 0,-5 0 13,12-2-75,0 1 0,0-1 0,0 0 0,0 1-1,1-1 1,-1 0 0,0 0 0,0 1 0,0-1-1,1 0 1,-1 0 0,0 0 0,1 0 0,-1 0-1,1 0 1,-1 0 0,1 0 0,0 0 0,-1 0 0,1 0-1,0-1 1,0 1 0,0 0 0,0 0 0,0 0-1,0 0 1,0 0 0,0 0 0,0-1 0,0 1 0,1 0-1,-1 0 76,7-34-3715</inkml:trace>
  <inkml:trace contextRef="#ctx0" brushRef="#br0" timeOffset="245.567">2307 0 21541,'-1'30'1704,"-4"3"720,1 7-1039,-2 1-297,1 5-568,2 1-144,3 0-264,5-1-64,4 2-160,0 1-184,-2 0-424,0-6-384,-4-13-449,-1-11-31</inkml:trace>
  <inkml:trace contextRef="#ctx0" brushRef="#br0" timeOffset="399.815">2262 290 21413,'-6'-24'1280,"5"6"688,1 4-367,7 8-313,8 0-488,8 4-472,5 1-160,10-2-368,6-3-544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6:59:47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 92 17780,'1'-68'7357,"-2"66"-6511,-18 0 2584,-55-13-2839,65 15-544,6-2-21,-1 2-1,0-1 0,0 0 0,0 1 1,0 0-1,0-1 0,0 2 0,0-1 1,1 0-1,-1 1 0,0 0 0,0 0 1,0 0-1,1 0 0,-1 0 0,0 1 1,1 0-1,-1 0 0,1 0 0,0 0 1,-1 0-1,1 1 0,0-1 0,1 1 1,-2 2-26,-36 41 71,30-36-36,0 0-1,1 1 1,0 0 0,1 1 0,1 0-1,-1 0 1,2 1 0,-3 7-35,8-19 2,0 1-1,1 0 1,-1 0 0,1 0 0,-1-1-1,1 1 1,0 0 0,0 0 0,0 0-1,0 0 1,0 0 0,0-1 0,0 1-1,1 0 1,-1 0 0,1 0 0,-1-1-1,1 1 1,0 0 0,0 0 0,-1-1-1,1 1 1,0-1 0,1 1 0,-1-1-1,0 1 1,0-1 0,1 0-1,-1 1 1,1-1 0,-1 0 0,1 0-1,-1 0 1,1 0 0,0 0 0,-1-1-1,1 1 1,0 0 0,0-1 0,-1 1-1,1-1 1,0 0 0,0 1 0,0-1-1,0 0 1,-1 0 0,1 0 0,0-1-1,0 1-1,96-11 40,-86 9-40,0-2 0,0 0 0,0 0-1,-1-1 1,1 0 0,-1-1 0,-1 0 0,1-1-1,-1 0 1,0-1 0,-1 0 0,0 0 0,0-1-1,-1 0 1,0-1 0,0 0 0,-1 0 0,0 0-1,-1-2 1,-65 174 16,44 101-13,16-260 2,-1 1 0,0 0 0,0-1 1,0 1-1,0 0 0,-1-1 0,1 1 0,-1-1 0,0 1 0,0-1 0,0 1 1,-1-1-1,1 0 0,-1 1 0,0-1 0,0 0 0,0 0 0,0 0 0,0-1 1,-1 1-1,1 0 0,-1-1 0,0 0 0,0 1 0,0-1 0,0 0 0,0-1 1,0 1-1,0 0 0,-1-1 0,1 0 0,0 0 0,-1 0 0,1 0 1,-1 0-1,0-1 0,1 1 0,-1-1 0,-2 0-5,-2-2 12,0 0 0,1 0 1,-1-1-1,1 0 0,-1 0 0,1 0 1,0-1-1,0 0 0,1-1 0,-1 1 1,1-1-1,0-1 0,0 1 0,1-1 0,-1 0 1,1 0-1,1-1 0,-3-2-12,7 6-62,-1 0 1,1-1-1,-1 1 1,1 0-1,0 0 0,0 0 1,1 0-1,-1 0 0,1-1 1,-1 1-1,1 0 0,0 0 1,0 0-1,0 0 1,1 1-1,-1-1 0,1 0 1,-1 0-1,1 1 0,0-1 1,0 1-1,0-1 0,0 1 1,1 0-1,-1 0 1,1 0-1,-1 0 0,1 1 1,0-1-1,0 1 0,-1-1 1,1 1-1,0 0 0,0 0 1,0 0-1,0 0 1,1 1-1,-1 0 0,1-1 62,6-3-246,35-17 854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6:59:47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478 196 22293,'-21'24'1664,"-5"7"833,-9 13-1137,-5 7-352,-7 0-392,1-1-256,1-4-128,9-3-88,14-10-72,7-5-32,17-17-176,6-8-96,16-18-504,8-10-504,3-13-736,5-5-177</inkml:trace>
  <inkml:trace contextRef="#ctx0" brushRef="#br0" timeOffset="307.486">361 1 12131,'-13'4'2132,"-88"28"8350,79-26-9976,1 2 0,-1 1-1,1 1 1,1 1-1,0 0 1,0 2-1,1 0 1,1 1 0,-9 9-506,24-20 37,-1 1 0,1-1 0,0 0 1,0 1-1,1 0 0,-1-1 1,1 1-1,0 0 0,0 0 0,0 1 1,0-1-1,1 0 0,0 1 0,0-1 1,0 0-1,0 1 0,1-1 1,-1 1-1,1 0 0,1 1-37,1-4 7,1 0 0,0 0-1,0 0 1,0 0 0,0-1-1,0 0 1,0 1 0,1-1 0,-1-1-1,0 1 1,1 0 0,-1-1 0,1 1-1,-1-1 1,0 0 0,1 0-1,-1-1 1,1 1 0,-1-1 0,0 1-1,1-1 1,-1 0 0,0 0-1,1-1 1,-1 1 0,0-1 0,0 1-1,0-1 1,1-1-7,-2 2 5,104-56 97,-103 54-101,0 1 1,1 0 0,-2-1 0,1 1-1,0-1 1,0 0 0,-1 0 0,0 0-1,1-1 1,-1 1 0,-1 0 0,1-1-1,0 1 1,-1-1 0,0 0 0,1 1-1,-1-1 1,-1 0 0,1 0-1,-1 0 1,1 1 0,-1-1 0,0 0-1,-1 0 1,1 0 0,-1 0 0,1 0-1,-1 1 1,0-1-2,0 2 0,0 0 1,0 0-1,0 0 0,0 1 0,0-1 1,0 0-1,-1 1 0,1-1 0,0 1 1,-1-1-1,1 1 0,-1 0 0,0-1 1,1 1-1,-1 0 0,0 0 0,0 0 1,0 1-1,0-1 0,0 0 0,0 1 0,0-1 1,0 1-1,0 0 0,0-1 0,0 1 1,0 0-1,0 0 0,0 0 0,0 1 1,0-1-1,0 0 0,0 1 0,0 0 1,0-1-1,0 1 0,0 0 0,0 0 1,-1 1-1,-69 45-25,66-42-105,0 1-1,0 0 0,1 0 1,0 0-1,0 1 0,1 0 1,-1 0-1,1 0 0,1 0 1,0 1-1,0-1 0,0 1 0,1 0 1,0 0-1,0 0 0,1 0 1,0 0-1,1 0 0,-1 0 1,2 0-1,-1 2 131,11 9-1965</inkml:trace>
  <inkml:trace contextRef="#ctx0" brushRef="#br0" timeOffset="588.881">511 444 21277,'-9'12'447,"-5"4"192,1 0 0,1 0 1,1 1-1,0 1 0,2-1 1,0 2-1,0-1 1,2 2-1,-1 3-639,9-21 37,-1 1 0,0-1 0,0 1 0,1-1 0,0 0-1,-1 1 1,1-1 0,0 1 0,0-1 0,0 0 0,1 0 0,-1 0 0,0 1 0,1-1 0,-1-1 0,1 1 0,0 0 0,0 0 0,0-1 0,0 1 0,0-1 0,0 1-1,0-1 1,0 0 0,1 0 0,-1 0 0,0 0 0,1 0 0,-1 0 0,0-1 0,1 1 0,-1-1 0,1 0 0,-1 0 0,1 0 0,-1 0 0,1 0 0,-1 0-1,1-1 1,-1 1 0,1-1 0,-1 0 0,1 1 0,-1-1 0,0 0 0,1-1 0,-1 1 0,0 0 0,0-1 0,0 1 0,0-1 0,0 1 0,1-2-37,3 1 44,-1-1 0,1 0-1,0 0 1,-1 0 0,0 0 0,1-1 0,-1 0 0,-1 0 0,1 0 0,-1 0 0,1-1 0,-1 0 0,0 0 0,-1 0 0,1-1 0,-1 1 0,0-1 0,-1 1 0,1-1 0,-1 0 0,0 0 0,0-1-45,-5 2 1,0 1 0,-1-1 0,1 1-1,-1 0 1,1 0 0,-1 1-1,0-1 1,-1 1 0,1 0 0,-1 0-1,1 0 1,-1 0 0,0 1-1,0 0 1,0 0 0,0 0-1,0 1 1,0 0 0,-1 0 0,1 0-1,0 0 1,-4 1 0,1-2-68,5 2-439,3 0-452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6:59:46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1 516 14099,'0'0'3045,"0"0"513,0 0-1640,3-3-622,105-142 2145,33-11-2446,-99 113-634,-2-1 0,-1-2-1,19-33-360,-50 87 134,-39 114-25,-66 141-129,96-260 73,0-3-78,1 0 1,-1 1-1,1-1 1,-1 0-1,1 1 1,-1-1-1,1 1 1,-1-1-1,1 1 1,0-1-1,-1 1 1,1-1-1,0 1 1,0-1-1,-1 1 1,1-1-1,0 1 1,0-1-1,0 1 0,-1 0 1,1-1-1,0 1 1,0-1-1,0 1 1,0 0-1,0-1 1,0 1-1,0-1 1,0 1-1,1 0 1,-1-1-1,0 1 1,0-1-1,0 1 1,1 0-1,-1-1 1,0 1-1,1-1 1,-1 1-1,0-1 1,1 1-1,-1-1 1,1 0-1,-1 1 1,1-1-1,-1 1 1,1-1-1,-1 0 1,1 1-1,-1-1 1,1 0-1,-1 0 1,1 0-1,-1 1 1,1-1-1,0 0 1,-1 0-1,1 0 1,-1 0-1,1 0 1,0 0-1,-1 0 1,1 0-1,-1 0 1,1 0 24,17-11 585</inkml:trace>
  <inkml:trace contextRef="#ctx0" brushRef="#br0" timeOffset="248.071">619 362 21413,'-11'58'2016,"-7"5"1345,-2 9-2065,3-1-496,6-11-528,8-7-160,5-17-288,2-9-272,7-14-792,0-7-569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00:29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18868,'48'-13'2841,"-39"9"-2841,1 1 0,0 0 0,-1 1 1,1 0-1,0 1 0,0 0 0,0 0 0,0 1 0,0 0 0,9 2 0,195 68 588,-73-27 255,1-6 0,68 6-843,-66-29 250,1-6-1,0-7 1,0-6 0,40-10-250,53-1 25,18 11-6,206 23-19,-105 0 16,213-21-16,-76-9 40,26 23-40,-221 7 7,172 8-16,197-23 9,-249-25-104,0 19 0,1 18 0,32 22 104,-342-21-612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00:51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9866,'37'-9'1672,"1"2"0,0 2 0,0 2-1,0 1 1,21 3-1672,7-2 463,965 29 2862,-693-11-3028,-183-10-202,523 20 1428,97-33-1523,324-41 969,-39-6-887,-921 40-79,-29 1 689,-1 4 0,1 5 0,82 9-692,-185-4 876,-8 0 556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4:34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15535,'0'0'1521,"13"2"-2839,64 7 418,91-1 1,-51-9 915,157 4 368,-222 0-316,0 3 0,-1 2 0,62 18 0,-107-25-53,-1 1-1,0 0 1,1 0-1,-1 0 1,0 0-1,0 1 1,-1 0 0,1 0-1,0 0 1,-1 0-1,0 1 1,0 0-1,0 0 1,3 4-1,-5-5 32,0 1-1,-1-1 1,0 1-1,0-1 0,0 1 1,0 0-1,0-1 1,-1 1-1,0 0 0,0 0 1,0-1-1,0 1 1,0 0-1,-1 0 0,1-1 1,-1 1-1,0 0 1,0-1-1,-1 1 1,1-1-1,-4 7 0,-19 31 195,-1 0-1,-2-2 0,-2-1 1,-43 45-1,-2 4-197,-150 207-3165,176-220-1308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01:27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1 303 12691,'34'7'5120,"1"3"-3541,56 10-973,-55-19-289,1-2-1,-1-1 1,1-1-1,-1-3 1,2-1-317,98-11 1041,917-65 47,-366 35-839,179 38 125,-154 18-96,26-25 277,-104-13-459,10 14-132,-153 10 79,-144 1-107,163-12 44,8-10 82,-197-14-70,-166 32-349,-122 7-230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01:37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1954 170 17404,'-123'-50'4613,"114"45"-4579,-166-52 464,102 40-131,34 6-161,0 2 0,-1 1 0,0 2 1,-1 2-1,1 2 0,-12 2-206,-311 16 152,245-21-143,24-1 30,0 5 0,-79 10-39,131-6 80,-1 2-1,1 2 1,0 2-1,1 2 1,0 1 0,1 2-1,-36 18-79,71-29 3,0 0 0,1-1 0,-1 2-1,1-1 1,-1 0 0,1 1 0,0 0-1,0 0 1,0 0 0,1 1 0,0-1-1,0 1 1,0 0 0,0 0 0,1 0-1,-1 0 1,1 0 0,1 0 0,-1 1-1,1-1 1,0 1 0,0-1 0,0 1-1,1-1 1,0 1 0,0 0 0,1-1-1,-1 1 1,1-1 0,0 1 0,1-1-1,0 4-2,64 262 92,-60-257-77,0 0-1,1 0 0,1 0 1,0-1-1,1 0 0,1-1 0,0 0 1,0 0-1,1-1 0,1 0 1,0-1-1,0-1 0,1 0 0,0 0 1,13 5-15,25 11 86,2-2-1,0-2 1,41 9-86,-69-23-9,615 159-58,-569-147 87,1-2-1,1-4 0,0-3 1,0-2-1,1-5 0,33-3-19,335-18 42,-438 18-38,49-2-19,0-2-1,0-2 1,-1-3-1,20-7 16,-58 12 33,0 0 1,-1-1-1,1-1 0,-1 0 1,0-1-1,-1 0 1,1-1-1,-2 0 0,1-1 1,-1 0-1,0-1 0,-1 0 1,0-1-1,-1 0 1,0 0-1,-1-1 0,0 0 1,3-8-34,-5 7 63,-1-1 1,-1 1-1,0-1 1,-1 1-1,0-1 1,-1 0-1,-1 0 0,0 0 1,-1 0-1,-1-1 1,0 1-1,0 0 1,-2 0-1,0 1 1,0-1-1,-1 1 1,-1-1-1,-4-8-63,-2-1 16,0 1-1,-1 0 0,-2 1 0,0 0 0,-1 1 1,-1 0-1,-1 2 0,0 0 0,-2 1 1,-5-4-16,-10-3-38,-1 0 0,-1 3 1,-1 1-1,-1 1 0,-1 3 1,0 0-1,-1 3 0,-1 1 38,-334-64-976,370 75 965,-138-21 1769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01:56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4112 6 18572,'-53'48'2432,"53"-47"-2420,1 1 0,-1-1 0,0 1-1,1-1 1,-1 1 0,1-1 0,0 1-1,-1-1 1,1 1 0,0-1-1,0 0 1,0 1 0,0-1 0,0 0-1,0 0 1,0 0 0,0 0-1,0 0 1,1 0 0,-1 0 0,0 0-1,1 0 1,-1-1 0,1 1-1,-1 0 1,1-1 0,-1 0 0,1 1-12,0 0 13,21 7 135,0 0 0,0-2 0,1-1 0,-1-1 0,1-1 0,0-1 0,0-1 0,0-1 0,0-1 0,0-1 0,4-1-148,35-1 95,402 16 772,6-1 318,-291-18-1046,32-2 114,126 13-253,-209 8 84,1-6-1,-1-6 0,1-5 0,-1-6 1,125-28-84,31-42 1049,-269 79-1042,0-2-1260</inkml:trace>
  <inkml:trace contextRef="#ctx0" brushRef="#br0" timeOffset="62978.61">1 1872 17828,'12'4'362,"1"-1"1,-1 1 0,1-2-1,0 0 1,0 0 0,0-1-1,0-1 1,0 0 0,0-1-1,0 0 1,0-1 0,10-3-363,36-3 322,-23 6-158,0 2 0,0 1 0,-1 2 0,1 1 0,-1 2 0,0 2 0,9 3-164,22 5 165,0-4 0,1-2-1,0-4 1,1-2 0,-1-3 0,59-8-165,-56 3 31,-1 3 0,1 3 0,-1 3 0,20 5-31,28 11 148,39 6 568,143 7-716,-8-26 828,94-17-828,678-32 383,-591 17-263,-202 6-112,-129 6 99,1 6 0,61 8-107,16 6 518,-198-4 106,-32 2 279,-36 4-405,47-10-507,-89 17-523,63-17-692</inkml:trace>
  <inkml:trace contextRef="#ctx0" brushRef="#br0" timeOffset="86053.328">9864 1946 21541,'7'1'716,"48"8"-647,1-3 0,-1-1 0,1-4 0,30-3-69,317-45 26,-222 35 671,0 7-1,80 12-696,-143 1 310,1111 46 264,-360-53-237,-553 11-190,401-1-166,-682-12 24,3 2 5,-1-3-1,1 0 1,-1-3-1,0 0 0,0-3 1,-1-1-1,28-12-9,-44 8 6,-1-1 0,-1-1-1,0 0 1,-1-2 0,0 0 0,-2 0-1,0-2 1,-1 0 0,-1-1-1,-1 0 1,-1-1 0,0 0 0,-2 0-1,4-15-5,6-4 5,3-7 3,-2 0-1,-3-2 0,-2 0 0,-2-1 1,-2-1-1,-2 1 0,-1-16-7,-1 25 0,-2-1-1,-2 1 1,-2-1-1,-2 1 1,-1-1-1,-2 1 1,-2-1-1,-2 1 0,-2 1 1,-1 0-1,-2 0 1,-2 1-1,-16-29 1,20 50-3,-1 0-1,-1 0 0,0 2 1,-2 0-1,0 0 0,0 1 1,-1 1-1,-1 1 0,0 0 1,-1 1-1,-1 1 0,1 1 0,-14-5 4,-36-8 0,-1 3 0,0 4 0,-1 2 0,-1 3 0,0 4 0,15-1 10,-836-107-229,474 84 266,-1 18-1,0 18 1,-158 33-47,339-22-19,0 10-1,2 11 0,-12 12 20,189-33-23,0 1-1,1 4 0,1 2 0,1 2 1,-39 25 23,28-11-7,2 4-1,1 2 1,2 3 0,3 2 0,-21 25 7,64-57 7,1 0 1,1 0 0,0 2 0,2 0 0,0 0-1,1 1 1,1 0 0,1 1 0,1 0-1,1 0 1,-2 16-8,1-6-34,2 0-1,1 0 1,2 0-1,1 0 1,2 0-1,1 1 1,1-1-1,2 0 1,1 0-1,1 0 1,2-1-1,1 0 1,2 0 0,1-1-1,1-1 1,2 0-1,1 0 1,0-2-1,16 18 35,64 59-729,14-2-186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04:01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366 1614 18212,'-16'33'4497,"16"-31"-4481,1 0 0,0 0 0,-1 1 0,1-1 0,0 0 0,0 0 1,1-1-1,-1 1 0,0 0 0,0 0 0,1-1 0,-1 1 0,1 0 0,0-1 1,-1 0-1,1 1 0,0-1 0,0 0 0,0 0 0,0 0 0,0 0 0,0 0 1,0 0-1,0-1 0,0 1 0,1-1 0,-1 0 0,0 1 0,0-1 0,0 0 1,1 0-1,-1 0 0,0-1 0,0 1 0,2-1-16,327-70 156,-322 69-148,17-5 18,2 0-1,-1 2 1,1 1 0,-1 2 0,1 0 0,0 2-1,0 1 1,-1 1 0,16 4-26,222 45 339,-96-43-329,0-7 1,154-20-11,-31 1 59,-169 20 263,-1 5-1,0 5 1,37 13-322,249 20 432,-305-43-432,1-4-1,0-5 0,61-14 1,471-94-30,141-3-35,-609 83-230,146-52 295,150-35-4,-448 113 33,0 0-1,0-1 0,-1-1 0,-1 0 1,0-2-1,0 1 0,-1-2 1,-1 1-1,0-2 0,-1 1 0,-1-2 1,0 0-1,-1 0 0,0 0 0,-2-1 1,0 0-1,-1-1 0,0 0 1,-2 0-1,1-5-28,21-46 33,-20 59-33,0 0 0,0-1 0,-1 0 1,-1 0-1,0 0 0,-1 0 0,0-1 0,0 0 0,-1 1 1,-1-1-1,0 0 0,-1 0 0,0 0 0,0 0 1,-2 0-1,1 0 0,-1 1 0,-1-1 0,0 1 1,-1-1-1,0 1 0,-1 0 0,-4-6 0,-7 0 27,-1 2-1,-1 0 0,0 0 1,-1 2-1,-1 0 0,0 2 1,-1 0-1,0 1 1,0 1-1,-1 1 0,0 1 1,-1 1-1,0 1 1,-7 0-27,-106-23 11,-1 6 1,-48 3-12,-162-26 38,-153-83-110,298 89 94,-1 9-1,-1 8 1,-50 8-22,-1259-28-44,1322 46-14,0 9 0,-13 9 58,-75 23-166,-37 20 166,218-41-26,1 5 1,-63 28 25,137-46 12,0 0 1,1 1-1,0 2 1,1 0 0,0 1-1,1 1 1,1 1-1,1 0 1,0 2-1,-5 8-12,-414 513 75,427-530-68,1 0 0,1 0 0,-1 1 0,1 0 0,1 0 0,0 1 0,1 0 0,0 0 0,1 1 0,0-1 0,1 1 0,1 0 1,0 1-1,0-1 0,2 0 0,-1 1 0,2-1 0,0 1 0,0 0 0,1-1 0,3 9-7,5-4 3,1-1 1,0-1-1,2 0 1,0 0-1,0-1 1,2-1-1,0 0 1,0-1-1,1 0 0,1-1 1,0-1-1,1 0 1,0-2-1,0 0 1,1 0-1,0-2 1,4 1-4,22 8-13,2-3 0,0-1 0,1-2 0,0-2-1,0-2 1,0-3 0,1-1 0,0-3 0,10-2 13,38 3-34,280 7-18,196 36 52,37 13-259,-439-56 120,-1-7 1,0-8-1,122-28 139,494-130-19,-194 15-1137,-476 138 445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04:23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641 1557 14195,'0'0'2367,"0"0"706,0 0-1864,10 5 106,111 16-770,-80-22-273,61-2 303,0-4 0,51-13-575,199-14 74,-3 14-69,-251 17 9,179 7 414,-148 9-253,2-6 0,24-5-175,961-37 228,-440 23 23,-154 62 52,5-16-292,92 17-22,-58-1 79,228-55 131,-259-28-154,101-12 24,-265 33-29,-331 11-48,1 0-1,0 3 1,0 0-1,0 3 1,-1 1 0,26 8 8,345 69-2,-351-76 1,1-1 1,0-3-1,36-3 1,52 2 5,-45-3 5,0-3 0,0-6 0,0-3 0,23-10-10,65-8-3,19-3-1,-71 10-3,1 6 0,77 2 7,133-9 2,-328 22 2,0 1 0,-1-2 0,1 0-1,-1-2 1,0 1 0,-1-2 0,1 0-1,-1-2 1,-1 1 0,0-2 0,4-3-4,53-34-22,-60 42 23,-1-1 1,0-1-1,0 1 1,-1-2-1,0 1 1,0-1 0,0-1-1,-1 0 1,-1 0-1,1-1 1,-2 0-1,1 0 1,-1-1-1,-1 0 1,0 0-1,3-9-1,5-145 5,-14 131-4,28-120-4,-4 45-29,-23 102 22,-1 0 1,1 0-1,-2-1 0,1 1 1,-1 0-1,0 0 0,-1 0 1,0 0-1,0 1 0,0-1 1,-1 0-1,0 1 0,0-1 1,0 1-1,-1 0 0,0 0 1,-1 0-1,1 1 0,-1 0 1,0-1 9,-117-88-273,103 83 264,-47-25-51,-3 3-1,0 3 1,-2 3 0,-1 3-1,-1 4 1,-1 3-1,-50-5 61,-401-66-265,222 51 208,-72 9 57,-54-5-23,-873-51-870,-182 57 893,1478 27-2,-1835 13-173,-108 42-39,450-19 122,1293-35 37,97-5 108,1 4 1,-1 5-1,1 5 1,0 5 0,1 4-1,1 5 1,-27 13-54,106-26-23,1 0 1,0 2-1,1 1 1,0 1-1,1 1 1,1 1-1,0 1 1,-14 16 22,-249 223-23,279-251 24,-7 2 19,1 1-1,0 1 1,1 0 0,0 1 0,0 1 0,1-1 0,1 2 0,0-1 0,1 2 0,0-1 0,1 1-1,0 0 1,1 1 0,1 0 0,0 0 0,1 0 0,1 1 0,-2 11-20,6-9 8,1-1 0,0 0 0,1 1 0,1-1 0,1 0 0,0-1 0,1 1 0,1-1 0,0 0 0,1 0 1,1 0-1,1-1 0,0 0 0,1-1 0,0 0 0,1-1 0,1 0 0,0-1 0,1 0 0,0 0 0,6 2-8,92 66-256</inkml:trace>
  <inkml:trace contextRef="#ctx0" brushRef="#br0" timeOffset="8682.373">12417 1445 13195,'0'0'1708,"0"0"125,0 0-792,4-1-411,208-2 164,-102 7-27,247-17 1876,-222 13-2544,296-9 25,-288 1-120,0 7-1,56 9-3,175 1 335,207-14 435,-532 6-739,1 2-1,-1 2 0,1 2 1,27 9-31,-69-14 1,346 26 51,-30-28-89,-278-4 42,0-1-1,-1-3 1,1-2 0,-2-1 0,1-3 0,-2-1 0,0-2-1,12-9-4,20-1-19,36-22 8,-103 42 20,-3 5-10,0-2 0,-1 1 0,1 0 0,-1-1 0,0 0 0,0 0-1,0 0 1,-1 0 0,1-1 0,-1 1 0,0-1 0,0 0 0,-1 0 0,0 0 0,0-1 0,1 0 1,39-212 9,-43 200 3,-2 0-1,0 1 1,-1-1-1,0 1 1,-2 0 0,0 1-1,0-1 1,-8-11-12,6 10-17,-3-10 16,-1 0-1,-1 0 0,-2 1 1,0 1-1,-2 0 0,-1 1 1,-1 1-1,-1 1 0,-7-5 2,-17-9-13,-2 2-1,-1 2 0,-1 3 1,-2 1-1,-1 3 0,-1 1 1,-1 4-1,-18-4 14,7 4-13,-333-89-2,305 97 4,0 5 1,0 3-1,-71 7 11,50-1-20,-575 17 27,483 4-57,-123 32 50,196-23 5,2 5-1,-14 12-4,-27 8 2,-337 103 171,498-157-149,0 0 0,1 1 0,-1 0 0,1 0-1,0 1 1,0 0 0,0 1 0,1 0-1,-1 0 1,1 1 0,0 0 0,1 0-1,-1 1 1,1 0 0,1 1 0,-1-1-1,1 1 1,1 0 0,0 1 0,0-1 0,0 1-1,-1 6-23,-19 134-22,28-136 73,1 0 1,0 0 0,1 0-1,0-1 1,1 1 0,0-1-1,1 0 1,0-1 0,1 0 0,0 0-1,1-1 1,0 0 0,2 1-52,-8-7 8,26 29-14,2-1 0,0-2 1,2-1-1,24 15 6,15 2-459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06:45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0 167 14867,'170'5'4404,"223"38"-4037,-258-26 270,0-6 1,17-6-638,-19-1 762,186 3 381,169-23-1143,583-35 1227,229-67 321,-742 69-1500,2 25 0,5 24-48,-332 7 7,5-1 195,210 34-202,-310-22 2247,-137-18-2155,-1 0-15,0 0-32,0 0-147,0 0-456,0 0-479</inkml:trace>
  <inkml:trace contextRef="#ctx0" brushRef="#br0" timeOffset="1644.842">8971 69 15227,'19'19'4368,"36"-16"-3422,-51-3-732,337-43 1000,-179 34-1125,0 6-1,24 9-88,119-1-81,-37-14 75,-45 0 90,157 17-84,16 27 255,437 23 804,379-51 187,276-79-1058,-1071 71-222,-368 10 198,-48-2 2413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07:29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13219,'0'0'3186,"4"-1"920,120-16-3453,1 5-1,0 5 1,71 8-653,22-2 165,524-35 1552,231-6-1102,-802 37-620,631 1 1,252 1 1106,-731-8-254,765-12-4,-982 26-976,0 4 0,0 5 0,51 15 132,-122-21-428,-5-4 875</inkml:trace>
  <inkml:trace contextRef="#ctx0" brushRef="#br0" timeOffset="9439.754">9473 98 11851,'89'14'1301,"0"-5"1,1-3 0,0-5 0,0-3 0,-1-4 0,40-10-1302,-7 1 825,0 5 1,0 5-1,0 6 1,56 10-826,563 145 1685,-456-124-1562,1-11 1,128-14-124,-297-6 27,555-4-26,375 11 40,-52 21-50,-34-15 49,-292-36-231,-632 19 170,305-10-82,183-15 371,136-36 902,-234 4-2593,-272 85-95,-107-26 1186,7-4-149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08:00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213 135 10610,'-10'0'414,"1"0"1,-1-1-1,0 0 0,1 0 0,-1-1 1,1 0-1,-1-1 0,1 0 0,0-1 0,0 0 1,0 0-1,1 0 0,-1-1 0,1-1 1,0 0-1,1 0 0,0 0 0,-1-1 0,2 0 1,-1 0-1,1 0 0,0-1 0,1 0 1,0-1-1,-1-2-414,3 1 244,2 8-149,1 2-45,5-1-19,96 19-41,-43-1 4,21-7 80,0-3-1,0-3 1,0-4 0,0-3 0,11-5-74,14 1 108,186-8 516,0 12 1,24 15-625,-67 9 111,30 4-30,71-12-81,115-21-39,-363 8 147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07:58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0 102 11947,'165'-51'7624,"-48"44"-5581,221 29-1472,245 12-398,13-25-173,654-87 422,-1099 60-400,1 8 0,149 8-22,-219 11-235</inkml:trace>
  <inkml:trace contextRef="#ctx0" brushRef="#br0" timeOffset="2705.946">4782 294 7266,'362'-60'11718,"120"24"-9247,63 22-2471,1321-29 756,-1112 23-364,48-36-392,-766 52 74,67-8 209,1 4 1,-1 4-1,1 5 0,86 13-283,-101 6-581,-59-9 109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08:19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1 152 19316,'0'0'939,"0"0"-156,3 0-327,23-1-357,-1 0 1,0-2-1,0-1 0,0-1 1,-1-1-1,21-8-99,25-5 162,0 4-1,1 3 1,0 3-1,0 3 1,1 3-1,0 4 0,54 7-161,-32-5 128,85-5 243,-1-9 1,11-8-372,280-14 617,-188 42 279,56 18-896,101 5 570,592 0 1030,-711 10-1179,-225-25-443,1-4 1,1-5-1,70-3 22,-64-15-1000,15-17-2061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4:35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9161,'10'2'219,"59"6"438,-1-4 0,132-6 1,145-42-372,-311 39-252,444-62 95,-400 61 7,1 4 0,0 3 0,0 4 0,87 16 0,-53 1 107,17 4 1073,2-4 0,190 5 0,-286-25-1260,-28-1-197,0 0 0,0-1 0,0 1 1,0-2-1,0 1 0,0-1 0,0 0 0,14-5 0,-18-2-2822,-3-3-2295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08:50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20860,'41'12'142,"1"-1"1,0-3-1,0-2 0,1-1 0,-1-2 0,1-2 0,28-4-142,11 3 43,387 25 489,305 62-532,-498-59 341,2-11 0,-1-13 0,183-24-341,-326 11 1,419-28 1000,126 25-1001,-369 23 497,-19 1 119,1-12-1,188-28-615,-274-1 190,-95 10 43,2 6 0,0 4 0,44 5-233,-134 6-58,0 0-1,0 1 0,0 1 0,0 2 0,-1 0 0,0 1 1,0 1-1,0 1 59,13 9-917</inkml:trace>
  <inkml:trace contextRef="#ctx0" brushRef="#br0" timeOffset="6707.836">869 314 9386,'341'-26'2429,"300"-13"723,319 66-833,-427-21 1257,489-60-3576,30-2 1711,-758 54-2351,-157 3-1441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09:04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1 175 21181,'0'0'582,"1"-2"-43,59-52-107,-50 48-397,20-11-17,1 1-1,0 2 1,1 1 0,1 2-1,0 1 1,0 2 0,1 0-1,0 3 1,16-1-18,316 1-54,-9 26-32,86 28 86,1156 94 3470,-1364-130-3274,80 8-358,-1-14 0,1-14 0,16-14 162,-165-3-3931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09:09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26934,'-15'6'864,"2"0"-176,1-2-224,12-4-528,0 0-496,0 0 2112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09:09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766 57 23757,'3'-54'3560,"-3"51"-2795,0 3-261,-1 2-181,-1 167 277,2-148-579,0-14-14,-1 0 1,1 0 0,0 0 0,1 0 0,0 0-1,0-1 1,0 1 0,1 0 0,0 0-1,0-1 1,1 1 0,0-1 0,0 0-1,3 5-7,-5-10 1,0 0 0,-1-1 0,1 1 0,0 0 0,0 0 0,0-1 0,0 1-1,0-1 1,0 1 0,0 0 0,0-1 0,0 0 0,0 1 0,1-1 0,-1 0 0,0 0-1,0 1 1,0-1 0,0 0 0,1 0 0,-1 0 0,0 0 0,0-1 0,0 1 0,0 0 0,0 0-1,1-1 1,-1 1 0,0-1 0,0 1 0,0-1 0,0 1 0,0-1 0,0 0 0,0 1-1,-1-1 1,1 0 0,0 0 0,0 1 0,0-1 0,-1 0 0,1 0 0,0 0 0,-1 0-1,1 0 1,-1-1-1,26-51 51,31-101-29,-54 158-41,28 137 31,-29-140-7,-1-1 1,1 1-1,-1 0 0,1-1 1,-1 1-1,1-1 0,-1 1 1,1-1-1,-1 1 0,1-1 1,-1 0-1,1 0 0,0 0 1,-1 0-1,1 0 0,-1 0 0,1-1 1,0 1-1,-1 0 0,1-1 1,-1 1-1,1-1 0,-1 0 1,1 1-1,-1-1 0,0 0 1,1 0-1,-1 0 0,0 0 1,0 0-1,1 0 0,-1 0 1,0-1-1,0 1 0,0 0 1,-1 0-1,1-1 0,0 1 1,0-1-1,-1 1 0,1-1 0,-1 1 1,1-1-1,-1-1-5,3 0 11,36-50 112,48-46 5,-86 99-128,-1-1 1,1 1-1,-1 0 0,1-1 1,-1 1-1,1 0 0,0 0 1,-1-1-1,1 1 0,-1 0 1,1 0-1,0 0 0,-1 0 1,1 0-1,-1 0 0,1 0 1,0 0-1,-1 0 0,1 0 1,0 0-1,-1 0 0,1 0 1,-1 1-1,1-1 0,0 0 1,-1 0-1,1 1 0,-1-1 1,1 0-1,-1 1 0,1-1 0,-1 1 1,1-1-1,-1 1 0,1-1 1,-1 0-1,0 1 0,1 0 1,-1-1-1,0 1 0,1-1 1,-1 1-1,0-1 0,0 1 1,0 0-1,1-1 0,-1 1 1,0-1-1,0 1 0,0 0 1,0-1-1,0 1 0,0 0 1,0-1-1,-1 1 0,2 41-1,-41 137 92,39-175-116,-6-25-1015,5-13-486</inkml:trace>
  <inkml:trace contextRef="#ctx0" brushRef="#br0" timeOffset="698.874">92 295 20556,'8'5'5868,"36"10"-5386,-32-10 221,18 9-453,-1 1 0,-1 1 0,-1 1-1,-1 2 1,0 1 0,-1 1 0,-1 0 0,16 21-250,86 70 16,-28-40-6,-37-29-6,-2 3 0,-2 2-1,-1 2 1,21 29-4,33 56-716,-109-134 681,-1-1 1,0 0-1,0 1 0,1-1 1,-1 1-1,0-1 1,1 0-1,-1 1 0,0-1 1,1 0-1,-1 1 1,1-1-1,-1 0 0,0 0 1,1 1-1,-1-1 1,1 0-1,-1 0 0,1 0 1,-1 0-1,1 0 1,-1 1-1,1-1 0,-1 0 1,1 0-1,-1 0 1,1 0-1,-1 0 0,1-1 1,-1 1-1,1 0 1,-1 0-1,1 0 0,-1 0 1,1 0-1,-1-1 0,1 1 1,-1 0-1,0 0 1,1-1-1,-1 1 0,1 0 1,-1-1-1,0 1 1,1-1-1,-1 1 0,0 0 1,0-1-1,1 1 1,-1-1-1,0 1 0,0-1 1,1 1-1,-1 0 1,0-1-1,0 1 0,0-1 1,0 0 34,3-18-120</inkml:trace>
  <inkml:trace contextRef="#ctx0" brushRef="#br0" timeOffset="1270.832">245 801 13003,'-34'-7'8870,"-3"4"-4911,-71 19-1914,102-13-2023,2 1 0,-1-1 0,0 1 0,1 0 0,0 1 0,0-1 0,0 1 0,0 0 0,1 0 0,0 0 0,0 0 0,0 0 0,1 1 0,0-1 0,0 1 0,0 0 0,0-1 0,1 1 0,0 0 0,1 0 0,-1 0 0,1 0 0,0 0 0,0 0 0,1 0 0,0 0 0,0 0 0,0 0 0,1-1 0,2 7-22,-4-8 1,0 0 1,1 0-1,0 0 0,0 0 1,0 0-1,0 0 1,0 0-1,1 0 0,0 0 1,0 0-1,0-1 1,0 1-1,1-1 0,-1 0 1,1 1-1,0-1 1,0 0-1,0-1 0,0 1 1,0 0-1,1-1 1,-1 0-1,1 0 0,0 0 1,-1 0-1,1 0 1,0-1-1,0 0 0,0 0 1,0 0-1,1 0 1,-1-1-1,0 1 0,0-1 1,0 0-1,0 0 1,1-1-1,-1 1 0,0-1 1,0 0-1,1 0-1,2-5 12,-1 0-1,0-1 1,0 0-1,-1 0 1,0 0-1,0 0 1,-1-1-1,0 1 1,0-1-1,-1 0 0,0-1 1,0 1-1,-1 0 1,0-1-1,0 0 1,-1 1-1,0-1 1,-1 0-1,0 0 1,0 1-1,-1-1 1,0 0-1,0 1 1,-1-1-1,0 1 1,-1-1-12,2 3 4,0 0 0,-1 0 1,1 0-1,-1 0 0,-1 1 0,1-1 1,-1 1-1,0-1 0,0 1 0,0 0 1,-1 0-1,0 1 0,0-1 0,0 1 1,0 0-1,-4-3-4,7 8 0,-1 0 0,1 0 0,0 0 1,0 0-1,0 0 0,0 0 0,0 1 1,0-1-1,0 0 0,1 0 0,-1 1 0,0-1 1,1 1-1,-1-1 0,1 1 0,-1-1 1,1 1-1,0-1 0,0 1 0,-1-1 0,1 1 1,0-1-1,1 1 0,-1-1 0,0 1 0,0 0 1,1-1-1,-1 1 0,0 1 2,14 98-54,-14-101 28,1 1 1,-1-1 0,0 1-1,0 0 1,0-1-1,1 1 1,-1-1-1,0 1 1,0-1-1,1 1 1,-1-1 0,0 1-1,1-1 1,-1 1-1,1-1 1,-1 0-1,1 1 1,-1-1 0,1 0-1,-1 1 1,1-1-1,-1 0 1,1 0-1,-1 1 1,1-1 0,-1 0-1,1 0 1,0 0-1,-1 0 1,1 0-1,-1 0 1,1 0-1,-1 0 1,1 0 0,0 0-1,-1 0 1,1 0-1,-1 0 1,1 0-1,0 0 1,-1-1 0,1 1-1,-1 0 1,1 0-1,-1-1 1,1 1-1,-1 0 1,1-1 0,-1 1-1,0-1 1,1 1-1,-1 0 1,1-1-1,-1 1 1,0-1-1,1 1 1,-1-1 0,0 1-1,0-1 1,1 0-1,-1 1 1,0-1-1,0 1 1,0-1 23,21-42-2413,-20 40 2106,12-31-2281</inkml:trace>
  <inkml:trace contextRef="#ctx0" brushRef="#br0" timeOffset="1815.837">236 796 15347,'0'2'289,"5"53"5705,-5-54-5937,0-1-1,0 1 1,0 0-1,0 0 1,1 0-1,-1 0 1,0-1-1,0 1 1,1 0 0,-1 0-1,0-1 1,1 1-1,-1 0 1,0-1-1,1 1 1,-1 0-1,1-1 1,-1 1 0,1 0-1,0-1 1,-1 1-1,1-1 1,0 1-1,-1-1 1,1 0-1,0 1 1,-1-1 0,1 0-1,0 1 1,0-1-1,0 0 1,-1 0-1,1 1 1,0-1 0,0 0-1,0 0 1,-1 0-1,1 0 1,0 0-1,0-1 1,0 1-1,-1 0 1,1 0 0,0 0-1,0-1 1,0 1-1,-1 0 1,1-1-1,0 1 1,-1 0-1,1-1 1,0 1 0,-1-1-1,1 1 1,-1-1-1,1 0 1,0 1-1,-1-1 1,1 0-1,-1 1 1,0-1-57,8-7 201,-8 8-193,0-1-1,1 0 1,-1 0 0,0 0 0,1 1-1,-1-1 1,1 0 0,-1 0 0,1 1 0,-1-1-1,1 0 1,-1 1 0,1-1 0,0 1-1,-1-1 1,1 1 0,0-1 0,-1 1-1,1-1 1,0 1 0,0 0 0,-1-1 0,1 1-1,0 0 1,0 0 0,0-1 0,0 1-1,-1 0 1,1 0 0,0 0 0,0 0-1,0 0 1,0 0 0,0 1 0,-1-1 0,1 0-1,0 0 1,0 0 0,0 1 0,-1-1-1,1 0 1,0 1 0,0-1 0,-1 1-1,1-1 1,0 1 0,-1-1 0,1 1 0,0 0-1,-1-1 1,1 1 0,-1 0 0,1-1-1,-1 1 1,1 1-8,35 80 323,-34-81-307,0-1 1,-1 0 0,1 0-1,0 0 1,0 0-1,0-1 1,-1 1 0,1 0-1,0-1 1,0 1-1,-1-1 1,1 0-1,-1 1 1,1-1 0,0 0-1,-1 0 1,1 0-1,-1 0 1,0 0-1,1-1 1,-1 1 0,0 0-1,0-1 1,0 1-1,0-1 1,0 1-1,0-1 1,0 1 0,0-1-1,0 0 1,-1 1-1,1-1 1,-1 0-1,0 1 1,1-2-17,33-85 880,-33 85-738,3 6-21,32 82-49,-36-84-70,1 0-1,-1 0 1,0 0-1,1-1 1,-1 1 0,0 0-1,1-1 1,-1 1-1,1 0 1,-1-1 0,1 1-1,0 0 1,-1-1-1,1 1 1,-1-1 0,1 1-1,0-1 1,0 0-1,-1 1 1,1-1 0,0 0-1,0 1 1,-1-1-1,1 0 1,0 0 0,0 0-1,0 1 1,-1-1-1,1 0 1,0 0 0,0 0-1,0-1 1,-1 1-1,1 0 1,0 0 0,0 0-1,0 0 1,-1-1-1,1 1 1,0 0 0,0-1-1,-1 1 1,1-1-1,0 1 1,-1-1 0,1 1-1,0-1 1,-1 1-1,1-1 1,-1 0 0,1 0-2,28-38 138,-28 37-130,23-46 204,-3-2 0,-1 0 1,-3-2-1,-2 0 0,6-37-212,-17 72 7,-3 11 9,13 24-24,2 100-49,-11-55 30,18 85-322,-10-115-3900,-12-32 3006</inkml:trace>
  <inkml:trace contextRef="#ctx0" brushRef="#br0" timeOffset="2066.217">571 732 13363,'-6'-12'3585,"5"2"1544,-2 5-3209,16 5-552,2 2-295,12 5-593,1 1-160,9-2-312,3-3-200,0-2-744,-1-1 335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09:19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80 138 15483,'-62'-38'10572,"61"37"-9552,1 1-81,18-32 1092,-13 26-2005,1 0 0,-1 1 1,1 0-1,0-1 0,0 2 0,1-1 0,0 1 1,-1 0-1,1 0 0,1 1 0,-1 0 0,0 1 0,1-1 1,-1 1-1,1 1 0,0-1 0,0 1 0,0 1 1,6-1-27,-12 1-1,0 1 1,-1-1 0,1 0-1,-1 1 1,1-1 0,0 1 0,-1-1-1,1 1 1,-1 0 0,0 0 0,1-1-1,-1 1 1,0 0 0,1 0-1,-1 1 1,0-1 0,0 0 0,0 0-1,0 0 1,0 1 0,0-1 0,0 1-1,0-1 1,-1 1 0,1-1-1,0 1 1,-1-1 0,0 1 0,1-1-1,-1 1 1,0 0 0,0-1 0,1 1-1,-1-1 1,-1 1 0,1 0-1,0-1 1,0 1 0,-1 0 0,1-1-1,0 1 1,-1-1 0,0 1 0,-34 63 24,-42-5 46,79-49-58,79 69 8,-69-72-19,-1 1 0,0 1-1,0 0 1,-1 0 0,0 1-1,-1 0 1,0 1 0,3 5-1,-11-14 0,1 0 1,-1 1-1,0-1 1,1 0-1,-2 0 0,1 1 1,0-1-1,-1 0 1,1 1-1,-1-1 1,0 0-1,0 1 1,0-1-1,-1 1 1,1-1-1,-1 0 1,0 1-1,0-1 1,0 0-1,0 0 1,-1 0-1,1 0 1,-1 0-1,0 0 1,0 0-1,0 0 1,0-1-1,0 1 1,-1-1-1,1 1 1,-1-1-1,1 0 1,-3 1-1,-1 2 41,0-1 1,-1 0-1,0 0 0,1-1 1,-1 0-1,-1 0 1,1-1-1,0 0 1,-1 0-1,1 0 0,-1-1 1,0 0-1,1-1 1,-5 0-42,-108-32 353,119 31-375,0 1 0,0 0 0,0-1 0,0 1 0,0-1-1,0 1 1,0-1 0,0 0 0,0 1 0,0-1 0,0 0 0,1 1 0,-1-1 0,0 0 0,1 0-1,-1 0 1,0 0 0,1 0 0,-1 0 0,1 0 0,-1 0 0,1 0 0,0 0 0,-1 0 0,1 0-1,0 0 1,0 0 0,0 0 0,0-1 0,0 1 0,0 0 0,0 0 0,0 0 0,0 0 0,0 0-1,1 0 1,-1 0 0,0 0 0,1 0 0,-1 0 0,1 0 0,0-1 22,10-18-1102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09:22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364 344 15867,'-73'-34'4871,"68"33"-4784,0 0 0,1 0 0,-1 0 0,0 1 0,0 0 0,0 0 0,0 0 0,1 0 0,-1 1 0,0 0 0,0 0 0,1 0 0,-1 0 0,0 1 0,1 0 0,-1 0 0,1 0 0,0 1 0,0-1 0,0 1 0,0 0 0,0 0 1,-1 2-88,-10 13 63,0 2 0,1 0 0,1 1 0,1 0 0,1 1 0,0 1 0,2-1 0,1 1 0,1 1 0,0 0 0,2 0 0,1 0 0,1 1-63,-3 6 42,-5 3-5,2 1 0,2 0 0,1 1 0,2 0 0,2 0-1,0 0 1,3 0 0,1 0 0,2-1 0,1 1 0,2 0 0,10 32-37,-11-52 5,0 0 1,1-1-1,1 0 1,0 0-1,1 0 0,1-1 1,0-1-1,1 0 1,0 0-1,1-1 1,1-1-1,-1 0 0,2 0 1,0-1-1,0-1 1,0 0-1,1-1 1,1-1-1,-1 0 0,1-1 1,0-1-1,1-1 1,-1 0-1,1-1 1,0 0-1,0-2 1,7 0-6,12-8-21,0-2 0,-1-2 0,0-1 0,-1-2 0,0-1 0,-1-1 0,12-10 21,-23 14-30,-7 2 35,-1-2-1,0 0 1,-1-1-1,0 0 0,-1-1 1,0 0-1,-2-1 0,1 0 1,-2-1-1,0 0 0,-1 0 1,0-1-1,-2 0 0,0-1 1,0 1-1,-2-1 0,0 0 1,-2 0-1,1-14-4,6-6 107,-3 0 1,-1-1-1,-2 0 0,-1 0 1,-3 1-1,-1-1 0,-1 0 0,-2 1 1,-2-1-1,-2 2 0,-1-1 1,-2 1-1,-2 1 0,-1 0 0,-1 1 1,-3 0-1,0 2 0,-9-10-107,-12-3 138,-2 2 0,-2 2 0,-2 2 0,-41-27-138,84 63-30,0 0 0,-1 0-1,0 1 1,0 0-1,0-1 1,0 2-1,-1-1 1,1 0 0,-1 1-1,1 0 1,-1 0-1,0 0 1,0 1 0,0-1-1,0 1 1,0 0-1,0 1 1,0-1 0,0 1-1,0 0 1,-1 1-1,1-1 1,0 1-1,0 0 1,0 0 0,0 0-1,0 1 1,1 0-1,-1 0 1,0 0 0,1 0-1,-1 1 1,1 0-1,0 0 1,0 0-1,-2 1 31,-8 31-672,6 4 1560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09:27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614 76 14915,'-8'-8'580,"0"1"1,-1 0-1,0 0 0,0 1 0,0 1 0,-1-1 0,0 1 1,0 1-1,-6-2-580,4 2 224,-1 1-1,1 1 1,0-1 0,-1 2 0,0 0 0,1 0 0,-1 2 0,1-1 0,-1 1 0,1 1 0,-1 0-1,1 1 1,0 1 0,0-1 0,0 2 0,0 0 0,1 0 0,0 1 0,0 0 0,-5 5-224,-9 9 82,1 2 1,1 1 0,1 0 0,0 2 0,2 0 0,1 2-1,2 0 1,0 1 0,-2 7-83,11-19 23,1 1-1,0 0 1,1 0 0,1 0-1,0 1 1,1 0 0,2 0-1,-1 0 1,2 0 0,0 0-1,2 0 1,0 0 0,1 0-1,0 0 1,1 0 0,2 0-1,0-1 1,0 1 0,2-1 0,0-1-1,1 1 1,0-1 0,2 0-23,1 2 2,0-1 1,1 0-1,1-1 1,1 0-1,0-1 1,1 0-1,1-1 1,0-1 0,0-1-1,2 0 1,-1-1-1,18 8-2,-21-17 1,-1 0-1,1-1 1,0-1-1,-1 0 0,1-1 1,0 0-1,-1-1 1,1 0-1,-1-1 1,0-1-1,8-3 0,38-7 35,18 1-33,-56 12 0,0 0 1,-1-2-1,1-1 0,-1 0 1,0-1-1,0-2 1,-1 0-1,1-1 0,-1-1 1,-1 0-1,0-1 0,0-2 1,-1 0-1,-1 0 1,12-12-3,-10 1 5,-1 0 0,-1-1 0,-1-1 0,-1-1 1,-1 0-1,-1 0 0,-2-1 0,0-1 1,-2 0-1,-1 0 0,-1 0 0,-2-1 1,1-19-6,-7 30 51,-1 1 1,0-1 0,-1 1 0,-1 0-1,0 0 1,-1 1 0,-1 0 0,-1 0 0,0 0-1,-1 1 1,-1 0 0,0 1 0,-1 0-1,0 1 1,-1 0 0,-1 0 0,-1 1-52,9 6-52,-1 1 1,0-1-1,0 1 0,0 1 1,-1-1-1,0 1 1,0 0-1,0 1 0,0 0 1,-1 0-1,1 0 0,-1 1 1,1 0-1,-1 0 1,0 1-1,0 0 0,0 1 1,0 0-1,0 0 1,0 0-1,0 1 0,0 0 1,-2 2 51,-23 9-1026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09:36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22941,'185'-18'241,"-84"7"-218,298-17 53,291 79 575,43-28 547,-177-9-246,55 30-952,-392-19 67,414 35 44,133-38 990,-747-22-1109,-12 1-84,-1-1 1,0 1-1,0-1 1,1 0-1,-1-1 1,0 0-1,0 0 1,0 0-1,0-1 0,0 0 1,0 0-1,0 0 1,2-2 91,3-12-3446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10:21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97 23901,'-13'0'624,"13"0"184,-2-96-656,2 96-56,0 13-32,0-13-88,20 26-280,-3-31 2737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10:23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61 364 28542,'-27'559'874,"10"-483"-210,14-99-339,23-237-106,-36-106-207,-1 127-9,20 224-7,0 22-8,74 214-26,-76-215 37,1 0 0,0 0 0,1 0 1,0-1-1,0 1 0,0-1 0,0 0 0,1 0 0,0 0 0,0 0 0,0 0 0,1-1 0,-1 0 1,1 0-1,0 0 0,0-1 0,1 1 0,-1-1 0,1-1 0,-1 1 0,1-1 0,0 0 0,0 0 0,0 0 1,0-1-1,0 0 0,1 0 0,-1-1 0,0 0 0,0 0 0,4 0 1,9-8 2,0 0 0,-1-1 0,0-1-1,0 0 1,-1-1 0,-1-1 0,0-1 0,-1 0-1,0-1 1,-1-1 0,0 0 0,-1-1 0,-1-1 0,0-1-2,3 0 8,0 0 0,-2-1 1,0-1-1,-1 0 1,-1 0-1,-1-2 0,-1 1 1,-1-1-1,-1 0 1,3-18-9,-34 93 152,12-15-117,2 0 1,2 1 0,1 0-1,2 0 1,2 1-1,2 0 1,1-1 0,2 1-1,2 0 1,1-1 0,3 4-36,-6-32-53,1 0 0,0-1 0,0 1 1,1 0-1,0-1 0,1 0 0,1 0 0,-1-1 1,1 1-1,1-1 0,0 0 0,0-1 0,1 0 1,0 0-1,0 0 0,1-1 0,-1-1 1,2 1-1,6 2 53,5 0-1274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4:41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7111,'0'0'3662,"9"5"-3828,-2-2 177,20 10 28,1-1 0,0-2 0,0 0 0,1-2 1,44 6-1,231-10 712,40 2-280,-134 0-174,244-24 0,-384 13-282,873 26 45,-727-8-45,42-8 1930,-210-5-57,-48 0-1605,0 3-1504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10:24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27582,'-12'37'265,"2"1"-1,2 1 1,2 0 0,1 0-1,2 0 1,1 12-265,1-22 107,-1 3-42,-2 9 35,3 0 1,1 0-1,1 0 0,3 0 1,5 18-101,-9-56 10,0 0 0,0 0 0,1 0 0,-1 0 0,1 0 0,0-1 0,0 1 0,0 0 0,0 0 0,1-1 0,-1 1 0,1-1 0,-1 1 0,1-1 0,0 0 0,0 0 1,0 0-1,0 0 0,0 0 0,1 0 0,-1 0 0,1-1 0,-1 1 0,1-1 0,-1 0 0,1 0 0,0 0 0,-1 0 0,1 0 0,0 0 0,0-1 0,0 1 0,0-1 0,0 0 0,0 0 0,0 0 1,-1 0-1,1-1 0,0 1 0,0-1 0,0 0 0,0 0 0,0 0-10,13-7 53,0-2 0,-1 0 0,0-1 0,0 0-1,-2-1 1,1-1 0,-1 0 0,-1-1 0,0 0 0,-1-1 0,-1 0 0,0-1 0,-1 0 0,-1 0 0,0-1 0,0-5-53,1 2 18,-1 0 0,-1-1 1,-1 1-1,-1-1 0,-1 0 0,0-1 1,-2 1-1,-1 0 0,0-1 1,-2 0-1,0 1 0,-1 0 0,-1-1 1,-4-11-19,7 32 0,0 0 0,0 1 0,0-1 0,0 0-1,0 0 1,0 1 0,0-1 0,0 0 0,0 0 0,0 0 0,0 1 0,0-1 0,-1 0 0,1 0 0,0 1 0,0-1 0,-1 0 0,1 1 0,-1-1 0,1 0 0,0 1 0,-1-1 0,1 0 0,-1 1 0,0-1 0,1 1 0,-1-1 0,1 1-1,-1-1 1,0 1 0,1 0 0,-1-1 0,0 1 0,0 0 0,1-1 0,-1 1 0,0 0 0,0 0 0,1 0 0,-1 0 0,0 0 0,0 0 0,0 0 0,1 0 0,-1 0 0,0 0 0,0 0 0,1 0 0,-1 1 0,0-1 0,0 0-1,1 0 1,-1 1 0,0-1 0,1 1 0,-1-1 0,0 0 0,1 1 0,-1-1 0,1 1 0,-1 0 0,1-1 0,-1 1 0,-6 15-2,1-1-1,0 2 1,2-1-1,0 0 1,0 1-1,2 0 1,0 0-1,1 0 1,1 0 0,0 0-1,1 0 1,2 8 2,-2-18-63,0 1 1,0-1-1,1 0 1,0 0 0,0 1-1,1-1 1,0 0-1,0-1 1,1 1-1,-1-1 1,2 1 0,-1-1-1,0 0 1,1-1-1,0 1 1,1-1-1,-1 0 1,1 0 0,0-1-1,0 1 1,4 1 62,21 12-1222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10:27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28822,'-8'5'232,"10"-1"-664,8-1-480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10:27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27174,'2'0'-48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10:30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27038,'-3'2'1179,"-2"5"-1030,0 0 0,1 0 1,0 0-1,0 1 0,1-1 0,-1 1 1,2 0-1,-1 0 0,1 0 0,0 0 1,1 1-1,0-1 0,0 0 0,1 6-149,-4 14 102,2 0-1,1 1 1,1-1-1,1 0 1,1 0-1,2 0 1,1 0-1,1 0 1,2 2-102,-7-27 4,0 0 1,0 0-1,0 0 1,1 0-1,-1 0 1,1-1-1,-1 1 1,1-1-1,0 1 0,0-1 1,0 1-1,0-1 1,1 0-1,-1 0 1,0 0-1,1-1 1,0 1-1,-1 0 0,1-1 1,0 0-1,0 1 1,0-1-1,0-1 1,0 1-1,0 0 1,0-1-1,0 1 0,0-1 1,0 0-1,0 0 1,0 0-1,0 0 1,0-1-1,0 1 1,0-1-1,0 0-4,7-2 7,-1 0-1,0 0 1,0-1 0,0-1-1,-1 1 1,0-1 0,0-1-1,0 0 1,0 0 0,-1 0 0,0-1-1,0 0 1,-1 0 0,0-1-1,0 0 1,-1 0 0,0 0-1,0-1 1,-1 1 0,3-9-7,5-14 8,-2 1 0,0-2 0,-3 1 1,0-1-1,-1-15-8,-5 42 9,-3 5-12,-26 68-19,24-57 29,1 1 1,0-1 0,1 1 0,0-1-1,1 1 1,0 0 0,1 0-1,0-1 1,1 1 0,0 0-1,1-1 1,0 1 0,3 9-8,-4-20 2,0 1 0,0-1 1,0 0-1,0 1 0,1-1 1,-1 0-1,0 0 0,1 0 1,-1 0-1,1 0 0,-1 0 0,1 0 1,-1 0-1,1 0 0,-1-1 1,1 1-1,0-1 0,-1 1 1,1-1-1,0 0 0,0 1 1,-1-1-1,1 0 0,0 0 0,0 0 1,-1-1-1,1 1 0,0 0 1,0-1-1,-1 1 0,1-1 1,0 1-1,-1-1 0,1 0 1,-1 0-1,1 0-2,55-35 2,-56 35-2,141-146 45,-130 135-47,-9 14 28,-9 51 44,4-50-58,1 0 0,-1 0 0,1 1 0,0-1 0,-1 1-1,1-1 1,1 1 0,-1-1 0,1 1 0,-1-1 0,1 1 0,0 0 0,0-1 0,1 1 0,-1 0 0,1-1 0,0 1 0,0-1 0,0 1 0,0-1-1,0 0 1,1 1 0,-1-1 0,1 0 0,0 0 0,0 0 0,1 0 0,-1 0 0,0 0 0,1-1 0,0 1 0,-1-1 0,1 0 0,0 0-1,0 0 1,1 0 0,-1 0 0,0-1-12,7 0 9,0 0 0,1-1 0,-1-1 0,0 1 0,0-2 0,0 1 0,0-1 0,-1-1 1,1 0-1,0 0 0,-1-1 0,0 0 0,0-1 0,0 0 0,0 0 0,-1-1 0,0 0 0,0-1 0,-1 1 0,1-1 0,-1-1 0,3-5-9,29-20 15,-38 34-16,0 0 1,0 0 0,0 0 0,0 0 0,0 0-1,0 0 1,0 0 0,-1 0 0,1 1 0,-1-1 0,1 0-1,-1 0 1,1 1 0,-1-1 0,1 0 0,-1 0-1,0 1 1,0-1 0,0 0 0,0 1 0,0-1-1,0 1 1,0-1 0,0 0 0,-1 1 0,1-1-1,0 0 1,-1 0 0,1 1 0,-1-1 0,1 0 0,-1 0-1,0 0 1,1 1 0,-2-1 0,1 6-3,1-7-9,-2 7-63,0 0-1,1 0 0,-1 0 0,1 0 0,1 0 1,0 0-1,0 0 0,0 0 0,1 0 0,0 0 1,0 0-1,0 0 0,1-1 0,0 1 0,1 0 1,0-1-1,0 0 0,1 3 76,-3-8-856,0-1 1055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10:31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10 328 30535,'0'19'840,"-2"14"-352,-2 4-136,1 8-184,3-2-40,1-3-96,5-2-24,2-6-48,2-4-56,-1-10-136,1-5-128,1-8-344,1-5-289,0-11 1225</inkml:trace>
  <inkml:trace contextRef="#ctx0" brushRef="#br0" timeOffset="452.552">325 79 30350,'12'144'1219,"-8"-72"-1168,3 1-1,4-1 0,2 0 1,3-1-1,9 16-50,-24-84-16,-1-1 0,1 1 0,0 0 0,0 0 0,0-1 0,0 1 0,1 0 0,-1-1 0,1 1 0,-1-1 0,1 0 0,0 0 0,0 1 0,0-1 0,0 0 0,1-1-1,-1 1 1,0 0 0,1-1 0,-1 1 0,1-1 0,0 0 0,-1 0 0,1 0 0,1 1 16,-3-4-62,0 1 0,0 0 0,-1-1 0,1 1 0,0 0 0,-1-1 0,1 1 0,-1-1 0,0 1 0,1-1 0,-1 1 1,0-1-1,0 1 0,0-1 0,0 1 0,0-1 0,0 1 0,-1-1 0,1 1 0,0-1 0,-1 1 0,1-1 0,-1 1 0,1 0 0,-1-1 0,0 1 0,0 0 0,0-1 0,0 1 0,1 0 0,-2 0 0,1 0 0,0 0 0,0 0 0,0 0 1,0 0-1,-1 0 62,-130-155-4584,39-10 4445,79 138 1557,15 20 1561,11-3-2307,85 2 911,122-5-1273,-179-7-2584,-32 5-2446</inkml:trace>
  <inkml:trace contextRef="#ctx0" brushRef="#br0" timeOffset="699.969">94 9 31159,'2'0'320,"1"0"-424,46-6-304,-28 3-3657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10:28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91 28982,'-16'136'626,"6"1"-1,6 0 1,7 17-626,6-101 53,-8-52-51,-1-1 1,0 1-1,1-1 1,-1 1-1,0 0 0,1-1 1,-1 1-1,1-1 0,-1 1 1,1-1-1,-1 1 1,1-1-1,-1 1 0,1-1 1,0 0-1,-1 1 0,1-1 1,0 0-1,-1 0 1,1 1-1,0-1 0,-1 0 1,1 0-1,0 0 1,-1 0-1,1 0 0,0 0 1,-1 0-1,1 0 0,0 0 1,-1 0-1,1 0 1,0 0-1,0 0 0,-1-1 1,1 1-1,-1 0 0,1 0 1,0-1-1,-1 1 1,1-1-1,-1 1 0,1 0 1,0-1-1,-1 1 1,0-1-1,1 1 0,-1-1 1,1 0-1,-1 1 0,1-1 1,-1 1-1,0-1 1,0 0-1,1 1 0,-1-1 1,0 0-1,0 1 0,0-1 1,1 0-1,-1 1 1,0-1-1,0 0 0,0 0 1,0 1-1,-1-1 1,1 0-1,0 1 0,0-1 1,0 0-3,13-34 3,-2-1-1,-1 0 1,-2-1 0,-2 0 0,-1 0 0,-1 0 0,-3-1 0,-1 1 0,-1-1 0,-3 1 0,-6-35-3,-19-145-246,28 214 233,1 14 11,0-1 1,0 1-1,1-1 1,0 0-1,1 1 1,0-1-1,1 0 1,0 0-1,1 0 1,0-1-1,0 1 1,1-1-1,0 0 1,0 0-1,1-1 1,3 4 1,-8-11 0,-1 1-1,1-1 1,0 1-1,0-1 1,0 1 0,0-1-1,0 0 1,0 0 0,0 1-1,0-1 1,1 0-1,-1 0 1,1 0 0,-1 0-1,0 0 1,1 0 0,0-1-1,-1 1 1,1 0-1,-1-1 1,1 1 0,0-1-1,-1 0 1,1 1-1,0-1 1,-1 0 0,1 0-1,0 0 1,0 0 0,-1-1-1,1 1 1,0 0-1,-1-1 1,1 1 0,0-1-1,-1 1 1,1-1 0,-1 0-1,1 0 1,-1 0-1,1 0 1,-1 0 0,0 0-1,1 0 1,-1 0 0,1-1 0,125-149 77,-127 150-77,0 1 0,0-1 0,0 1 0,-1-1 0,1 1 0,0-1 0,0 1 0,0-1 0,0 1 1,0-1-1,1 1 0,-1-1 0,0 0 0,0 1 0,0-1 0,0 1 0,1 0 0,-1-1 0,0 1 0,0-1 0,1 1 0,-1-1 0,0 1 0,1 0 0,-1-1 1,0 1-1,1-1 0,-1 1 0,1 0 0,-1 0 0,1-1 0,-1 1 0,0 0 0,1 0 0,-1-1 0,1 1 0,-1 0 0,1 0 0,-1 0 0,1 0 0,0 0 1,-1 0-1,1 0 0,-1 0 0,1 0 0,-1 0 0,1 0 0,-1 0 0,1 0 0,-1 0 0,1 1 0,-1-1 0,1 0 0,-1 0 0,1 0 0,-1 1 0,0-1 1,1 0-1,-1 1 0,1-1 0,-1 0 0,0 1 0,1-1 0,-1 1 0,0-1 0,1 0 0,-1 1 0,0-1 0,1 1 0,-7 40 17,6-38-15,-14 62 72,3 1 0,3 1 0,3 0 1,3 0-1,3-1 0,2 4-74,-2-64 2,-1 0 0,1 0 0,0 0 0,0 0 1,0 0-1,1 0 0,0 0 0,0-1 0,0 1 0,1-1 0,0 1 0,0-1 0,0 0 0,1 0 1,0-1-1,0 1 0,0-1 0,0 0 0,1 0 0,0 0 0,-1 0 0,1-1 0,1 0 0,-1 0 1,0 0-1,1-1 0,-1 0 0,1 0 0,0 0 0,0-1 0,0 1 0,0-1 0,0-1 0,0 1 1,0-1-1,0 0 0,0-1 0,0 1 0,0-1 0,3-1-2,53-41-1168,-31 11 1399</inkml:trace>
  <inkml:trace contextRef="#ctx0" brushRef="#br0" timeOffset="622.946">747 317 27110,'-4'1'77,"0"0"0,0 0-1,0 0 1,0 1 0,0-1 0,0 1 0,1 0 0,-1 0 0,1 0 0,-1 0 0,1 1 0,0-1-1,0 1 1,0 0 0,0 0 0,1 0 0,-1 0 0,1 1 0,0-1 0,0 1 0,0-1 0,0 1-1,0 0 1,1 0 0,0 0 0,-1 2-77,2-5 25,-75 183 1576,74-182-1595,0-1 0,0 1 0,0 0 1,0 0-1,0 0 0,1 0 1,-1 0-1,1 0 0,-1 0 0,1 0 1,0 0-1,0 0 0,0 0 1,0 0-1,0 0 0,0 0 0,1 1 1,-1-1-1,1 0 0,-1 0 1,1 0-1,0-1 0,-1 1 0,1 0 1,0 0-1,1 0 0,-1 0 1,0-1-1,0 1 0,1-1 0,-1 1 1,1-1-1,-1 1 0,1-1 1,0 1-7,12-2 13,0 1 0,-1-2 0,1 0 1,-1-1-1,0 0 0,1-1 0,-1 0 1,0-1-1,0 0 0,-1-1 1,1-1-1,-1 0 0,4-4-13,-3 4 2,257-107-7,-271 113 6,1 1-1,-1 0 1,1 0-1,-1 0 1,1 0-1,0 0 1,-1 0-1,1 0 1,0 0-1,0 0 1,0 0 0,-1 0-1,1 0 1,0 0-1,1 0 1,-1 0-1,0 0 1,0 0-1,0 0 1,0 0 0,1 0-1,-1 0 1,1-1-1,-1 1 1,0 0-1,1 0 1,-1 0-1,1 0 1,0-1 0,-1 1-1,1 0 1,0 0-1,-1-1 1,1 1-1,0 0 1,0-1-1,0 1 1,0-1-1,-1 1 1,1-1 0,0 0-1,0 1 1,0-1-1,0 0 1,0 0-1,0 1 1,0-1-1,0 0 1,0 0 0,0 0-1,0 0 1,0 0-1,0 0 1,0-1-1,0 1 1,0 0-1,0 0 1,0-1-1,0 1 1,0-1 0,0 1-1,-1-1 1,2 0-1,-73 89 49,71-87-47,-1-1 1,1 1-1,-1-1 0,1 1 1,0-1-1,-1 1 1,1 0-1,0-1 0,0 1 1,-1 0-1,1-1 0,0 1 1,0 0-1,0-1 1,0 1-1,0 0 0,-1-1 1,2 1-1,-1 0 0,0-1 1,0 1-1,0 0 1,0-1-1,0 1 0,0 0 1,1-1-1,-1 1 0,0 0 1,1-1-1,-1 1 1,0 0-1,1-1 0,-1 1 1,1-1-1,-1 1 0,1-1 1,-1 1-1,1-1 0,-1 1 1,1-1-1,-1 0 1,1 1-1,0-1 0,-1 0 1,1 0-1,-1 1 0,1-1 1,0 0-1,-1 0 1,1 0-1,0 0 0,0 0 1,-1 1-1,1-2 0,0 1 1,-1 0-1,1 0 1,0 0-1,-1 0 0,1 0 1,0 0-1,-1-1 0,1 1 1,0 0-1,-1-1 0,1 1-1,49-10 73,-16-3-73,-2-1 1,1-1 0,-2-2 0,0-2 0,-1 0-1,16-15-1,-8 12-6,-38 24 7,1 0 1,-1 0-1,1 0 1,-1 0-1,0 0 1,0 1-1,1-1 1,-2 0-1,1 0 1,0 0-1,0 0 1,-1 1-1,1-1 1,-1 0-1,0 0 1,1 0-1,-1 0 1,0 0-1,0 0 1,0-1-1,-1 1 1,0 2-2,1-2 4,0-1-3,0 1 6,-1 0 0,1 0-1,-1 0 1,1-1 0,0 2-1,0-1 1,0 0 0,0 0 0,0 0-1,0 0 1,1 1 0,-1-1-1,1 0 1,0 0 0,-1 1 0,1-1-1,0 0 1,0 1 0,1-1-1,-1 0 1,0 1 0,1-1 0,-1 0-1,1 0 1,0 1 0,0-1-1,0 0 1,0 0 0,0 0 0,0 0-1,1 0 1,-1 0 0,1 0-7,27-17-1999,-15 2 45</inkml:trace>
  <inkml:trace contextRef="#ctx0" brushRef="#br0" timeOffset="949.727">1639 470 28758,'16'-1'136,"0"-1"-1,0-1 1,0-1 0,0 0-1,-1-1 1,1-1-1,-1 0 1,-1-1 0,1-1-1,-1 0 1,0-1 0,-1-1-1,0 0 1,-1 0-1,0-1 1,5-6-136,-16 16 3,1-1-1,-1 1 1,1 0-1,-1-1 1,1 1-1,-1-1 1,0 1-1,0-1 1,0 1 0,0-1-1,0 0 1,0 0-1,0 1 1,-1-1-1,1 0 1,0 0-1,-1 0 1,0 0 0,1 0-1,-1 0 1,0 0-1,0 0 1,0 0-1,0 0 1,-1 0 0,1 0-1,0 0 1,-1 0-1,1 1 1,-1-1-1,0 0 1,0 0-1,0 0 1,0 1 0,0-1-1,0 0 1,0 1-1,0-1 1,-1 1-1,1-1 1,0 1-1,-1 0 1,1-1 0,-1 1-1,0 0 1,1 0-1,-1 0 1,0 0-1,0 1 1,-2-2-3,-4 2-1,-1 0 1,0 0-1,1 0 1,-1 1-1,1 0 1,-1 1-1,1 0 1,-1 0-1,1 1 1,0 0-1,0 0 1,0 1-1,1 0 1,-1 1-1,1 0 1,0 0-1,0 0 1,0 1-1,1 0 1,0 0-1,0 0 1,1 1-1,0 0 1,-3 5 0,-1-4 9,1 0-1,0 1 1,1 0-1,0 0 1,0 0 0,1 1-1,0 0 1,1 1 0,0-1-1,0 1 1,1 0-1,1 0 1,-1 3-9,5-11 1,1-1-1,-1 1 1,1 0-1,-1-1 1,1 0-1,0 1 1,0-1 0,0 0-1,0 0 1,1 0-1,-1 0 1,0 0-1,1 0 1,-1-1-1,1 1 1,0-1 0,-1 0-1,1 0 1,0 0-1,0 0 1,0 0-1,0-1 1,0 1 0,0-1-1,0 0 1,0 0-1,0 0 1,0 0-1,0 0 1,0-1 0,0 1-1,0-1 1,2-1-1,12 1-252,0-2 0,0 0 0,-1-1 1,1-1-1,-1-1 0,0 0 0,0-1 1,0 0-1,-1-2 0,0 0 0,-1 0 0,0-1 1,-1-1-1,9-8 252,23-28-1132</inkml:trace>
  <inkml:trace contextRef="#ctx0" brushRef="#br0" timeOffset="1432.171">2029 418 27158,'0'2'47,"1"0"0,-1-1 0,1 1 0,-1-1 0,1 1 0,0-1-1,0 1 1,0-1 0,0 1 0,0-1 0,0 0 0,0 0 0,1 1 0,-1-1 0,0 0 0,1 0 0,-1 0 0,0 0 0,1-1 0,-1 1 0,1 0 0,0-1 0,-1 1 0,1-1 0,-1 1 0,1-1 0,0 0 0,0 1 0,-1-1-1,1 0 1,0 0 0,-1 0 0,1-1 0,0 1 0,-1 0 0,2-1-47,65-17 148,-53 12-145,0 0 0,-1-2 0,0 1 0,-1-2 0,0 0 0,0 0 0,-1-1 0,0-1 0,0 0 0,-2-1 0,1 0 0,-1 0 1,7-13-4,-17 16-44,-18 33 65,6 11 132,1 0 0,1 0 0,2 1-1,2 0 1,1 0 0,2 1 0,1-1 0,2 1 0,2-1 0,1 1 0,2-1 0,7 29-153,7 158-39,-18-218 50,0-1-1,0 1 1,-1 0 0,0-1-1,0 1 1,0 0-1,0 0 1,-1-1-1,0 1 1,0-1 0,0 1-1,0-1 1,-1 1-1,0-1 1,0 0 0,0 1-1,0-1 1,-1 0-1,1-1 1,-1 1-1,0 0 1,0-1 0,-1 0-1,1 1 1,-1-1-1,0-1 1,1 1-1,-1 0 1,0-1 0,-3 1-11,3-5 27,0 0 1,0 0 0,0-1-1,0 0 1,0 0 0,0 0 0,1 0-1,-1-1 1,1 1 0,0-1-1,0 0 1,1 1 0,-1-1-1,1-1 1,0 1 0,0 0 0,0-1-1,0 1 1,1-1 0,0 1-1,0-1 1,0 0 0,0-3-28,-1 3 15,-5-21-9,1 0 1,1-1-1,1 1 1,1-1-1,2 0 1,0 0-1,2 0 1,1 0-1,2-7-6,-3 24-3,1 0 0,0 0-1,1 0 1,0 1 0,0-1 0,1 1 0,1-1 0,-1 1-1,1 0 1,1 1 0,0-1 0,0 1 0,0 0-1,1 1 1,0 0 0,1 0 0,0 0 0,0 1 0,0 0-1,1 1 1,0 0 0,0 0 0,0 0 0,0 2-1,9-4 4,67-12-852,-41 11-223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10:50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406 23 12067,'-63'-22'11856,"-1"38"-8841,-48 65-2215,97-69-762,1 2 1,1 0-1,0 0 1,1 1-1,0 1 1,2 0-1,-1 1 1,2 0 0,0 0-1,2 1 1,0 0-1,0 0 1,2 1-1,0 0 1,1 0-1,0 11-38,-1 16 25,1 0-1,3 0 0,2 0 1,2 0-1,2 0 1,1 0-1,3-1 1,2 0-1,10 26-24,-14-53 3,0 0 0,1 0 0,1-1 0,1 0 0,0-1 1,1 0-1,1-1 0,0 0 0,1-1 0,13 11-3,-23-22 0,-1 0 0,1-1 1,0 0-1,0 0 0,0 0 1,0 0-1,0 0 1,1 0-1,-1-1 0,0 0 1,1 0-1,-1 0 0,1 0 1,-1 0-1,1 0 0,-1-1 1,1 0-1,0 0 0,-1 0 1,1 0-1,0-1 0,-1 1 1,1-1-1,-1 0 0,1 0 1,-1 0-1,1 0 0,-1-1 1,0 1-1,0-1 0,0 0 1,0 0-1,0 0 0,0-1 1,0 1-1,-1 0 0,1-1 1,-1 0-1,1 0 0,14-24 122,0-2 0,-2 0 0,-1 0 0,-1-2 0,-1 0 0,0-8-122,7-16 218,-6 21-112,13-31 12,-3-1 1,-3-1 0,-3-1 0,7-61-119,-23 116 2,0-1-1,-1 0 1,-1 0 0,0 1 0,-1-1-1,0 0 1,-1 1 0,0 0-1,-1-1 1,-1 1 0,0 1-1,-1-1 1,0 1 0,-1 0-1,-1 0 1,0 1 0,0 0-1,-1 0 1,-6-5-2,-70-57-641,67 73-57,4 10-274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11:05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1 236 15627,'0'0'3148,"4"2"-29,15 0-2891,0 0 1,0-1-1,0 0 1,0-2-1,0 0 1,0-1-1,0-1 1,0-1-1,-1-1 1,1 0-1,-1-2 0,6-3-228,-8 5 186,54-17 336,1 3 0,0 3 0,32-1-522,794-36 400,-758 44-395,1136-40 255,-795 52-281,-399-18-392,-81 12-303,-10 3 331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11:27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9 103 10506,'-7'-3'8193,"5"-3"-3954,23 4-998,26 13-2341,1 7-221,10-10-298,48-23-59,-55 3-222,20 5-94,0 2 0,1 3 0,12 5-6,114-4 15,32 9-4,33-3 27,-51-40-59,-188 31 21,0 1 0,1 1 1,-1 1-1,1 1 0,0 1 0,6 3 0,76 0-5,180-29 2,-104 12 46,-77 1 22,38-4-21,-44 24-2,-87-4-53,10-3-580,-30-8 1870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11:50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12 123 10274,'-4'16'3782,"-3"23"1220,18 14-2519,-8-52-2422,-1-1 1,1 0 0,0 1 0,-1-1 0,1 0 0,-1 0 0,1 0-1,0-1 1,-1 1 0,1 0 0,-1-1 0,1 0 0,-1 0 0,1 0-1,-1 0 1,0 0 0,0 0 0,1 0 0,-1-1 0,0 1 0,0-1-1,0 0 1,0 1 0,0-1 0,1-2-62,11-5 243,12-4-77,1 2 0,1 1 0,0 1 0,0 2 0,1 1 0,24-3-166,-12 2 121,52-10 13,1 4 1,0 4 0,29 3-135,-33 7 17,-32 2-16,0-3-1,-1-2 1,1-3 0,-1-3 0,0-2 0,3-3-1,-26 3 7,1 2 1,0 2-1,1 0 0,0 3 0,-1 1 0,1 2 0,0 1 1,20 4-8,21 5 31,-52-5-22,1-1-1,1-1 1,-1-1-1,0-1 1,0-2-1,1 0 1,-1-2-1,0-1 1,24-7-9,-31 5 95,0 1-1,0 0 1,1 1 0,-1 2 0,1-1 0,0 2 0,0 1 0,4 1-95,-17-1 37,-6 0-29,-1 0 395,0 0 1869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4:43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62 4676,'-70'-3'-74,"41"-3"5385,52 5-5123,0 1 0,1 0 0,30 6-1,14 0 546,315-16 697,-82-1-612,-297 11-794,78 2 533,-1-4 0,1-4 0,117-23 1,-198 26 2468,-10 1-2581,-16 0-1333,-37 11-4231,23-8 405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12:05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37 114 9850,'-25'0'1916,"13"0"2179,25-9-204,19-6-3164,-27 12-157,6 3 477,-1 7-837,105 38 576,-88-42-724,1-2 1,0-1 0,-1-2-1,1 0 1,-1-2 0,1-1 0,15-6-63,109-13 167,349 3 148,76-46 24,-508 62-302,1 3 0,-1 3 0,0 4 1,21 4-38,-37-3-28,200 19 82,-115-11-370,-124-15-394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12:10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5 4289,'-6'3'1064,"-17"6"383,16-7 2425,0-1 3747,10 2-7346,11 9-34,0-1 0,0 0-1,1-1 1,1 0 0,0-1 0,0-1 0,1-1 0,0 0-1,0-1 1,1-1 0,16 3-239,206 20 76,-199-25 10,242 17 1190,1-13 0,121-18-1276,250-69 627,-547 65-652,194-39-741,-227 29-658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12:28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487 81 17044,'-3'-4'324,"0"-1"0,0 0 0,1 0 1,-1 0-1,1 0 0,0 0 0,1 0 1,-1-1-1,1 1 0,0-1 0,1 1 1,-1-1-1,1 1 0,0-3-324,-8 13 1199,4 1-1164,1 0-1,0 1 1,0-1-1,0 0 1,0 1-1,1 0 0,0-1 1,1 1-1,0 0 1,0 0-1,0 0 1,1 0-1,0 5-34,8 189 39,-53 527 1300,54 45-554,4-528-688,-11 0-1,-10 0 0,-12-1 1,-40 186-97,22-284 248,-7-1 0,-44 94-248,-2 5 431,77-206-410,2 0 0,1 1 0,3 0 0,1 0 0,1 1 1,3 0-1,1 0 0,2 0 0,1 0 0,3 0 0,1-1 0,2 1 0,7 22-21,69 114-328,-81-167 256,-1-6-6,-1 1 0,1-1 0,0 1 0,0 0 0,1-1-1,-1 0 1,1 1 0,-1-1 0,1 0 0,0 0 0,0 0 0,1 0-1,-1 0 1,0 0 0,1-1 0,0 1 0,0-1 0,0 0-1,0 0 1,3 2 78,14-2-908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12:18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1357 1634 17996,'170'-17'4612,"218"-71"-4691,-222 44 52,2 6 0,2 8 0,0 8 0,23 5 27,675-39 69,-630 38-43,0 10 0,0 11-1,109 20-25,22 19 8,232 17-150,-454-53 378</inkml:trace>
  <inkml:trace contextRef="#ctx0" brushRef="#br0" timeOffset="3732.303">18427 29 19292,'-66'-11'239,"-1"2"-1,-1 3 1,1 4-1,-1 2 1,1 3-1,0 3 1,0 3-1,0 3 1,1 3-1,1 3 1,1 2-1,-48 23-238,33-4-117,2 4 0,2 2 1,2 4-1,2 3 0,-26 27 117,-116 91-435,-112 100 19,290-236 469,2 1 0,1 1-1,2 2 1,2 1 0,1 1 0,2 1-1,2 2 1,2 0 0,2 1-1,1 1 1,-1 13-53,15-43 15,0 0 0,1 0 0,1 0 0,1 1 0,0-1 0,0 0 0,2 1 0,0-1 0,1 1 0,0-1 0,1 0 0,1 0 0,0 0 0,1-1 0,1 0 0,0 1 0,1-2 0,1 1 0,0-1 0,0 0 0,1-1 0,1 0 0,0 0 0,8 5-15,2 0 59,1-1 0,1 0 0,0-2-1,1-1 1,0-1 0,1-1 0,1-1 0,0-1-1,0-1 1,0-1 0,5 0-59,47 7 168,1-3-1,1-4 1,10-2-168,94-5 79,-1-8-1,0-7 1,0-9 0,-2-7-1,-2-9 1,-2-7 0,-1-7-1,77-41-78,-136 51 22,103-41 428,53-37-450,-227 101 122,0-3-1,-2-1 0,-1-3 0,-1-1 0,-1-2 0,-2-1 0,-2-2 0,0-2 0,-3-1 0,-1-2 0,-1-1 0,-3-1 0,-1-2 0,9-22-121,-30 53-22,-1 0 0,-1 0-1,0-1 1,-1 1-1,0-1 1,0 0-1,-2 0 1,1 0-1,-2 0 1,0 0-1,0 0 1,-1 0-1,-1 0 1,0 0 0,-1 1-1,0-1 1,-1 0-1,-1 1 1,0 0-1,0 0 1,-1 1-1,-1-1 1,0 1-1,0 1 1,-1-1-1,0 1 1,-1 1 0,0-1-1,-1 1 1,0 1-1,0 0 1,-10-5 22,-128-61-914</inkml:trace>
  <inkml:trace contextRef="#ctx0" brushRef="#br0" timeOffset="1959.53">11274 1439 10506,'-107'-44'8374,"22"9"-4773,114 33-2352,534-21-1142,-344 5-274,1 9 1,0 10-1,50 14 167,-172-6-264,1 0-372</inkml:trace>
  <inkml:trace contextRef="#ctx0" brushRef="#br0" timeOffset="2891.866">15210 237 19236,'-50'-35'1614,"28"18"-1527,-1 1 0,0 1 0,-1 0 0,-1 2 0,0 1 0,0 1 0,-2 1 0,1 1 0,-3 1-87,-20 3-619,0 1 1,-1 3 0,1 2 0,0 2-1,0 3 1,0 1 0,1 2-1,0 3 1,1 2 0,0 1 618,-14 6 459,1 2 0,1 3 0,1 2 0,2 3 0,1 2 1,2 3-1,1 2 0,2 2 0,1 2 0,3 2 0,1 2 0,-4 11-459,-27 38 97,4 3-1,5 3 0,4 2 1,-23 58-97,72-134 9,1 1 1,2 0 0,0 1 0,2 0-1,1 1 1,1-1 0,2 1-1,1 1 1,1-1 0,2 20-10,5-25 29,1-1 0,1 0-1,1 0 1,1 0 0,1-1 0,2 0 0,0-1 0,1 0-1,1-1 1,1 0 0,1-1 0,0-1 0,2 0 0,0-1-1,1-1 1,14 10-29,-14-14 25,0-2 1,0 0-1,1 0 0,1-2 0,0 0 0,0-2 0,0 0 0,1-1 0,0-1 1,0-1-1,0-1 0,1-1 0,-1-1 0,19-1-25,11-2 96,0-3-1,0-2 1,-1-2-1,0-3 1,31-11-96,38-21 123,-1-4 0,-3-6 0,-2-4 0,-2-6 0,6-10-123,-83 55 49,-1-2 1,-1-1 0,-1-2 0,-1-1 0,-1-1-1,-1-2 1,-1 0 0,-2-2 0,-1-1 0,-1-1-1,-2-1 1,16-34-50,-29 50-4,0 0-1,-2 0 0,0-1 1,-1-1-1,-1 1 1,-1 0-1,0-1 1,-2 0-1,0 0 0,-1 1 1,0-1-1,-2 0 1,0 1-1,-2-1 1,0 1-1,0-1 0,-2 2 1,0-1-1,-1 0 1,-1 1-1,-1 1 1,0-1-1,-1 1 0,-1 1 1,0 0-1,-2 1 1,1 0-1,-14-11 5,2 7-504,-2 1-1,0 2 1,-1 0 0,0 2-1,-1 1 1,-1 1 0,0 1-1,0 2 1,-1 1 0,0 1-1,-22-1 505,-88-6-7379</inkml:trace>
  <inkml:trace contextRef="#ctx0" brushRef="#br0" timeOffset="21127.402">0 2972 9850,'58'32'551,"2"-3"-1,0-2 1,2-4 0,1-1-1,1-4 1,0-3-1,1-2 1,0-3 0,1-3-1,31-2-550,-34 2 413,17 2-195,690 73 2382,393-23-2600,213-64 592,-18 8-878,393-10 374,-1074-23 735,462-86-823,-967 93 596,-39 7-148,0-6 0,-1-5 1,29-15-449,-57 10 64,-1-3 1,-2-6 0,-2-3 0,-2-5 0,40-30-65,-98 54-22,-22 16 76,-1-1 0,-1 0 1,1-1-1,-2 0 0,0-2 1,0 1-1,-1-2 0,-1 0 1,0 0-1,4-8-54,-11 6 43,0 0-1,-1-1 1,-1 0-1,0 0 1,-2 0 0,0 0-1,-1 0 1,0 0-1,-1 0 1,-1 0-1,-4-13-42,4 13 20,-4-20-40,2 0 0,1-1 0,2 1 0,1-1 0,3 1 0,0-1 0,3 1 0,1 0 0,1 1 0,11-25 20,118-261-60,-134 314 71,0 1 0,-1-1 0,1 0 0,-1 0 0,-1 0 0,0 0 0,0 0 0,0 0 0,-1 0 0,0 0 0,-1 0 0,0 0 0,0 0 0,-1 0 0,1 0 0,-2 0 0,1 1 0,-1-1 0,-1 1 0,1 0 0,-1-1 0,0 2 0,-1-1 0,0 0 0,0 1 0,0 0 0,-1 0 0,-1-1-11,-20-12 113,-2 2-1,0 0 0,-1 2 0,-1 1 1,0 1-1,-21-4-112,26 7 28,-185-58 48,-134-23-76,137 39-19,-34 4-119,-2 11 0,-2 11 0,-1 10 0,-27 11 138,263 5 0,-1061-51 212,-266-1-3,-1044 41-1401,429 28 1253,1756-20 243,0 9 0,1 9-1,-69 19-303,235-30 53,-1 2 0,1 1 0,1 2 0,0 1-1,0 1 1,1 1 0,0 2 0,1 1 0,1 1-1,-17 13-52,25-14 53,1 0 0,0 1 0,1 0 0,1 2 0,0 0 0,2 0 0,0 2 0,1-1 0,1 2 0,0-1 0,2 2 0,0-1 0,2 1 0,1 0 0,0 1 0,1-1 0,2 1 0,0 0 0,2 0 0,0 0 0,2 11-53,67 230-102,-41-177-106,15 62-1205,-6 2 0,8 104 1413,-33-165-225,50 275 176,-55-342 71,1 0 1,0 0 0,2-1-1,0 0 1,2-1 0,0 0-1,2 0 1,0-1 0,1-1-1,1 0 1,0-1 0,2-1-1,0-1 1,11 9-23,104 47 223,26-17 797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13:58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0 272 25886,'9'-6'50,"0"0"0,0 0 1,1 1-1,-1 0 1,1 1-1,0 0 1,1 0-1,-1 1 1,1 1-1,-1-1 0,1 2 1,0-1-51,35-8 404,152-35 1043,-124 16-1166,-50 19-232,1 0-1,0 2 1,0 0-1,1 2 0,0 1 1,0 1-1,8 0-48,194-6 32,166-7 182,-236 4 554,-162 4-1483,-15-24-628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18:40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1097 19628,'-84'70'5863,"71"-58"-5550,1 1-1,0 0 1,1 0-1,0 1 1,2 1-1,-1 0 1,2 0-1,-3 6-312,0 2 221,1 1 0,1-1 0,1 2 0,2-1 0,0 1 0,1 0 0,2 0-1,0 0 1,2 1 0,1-1 0,1 7-221,0-26 7,0 0 0,1 0-1,-1-1 1,2 1 0,-1-1-1,0 0 1,1 1 0,0-1-1,0 0 1,1 0 0,-1-1 0,1 1-1,0-1 1,0 0 0,1 0-1,-1 0 1,1 0 0,0-1-1,0 0 1,0 0 0,0 0 0,0-1-1,1 0 1,-1 0 0,1 0-1,0 0 1,-1-1 0,1 0-1,0 0 1,0-1 0,0 0 0,0 0-1,0 0 1,0-1 0,-1 1-1,1-1 1,0-1 0,0 1-1,-1-1 1,1 0 0,-1 0 0,3-2-7,-2 2 18,1-1 1,-1 0 0,0 0-1,0 0 1,-1-1 0,1 0 0,-1 0-1,1 0 1,-1-1 0,-1 0 0,1 0-1,-1 0 1,1 0 0,-1-1-1,-1 0 1,1 0 0,-1 0 0,0 0-1,-1 0 1,1-1 0,-1 1-1,-1-1 1,1 1 0,-1-1 0,0-5-19,-3 9 13,0 0 1,0 1-1,0-1 0,-1 1 1,0-1-1,1 1 1,-1 0-1,0 0 0,0 0 1,0 0-1,0 1 1,-1-1-1,1 1 1,0 0-1,-1 0 0,1 0 1,-1 0-1,1 1 1,-1-1-1,1 1 1,-1 0-1,1 0 0,-1 0 1,1 1-1,-1-1 1,1 1-1,-1 0 0,1 0 1,0 0-1,-1 0 1,-1 1-14,-1-1 4,1 0 0,-1 0 0,0 1 0,1-1 1,0 1-1,-1 0 0,1 1 0,0-1 0,0 1 0,0 0 1,1 0-1,-1 1 0,1 0 0,-1-1 0,1 1 0,0 1 1,1-1-1,-1 0 0,1 1 0,0 0 0,0 0 0,0 0 1,1 0-1,0 0-4,3-3-77,1-1-1,0 0 1,1 0 0,-1 0 0,0-1-1,0 1 1,0-1 0,0 1 0,1-1-1,-1 1 1,0-1 0,0 0 0,1 0 0,-1 0-1,0-1 1,0 1 0,1 0 0,-1-1-1,0 1 1,0-1 0,0 0 0,0 0-1,0 0 1,0 0 0,0 0 0,0 0 0,0-1 76,1 1-64,34-10 415</inkml:trace>
  <inkml:trace contextRef="#ctx0" brushRef="#br0" timeOffset="261.065">560 1608 28174,'0'0'1136,"0"0"25,0 0-409,0 2-440,0-1-152,0 1-192,0-1-184,0 1-744,0-2 1184</inkml:trace>
  <inkml:trace contextRef="#ctx0" brushRef="#br0" timeOffset="112733.141">828 1223 22701,'36'-76'7019,"-35"75"-6657,-1 1-163,-1 5-64,3 269 276,0-181-382,-1-93-72,-1 1 1,1-1-1,0 1 0,-1-1 0,1 0 1,0 0-1,0 1 0,0-1 1,-1 0-1,1 0 0,0 0 1,0 0-1,0 0 0,-1 0 0,1 0 1,0 0-1,0 0 0,0 0 1,-1-1-1,1 1 0,0 0 0,0 0 1,-1-1-1,1 1 0,0-1 1,-1 1-1,1-1 0,0 1 1,-1-1-1,1 1 0,-1-1 0,1 1 1,-1-1-1,1 1 0,-1-1 1,1 0-1,-1 1 0,1-1 1,-1 0-1,0 0 0,1 1 0,-1-1 1,0 0-1,0 0 0,0 0 1,0 1-1,0-1 0,0 0 1,0 0-1,0 0 0,0 1 0,0-1 1,0-1 42,6-20-2243</inkml:trace>
  <inkml:trace contextRef="#ctx0" brushRef="#br0" timeOffset="112984.458">774 1122 22813,'0'0'1304,"0"0"657,16 0-217,7-5-592,3 1-296,3-3-336,3-4-71,7-1-209,-2 0-48,2 2-128,-5-1-56,-9 1-24,-2 3-72,-8-1-184,-3 4-192,-7 2-537,-5 2-807</inkml:trace>
  <inkml:trace contextRef="#ctx0" brushRef="#br0" timeOffset="113246.883">944 1256 19220,'-6'18'2769,"1"-2"871,11-6-1855,9-1-401,7-7-472,4-2-368,2-8-223,0 1-121,-3-4-128,-2 4-32,-5 4-216,-5 0-225,-4 6-767,-3 3 224</inkml:trace>
  <inkml:trace contextRef="#ctx0" brushRef="#br0" timeOffset="113525.559">967 1559 23373,'3'11'1440,"8"-4"985,1-1-681,13-6-728,-3-3-359,5-4-361,1-5-96,-2 3-176,-4-2-152,-3 4-729,-4-4-3367</inkml:trace>
  <inkml:trace contextRef="#ctx0" brushRef="#br0" timeOffset="-42491.662">5138 13208 24413,'0'0'1007,"-1"4"172,2 9-986,0 1 0,0-1 0,1 1-1,1-1 1,0 0 0,1 0 0,0 0 0,1 0 0,1 0-193,10 33 179,-12-33-144,10 44 122,4-1-1,1-1 1,3 0-1,2-2 1,3 0-1,2-2 1,28 37-157,-55-85 19,0 0 1,0 1-1,1-1 1,-1 0-1,1-1 1,0 1-1,0 0 1,0-1-1,0 1 1,0-1-1,0 0 1,1 0-1,-1-1 1,1 1-1,-1-1 1,1 1-1,0-1 0,-1 0 1,1 0-1,0-1 1,0 1-1,0-1 1,0 0-1,0 0 1,1 0-20,68-64 375,-24-9-274,-3-2 1,-4-2 0,-3-2 0,-4-1-1,1-13-101,-16 45 20,65-148-737,-50 121-347</inkml:trace>
  <inkml:trace contextRef="#ctx0" brushRef="#br0" timeOffset="-277539.837">6234 4837 10754,'0'0'3146,"-2"0"8144,-8-3-7304,26-12-2539,79-36-1091,-92 51-345,-1 1-1,0 0 1,0-1 0,0 1 0,1 0 0,-1 0 0,0 0 0,0 0 0,0 1 0,-1-1 0,1 0 0,0 1 0,0 0 0,-1-1 0,1 1 0,-1 0 0,1 0-1,-1 0 1,0 0 0,0 0 0,0 0 0,0 0 0,0 0 0,0 0 0,0 0 0,-1 1 0,1-1 0,-1 0 0,0 0 0,0 1 0,0-1 0,0 0-1,0 1 1,0-1 0,0 0 0,-1 1 0,1-1 0,-1 0 0,0 0 0,1 0 0,-1 0 0,0 1 0,0-1 0,-1 0 0,1 0-11,-14 27 10,0-1 1,-2-1 0,0-1-1,-2 0 1,-1-2 0,-1 0-1,-1-1 1,-1-1-1,-2-1-10,20-16 5,0 0-1,0 0 1,0 0 0,0 0-1,0 0 1,1 1 0,0 0-1,0 0 1,1 0 0,0 1-1,0-1 1,0 1 0,0 2-5,16-2 162,220 20 29,-212-26-187,0-1 1,0-1-1,0-1 0,0-1 0,0 0 0,0-2 1,10-4-5,-23 7 5,-5 1-921,-3-1 1168</inkml:trace>
  <inkml:trace contextRef="#ctx0" brushRef="#br0" timeOffset="-256836.944">6945 4926 12643,'32'-33'7822,"-15"10"-6114,10-2-1304,0 1 0,1 2 0,1 1 0,1 1 0,1 2 0,1 1 0,0 1 0,1 2 1,12-2-405,-22 7-1,0 0 1,-1-1 0,0-2-1,0 0 1,-2-1 0,1-1-1,-2-1 1,0-1 0,0-1-1,-2 0 1,0-1 0,6-10 0,83-121 77,-72 96-56,3 2-1,1 2 0,3 1 0,21-16-20,-38 41-3,10-6 3,-2-1-1,-2-1 0,0-2 0,-2-1 1,11-21 0,0-15 48,-4-2 1,-3-1 0,-3-2-1,-3-1-48,-17 47 57,-1 0 0,-1 0 0,-2 0 0,-1-1 0,-1 0 0,-1 0 0,-2 0-1,-1 1 1,-1-1 0,-2 0 0,-1 0 0,-1 1 0,-2 0 0,0 1 0,-2-1 0,-2 2 0,0-1-1,-2 2 1,0 0 0,-2 0 0,-2 1-57,-215-278 104,201 266-60,-1 2 1,-2 2-1,-1 1 0,-2 2 1,0 1-1,-2 2 0,-2 2 0,0 2 1,-1 1-1,-20-5-44,-406-120 11,-195-56-13,529 158 0,-3 6 1,-1 5-1,-2 7 0,0 6 0,-32 4 2,-676-5-5,760 18-7,1 3 0,0 4 1,0 4-1,0 3 1,1 5-1,1 3 0,-23 11 12,-125 87-14,109-47 3,-38 5 2,-102 57-22,-13 38-8,242-147 37,1 1 1,1 1-1,1 2 0,1 2 0,2 1 0,1 1 0,1 1 1,-8 14 1,-159 217 2,112-148-39,6 3 0,-46 97 37,91-159-8,8-9-4,1 1 1,3 0 0,2 2 0,2 0 0,2 1 0,1 6 11,-5 34-4,4 1 0,4 1 0,4-1 0,4 2 0,4-1 0,4-1 0,12 56 4,-13-122-4,0 0 0,2 0-1,0-1 1,2 0 0,1-1 0,1 1 0,1-2 0,1 0 0,0 0 0,12 11 4,7 6 7,1-2 1,2-2 0,2-1 0,1-2 0,2-1 0,0-3 0,2-1-1,1-1 1,37 14-8,-56-29 10,0 0 0,1-1 0,0-2 0,0 0 0,1-2 0,0-1 0,0-1 0,0-1 0,1-1 0,-1-1 0,1-2 0,-1-1-1,0 0 1,0-2 0,0-2 0,0 0 0,0-1 0,-1-2 0,-1 0 0,1-2 0,-2 0 0,21-15-10,-20-2-523,-23 26-497,-1 2-700,0 0-1807</inkml:trace>
  <inkml:trace contextRef="#ctx0" brushRef="#br0" timeOffset="-256449.277">3230 4675 19636,'0'0'1669,"0"0"11,0 0-437,4 2-388,228 94 1540,-226-94-2381,-1 0-1,1 0 1,-1 0 0,0 0 0,0 1-1,0 0 1,0 0 0,0 0-1,0 1 1,-1 0 0,0 0 0,0 0-1,0 0 1,0 1 0,0-1 0,-1 1-1,0 0 1,0 0 0,0 0 0,-1 1-1,0-1 1,0 0 0,0 1-1,-1 0 1,1-1 0,-1 1 0,-1 0-1,1 0 1,-1-1 0,0 1 0,0 0-1,-1 0 1,1 0 0,-1-1-1,-1 1 1,1 0 0,-2 1-14,-14 21 19,-1-2 1,-1-1-1,-1 0 1,-1-1-1,-1-2 0,-2 0 1,0-1-1,-1-1 1,-16 9-20,-10 10 73,-47 47-372,77-64 1722</inkml:trace>
  <inkml:trace contextRef="#ctx0" brushRef="#br0" timeOffset="-254839.63">4098 4925 11835,'9'-17'7503,"5"1"-3420,38-21-2069,-35 26-1225,8-6-231,-3 1-310,1 1-1,1 1 1,0 0 0,0 2 0,2 1 0,2 1-248,-27 9 6,-1 1 0,1-1 0,-1 1 1,1-1-1,0 1 0,-1 0 0,1-1 1,0 1-1,-1 0 0,1 0 0,0-1 0,0 1 1,-1 0-1,1 0 0,0 0 0,0 0 1,-1 0-1,1 0 0,0 0 0,0 0 1,-1 0-1,1 1 0,0-1 0,-1 0 0,1 0 1,0 1-1,-1-1 0,1 0 0,0 1 1,-1-1-1,1 1 0,0-1 0,-1 1 0,1-1 1,-1 1-1,1-1 0,-1 1 0,1-1 1,-1 1-1,0 0 0,1-1 0,-1 1 1,0 0-1,1-1 0,-1 1 0,0 0 0,0-1 1,0 1-1,0 0 0,1 0 0,-1-1 1,0 1-1,0 0 0,0 0 0,-1-1 1,1 1-1,0 0 0,0-1 0,0 1 0,0 0 1,-1 0-1,1-1 0,0 1 0,-1 0 1,1-1-1,-1 1-6,-25 50 467,24-48-442,-18 24 210,-1-1 0,-1 0 0,-1-2 0,-1 0 0,-24 16-235,-96 106 389,142-144-397,0-1 0,0 1 0,0-1 0,0 1 0,1 0 0,-1-1 1,0 1-1,1 0 0,0 0 0,-1 0 0,1 1 0,0-1 0,0 0 0,0 0 0,0 1 0,0-1 0,1 0 1,-1 1-1,1-1 0,0 1 0,-1-1 0,1 1 0,0-1 0,0 1 0,1-1 0,-1 1 0,0-1 0,1 0 1,0 1-1,-1-1 0,1 0 0,0 1 0,0-1 0,0 0 0,1 0 0,-1 0 0,0 0 0,1 0 0,0 0 1,-1 0-1,1 0 0,0-1 0,0 1 0,0 0 8,16 1 2,0-1 0,1-1-1,-1 0 1,1-2 0,-1 0 0,0 0 0,1-2 0,-1-1-1,0 0 1,-1-1 0,1-1 0,-1 0 0,6-4-2,123-42-910,-107 42-882</inkml:trace>
  <inkml:trace contextRef="#ctx0" brushRef="#br0" timeOffset="-251156.43">6758 1540 12227,'-118'46'-3,"97"-7"429,17-24 5105,4-14-2477,0-1-1116,0 0-536,3-3-222,128-104 1679,-108 91-2759,1 0 1,-2-2-1,0-1 0,-1 0 1,-2-2-1,1 0 0,-2-1 0,-1-1 1,-1-1-1,1-4-100,47-143 111,-63 167-102,2 10-72,-24 120-162,-16 127 273,38-252-159,0 0 0,0 0 0,0 0 0,0-1 0,0 1 0,1 0 0,-1 0 0,0-1 0,0 1 1,1-1-1,-1 0 0,0 1 0,1-1 0,-1 0 0,1 0 0,-1 1 0,0-1 0,1 0 0,-1 0 0,1-1 0,-1 1 0,0 0 0,1 0 0,-1-1 0,0 1 0,1-1 0,-1 1 1,0-1-1,0 1 0,1-1 0,-1 0 0,0 0 0,0 0 0,0 0 0,0 1 0,0-1 0,0-1 0,0 1 0,0 0 0,-1 0 0,1 0 0,0 0 0,0 0 0,-1-1 0,1 1 1,-1-1 110,12-7-2068,24-22-4221,-10-6 3917,-14 19 2334,-11 17 30,-1 1-1,0 0 1,0-1 0,1 1-1,-1-1 1,0 1 0,1 0-1,-1-1 1,0 1 0,1 0-1,-1 0 1,1-1 0,-1 1-1,0 0 1,1 0 0,-1 0-1,1-1 1,-1 1 0,1 0 0,-1 0-1,1 0 1,-1 0 0,1 0-1,-1 0 1,0 0 0,1 0-1,-1 0 1,1 0 0,-1 0-1,1 0 1,-1 1 0,1-1-1,-1 0 1,1 0 0,-1 0-1,0 0 1,1 1 0,-1-1-1,0 0 1,1 1 0,-1-1 0,1 0-1,-1 1 1,0-1 0,0 0-1,1 1 1,-1-1 0,0 0-1,0 1 1,1-1 0,-1 1-1,0-1 1,0 1 0,0-1-1,0 1 1,0-1 0,1 0-1,-1 1 1,0-1 0,0 1-1,0-1 1,0 1 0,0-1-1,-1 1 1,1-1 0,0 1 0,0-1-1,0 1 1,0-1 0,0 0 8,8 49-197,-7-39 92,-2-7 93,1-1 0,0 1 0,0 0 0,0 0 0,1 0 0,-1-1 0,1 1 0,-1 0 0,1-1 0,0 1 1,0 0-1,0-1 0,0 1 0,1-1 0,-1 0 0,1 1 0,0-1 0,-1 0 0,1 0 0,0 0 0,0 0 0,0 0 0,0 0 0,1-1 1,-1 1-1,0-1 0,1 1 0,-1-1 0,1 0 0,-1 0 0,1 0 0,0 0 0,-1-1 0,1 1 0,0-1 0,2 1 12,0-1-854,-3 1 3380,-2 1 13421,-1-1-13500,1-1-4393,1 0-3378,-1 0 3267,1-1-336,3-5-3736,-1-2 5922,53-116-464,107-222-228,-133 272 684,-33 62 160,3 12 55,-32-7 20,15 4-28,1-1 0,0 0 1,0-1-1,0 0 0,0-1 0,1-1 0,0-1 0,-1-1 8,-41-28 236,45 28 512,-1 1 1,0 1 0,-1 0-1,1 1 1,-1 1-1,-1 0 1,1 1 0,-1 0-1,0 1 1,1 1 0,-6-1-749,-61 19 1046,48 0-886,1 3 0,2 0 1,0 2-1,1 1 1,1 2-1,1 1 0,1 0 1,1 2-1,1 1 1,2 1-1,1 1 0,1 1 1,2 1-1,1 0 0,2 1 1,1 1-1,1 0 1,2 1-1,-3 23-160,9-44 6,1 1 0,1 0 0,0 0 1,1 0-1,1 1 0,0-1 0,1 0 0,1 0 0,0 1 0,1-1 1,0 0-1,2 0 0,0 0 0,0-1 0,1 1 0,1-1 0,1 0 1,0-1-1,0 1 0,2-1 0,-1-1 0,2 0 0,0 0 0,0 0 1,1-2-1,0 1 0,1-1 0,4 2-6,-7-7 3,0-1 1,1 0-1,-1 0 0,1-1 1,0 0-1,0-1 0,0 0 1,0-1-1,1 0 1,-1 0-1,0-1 0,0-1 1,1 0-1,-1 0 0,0-1 1,0 0-1,0 0 0,0-1 1,-1-1-1,1 0 0,5-3-3,21-12 39,-1-2-1,-1-1 1,0-2-1,26-25-38,-14 11 43,242-189 882,-273 214-856,-1-2-1,0 1 0,-1-2 1,-1 0-1,0 0 0,-1-1 0,-1 0 1,-1-1-1,4-12-68,-9 21 19,0-1-1,-2 1 1,1-1 0,-1 0 0,0 0-1,-1 0 1,0 1 0,-1-1 0,0 0-1,-1 0 1,0 0 0,0 0 0,-1 0-1,0 0 1,-1 0 0,0 1 0,-1 0-1,0-1 1,0 1 0,-2-1-19,1 1 26,-2 0 0,1 0 0,-1 1 0,0 0 0,-1 0 0,0 1 0,0 0 0,-1 1 0,0-1 0,0 1 0,0 1 0,-1 0 1,0 1-1,0-1 0,0 2 0,0-1 0,-1 2 0,1-1 0,-1 1 0,-7 0-26,-99 6-820,8 30-3746,106-33 1757</inkml:trace>
  <inkml:trace contextRef="#ctx0" brushRef="#br0" timeOffset="-236576.583">6184 6084 7970,'-11'-2'12,"28"-11"0,15-6-16,-24 14-15,-8 5 7,-5 17 20,-54 37 88,47-49 1374,1 1 0,0 0 0,0 0 0,1 1 0,0 1 0,0 0 0,1 0 0,0 1 0,0 0 0,-3 5-1470,-19 41 2249,12 15 902,19-69-3128,0-1 0,0 1 0,1 0 0,-1 0-1,0-1 1,1 1 0,-1 0 0,1-1 0,-1 1-1,1 0 1,-1-1 0,1 1 0,0-1 0,-1 1 0,1-1-1,-1 1 1,1-1 0,0 1 0,0-1 0,-1 0-1,1 1 1,0-1 0,0 0 0,-1 0 0,1 1-1,0-1 1,0 0 0,0 0 0,-1 0 0,1 0 0,0 0-1,0 0 1,0 0 0,0 0 0,-1-1 0,1 1-1,0 0 1,0 0 0,-1-1 0,1 1 0,0 0-1,0-1 1,-1 1 0,1-1 0,0 1 0,-1-1 0,1 1-1,-1-1 1,1 0 0,-1 1 0,1-1 0,-1 1-1,1-1 1,-1 0 0,1 0 0,-1 1 0,0-1-23,95-119 370,-55 68-236,-3-2 0,-2-1-1,-2-2 1,-3-1-1,-2-2 1,2-14-134,-3-1 51,-27 140-36,-5-44-13,1 8 4,-5 19-1,1 0 0,3 1 0,2 0 0,2-1 0,2 1 0,2 0 0,3-1 1,2 7-6,10-11 45,-15-50-270,8-24-1175,-3-7-3907,-4 7-705</inkml:trace>
  <inkml:trace contextRef="#ctx0" brushRef="#br0" timeOffset="-220407.16">7167 6069 792,'5'4'2096,"11"1"9324,-16-5-5528,-1-1-2457,4-9-3596,32-34 363,50-2-46,-41 23 51,0-1 0,-2-3 0,0-1 0,30-29-207,51-71 234,46-40 37,-7 55-151,-110 80-105,-1-3-1,-1-2 1,-2-2 0,18-22-15,245-271-115,-243 275 107,-2 2 11,-2-2-1,-3-3 0,38-50-2,-11-9-16,117-136 21,-136 188-11,-3-3 0,-3-2 0,-4-4 0,3-10 6,-29 34-15,19-33-9,5 2 1,65-74 23,215-215 6,-275 294 9,38-47-54,86-82 39,-62 86 21,5 6 0,66-40-21,-104 95-15,4 4 1,81-35 14,78-46 13,-154 85 10,2 4 0,1 4 1,3 5-1,6 4-23,-103 33 0,29-11-1,66-22-16,2 5 0,35-4 17,49 4-1,1 8 1,1 8-1,13 9 1,557 7 20,-726 0-19,167 2-6,-1 8 0,-1 10 0,20 12 5,745 134 423,-906-156-391,0 3 1,-1 3-1,-1 2 1,52 26-33,194 77 54,-282-117-47,-1 1 1,1 1-1,-1 1 0,-1 1 0,1 1 1,-2 0-1,1 2 0,-2 0 0,1 2 1,-2-1-1,0 2 0,0 1 0,-2 0 1,0 1-8,16 28 50,-2 1 1,-1 2 0,-4 1-1,-1 1 1,-2 1 0,-3 1-1,-2 0 1,3 21-51,41 166 231,-19 24-129,84 236 616,16 123-326,-118-531-257,4-2 0,4-1 0,31 59-135,6 66 136,-65-204-134,1-1 0,0 0 0,0 1 0,0-2-1,1 1 1,1 0 0,-1-1 0,1 0 0,0 0-1,1-1 1,-1 0 0,1 0 0,1 0 0,-1-1-1,1 0 1,0 0 0,0-1 0,0 0 0,7 2-2,8 2 49,0-1 1,1-1 0,0 0 0,0-2 0,0-1 0,24 0-50,-28-2 62,1-1 1,0-1-1,0-1 1,0-1-1,-1-1 1,0 0-1,20-8-62,-4 3 107,-34 24-27,3 29-1218,-5-42 1273</inkml:trace>
  <inkml:trace contextRef="#ctx0" brushRef="#br0" timeOffset="-219944.678">18280 4706 23933,'0'0'1450,"0"0"397,0 0-438,0 0-534,0 0-396,0 0-227,0 0-88,5 2-65,10 4-69,0-2-1,0 0 1,0-1 0,1 0 0,0-1-1,-1-1 1,14 0-30,-12-1 6,0 0-1,0 2 1,-1 0 0,1 1-1,0 1 1,-1 0 0,14 7-6,-27-10 2,-1 0 0,1 0 0,-1 1-1,0-1 1,0 1 0,0-1 0,0 1 0,0 0 0,0 0 0,0 0-1,0 0 1,-1 0 0,1 0 0,-1 1 0,0-1 0,0 0 0,1 1 0,-1-1-1,-1 1 1,1-1 0,0 1 0,-1 0 0,1-1 0,-1 1 0,0 0 0,0-1-1,0 1 1,0 0 0,0-1 0,-1 1 0,1-1 0,-1 1 0,0 0 0,0-1-1,0 2-1,-47 86 75,46-86-74,-43 57 53,-3-2 0,-3-2-1,-24 19-53,31-31 31,10 1-952,34-46 1352</inkml:trace>
  <inkml:trace contextRef="#ctx0" brushRef="#br0" timeOffset="-219418.39">18954 5295 21044,'6'1'5502,"24"-26"-4643,57-77 96,-4-3 0,-5-4 0,-2-9-955,-27 31 510,-47 83-325,-2 4-37,-13 26 66,0 12-171,1 1 0,3 0 0,1 1 0,2 0 0,1 0 0,3 0 0,1 0 0,3 30-43,19 48 22,7-102-734,-18-22-119</inkml:trace>
  <inkml:trace contextRef="#ctx0" brushRef="#br0" timeOffset="-218220.406">14330 774 22245,'117'-104'5905,"-98"93"-5695,1 0 0,0 1 0,0 1 0,1 1 0,1 1 0,-1 0 0,1 2 0,0 1 0,7-1-210,-28 4 6,0 1 0,0-1 0,1 0 0,-1 0 1,1 1-1,-1-1 0,0 0 0,1 1 0,-1 0 1,1-1-1,-1 1 0,1 0 0,-1 0 0,1 0 0,0 0 1,-1 0-1,1 0 0,-1 0 0,1 0 0,-1 1 1,1-1-1,-1 0 0,1 1 0,-1 0 0,0-1 1,1 1-1,-1 0 0,0 0 0,1-1 0,-1 1 0,0 0 1,0 0-1,0 1 0,0-1 0,0 0 0,0 0 1,0 0-1,0 1 0,0-1 0,-1 0 0,1 1 0,0-1 1,-1 1-1,1-1 0,-1 1 0,0-1 0,1 1 1,-1-1-1,0 1 0,0-1 0,0 1 0,0-1 0,0 1 1,0-1-1,-1 2-6,-15 24 61,-1-1 0,-2 0 0,-1-1 0,0-2 0,-2 0 0,-1-1 0,-10 8-61,9-9 92,-27 50 216,50-69-304,0-1 0,0 1 0,1 0 0,-1 0 0,0-1 0,1 1 0,-1 0 0,1 0 0,-1 0 0,1 0 0,0 0 0,0 0 0,0-1 0,0 1 0,0 0 0,1 0 0,-1 0 0,0 0 0,1 0 0,-1 0 0,1-1 0,0 1 0,0 0 0,-1 0 0,1-1 0,0 1 0,1-1 0,-1 1 0,0-1 0,0 1 0,1-1 0,-1 0 0,1 1 0,-1-1 0,1 0 0,-1 0 0,1 0 0,0 0 0,-1 0 0,1-1 0,0 1 0,0 0 0,0-1-4,9 2-27,0-1 0,0-1 0,0 1 0,-1-2 0,1 0 0,0 0 0,-1-1 0,1 0 1,-1 0-1,1-2 0,6-2 27,2 0-212,38-11-581</inkml:trace>
  <inkml:trace contextRef="#ctx0" brushRef="#br0" timeOffset="-217974.748">14874 942 26518,'-7'21'1160,"2"-5"136,4-5-440,4-9-488,7-4-168,5-13-304,3-5-368,0-6-752</inkml:trace>
  <inkml:trace contextRef="#ctx0" brushRef="#br0" timeOffset="-217494.141">14458 152 19188,'-16'2'300,"0"0"-1,0 0 1,1 2-1,-1 0 1,1 1-1,0 0 1,0 1-1,0 1 1,1 1-1,0 0 1,1 0-1,0 1 1,0 1 0,1 1-1,-2 1-299,-16 27 242,2 2-1,1 0 1,2 2-1,2 1 1,2 1-1,2 1 1,2 1-1,-3 18-241,14-49 33,0 1 0,2 1 0,0-1 0,1 1 0,0-1 0,2 1 0,0 0 0,1 0 0,1 0-1,0 0 1,2 0 0,0-1 0,0 1 0,2-1 0,0 0 0,2 0 0,-1-1 0,2 1-33,6 9 7,1 0 1,2-1-1,0-1 1,1-1-1,2 0 1,0-1-1,1-2 1,2 0 0,0-1-1,1-1 1,0-1-1,2-1-7,1-2 12,1-1 0,0-1 0,0-2 0,2 0-1,-1-2 1,1-2 0,0 0 0,0-2 0,1-2-1,-1 0 1,1-2 0,0-1 0,-1-2 0,7-2-12,-11-4 138,0-2 1,-1-1-1,-1-1 1,0-1 0,0-1-1,-2-1 1,0-1 0,-1-1-1,0-1 1,-2 0-1,0-2 1,-1 0 0,13-23-139,-3 12 237,-1 4-110,-1-1 0,-2-2 1,0 0-1,-2-1 0,-2-1 1,-1-1-1,-2-1 0,-1-1 1,-1 0-1,-2-1 0,-2 0 1,-2-1-1,-1 0 0,-2-1 1,-1 1-1,-2-1 0,-2-17-127,-4 34 8,-1 0 1,-1 0-1,-1 1 0,-1 0 0,-1 0 0,-1 1 1,0 0-1,-1 1 0,-2 0 0,0 0 0,-1 1 1,0 1-1,-2 0 0,0 1 0,0 0 0,-2 2 1,0 0-1,-1 0 0,0 2 0,-1 0-8,9 5-55,1 1 0,-1 1 0,0 0 0,0 0 0,0 1 0,-1 0 0,0 1 0,1 0 0,-1 1 0,0 0 0,-1 1 0,1 0-1,0 1 1,0 0 0,0 0 0,0 1 0,0 1 0,0 0 0,0 1 0,0 0 0,-9 4 55,-53 35-1119,3 8-397</inkml:trace>
  <inkml:trace contextRef="#ctx0" brushRef="#br0" timeOffset="-205484.798">6139 7083 20324,'-2'1'-228,"-1"-12"8031,3 7-7675,1-1 0,0 0 0,1 0 0,-1 1 0,1-1 0,0 1 0,0-1 0,0 1 0,0 0 0,1 0 0,0 0 0,0 0 0,0 1 0,0-1-1,1 1 1,2-3-128,-2 2 27,-1 0-1,1 0 0,0 1 0,1-1 1,-1 1-1,0 0 0,1 1 1,0-1-1,-1 1 0,1 0 0,0 0 1,0 0-1,0 1 0,1 0 0,-1 0 1,0 0-1,0 0 0,1 1 1,-1 0-1,0 0 0,1 0 0,-1 1 1,0 0-1,1 0 0,-1 0 0,0 1 1,0 0-1,0 0 0,0 0 0,-1 0 1,1 1-1,0-1 0,3 5-26,-3-2 1,0 1 1,-1 0-1,0 0 0,0 1 0,0-1 1,-1 1-1,0 0 0,0 0 0,-1 0 1,0 0-1,0 1 0,-1-1 0,1 0 0,-2 1 1,1-1-1,-1 1 0,0-1 0,-1 1 1,0-1-1,0 1 0,0-1 0,-1 0 0,0 0 1,-1 0-1,1 0 0,-1 0 0,-3 4-1,-8 17 9,-2 0-1,0-1 0,-2-1 1,-1-1-1,-21 23-8,-28 22 27,46-50-19,2 1 0,0 1 0,1 1 1,1 0-1,-7 14-8,25-36 0,-1 0 1,1 0-1,-1 0 1,1 0-1,-1 0 0,1 0 1,0 1-1,0-1 1,-1 0-1,1 0 1,0 0-1,0 0 0,0 0 1,0 0-1,1 0 1,-1 1-1,0-1 1,0 0-1,1 0 0,-1 0 1,0 0-1,1 0 1,-1 0-1,1 0 0,-1 0 1,1 0-1,0 0 1,-1-1-1,1 1 1,0 0-1,0 0 0,0 0 1,-1-1-1,1 1 1,0 0-1,0-1 1,0 1-1,0-1 0,0 1 1,0-1-1,0 0 1,0 1-1,1-1 1,-1 0-1,0 0 0,0 0 1,0 1-1,1-1 0,59 5 33,36-13 74,57 3-98,-135 7-870,-18-2-229</inkml:trace>
  <inkml:trace contextRef="#ctx0" brushRef="#br0" timeOffset="-188738.252">6997 7373 16516,'0'0'1775,"0"0"46,13-1 2430,199-77-1912,-161 60-2292,1 3-41,-1-3 0,-1-2 0,0-2 1,-2-2-1,-1-3 0,-1-1 0,-1-3-6,243-182 46,-225 169-40,-2-2 0,-2-3 0,-1-2 0,-4-3 0,-1-2 0,8-17-6,14-25 2,-37 47 4,1 1 1,3 3-1,31-28-6,249-185 0,-55 19 430,111 13-155,-325 198-270,32-9 120,1 3 0,2 4 1,1 4-1,1 4 0,43-4-125,-22 2 134,75-13 8,-109 26 1,0-3-1,-1-4 0,-1-3 1,67-31-143,49-52 747,-190 105-737,0 0 0,1 0 0,-1 0 0,0 1 0,0-1 0,0 1 0,0-1 0,0 1 0,1-1 0,-1 1 0,0-1 1,1 1-1,-1 0 0,0 0 0,0 0 0,1 0 0,-1 0 0,0 0 0,1 0 0,-1 0 0,0 1 0,1-1 0,-1 0 0,0 1 0,0-1 0,0 1 0,1-1 1,-1 1-1,0 0 0,0-1 0,0 1 0,0 0 0,0 0 0,0 0 0,0 0 0,0 0 0,0 0 0,-1 0 0,1 0 0,0 0 0,-1 0 0,1 0 1,-1 1-1,1-1 0,-1 0 0,1 0 0,-1 1 0,0-1 0,0 0 0,1 0 0,-1 1 0,0-1 0,0 0 0,0 1 0,-1-1 0,1 0 0,0 1 1,0-1-1,-1 0 0,1 0 0,-1 1 0,0 0-10,1 0-157,-4 2 181,-7-7-3615,-22-10-320</inkml:trace>
  <inkml:trace contextRef="#ctx0" brushRef="#br0" timeOffset="-188349.973">11206 4702 19404,'0'0'1614,"0"9"4198,1-7-5730,0 0 1,0 0 0,0 0-1,1 0 1,-1 0 0,0-1 0,1 1-1,0 0 1,-1-1 0,1 1-1,0 0 1,0-1 0,-1 0-1,1 0 1,0 1 0,1-1-1,-1 0 1,0-1 0,0 1-1,0 0 1,0-1 0,1 1-1,-1-1 1,0 1 0,1-1 0,-1 0-1,0 0 1,1 0 0,0-1-83,41 6 453,-23-5-390,0 1-1,1 2 0,-1 0 1,0 1-1,-1 1 0,1 1 1,-1 1-1,0 0 0,0 2 1,-1 0-1,0 1 0,2 4-62,-17-11 7,-1 0 0,0 0 0,0 1 0,0-1 0,0 1 0,0 0 0,-1 0 0,0 0 0,0 0-1,0 0 1,0 0 0,0 1 0,-1-1 0,0 1 0,0-1 0,0 1 0,-1-1 0,1 1 0,-1 0 0,0-1 0,-1 1 0,1-1 0,-1 1-1,0 0 1,0-1 0,0 0 0,-1 1 0,0 2-7,-67 115 414,50-96-343,-2 0 0,-1-2-1,-1-1 1,-1 0 0,-16 10-71,10-16-66,27-16-242,4-15-2119,12-2-902</inkml:trace>
  <inkml:trace contextRef="#ctx0" brushRef="#br0" timeOffset="-187944.291">12004 4776 25213,'96'-69'4258,"-84"62"-4097,1 1-1,0 0 1,1 1-1,-1 0 1,1 1-1,0 0 1,0 1 0,1 1-1,-1 1 1,0 0-1,7 0-160,-19 1 6,-1 0 0,1 0 0,0 0 0,-1 0-1,1 0 1,-1 0 0,1 1 0,0-1 0,-1 0 0,1 1-1,-1-1 1,1 1 0,-1 0 0,0 0 0,1-1 0,-1 1-1,0 0 1,1 0 0,-1 0 0,0 0 0,0 0-1,0 1 1,0-1 0,0 0 0,0 1 0,0-1 0,0 0-1,0 1 1,-1-1 0,1 1 0,-1-1 0,1 1 0,-1-1-1,1 1 1,-1-1 0,0 1 0,0 0 0,0-1-1,0 1 1,0-1 0,0 1 0,0 0 0,-1-1 0,1 1-1,0-1 1,-1 1 0,1-1 0,-1 1 0,0 0-6,-11 23 63,-1 0 1,-1-1-1,0-1 0,-2-1 1,-13 15-64,-4 6 31,12-15 1,11-17-16,1 1-1,0 0 0,0 1 1,1-1-1,1 2 0,0-1 1,1 1-1,0 0 1,1 1-1,1-1 0,-1 6-15,5-18 2,0 0 0,0 0-1,0-1 1,0 1 0,0 0-1,1 0 1,-1 0 0,0-1-1,1 1 1,0 0 0,-1 0-1,1-1 1,0 1 0,0 0-1,0-1 1,0 1 0,0-1 0,0 1-1,0-1 1,0 0 0,1 0-1,-1 1 1,0-1 0,1 0-1,-1 0 1,1 0 0,0 0-1,-1 0 1,1-1 0,0 1-1,-1 0 1,1-1 0,0 0 0,0 1-1,-1-1 1,1 0 0,0 0-1,0 0 1,0 0 0,0 0-1,-1 0-1,79-9 57,92-38-799,-133 36-27</inkml:trace>
  <inkml:trace contextRef="#ctx0" brushRef="#br0" timeOffset="-186949.745">9176 4800 17636,'21'-66'11125,"31"19"-8429,-37 39-2717,0 1 1,1 0-1,-1 2 1,1-1-1,1 2 1,-1 0-1,10-1 21,-25 4 2,0 1 0,0-1 0,1 0 0,-1 1 0,0-1 0,0 0 0,1 1 0,-1-1-1,1 1 1,-1 0 0,0 0 0,1-1 0,-1 1 0,1 0 0,-1 0 0,1 0 0,-1 0-1,1 1 1,-1-1 0,0 0 0,1 1 0,-1-1 0,1 1 0,-1-1 0,0 1 0,1 0 0,-1-1-1,0 1 1,0 0 0,0 0 0,0 0 0,0 0 0,0 0 0,0 0 0,0 0 0,0 0-1,0 0 1,0 1 0,0-1 0,-1 0 0,1 0 0,-1 1 0,1-1 0,-1 1 0,1-1 0,-1 0-1,0 1 1,0-1 0,0 1 0,0-1 0,0 1 0,0-1 0,0 0 0,0 1 0,0-1-1,-1 1 1,1-1-2,-8 10 0,-1-1-1,0 0 0,-1-1 1,0 0-1,0-1 0,-1 0 1,0-1-1,0 0 0,-1 0 1,-6 2 0,-20 13 24,-15 26 0,54-46-25,0-1 0,0 0 0,0 0 0,0 1 1,0-1-1,0 0 0,0 0 0,0 0 0,1 0 1,-1 0-1,0 0 0,1 0 0,-1-1 0,1 1 1,-1 0-1,1-1 0,-1 1 0,1-1 0,-1 1 0,1-1 1,-1 0-1,1 0 0,0 0 0,-1 0 0,1 0 1,0 0-1,-1 0 0,1-1 0,-1 1 0,1 0 0,-1-1 1,2 0 0,3 1 6,4-2-6,-1 1 0,1 1 0,0-1 0,-1 1 0,1 1 0,0 0 0,-1 0 0,1 1 1,-1 0-1,0 1 0,0 0 0,0 0 0,0 1 0,0 0 0,0 1 0,-1 0 0,0 0 0,0 1 0,-1 0 1,1 0-1,-1 1 0,-1-1 0,1 2 0,-1-1 0,0 1 0,-1 0 0,0 0 0,0 0 0,3 10 0,-5-11 8,-1 1 0,0 0 1,-1-1-1,1 1 0,-1 0 0,-1 0 0,0 0 0,0 0 0,0 0 0,-1 0 0,0 0 0,-1 0 0,0 0 0,0-1 0,-1 1 0,0-1 0,0 1 0,0-1 0,-1 0 0,0 0 0,-1-1 0,0 1 0,0-1 0,0 0 0,0 0 0,-1-1 1,0 1-1,0-1 0,-1-1 0,1 1 0,-1-1 0,-4 2-8,6-3 19,0 0 0,1 0 1,-1-1-1,0 0 0,-1 0 0,1 0 1,0 0-1,-1-1 0,1 1 0,-1-2 1,1 1-1,-1 0 0,1-1 0,-1 0 1,1-1-1,-1 1 0,0-1 1,1 0-1,-1 0 0,1-1 0,0 1 1,0-1-1,-1-1 0,1 1 0,0-1 1,1 1-1,-4-4-19,8 3-78,-1 0 0,1 0 1,0 0-1,0-1 0,0 1 0,0 0 1,1 0-1,-1-1 0,1 1 0,0 0 1,0 0-1,0 0 0,0 0 0,1 0 1,-1 0-1,1 0 0,0 1 0,0-1 1,0 1-1,0-1 0,0 1 0,0-1 1,1 1-1,-1 0 0,1 0 0,-1 0 1,1 1-1,0-1 0,0 1 0,0-1 1,0 1-1,3-1 78,-4 1-167,21-14-1819</inkml:trace>
  <inkml:trace contextRef="#ctx0" brushRef="#br0" timeOffset="-186700.406">9724 5007 26118,'-2'15'1256,"1"-1"368,1 1-648,0-4-479,0-4-177,4-7-272,2-1-144,1-11-425,1-6-479,-7-9-4017</inkml:trace>
  <inkml:trace contextRef="#ctx0" brushRef="#br0" timeOffset="-186263.097">9503 4373 12691,'-25'-9'1177,"-1"2"0,-1 0 1,1 2-1,-1 1 0,0 1 0,-5 1-1177,15 1 227,1 2-1,-1 0 0,1 0 0,0 2 0,0 0 0,0 1 1,0 1-1,0 0 0,1 1 0,0 0 0,0 2 0,1 0 1,0 0-1,0 1 0,1 1 0,-8 7-226,-41 45 1473,2 3 0,-47 68-1473,89-111 185,-7 9 63,1 1 0,2 2 0,2 0-1,0 1 1,-6 21-248,20-42 42,1 0-1,0 0 0,1 1 1,1 0-1,0 0 1,1 0-1,1 0 1,1 0-1,0 0 0,0 1 1,2-1-1,0 0 1,0 0-1,2-1 1,0 1-1,1 1-41,6 8 16,2 0 0,0-1-1,2-1 1,0-1 0,2 0 0,0 0 0,1-2-1,1 0 1,1-2 0,1 0 0,0-1-1,15 8-15,-15-11-1,0-1-1,1 0 0,0-2 0,1 0 1,0-2-1,0-1 0,1 0 1,0-2-1,0-1 0,1-1 0,-1 0 1,1-2-1,-1-1 0,1-1 0,-1-1 1,18-5 1,-6 0 37,-1-1 0,0-2 0,0-2 0,-1-1 1,0-1-1,-2-2 0,1-1 0,-2-2 0,-1-1 1,0-2-1,0-2-37,39-36 408,-2-4 1,-4-2-1,-2-3 0,-3-3 1,28-48-409,-66 89 83,-1-1 1,-1-1-1,-2 0 1,-1-1 0,-1-1-1,3-17-83,-13 36 7,0 1-1,-2-1 0,1 0 0,-2 1 0,0-1 0,-1 0 0,0 0 1,-2 0-1,0 0 0,0 1 0,-2-1 0,0 1 0,0 0 0,-2 0 1,0 0-1,-3-6-6,0 7-15,0 0 0,0 1 0,-1 0 1,-1 0-1,0 1 0,-1 1 0,0 0 0,-1 0 1,0 1-1,-1 1 0,0 0 0,0 1 0,-1 1 1,0 0-1,0 1 0,-1 1 0,1 0 0,-1 1 0,-9-1 15,-3 0-129,-1 2-1,1 0 1,-1 2-1,0 2 0,1 0 1,-1 2-1,1 1 0,0 1 1,0 1-1,-26 11 130,-166 85-1615,122-47 2667</inkml:trace>
  <inkml:trace contextRef="#ctx0" brushRef="#br0" timeOffset="-175835.916">13644 5343 19636,'2'-6'7542,"30"-35"-6482,304-329 762,-155 162-1796,-181 209-25,-1-1 0,1 0 0,0 0-1,0 1 1,0-1 0,0 0 0,0 1-1,-1-1 1,1 0 0,0 0 0,0 1-1,0-1 1,0 0 0,0 1 0,0-1-1,0 0 1,0 1 0,0-1 0,0 0 0,0 1-1,0-1 1,0 0 0,0 0 0,1 1-1,-1-1 1,0 0 0,0 1 0,0-1-1,0 0 1,1 0 0,-1 1 0,0-1-1,0 0 1,0 0 0,1 1 0,-1-1-1,0 0 1,0 0 0,1 0 0,-1 0-1,0 1 1,0-1 0,1 0 0,-1 0-1,0 0 1,1 0 0,-1 0 0,0 0-1,1 0 1,-1 0 0,0 0 0,0 0-1,1 0 1,-1 0 0,0 0 0,1 0-1,-10 44 70,6-34-55,-8 41 55,3 1 0,1 0-1,3 0 1,2 0-1,3 1 1,1-1-1,9 44-69,4-35 15,-15-60-156,0-1-165,0 0-406,0 0-543,0 0-417</inkml:trace>
  <inkml:trace contextRef="#ctx0" brushRef="#br0" timeOffset="-158558.691">14726 4907 17140,'17'38'4713,"47"-19"-2095,4 5-995,-64-16-1599,0 1 1,-1-1 0,0 1 0,0 0 0,-1 0 0,0 0 0,-1 0 0,0 1 0,-1-1 0,1 0 0,-2 0 0,1 1-1,-1-1 1,-1 0 0,0 0 0,-2 6-25,3-6 10,-2 11 6,-1 1 0,-1-1 1,0 0-1,-2 0 1,0-1-1,-1 0 0,-1 0 1,-1 0-1,-1-2 1,-11 16-17,-160 162-51,138-154 72,-194 166 39,179-151-54,-3-4 0,-2-2 0,-27 13-6,13-7 21,-266 178 40,307-204-60,5-2-15,-1-2 0,-1-1 0,-2-2 0,0-1 0,-2-2 14,-377 149 80,49 20-56,24-14 5,244-128-22,-3-6 0,-1-3-1,-12-2-6,-130 48-5,-386 152 8,360-127 23,-146 31-26,-193 19 4,-163 34-154,97-14 3,-301 32 40,706-162 86,15 4 10,-2-12 0,-1-11 0,-2-11 0,-228-14 11,188-42 59,2-14 1,3-12-1,-46-27-59,277 74-1,-33-9 0,2-4-1,0-4 0,-49-27 2,29 5-17,-4 1 77,1-6 0,4-5 0,-19-19-60,46 23 70,35 29-52,2-3 0,1-1-1,3-3 1,0-1 0,3-3-1,1-1 1,3-2 0,-32-47-18,56 60 15,2 0 0,1-1 0,1 0 0,2 0 0,2-1 0,1-1 0,1 1 0,2-1 0,2 1 0,1-1 0,2 0 1,1 0-1,2 1 0,1 0 0,2 0 0,2 0 0,2-2-15,-8 18 1,1 0 1,1 1-1,0-1 1,1 1-1,1 1 1,1 0-1,0 0 1,2 0-1,-1 1 1,2 1-1,0 0 1,1 1-1,1 0 1,0 1-1,1 0 1,0 1-1,0 1 1,10-5-3,41-14 2,1 3-1,1 3 0,10 1 0,-11 2-1,-58 18 2,-1 0-1,1 0 1,0 1-1,0 1 1,0-1-1,0 1 0,0 1 1,0 0-1,0 0 1,0 0-1,0 1 1,0 1-1,-1 0 0,1 0 1,0 0-1,4 3 0,12 5 6,-17-5 4,1-1 0,1 0 0,-1 0 0,1-1-1,-1 0 1,1 0 0,0-1 0,0-1 0,0 0 0,0 0-1,0-1 1,0 0 0,0-1 0,0 0 0,0 0 0,0-1 0,2-1-10,9-12-817,-16 3 2631</inkml:trace>
  <inkml:trace contextRef="#ctx0" brushRef="#br0" timeOffset="-158125.698">3402 6153 22725,'-23'-7'2122,"28"0"438,43-4-1393,217-27-536,-261 37-623,0-1 0,1 1 0,-1 0 0,1 1 0,0-1 0,-1 1 0,1-1 0,-1 2 0,1-1 0,-1 0-1,1 1 1,0 0 0,-1 0 0,0 0 0,1 0 0,-1 1 0,0 0 0,1 0 0,-1 0 0,0 0 0,-1 1 0,1 0 0,0-1 0,-1 1 0,1 1 0,-1-1 0,0 0 0,0 1 0,0-1 0,-1 1 0,1 0 0,1 4-8,-1 15 32,-1-1-1,-1 1 1,-1 0 0,-1 0 0,-1 0 0,-1-1 0,-1 1 0,-1-1 0,-1 0-1,-1 0 1,-8 18-32,1 3 188,-1 0-1,-3-1 0,-1-1 1,-2 0-1,-1-2 1,-22 27-188,-8-25-307,50-41-333,2 0-685,0 0-396</inkml:trace>
  <inkml:trace contextRef="#ctx0" brushRef="#br0" timeOffset="-157360.255">4127 6473 16107,'-1'36'8621,"7"-36"-6181,4-5-2229,-1-1-1,0-1 1,1 0-1,-2 0 1,1-1-1,-1 0 1,-1-1-1,1 1 1,-2-1-1,1-1 0,-1 1 1,0-1-1,-1 0 1,2-6-211,4-3 139,207-391 676,-155 281-749,-81 175-46,1 0 1,2 1-1,3 1 1,1 0-1,3 0 1,2 1-1,1 0 1,4 45-21,21-22-1494,-19-70 375</inkml:trace>
  <inkml:trace contextRef="#ctx0" brushRef="#br0" timeOffset="-155201.86">9194 8344 22493,'3'-65'8171,"-36"258"-7319,31-181-792,0-3-27,0 0 0,0 0 0,1 1 0,0-1 0,0 0 1,1 1-1,1-1 0,-1 1 0,2-1 0,-1 0 0,1 0 0,0 0 0,1 0 0,0 0 0,1 0 1,0 0-34,1-6 3,1-1 0,-1 1 1,1-1-1,-1 0 1,1 0-1,0-1 1,0 0-1,-1 0 1,1 0-1,0 0 1,0-1-1,0 0 1,0-1-1,0 1 1,0-1-1,0 0 1,0-1-1,0 1 1,-1-1-1,1 0 1,-1-1-1,1 1 1,-1-1-1,0 0 1,0 0-1,3-3-3,10-5-453,-1-2 0,0 0-1,-1 0 1,0-2 0,-1 0 0,-1-1 0,5-6 453,9-14 150</inkml:trace>
  <inkml:trace contextRef="#ctx0" brushRef="#br0" timeOffset="-154940.733">9475 8332 20820,'-9'14'1489,"6"7"935,-4-1-655,7 10-361,4 3-344,-4 0-440,0 2-288,2-2-160,1-6-72,1-6-72,4-5-64,1-9-352,-1-4-472,4-7-920,0-7-2961</inkml:trace>
  <inkml:trace contextRef="#ctx0" brushRef="#br0" timeOffset="-154692.393">9682 8557 16612,'3'16'4449,"-2"4"7,1-4-2351,1-3-481,-3-4-784,0-9-335,0 0-313,0 0-88,0 0-200,0 0-152,7-23-577,1 3-679</inkml:trace>
  <inkml:trace contextRef="#ctx0" brushRef="#br0" timeOffset="-154226.314">9408 7929 13739,'-128'6'7668,"117"-5"-7410,0 1 1,1 0-1,-1 0 0,1 1 1,0 1-1,0 0 0,0 0 1,0 1-1,1 0 0,0 1 1,0 0-1,0 0 0,1 1 0,0 0 1,0 1-1,-6 7-258,-1 10 176,2 0 0,1 1 0,0 0 0,2 1 0,1 0 0,2 0 0,0 1 0,2 0 0,1 0 0,1 1 1,1 5-177,-2 6 120,2 1 0,1 0 0,2 0 0,2-1 0,2 1 0,1-1 0,3 0 0,2 4-120,-5-23 12,1-1-1,1 0 1,0 0 0,2-1-1,0 0 1,2-1-1,-1 0 1,2 0-1,1-1 1,0-1-1,1-1 1,0 0-1,2 0 1,-1-2 0,2 0-1,2 0-11,-8-5-4,0 0 1,1-1-1,0 0 0,1-1 0,-1-1 1,1 0-1,0 0 0,0-2 1,1 0-1,-1 0 0,1-2 0,-1 1 1,1-2-1,-1 0 0,1-1 0,0 0 1,-1-1-1,1-1 0,-1 0 0,0-1 1,0-1-1,0 0 0,-1-1 0,0 0 1,6-5 3,6-10 73,-1-2 1,-1 0-1,-1-2 1,-1 0-1,-2-1 0,9-17-73,-7 14 116,24-34 182,-3-2 0,-2-1 1,-4-2-1,4-15-298,-32 65 19,0-1 1,-2 0-1,0 0 0,-1 0 1,-1-1-1,-1 0 0,0 0 1,-2 0-1,0 0 1,-1 0-1,-1 0 0,-1 0 1,-1 0-1,-1 0 0,0 0 1,-2 1-1,0 0 1,-6-12-20,5 17-34,0-1 1,-2 2 0,1-1-1,-2 1 1,0 0 0,0 1 0,-1 0-1,0 1 1,-1 0 0,-1 1-1,0 0 1,0 1 0,0 0 0,-1 1-1,-1 1 1,1 0 0,-1 1 0,-1 1-1,1 0 1,-1 1 0,-6 0 33,16 4-85,0 0 0,0 0 0,0 1 0,0 0 0,0 1-1,0-1 1,1 1 0,-1 0 0,0 1 0,1-1 0,0 1 0,0 0 0,-2 2 85,-26 22 968</inkml:trace>
  <inkml:trace contextRef="#ctx0" brushRef="#br0" timeOffset="-124267.41">5080 755 19404,'17'-58'4993,"40"-19"-5130,-39 56 478,58-67 299,-74 86-330,-2 2-17,0 0-1,-3 2-80,-128 133 1598,70-65-884,35-42-444,25-26-360,19-38-101,146-190-70,-163 224 63,-4 7 13,-144 244 84,224-376-335,34-34 264,-110 160-63,-3 2-1,-198 267 241,198-265-229,3-7-13,118-221-111,-45 114 132,-72 109-12,-10 7-8,-32 41 111,2 2 0,2 1 0,-20 38-87,-1-1 167,42-62-80,12-20-66,9-15-108,41-67-171,3 2 0,4 3 0,20-19 258,-73 91-92,-16 21 82,-158 281 457,157-270-483,9-17-636,6-12-535</inkml:trace>
  <inkml:trace contextRef="#ctx0" brushRef="#br0" timeOffset="-119565.06">5275 912 17828,'0'0'2739,"0"0"72,0 0-1220,0 0-432,0 0-47,0 0-138,-7 5 561,-4 1-1261,0-1-155,0 1-1,0 1 1,0 0-1,1 0 0,0 1 1,0 0-1,1 1 1,0 0-1,0 0 1,1 1-1,0 0 1,1 0-1,0 1 1,1 0-1,-1 2-118,7-12 0,-1-1 0,1 1 0,0 0-1,-1 0 1,1-1 0,0 1 0,-1 0 0,1 0 0,0-1 0,0 1-1,0 0 1,0 0 0,0 0 0,0-1 0,0 1 0,0 0-1,0 0 1,0 0 0,0-1 0,0 1 0,0 0 0,1 0-1,-1-1 1,0 1 0,1 0 0,-1 0 0,0-1 0,1 1 0,-1 0-1,1-1 1,-1 1 0,1 0 0,-1-1 0,1 1 0,0-1-1,-1 1 1,1-1 0,0 0 0,-1 1 0,1-1 0,0 1-1,0-1 1,-1 0 0,1 0 0,0 1 0,0-1 0,0 0 0,-1 0-1,1 0 1,0 0 0,0 0 0,0 0 0,-1 0 0,1 0-1,0 0 1,0-1 0,0 1 0,51-16-28,-42 12 33,79-17-5,-86 21-1,-1-1 0,0 1 0,1 0 0,-1 0 0,1 0-1,-1 0 1,1 1 0,-1-1 0,0 0 0,1 1-1,-1 0 1,0 0 0,1 0 0,-1 0 0,0 0-1,0 0 1,0 0 0,0 1 0,0-1 0,0 1 0,0-1-1,0 1 1,-1 0 0,1 0 0,-1 0 0,1 0-1,-1 0 1,0 0 0,1 0 0,-1 0 0,0 0 0,-1 1-1,1-1 1,0 2 1,-1 9 39,0 0-1,-2 0 1,1 0-1,-2 0 1,1 0-1,-2 0 0,0 0 1,0-1-1,-1 0 1,-1 0-1,0 0 1,-1-1-1,0 1 1,0-2-1,-1 1 1,-1-1-1,0 0 1,0-1-1,-1 0 1,0-1-1,0 0 1,-1 0-1,0-1 1,-1 0-1,1-1 1,-1-1-1,-6 3-38,9-3 0,-1-1 0,1 1 0,-1-1 0,0-1 0,0 0 0,0 0 0,0-1 0,0-1 0,-1 1 0,1-2 0,-7 1 0,16-2-49,-1 1 1,0-1-1,0 1 1,0-1-1,0 0 1,1 0-1,-1 0 0,0 0 1,1 0-1,-1 0 1,1 0-1,-1-1 1,1 1-1,0 0 0,-1-1 1,1 1-1,0-1 1,0 1-1,0-1 1,0 0-1,0 0 0,1 1 1,-1-1-1,0 0 1,1 0-1,-1 0 1,1 0-1,0 0 0,0 1 1,-1-1-1,1 0 1,1 0-1,-1 0 1,0 0-1,0 0 0,1 0 1,-1 0-1,1 0 49,0-31-3091</inkml:trace>
  <inkml:trace contextRef="#ctx0" brushRef="#br0" timeOffset="-98286.019">21121 4978 24309,'-8'-8'5131,"33"-26"-4036,-13 23-1023,1 1 1,0 0 0,0 1-1,1 0 1,0 1 0,0 1-1,1 0 1,0 1 0,0 1-1,10-2-72,-23 6 2,0 1 0,0 0 0,0-1 0,1 1 0,-1 0 0,0 0 0,0 0 0,0 0 0,1 1 0,-1-1 0,0 1 0,0-1 0,0 1 0,0 0 0,0 0 0,0 0 0,0 0 0,0 0 0,0 0 0,0 0 0,-1 1 0,1-1 0,0 1 0,-1-1 0,1 1 0,-1-1 0,0 1 0,1 0 0,-1 0 0,0 0 0,0 0 0,0 0 0,0 0 0,-1 0 0,1 0 0,-1 0 0,1 0 0,-1 1 0,1-1 0,-1 0 0,0 1-2,1 18 14,-1-1-1,-1 1 1,-1 0 0,-1-1 0,0 1 0,-2-1-1,0 0 1,-2 0 0,0-1 0,-1 1 0,-5 7-14,1-6 23,-2 0 0,-1 0 1,-1-1-1,0-1 0,-1-1 1,-2 0-1,1-1 0,-2-1 1,-5 3-24,-86 81 82,85-67-32,38-26-42,43-19-10,71-33 17,-94 31 0,0 2 1,1 1 0,0 2 0,1 1-1,-1 1 1,2 2-16,-32 4 3,0 1-1,0 0 1,0-1-1,0 1 1,0 0-1,0 0 1,0 1-1,0-1 1,0 1-1,0-1 1,-1 1-1,1 0 1,0 0-1,0 0 1,0 0-1,-1 1 1,1-1-1,-1 1 1,1 0-1,-1 0 1,1-1 0,-1 2-1,0-1 1,0 0-1,0 0 1,0 1-1,-1-1 1,1 1-1,0-1 1,-1 1-1,0 0 1,0-1-1,0 1 1,0 0-1,0 0-2,-1-2 4,0-1 15,0 0-11,-1 0-424,-1 0-552</inkml:trace>
  <inkml:trace contextRef="#ctx0" brushRef="#br0" timeOffset="-94873.808">21667 5124 18532,'0'0'1230,"6"5"1065,14 19-1818,-1 1 1,-1 1-1,-1 0 1,-2 1-1,0 1 1,-2 0-1,7 25-477,11 17 122,-14-24-3,-2 1 0,-2 1 0,-3 0 0,-1 1 0,-3 0 0,-1 0-1,-3 0 1,-2 1 0,-6 41-119,-2 1 179,-4 0-1,-4-1 1,-4 0 0,-6 7-179,4-33 151,-4-1 0,-1-1 0,-34 53-151,-11 27 230,28-48-203,-5-1 0,-3-3 0,-4-2 1,-4-3-1,-4-2 0,-3-4 0,-31 26-27,-92 64 28,-72 42-28,238-193-1,-400 300-44,275-214 63,-5-8 1,-19 2-19,-471 284-27,80-125 1,263-127 18,-10 4 13,-142 35-5,-718 198-131,706-224 59,-132 9 72,-922 150-50,-274-32 63,676-184 14,-791-53-27,1372-35-174,-1056-38-192,1371 17 357,1-10 0,1-9 0,3-10 0,-92-38 9,-128-65 14,-77-55-14,410 157-2,3-4 1,1-4-1,-28-27 2,3 2-1,110 77 1,-328-237 18,125 56-83,-31-48 65,215 204-1,1-3 0,2 0 1,1-2-1,3-1 0,0-2 0,3 0 1,2-1-1,1-2 0,-4-16 1,18 39-5,1 1 1,0-1-1,2 0 0,0-1 0,2 1 0,0 0 1,1-1-1,1 1 0,1 0 0,1-1 0,1 1 1,1 0-1,1 1 0,0-1 0,9-14 5,-14 31-2,1 0 0,-1 1 0,1-1-1,0 1 1,1 0 0,-1-1 0,1 1-1,-1 0 1,1 0 0,0 1 0,0-1 0,0 1-1,0-1 1,0 1 0,1 0 0,-1 0 0,1 0-1,0 1 1,-1-1 0,1 1 0,0 0 0,0 0-1,0 0 1,0 1 0,0-1 0,0 1 0,0 0-1,0 0 1,2 0 2,6 16 48,-12-15-21,93 51 542,236 49-69,-307-91 177,-16-8-2737,-5-2 1558</inkml:trace>
  <inkml:trace contextRef="#ctx0" brushRef="#br0" timeOffset="-94093.728">3923 8636 20668,'-27'5'3103,"25"-3"3046,159 17-5659,-153-19-487,0 0 0,0 1-1,0 0 1,0 0-1,0 0 1,0 0-1,0 0 1,0 1-1,-1 0 1,1 0-1,-1 0 1,1 0 0,-1 1-1,0-1 1,1 1-1,-1 0 1,-1 0-1,1 0 1,0 0-1,-1 0 1,1 1-1,-1-1 1,0 1-1,0 0 1,-1-1 0,1 1-1,-1 0 1,0 0-1,0 0 1,0 0-1,0 0 1,-1 0-1,1 0 1,-1 1-1,0-1 1,-1 0 0,1 0-1,-1 0 1,1 0-1,-1 0 1,-1 0-1,1 1-2,-9 12 66,0 0 0,-1-1 0,0 0 0,-2 0 0,0-2 0,0 1 0,-1-2 0,-4 3-66,-5 5 96,-115 92 398,136-112-488,2-1-19,0 0 13,68 10-1340,-45-14 74</inkml:trace>
  <inkml:trace contextRef="#ctx0" brushRef="#br0" timeOffset="-93334.118">4530 8945 21541,'1'-7'490,"0"-1"0,0 1 1,1 0-1,1 0 0,-1 0 1,1 0-1,0 0 0,1 0 1,-1 1-1,1-1 0,1 1 1,-1 0-1,1 1 0,1-2-490,-1 1 71,1 1 0,-1 0 0,1 0-1,0 0 1,1 1 0,-1 0 0,1 0-1,0 0 1,-1 1 0,2 0 0,-1 1 0,0-1-1,0 1 1,1 1 0,0-1 0,-1 2 0,1-1-1,-1 1 1,1 0 0,0 0 0,2 1-71,-7-1 11,-1 1 0,1 0 0,-1-1 0,1 1 0,-1 0 0,0 0 0,1 0 0,-1 0 0,0 1 0,0-1 0,1 1 0,-1-1 0,0 1 0,-1 0 0,1 0 0,0 0 0,0 0 0,-1 0 0,0 0 0,1 0 0,-1 0 0,0 1 0,0-1 1,0 0-1,0 1 0,0-1 0,-1 1 0,1-1 0,-1 1 0,1 0 0,-1-1 0,0 1 0,0-1 0,0 1 0,-1-1 0,1 1-11,-27 94 348,-96 97 6,45-83-16,55-53-134,24-57-200,0 1-1,1-1 0,-1 0 0,1 0 1,-1 0-1,1-1 0,-1 1 1,1 0-1,0-1 0,-1 1 0,1-1 1,0 1-1,0-1 0,-1 0 0,1 0 1,0 0-1,0 0 0,0 0 1,-1 0-1,1 0 0,0 0 0,0-1 1,-1 1-1,1-1 0,1 0-3,-2 1 2,204-49 9,-8 24 2,-195 25-55,0 0 0,1 0 0,-1 0-1,0 0 1,0 0 0,0 0-1,0 0 1,0 1 0,0-1 0,0 1-1,0 0 1,0 0 0,0-1-1,-1 1 1,1 0 0,0 1 0,0-1-1,-1 0 1,1 0 0,-1 1-1,1-1 1,-1 1 0,1-1 0,-1 1 42,1 10-1117</inkml:trace>
  <inkml:trace contextRef="#ctx0" brushRef="#br0" timeOffset="-91544.436">16162 10608 23445,'2'-10'958,"3"-16"1296,-7 28 1748,-22 160-3498,25-161-503,-1-1 1,1 1-1,-1 0 1,1 0-1,0 0 1,-1 0-1,1-1 1,0 1-1,-1 0 1,1-1-1,0 1 0,0 0 1,0-1-1,0 1 1,0-1-1,-1 0 1,1 1-1,0-1 1,0 0-1,0 1 1,0-1-1,0 0 1,0 0-1,0 0 1,0 0-1,0 0 1,0 0-1,0 0 1,0 0-1,0 0 1,0-1-1,0 1 1,0 0-1,0-1 1,0 1-1,0 0 1,0-1-1,0 1 1,0-1-1,0 0 1,-1 1-1,1-1 0,0 0 1,0 1-1,-1-1 1,1 0-1,0 0 1,-1 1-1,1-1 1,-1 0-1,1 0 1,-1 0-1,0 0 1,1 0-1,-1-1-1,10-5 1,-5 5 0,1 0-1,-1 0 1,0 0-1,1 0 1,-1 1-1,1 0 1,-1 0-1,1 1 1,0-1-1,-1 1 0,1 0 1,0 1-1,-1-1 1,1 1-1,-1 1 1,1-1-1,-1 1 1,1-1-1,-1 2 1,0-1-1,0 0 1,0 1-1,0 0 1,-1 0-1,1 1 1,-1-1-1,0 1 0,0 0 1,0 0-1,0 0 1,0 1-1,-1 0 1,0-1-1,0 1 1,-1 0-1,1 0 1,-1 0-1,0 1 1,0-1-1,-1 0 1,1 1-1,-1 0 0,0-1 1,-1 1-1,0-1 1,0 1-1,0 0 1,0-1-1,-1 1 1,0 0-1,0-1 1,0 1-1,-1-1 1,0 1-1,-3 5 40,-1-1 0,0 1-1,0-1 1,-1 0 0,-1-1 0,1 0 0,-2 0 0,1 0 0,-1-1 0,0 0 0,-1-1 0,0 0 0,0-1 0,0 0 0,-1 0 0,0-1 0,0-1 0,-9 3-40,14-5-24,1-1 1,-1 0 0,0-1 0,1 1 0,-1-1-1,0 0 1,1-1 0,-1 1 0,0-1 0,1 0 0,-1-1-1,1 1 1,0-1 0,-1 0 0,1 0 0,0-1-1,0 0 1,0 0 0,0 0 0,1 0 0,-1-1 0,1 1-1,0-1 1,0 0 0,0-1 0,1 1 0,-1-1-1,1 1 1,0-1 0,0 0 0,1 0 0,0-1 0,0 1-1,0 0 1,0-1 0,1 1 0,0-1 0,0 1 0,0-1-1,1 0 1,0 1 0,0-4 23,0-41-1232,5-4-682</inkml:trace>
  <inkml:trace contextRef="#ctx0" brushRef="#br0" timeOffset="-91292.755">16140 10504 25165,'0'0'1449,"0"0"703,0 0-808,0 0-679,0 0-209,24-3-192,0-3-72,8-4-56,6-5-48,6-3-72,10-5-8,7 0-176,3-3-184,-6 4-657,-9 0-743</inkml:trace>
  <inkml:trace contextRef="#ctx0" brushRef="#br0" timeOffset="-91044.856">16809 10837 27742,'0'15'1000,"2"-2"248,-2-7-511,0-6-377,0 0-136,0-1-288,0-31-208,0 4-585,0-3-727</inkml:trace>
  <inkml:trace contextRef="#ctx0" brushRef="#br0" timeOffset="-90255.354">16673 10062 17380,'-6'-4'348,"1"0"0,-1 0 0,0 0 0,0 1 0,0 0 0,0 0 0,0 1 0,-1 0 0,1 0 0,-1 0 1,1 1-1,-1 0 0,0 0 0,-3 0-348,-150 22 1475,136-11-1334,1 0 1,0 2 0,1 1 0,0 1-1,1 0 1,1 2 0,0 0 0,1 2-1,1 0 1,1 1 0,0 0 0,2 1-1,0 1 1,1 1 0,2 0 0,-8 16-142,11-22 68,-24 33 106,2 1 1,2 2-1,3 1 0,2 1 0,2 0 0,3 2 0,2 1 1,3 0-1,2 1 0,-2 38-174,13-80 10,1 0 1,1 0-1,0 0 0,1 0 1,0 0-1,1-1 0,1 1 0,1-1 1,0 0-1,1 0 0,0 0 1,1-1-1,1 0 0,1 0 1,4 5-11,-1-2-7,1-1 0,0 0 0,1-1 0,1-1 0,0 0 0,1-1 0,1-1 0,0 0 0,0-1-1,1-1 1,1 0 0,0-2 0,0 0 0,0-1 0,1-1 0,0-1 0,0-1 0,1-1 0,-1 0 0,1-1 0,-1-2 0,1 0 0,8-2 7,0-4-1,-1-2 0,1-1-1,-1-1 1,-1-2 0,0 0 0,0-2-1,-2-1 1,1-1 0,-2-1 0,0-1-1,-2-1 1,0-1 0,-1-1-1,-1-1 1,0-1 0,-2-1 0,-1 0-1,-1-1 1,-1-1 0,-2-1 0,0 0-1,0-4 2,16-47 355,-3-2 0,-3-1-1,-4-1 1,-3 0 0,4-85-355,-17 138 23,-2 0-1,0 0 1,-2 0 0,-1 0-1,-1 0 1,-2 1 0,-1-1-1,-1 1 1,-1 1 0,-2-1-1,0 1 1,-2 1 0,-1 0-1,-1 0 1,-2 2 0,0 0-1,-1 0 1,-1 2 0,-2 0-1,-6-4-22,19 20-25,-1 0-1,1 0 1,-2 1-1,1 1 1,0-1-1,-1 1 0,0 1 1,0-1-1,0 1 1,0 1-1,-1 0 1,1 0-1,0 1 0,-1 0 1,0 1-1,1 0 1,-1 0-1,1 1 1,-1 1-1,1-1 0,0 1 1,-1 1-1,0 0 26,-6 5-204,-1 0 0,2 0-1,-1 2 1,1 0-1,0 1 1,1 0 0,0 1-1,1 1 205,-44 52-1513</inkml:trace>
  <inkml:trace contextRef="#ctx0" brushRef="#br0" timeOffset="-53150.719">3230 11590 17804,'-3'21'5096,"25"-9"-3647,32-4-859,60-7 868,1-6 1,48-10-1459,121-6 507,318-1-459,936-123 1151,-835 63-999,-531 66-22,0 7 0,2 8-178,-147 2 23,-7 1-2,0 0 0,0-1 0,0-1 1,0-1-1,0-1 0,0-1 0,-1-1 1,1 0-1,-1-1 0,0-1 1,0-1-1,7-5-21,-24 11 84,-2 1-4,0 0-28,0 0-17,0 0-10,-7-1-272,-20-8-212</inkml:trace>
  <inkml:trace contextRef="#ctx0" brushRef="#br0" timeOffset="-50334.197">2345 12317 23797,'12'-54'5820,"67"-56"-4488,-34 80-1125,-44 30-205,0-1-1,0 1 1,0 0-1,0 0 1,0 0-1,1 0 1,-1 0 0,0 0-1,0 0 1,0 1-1,0-1 1,0 0-1,0 0 1,0 1-1,0-1 1,0 1 0,0-1-1,0 1 1,0-1-1,-1 1 1,1 0-1,0-1 1,0 1-1,0 0 1,-1 0-1,1 0 1,0-1 0,-1 1-1,1 0 1,-1 0-1,1 0 1,-1 0-1,0 0 1,1 0-1,-1 0 1,0 0-1,1 0 1,-1 0 0,0 0-1,0 0 1,0 0-1,0 0 1,0 1-1,0-1 1,0 0-1,-1 0 1,1 0-1,0 0 1,0 0-2,-2 19 10,-1 1-1,0-1 1,-2 0-1,0 0 1,-1-1-1,-1 0 1,-1 0 0,0 0-1,-3 1-9,-23 61 78,28-67-60,-1 1-1,2 0 1,0 0 0,1 0-1,0 1 1,2-1 0,-1 1-1,2 0 1,0 0 0,1 0-1,1-1 1,0 1 0,1 0-1,1 0 1,0-1-1,1 1 1,3 3-18,-5-15-79,0-1 1,1 0-1,-1-1 0,1 1 0,0 0 0,0-1 1,0 1-1,0-1 0,0 0 0,0 0 0,0 0 1,1-1-1,-1 1 0,1-1 0,0 0 1,-1 0-1,1 0 0,0 0 0,0-1 0,-1 1 1,1-1-1,0 0 0,0 0 0,0-1 0,-1 1 1,1-1-1,0 0 0,0 0 0,-1 0 1,1 0-1,-1 0 0,1-1 0,-1 0 0,0 0 1,1 0-1,-1 0 0,0 0 0,0 0 0,2-3 79,26-19 351</inkml:trace>
  <inkml:trace contextRef="#ctx0" brushRef="#br0" timeOffset="-50055.985">2960 12262 20532,'0'0'2297,"0"0"1288,0 0-1529,0 1-920,2 29-520,4-2-303,-2 4-121,-2 6-112,4-1-24,-2-1-32,1-2-16,2-7-32,-2-3-96,-1-11-345,-4-13-367,0 0 1640</inkml:trace>
  <inkml:trace contextRef="#ctx0" brushRef="#br0" timeOffset="-49806.928">2874 12347 23045,'-16'4'1928,"4"1"1273,3 1-1449,9-1-1047,7 0-265,10 1-280,7-2-88,7-2-32,3-2 8,0-11-248,0 0-240,-4-6-689,0-1-951</inkml:trace>
  <inkml:trace contextRef="#ctx0" brushRef="#br0" timeOffset="-49558.231">3215 12391 20684,'0'2'47,"-1"-2"41,1 0 1,-1 1 0,1-1-1,0 1 1,-1-1-1,1 1 1,0-1 0,-1 1-1,1 0 1,0-1 0,0 1-1,-1-1 1,1 1 0,0 0-1,0-1 1,0 1 0,0 0-1,0-1 1,0 1 0,0-1-1,0 1 1,0 0 0,0-1-1,0 1 1,0 0 0,0-1-1,1 1 1,-1-1 0,0 1-1,0 0 1,1-1-1,-1 1 1,0-1 0,1 1-1,-1-1 1,1 1 0,-1-1-1,1 1 1,-1-1 0,1 0-1,-1 1 1,1-1 0,-1 0-1,1 1 1,-1-1 0,1 0-1,0 1 1,-1-1 0,1 0-1,-1 0 1,1 0 0,0 0-1,-1 0 1,1 0 0,0 0-1,-1 0 1,1 0-1,0 0 1,-1 0 0,1 0-1,-1 0 1,1 0 0,0-1-1,-1 1 1,1 0 0,0-1-89,92-149 1088,-74 113-652,-2 14 397,-6 38 93,13 164-347,2-53-605,-4-115-635,-10-20 1254</inkml:trace>
  <inkml:trace contextRef="#ctx0" brushRef="#br0" timeOffset="-49308.897">3728 12259 23141,'3'13'1936,"1"5"1601,2-2-2425,0 4-512,0 1-335,0-1-153,0 3-88,0-1 0,0-1-144,1-2-153,-1-5-407,0-5-624,-6-9 2568</inkml:trace>
  <inkml:trace contextRef="#ctx0" brushRef="#br0" timeOffset="-49122.816">3732 12327 21525,'-4'11'2128,"2"1"1689,4-3-2081,10-2-984,3-1-304,4-3-319,5-3-41,1-2-104,0-4-160,4-1-481,-4-2-655,-4 0-3505</inkml:trace>
  <inkml:trace contextRef="#ctx0" brushRef="#br0" timeOffset="-48858.252">4174 12051 25637,'48'11'2572,"-41"-11"-2464,-1 0-1,1 1 0,0 0 1,-1 0-1,1 0 0,-1 1 1,0 0-1,1 0 0,-1 1 1,0 0-1,0 0 0,-1 0 1,1 1-1,-1-1 0,1 2 1,-1-1-1,0 0 0,-1 1 1,1 0-1,-1 0 0,0 0 1,0 1-1,-1-1 0,1 1 1,-1 0-1,-1 0 0,1 0 1,0 3-108,-1 8 78,-1 1 1,-1 0 0,-1 0-1,0-1 1,-1 1-1,-1 0 1,0-1 0,-2 0-1,0 0 1,-1 0 0,-1 1-79,-9 34 60,15-51-60,0 1-1,1-1 1,-1 0-1,1 1 0,-1-1 1,1 1-1,-1-1 1,1 0-1,0 1 1,0-1-1,0 1 1,-1-1-1,2 1 0,-1-1 1,0 1-1,0-1 1,0 1-1,1-1 1,-1 1-1,1-1 1,-1 1-1,1-1 0,-1 0 1,1 1-1,0-1 1,0 0-1,0 0 1,0 1-1,0-1 1,0 0-1,0 0 0,0 0 1,0 0-1,0 0 1,0 0-1,1-1 1,-1 1-1,0 0 1,1-1-1,-1 1 0,1-1 1,-1 1-1,1-1 1,-1 0-1,0 1 1,1-1-1,-1 0 1,1 0-1,0 0 0,-1 0 1,1 0-1,-1-1 1,0 1-1,1 0 1,-1-1-1,1 1 1,-1-1-1,1 1 0,-1-1 1,0 0-1,1 1 1,-1-1-1,0 0 1,0 0-1,1 0 1,17-15-307,5-6-571</inkml:trace>
  <inkml:trace contextRef="#ctx0" brushRef="#br0" timeOffset="-47989.116">5083 12186 26294,'-6'10'1416,"4"-1"248,4-3-760,10-6-423,6-3-129,8-1-144,6-4-16,3 1-96,3-2-32,2 3-136,3 0-104,-3 3-304,-4 2-361,-12 2-927</inkml:trace>
  <inkml:trace contextRef="#ctx0" brushRef="#br0" timeOffset="-47722.122">5116 12341 24429,'-9'16'1361,"4"-1"855,5-6-816,12-2-856,6-2-200,10-4-240,8-2-47,13-8-386,8-5-455</inkml:trace>
  <inkml:trace contextRef="#ctx0" brushRef="#br0" timeOffset="-47322.109">5714 11955 20388,'0'0'3357,"0"0"805,3-2-2433,7-5-1606,-1 0 1,2 1 0,-1 1 0,1-1-1,-1 2 1,1 0 0,1 0 0,-1 1-1,0 0 1,1 1 0,0 0 0,-1 1-1,1 0 1,0 1-124,-10 0 1,-1 0 1,1 0-1,0 0 0,-1 0 0,1 0 1,0 0-1,-1 1 0,1-1 0,-1 1 0,1-1 1,0 1-1,-1 0 0,0 0 0,1-1 1,-1 1-1,1 0 0,-1 0 0,0 0 1,0 1-1,1-1 0,-1 0 0,0 0 1,0 1-1,0-1 0,-1 0 0,1 1 1,0-1-1,0 1 0,-1-1 0,1 1 1,-1 0-1,1-1 0,-1 1 0,0-1 1,0 1-1,1 0 0,-1-1 0,0 1 1,-1 0-1,1-1 0,0 1 0,0 0 1,-1-1-1,1 1 0,-1-1 0,1 1-1,-32 83 24,26-73-16,-19 39 47,7-14 43,0 0 0,3 2 0,1 0 0,-7 35-98,20-72 1,0 1 0,0-1 0,0 1 1,0-1-1,0 1 0,1 0 0,0-1 0,-1 1 0,1 0 0,0-1 0,0 1 1,0 0-1,0 0 0,1-1 0,-1 1 0,1-1 0,0 1 0,0 0 0,0-1 0,0 1 1,0-1-1,0 0 0,0 1 0,1-1 0,0 0 0,-1 0 0,1 0 0,0 0 1,0 0-1,0 0 0,0 0 0,0-1 0,0 1 0,1-1 0,-1 1 0,0-1 0,2 0-1,7-2-90,-1-1-1,1 0 0,-1-1 1,1 0-1,-1-1 0,0 0 0,-1-1 1,1 0-1,-1 0 0,3-2 91,23-12-648,22-10-1464,2 0-2617</inkml:trace>
  <inkml:trace contextRef="#ctx0" brushRef="#br0" timeOffset="-47058.776">6378 11923 17188,'-7'19'4457,"1"3"1232,-1 4-3913,7 3-1128,1 6-248,4 0-280,1 5-72,-1 1-96,1-1-64,-1-6-288,-1-3-416,-1-10 1952</inkml:trace>
  <inkml:trace contextRef="#ctx0" brushRef="#br0" timeOffset="-46789.832">6314 12112 24453,'-7'13'1801,"4"0"1407,3-5-2119,10-2-649,5 0-160,8-6-224,6-3-40,6-8 0,0-4-88,1-5-432,-2 3-481</inkml:trace>
  <inkml:trace contextRef="#ctx0" brushRef="#br0" timeOffset="-46231.612">6921 12100 22157,'-43'81'6030,"42"-79"-5176,6-7 74,11-21-678,-1-1 0,-1 0 0,-2-1 0,-1 0 0,2-9-250,17-40 206,61-143-54,-80 217-173,-8 27-40,-11 319-1700,9-331-371,0-10-2425</inkml:trace>
  <inkml:trace contextRef="#ctx0" brushRef="#br0" timeOffset="-45917.871">7411 11670 24453,'-2'10'1641,"-1"7"1031,6 11-1560,-1 8-423,-2 5-369,4 2-56,-4 2-152,2 1-32,2 2-72,-2-4-16,5-5-16,-3-5-104,4-11-320,-2-7-249,-2-15-983</inkml:trace>
  <inkml:trace contextRef="#ctx0" brushRef="#br0" timeOffset="-45651.528">7305 11859 25133,'-4'12'1777,"2"0"919,7-3-1904,6 1-223,18-3-393,0 1-80,10-5-56,-3-3-48,1-5-176,-6-2-192,-7-4-641,-2 1-895</inkml:trace>
  <inkml:trace contextRef="#ctx0" brushRef="#br0" timeOffset="-45384.157">7696 11600 26590,'55'-6'3853,"-51"8"-3812,0 0 1,0 0-1,0 1 1,-1 0 0,1 0-1,-1 0 1,0 0 0,0 0-1,0 1 1,0-1 0,-1 1-1,1 0 1,-1 0 0,0 0-1,0 0 1,0 0 0,-1 0-1,1 0 1,-1 1 0,0-1-1,0 1 1,-1-1-1,1 1 1,-1-1 0,0 1-1,0 3-41,-3 11 63,0 0-1,-1 1 0,0-1 0,-2-1 0,0 1 0,-1-1 1,-1 0-1,-6 8-62,4-6 61,1 1 0,1 0-1,0 0 1,2 0 0,0 1 0,0 9-61,6-29 1,-1 1-1,1-1 0,-1 1 1,1 0-1,0-1 0,0 1 1,0 0-1,0 0 0,1-1 0,-1 1 1,1-1-1,0 1 0,-1 0 1,1-1-1,0 1 0,1-1 1,-1 0-1,0 1 0,1-1 1,-1 0-1,1 0 0,0 0 1,-1 0-1,1 0 0,0 0 1,0 0-1,1-1 0,-1 1 1,0-1-1,0 0 0,1 1 1,-1-1-1,1 0 0,-1 0 1,1-1-1,-1 1 0,1 0 1,0-1-1,-1 0 0,1 1 1,0-1-1,-1 0 0,1 0 1,0-1-1,1 1 0,121-27-504,-73 7-284</inkml:trace>
  <inkml:trace contextRef="#ctx0" brushRef="#br0" timeOffset="-36641.718">10851 11752 20788,'-1'1'129,"1"1"1,-1 0-1,1-1 0,0 1 0,0 0 0,-1-1 0,1 1 0,0 0 0,0-1 0,1 1 0,-1 0 0,0-1 0,1 1 0,-1 0 0,0-1 0,1 1 0,0-1 0,-1 1 0,1-1 0,0 1 1,0-1-1,0 1 0,0-1 0,0 0 0,0 1 0,0-1 0,1 0 0,-1 0 0,0 0 0,1 0 0,-1 0 0,1 0 0,-1 0 0,1-1 0,-1 1 0,1-1 0,0 1 0,-1-1 0,1 1 0,-1-1 1,1 0-1,0 0 0,0 1-129,132-10 1934,-91 2-1633,7-2-160,1 2 1,0 3-1,0 1 1,1 3 0,-1 3-1,0 1 1,15 5-142,244 100 326,-219-95-233,2-4 0,56-2-93,65 5 64,-87 0-37,7-1 34,0 6 0,1 7-61,-90-16 1,0-2-1,0-1 1,1-3 0,-1-2-1,1-1 1,0-3 0,-1-2-1,0-2 1,0-1 0,43-15-1,-50 12 2,25-9 15,1 3-1,0 3 1,1 3 0,1 3-17,445-11 53,-35-32 308,-391 32-283,69-6 185,-157 30-842,-20 14-924</inkml:trace>
  <inkml:trace contextRef="#ctx0" brushRef="#br0" timeOffset="-31804.55">11349 12698 14507,'-2'0'8091,"2"-2"-4127,14-23-3502,-7 19-373,0 1 1,0-1-1,1 1 0,0 1 0,-1-1 0,2 2 0,-1-1 0,0 1 0,1 0 0,-1 0 0,1 1 0,0 1 0,0-1 0,0 1 0,0 1 0,0 0 0,7 0-89,-11 1 19,-1 0 1,1 0-1,0 0 1,0 1-1,-1-1 0,1 1 1,-1 0-1,1 0 1,-1 1-1,0-1 0,0 1 1,0 0-1,0 0 0,-1 1 1,1-1-1,-1 1 1,0-1-1,0 1 0,0 0 1,0 0-1,-1 1 1,0-1-1,0 0 0,0 1 1,0-1-1,-1 1 0,1 0 1,-1 0-1,0-1 1,-1 1-1,1 1-19,2 15 79,-1 0 0,-1 1 1,-1-1-1,-1 1 0,-1-1 0,-3 14-79,-93 270 1209,97-301-1194,0-1 0,1 0 0,-1 1 0,1-1 0,0 1 0,0-1 0,0 1 0,0-1 0,1 1 0,0-1 0,-1 1 0,1-1 0,0 0 0,1 1 0,-1-1 0,1 0 0,-1 0 0,1 0 0,0 0 0,0 0 0,0 0 0,0-1 0,1 1 0,-1-1 0,1 1 0,0-1 0,-1 0 0,1 0 0,0 0 0,0 0 0,1-1 0,-1 1 0,0-1 0,0 0 0,1 0 0,-1 0 0,0 0 0,1-1 0,3 1-15,207 96-609,-176-78-256</inkml:trace>
  <inkml:trace contextRef="#ctx0" brushRef="#br0" timeOffset="-30829.97">13760 13171 20700,'-48'72'4940,"47"-70"-4064,1-2-169,42-67 825,273-351-394,-271 373-1129,-42 46-8,1-1-1,-1 1 1,0 0-1,0 0 1,0 0-1,0 0 1,-1 0-1,1 0 1,0 0-1,0 1 1,-1-1-1,1 1 1,-1 0-1,1-1 1,-1 1-1,1 0 1,-1 0-1,0-1 1,0 1-1,0 0 0,0 0 1,0 1-1,-1-1 1,1 0-1,-1 0 1,1 0-1,-1 0 1,0 0-1,0 1 1,0-1-1,0 0 1,0 0-1,0 0 1,0 1-1,-1-1 1,0 1-1,2 0 1,26 462-1269,-23-427-187</inkml:trace>
  <inkml:trace contextRef="#ctx0" brushRef="#br0" timeOffset="-26987.042">18722 11667 20748,'0'0'739,"0"0"-139,2-2-133,5-2-351,0 0-1,0 1 1,0 0 0,1 0-1,-1 1 1,1 0-1,-1 0 1,1 0 0,0 1-1,0 1 1,0-1 0,0 1-1,-1 0 1,1 1-116,6-1 144,334 19 1149,-82 2-919,324-39-127,-248 2-2,-177 10-136,28-3 304,0 9 0,0 7 1,50 15-414,-199-12 128,1-2-1,0-2 1,0-1 0,0-3 0,0-2 0,1-2 0,-1-2 0,0-1 0,0-3 0,-1-2 0,0-1 0,37-16-128,-76 24-3,21-8 74,-25 24-954,-16 4 920</inkml:trace>
  <inkml:trace contextRef="#ctx0" brushRef="#br0" timeOffset="-25575.336">18880 13040 21020,'-36'34'2353,"35"-33"-1749,17-24 304,79-100 87,5 4 0,14-4-995,60-71 277,-77 86-234,-97 108-42,0-1-1,0 1 0,1-1 1,-1 1-1,0-1 1,0 1-1,1 0 1,-1-1-1,0 1 0,1-1 1,-1 1-1,1 0 1,-1-1-1,0 1 1,1 0-1,-1 0 0,1-1 1,-1 1-1,1 0 1,-1 0-1,1 0 0,-1 0 1,1-1-1,-1 1 1,1 0-1,-1 0 1,1 0-1,-1 0 0,1 0 1,-1 0-1,1 0 1,-1 0-1,1 1 1,-1-1-1,1 0 0,-1 0 1,1 0-1,-1 0 1,0 1-1,1-1 1,-1 0-1,1 0 0,-1 1 1,1-1-1,-1 0 1,0 1-1,1-1 0,-1 1 1,0-1-1,1 0 1,-1 1-1,0-1 1,0 1-1,1-1 0,-1 1 1,0-1-1,0 1 1,0-1-1,0 1 1,0-1-1,0 1 0,0 36 42,-1-29-29,-27 211 199,15-140-44,3 1 0,3 0 1,4 23-169,27 38-770,-18-125-647</inkml:trace>
  <inkml:trace contextRef="#ctx0" brushRef="#br0" timeOffset="-24539.671">21472 12403 20220,'5'-14'499,"1"1"-1,0-1 0,1 1 0,1 0 0,0 1 0,0 0 1,1 0-1,1 1 0,8-8-498,-9 10 74,0 1 0,1 0 1,0 0-1,1 1 0,0 0 0,0 0 0,0 2 1,1-1-1,-1 1 0,1 1 0,1 0 0,-1 1 1,1 0-1,-1 1 0,1 1 0,0 0 1,7 0-75,-18 1 3,1 0 1,-1 0-1,1 1 0,-1-1 1,0 1-1,1-1 1,-1 1-1,0 0 1,0 0-1,0 0 1,1 0-1,-1 0 1,0 0-1,0 1 1,0-1-1,-1 1 1,1-1-1,0 1 1,-1 0-1,1 0 1,-1-1-1,1 1 1,-1 0-1,0 0 1,0 1-1,0-1 0,0 0 1,0 0-1,0 1 1,-1-1-1,1 0 1,-1 1-1,1-1 1,-1 0-1,0 1 1,0-1-1,0 0 1,0 1-1,-1-1 1,1 1-1,-1-1 1,1 0-1,-1 0 1,0 1-1,0-1 1,0 0-4,-7 19 21,-1 0 0,-1 0 1,-1-1-1,-1-1 0,0 0 1,-2 0-1,0-1 1,-1-1-1,-5 4-21,-5 8 20,-55 66 86,4 4 1,4 3 0,-2 14-107,100-139 13,-19 16-9,0 0-1,0 1 1,0-1 0,1 1-1,0 1 1,0 0 0,0 0 0,1 0-1,-1 1 1,1 0 0,0 1-1,1 0 1,-1 1 0,0-1-1,1 2 1,0-1 0,5 1-4,-8 4 2,0-1 0,0 1 1,-1 1-1,1-1 1,-1 1-1,0 0 0,0 1 1,0-1-1,-1 1 1,0 0-1,0 1 0,0-1 1,3 6-3,34 30 9,-37-37-2,-1-1 0,1 1 1,0-1-1,1 0 0,-1 0 0,0-1 1,1 0-1,0 0 0,-1 0 0,1 0 1,0-1-1,0 0 0,0 0 0,0-1 1,0 1-1,0-1 0,0-1 1,0 1-1,0-1 0,0 0 0,-1-1 1,1 1-1,0-1 0,-1 0 0,1 0 1,-1-1-1,1 0 0,-1 0 0,0 0 1,0 0-1,0-1 0,-1 0 1,1 0-1,-1 0 0,0-1 0,0 1 1,-1-1-1,1 0 0,-1 0 0,0-1-7,1 0 40,-1-1 0,0 1 0,-1-1-1,0 1 1,0-1 0,0 0 0,-1 0-1,0 0 1,0 0 0,-1 0-1,1 0 1,-2 0 0,1 0 0,-2-6-40,1 11-24,0 1 0,0-1 1,0 1-1,-1 0 0,1-1 0,0 1 1,-1 0-1,1 0 0,-1 0 1,1 0-1,-1 0 0,0 0 1,1 1-1,-1-1 0,0 0 1,1 1-1,-1-1 0,0 1 1,0 0-1,0-1 0,0 1 1,1 0-1,-1 0 0,0 0 1,0 1-1,0-1 0,0 0 1,1 1-1,-1-1 0,0 1 1,0-1-1,1 1 0,-1 0 0,0 0 1,1 0-1,-1 0 0,1 0 1,-1 0-1,1 0 0,0 0 1,-1 1-1,1-1 0,0 1 1,0-1-1,-1 1 24,-20 20-1286</inkml:trace>
  <inkml:trace contextRef="#ctx0" brushRef="#br0" timeOffset="62100.429">13664 7284 21925,'-20'64'5410,"41"-72"-4247,61-95-336,-51 68-715,7-4-68,-1-1 0,-3-2 1,-1-1-1,-3-1 0,-1-2 0,-2-1 0,3-14-44,8-36 330,-36 95-250,-13 372 211,35-214-99,-22-107-120,-2-44-41,9-12-2330,37-29-2290,-9 31-3826,-22-1 3818</inkml:trace>
  <inkml:trace contextRef="#ctx0" brushRef="#br0" timeOffset="66159.477">18972 6754 10474,'-40'228'1427,"-6"-167"10000,33-48-3636,107-210-6679,-52 118-1038,3 1 0,4 3 1,5-1-75,-27 33 4,-26 41 5,-1 2-9,0 4 16,-25 133 257,21-96-271,2-1-1,2 0 1,1 0-1,2 0 1,2 0-1,1 0 1,10 30-2,-15-71-7,-1 1 0,0 0 0,0 0 0,1 0 0,-1 0 0,0-1 0,1 1 0,-1 0-1,0 0 1,1 0 0,-1 0 0,0 0 0,1 0 0,-1 0 0,0 0 0,1 0 0,-1 0 0,0 0 0,1 0 0,-1 0 0,0 0 0,1 0 0,-1 1 0,0-1 0,0 0 0,1 0-1,-1 0 1,0 0 0,1 1 0,-1-1 0,0 0 0,0 0 0,1 0 0,-1 1 0,0-1 0,0 0 0,0 0 0,1 1 0,-1-1 0,0 0 0,0 1 0,0-1 0,0 0 0,0 1-1,0-1 1,0 0 0,0 1 0,1-1 0,-1 0 0,0 1 0,0-1 0,-1 0 0,1 1 0,0-1 0,0 0 0,0 1 7,10-34-913,-8 22 458,6-14-999</inkml:trace>
  <inkml:trace contextRef="#ctx0" brushRef="#br0" timeOffset="105957.402">14842 7256 19596,'2'-3'184,"0"0"0,0 1-1,0-1 1,0 1 0,1 0 0,-1-1 0,1 1-1,0 0 1,-1 1 0,1-1 0,0 0-1,0 1 1,0 0 0,0 0 0,1 0-1,-1 0 1,0 0 0,0 0 0,1 1 0,-1 0-1,0 0 1,1 0 0,-1 0 0,2 0-184,8-1 360,83-7 547,0 4 0,55 7-907,115-4 70,509-76 30,-383 34 9,118 13-109,-133-16 187,-260 26-104,1 5-1,41 3-82,-32 12-93,-124 0 23,0 0 0,0-1 0,0 1 0,-1-1 0,1 0 0,0 0 0,0 0 0,-1 0 0,1 0 0,-1 0 0,1-1 0,-1 1 0,1-1 0,-1 0 0,0 0 0,0 0 0,0 0 0,0 0 0,0 0 0,0-1 70,6-9-1010</inkml:trace>
  <inkml:trace contextRef="#ctx0" brushRef="#br0" timeOffset="106362.767">18269 6612 20932,'-58'3'5963,"66"9"-5369,77 10-13,-51-14-436,-13-4-98,0 1 0,0 1 0,0 1 0,-1 1 0,0 1 0,-1 0-1,2 2-46,-15-4 2,-1 0-1,0 0 0,0 0 0,-1 0 0,0 1 0,0 0 0,-1 0 0,0 0 0,0 0 0,-1 0 0,0 1 0,0-1 0,-1 1 1,0 0-1,-1-1 0,0 1 0,0-1 0,0 1 0,-2 0 0,1-1 0,-1 1 0,0-1 0,0 0 0,-1 0 0,-1 0 0,0 1-1,-11 19 21,-1-1-1,-1-1 0,-2 0 0,0-2 0,-2 0 0,-1-1 0,0-1 0,-2-2 1,0 0-1,-2-1 0,0-1 0,-1-2 0,-12 5-20,-25 22 73,-42 34-237,102-74-660,4 1-568</inkml:trace>
  <inkml:trace contextRef="#ctx0" brushRef="#br0" timeOffset="108453.228">16240 5898 23829,'0'-4'148,"-7"-63"3448,7 65-3542,0 1 0,-1 0 0,1-1 0,-1 1 0,1 0 0,-1 0 0,1 0 0,-1-1 0,1 1 0,-1 0 0,0 0 0,0 0 0,0 0 0,0 0 0,0 0 0,0 0 0,0 1 0,0-1 0,0 0 0,0 1 0,0-1 0,0 0 0,0 1 0,-1-1 0,1 1 0,0 0 0,0-1 1,-1 1-1,1 0 0,0 0 0,0 0 0,-1 0 0,1 0 0,0 0 0,-1 0 0,1 0 0,0 0 0,-1 1 0,1-1 0,0 0 0,0 1 0,0-1 0,-1 1 0,1 0 0,0-1 0,0 1 0,-1 0-54,-11 9 49,0 0 0,1 1 0,0 0 0,1 1 0,0 0 0,0 1-1,2 0 1,0 1 0,-1 1-49,5-8 15,-24 40 2,1 1 1,2 1 0,3 2 0,2 0 0,2 1 0,2 1 0,3 1 0,2 0 0,-4 43-18,15-92 2,-1 0 0,1 0 0,0 1-1,0-1 1,0 1 0,1-1 0,0 0 0,0 1 0,0-1 0,0 1 0,1-1 0,0 0 0,1 1-1,-1-1 1,1 0 0,0 0 0,0 0 0,0 0 0,1 0 0,-1 0 0,1-1 0,1 0 0,-1 1-1,1-1 1,-1 0 0,1 0 0,0-1 0,0 1 0,1-1 0,-1 0 0,1 0 0,0 0 0,3 1-2,1-2 42,1-1 1,-1 0-1,0 0 1,0-1-1,1 0 1,-1-1-1,0 0 1,0 0-1,1-1 1,-1 0-1,-1-1 1,1 0 0,0 0-1,-1-1 1,1 0-1,-1-1 1,0 1-1,0-1 1,-1-1-1,0 0 1,0 0-1,0 0 1,-1-1-1,1 0 1,-2 0-1,1-1 1,-1 1 0,3-7-43,-7 10 10,-1 1 0,1-1 0,-1 1 0,0-1 1,0 1-1,0-1 0,0 1 0,-1-1 0,0 1 1,1 0-1,-1-1 0,-1 1 0,1 0 0,0-1 1,-1 1-1,1 0 0,-1 0 0,0 0 0,0 0 1,0 1-1,-1-1 0,1 0 0,-1 1 0,1 0 1,-1-1-1,0 1 0,0 0 0,0 0 0,0 1 1,0-1-1,0 1 0,-1-1 0,1 1 1,0 0-1,-1 0 0,1 1 0,-1-1 0,1 1 1,-1-1-1,1 1 0,-1 0 0,1 1 0,-1-1 1,1 1-1,-1-1 0,1 1 0,0 0 0,-1 0 1,1 0-1,0 1 0,0-1 0,-2 2-10,0-1-34,-1 0 0,1 1 0,-1 0 0,1 0 0,0 0 0,0 1 0,0 0 0,0 0 0,1 0 0,0 0 0,0 1 0,0-1 0,0 1 0,1 0 0,-1 1 0,1-1 0,-1 4 33,18 16-1843,11-22 1265</inkml:trace>
  <inkml:trace contextRef="#ctx0" brushRef="#br0" timeOffset="108732.17">16604 6543 30447,'-16'9'704,"-1"1"80,6 1-360,3-1-64,1-4-312,7-6-48,0 0 0,0 0-288,0 0-976</inkml:trace>
  <inkml:trace contextRef="#ctx0" brushRef="#br0" timeOffset="115189.938">1668 1314 17452,'-2'-14'4033,"2"-1"992,-3 4-3017,3 11-976,0 0-432,0 0-360,0 0-143,5 29-73,-7 0-16,2 8 8,-9-2 0,8 1 0,-3-6 8,1-9-233,7-6-287,-2-14-776,-1-7-1528</inkml:trace>
  <inkml:trace contextRef="#ctx0" brushRef="#br0" timeOffset="115454.052">1582 1003 23445,'-11'0'1696,"11"0"849,0 0-1377,-1 0-376,1 1-592,0 1-64,0-1-144,1 2-128,30 32-544,-10-35-632,6-2-1865</inkml:trace>
  <inkml:trace contextRef="#ctx0" brushRef="#br0" timeOffset="115716.919">1912 1062 18572,'0'0'3758,"-6"6"-1868,4-3-1572,-8 6 177,1 1-1,0 0 1,1 0 0,0 0 0,1 1 0,0 1 0,0-1 0,2 1 0,-3 6-495,9-17 2,0 1 0,0 0 1,1 0-1,-1-1 0,0 1 1,1-1-1,-1 1 0,1-1 1,0 1-1,-1-1 0,1 0 1,0 0-1,0 0 0,0 0 1,0 0-1,0 0 0,0-1 1,0 1-1,0-1 1,0 1-1,0-1 0,0 0 1,0 0-1,0 0 0,0 0 1,1 0-1,-1 0 0,1-1-2,15 4 17,-12-2-13,-1 1 0,0-1 0,1 1 0,-1 0 0,0 0 0,0 1 0,0-1-1,0 1 1,0 1 0,0-1 0,-1 0 0,0 1 0,0 0 0,0 0 0,0 0 0,0 1-1,-1-1 1,0 1 0,0 0 0,0 0 0,-1 0 0,1 0 0,-1 0 0,-1 1 0,1-1 0,-1 1-1,1-1 1,-2 1 0,1 0 0,-1-1 0,1 1 0,-2 0 0,1-1 0,0 1 0,-1-1 0,0 1-1,-1-1 1,1 1 0,-1 0-4,0-1 54,0-1-1,-1 1 1,1-1-1,-1 1 1,0-1-1,0 0 1,0 0-1,-1 0 1,1-1 0,-1 1-1,0-1 1,0 0-1,0 0 1,0 0-1,-1-1 1,1 1-1,-1-1 1,1 0-1,-1 0 1,0-1-1,0 1 1,0-1-1,0 0 1,0 0-1,0-1 1,0 0 0,0 0-1,0 0 1,-3 0-54,7-1-31,-1 1 0,1-1 1,0 1-1,0-1 1,0 1-1,0-1 0,0 1 1,1-1-1,-1 0 1,0 0-1,0 1 0,0-1 1,0 0-1,1 0 1,-1 0-1,0 0 0,1 0 1,-1 0-1,1 0 0,-1 0 1,1 0-1,0 0 1,-1 0-1,1 0 0,0 0 1,0-1-1,0 1 1,0 0-1,0 0 0,0 0 1,0 0-1,0 0 1,0-1-1,0 1 0,1 0 1,-1 0-1,0 0 1,1 0-1,-1 0 31,7-15-1067</inkml:trace>
  <inkml:trace contextRef="#ctx0" brushRef="#br0" timeOffset="126642.058">2197 943 21997,'13'-43'4363,"-13"42"-4315,0 0-1,1 0 1,-1 1-1,0-1 1,1 0-1,-1 1 1,1-1-1,-1 0 1,1 1-1,-1-1 1,1 1-1,-1-1 1,1 1-1,-1-1 1,1 1-1,0-1 1,-1 1-1,1-1 1,0 1-1,0 0 1,-1-1-1,1 1 1,0 0-1,-1 0 1,1 0-1,0-1 1,0 1-1,0 0 0,-1 0 1,1 0-1,0 0 1,0 0-1,0 1 1,-1-1-1,1 0 1,0 0-1,0 0 1,-1 1-1,1-1 1,0 0-1,-1 1 1,1-1-1,0 1 1,-1-1-1,1 1 1,0-1-1,-1 1 1,1-1-1,-1 1 1,1-1-1,-1 1 1,1 0-1,-1-1 1,0 1-1,1 0 1,-1 0-48,7 9 46,-1 1 0,0 0 0,0 0 0,-1 1 0,-1-1 0,0 1 0,0 1 0,-1-1 0,-1 0 0,0 1 0,-1-1 0,0 1 0,-1-1 0,0 1 0,-1-1 0,0 1 0,-1-1 0,-2 6-46,4-16 6,-2 41 140,2-42-144,0-1 0,0 1 0,0-1 0,0 1 0,1-1 0,-1 1 0,0-1 0,0 1 0,1-1 0,-1 1 0,0-1 0,1 1 0,-1-1 1,1 1-1,-1-1 0,0 0 0,1 1 0,-1-1 0,1 0 0,-1 1 0,1-1 0,-1 0 0,1 0 0,-1 1 0,1-1 0,0 0 0,-1 0 1,1 0-1,-1 0 0,1 0 0,-1 0 0,1 0 0,0 0 0,-1 0 0,1 0 0,-1 0 0,1 0 0,-1 0 0,1 0 0,-1-1 0,1 1 1,0 0-1,-1 0 0,1-1 0,-1 1 0,0 0 0,1-1 0,-1 1 0,1 0 0,-1-1 0,1 1 0,-1-1 0,0 1 0,1-1 0,-1 1 0,0-1 1,0 1-1,1-1 0,-1 1 0,0-1 0,0 1 0,0-1 0,1 1 0,-1-1 0,0 0 0,0 1 0,0-1 0,0 1 0,0-1-2,14-27 39,-14 26-38,1-1 0,0 0 0,0 1 0,0-1 0,0 1 0,0-1 0,1 1 1,-1 0-1,1-1 0,-1 1 0,1 0 0,0 0 0,0 0 0,0 0 0,0 0 0,0 1 0,0-1 0,1 1 0,-1-1 0,2 1-1,-2 3-1,0 0 0,1 0 0,-1 0 0,0 1-1,0-1 1,0 1 0,0-1 0,-1 1 0,1 0-1,-1 0 1,0 0 0,0 0 0,0 0 0,0 0-1,0 0 1,0 0 0,-1 0 0,0 0 0,1 0 0,-1 1-1,0-1 1,-1 3 1,2 0-3,5 142 47,-8-146-26,1 1 1,0-1-1,-1 1 0,0-1 1,1 0-1,-1 0 1,0 0-1,0 0 0,0 0 1,-1 0-1,1 0 0,0 0 1,-1-1-1,1 0 0,-1 1 1,1-1-1,-1 0 0,1 0 1,-1 0-1,0 0 0,0-1 1,0 1-1,1-1 0,-1 0 1,0 0-1,0 0 0,0 0 1,0 0-1,1-1 0,-1 1 1,0-1-1,0 1 0,1-1 1,-1 0-1,0 0 0,1-1 1,-1 1-1,1 0 1,-1-1-1,1 0 0,0 1 1,0-1-1,-1 0 0,1 0 1,1 0-1,-1 0 0,0-1 1,0 1-1,0-1-18,3 3-3,0 0-1,-1 0 1,1 0-1,0-1 1,-1 1-1,1 0 1,-1 0-1,1 0 1,0-1-1,-1 1 1,1 0-1,-1-1 1,1 1-1,-1 0 1,1-1-1,-1 1 1,1-1-1,-1 1 1,0-1-1,1 1 1,-1-1-1,0 1 1,1-1 0,-1 1-1,0-1 1,1 0-1,-1 1 1,0-1-1,0 1 1,0-1-1,0 0 1,0 1-1,0-1 1,1 1-1,-1-1 1,-1 0-1,1 1 1,0-1-1,0 0 1,0 1-1,0-1 1,0 1-1,-1-1 1,1 0-1,0 1 1,0-1-1,-1 1 1,1-1 0,0 1-1,-1-1 1,1 1-1,-1-1 1,1 1-1,-1-1 1,1 1-1,-1 0 1,1-1-1,-1 1 1,1 0-1,-1-1 1,1 1-1,-1 0 1,1 0-1,-1-1 1,0 1-1,1 0 1,-1 0-1,0 0 1,1 0 3,40 4-1331,-21-4 376</inkml:trace>
  <inkml:trace contextRef="#ctx0" brushRef="#br0" timeOffset="128444.817">2638 1006 19172,'-20'-6'8801,"-10"49"-8201,24-25-489,1 1 1,1 0-1,1 0 0,0 0 1,1 0-1,2 1 1,0-1-1,0 1 1,2-1-112,-2-18 5,0 0 1,0 0-1,-1 0 1,1 0-1,0 0 0,0-1 1,1 1-1,-1 0 1,0 0-1,0 0 1,0 0-1,0 0 1,1-1-1,-1 1 1,0 0-1,1 0 1,-1-1-1,1 1 0,-1 0 1,1 0-1,-1-1 1,1 1-1,-1-1 1,1 1-1,0 0 1,-1-1-1,1 1 1,0-1-1,0 1 1,-1-1-1,1 0 1,0 1-1,0-1 0,0 0 1,-1 1-1,1-1 1,0 0-1,0 0 1,0 0-1,0 0 1,0 0-1,0 0-5,22-29 256,-1-37-75,-19 54-172,0-1 1,0 1 0,1 0 0,1 1-1,0-1 1,1 1 0,0 0 0,0 0 0,1 1-1,1 0 1,4-5-10,-10 13-8,-2 2-7,-1 4 2,-2 11 15,1-1 0,0 1 1,1 0-1,0 0 0,1 0 0,1 0 0,0 0 0,1 0 0,1-1 0,4 14-2,-7-27 1,1 0 0,-1 0-1,1 0 1,-1 0-1,1 1 1,0-1-1,-1 0 1,1-1-1,0 1 1,0 0-1,0 0 1,0 0 0,0 0-1,0-1 1,0 1-1,0-1 1,0 1-1,0 0 1,0-1-1,1 0 1,-1 1-1,0-1 1,0 0-1,0 1 1,1-1 0,-1 0-1,0 0 1,0 0-1,1 0 1,-1 0-1,0-1 1,0 1-1,0 0 1,1 0-1,-1-1 1,0 1-1,0-1 1,0 1 0,0-1-1,0 0 1,0 1-1,0-1 1,0 0-1,0 0 1,0 1-1,0-1 1,0 0-1,0 0 1,-1 0 0,1 0-1,0 0 1,0-1-1,42-54 36,-11 4-12,-31 50-20,-1 2-19,2 4-13,1 6 25,0-1 1,-1 1-1,0 0 1,-1 0-1,0 0 0,0 0 1,-1 0-1,-1-1 1,1 1-1,-2 0 0,1 0 1,-1 0-1,-1-1 1,0 1-1,0 0 3,-3 45 210,20 49-200,-11-93-10,-1 0 0,-1 0 0,0 0-1,0 0 1,-1 0 0,-1 1 0,1-1-1,-2 0 1,0 0 0,0 0 0,-1 0 0,0-1-1,-1 1 1,0-1 0,-1 1 0,0-1-1,-1-1 1,0 1 0,0-1 0,-1 0 0,0 0-1,0-1 1,-1 0 0,-2 0 0,9-6 4,0 0 1,0 0-1,0 0 1,0 0 0,-1 0-1,1-1 1,-1 1-1,1-1 1,-1 1-1,1-1 1,-1 0-1,0 1 1,0-1-1,0 0 1,0 0 0,0 0-1,0 0 1,0-1-1,0 1 1,0-1-1,0 1 1,0-1-1,-1 1 1,1-1-1,0 0 1,0 0 0,0 0-1,0-1 1,-1 1-1,1 0 1,0-1-1,0 1 1,0-1-1,0 0 1,0 0-1,0 0 1,0 0 0,0 0-1,0 0 1,1 0-1,-1-1 1,0 1-1,1-1 1,-1 1-1,1-1 1,-1 0-1,1 1 1,0-1 0,0 0-1,-1 0 1,1 0-1,1 0 1,-1 0-1,0-1-4,-2-8 9,0 0 1,1 0-1,0 0 0,1 0 0,0 0 0,1 0 0,0 0 1,0 0-1,2 0 0,-1 0 0,1 0 0,1 0 1,0 1-1,1-1 0,0 1 0,0 0 0,1 0 0,0 0 1,1 0-1,0 1 0,1 0 0,0 0 0,0 1 0,1 0 1,7-7-10,-11 12-67,-1-1 1,1 0-1,-1 0 1,0 0-1,0 0 1,-1-1-1,1 1 1,-1-1-1,0 0 1,0 0-1,-1 0 1,1 1-1,-1-1 1,0-1-1,0-2 67,3-46-3527,-4 53 2517,0 1-18,0 0-647,5-2-10389,-1-3 6567,3-18 7111,-5 14-2966,53-94 1048,-21 36 187,12 38 90,-55 23 18081,-1 0-14990,-21-11-1845,22 17-499,4 34-494,1 1-1,2 0 0,2-1 1,1 1-1,2 13-225,-2-39 53,5 40 215,-6-49-261,1 1-1,-1 0 1,0 0 0,0 0 0,1-1 0,-1 1 0,0 0 0,1 0-1,-1-1 1,1 1 0,-1 0 0,1-1 0,-1 1 0,1-1 0,-1 1 0,1-1-1,0 1 1,-1-1 0,1 1 0,0-1 0,0 1 0,-1-1 0,1 0 0,0 0-1,0 1 1,-1-1 0,1 0 0,0 0 0,0 0 0,0 0 0,-1 0 0,1 0-1,0 0 1,0 0 0,0 0 0,0 0 0,-1 0 0,1 0 0,0-1-1,0 1 1,-1 0 0,1-1 0,0 1 0,0 0 0,-1-1 0,1 1 0,0-1-1,-1 1 1,1-1 0,-1 1 0,1-1-7,11-11 35,-1-1 0,0 1 0,-1-2 0,0 1 0,-1-1-1,-1-1 1,0 0 0,-1 0 0,-1 0 0,5-16-35,-5 16 11,16-36 34,-5 61-3,-5 85-33,-3-16 19,-8-78-20,0 0 0,-1-1 0,1 1 0,0-1 0,-1 0 0,1 1 0,0-1 0,-1 1 0,1-1 0,0 0-1,0 0 1,-1 1 0,1-1 0,0 0 0,0 0 0,0 0 0,-1 0 0,1 0 0,0 0 0,0 0 0,0 0 0,-1 0 0,1-1 0,0 1 0,0 0 0,0 0-1,-1-1 1,1 1 0,0 0 0,-1-1 0,1 1 0,0-1 0,-1 1 0,1-1 0,0 1 0,-1-1 0,1 1 0,-1-1 0,1 0 0,-1 1 0,1-1 0,-1 0-1,0 1 1,1-1 0,-1 0 0,0 0 0,1 1 0,-1-1 0,0 0 0,0 0 0,0 0 0,0 1 0,0-1 0,0 0 0,0 0 0,0 0 0,0 0-8,1-1 15,18-37 187,35-46-28,-53 84-174,0 1-1,0-1 1,0 0 0,0 1-1,0-1 1,0 1-1,-1 0 1,1-1 0,0 1-1,0 0 1,0-1-1,0 1 1,0 0-1,1 0 1,-1 0 0,0 0-1,0 0 1,0 0-1,0 0 1,0 0-1,0 0 1,0 1 0,0-1-1,0 0 1,0 1-1,0-1 1,0 1 0,-1-1-1,1 1 1,0-1-1,0 1 1,0 0-1,0-1 1,-1 1 0,1 0-1,0 0 1,-1-1-1,1 1 1,-1 0-1,1 0 1,-1 0 0,1 0-1,-1 0 1,1 0-1,-1 0 1,0 0 0,20 52-15,-19-48 21,7 32-1191,-13-40-2201,-31-52-8037,13-12 4040,-20-40 5251,27 86 5622,7 9 1272,0-1 4411,9 12-6745,0-1 724,1-3-4006,1 3 133</inkml:trace>
  <inkml:trace contextRef="#ctx0" brushRef="#br0" timeOffset="129001.841">3497 1036 21589,'-14'-34'6962,"-12"45"-5927,18 1-1010,-1 0-1,1 1 0,1 0 0,1 1 1,-1-1-1,2 1 0,0 0 0,1 1 1,0-1-1,1 1 0,-1 14-24,3-21 11,-1 1 1,1-1-1,1 0 0,-1 1 0,1-1 1,1 1-1,0-1 0,0 0 1,0 1-1,1-1 0,3 7-11,-3-14 4,0 1-1,0-1 1,0 1 0,0-1-1,0 0 1,0 1 0,1-1-1,-1 0 1,1-1 0,-1 1-1,0 0 1,1-1 0,-1 1-1,1-1 1,-1 0 0,1 0-1,0 0 1,-1 0 0,1 0-1,-1 0 1,1-1 0,1 0-4,4 0 7,-3 0-8,1 0 1,-1 0-1,0 1 0,1-1 0,-1 1 1,1 1-1,-1-1 0,1 1 0,-1 0 1,0 0-1,1 0 0,-1 1 0,0-1 1,0 1-1,0 1 0,0-1 0,0 1 1,-1 0-1,1 0 0,-1 0 0,0 1 1,1-1-1,-2 1 0,1 0 0,1 2 1,-1-1 3,-1 0-1,1 1 0,-1-1 1,0 1-1,-1 0 1,0 0-1,0 0 0,0 0 1,0 0-1,-1 1 0,0-1 1,-1 0-1,1 1 0,-1-1 1,0 1-1,-1-1 0,1 0 1,-1 1-1,-1-1 0,1 0 1,-1 0-1,0 0 1,0 0-1,-1 0 0,0 0 1,0-1-1,0 1 0,-1-1 1,0 0-1,0 0 0,0 0 1,0 0-1,-1-1 0,-3 2-2,6-4 24,-1-1 0,0-1 0,0 1 0,0 0-1,0-1 1,0 1 0,0-1 0,1 0 0,-1 0-1,0 0 1,0-1 0,0 1 0,0-1 0,0 1-1,0-1 1,0 0 0,1 0 0,-1 0 0,0 0-1,1-1 1,-1 1 0,1-1 0,-1 0-1,1 1 1,0-1 0,-1 0 0,1 0 0,0-1-1,1 1 1,-1 0 0,0-1-24,-2-1 19,0-1 0,1 0 0,-1 0 0,1 0 1,0 0-1,1 0 0,-1-1 0,1 1 0,0-1 0,0 0 0,1 1 0,0-1 0,0 0 1,0 0-1,0-1-19,3 0 5,0 0 1,0 0 0,1 0-1,0 0 1,0 1 0,0-1-1,1 1 1,0 0 0,0 0-1,1 0 1,-1 1 0,1-1-1,1 0-5,12-15-95,44-49-1538,-22 21-1585</inkml:trace>
  <inkml:trace contextRef="#ctx0" brushRef="#br0" timeOffset="135874.267">1009 1990 27990,'-8'3'43,"1"-1"0,-1 1 0,1 1 0,-1-1 0,1 1 0,0 1 0,1-1-1,-1 1 1,1 0 0,0 1 0,0-1 0,1 1 0,-1 0 0,1 1 0,1-1 0,-1 1 0,1 0 0,0 0 0,1 1 0,-1-1 0,2 1 0,-1-1-1,1 1 1,0 0 0,0 0 0,1 0 0,0 0 0,1 0 0,0 0 0,0 0 0,1 6-43,-1-13 1,1 0 0,-1 0 0,0 0 0,0 0 0,0 0 0,0 0 0,1-1 0,-1 1 0,1 0 0,-1 0 0,0 0 0,1 0 0,-1-1 0,1 1 0,0 0 0,-1 0 0,1-1 0,0 1 0,-1-1 0,1 1 0,0 0 0,0-1 0,-1 1 0,1-1 0,0 0 0,0 1 0,0-1 0,0 0 0,-1 1 0,1-1 0,0 0 0,0 0 0,0 0 0,0 0 0,0 0 0,0 0 0,0 0 0,0 0 0,0 0 0,0 0 0,-1-1 0,1 1 0,0 0-1,0-1 1,0 1 0,0 0 0,0-1 0,-1 1 0,1-1 0,0 1 0,0-1 0,0 0-1,42-35 57,-39 33-56,6-8-5,-9 10 3,-1-1-1,1 0 0,0 1 1,-1-1-1,1 0 0,0 1 1,0 0-1,0-1 1,0 1-1,0-1 0,0 1 1,1 0-1,-1 0 1,0 0-1,1 0 0,-1 0 1,1 0-1,-1 0 1,1 0-1,-1 0 0,1 1 1,0-1-1,-1 1 0,1-1 1,0 1-1,-1-1 1,1 1-1,0 0 0,0 0 1,-1 0-1,1 0 1,0 0-1,0 1 0,-1-1 1,1 0-1,0 1 0,-1-1 1,1 1-1,0 0 1,-1-1-1,1 1 0,-1 0 1,1 0-1,-1 0 1,1 0-1,-1 0 0,0 1 1,0-1-1,0 0 0,1 0 1,-1 1-1,0 1 2,10 15 33,-1 2 1,-1-1-1,-1 2 0,-1-1 0,-1 1 0,0 0 0,-2 0 0,0 0 0,-1 1 1,-2-1-1,0 1 0,-1-1 0,-1 1 0,-1 0 0,-2-1 0,1 0 0,-2 0 1,-1 0-1,-6 13-33,12-32 16,0 1-1,0-1 1,-1 1 0,1-1 0,-1 1 0,0-1-1,0 1 1,1-1 0,-2 1 0,1-1-1,0 0 1,0 0 0,-1 0 0,1 0 0,-1 0-1,0 0 1,0 0 0,0 0 0,1-1 0,-2 1-1,1-1 1,0 1 0,0-1 0,0 0 0,-1 0-1,1 0 1,0 0 0,-1 0 0,1 0 0,-1-1-1,1 1 1,-1-1 0,1 0 0,-1 1 0,0-1-1,1-1 1,-1 1 0,1 0 0,-1-1 0,1 1-1,-1-1 1,1 0 0,-1 1 0,1-1-1,0 0 1,-1-1 0,1 1 0,0 0 0,0-1-1,0 1 1,-1-2-16,-6-11 39,0 0-1,1 0 1,1-1 0,0-1-1,1 1 1,1-1 0,0 0-1,2 0 1,-1 0-1,2 0 1,0-1 0,1 1-1,1-1 1,0 0-1,1 1 1,1-1 0,1 1-1,0 0 1,1 0 0,1 0-1,0 0 1,4-6-39,-5 14-74,1-1 1,0 1 0,0 0-1,1 0 1,0 1 0,1 0 0,-1 0-1,1 0 1,1 1 0,-1 0-1,1 0 1,0 1 0,0 0-1,1 0 1,-1 1 0,1 0-1,0 1 1,3-1 73,26-7-4542,2 3-3911,4-15 2634,-20-20 4169,-22 35 2271,-1 0-1,0 0 1,0 0-1,0 0 1,-1-1-1,0 1 1,-1 0-1,0 0 1,0 0-1,0 0 1,-2-3-621,3 10 189,0 0 0,0 0 0,0 1 0,0-1 0,0 0 0,0 0 0,0 0 0,-1 0 0,1 1 0,0-1 1,0 0-1,-1 0 0,1 1 0,-1-1 0,1 0 0,0 0 0,-1 1 0,1-1 0,-1 1 0,0-1 0,1 0 0,-1 1 0,1-1 0,-1 1 0,0-1 0,1 1 0,-1 0 0,0-1 0,0 1 1,1 0-1,-1-1 0,0 1 0,0 0 0,0 0 0,1 0 0,-1 0 0,0-1 0,0 1 0,0 0 0,0 1 0,1-1 0,-1 0 0,0 0 0,0 0 0,0 0 0,0 1-189,-22 32 2144,21-25-2058,-1 0 0,1 0 0,1 1 0,0-1 0,0 0 0,0 1 0,1-1 0,0 0 0,1 1 0,0-1 0,0 0 0,1 0 0,0 0 0,0 0 0,1 2-86,-1-10 22,0 1-1,-1-1 0,1 0 0,0 1 1,0-1-1,-1 0 0,1 0 0,0 0 0,0 0 1,-1 0-1,1 0 0,0-1 0,0 1 0,-1-1 1,1 1-1,0-1 0,-1 0 0,1 1 0,-1-1 1,1 0-1,-1 0 0,1 0 0,-1 0 1,1 0-1,-1-1 0,0 1 0,0 0 0,0-1 1,0 1-1,0 0 0,0-1 0,0 1 0,0-1 1,0 0-1,-1 1 0,1-1 0,-1 0 0,1 1 1,-1-1-1,0 0 0,1 0 0,-1 0-21,5-11 116,0 1-1,-1-1 0,-1 0 1,0 0-1,-1-1 0,0 1 1,-1 0-1,0-1 1,-1 1-1,-1-5-115,-12 4 188,3 39-353,15 23-1162,-5-46 1138,1 0-1,0 0 0,-1-1 0,1 1 0,0 0 0,0-1 1,0 1-1,0 0 0,0-1 0,0 1 0,0-1 0,1 0 1,-1 1-1,0-1 0,1 0 0,-1 0 0,1 0 1,-1 0-1,1 0 0,0 0 0,0-1 0,-1 1 0,1 0 1,0-1-1,0 1 0,-1-1 0,1 0 0,0 0 0,0 0 1,0 0-1,0 0 0,0 0 0,-1 0 0,1 0 0,0-1 1,0 1-1,0-1 190,85-40-5547,-18-25 10286,-68 64-3151,-1 2-189,-4-2-325,2 1-1005,-1 0 0,0 0 1,1 1-1,-1-1 1,0 0-1,0 1 1,0 0-1,1 0 1,-1 0-1,0 0 1,0 0-1,0 0 0,0 1 1,1-1-1,-1 1 1,0 0-1,1 0 1,-1 0-1,0 0 1,1 0-1,-1 1 1,1-1-1,0 1 1,-1 0-1,1-1 0,0 1 1,0 0-1,0 0 1,0 1-1,1-1 1,-1 0-1,0 1 1,1-1-1,0 0 1,-1 1-1,1 1-69,-2 3 77,1 1-1,0 0 0,0 0 1,1 0-1,0 0 1,0 0-1,1 0 1,0 1-1,0-1 1,1 0-1,0 0 1,2 6-77,-1-11 10,0-1 0,1 1 0,-1 0 0,1-1 1,0 0-1,0 0 0,0 0 0,0 0 0,0 0 1,0 0-1,1-1 0,-1 1 0,0-1 0,1 0 1,-1 0-1,1-1 0,-1 1 0,1-1 0,0 1 1,-1-1-1,1 0 0,-1-1 0,1 1 0,0 0 1,-1-1-1,1 0 0,-1 0 0,1 0 0,-1 0 1,0-1-1,1 1 0,-1-1 0,0 0 0,0 0 1,0 0-1,0 0 0,1-2-10,2 0 47,0 1-1,-1-1 1,0 1 0,0-2-1,0 1 1,0 0-1,0-1 1,-1 0 0,0 0-1,0 0 1,-1-1 0,1 1-1,-1-1 1,0 0 0,0 0-1,-1 0 1,0 0-1,0 0 1,-1-1 0,1 1-1,-1 0 1,0-1 0,-1 1-1,0-1 1,0 0 0,0 1-1,-1-1 1,0 1-1,0 0 1,-1-1 0,0 1-1,-1-4-46,1 8 0,0 0 0,0 0-1,0 0 1,0 0-1,-1 1 1,1-1 0,-1 1-1,1-1 1,-1 1 0,1 0-1,-1 0 1,0 0 0,0 0-1,1 0 1,-1 1-1,0-1 1,0 1 0,0 0-1,0 0 1,0 0 0,1 0-1,-1 0 1,0 1-1,0-1 1,0 1 0,0 0-1,1 0 1,-1 0 0,0 0-1,1 0 1,-1 0-1,1 1 1,-1 0 0,1-1-1,0 1 1,0 0 0,-1 0-1,1 0 1,1 0 0,-1 0-1,0 1 1,0-1-1,1 1 1,0-1 0,-1 1-1,1-1 1,0 2 0,0-2-98,0-1 0,0 0 0,1 1 0,-1-1 0,1 1 0,-1-1 0,1 1-1,0-1 1,-1 1 0,1-1 0,0 1 0,0 0 0,0-1 0,0 1 0,0-1 0,1 1 0,-1-1 0,0 1 0,1-1 0,-1 1 0,1-1 0,-1 1 0,1-1-1,0 0 1,0 1 0,0-1 0,-1 0 0,1 1 0,0-1 0,1 0 0,-1 0 0,0 0 0,0 0 0,0 0 0,1 0 0,-1 0 0,0-1 0,1 1-1,-1 0 1,1-1 0,-1 1 0,1-1 0,-1 1 0,1-1 0,1 0 98,74-7-11618,16-42 6444,7-2 5145,-97 50 24,0 0 0,0 1 0,0-1 1,0 1-1,0 0 0,0 0 0,0 0 0,0 0 0,0 1 0,0-1 0,-1 1 0,1 0 1,0 0-1,0 0 0,0 0 0,-1 0 0,1 1 0,0-1 0,-1 1 0,1 0 0,-1-1 1,0 1-1,1 0 0,-1 1 0,0-1 0,0 0 0,-1 0 0,1 1 0,0 0 0,-1-1 1,0 1-1,1 0 0,-1-1 0,0 1 0,0 0 0,0 0 0,-1 0 0,1 0 0,-1 1 5,1-3-13,-1-1-3,10-23-40,2-10 53,-6 7 429,-4 18-954,9-41 4748,-13-1 7987,1 49-11075,-13 4-140,12-3-966,-1 1 0,1-1 0,-1 0-1,1 1 1,-1 0 0,1 0-1,0-1 1,-1 1 0,1 1 0,0-1-1,0 0 1,-1 1 0,1-1 0,0 1-1,0-1 1,1 1 0,-1 0-1,0 0 1,1 0 0,-1 0 0,1 0-1,-1 0 1,1 0 0,0 1 0,0-1-1,0 0 1,0 1 0,0 1-26,-8 22 50,2 0 0,0 0 1,2 0-1,1 1 0,1 0 1,2 0-1,0 7-50,9 6 107,-8-40-105,0 1-1,0-1 0,1 1 0,-1-1 0,0 1 0,1-1 0,-1 1 1,0-1-1,1 1 0,-1-1 0,1 0 0,-1 1 0,1-1 0,-1 0 1,1 1-1,-1-1 0,1 0 0,-1 1 0,1-1 0,-1 0 0,1 0 1,0 0-1,-1 0 0,1 0 0,-1 1 0,1-1 0,0 0 0,-1 0 1,1 0-1,-1-1 0,1 1 0,-1 0 0,1 0 0,0 0 1,-1 0-1,1 0 0,-1-1 0,1 1 0,-1 0 0,1-1 0,-1 1 1,1 0-1,-1-1 0,1 1 0,-1 0 0,1-1 0,-1 1 0,0-1 1,1 1-1,-1-1 0,0 1 0,1-1 0,-1 1 0,0-1 0,0 1 1,1-1-1,-1 0 0,0 1 0,0-1 0,0 1 0,0-1-1,12-20 44,-2 1 0,0-2-1,-1 0 1,-2 0 0,0 0-1,-1-1 1,-1 0-1,0-13-43,0 11 51,14-111 607,-19 132-596,5 24-98,-5 206 135,-1-225-104,1 0 0,-1 0-1,1 0 1,-1 0 0,1 0-1,0 0 1,-1 0 0,1 0 0,0 0-1,0 0 1,0 0 0,0 0-1,0 0 1,0 0 0,0 0 0,0 0-1,0 0 1,0 0 0,1 0-1,-1 0 1,0 0 0,1 0-1,-1 0 1,1 0 0,-1 0 0,1 0-1,-1 0 1,1 0 0,0 0-1,-1-1 1,1 1 0,0 0 0,0 0-1,-1-1 1,1 1 0,0-1-1,0 1 1,0 0 0,0-1 0,0 0-1,0 1 1,0-1 0,0 0-1,0 1 1,0-1 0,0 0-1,0 0 1,0 0 0,0 0 0,0 0-1,0 0 1,0 0 0,0 0-1,0-1 1,0 1 0,1 0 0,-2 0-1,1-1 1,0 1 0,0-1-1,0 1 1,1-1 5,23-44-2296,-11-33-5974,13-28-720,-24 103 8983,-1 0 0,1-1 0,0 1 0,1 0 0,-1 1 1,0-1-1,1 0 0,-1 1 0,1 0 0,0 0 0,0 0 0,0 0 0,0 1 0,0-1 1,0 1-1,0 0 0,4 0 7,23-4 2396,-28 5 1682,-3 1 1620,-1 4-4582,-63 123 4757,63-127-5774,1-1-59,50 0-15,-23 0-29,-22-2 6,1 1-1,0 0 1,0 0-1,0 1 1,0 0-1,0 0 1,0 0 0,0 0-1,0 1 1,0 0-1,0 1 1,0-1-1,0 1 1,0 0-1,-1 0 1,1 1 0,-1 0-1,0 0 1,1 0-1,-2 0 1,1 1-1,0 0 1,-1 0-1,1 0 1,-1 1 0,0-1-1,-1 1 1,1 0-1,-1 0 1,1 2-2,-4-2 9,0 0 1,0 1 0,0-1 0,0 0-1,-1 0 1,0 1 0,0-1-1,0 0 1,-1 0 0,0 0-1,0 0 1,0 0 0,0 0 0,-1-1-1,0 1 1,0-1 0,0 0-1,0 0 1,-1 0 0,0 0 0,0 0-10,-6 9 110,8-10-98,0-1-1,0 1 0,-1-1 0,1 1 0,-1-1 0,1 0 1,-1 0-1,0 0 0,0 0 0,0-1 0,0 1 0,0-1 0,0 0 1,0 1-1,0-1 0,0-1 0,-1 1 0,1 0 0,0-1 1,-1 0-1,1 0 0,0 0 0,-1 0 0,1 0 0,-1-1 1,1 1-1,0-1 0,0 0 0,-1 0 0,1 0 0,0-1 0,0 1 1,0-1-1,0 0 0,1 1 0,-1-1 0,0 0 0,1-1 1,-1 1-1,1 0 0,0-1-11,1 2-50,0 0 1,1 0-1,-1 0 1,1 0 0,0 0-1,-1 0 1,1 0-1,0 0 1,0 0-1,-1 0 1,1 0-1,0 0 1,0 0-1,0 0 1,0 0-1,0 0 1,1 0 0,-1 0-1,0-1 1,0 1-1,1 0 1,-1 0-1,0 0 1,1 0-1,-1 1 1,1-1-1,0 0 1,-1 0-1,1 0 1,0 0 0,-1 0-1,1 1 1,0-1-1,0 0 1,0 1-1,0-1 1,0 0-1,-1 1 1,1-1-1,0 1 1,0 0-1,1-1 50,12-10-3362,-4-1-485</inkml:trace>
  <inkml:trace contextRef="#ctx0" brushRef="#br0" timeOffset="137521.751">2517 2037 9498,'0'0'-24,"0"0"32,-3-4 5,-3-9-13,0 0 0,0-1 0,1 0 0,1 0 0,0 0 0,1 0 0,1-1 0,0 1 0,1-1 0,0-2 0,-3-23-10,-2-13 7,-26-113 3,-8 110 1201,25 39 3505,14 16-199,1 1-1585,10 25-451,5 33-1925,-1 0-1,-4 1 0,-2 0 0,-2 1 0,-4-1 1,-2 9-546,2-10 448,2 92 637,-4-147-955,1-5-30,18-158 143,-14 96-228,-3 21-2,3-1-1,1 1 1,1 0 0,3 1-1,8-21-12,-18 61 0,0 1-1,1-1 0,-1 1 0,0-1 1,1 1-1,-1-1 0,1 1 1,0-1-1,-1 1 0,1-1 1,0 1-1,0 0 0,0-1 1,0 1-1,0 0 0,0 0 1,0 0-1,0 0 0,0 0 0,1 0 1,-1 0-1,0 0 0,1 0 1,-1 1-1,1-1 0,-1 0 1,1 1-1,-1-1 0,1 1 1,-1 0-1,1 0 0,-1-1 1,1 1-1,0 0 0,-1 0 1,1 0-1,-1 1 0,1-1 0,-1 0 1,1 1-1,-1-1 0,1 0 1,-1 1-1,1 0 0,-1-1 1,1 1-1,-1 0 0,0 0 1,1 0-1,-1 0 0,0 0 1,0 0-1,0 0 0,0 0 1,0 1-1,0-1 0,0 0 0,0 0 1,0 1-1,-1-1 0,1 1 1,0-1-1,-1 1 0,1-1 1,-1 1-1,0-1 0,1 1 1,-1 1 0,4 14-2,0 1 0,-1 0 0,0 0 0,-2 1 0,0-1 0,-1 0 1,-1 0-1,-1 0 0,-1 3 2,-1 54 10,4-71-1,2-9 22,5-15 30,-1 0 0,-1 0 0,-1 0 0,-1-1 0,-1 0-1,-1 0 1,0 1 0,-2-1 0,0 0 0,-1 0 0,-1 1 0,-1-1 0,-1 1 0,-1 0 0,-1 0 0,-1-1-61,7 18 29,1 3-16,0 0-29,0 0-21,9 7 16,5 0-223,-1 0 0,1-1 0,0-1 0,0-1-1,1 0 1,-1 0 0,1-2 0,0 0 0,5 0 244,41-1-2998,90-20-10359,-68-12 10486,-82 30 2897,0 1 0,0 0 0,0-1 0,-1 1 0,1 0 0,0-1 1,-1 1-1,1-1 0,0 1 0,-1-1 0,1 0 0,-1 1 0,1-1 1,-1 0-1,1 1 0,-1-1 0,1 0 0,-1 1 0,1-1 0,-1 0 1,0 0-1,0 1 0,1-1 0,-1 0 0,0 0 0,0 0 1,0 0-1,0 1 0,0-1 0,0 0 0,0 0 0,0 0 0,0 0 1,-1 1-1,1-1 0,0 0 0,0 0 0,-1 1 0,1-1 0,0 0 1,-1 0-1,1 1 0,-1-1 0,1 0 0,-1 1 0,1-1 0,-1 0 1,1 1-1,-1-1 0,0 1 0,1-1 0,-2 1-26,-43-18 11258,-9 48-5965,49-24-5170,0 0 0,0 0 0,0 0 0,1 1-1,0 0 1,0 0 0,1 0 0,0 0-1,0 0 1,1 1 0,-1 4-123,2-11 11,1 0 1,-1 1-1,1-1 0,-1 1 1,1-1-1,0 0 0,0 1 1,0-1-1,0 1 1,0-1-1,0 1 0,0-1 1,0 1-1,0-1 0,1 0 1,-1 1-1,1-1 0,-1 1 1,1-1-1,-1 0 1,1 0-1,0 1 0,0-1 1,0 0-1,-1 0 0,1 0 1,0 0-1,0 0 0,1 0 1,-1 0-1,0 0 0,0 0 1,0 0-1,1-1 1,-1 1-1,0 0 0,1-1 1,-1 1-1,0-1 0,1 0 1,-1 1-1,1-1 0,-1 0 1,1 0-1,-1 0 1,0 0-1,1 0 0,-1 0 1,1 0-1,-1-1 0,1 1 1,-1 0-1,0-1 0,1 0-11,9-4 40,0-2 0,-1 1 0,1-1-1,-2-1 1,1 0 0,-1 0-1,0-1 1,-1 0 0,0-1-1,0 1 1,-1-2 0,0 1 0,0-2-40,24-22 33,-30 35-35,0 0 0,1 1-1,-1-1 1,0 0 0,0 1 0,-1-1 0,1 1 0,0-1 0,0 1-1,-1-1 1,1 1 0,-1-1 0,1 1 0,-1 0 0,0-1 0,1 1-1,-1 0 1,0 0 0,0-1 0,0 1 0,0 0 0,-1-1-1,1 1 1,0 0 0,-1-1 0,0 2 2,1 3 5,1 60 69,0-64-6,3-7 132,67-118 125,-71 122-325,1 1 0,-1 0 0,1-1 0,-1 1-1,0 0 1,1-1 0,-1 1 0,1 0 0,-1-1 0,1 1 0,-1 0 0,1 0 0,-1 0 0,1 0-1,-1-1 1,1 1 0,-1 0 0,1 0 0,-1 0 0,1 0 0,0 0 0,-1 0 0,1 0-1,-1 1 1,1-1 0,-1 0 0,1 0 0,-1 0 0,1 0 0,-1 1 0,1-1 0,-1 0 0,1 0-1,-1 1 1,0-1 0,1 0 0,-1 1 0,1-1 0,-1 1 0,0-1 0,1 0 0,-1 1-1,0-1 1,1 1 0,-1-1 0,0 1 0,0-1 0,0 1 0,1-1 0,-1 1 0,0-1 0,0 1-1,0-1 1,0 1 0,0 0 0,0-1 0,0 1 0,0-1 0,0 1 0,7 40-26,-7-36 23,5 34 22,-4-38 12,2-3 35,41-53 180,-42 49-243,0 1 0,1 0 0,0 0 0,0 0 0,0 0 1,1 1-1,0-1 0,0 1 0,0 0 0,0 0 0,1 1 0,-1-1 0,1 1 0,0 0 0,0 0 0,0 0 0,0 1 0,1 0 0,4-2-3,-6 6-1,-1-1 0,1 1-1,-1 0 1,0 0-1,0 0 1,0 1-1,0-1 1,0 1-1,-1 0 1,1-1 0,-1 1-1,0 0 1,0 1-1,0-1 1,0 0-1,0 1 1,0-1-1,-1 1 1,0-1 0,0 1-1,0 0 1,0-1-1,-1 1 1,1 3 1,-1-6-2,-5 8-2857,-18 7-650</inkml:trace>
  <inkml:trace contextRef="#ctx0" brushRef="#br0" timeOffset="140196.842">1106 2855 10258,'0'-5'217,"0"-1"1,0 1-1,0 0 0,0 0 1,-1 0-1,0 0 0,0 0 1,0 0-1,-1 0 0,1 1 1,-1-1-1,-1 0 0,1 1 0,0-1 1,-1 1-1,0 0 0,-3-4-217,-2-2 2857,-11-9 7738,-4 22-8335,10 5-2199,-1 0 0,1 0-1,0 2 1,1 0 0,0 0 0,1 1 0,0 0 0,1 1 0,0 0 0,1 1 0,0 0 0,1 0 0,0 1 0,-3 9-61,-11 14 50,20-34-50,-18 39 13,20-42-13,0 1 1,-1 0 0,1-1-1,0 1 1,0 0-1,0-1 1,0 1 0,0 0-1,0 0 1,0-1 0,0 1-1,0 0 1,0 0 0,0-1-1,0 1 1,0 0 0,1-1-1,-1 1 1,0 0 0,1-1-1,-1 1 1,0 0-1,1-1 1,-1 1 0,1-1-1,-1 1 1,1-1 0,-1 1-1,1-1 1,-1 1 0,1-1-1,-1 1 1,1-1 0,0 0-1,-1 1 1,1-1 0,0 0-1,-1 1 1,1-1-1,0 0 1,-1 0 0,1 0-1,0 0 1,0 0 0,-1 0-1,1 0 1,0 0 0,0 0-1,-1 0 1,1 0 0,0 0-1,-1 0 1,1-1 0,0 1-1,-1 0 1,1-1-1,107-44 69,-103 42-69,-1 1-1,1-1 1,0 1-1,0 0 0,0 1 1,0-1-1,0 1 1,1 0-1,-1 0 1,0 1-1,1-1 1,-1 1-1,0 0 1,1 1-1,-1-1 0,0 1 1,1 0-1,-1 1 1,0-1-1,0 1 1,0 0-1,0 0 1,0 0-1,-1 1 1,1 0-1,-1 0 0,0 0 1,1 0-1,-1 1 1,-1 0-1,1 0 1,0 0-1,-1 0 1,0 0-1,0 1 1,0-1-1,-1 1 0,1 0 1,-1 1 0,-1 1 31,0 0 0,0 0 0,-1 0-1,0 0 1,0 0 0,0 0 0,-1 0 0,0 0 0,-1 0 0,1 0 0,-1 0 0,-1-1-1,1 1 1,-1-1 0,-1 1 0,1-1 0,-1 0 0,0 0 0,0-1 0,0 1-1,-1-1 1,0 0 0,0 0 0,-1 0 0,1-1 0,-1 0 0,0 0 0,0 0 0,0-1-1,-1 0 1,1 0 0,-1-1 0,1 1 0,-1-2 0,0 1 0,0-1 0,0 0 0,0 0-1,0-1 1,0 1 0,0-2 0,0 1 0,-1-1 0,-1-1-31,8 2 0,0 0-1,0 0 1,0 0 0,1 0-1,-1 0 1,0-1 0,0 1-1,0 0 1,0-1 0,0 1-1,0 0 1,0-1 0,1 0 0,-1 1-1,0-1 1,0 1 0,1-1-1,-1 0 1,0 1 0,1-1-1,-1 0 1,1 0 0,-1 0-1,1 1 1,-1-1 0,1 0 0,-1 0-1,1 0 1,0 0 0,0 0-1,-1 0 1,1 0 0,0 0-1,0 0 1,0 0 0,0 0 0,0 0-1,0 0 1,0 0 0,1 0-1,-1 1 1,0-1 0,0 0-1,1 0 1,-1 0 0,0 0-1,1 0 1,-1 0 0,1 1 0,0-1-1,-1 0 1,1 0 0,39-34-879,31-23-3719,-35 13 625</inkml:trace>
  <inkml:trace contextRef="#ctx0" brushRef="#br0" timeOffset="141387.979">1295 2907 10178,'-26'79'-16,"25"-78"0,-8-97 30,-15-34-28,12-1 719,10 87 2582,1 2 4226,1 39-5470,0 3-652,13 39 818,3 50-1559,4-1-1,3-1 1,5-1 0,3-2 0,12 17-650,-27-83 436,-27-57-128,-9-5-230,-2 0 0,-2 1 0,-2 1 0,-30-35-78,48 67 42,6 8-14,2 2-14,0 0-14,7-3 44,16-9-186,134-62-1479,-43 43-8296,-63 18 1372,-49 13 8553,-1-1-1,1 0 1,0 1-1,-1-1 1,1 0-1,-1 0 1,1 0-1,-1 0 1,1 0-1,-1 0 1,0 0-1,0 0 0,1-1 1,-1 1-1,0 0 1,0-1-1,0 1 1,0-1-1,-1 0 1,1 1-1,0-1 1,-1 1-1,1-1 1,-1 0-1,1 0 1,-1 1-1,0-1 1,0 0-1,0 0 1,0 1-1,0-1 1,0 0-1,0 0 1,0 1-1,-1-1 1,1 0-1,-1 1 1,1-1-1,-1 0 1,0 1-1,0-2-7,0 2 496,0-1-1,1 0 1,-1 0 0,0 0-1,0 1 1,0-1-1,-1 0 1,1 1 0,0-1-1,-1 1 1,1-1-1,-1 1 1,1 0 0,-1 0-1,0-1 1,1 1-1,-1 0 1,0 1 0,0-1-1,0 0 1,0 0-1,1 1 1,-1-1 0,0 1-1,0 0 1,0 0-1,0-1 1,0 1 0,0 0-1,0 1 1,0-1-1,-1 0-495,-24 15 1444,20-8-1383,0 0 1,1 1 0,0-1 0,1 1 0,0 0 0,0 1 0,1-1 0,-1 1 0,2 0 0,0 0 0,0 0 0,0 0-1,1 1 1,0-1 0,1 1 0,0-1 0,1 1 0,0-1 0,0 1 0,1 0 0,1 0-62,-1-9 8,0 1 0,0-1 1,1 0-1,-1 0 0,1 0 0,-1 0 1,1 0-1,-1 0 0,1 0 0,0 0 1,-1-1-1,1 1 0,0-1 0,0 1 1,-1-1-1,1 0 0,0 1 1,0-1-1,0 0 0,-1 0 0,1 0 1,0-1-1,0 1 0,0 0 0,-1-1 1,1 1-1,0-1 0,0 1 0,-1-1 1,1 0-1,0 0 0,-1 0 0,1 0 1,-1 0-1,0 0 0,1 0 1,-1-1-1,0 1 0,1 0 0,-1-1 1,0 0-9,160-119 216,-160 120-216,0-1 0,1 1 0,-1 0 1,1-1-1,0 1 0,-1 0 0,1 0 0,0 0 1,-1 1-1,1-1 0,0 0 0,0 1 1,0-1-1,0 1 0,0-1 0,0 1 1,0 0-1,0 0 0,0 0 0,0 0 0,0 0 1,-1 1-1,1-1 0,0 0 0,0 1 1,0-1-1,0 1 0,0 0 0,-1 0 1,1 0-1,0 0 0,0 0 0,-1 0 0,1 0 1,-1 0-1,1 1 0,-1-1 0,0 1 1,1-1-1,-1 1 0,0-1 0,0 1 1,0 0-1,0-1 0,0 1 0,-1 0 0,1 0 1,0 0-1,-1 0 0,0 0 0,1 0 1,-1 0-1,-1 36 54,0-36 30,1-2 46,-7-7 424,-4-9-495,0 0 0,1-1-1,1 0 1,1-1 0,1 0 0,0 0-1,1-1 1,-3-18-59,8 34 0,1 0 0,0 0 0,1 0 0,-1 0 0,0 0-1,1 0 1,-1 0 0,1 1 0,0-1 0,0 0 0,0 0 0,1 0 0,-1 1 0,1-1 0,-1 1 0,1-1 0,0 1 0,0 0-1,0-1 1,0 1 0,0 0 0,0 0 0,1 0 0,-1 1 0,1-1 0,1 0 0,0-2-14,93-89-3966,-71 57 222</inkml:trace>
  <inkml:trace contextRef="#ctx0" brushRef="#br0" timeOffset="142259.905">1985 2599 10242,'18'90'30,"-8"-78"-148,-1 7 4622,-5-10-3109,2 9 201,-4 0 5719,-2-18-5964,3-3-143,3-7-953,0 0 1,-1 0-1,0-1 0,-1 1 0,0-1 0,0 0 1,-2 0-1,1-1 0,0-8-255,4-11 186,0 1-80,-1-1 0,-1-1-1,-1 1 1,-2 0 0,-1-1-1,-2 1 1,-1-1 0,-1 1-1,-3-10-105,-1-37 70,18 94-125,10 105-18,-16-61 74,-2-42 20,0 1 0,2-1 1,0 0-1,1-1 0,1 1 0,0-1 1,1 0-1,1-1 0,1 0 0,0 0 1,1-1-1,1-1 0,0 0 0,7 5-21,19-6-801,-18-26-3359,-12-11 137</inkml:trace>
  <inkml:trace contextRef="#ctx0" brushRef="#br0" timeOffset="143755.964">2560 2319 10274,'-32'5'24,"-13"-5"-44,-9-13 48,2-4 3453,43 8 1777,4-3 3442,50 254-6957,-54-373-143,8 120-1583,0-1 0,-1 1 0,-1 0-1,0-1 1,0 1 0,-1 1 0,0-1 0,-1 0 0,0 1-1,-1 0 1,0 0 0,-1 1 0,0 0 0,0 0 0,-1 0-1,0 1 1,0 0 0,-1 1 0,-1-1-17,10 8 1,0 0 0,0 0 0,0 1 0,0-1 0,0 0 0,0 0 0,0 1 0,0-1 0,0 0 0,0 0 0,0 1 0,0-1 0,0 0 0,0 0 0,0 0 0,0 1 0,0-1 0,0 0 0,0 0 0,0 1 0,0-1 0,-1 0 0,1 0 0,0 0 0,0 1-1,0-1 1,0 0 0,0 0 0,-1 0 0,1 0 0,0 1 0,0-1 0,0 0 0,-1 0 0,1 0 0,0 0 0,0 0 0,0 0 0,-1 0 0,1 0 0,0 1 0,0-1 0,-1 0 0,1 0 0,0 0 0,0 0 0,-1 0-1,16 19-26,-9-12 19,38 37-26,-43-43 34,0 0-1,0 0 1,0-1 0,0 1-1,0 0 1,0-1-1,0 1 1,0 0 0,0-1-1,0 1 1,0-1-1,0 0 1,0 1-1,0-1 1,1 0 0,-1 0-1,0 0 1,0 0-1,0 0 1,1 0 0,-1 0-1,0 0 1,0 0-1,0-1 1,0 1 0,0 0-1,1-1 1,-1 1-1,0-1 1,0 1-1,0-1 1,0 0 0,0 1-1,0-1 1,0 0-1,-1 0 1,1 0 0,0 1-1,0-1 1,0 0-1,-1 0 1,1 0 0,-1 0-1,1 0 1,-1-1-1,32-136 202,-31 130-183,0-92 44,37 259-43,-36-151-19,0 0 0,0 0 0,0-1 0,1 1-1,0-1 1,1 0 0,0 0 0,0 0 0,0 0 0,1-1 0,0 1 0,0-1 0,0 0 0,1-1 0,0 1 0,0-1 0,5 2-1,30 42-3420,-40-58-4586,-2-13 2480,-4-35 904,12-77 4494,12-27 78,-17 99 2883,-2 60 1660,-2 4-372,-8 31-78,16 36-2747,-4-53-814,32 119 1176,-33-131-1624,0 0 0,1 0 0,0 0 0,0 0 0,0 0 1,0-1-1,0 1 0,1-1 0,0 1 0,0-1 0,0 0 0,0 0 1,0 0-1,0 0 0,1-1 0,0 0 0,-1 1 0,1-1 0,0-1 1,0 1-1,0 0 0,0-1 0,0 0 0,0 0 0,1 0 0,-1 0 1,0-1-1,1 0 0,-1 0 0,3 0-34,2-3 45,0-1 1,-1 0-1,1-1 1,-1 0-1,0 0 0,0-1 1,-1 0-1,1 0 1,-1-1-1,-1 0 0,1 0 1,-1 0-1,-1-1 1,1 0-1,-1 0 0,-1 0 1,1-1-1,-1 0 0,-1 0 1,0 0-1,0 0 1,-1 0-1,0-1 0,0 1 1,-1-1-1,0 1 1,-1-1-1,0-2-45,0 7 10,1 0-1,-1 0 1,0 0-1,0 0 1,-1 0-1,1 0 1,-1 0 0,0 0-1,-1 0 1,1 1-1,-1-1 1,0 0-1,0 1 1,0-1 0,-1 1-1,0-1 1,-2-2-10,2 43-3,4-30-1,0 0 0,1 0 0,-1 0 0,1-1 0,0 1 0,1 0 0,0-1 0,0 1 0,0-1 0,0 0 0,1 0 0,0 0 0,0-1 0,0 1 0,0-1 0,1 0 0,0 0 0,0 0 0,0-1 0,0 0 0,0 0 0,1 0 0,0 0 0,-1-1 0,1 0 0,5 1 4,50 6-1971,-30-3-1240</inkml:trace>
  <inkml:trace contextRef="#ctx0" brushRef="#br0" timeOffset="486553.873">14672 12950 25533,'-21'32'521,"0"0"143,7 9-344,6-1 32,7-2-16,5 3-88,8 0-88,-2 4-24,7 2 8,-1 0-40,0-9-56,-1-4-16,-6-10-72,-3-6-168,-6-18-528,0 0-648</inkml:trace>
  <inkml:trace contextRef="#ctx0" brushRef="#br0" timeOffset="486801.676">14309 13148 22549,'0'0'1136,"0"0"640,19 8-327,7-5-465,9 0-96,29-6-344,11-5-208,14-7-184,0-4-224,-13-6-616,-4-1-456</inkml:trace>
  <inkml:trace contextRef="#ctx0" brushRef="#br0" timeOffset="487040.781">15054 13267 25229,'3'0'152,"-1"0"0,1 0 0,0 0 0,-1-1 0,1 1 0,-1-1 0,1 0 0,-1 0 0,0 0 0,1 0 0,-1 0 0,0 0 0,0-1 0,0 1-1,1-1 1,-2 1 0,1-1 0,0 0 0,0 0 0,0 0 0,0-1-152,7-5 258,105-94 538,-4-6-1,-2-7-795,-107 114 0,-1 0 0,0 0 0,0 0 0,0 0 0,1 0 0,-1 0 0,0 0 0,1 0 0,-1 0-1,0 0 1,1 0 0,-1 0 0,1 0 0,-1 0 0,1 0 0,0 1 0,-1-1 0,1 0-1,0 0 1,0 1 0,-1-1 0,1 0 0,0 1 0,0-1 0,0 1 0,0-1 0,0 1-1,0 0 1,0-1 0,0 1 0,0 0 0,0 0 0,0 0 0,0-1 0,0 1 0,0 0-1,0 0 1,0 1 0,0-1 0,0 0 0,0 0 0,0 0 0,0 1 0,0-1 0,0 0-1,0 1 1,0-1 0,0 1 0,-1-1 0,1 1 0,0-1 0,0 1 0,0 0 0,-1-1-1,1 1 1,0 0 0,-1 0 0,1 0 0,0 0 0,-1-1 0,1 1 0,-1 0 0,1 1-1,6 143-696,-7-98-166</inkml:trace>
  <inkml:trace contextRef="#ctx0" brushRef="#br0" timeOffset="487953.441">19768 12570 22685,'-2'-24'1104,"1"3"792,1 3-703,0 18-385,1 0-192,19 6-344,-7 19-136,-1 17-72,-3 7-32,-2 11-8,1 5 24,-5 1-24,-5-2-48,-1-11-200,-6-7-272,2-19-656,4-6-329,-6-15-2679</inkml:trace>
  <inkml:trace contextRef="#ctx0" brushRef="#br0" timeOffset="488231.989">19664 12854 18892,'-6'4'1928,"3"4"209,3-4-593,6 4-528,6 1-303,7-1-353,6 1-136,8-7-144,4-2-80,2-8-704,-2-2-313</inkml:trace>
  <inkml:trace contextRef="#ctx0" brushRef="#br0" timeOffset="488520.857">20021 12904 19292,'0'21'2216,"1"-18"1785,57-103-1645,-45 68-2043,143-307 1142,-141 315-1434,-15 24-20,0 0 0,0 1 0,-1-1 0,1 0 0,0 0 0,0 1 0,0-1 0,0 0 0,-1 0 0,1 1 0,0-1 0,0 0 0,0 1 0,0-1 0,0 0 0,0 0 0,0 1 0,0-1 0,0 0 0,0 1 0,0-1 0,0 0 0,0 1-1,0-1 1,0 0 0,0 1 0,0-1 0,0 0 0,0 0 0,0 1 0,1-1 0,-1 0 0,0 1 0,0-1 0,0 0 0,1 0 0,-1 1 0,0-1 0,0 0 0,0 0 0,1 0 0,-1 1 0,0-1 0,1 0 0,-1 0 0,0 0 0,0 0 0,1 0 0,-1 0 0,0 1 0,1-1 0,-1 0-1,0 0 1,1 0 0,-1 0 0,0 0 0,0 0 0,1 0 0,-1 0 0,0 0 0,1-1 0,-1 1 0,0 0 0,1 0 0,-1 0 0,0 0 0,0 0 0,1 0 0,-1-1-1,0 2 1,-16 258 86,21-66-52,-6-192-65,1 0 1,-1 0 0,1 0 0,0-1-1,0 1 1,-1 0 0,1 0 0,0 0-1,0 0 1,0 0 0,0-1-1,0 1 1,0 0 0,0 0 0,0 0-1,0 0 1,0 0 0,1 0-1,-1-1 1,0 1 0,1 0 0,-1 0-1,0 0 1,1-1 0,-1 1 0,1 0-1,-1-1 1,1 1 0,0 0-1,-1-1 1,1 1 0,0-1 0,-1 1-1,1 0 1,0-1 0,-1 0 0,1 1-1,0-1 1,0 0 0,0 1-1,0-1 1,-1 0 0,1 0 0,0 1-1,0-1 1,0 0 0,0 0 0,0 0-1,-1 0 1,1 0 0,0 0-1,0-1 1,0 1 0,0 0 0,0 0-1,-1-1 1,1 1 0,0 0 0,0-1-1,0 1 1,-1-1 29,13-11 1084</inkml:trace>
  <inkml:trace contextRef="#ctx0" brushRef="#br0" timeOffset="488776.46">20583 12486 24821,'-14'15'953,"10"-1"495,4-1-496,10-3-472,5-4-168,9-6-224,6-3-56,3-8-32,7-3 8,-6-1-184,2 0-208,-7 4-544,-3 0-528</inkml:trace>
  <inkml:trace contextRef="#ctx0" brushRef="#br0" timeOffset="488963.669">20632 12671 25533,'3'4'961,"9"-4"447,1-1-472,14-7-384,3 2-192,5-4-216,6 1-64,-4-3-392,0 0-640</inkml:trace>
  <inkml:trace contextRef="#ctx0" brushRef="#br0" timeOffset="489633.629">12889 12989 19852,'-6'15'1417,"3"-3"-73,3-6-152,10-6-432,5-3-112,10-3-368,7 0-40,6-3-135,10 0-41,2-4-265,4-1-311,-2 4 864</inkml:trace>
  <inkml:trace contextRef="#ctx0" brushRef="#br0" timeOffset="489820.294">12954 13032 21989,'2'8'1144,"2"-2"280,18 1-712,8 1-264,24-1-247,11-1-57,17 0-160,4-3-208,-10-2 2904</inkml:trace>
  <inkml:trace contextRef="#ctx0" brushRef="#br0" timeOffset="491096.694">13449 14191 21725,'2'110'2888,"2"-85"-2680,67 430 516,-69-445-718,-2-6 4,1 0-1,-1 1 0,1-1 1,0 0-1,0 0 0,1-1 1,-1 1-1,1 0 1,0 0-1,0-1 0,0 1 1,1-1-1,-1 1 1,1-1-1,-1 0 0,1 0 1,3 2-10,-4-5 20,0 1 1,0-1 0,0 0-1,0 0 1,0 0-1,0 0 1,0 0-1,0 0 1,0 0 0,0-1-1,0 1 1,-1-1-1,1 1 1,0-1 0,0 0-1,0 0 1,0 0-1,-1 0 1,1 0-1,0 0 1,-1 0 0,1-1-1,-1 1 1,1 0-1,-1-1 1,0 0-1,0 1 1,0-1 0,1 1-1,-2-1 1,1 0-1,0 0 1,0 0 0,0 0-21,3-4 92,185-299 1830,124-211-1409,-275 444-1421</inkml:trace>
  <inkml:trace contextRef="#ctx0" brushRef="#br0" timeOffset="492002.422">20276 13654 21453,'13'98'1372,"-5"0"0,-4 0 1,-6 48-1373,1 40 692,16-82 37,-15-102-701,1 0 0,-1-1 1,1 1-1,-1-1 0,1 0 0,0 1 0,0-1 0,-1 1 0,1-1 1,0 0-1,0 0 0,0 0 0,1 1 0,-1-1 0,0 0 0,0 0 1,1-1-1,-1 1 0,0 0 0,1 0 0,-1-1 0,1 1 0,-1 0 1,1-1-1,-1 0 0,1 1 0,-1-1 0,1 0 0,-1 0 0,1 0 1,0 0-1,-1 0 0,1 0 0,-1 0 0,1 0 0,-1-1 0,1 1 1,-1-1-1,1 1 0,-1-1 0,1 1 0,-1-1 0,1 0 0,-1 0 1,1 0-29,61-51 739,-18 0-546,-4-2-1,-1-1 1,-3-2 0,-3-2 0,-2-1-1,10-30-192,124-208-931,-134 252-605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22:37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41 136 9570,'-29'27'3246,"18"-19"376,15-10 4384,10-3-6059,6-3-2091,63-21 466,1 4 0,1 3 0,1 4-1,2 3-321,-20 3 64,14-2-44,0 4-1,1 3 1,0 4 0,1 3 0,56 9-20,341 48 200,-88-74 670,-373 15-809,-9 0-34,1 0-1,-1 0 1,1 1-1,0 0 0,-1 1 1,1 0-1,0 1 1,-1 0-1,1 1 0,-1 1 1,1 0-1,-1 0 1,0 1-1,0 0 0,-1 1 1,1 0-1,-1 1 1,8 6-27,50 61 65,-58-56-35,15 2-603,-22-19 160,0 0-1,0 0 1,0 0-1,0-1 1,-1 1 0,1-1-1,0 0 1,0 0-1,0 0 1,-1 0 0,1 0-1,-1-1 1,1 1-1,-1-1 1,1 1-1,-1-1 1,0 0 0,0 0-1,0 0 1,0 0-1,1-2 414,16-22-7093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22:40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776 3306 8938,'8'-9'46,"0"-1"0,-1-1 0,0 1 0,-1-1 0,-1 0 0,1-1 0,-2 1-1,1-1 1,-2 0 0,2-9-46,-6-45 7421,-11 13-914,-10-4-3421,21 54-3025,0 1 0,-1-1 0,1 0 0,-1 1 0,0-1 0,0 1 0,0-1 0,0 1 0,0 0 0,0 0 0,0 0 0,-1 0 0,1 0 0,-1 0 0,0 1 1,1-1-1,-1 1 0,0 0 0,0 0 0,0 0 0,0 0 0,0 0 0,0 1 0,0-1 0,0 1 0,0 0 0,0 0 0,0 0 0,-1 0 0,1 1 0,0-1 0,0 1 0,0 0 0,0 0 0,0 0-61,-9 6 21,2 0-1,-1 0 0,1 1 0,0 0 1,0 1-1,1 0 0,0 0 0,1 1 1,0 1-1,1-1 0,0 1 0,0 0 1,1 1-1,1-1 0,0 1 1,-3 11-21,4-14 7,-1 1 0,1 0 0,1 0 0,0 0 0,0 0 0,1 1 0,1-1 0,-1 1 0,2-1 0,-1 1 0,1 0 0,1-1 0,0 1 0,1-1 0,0 1 0,0-1 0,1 0 0,1 0 0,-1 0 0,6 9-7,-6-16 5,0-1 0,0 1 0,0-1 0,1 0 0,-1 1 0,1-1 0,-1-1 1,1 1-1,0-1 0,0 1 0,0-1 0,0 0 0,0 0 0,0-1 1,0 1-1,0-1 0,0 0 0,0 0 0,0 0 0,0-1 0,0 1 0,0-1 1,0 0-1,0 0 0,0 0 0,0-1 0,1 0-5,4-2 30,-1 0 0,1-1 0,-1 0 0,1 0 0,-1-1 0,-1 0 0,1 0 0,-1-1 0,0 0 0,-1 0 0,2-3-30,8-14 97,-2 0 0,0-1 0,-1-1 0,-2 0 0,-1-1 0,-1 0 0,-1 0 0,-1-1 0,-2 0 0,-1 0 0,0-8-97,-4 32 18,1-1-2,0 0 1,-1 1-1,1-1 0,-1 1 0,0-1 1,0 0-1,-1 1 0,1-1 0,-1 0 1,0 1-1,-1-1 0,1 1 0,-1 0 1,1-1-1,-1 1 0,-1 0 0,-1-3-16,2 7 2,0 1-1,0-1 1,0 1-1,0-1 1,0 1-1,0 0 0,1 0 1,-1 0-1,0 0 1,0 0-1,0 0 1,1 0-1,-1 0 1,1 1-1,-1-1 0,1 1 1,0-1-1,-1 1 1,1 0-1,0-1 1,0 1-1,0 0 1,0 0-1,0 0 1,1 0-1,-1 0 0,0 0 1,1 0-1,0 0 1,-1 0-1,1 0 1,0 0-1,0 0 1,0 2-2,-2 4-140,0 1 0,1 0 0,0 0 0,0 0 0,1-1 0,0 1 1,1 0-1,0 0 0,0 0 0,1-1 0,0 1 0,1-1 0,-1 1 1,2-1-1,-1 0 0,4 6 140,-4-13-195,-1 0 0,1 0 0,0 0 0,-1 0 1,1-1-1,0 0 0,0 1 0,0-1 0,-1 0 0,1 0 0,0 0 1,0 0-1,0-1 0,-1 1 0,1-1 0,0 0 0,-1 0 0,1 0 1,0 0-1,-1 0 0,1-1 0,-1 1 0,0-1 0,1 1 1,-1-1-1,0 0 0,0 0 0,0 0 0,0 0 0,-1 0 0,1 0 1,0-1-1,-1 1 0,0 0 0,2-3 195,-1 2-187,63-80-5654,-32 26 7752,-31 53 249,0 14 1218,-48 137-217,44-139-3057,-3 74 730,5-80-816,0-1 0,0 1 1,0 0-1,0-1 1,1 1-1,-1 0 1,1 0-1,-1-1 0,1 1 1,0-1-1,0 1 1,-1-1-1,1 1 1,0-1-1,1 1 0,-1-1 1,0 0-1,0 1 1,0-1-1,1 0 0,-1 0 1,1 0-1,-1 0 1,1 0-1,-1-1 1,1 1-1,-1 0 0,1-1 1,0 1-1,-1-1 1,1 1-1,0-1 1,0 0-1,-1 0 0,1 0 1,0 0-1,0 0 1,-1 0-1,1 0 0,0 0 1,-1-1-1,1 1 1,1-1-19,9-4 64,1 0-1,-1-1 1,0-1 0,-1 0 0,1 0 0,-1-1 0,-1 0 0,0-1 0,0 0-1,0-1 1,-1 0 0,-1-1 0,0 1 0,0-2 0,-1 1 0,0-1 0,-1 0-1,2-7-63,32-46 240,-40 66-238,0-1 0,0 1-1,0 0 1,0 0 0,1 0-1,-1 0 1,0-1 0,0 1-1,1 0 1,-1 0 0,0 0-1,1-1 1,-1 1-1,1 0 1,-1 0 0,1-1-1,0 1 1,-1-1 0,1 1-1,-1 0 1,1-1 0,0 1-1,0-1 1,-1 0 0,1 1-1,0-1 1,0 1 0,0-1-1,-1 0 1,1 0 0,0 0-1,0 1 1,0-1 0,0 0-1,0 0 1,-1 0 0,1 0-1,0 0 1,0 0 0,0-1-1,0 1 1,0 0 0,-1 0-1,1-1 1,0 1-1,0 0 1,0-1 0,-1 1-1,1-1 1,0 1 0,-1-1-1,1 1 1,0-1 0,-1 1-1,1-1 1,-1 0 0,1 1-1,-1-1 1,1 0 0,-1 0-1,1 1 1,-1-2-2,-29 188-29,29-186 29,3 84 23,-3-82-22,0 0 0,0 0 0,0-1 0,0 1 1,1 0-1,-1 0 0,0-1 0,1 1 0,0 0 0,-1-1 0,1 1 0,0-1 0,0 1 1,0-1-1,0 1 0,0-1 0,0 0 0,0 1 0,0-1 0,1 0 0,-1 0 0,0 0 0,1 0 1,-1 0-1,1 0 0,0 0 0,-1 0 0,1-1 0,-1 1 0,1-1 0,0 1 0,-1-1 1,1 0-1,0 1 0,0-1 0,-1 0 0,1 0 0,0 0 0,0-1 0,-1 1 0,1 0 0,0 0 1,0-1-1,1 0-1,4-4 12,0-1 0,0 0 0,0-1 0,0 1 0,-1-1 0,0-1 0,-1 1 0,0-1 0,0 0 0,0 0 0,-1 0 0,0 0 0,-1-1 0,0 0 0,0 0 0,-1 0 0,0 0 0,-1 0 0,0 0 0,0-1-11,0 5 6,33-181 146,-33 183-164,-1 3-6,-1 4-2,-7 85 49,8-87-22,34-24 10,-16-7-12,-1-2-1,-2 0 0,-1 0 1,-2-1-1,-1-1 0,-1 0 1,1-17-6,-11 48-19,-13 46-17,6-6 36,3 1-1,1 0 0,2 0 1,1-1-1,2 1 1,2 0-1,2 0 1,1-1-1,2 0 1,10 27 0,-13-48-2,-1-31 72,-28-94-8,-35-164-82,57 272 20,0-1 0,1 0-1,-1 0 1,1 0-1,-1 0 1,1 0-1,-1 0 1,1 0 0,0 0-1,-1 0 1,1-1-1,0 1 1,0 0-1,0 0 1,0 0-1,0 0 1,0 0 0,0 0-1,0 0 1,0 0-1,1-1 1,-1 1-1,0 0 1,1 0 0,-1 0-1,1 0 1,-1 0-1,1 0 1,0 0-1,-1 1 1,1-1-1,0 0 1,-1 0 0,1 0-1,0 1 1,0-1-1,0 0 1,0 1-1,0-1 1,0 1 0,0-1-1,0 1 1,0-1-1,0 1 1,0 0-1,0-1 1,0 1-1,0 0 1,0 0 0,0 0-1,0 0 1,1 0-1,-1 0 1,0 0-1,1 0 1,30 0-207,122-2 286,-52-8-4167,-65 3 451</inkml:trace>
  <inkml:trace contextRef="#ctx0" brushRef="#br0" timeOffset="438.97">900 1522 9682,'-78'-151'1027,"61"120"-86,-32-71 10565,49 99-10025,5 23 6,5 11-1406,2 0-1,0 0 0,2-1 1,1-1-1,2-1 0,1 0 0,1-1 1,1-1-1,17 17-80,408 395 163,-392-391-137,3-1 0,2-3 0,1-3 0,31 14-26,19 8 181,-2 5 1,33 32-182,-88-73 241,-50-25-232,-1-1 0,0 1 0,0-1-1,0 0 1,0 0 0,0 1 0,0-1 0,1 0 0,-1 0 0,0 0 0,0 0-1,0 0 1,0 0 0,1-1 0,-1 1 0,0 0 0,0-1 0,0 1 0,0-1 0,0 1-1,0-1 1,0 1 0,0-1 0,0 1 0,0-1 0,0 0 0,0 0 0,0 0-1,-1 0 1,1 1 0,0-1 0,-1 0 0,1 0 0,0 0 0,-1 0 0,1 0 0,-1-1-1,0 1 1,1 0 0,-1 0 0,0 0 0,0 0 0,1 0 0,-1 0 0,0-1-1,0 1 1,-1-1-9,-34-74-2563,25 47-364</inkml:trace>
  <inkml:trace contextRef="#ctx0" brushRef="#br0" timeOffset="2416.42">1548 1587 9682,'-15'18'5,"15"-27"19,30-136-40,-7 43 187,7-48 956,-26 99 3044,-3 2 3363,-7 43-1618,2 15-5979,-21 196 909,4 53-578,21-255-269,-1-1 2,1 0 1,0-1-1,-1 1 0,1-1 0,0 1 1,0-1-1,0 1 0,0 0 0,0-1 1,0 1-1,0-1 0,1 1 0,-1-1 0,1 1 1,-1-1-1,1 1 0,-1-1 0,1 1 1,0-1-1,0 0 0,0 1 0,0-1 1,0 0-1,0 0 0,0 1 0,0-1 1,0 0-1,0 0 0,1 0 0,-1 0 1,0-1-1,1 1 0,-1 0 0,1-1 1,0 1-2,56-36 81,-19 8-50,-2-1 1,-1-2-1,-1-1 0,-2-2 0,-1-1 1,-2-1-1,6-12-31,42-90 156,-78 137-154,0 1-1,0-1 1,0 1 0,0-1 0,0 0 0,1 1-1,-1-1 1,0 0 0,0 1 0,0-1 0,0 0-1,1 0 1,-1 1 0,0-1 0,0 0 0,1 1-1,-1-1 1,0 0 0,0 0 0,1 0 0,-1 1-1,0-1 1,1 0 0,-1 0 0,0 0 0,1 0-1,-1 0 1,0 1 0,1-1 0,-1 0 0,1 0-1,-1 0 1,0 0 0,1 0 0,-1 0 0,0 0-1,1 0 1,-1 0 0,0-1 0,1 1 0,-1 0-1,1 0 1,-1 0 0,0 0 0,0 0 0,1-1-1,-1 1 1,0 0 0,1 0 0,-1 0 0,0-1-1,0 1 1,1 0 0,-1-1 0,0 1 0,0 0-1,1 0 1,-1-1 0,0 1 0,0 0 0,0-1-1,0 1 1,0 0 0,0-1 0,1 1-2,0 27 11,-40 192 71,39-218-82,-1-1 0,1 1 0,0 0 0,0 0 0,0 0 0,-1-1 0,1 1 0,0 0 0,0 0 0,0 0 0,1-1 0,-1 1 0,0 0 0,0 0 0,0 0 0,0-1-1,1 1 1,-1 0 0,0 0 0,1-1 0,-1 1 0,1 0 0,-1-1 0,1 1 0,-1 0 0,1-1 0,-1 1 0,1-1 0,0 1 0,-1-1 0,1 1 0,0-1 0,-1 0-1,1 1 1,0-1 0,-1 0 0,1 1 0,0-1 0,0 0 0,0 0 0,-1 0 0,1 0 0,0 1 0,0-1 0,0 0 0,-1 0 0,1-1 0,0 1 0,0 0 0,-1 0-1,1 0 1,1-1 0,37-23-1,221-267 56,-255 286-54,0 0 1,0 0-1,1 1 0,0 0 0,0 0 0,0 0 0,0 1 1,0 0-1,1 0 0,-1 1 0,1 0 0,0 0 0,0 0 1,0 1-1,0 0 0,0 0 0,4 1-1,-8 1 2,-1 1-1,0-1 1,0 1-1,0 0 0,0 0 1,-1 0-1,1 0 1,0 0-1,-1 0 1,1 0-1,-1 1 1,0-1-1,0 0 1,0 1-1,0-1 1,0 1-1,0-1 1,-1 1-1,1 0 0,-1-1 1,0 1-1,0-1 1,0 1-1,0 0 1,0-1-1,-1 1 1,1 0-1,-1-1 1,1 1-1,-2 0-1,2 6 6,-17 255 67,26-243-218,-15-22-1128,-2-1 730,2 0 102,1 1 0,-1-1 0,0 0 0,1-1-1,0 1 1,0-1 0,0 0 0,0 0-1,0-1 1,1 0 0,-1 1 0,1-1 0,-3-4 441,-55-166-4019,-67-316-1424,92 372 4209,-3 118 4811,-31 4 7296,69-4-10748,1 1 1,-1-1 0,1 1 0,0-1 0,-1 1 0,1 0-1,0 0 1,0-1 0,0 1 0,0 0 0,-1 0-1,1 0 1,0 0 0,0 0 0,1 0 0,-1 1-1,0-1 1,0 0 0,1 0 0,-1 1 0,0-1-1,1 0 1,-1 1 0,1-1 0,0 0 0,-1 1-1,1-1 1,0 1 0,0-1 0,0 1 0,0-1-126,0 2-50,0 0 0,1 0 0,-1 0 0,1 0 0,0 0 0,0-1 0,0 1 0,0 0 0,0-1 0,1 1 0,-1-1 0,1 1 0,-1-1 0,1 0 1,0 0-1,0 0 0,0 0 0,0 0 0,1 0 0,-1 0 0,0 0 0,1-1 0,0 1 50,20 2-2243</inkml:trace>
  <inkml:trace contextRef="#ctx0" brushRef="#br0" timeOffset="38036.656">214 2554 21709,'-6'-93'4879,"-1"112"-3152,-16 389-785,-17 209-719,39-500-337,7-123-891,-1-103-3220,-9 63 829</inkml:trace>
  <inkml:trace contextRef="#ctx0" brushRef="#br0" timeOffset="38331.663">18 3131 17164,'-17'197'8849,"20"-128"-7932,4-1 1,3 1-1,7 19-917,-14-75 77,-2-2-11,1 0 1,0 0-1,1 0 0,0 0 1,1-1-1,0 1 0,1-1 1,0 0-1,1-1 0,0 1 1,3 3-67,-6-12 23,-1 0 0,1 0 0,0-1 0,0 1 1,0-1-1,0 0 0,-1 0 0,1 0 0,0 0 1,0 0-1,0-1 0,0 1 0,0-1 0,-1 0 1,1 0-1,0 0 0,-1 0 0,1 0 0,-1-1 0,1 1 1,-1-1-1,1 0 0,-1 0 0,0 1 0,0-1 1,0-1-1,0 1 0,0 0 0,-1 0 0,1-1 1,0 1-1,-1-1 0,0 1 0,0-1 0,0 0 1,1-1-25,29-51 29,-2-1-1,-2-2 1,-3-1-1,-2 0 0,6-38-27,-18 66-286,11-42 668</inkml:trace>
  <inkml:trace contextRef="#ctx0" brushRef="#br0" timeOffset="39201.088">1694 366 23069,'-25'18'1160,"8"-5"401,8-4-49,27-6-568,18-3-256,43-9-320,9-6-80,10-7-120,-3 0-104,-9-1 0,3 4-40,8 6-120,-3 1-64,-6 4-600,-13 4-376,-27 2 1768</inkml:trace>
  <inkml:trace contextRef="#ctx0" brushRef="#br0" timeOffset="39544.713">2402 51 22493,'2'3'248,"-1"0"0,1 0 0,0 0 0,0 0 0,0 0 0,0-1 0,1 1 0,-1-1 0,1 1 0,-1-1 0,1 0 0,0 0 0,0 0 0,0 0 0,0 0 0,0-1 0,1 0 0,-1 1 0,0-1 0,1 0 0,0 0-248,121-5 1407,-113 3-1197,394-84 572,-280 77-857,-124 8 73,-1 1 0,0-1 0,0 0 0,1 0 0,-1 1 0,0-1 0,0 1 0,1-1 0,-1 1 0,0-1 0,0 1 0,0 0 0,0-1 0,0 1 0,0 0 0,0 0 0,0 0 0,0 0 0,-1 0 0,1 0 0,0 0 0,0 0 0,-1 0 0,1 0 0,-1 0 0,1 1 0,-1-1 0,1 0 0,-1 0 0,0 1 0,0-1 0,1 0 0,-1 0 0,0 1 0,0-1 0,0 0 0,-1 1 0,1-1 0,0 0 0,0 0 0,-1 1 0,1-1 0,-1 0 0,1 0 0,-1 0 0,1 0 0,-1 1 0,0-1 0,1 0-1,-1 0 1,0 0 0,0 0 0,0-1 0,0 1 0,0 0 0,0 0 0,0 0 0,0-1 0,0 1 0,0-1 0,0 1 0,-1-1 0,0 1 2,-29 31 18,-1-1 0,-1-1-1,-2-2 1,-8 3-18,-96 84 43,110-86-106,2 1 0,1 2 0,1 0 0,2 2 0,-11 23 63,21-28 565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25:30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266 570 20868,'-85'75'8290,"128"-99"-6804,41-32-1081,-50 36-346,-1-1 1,0-1 0,-1-2-1,-2-1 1,-1-2-1,0 0 1,-3-2-1,0-1 1,-2-2 0,-1 0-1,7-14-59,-14 13 119,-16 31-69,-3 6-15,-43 44-23,-2-2 0,-3-2 0,-1-3 0,-1-2 0,-29 15-12,23-13 44,71-41-18,37-23-13,-2-2 1,0-2 0,-2-2-1,16-15-13,-17 9 10,-2-2-1,-1-2 1,-2-2 0,-2-1-1,-1-4-9,-70 90 11,-3-2-1,-1-1 0,-2-2 1,-1-2-1,-2-1 0,-2-3 1,-1-1-1,-26 12-10,12-12 1,56-30 1,10-4-18,21-8 13,-1-2 1,0 0-1,-1-2 1,-1-1-1,0-1 1,-1-1-1,0-1 1,-2-1-1,0-1 1,-2 0-1,0-2 1,-1 0 0,2-6 2,76-121 14,-97 149-13,1 0-1,0 0 1,-1 0-1,1 0 0,0 0 1,-1-1-1,1 1 1,0 0-1,0 0 1,-1 0-1,1 0 0,0 0 1,-1-1-1,1 1 1,0 0-1,0 0 1,-1 0-1,1-1 0,0 1 1,0 0-1,0 0 1,-1-1-1,1 1 1,0 0-1,0 0 0,0-1 1,0 1-1,-1 0 1,1-1-1,0 1 1,0 0-1,0-1 0,0 1 1,0 0-1,0-1 1,0 1-1,0 0 1,0-1-1,0 1 0,0 0 1,0 0-1,0-1 1,1 1-1,-1 0 1,0-1-1,-26 26 14,-215 204 66,224-216-114,13-11-9,-1 1 0,1 0 0,0-1 0,1 1 1,-1 1-1,0-1 0,1 0 0,0 1 0,0 0 1,0 0-1,0 0 0,0 0 0,1 0 0,0 1 0,0 0 43,3 1-886</inkml:trace>
  <inkml:trace contextRef="#ctx0" brushRef="#br0" timeOffset="1085.974">236 57 20028,'47'-54'9449,"-46"53"-8573,-1 1-222,0 0-165,0 0-112,-52-1 140,30 13-491,1 0 1,0 2 0,0 0 0,1 2 0,1 0 0,1 1-1,0 1 1,1 0 0,-4 8-27,-13 38 33,36-62-31,-1-1 0,0 1 0,0-1 0,1 0 0,-1 0 0,1 0 0,-1 0 0,1 0 0,-1 0 0,1 0 0,-1 0 0,1 0-1,0-1 1,0 1 0,-1-1 0,1 1 0,0-1 0,0 0 0,0 0 0,-1 0 0,1 0 0,0 0 0,0 0 0,0 0 0,0 0 0,-1-1 0,1 1-1,0-1 1,0 0 0,-1 1 0,1-1 0,0 0 0,-1 0 0,1 0 0,-1 0 0,1 0 0,-1 0-2,3-1 2,49-16 6,-33 10-5,1 0 0,-1 2 0,1 0 0,1 1 0,-1 2 0,1 0 0,20 0-3,-41 3 0,0-1 0,0 1 0,0 0 0,0 0 0,0 0 0,0 0 0,1 0 0,-1 0 0,0 0 0,0 0 0,0 0 0,0 0 0,0 1 0,0-1 0,0 0 0,0 1 0,0-1 0,0 1 0,0-1 0,0 1 0,0 0 0,0-1 0,0 1 0,0 0 0,-1-1 0,1 1 0,0 0 0,0 0 0,-1 0 0,1 0 0,-1 0 0,1 0 0,-1 0 0,1 0 0,-1 0 0,1 0 0,-1 0 0,0 0 0,0 0 0,0 0 0,1 0 0,-1 1 0,0-1 0,0 0 0,-1 0 0,1 0 0,0 0 0,0 0 0,0 0 0,-1 0 0,1 0 0,-1 0 0,1 0 0,-1 0 0,1 0 0,-1 0 0,1 0 0,-1 0 0,0 0 0,0 0 0,-19 26 0,-1 0 0,-2-2 0,0 0 0,-2-2 0,0-1 0,-2 0 0,-55 23 0,81-46 0,0 0 0,1 1 0,-1-1 0,0 0 0,1 1 0,-1-1 0,1 0 0,-1 0 0,1 0 0,0 1 0,-1-1 0,1 0 0,0 0 0,-1 0 0,1 0 0,0 0 0,0 0 0,0 0 0,0 0 0,0 0 0,0 1 0,0-1 0,0 0 0,0 0 0,0 0 0,1 0 0,-1 0 0,0 0 0,1 0 0,-1 1 0,0-1 0,1 0 0,-1 0 0,1 0 0,-1 1 0,1-1 0,0 0 0,-1 1 0,1-1 0,0 0 0,-1 1 0,1-1 0,0 1 0,0-1 0,0 1 0,-1-1 0,1 1 0,0 0 0,0 0 0,0-1 0,0 1 0,0 0 0,56-56-680,-22 21-640</inkml:trace>
  <inkml:trace contextRef="#ctx0" brushRef="#br0" timeOffset="7125.459">803 720 8626,'0'0'2655,"0"0"2984,0 0-2177,7-6-663,96-22-1417,95 3 1331,149-40-2713,-19 3 613,-225 56-400,-102 6-161,-1 0 48,0 0 28,0 0 73,0 0 42,-18 1 575,-34 6-1848,51-8-532,-1 0-2293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25:39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94 14771,'-7'0'696,"4"1"-453,1 0 0,0-1 0,-1 1 1,1 0-1,-1-1 0,1 0 0,-1 1 1,1-1-1,-1 0 0,1 0 0,-1 0 0,1-1 1,-1 1-1,1-1 0,-1 1 0,1-1 0,0 0 1,-1 0-1,1 0 0,0 0 0,0 0 0,0-1 1,-1 1-1,1 0 0,1-1 0,-1 0 0,0 1 1,0-1-1,1 0 0,-1 0 0,0 0 0,1 0 1,0-1-1,0 1 0,0 0 0,0 0 0,0-1 1,0 1-1,0 0 0,1-1 0,-1 1 0,1-3-243,8 7 1011,33 27-716,-32-21-277,0 0-1,0 0 1,1-1-1,0 0 0,0 0 1,1-1-1,0-1 1,0 0-1,0 0 0,1-1 1,-1-1-1,1 0 0,0-1 1,0 0-1,0 0 1,0-1-1,0-1 0,1 0 1,-1-1-1,11-2-17,29-23 78,-46 21-70,0 1 0,0 1 1,0-1-1,1 1 0,0 0 0,-1 0 1,1 1-1,0 0 0,0 0 1,1 1-1,-1 0 0,0 0 1,1 0-9,-212-22 605,178 18-593,-7-1-12,0-1 0,0-1 0,1-2 0,-30-14 0,45 14 0,15 10-15,7-1 17,119 20-25,-94-10 20,263 81 19,-237-73-24,-53-16 18,-3-1 31,0 0 14,0 0 18,-5-1-30,-193-82-15,162 65-10,-22-12 17,73 28-376,72 14-722,-35-12 2287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8:45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3096 5573,'0'0'8072,"-8"6"-7688,-23 16 38,24-17 213,49-17 380,-6-10-470,0-3 0,-2-1-1,-1-1 1,57-61 0,8-5-467,485-441 736,-152 136-710,13-53-49,-141 134 172,26 26 196,-85 98-381,-53 40 340,218-134 0,-342 247-343,185-122 114,-241 152 177,-19 10-2577,-5 2-4003,2-2-2687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4:45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9801,'0'0'561,"10"7"-540,0 1 24,2-1-1,-1 0 1,1 0-1,0-1 1,0-1-1,1 0 1,0-1-1,14 3 1,77 6 135,1-5 0,146-8 0,-158-1-144,369-27-30,-31 0-1,142 28 376,302-12 353,-864 11-735,458-8 424,-462 9-502,0 1 0,-1 0 0,1 0 0,0 0 0,-1 1 0,1 0-1,-1 0 1,0 1 0,0 0 0,10 6 0,-15-9-2003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26:13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13643,'-31'42'11201,"31"-41"-10211,4 1-18,14 4-487,0-1 0,0-1 0,0 0-1,0-1 1,1-2 0,-1 1 0,19-3-485,8 3 199,47 1-107,0-3 0,-1-5 1,25-7-93,149-26 5,-310 40 7,-263 33-705,266-38-485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26:18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1 147 21317,'0'0'1081,"0"0"227,0 0-131,1-4-298,3-1-794,-1-1 0,1 1 0,0-1 0,0 1 0,0 1 1,1-1-1,0 0 0,0 1 0,0 0 0,0 0 0,1 1 1,-1-1-1,1 1 0,0 0 0,0 1 0,0 0 1,0 0-1,1 0 0,-1 0 0,0 1 0,1 0 0,-1 1 1,1-1-1,3 1-85,10 0 2,1 1 1,-1 0 0,0 1 0,0 2-1,0 0 1,0 1 0,8 4-3,-15-5 3,-5 0 2,0 0-1,0-1 1,1 0 0,-1-1 0,1 0 0,0 0 0,-1-1-1,1 0 1,0-1 0,0 1 0,0-2 0,0 1 0,-1-1-1,1-1 1,0 0 0,0 0 0,5-2-5,94-25 512,-256 14 120,-88-2-418,108 24 328,137-16-516,103 21-30,-70-6 14,-3 2-10,1-3 1,0-1 0,0-1-1,0-3 1,0-1 0,0-2-1,29-7 0,-41 2 36,-237-27 70,28 12-140,182 23 14,-1 1 0,0-1 0,0 1 0,0-1 0,0 0 0,1 1 0,-1-1 0,0 1 0,0-1 0,0 0 0,0 1 0,0-1 0,0 1 0,0-1 0,0 1 0,0-1 0,0 0 0,0 1 0,0-1 0,-1 1 0,1-1-1,0 1 1,0-1 0,0 0 0,-1 1 0,1-1 0,0 0 0,0 1 0,-1-1 0,1 0 0,0 1 0,0-1 0,-1 0 0,1 1 0,-1-1 20,30 4-990,4-3-451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27:35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110 207 23405,'28'-14'1280,"14"-7"1233,13-6-1297,24-3-400,5 0-232,7 1-392,-9 3-104,-15 9-72,-9 6-16,-18 10-152,-6 1-136,-16 4-768,-10 4-680</inkml:trace>
  <inkml:trace contextRef="#ctx0" brushRef="#br0" timeOffset="341.799">116 203 23245,'11'-6'3281,"73"-31"-611,-57 29-2527,1 1 1,0 2 0,0 0 0,0 2 0,0 1 0,0 1 0,1 1-1,23 5-143,-50-6 1,0 1-1,1 0 0,-1 0 1,0 0-1,0 1 0,1-1 1,-1 0-1,0 1 0,0 0 1,0-1-1,0 1 0,0 0 1,0 0-1,0 0 0,0 0 1,0 1-1,0-1 0,0 1 0,0-1 1,-1 1-1,1-1 0,-1 1 1,1 0-1,-1 0 0,0-1 1,0 1-1,0 0 0,0 0 1,0 1-1,0-1 0,0 0 1,-1 0-1,1 0 0,-1 0 0,1 1 1,-1-1-1,0 0 0,0 0 1,0 1-1,0-1 0,0 0 1,-1 1-1,1-1 0,-1 0 1,1 0-1,-1 0 0,0 0 1,0 0-1,0 0 0,0 0 1,0 1-2,-13 22 18,0-1-1,-1-1 0,-2 0 1,0-1-1,-1-1 0,-1 0 1,-3 0-17,-7 10 38,-317 301 1134,321-307-1086,25-24-84,0 0-1,0 0 0,0-1 0,0 1 1,0 0-1,0 0 0,0 0 0,0 0 1,0-1-1,1 1 0,-1 0 0,0 0 1,1 0-1,-1-1 0,0 1 0,1 0 1,-1 0-1,1-1 0,0 1 0,-1 0 0,1-1 1,-1 1-1,1-1 0,0 1 0,-1-1 1,1 1-1,0-1 0,0 1 0,-1-1 1,1 0-1,0 1 0,0-1 0,0 0 1,-1 0-1,1 0 0,0 0 0,0 1 1,0-1-1,0 0 0,0 0 0,-1-1 0,1 1 1,0 0-1,0 0 0,0 0 0,0-1 1,-1 1-1,1 0 0,0 0 0,0-1 1,-1 1-1,1-1 0,0 1 0,0-1 1,-1 1-1,1-1 0,-1 0 0,1 1 1,0-1-2,0 1 1,308-44 108,136 35-755,-400 11 406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27:36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257 215 16107,'-10'-42'8981,"10"40"-7637,0 2-83,1 4-381,35 183 352,11 185-1232,-38-255 9,-4 1-1,-9 67-8,1-157 4,-8-44-292,-15-170-3879,11 103 1529</inkml:trace>
  <inkml:trace contextRef="#ctx0" brushRef="#br0" timeOffset="264.874">52 304 14147,'0'-1'265,"-1"0"1,0 1-1,1-1 0,-1 0 1,1 0-1,-1 0 0,1 1 1,0-1-1,-1 0 0,1 0 1,0 0-1,0 0 0,-1 0 1,1 0-1,0 0 0,0 0 1,0 0-1,0 0 0,0 0 1,0 0-1,1 0 0,-1 1 1,0-1-1,0 0 0,1 0 1,-1 0-1,0 0 0,1 0 1,-1 0-1,1 1 0,-1-1 1,1 0-1,-1 0 0,1 1 1,0-1-1,-1 0 0,1 1 1,0-1-1,0 1 0,0-1 1,-1 1-1,2-1-265,31-1 2252,22 4-940,-25 1-1140,0-1 0,1-2-1,-1-1 1,0-1 0,0-1-1,0-2 1,0-1 0,-1-2-1,0 0 1,24-11-172,-33 9-136,0 0 0,-1-2 1,0 0-1,0-1 0,-1 0 1,-1-2-1,0 0 0,-2-1 1,1-1-1,-2 0 0,0-1 1,3-7 135,-3-4-1738</inkml:trace>
  <inkml:trace contextRef="#ctx0" brushRef="#br0" timeOffset="810.16">46 183 22437,'-44'-4'4323,"42"4"-3041,3 2-1198,0 0 0,0 0 0,0-1 0,0 1 0,0 0 0,0 0 0,0-1 0,1 1 0,-1-1 0,0 1 0,1-1 0,0 0 0,-1 1 0,1-1 0,0 0 0,0 0 0,-1 0 0,1 0 0,0 0 0,0-1 0,0 1 0,0-1 0,0 1 0,0-1 0,0 0-84,260 60 745,-188-42-642,1-2 1,0-5 0,1-2 0,0-4-1,9-3-103,-76-2 1,30 1 27,0-3 1,0-1-1,-1-1 0,1-3 0,-1-1 1,-1-1-1,16-8-28,-46 14-16,-46 8-832,-21-3-1510,23-6 262</inkml:trace>
  <inkml:trace contextRef="#ctx0" brushRef="#br0" timeOffset="1289.891">125 282 19452,'-6'0'569,"0"1"0,0-1 0,0 2 1,1-1-1,-1 1 0,0-1 0,1 2 0,-1-1 0,1 1 0,-1-1 0,1 2 0,0-1 0,0 0 1,1 1-1,-1 0-569,5-2 56,1-1 0,-1 1 0,1-1-1,-1 1 1,1-1 0,0 0 0,0 1 0,-1-1 0,1 0 0,0 0 0,0 1 0,0-1 0,0 0 0,1 0 0,-1 0 0,0 0 0,0 0 0,1-1 0,-1 1 0,0 0 0,1-1 0,-1 1 0,1 0 0,-1-1 0,1 0 0,-1 1 0,1-1 0,-1 0 0,1 0 0,-1 0 0,1 0-1,-1 0 1,1 0 0,-1 0 0,1 0 0,-1-1 0,2 0-56,2 2 121,13 2 0,16 1 14,-1 2 0,0 0 1,0 3-1,0 0 0,-1 2 0,-1 2 0,0 0 0,-1 2 0,8 7-135,209 179 122,-9-34-96,-236-166-11,-2-1 5,0 0-19,-14-30-563,-11 1-1151,11 17-27</inkml:trace>
  <inkml:trace contextRef="#ctx0" brushRef="#br0" timeOffset="1865.461">793 763 11963,'23'-62'15832,"-22"60"-14587,-14 17-107,-92 142-456,-86 108-590,144-192-85,-3-2 1,-3-2-1,-3-2 0,-35 29-7,88-93 12,17-16 14,-4 3-17,1 0 1,-1 1 0,2 0 0,-1 1 0,1 1 0,1 0 0,-1 0 0,1 1-1,0 1 1,0 0 0,1 1 0,0 0 0,0 1 0,0 1 0,9-1-10,395-2 33,-150-17-189,-235 22-217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27:47.9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86 20132,'-1'1'175,"0"-1"0,0 0 0,0 1 0,0-1 0,0 0 0,0 0 0,0 0 0,0 0 0,0 0 0,0 0 0,0 0 0,0 0 0,0-1 0,0 1 0,0 0 0,0 0 0,1-1 0,-1 1 0,0-1 0,0 1 0,0-1 0,0 1 0,0-1 0,1 0-1,-1 1 1,0-1 0,1 0 0,-1 1 0,0-1 0,1 0 0,-1 0 0,1 0 0,-1 0 0,1 1 0,-1-1 0,1 0 0,0 0 0,0 0 0,-1 0 0,1 0 0,0 0 0,0 0 0,0 0 0,0 0 0,0 0 0,0 0 0,0 0 0,0 0 0,1 0 0,-1 0 0,0 0 0,0 0 0,1 0-175,33-41 1215,-32 41-1207,1-1-1,0 0 1,-1 1 0,1 0-1,0 0 1,0 0-1,0 0 1,0 0 0,0 0-1,0 1 1,0-1 0,0 1-1,0 0 1,0 0-1,0 0 1,0 0 0,0 1-1,0-1 1,0 1-1,0 0 1,0 0 0,0 0-1,-1 0 1,1 0-1,0 1 1,-1-1 0,1 1-1,-1 0 1,1 0 0,-1-1-1,0 2 1,1-1-1,-1 0 1,0 0 0,-1 1-1,1-1 1,0 1-1,-1-1 1,1 1 0,-1 0-1,1 2-7,2 11-3,0-1 0,-1 1-1,-1 0 1,0 0 0,-1 1 0,-1-1-1,-1 0 1,0 0 0,-1 0 0,-1 0-1,0 0 1,-1 0 0,-1-1-1,0 1 1,-1-1 0,-4 5 3,-31 143-28,40-160 29,1 0 1,-1 1-1,1-1 0,0 0 0,0 1 0,0-1 1,1 0-1,-1 1 0,1-1 0,0 0 0,0 1 0,0-1 1,0 0-1,1 0 0,-1 0 0,1 0 0,0 0 1,0 0-1,0-1 0,0 1 0,0 0 0,0-1 0,1 0 1,-1 1-1,1-1 0,0 0 0,0-1 0,0 1 1,0 0-1,0-1 0,0 1 0,0-1 0,0 0 0,0 0 1,2 0-2,92 9-402,-63-11-341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27:48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0 200 22589,'6'1'2938,"23"-47"-2111,53-108 1312,-76 153-1468,-4 5-650,0 0 1,0 0 0,-1 0-1,1-1 1,-1 2-1,0-1 1,0 0 0,0 0-1,-1 0 1,1 0 0,-1 1-1,0-1 1,0 0 0,-1 0-1,1 0 1,-1 1 0,0-1-22,0 18 37,-2 53-11,7 183-335,0-238-578,-3-17-522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27:49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21325,'27'1'7054,"14"21"-6200,-28-14-409,-10-6-426,0 1 1,0-1-1,0 0 0,0 1 0,-1-1 0,1 1 0,-1 0 0,0 0 0,0 0 0,0 0 0,0 1 0,0-1 0,-1 0 1,1 1-1,-1-1 0,0 1 0,0-1 0,0 1 0,-1 0 0,1-1 0,-1 1 0,0 0 0,0 0 0,0-1 1,0 1-1,-1 0 0,0-1 0,1 1 0,-1-1 0,-1 1 0,1 0 0,-1 1-19,-27 65 519,23-61-479,1 0 0,0 1 0,1 0 0,0 0 0,0 0 0,1 0 0,0 1 0,1-1-1,1 1 1,-1-1 0,1 1 0,1 0 0,0-1 0,1 1 0,0 0 0,1 3-40,0-11-4,1 1 0,-1-1 1,1 0-1,0 0 0,-1 0 0,1-1 1,1 1-1,-1-1 0,0 1 1,1-1-1,-1 0 0,1 0 0,-1-1 1,1 1-1,0-1 0,0 0 0,0 0 1,0 0-1,0 0 0,0-1 1,0 1-1,0-1 0,0 0 0,0 0 1,0-1-1,0 1 0,0-1 1,0 0-1,0 0 0,-1 0 0,1-1 1,0 1-1,0-1 0,-1 0 0,1 0 1,-1 0-1,0-1 0,3-1 4,38-31-570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27:48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0 21909,'5'6'1288,"-2"8"920,0 5-879,-1 9-497,-2 5-248,2 3-456,2 4-64,-2 3-48,-1 0-16,1-1-240,-1-8-264,2-7-920,0-5 3576</inkml:trace>
  <inkml:trace contextRef="#ctx0" brushRef="#br0" timeOffset="233.027">22 327 22189,'-12'8'1648,"3"-2"1089,9-6-1161,0 0-792,19-5-288,11-10-368,3-7-80,11-9-8,4-2-16,-5 3-720,2 2-640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27:48.1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1 24557,'-9'13'1040,"2"7"617,1 0-697,4 10-472,1 3-176,1 4-232,0 0-40,3-3-168,1-5-224,2-13-584,-1-3-664</inkml:trace>
  <inkml:trace contextRef="#ctx0" brushRef="#br0" timeOffset="253.25">0 188 23117,'0'0'1488,"0"0"545,0 2-793,9 17-416,11-11-512,3-6-144,12-7-112,3-13-8,11-11-496,12-5-488,17-3-568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27:55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0 387 24253,'2'0'115,"0"0"-1,0 0 1,0 0 0,0-1-1,-1 1 1,1-1-1,0 1 1,0-1 0,-1 0-1,1 0 1,0 0 0,-1 1-1,1-2 1,-1 1-1,1 0 1,-1 0 0,0 0-1,1-1 1,-1 1-1,0-1 1,0 1 0,0-1-1,0 1 1,0-1-1,0 0 1,0-1-115,3-2 158,67-81 1046,3 3-1,28-20-1203,-8 21 682,-81 85-659,-24 24-22,-39 58-18,-26 57-609,62-95 43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4:50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33 10025,'0'0'1271,"-9"-6"-929,-25-18-358,33 22-1702,8 4 1327,10 5 471,-2 5-47,0 1 0,-1 1 1,21 26-1,16 17 69,-11-23-56,1-1 1,2-2-1,1-3 0,1-1 1,1-2-1,76 29 0,312 85 387,-280-95-384,1338 304 79,-671-227 45,8-50 131,-236-24-183,137 20 60,757 65-86,4-31-40,1356 36 73,-1797-75 38,603 29-134,-1592-89-32,3227 105-6,-615-134 546,-2194 13-450,826-33 227,-5-58-143,-1138 86-150,518-57 382,5 35-147,-661 41-349,-14 0-258,1 0 0,-1 0 0,0-1-1,17-3 1,-27 3 258,1 1 0,0 0 1,-1 0-1,1 0 0,0 0 0,-1-1 0,1 1 1,-1 0-1,1-1 0,0 1 0,-1 0 0,1-1 0,-1 1 1,1-1-1,-1 1 0,1-1 0,-1 1 0,0-1 1,1 1-1,-1-1 0,1 0 0,-1 1 0,0-1 1,0 1-1,1-1 0,-1 0 0,0 1 0,0-1 1,0 0-1,0 1 0,0-1 0,0 0 0,0 0 0,1-14-2184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27:54.0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83 187 25405,'55'-35'4124,"40"23"-3781,-94 11-343,0 1 0,0 0 0,-1 0 0,1 0 0,0 0 1,0 0-1,0 0 0,0 0 0,0 0 0,0 0 0,0 0 0,0 1 1,-1-1-1,1 0 0,0 0 0,0 1 0,0-1 0,0 1 0,-1-1 1,1 1-1,0-1 0,-1 1 0,1 0 0,0-1 0,-1 1 1,1 0-1,-1-1 0,1 1 0,-1 0 0,1 0 0,-1-1 0,1 1 1,-1 0-1,0 0 0,1 0 0,-1 0 0,0-1 0,0 1 0,0 0 1,0 0-1,1 0 0,-1 0 0,-1 0 0,1 0 0,0 0 0,0 0 1,0-1-1,0 1 0,-1 0 0,1 0 0,0 0 0,-1 0 0,1-1 1,-1 1-1,1 0 0,-1 0 0,1 0 0,-1-1 0,1 1 1,-1 0-1,0-1 0,1 1 0,-1-1 0,0 1 0,-144 175 236,133-160-192,-2 0 34,1 0 0,1 1 0,0 1 0,2 0 1,0 1-1,1 0 0,-2 7-78,11-25 2,-1 1 0,1-1 0,0 1 0,-1-1 0,1 0 0,0 1 0,0-1 0,0 1-1,0-1 1,0 1 0,1-1 0,-1 1 0,0-1 0,1 0 0,-1 1 0,1-1 0,-1 1 0,1-1 0,0 0 0,0 0 0,-1 1 0,1-1 0,0 0 0,0 0 0,0 0 0,0 0 0,0 0 0,0 0 0,1 0-1,-1 0 1,0-1 0,0 1 0,1 0 0,-1-1 0,1 1 0,-1-1 0,0 1 0,1-1 0,-1 0 0,1 1 0,-1-1 0,1 0 0,-1 0 0,1 0 0,-1 0 0,2-1-2,70-5-323,-26-4-428,4-4-607</inkml:trace>
  <inkml:trace contextRef="#ctx0" brushRef="#br0" timeOffset="264.368">601 142 23645,'0'0'1752,"-2"24"1321,2 0-1969,-1 8-520,-1 10-319,-4 1-145,5 2-88,-1-5-8,2-7-209,2-5-215,-1-13-1048,-1-15-952</inkml:trace>
  <inkml:trace contextRef="#ctx0" brushRef="#br0" timeOffset="417.606">489 298 21925,'0'0'2032,"0"0"1409,0 0-2201,15-15-424,9 14-552,9-7-112,5-5-384,5-6-432,7-5-600</inkml:trace>
  <inkml:trace contextRef="#ctx0" brushRef="#br0" timeOffset="712.359">937 7 23725,'4'-2'1638,"60"-2"2321,-61 4-3950,0 0 0,-1 1 0,1 0 0,-1 0-1,1 0 1,-1 0 0,0 0 0,1 0 0,-1 0 0,0 1 0,0-1 0,0 1 0,0 0-1,0 0 1,0-1 0,0 1 0,0 0 0,-1 1 0,1-1 0,-1 0 0,0 0 0,0 1-1,0-1 1,0 1 0,0-1 0,0 1 0,0-1 0,-1 1 0,1-1 0,-1 1-1,0 0 1,0-1 0,0 1 0,0-1 0,0 1 0,-1 0 0,1-1 0,-1 3-9,-5 9 8,0 0 0,-1-1 0,-1 1 0,0-1 0,0-1 0,-2 0 0,1 0 0,-9 7-8,-1 4 58,14-17-40,-3 1 25,1 1 1,1 0-1,-1 0 0,1 0 1,0 1-1,1-1 0,0 2 0,1-1 1,0 0-1,0 1 0,1 0 0,0-1 1,1 1-1,0 1 0,-1 6-43,4-15 4,0 0 1,0 0-1,0 1 0,0-1 1,0 0-1,1 0 0,-1 0 1,0 0-1,1-1 0,0 1 0,-1 0 1,1-1-1,0 1 0,0-1 1,0 1-1,0-1 0,0 0 1,0 0-1,0 0 0,0 0 0,0 0 1,1 0-1,-1-1 0,0 1 1,1-1-1,-1 0 0,0 1 0,1-1 1,-1 0-1,1 0 0,-1-1 1,0 1-1,1-1-4,82-15-102,-43-3-355,-3-6-409</inkml:trace>
  <inkml:trace contextRef="#ctx0" brushRef="#br0" timeOffset="978.619">1410 114 24493,'-2'10'1128,"1"7"721,-2 2-785,2 5-464,-1 4-208,2-1-336,0 1 48,3-3-232,1-1-376,1-9-720,-1-3-624</inkml:trace>
  <inkml:trace contextRef="#ctx0" brushRef="#br0" timeOffset="1256.573">1300 237 18548,'6'5'3369,"3"-4"1888,10-4-4185,11-4-336,6-5-328,7-4-168,10-2-608,5-3-504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28:02.748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0 335 21613,'3'-12'291,"1"0"1,1 0 0,-1 0-1,2 0 1,0 1 0,0-1-1,1 1 1,0 1 0,1 0-1,0 0 1,1 0 0,0 1-1,0 0 1,1 1 0,0 0-1,0 1 1,1 0 0,0 0-1,1 1 1,-1 1 0,1 0-1,0 0 1,0 1 0,9-1-292,-19 4 5,0 0 0,0 0 1,1 0-1,-1 1 0,0-1 0,1 1 1,-1 0-1,1-1 0,-1 1 1,1 0-1,-1 0 0,1 1 0,-1-1 1,0 0-1,1 1 0,-1 0 1,0-1-1,1 1 0,-1 0 0,0 0 1,0 0-1,0 1 0,0-1 0,0 0 1,0 1-1,0-1 0,0 1 1,0 0-1,-1 0 0,1-1 0,0 1 1,-1 0-1,0 0 0,0 1 1,1-1-1,-1 0 0,-1 0 0,1 1 1,0-1-1,0 0 0,-1 1 1,1-1-1,-1 0 0,0 1 0,0-1 1,0 1-1,0-1 0,0 2-5,-2 32 11,0-1-1,-3 0 0,-1 0 1,-1 0-1,-2 0 0,-7 13-10,-14 66 57,25-21-9,5-91-57,1 1 1,-1 0-1,1 0 0,-1 0 0,1 0 0,0-1 0,0 1 0,0 0 0,1-1 0,-1 1 0,1-1 0,-1 1 1,1-1-1,0 0 0,0 0 0,0 0 0,0 0 0,0 0 0,0 0 0,1 0 0,-1-1 0,0 1 1,1-1-1,0 1 0,-1-1 0,1 0 0,0 0 0,-1-1 0,1 1 0,1 0 9,43-18-2435,-21-5-1755</inkml:trace>
  <inkml:trace contextRef="#ctx0" brushRef="#br0" timeOffset="263.589">717 151 22309,'-18'33'792,"6"7"40,5 1-272,8 4-176,7 1-256,8-6-112,4-1 0,3-8-8,-2-3 16,0-7-288,-5-3-344,-5-6-4049</inkml:trace>
  <inkml:trace contextRef="#ctx0" brushRef="#br1" timeOffset="7994.18">69 240 19012,'-3'-2'216,"0"0"0,0 0 0,0-1-1,1 1 1,0-1 0,-1 1 0,1-1 0,0 0 0,0 0 0,0 0 0,1 0-1,-1 0 1,1-1 0,-1 1 0,1 0 0,0-1 0,0 1 0,1-1-1,-1 1 1,1-1 0,0 1 0,0-1 0,0 1 0,0-1 0,1 1-1,-1-1 1,1 1 0,0-1 0,0 1 0,0-1 0,0 1 0,1 0-1,-1 0 1,1 0 0,0 0 0,0 0 0,0 0-216,5-7 236,-1 0-1,2 0 1,-1 1 0,1 0 0,1 1 0,0 0 0,0 0-1,0 1 1,1 0 0,7-3-236,-13 6 21,1 1 1,0 1-1,0-1 1,0 1-1,0-1 0,0 1 1,0 1-1,1-1 1,-1 1-1,0 0 1,1 0-1,-1 0 0,1 1 1,-1 0-1,1 0 1,-1 1-1,1-1 0,-1 1 1,1 0-1,-1 1 1,1-1-1,-1 1 1,0 0-1,0 0 0,0 1 1,0-1-1,-1 1 1,1 0-1,-1 1 0,1-1 1,-1 1-1,0 0 1,0 0-1,1 2-21,1 11 6,-2-1 0,0 1 0,0 1 0,-2-1 0,0 0 0,-1 1 1,0-1-1,-2 1 0,0-1 0,-1 1 0,-4 15-6,0 7 18,-3 0 1,-1 0-1,-1-1 1,-3 0-1,-1-1 1,-1-1-1,-4 2-18,16-32 3,-28 74 19,31-79-22,1 0 0,0 1 0,0-1 1,-1 0-1,1 0 0,1 0 0,-1 0 1,0 0-1,0 0 0,1 0 0,-1 0 1,1 0-1,0 0 0,-1 0 0,1 0 1,0-1-1,0 1 0,0 0 1,0 0-1,1-1 0,-1 1 0,0-1 1,1 1-1,-1-1 0,1 1 0,0-1 1,-1 0-1,1 0 0,0 0 0,0 0 1,-1 0-1,1 0 0,0-1 0,0 1 1,0 0-1,0-1 0,0 0 1,0 1-1,2-1 0,86 0 17,-81-2-14,0 1 0,0 0-1,1 1 1,-1 0 0,0 0-1,0 1 1,0 0 0,0 1-1,0 0 1,0 0 0,0 1-1,8 3-2,41 23 33,-56-28-126,0-27-1665,-10-2-1936</inkml:trace>
  <inkml:trace contextRef="#ctx0" brushRef="#br1" timeOffset="8340.2">756 307 23285,'0'0'1159,"-4"6"2554,3 4-3623,1 0-1,0 0 1,1 0 0,0 0 0,1 0 0,0 0 0,0-1 0,1 1 0,1-1 0,-1 1 0,1-1 0,1 0-1,2 3-89,5 16 75,-7-16-91,7 21-44,2-1 0,2 0 0,0-1 1,2-1-1,19 25 60,-37-55-64,0 1 0,0-1 0,1 1 0,-1-1-1,0 1 1,0-1 0,0 1 0,0-1 0,1 1 0,-1-1 0,0 1 0,1-1 0,-1 1 0,0-1 0,1 1-1,-1-1 1,0 0 0,1 1 0,-1-1 0,1 0 0,-1 1 0,1-1 0,-1 0 0,1 0 0,-1 1-1,1-1 1,-1 0 0,1 0 0,-1 0 0,1 0 0,-1 1 0,1-1 0,-1 0 0,1 0 0,0 0 0,-1 0-1,1-1 1,-1 1 0,1 0 0,-1 0 0,1 0 0,-1 0 0,1 0 0,-1-1 0,1 1 0,-1 0 0,1 0-1,-1-1 1,1 1 0,-1 0 0,1-1 64,-1-11-1483</inkml:trace>
  <inkml:trace contextRef="#ctx0" brushRef="#br1" timeOffset="8602.017">687 523 16371,'-37'-9'3449,"9"1"72,12 4-1649,16 4-279,0 0-401,4-6-328,23 6-440,12 0-104,8-3-192,5-1-72,8-7 0,-4-5 0,1-10-256,-2 0-544,-12 0-4529</inkml:trace>
  <inkml:trace contextRef="#ctx0" brushRef="#br1" timeOffset="8972.676">1381 175 23613,'-4'-2'83,"0"0"0,1 0 0,-1 1-1,0 0 1,0 0 0,0 0 0,0 0 0,0 0 0,0 1 0,0 0-1,0-1 1,0 2 0,0-1 0,0 0 0,0 1 0,0 0 0,1 0-1,-1 0 1,0 0 0,0 1 0,0-1 0,1 1 0,-1 0 0,1 0-1,0 0 1,-1 1 0,1-1 0,0 1 0,0 0 0,0 0 0,1 0-1,-1 0 1,1 0 0,0 0 0,0 1 0,0-1 0,0 1 0,0 0-1,1-1 1,0 1 0,-1 0 0,2 0 0,-1 0 0,0 0 0,1 0-1,-1 0 1,1 3-83,0 8 4,-1 1 0,2 0 0,0-1-1,1 1 1,1-1 0,0 1 0,1-1 0,0 0-1,2-1 1,-1 1 0,2-1 0,0 0 0,1 0-1,0-1 1,1 0 0,0 0 0,1-1 0,1 0-1,0-1 1,8 6-4,-15-14 12,0 0 0,0 0 0,1-1 0,-1 0 0,1 0-1,-1 0 1,1 0 0,0-1 0,0 0 0,-1 0 0,1 0 0,0 0-1,0-1 1,0 0 0,0 0 0,0 0 0,0-1 0,0 0 0,0 0-1,0 0 1,-1 0 0,1-1 0,0 0 0,-1 0 0,1 0 0,-1 0-1,0-1 1,0 1 0,0-1 0,0 0 0,0-1 0,1-1-12,4-4 149,0-1 0,-1 0 1,0 0-1,0-1 0,-1 0 0,-1 0 1,0 0-1,-1-1 0,0 0 1,0 0-1,2-12-149,-4 14 59,0 0 0,-1 1 0,1-1 0,-2 0 0,0 0 0,0 0 0,-1 0 1,0 0-1,0 0 0,-1 0 0,-1 0 0,0 0 0,0 0 0,-1 1 0,0-1 0,-1 1 0,-3-8-59,5 15-8,0 1 0,-1-1-1,1 0 1,0 1 0,0 0 0,-1-1-1,1 1 1,-1 0 0,1 0-1,-1 1 1,0-1 0,1 0 0,-1 1-1,0 0 1,1 0 0,-1-1-1,0 1 1,0 1 0,1-1 0,-1 0-1,0 1 1,1-1 0,-1 1-1,1 0 1,-1 0 0,1 0 0,-1 0-1,1 1 1,-1-1 0,1 0-1,0 1 1,0 0 0,0-1 0,0 1-1,0 0 1,0 0 0,0 0-1,1 0 1,-1 1 0,1-1 0,0 0-1,-1 1 1,1-1 0,0 1-1,0-1 1,1 1 0,-1 0 0,0-1-1,1 1 1,0 0 0,-1-1-1,1 2 9,-10 81-1262,12-47 2144</inkml:trace>
  <inkml:trace contextRef="#ctx0" brushRef="#br1" timeOffset="9252.006">1880 282 23221,'-3'-6'1592,"3"6"1385,0 0-2153,0 12-320,6 12-320,3 5-104,6 7-112,-2 0 48,7 1-104,-2 0-208,-4-6-656,0-2-640</inkml:trace>
  <inkml:trace contextRef="#ctx0" brushRef="#br1" timeOffset="9502.373">1862 483 19332,'-4'4'2689,"4"-4"1184,0 0-2129,1 0-976,29-3-208,-2-7-320,4-4-96,9-1-152,-3-1-240,5-5-920</inkml:trace>
  <inkml:trace contextRef="#ctx0" brushRef="#br1" timeOffset="9749.615">2431 77 22829,'-8'7'336,"1"1"-1,1-1 1,0 2 0,0-1 0,0 1 0,1 0-1,0 0 1,1 0 0,0 1 0,1 0 0,0 0-1,0 0-335,-2 13 128,1-1-1,1 1 0,1 0 1,1 0-1,1 1 1,1-1-1,4 18-127,16 34 54,-20-74-46,-1 1 0,1-1 0,0 0 0,-1 1 0,1-1 0,0 0 0,0 0 0,0 1-1,0-1 1,0 0 0,0 0 0,0 0 0,0 0 0,0 0 0,1-1 0,-1 1 0,0 0 0,1 0 0,-1-1 0,0 1 0,1-1 0,-1 1-1,1-1 1,-1 0 0,1 0 0,-1 1 0,1-1 0,-1 0 0,1 0 0,-1 0 0,0-1 0,1 1 0,-1 0 0,1-1 0,-1 1-1,1 0 1,-1-1 0,0 0 0,1 1 0,-1-1 0,0 0 0,1 0 0,-1 1 0,0-1 0,0 0 0,0 0 0,1-1-8,8-10 157,0 0 1,0-1-1,-1 0 1,-1 0-1,-1-1 1,1 0-1,-2 0 1,0-1-1,-1 0 1,0 0-1,1-13-157,11-87 643,-17 112-634,0-1-1,0 1 1,0 0-1,-1 0 0,1 0 1,-1 0-1,1-1 1,-1 1-1,0 0 1,-1 0-1,1 0 1,0 1-1,-1-1 1,1 0-1,-1 0 1,0 1-1,0-1 1,0 1-1,0 0 0,-1 0 1,1-1-1,-1 1 1,1 1-1,-1-1 1,0 0-1,1 1 1,-1-1-1,0 1 1,0 0-1,0 0 1,0 0-1,0 0 0,0 0 1,-2 1-9,2 0-75,0 0-1,1 0 1,-1 0-1,0 0 1,0 1 0,0-1-1,0 1 1,1 0 0,-1-1-1,0 2 1,1-1-1,-1 0 1,1 0 0,-1 1-1,1-1 1,-1 1 0,1 0-1,0 0 1,0 0-1,0 0 1,0 0 0,0 0-1,1 1 1,-1-1 0,0 0-1,1 1 1,0 0-1,0-1 1,-1 2 75,-6 13-1672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28:15.9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0 594 22117,'3'17'2902,"19"-34"-1338,9-19-1121,-3-1 0,-1-1 0,-2-1 0,-2-1 0,-1-1 0,1-8-443,-11 26 38,0 0 0,-1-1 0,-2 0 0,-1-1 0,0 0 0,-2 0 0,-1-1 0,1-19-38,-6 42 56,0 3-23,0 0-14,-12 10 206,5 36-182,7-47-32,1 1 1,-1 0-1,1-1 0,-1 1 0,1 0 1,-1 0-1,1 0 0,-1 0 0,1 0 1,-1-1-1,1 1 0,-1 0 0,1 0 1,-1 0-1,1 0 0,-1 0 1,1 1-1,-1-1 0,1 0 0,-1 0 1,1 0-1,-1 0 0,1 1 0,-1-1 1,1 0-1,-1 0 0,1 1 0,-1-1 1,1 0-1,-1 1 0,0-1 0,1 0 1,-1 1-1,0-1 0,1 1 1,-1-1-1,0 0 0,1 1 0,-1-1 1,0 1-1,0-1 0,0 1 0,1-1 1,-1 1-1,0-1 0,0 1 0,0-1 1,0 1-1,0-1 0,0 1 0,0 0 1,0-1-1,0 1 0,0-1 1,0 1-1,-1-1 0,1 1 0,0-1 1,0 1-1,0-1 0,-1 0 0,1 1 1,0-1-1,-1 1 0,1-1 0,0 1-11,28-29-3,49-88 101,-76 116-98,0 0 1,0 0-1,0-1 1,0 1-1,-1 0 1,1 0-1,0 0 1,0 0-1,0 0 1,0 0 0,-1 0-1,1 0 1,0 1-1,0-1 1,0 0-1,0 0 1,-1 1-1,1-1 1,0 0 0,0 1-1,-1-1 1,1 1-1,0-1 1,-1 1-1,1-1 1,0 1-1,-1 0 1,1-1-1,-1 1 1,1 0 0,-1-1-1,1 1 1,-1 0-1,0 0 1,1-1-1,-1 1 1,0 0-1,1 0 1,-1 0-1,0 0 1,0-1 0,0 1-1,0 0 1,0 0-1,0 0 1,0 0-1,0-1 1,0 1-1,0 0 1,-1 0-1,1 0 1,0 0 0,0-1-1,-1 1 1,1 0-1,-1 0 0,3 54 8,-3 0-1,-2 0 1,-2 0-1,-11 44-7,9-56 1,-44 268 27,61-347-1440,-7 8-138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28:16.8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153 0 12547,'-21'9'9049,"-3"20"-6005,8-2-2777,1 1 1,1 1-1,2 0 1,1 1-1,1 0 0,2 1 1,1 0-1,1 1 0,2-1 1,0 26-268,15 33 191,-10-88-180,0 0 0,0 0-1,0 0 1,0 0 0,0 0 0,0 0 0,1-1 0,-1 1 0,1 0 0,-1 0-1,1-1 1,-1 1 0,1-1 0,0 0 0,0 1 0,0-1 0,0 0 0,0 0-1,0 0 1,0 0 0,0-1 0,0 1 0,0-1 0,1 1 0,-1-1 0,0 1 0,0-1-1,1 0 1,-1 0 0,0 0 0,0-1 0,1 1 0,-1 0 0,0-1 0,0 0-1,0 1 1,1-1-11,10-6 154,1 0 0,-1-1 0,0-1 0,-1 0 0,0 0 0,0-1 0,-1-1 0,0 0 0,-1-1 0,0 0 0,-1 0 0,-1-1 0,5-7-154,41-98 585,-53 114-573,0 0-1,0-1 0,0 1 0,-1-1 0,1 1 0,-1-1 0,0 1 0,0-1 0,-1 1 1,1-1-1,-1 1 0,0 0 0,-1-1 0,1 1 0,-1 0 0,1 0 0,-1-1 1,0 1-1,-1 1 0,1-1 0,-1 0 0,0 1 0,0-1 0,0 1 0,0 0 0,0 0 1,-2-1-12,3 3-14,0-1 1,0 0 0,0 1 0,-1 0 0,1-1 0,-1 1-1,1 0 1,-1 0 0,1 1 0,-1-1 0,1 0 0,-1 1-1,0 0 1,0-1 0,1 1 0,-1 0 0,0 0 0,1 1-1,-1-1 1,0 1 0,1-1 0,-1 1 0,1 0 0,-1 0-1,1 0 1,-1 0 0,1 0 0,-1 0 0,1 1 0,0 0-1,0-1 1,0 1 0,0 0 0,-1 1 13,-50 77-2592,31-38 522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28:17.7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159 145 17404,'9'-26'5318,"-7"25"699,-1 58-5810,-2 0-1,-4-1 1,-1 1-1,-3 0-206,-11 103 108,20-155-111,-1-2 0,0 1-1,0-1 1,1 1 0,0-1-1,0 1 1,0-1-1,0 1 1,0-1 0,0 1-1,1-1 1,0 0-1,0 1 1,0-1 0,0 0-1,0 1 1,1-1-1,-1 0 1,1 0 0,0 0-1,1 1 4,10-27-1760,-11 1 1860</inkml:trace>
  <inkml:trace contextRef="#ctx0" brushRef="#br0" timeOffset="200.079">0 420 22293,'0'0'1232,"11"-3"536,8 2-255,6-2-289,7 0-392,5 3-424,4 1-168,1-1-160,3-3-184,1-1-792,-9-2 1448</inkml:trace>
  <inkml:trace contextRef="#ctx0" brushRef="#br0" timeOffset="510.609">539 566 23813,'24'-10'2757,"4"-19"-2292,-2-1 1,-1-1 0,-2-1-1,0-1 1,-3-1 0,11-23-466,137-252 653,-181 366-545,-9 25-206,3 2-1,4 1 1,4 0 0,2 33 98,8-71-1006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28:16.3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142 28 23125,'5'-17'1296,"1"6"585,-6 11-257,0 0-632,1 24-352,-5 15-400,-2 14-72,0 14-72,0 2-24,3-3-72,1-6 24,1-11 8,-1-7-24,2-10-184,0-6-232,0-13-1144,0-13 2856</inkml:trace>
  <inkml:trace contextRef="#ctx0" brushRef="#br0" timeOffset="170.193">1 330 21044,'0'0'1489,"0"0"903,0 0-951,0 2-481,25 14-360,-1-11-368,9-2-112,10-3 0,6-3-128,16-6-624,4-3-432,2-7-3361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28:22.4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78 1 23525,'-19'6'1328,"1"-3"1185,3-2-1777,8-1-320,7 0-112,0 0-144,-2-1-64,1-1-72,1 1-32,0-1 72,0 1-128,0 1-560,-15 7-2609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28:34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347 0 19724,'-148'47'5537,"66"18"-4634,68-46-813,0 0-1,2 2 0,1-1 1,0 1-1,1 1 0,2 0 1,0 0-1,1 0 0,2 1 1,0 0-1,-1 18-89,5-37 14,-1 1 0,1-1-1,0 1 1,1-1 0,-1 1 0,1 0-1,0-1 1,0 1 0,1-1-1,-1 1 1,1 0 0,0-1 0,0 1-1,0-1 1,1 0 0,0 1 0,0-1-1,0 0 1,0 0 0,1 0-1,-1 0 1,1 0 0,0-1 0,0 1-1,0-1 1,1 0 0,-1 0 0,1 0-1,0 0 1,0-1 0,0 0-1,0 1 1,0-1 0,3 0-14,9-2 106,1-1-1,-1-1 1,1-1 0,-1-1-1,0 0 1,0 0 0,0-2 0,-1 0-1,0-1 1,0-1 0,0 0-1,-1 0 1,0-2 0,-1 0 0,3-3-106,-2 4 93,0-1 0,0-1 1,-1-1-1,-1 1 1,0-2-1,0 0 1,-1 0-1,-1-1 1,0-1-1,-1 1 0,-1-2 1,0 1-1,-1-1 1,0 0-1,-2 0 1,4-16-94,-9 29 7,0 0 1,0 0 0,0 0 0,0-1 0,-1 1 0,0 0 0,1 0 0,-1 0 0,0 0-1,0 0 1,-1 0 0,1 0 0,-1 0 0,1 0 0,-1 1 0,0-1 0,0 0 0,0 1-1,0 0 1,0-1 0,-1 1 0,1 0 0,-1 0 0,0 1 0,1-1 0,-1 0 0,0 1-1,0 0 1,0-1 0,-1 1-8,-97-15 44,85 15-80,1 2 0,-1 0 0,1 1 0,0 1 0,-1 0 0,1 1 0,0 0 0,1 2 0,-1-1 0,1 2 0,0 0 0,1 1 0,0 0 0,-11 9 36,5 8-717,11-6-407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28:34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341 1 25005,'-17'4'857,"-4"7"487,5 6-536,-2 13-432,2 6-160,1 14-200,3 8-32,5 0 0,-4 2-72,11-9-304,3-8-384,3-12-208</inkml:trace>
  <inkml:trace contextRef="#ctx0" brushRef="#br0" timeOffset="217.574">0 316 25742,'5'7'848,"5"4"216,5-2-464,12 0-264,7-3-200,16-6-104,8-5-216,15-11-720,-1-3 2680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28:32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1 243 21613,'0'-7'265,"1"0"0,0 0 0,0 0 0,1 0 0,0 1 0,0-1 0,1 1 0,-1-1 1,2 1-1,-1 0 0,0 0 0,1 0 0,0 1 0,1-1 0,-1 1 0,1 0 0,0 0 1,0 0-1,1 1 0,-1 0 0,5-3-265,133-59 997,-130 61-962,1-1 1,0 2 0,0 0 0,0 1-1,0 0 1,0 1 0,1 0 0,-1 2 0,1-1-1,-1 2 1,1 0 0,-1 1 0,0 0-1,1 1 1,-1 0 0,4 3-36,-14-3 2,-1 0 0,0 0 0,1 0 0,-2 0 0,1 0 1,0 1-1,-1-1 0,1 1 0,-1 0 0,0 0 0,0 0 0,-1 0 0,1 0 0,-1 0 1,0 0-1,0 0 0,0 1 0,0-1 0,-1 0 0,0 1 0,0-1 0,0 0 0,-1 3-2,-19 102 17,7-74-18,-2-1 1,-2-1-1,0 0 0,-3-1 1,0-1-1,-2-1 0,-1-1 0,-2-1 1,0-1-1,-2-1 1,-16 20 3,28-30 2,9-10 2,-1 0 0,1 1 1,0 0-1,0 1 0,1-1 0,0 1 0,0 0 1,1 0-1,0 1 0,0-1 0,0 3-7,4-9 2,0-1 1,0 1-1,0-1 0,0 1 1,0-1-1,0 1 0,0-1 1,1 1-1,-1-1 0,0 1 1,1-1-1,-1 0 0,1 1 1,0-1-1,-1 1 0,1-1 0,0 0 1,0 0-1,0 0 0,0 1 1,0-1-1,0 0 0,0 0 1,0 0-1,1 0 0,-1-1 1,0 1-1,0 0 0,1 0 1,-1-1-1,1 1 0,-1-1 0,0 1 1,1-1-1,-1 0 0,1 0 1,-1 1-1,1-1 0,-1 0 1,1 0-1,0 0-2,66-4 7,98-52-665,-119 31 1918</inkml:trace>
  <inkml:trace contextRef="#ctx0" brushRef="#br0" timeOffset="246.458">861 421 26326,'-17'9'1008,"2"0"-48,6 0-224,7-2-296,2-7-264,0 0-160,0 0 8,1 0-240,0 0-440,40-22-3137</inkml:trace>
  <inkml:trace contextRef="#ctx0" brushRef="#br0" timeOffset="760">1536 119 22317,'-115'-53'4250,"110"52"-4179,1 0-1,-1 0 0,0 0 0,1 1 1,-1-1-1,0 1 0,0 0 0,1 1 1,-1-1-1,0 1 0,0 0 0,1 0 1,-1 0-1,1 1 0,-1 0 0,1 0 1,0 0-1,-1 0 0,1 0 0,0 1 0,0 0 1,1 0-1,-1 0 0,1 0 0,-1 1-70,-7 12 13,1 1-1,1 1 0,0 0 0,1 0 1,1 0-1,1 1 0,0 0 1,1 0-1,2 1 0,-1 8-12,-13 141 14,17-162-14,1 1 1,-1 0 0,1 0-1,1-1 1,0 1-1,0-1 1,0 1-1,1-1 1,0 0 0,0 0-1,1 0 1,0 0-1,0 0 1,0-1 0,1 0-1,0 0 1,0 0-1,1-1 1,0 0-1,3 3 0,-4-5 3,1 0 1,0 0-1,0-1 0,0 1 0,0-1 0,1-1 0,-1 1 0,1-1 0,-1 0 0,0 0 0,1-1 0,0 0 0,-1 0 0,1-1 1,-1 1-1,0-2 0,1 1 0,-1-1 0,0 1 0,1-2 0,-1 1 0,0-1 0,-1 0 0,1 0 0,0 0 0,-1-1 0,0 0 0,1-1-3,4-2 62,-1-1 0,0 0-1,-1 0 1,0-1 0,0 0-1,-1 0 1,0-1 0,-1 0-1,0 0 1,0 0 0,-1-1-1,-1 0 1,0 0 0,0 0-1,1-7-61,-3-6 37,-1 1 0,-1 0 0,-1 0-1,-1-1 1,-1 1 0,-1 0 0,-1 0 0,-1 1-1,-1 0 1,-1 0 0,-1 0 0,-10-17-37,8-1-1,10 36-25,1 0-1,-1-1 1,0 1 0,-1 0 0,1 0-1,-1 0 1,1 0 0,-1 0-1,-1 0 1,1 0 0,0 1 0,-1-1-1,0 1 1,0-1 0,-2-1 26,-35-20-2345,30 21 774</inkml:trace>
  <inkml:trace contextRef="#ctx0" brushRef="#br0" timeOffset="1166.956">923 168 23229,'0'0'1200,"0"0"449,-9 29-809,5-1-256,4 11-408,0-2-72,6 7-24,3 2-8,-2 3-32,-2 2-16,-5-2-16,0 0 0,-5-7-64,-4-6-96,0-17-576,-9-6-480</inkml:trace>
  <inkml:trace contextRef="#ctx0" brushRef="#br0" timeOffset="1414.56">707 438 18380,'0'0'1760,"0"0"257,0 0-545,32 2-400,-6-2-248,21 0-303,3 2-201,8 1-120,2-3-248,-2-5 2536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4:51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37 11082,'-37'-14'84,"27"10"-58,0 0 0,0 0 0,0 1 1,0 1-1,-1 0 0,-15-2 0,25 4 33,4 1-240,78 16 212,0-3 1,1-3 0,95-2 0,252-25-533,-387 13 498,28-4 219,1 3-1,0 4 1,91 10-1,-152-8-129,0 0-1,0 0 1,0 1 0,0 1-1,-1 0 1,0 0-1,0 1 1,0 0-1,0 0 1,-1 1-1,0 0 1,0 1-1,0 0 1,10 13-1,-14-15-42,0 0 0,0 1 0,-1 0 0,0 0 0,0 0 0,0 0-1,-1 0 1,0 0 0,0 1 0,-1-1 0,0 1 0,0-1 0,0 1-1,-1-1 1,0 1 0,0 0 0,-1-1 0,0 1 0,0-1 0,0 1-1,-1-1 1,0 0 0,-5 11 0,-5 7 30,-1-1 0,-1-1 1,0 0-1,-2 0 0,-32 32 0,-104 86 203,139-128-282,-44 36-167,-100 65 0,156-112 5,1-1-1,-1 1 1,0-1 0,0 0 0,1 1-1,-1-1 1,0 0 0,0 0 0,1 1-1,-1-1 1,0 0 0,0 0-1,1 0 1,-1 0 0,0 0 0,0 0-1,0 0 1,1 0 0,-1-1 0,0 1-1,0 0 1,1 0 0,-1-1 0,-1 0-1,-8-12-3733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22:53.483"/>
    </inkml:context>
    <inkml:brush xml:id="br0">
      <inkml:brushProperty name="width" value="0.025" units="cm"/>
      <inkml:brushProperty name="height" value="0.025" units="cm"/>
    </inkml:brush>
    <inkml:brush xml:id="br1">
      <inkml:brushProperty name="width" value="0.05" units="cm"/>
      <inkml:brushProperty name="height" value="0.05" units="cm"/>
      <inkml:brushProperty name="color" value="#E71224"/>
    </inkml:brush>
    <inkml:brush xml:id="br2">
      <inkml:brushProperty name="width" value="0.05" units="cm"/>
      <inkml:brushProperty name="height" value="0.05" units="cm"/>
      <inkml:brushProperty name="color" value="#008C3A"/>
    </inkml:brush>
    <inkml:brush xml:id="br3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1279 2529 11698,'-229'9'855,"217"-11"3024,-1-4-2186,6 2-415,-5-16 4430,34-1-3437,-17 16-2071,170-125 2730,-113 77-2569,95-65 178,-79 97-453,-76 21-85,0 0 0,0 0 0,0 0 0,0 1 0,0-1 0,0 0 0,0 1 0,0-1 0,0 1 0,0 0 0,0 0 0,0 0 0,-1 0 0,1 0 0,0 0 0,0 0 0,-1 0 0,1 1 0,-1-1 0,1 0 0,-1 1 0,0 0 0,0-1 0,1 1 0,-1 0 0,0-1 0,0 1 0,-1 0 0,1 0-1,0 0 1,-1 0 0,1 0 0,-1 0 0,1 0 0,-1 0 0,0 0-1,-1 18 0,-2-1-1,0 0 0,-1 0 0,0 0 1,-2 0-1,0-1 0,-1 1 0,-1-2 0,-1 1 1,-1-1-1,0 0 0,-10 12 1,-46 65 59,-5-3 0,-3-3 0,-4-3 0,-3-4 0,-37 25-59,25-19 37,30-22-73,210-164-63,-131 92 94,0 2 0,1 0 0,-1 0 0,1 1 0,0 2 0,0-1-1,0 2 1,0 0 0,0 1 0,7 2 5,-16-2 2,0 1 0,0 0 0,0 1 0,0 0 1,-1 0-1,1 0 0,0 1 0,-1 1 0,0-1 0,1 1 0,-2 0 0,1 1 0,0 0 0,-1 0 0,0 0 1,0 1-1,0-1 0,-1 2 0,0-1 0,0 0 0,-1 1 0,4 6-2,-7-11 0,0 0-1,0 0 1,1 0-1,-1 0 1,1 0-1,-1 0 1,1 0-1,0 0 1,0-1-1,0 1 1,0-1 0,0 1-1,0-1 1,0 0-1,0 0 1,1 0-1,-1 0 1,0 0-1,1 0 1,-1 0-1,0-1 1,1 0-1,-1 1 1,1-1-1,-1 0 1,1 0 0,-1 0-1,1-1 1,-1 1-1,1 0 1,-1-1-1,1 0 1,-1 1-1,0-1 1,1 0-1,-1 0 1,0-1-1,0 1 1,0 0 0,0-1-1,0 1 1,0-1-1,1 0 1,7-5-1,0 1 0,0-2 0,0 1 0,-1-1 0,0-1 0,0 1 0,-1-2 0,-1 1 0,1-1 0,-1 0 0,-1 0 0,0-1 1,-1 0-1,0 0 0,0-1 0,-1 1 0,-1-1 0,0 0 0,0 0 0,-1 0 0,-1 0 0,0-2 1,-25-45-3545,21 26 580</inkml:trace>
  <inkml:trace contextRef="#ctx0" brushRef="#br0" timeOffset="1614.55">2288 2093 15251,'0'0'-64,"-10"60"990,-37 16 7007,39-69-6112,7-6-269,1-1-438,4-3-330,242-203 398,-124 96-1106,-122 127-66,-21 66-14,7-34 7,2 0-1,2 1 0,3 0 1,2 3-3,4-52-23,0 1 0,1-1 0,0 1 1,-1-1-1,1 1 0,0-1 1,0 1-1,0 0 0,0-1 0,0 1 1,0-1-1,0 1 0,1 0 1,-1-1-1,0 1 0,1-1 0,-1 1 1,1-1-1,0 0 0,0 1 1,-1-1-1,1 1 0,0-1 0,0 0 1,0 0-1,0 0 0,1 1 1,-1-1-1,0 0 0,0 0 0,1-1 1,-1 1-1,0 0 0,1 0 1,-1-1-1,1 1 0,-1-1 0,1 1 1,-1-1-1,1 1 0,-1-1 1,1 0-1,0 0 0,-1 0 0,1 0 1,-1 0-1,1 0 0,-1 0 1,1-1-1,0 1 0,-1-1 0,1 1 1,-1-1-1,1 1 0,-1-1 1,0 0-1,1 0 0,-1 1 0,0-1 1,1 0-1,-1 0 0,0 0 1,1-2 22,22-20-2650</inkml:trace>
  <inkml:trace contextRef="#ctx0" brushRef="#br0" timeOffset="1902.645">2713 2158 14747,'0'2'3657,"0"-1"632,0 1-3281,0-1-136,0 1-280,0-1-160,0 1-135,1-1-17,1-1-80,-1 0-168,1 0 520</inkml:trace>
  <inkml:trace contextRef="#ctx0" brushRef="#br0" timeOffset="2344.421">2729 1743 10298,'-12'-9'1279,"-1"1"0,-1 0 0,0 0-1,0 2 1,0 0 0,-1 0 0,1 1-1,-1 1 1,-2 0-1279,-89 12 1674,89-3-1637,-1 1 0,1 1 0,0 1-1,0 0 1,1 1 0,0 1 0,0 1 0,1 0 0,1 1-1,0 0 1,1 1 0,0 1 0,1 0 0,0 1 0,1 0-1,1 0 1,0 1 0,1 1 0,1 0 0,1 0 0,0 0 0,1 1-1,1 0 1,-1 8-37,3-12 15,0 0 0,0 0-1,1 1 1,1-1 0,0 1 0,1 0-1,1-1 1,0 1 0,1-1-1,1 1 1,0-1 0,0 0 0,2 0-1,0 0 1,0-1 0,2 0-1,-1 0 1,2 0 0,-1-1 0,2 0-1,0 0 1,0-1 0,1 0-1,0-1 1,1 0 0,0-1 0,1 0-1,5 3-14,-2-6 18,1 0 0,0 0 0,0-2 0,1 0-1,0 0 1,-1-2 0,1 0 0,0-1 0,0-1 0,0 0 0,0-2-1,0 0 1,0 0 0,-1-2 0,1 0 0,3-2-18,-6-3 4,0 0 0,-1-2 0,0 1 0,-1-2 1,0 1-1,-1-2 0,0 1 0,-1-1 0,0-1 0,-1 0 1,-1-1-1,0 1 0,-1-1 0,-1-1 0,0 1 0,-1-1 1,-1 0-1,1-5-4,-4 18 1,54-228 36,-54 227-40,0 2 9,0 0 0,-1 0 0,1 0 1,0 0-1,0 0 0,-1 0 0,0 0 0,1-1 0,-1 1 1,0 0-1,0 0 0,0-1 0,0 1 0,-1 0 0,1 0 1,0 0-1,-1 0 0,0-1 0,1 1 0,-1 0 0,0 0 1,0 0-1,0 0 0,0 0 0,-1 1 0,1-1 0,-1 0 0,1 0 1,-1 1-1,1-1 0,-1 1 0,0 0 0,0-1 0,1 1 1,-1 0-1,-2-1-6,-21-1-3,0-1-1,1-1 1,-1-1 0,1-1 0,0-2-1,1 0 1,-20-12 3,-24-5-132,35 21-215</inkml:trace>
  <inkml:trace contextRef="#ctx0" brushRef="#br0" timeOffset="43521.111">9949 2 15443,'-16'-1'323,"1"0"-1,-1 1 0,0 1 1,0 1-1,1 0 0,-1 1 1,1 1-1,0 0 0,0 1 0,0 0 1,1 2-1,-1-1 0,1 2 1,1 0-1,0 1 0,-6 4-322,-1 0 142,0 2-1,1 0 1,1 0-1,0 2 1,1 1-1,1 0 1,0 0-1,2 2 1,0 0-1,1 1 0,1 0 1,1 1-1,1 0 1,0 3-142,-2 14 19,1-1-1,1 2 1,3 0 0,1 0 0,2 0-1,2 0 1,3 39-19,0-57 8,1 1 0,1 0-1,2-1 1,0 0 0,1 0-1,1 0 1,1-1 0,1 0-1,1 0 1,0-1 0,2-1-1,0 0 1,2 0 0,11 12-8,-12-16 45,1-1 1,0 0 0,1-1-1,1-1 1,0 0 0,0-1-1,1-1 1,1-1 0,-1 0 0,2-1-1,-1-1 1,1-1 0,0 0-1,0-2 1,1 0 0,-1-1-1,1-1 1,0-1 0,0 0 0,-1-2-1,1 0 1,0-1 0,0-1-1,-1-1 1,0-1 0,11-4-46,13-10 234,0-1-1,-2-2 1,0-2 0,-1-2-1,-2-1 1,0-2 0,-3-2 0,0-1-1,-2-2 1,-1-1 0,-2-1-1,-2-2 1,-1-1 0,-2-1 0,-1-1-1,6-20-233,-22 46-13,-1-1 0,-1-1 0,0 1 0,-1-1 0,0 0 0,-2 0 0,0-1 0,-1 1-1,0-1 1,-2 1 0,0-1 0,-1 0 0,0 1 0,-2-1 0,0 1 0,-1 0 0,-1 0 0,0 0-1,-2 1 1,1-1 0,-2 2 0,0-1 0,-1 1 0,-1 0 0,0 1 0,-1 0 0,-1 1 0,0 0 0,0 0-1,-1 2 1,-1-1 0,0 2 0,-9-6 13,-3 3-139,-1 1 0,0 1-1,0 1 1,-1 1 0,-1 2-1,1 1 1,-1 1 0,0 1 0,-1 2-1,1 1 1,0 1 0,0 2-1,-1 0 1,1 2 0,0 2 0,1 0-1,0 2 1,-10 5 139,-47 22-2075</inkml:trace>
  <inkml:trace contextRef="#ctx0" brushRef="#br0" timeOffset="47954.229">9333 2663 24189,'-12'23'2393,"11"-21"-1034,6-3 460,0 0-1746,0-1-1,0 0 1,0 0 0,0-1 0,-1 1 0,1-1 0,-1 0 0,0 0-1,0-1 1,0 1 0,0-1 0,0 0 0,-1 0 0,0 0 0,1-1-73,10-11 107,134-126 312,-102 102-386,-1-2 1,-3-1 0,-1-3-1,29-44-33,39-82 12,-96 167 11,-12 29-32,-53 256 224,35-215-60,4 2-1,2 0 1,-2 60-155,12-121-15,1 0 1,0 0 0,1 0 0,-1 0 0,1 0 0,0 0 0,1 0 0,-1 0 0,1-1 0,0 1 0,1 0 0,-1-1 0,3 3 14,-4-6-626,-1-2-425</inkml:trace>
  <inkml:trace contextRef="#ctx0" brushRef="#br0" timeOffset="49139.155">10569 1739 23741,'1'-1'66,"3"-4"259,-1-1 0,2 1 0,-1 0 0,1 0 0,-1 0 0,1 1 0,0 0 0,1 0 0,-1 0 0,1 0 0,0 1 0,0 0 0,0 0 0,0 1 0,1-1 0,-1 1 0,0 1 0,1-1 0,0 1 0,-1 0 0,1 1 0,5 0-325,-10 0 6,0 1 0,0 0 0,-1-1 0,1 1 0,0 0 0,-1 0-1,1 0 1,-1 0 0,1 1 0,-1-1 0,1 0 0,-1 1 0,0-1 0,0 0 0,1 1-1,-1 0 1,0-1 0,0 1 0,-1 0 0,1-1 0,0 1 0,-1 0 0,1 0-1,-1 0 1,1-1 0,-1 1 0,0 0 0,0 0 0,0 0 0,0 0 0,0 0 0,0 0-1,0 0 1,-1 0 0,1-1 0,-1 1 0,1 0 0,-1 0 0,0 0 0,1-1-1,-1 1 1,0 0 0,-1 0-6,-44 73 103,-22-1 77,52-60-105,1 1 0,0 0-1,1 1 1,1 1 0,1 0-1,0 1 1,1 0 0,1 0 0,1 2-1,-1 3-74,9-23 5,1 1-1,-1 0 1,1 0-1,-1 0 1,1 0-1,0 0 1,-1 0-1,1 0 1,0 0-1,0 0 1,0 0 0,0 0-1,0 0 1,0 0-1,0 0 1,0 0-1,0 0 1,0 0-1,0 0 1,1 0-1,-1 0 1,0 0-1,1 0 1,-1 0-1,1 0 1,-1-1-1,1 1 1,-1 0-1,1 0 1,0 0-1,-1-1 1,1 1 0,0 0-1,0-1 1,-1 1-1,1 0 1,0-1-1,0 1 1,0-1-1,0 1 1,0-1-1,0 0 1,0 0-1,0 1 1,0-1-1,0 0 1,0 0-1,1 0-4,48-12 107,194-98-2126,-224 105 1576</inkml:trace>
  <inkml:trace contextRef="#ctx0" brushRef="#br0" timeOffset="49390.194">10999 1971 22613,'0'0'2088,"0"0"1233,0 1-1673,0 1-687,0-1-401,0 1-200,0-1-192,0 1-64,0-1-144,0 1-160,0-2-568,2-14-441,5-9-1591</inkml:trace>
  <inkml:trace contextRef="#ctx0" brushRef="#br0" timeOffset="49773.7">10989 1580 13499,'-109'-31'7439,"-4"17"-4264,100 14-3008,-1 0 1,1 1 0,0 0 0,0 1 0,0 0 0,0 1 0,0 1 0,1 0 0,-1 1 0,1 0 0,0 1-1,0 0 1,1 1 0,0 0 0,0 0 0,0 2-168,-16 18 404,1 2 0,1 0 0,2 1-1,1 2 1,-14 28-404,27-50 32,1 1 0,1 1 0,0-1 0,0 1 0,1 0 0,1 1 1,0-1-1,0 1 0,2 0 0,-1 0 0,2 1 0,0-1 0,0 1 0,1-1 0,1 1 0,0-1 0,1 1 0,1-1 0,0 1 0,0-1 0,1 0 0,1 0 0,1 0 0,0 0 1,0-1-1,1 0 0,6 10-32,-1-11 7,0-1 1,0 0 0,0 0 0,1-1 0,1-1 0,0 0-1,0 0 1,0-2 0,1 1 0,0-2 0,0 0-1,0-1 1,1 0 0,0-1 0,0 0 0,0-2-1,0 0 1,0 0 0,0-1 0,0-1 0,0-1 0,-1 0-1,1-1 1,0 0 0,-1-1 0,1-1 0,-1 0-1,4-3-7,19-9 93,0-2-1,-1-1 0,-1-2 0,-1-2 1,-1 0-1,-2-3 0,0 0 0,-2-2 1,-1-1-1,-1-2 0,-2 0 0,-1-2 1,-1 0-1,-2-2 0,-2 0 0,-1-1 0,-2-1 1,2-11-93,-11 26 52,0 0 1,-1 0-1,-2-1 1,0 1-1,-2-1 0,0 0 1,-2 0-1,-1-9-52,0 23 2,0 1-1,0-1 0,-1 1 0,0-1 1,0 1-1,-1 0 0,-1 0 1,0 0-1,0 1 0,0-1 1,-1 1-1,0 0 0,-1 0 0,0 1 1,0 0-1,-1 0 0,0 0 1,0 1-1,0 0 0,-1 0 1,0 0-1,-3 0-1,-1 0-30,-1 1 0,1 0 0,-1 1 0,0 0 1,0 1-1,-1 1 0,1 0 0,-1 1 0,1 0 0,-1 1 0,1 1 0,-1 0 1,1 0-1,0 2 0,0 0 0,0 0 0,0 1 0,0 1 0,-3 1 30,-14 8-194,0 0 0,2 2 0,-1 1 0,2 1 0,1 2 0,0 0 0,-6 9 194,-33 38-583</inkml:trace>
  <inkml:trace contextRef="#ctx0" brushRef="#br0" timeOffset="81134.025">5310 2383 20460,'0'0'1489,"-2"1"3880,-2-15-2890,4 8-2399,0 0-1,1 1 1,-1-1 0,1 0-1,0 0 1,1 1-1,0-1 1,-1 1 0,2-1-1,-1 1 1,1 0 0,0 0-1,0 0 1,2-3-80,-4 5 13,0 1 1,0 0 0,1-1-1,-1 1 1,0 0-1,1 0 1,-1 0-1,1 0 1,0 0-1,0 0 1,0 0-1,0 1 1,0-1-1,0 1 1,0 0 0,0-1-1,1 1 1,-1 0-1,0 0 1,1 0-1,-1 0 1,1 1-1,-1-1 1,1 1-1,-1 0 1,1-1-1,0 1 1,-1 0 0,1 1-1,-1-1 1,1 0-1,-1 1 1,1-1-1,-1 1 1,1 0-1,-1 0 1,1 0-1,-1 0 1,0 0-1,1 0 1,-1 1 0,0-1-1,0 1 1,0 0-1,0-1 1,0 2-14,-1 5 5,1 0 1,-2 1-1,1-1 0,-1 0 1,0 1-1,-1-1 0,0 0 1,0 1-1,-1-1 1,0 0-1,0 0 0,-1 0 1,0 0-1,-1 0 1,1-1-1,-1 0 0,-1 1 1,0-2-1,0 1 1,0 0-1,-1-1 0,1 0 1,-2 0-1,0 0-5,-83 85 17,71-74 10,0 0 0,1 1-1,1 0 1,1 2 0,1 0-1,0 1 1,2 0 0,0 1-1,-9 23-26,20-42 8,1-1 0,0 1 0,0 0-1,0 0 1,0 0 0,0 0-1,0-1 1,1 1 0,-1 0-1,1 0 1,0 0 0,0 0-1,0 0 1,0 0 0,1 0 0,-1 0-1,1 0 1,0 0 0,0 0-1,0 0 1,0 0 0,0-1-1,0 1 1,1-1 0,0 1-1,-1-1 1,1 1 0,0-1 0,0 0-1,0 0-7,11 3 21,-1-1 0,1-1 0,0 0 0,0-1 0,0-1 0,0 0 0,0 0 0,0-1 0,1-1 0,-1 0 0,0-1 0,0-1 0,0 0 0,8-3-21,17-2 38,-10 0-27,0 2-1,0 2 0,0 0 1,0 2-1,0 1 0,1 1 1,-1 1-1,3 2-10,-18 0 119,-23-4-1493,-30-9 348</inkml:trace>
  <inkml:trace contextRef="#ctx0" brushRef="#br0" timeOffset="84305.381">6000 1837 11819,'0'0'7382,"0"0"-3776,2-13-924,1 2-2131,1-1-1,0 1 1,1 1 0,0-1-1,0 1 1,1-1-1,1 2 1,0-1-1,0 1 1,7-8-551,-9 12 49,0 1 0,0-1 0,0 1 0,0 0 0,1 0 0,-1 0 0,1 1 0,0-1 0,0 1 0,1 1 0,-1 0 0,1-1 0,-1 2 0,1-1 0,-1 1 0,1 0-1,0 0 1,0 1 0,4 0-49,-10 1 2,0-1-1,1 0 1,-1 1-1,0-1 0,0 1 1,1 0-1,-1-1 0,0 1 1,0 0-1,0 0 0,0 0 1,0 0-1,0 0 0,0 0 1,0 0-1,0 0 0,0 0 1,-1 0-1,1 1 0,0-1 1,-1 0-1,1 0 0,-1 1 1,1-1-1,-1 1 0,0-1 1,0 0-1,1 1 1,-1-1-1,0 0 0,0 1 1,0-1-1,-1 1 0,1-1 1,0 0-1,0 1 0,-1-1 1,1 0-1,-1 1 0,1-1 1,-1 0-1,0 1-1,-30 54 33,-137 94 60,166-149-81,2-1 2,0 0-9,5 0-4,2-1-2,-1 0 1,0 1 0,1 0 0,-1 0-1,0 0 1,1 0 0,-1 1 0,0 0-1,1 1 1,-1-1 0,0 1 0,0 0-1,0 1 1,-1-1 0,1 1 0,0 0 0,-1 1-1,0-1 1,0 1 0,0 0 0,0 1-1,0-1 1,-1 1 0,0 0 0,1 1 0,-2-1 4,0-1 1,0 1-1,-1 0 1,0 1 0,0-1-1,0 0 1,-1 1 0,1-1-1,-1 1 1,0-1-1,-1 1 1,1-1 0,-1 1-1,0-1 1,-1 1 0,0 0-1,1-1 1,-2 1 0,1-1-1,-1 0 1,1 1-1,-1-1 1,-1 0 0,1 0-1,-1 0 1,0 0 0,0-1-1,0 1 1,-1-1-1,0 0 1,0 0 0,0 0-1,0 0 1,0-1 0,-1 1-1,-4 1-4,4-1 20,1 0 1,-2 0-1,1-1 0,0 0 0,-1 0 1,1-1-1,-1 0 0,0 0 0,0 0 1,0 0-1,0-1 0,0 0 0,0 0 1,0-1-1,0 0 0,0 0 0,0 0 0,-1-1 1,1 1-1,0-2 0,0 1 0,0-1 1,-2 0-21,7 1-24,24-48-1409,-4 29 1531</inkml:trace>
  <inkml:trace contextRef="#ctx0" brushRef="#br0" timeOffset="84478.121">6436 1962 25918,'-9'13'1432,"0"2"304,0-3-728,5-1-535,-1-4-209,5-7-384,0 0-265,0 0-791,0-1-864</inkml:trace>
  <inkml:trace contextRef="#ctx0" brushRef="#br0" timeOffset="84926.836">6314 1516 16540,'-56'-34'2260,"-113"-53"2608,162 85-4779,0 0-1,0 1 1,0 0 0,-1 0 0,1 0 0,0 1 0,0 0 0,0 0 0,0 1-1,-1 0 1,1 0 0,0 1 0,0 0 0,1 0 0,-1 0 0,0 1 0,1 0-1,-1 0 1,1 1 0,0 0 0,0 0 0,0 0 0,1 1 0,0 0 0,-3 2-89,-23 27 433,2 0 1,1 2-1,1 1 1,3 2-1,0 0 1,-6 19-434,30-57 7,-13 20 85,1-1-1,1 2 0,1 0 1,1 0-1,1 0 1,1 1-1,0 1 1,2-1-1,1 1 0,1 0 1,1-1-1,1 1 1,1 0-1,2 0 1,0 0-1,4 19-91,1-21 4,0 0 0,1-1 1,1 0-1,1 0 0,1-1 0,0 0 0,2-1 0,0-1 1,1 0-1,1 0 0,1-2 0,0 0 0,1 0 0,1-2 1,0 0-1,8 3-4,-15-12 2,0-1 1,0 0 0,1 0-1,-1-2 1,1 1-1,0-1 1,0-1 0,-1 0-1,1-1 1,0 0-1,0-1 1,0 0 0,0-1-1,-1 0 1,1-1 0,-1 0-1,1-1 1,-1 0-1,0-1 1,5-3-3,16-9 49,-2 0-1,1-2 1,-2-1 0,-1-2-1,-1 0 1,8-10-49,-3 0 115,0-2 0,-3-1 1,0-1-1,-3-2 0,-1 0 1,-2-2-1,-1-1 0,-2 0 0,7-25-115,-21 48 13,0 1-1,-1-1 1,-1 0-1,-1 0 1,0 0-1,-2 0 1,0-1-1,0 1 1,-2-1-1,-1 1 1,0 0-1,-1 0 1,-1-1-1,0 2 1,-2-1-1,0 1 1,-1 0-1,0 0 1,-5-6-13,6 9-78,-1 0-1,0 1 1,-1 0 0,-1 0 0,0 1 0,0 0 0,-1 0-1,-1 1 1,0 1 0,-1 0 0,1 0 0,-2 1 0,1 1 0,-1 0-1,-1 1 1,1 0 0,-1 1 0,-1 0 0,1 1 0,-1 1-1,1 0 1,-1 1 0,-1 1 0,1 0 0,0 1 0,0 1-1,0 0 1,-6 2 78,-38 13-588</inkml:trace>
  <inkml:trace contextRef="#ctx0" brushRef="#br0" timeOffset="117365.634">756 5353 23237,'-16'8'4312,"26"-36"-1954,-7 22-2868,55-122 939,5 3 1,5 3-1,15-11-429,-56 102 43,-26 31-42,0 0-1,-1 0 1,1 0 0,0 0 0,0 0-1,-1 0 1,1 0 0,0 0 0,0 0-1,-1 0 1,1 0 0,0 0 0,0 0-1,-1 1 1,1-1 0,0 0-1,-1 1 1,1-1 0,0 0 0,-1 1-1,1-1 1,-1 1 0,1-1 0,0 1-1,-1-1 1,1 1 0,-1-1 0,1 1-1,-1 0 1,0-1 0,1 1 0,-1 0-1,0-1 1,1 1 0,-1 0-1,0 0 1,0-1 0,0 1 0,0 0-1,1 0 1,-1-1 0,0 1 0,0 0-1,0 0 1,-1-1 0,1 1 0,0 0-1,4 28 50,0 0 1,-3 0-1,0 0 1,-2-1-1,-1 1 1,-4 21-51,6-47 6,-28 185 352,15-111-186,3 1-1,3 1 0,3 11-171,19-17-23,3-88-554,-12-15 792</inkml:trace>
  <inkml:trace contextRef="#ctx0" brushRef="#br0" timeOffset="117999.818">1925 4227 25261,'0'1'102,"0"-1"0,0 1 0,0-1 0,0 0 0,0 1 0,0-1 0,1 1 0,-1-1 0,0 1 0,0-1 0,1 0 1,-1 1-1,0-1 0,0 0 0,1 1 0,-1-1 0,0 0 0,1 1 0,-1-1 0,1 0 0,-1 0 0,0 1 0,1-1 0,-1 0 0,1 0 0,-1 0 0,1 0 0,-1 1 0,0-1 0,1 0 0,-1 0 0,1 0 0,-1 0 0,1 0 0,-1 0 0,1 0 0,-1 0 0,1-1 0,-1 1 0,1 0 0,-1 0 0,0 0 0,1 0 0,-1-1 0,1 1 0,-1 0 0,0 0 0,1-1 0,-1 1 0,0 0 0,1 0 0,-1-1 0,0 1 0,1-1 0,-1 1-102,-7 45 233,-35 73 258,32-97-419,0 1 0,2 0 1,1 0-1,1 1 0,0 0 1,2 1-1,1-1 0,1 0 1,0 1-1,3 21-72,0-42 6,-1 0-1,1 0 1,0 0 0,1 0-1,-1 0 1,1 0 0,-1 0 0,1-1-1,0 1 1,0-1 0,0 1-1,0-1 1,0 0 0,1 1 0,-1-1-1,1 0 1,-1-1 0,1 1-1,0 0 1,-1-1 0,1 1 0,0-1-1,0 0 1,0 0 0,0 0-1,1-1 1,-1 1 0,0-1 0,0 0-1,0 1 1,0-1 0,1-1-1,-1 1 1,0 0 0,0-1 0,0 0-1,0 1 1,0-1 0,0 0-1,0-1 1,0 1 0,0-1 0,0 1-1,0-1 1,-1 0 0,1 0-1,-1 0 1,0 0 0,2-1-6,10-6-97,-1-1 0,0 0 1,0-1-1,-1-1 0,0 0 0,-1 0 0,0-1 0,-1 0 1,0-1-1,4-10 97,5-9-1048</inkml:trace>
  <inkml:trace contextRef="#ctx0" brushRef="#br0" timeOffset="118248.912">2169 4429 24933,'0'27'1393,"-2"0"1023,2 1-960,0 4-647,0-1-241,2-2-336,-1 0-64,4-8-88,-1-4-96,3-8-200,-1-9-160,3-13-657,-1-8-655</inkml:trace>
  <inkml:trace contextRef="#ctx0" brushRef="#br0" timeOffset="118604.996">2453 4629 25918,'-2'4'1840,"5"1"352,2-2-1199,-5-3-289,0 0-360,0 0-152,0 0-144,1 0 0,1 0-40,-1 0-16,1-2-232,-1 1-160,1-1-720,-1-1-689</inkml:trace>
  <inkml:trace contextRef="#ctx0" brushRef="#br0" timeOffset="119116.859">2505 4232 21885,'-27'-16'637,"3"0"-117,-1 1 0,-1 1 0,0 1 0,0 1 0,-1 2 0,-1 1 0,0 0 0,-18-1-520,34 11 81,-1 1 1,1 0 0,0 1 0,0 0-1,0 1 1,0 0 0,0 1 0,1 0 0,0 1-1,0 0 1,0 1 0,1 0 0,0 1-1,0 0 1,1 0 0,0 1 0,1 0-1,0 1 1,0 0 0,1 0 0,-2 4-82,-5 2 52,-37 41 67,-91 121 32,134-166-151,1 0 1,1 1-1,0 0 1,1 0-1,1 0 0,-1 0 1,2 1-1,0-1 1,1 1-1,0 0 1,1 0-1,1 0 1,0 0-1,1 0 0,0 0 0,5 10 0,0 0-1,2 0 0,1-1 0,0 0 0,2-1 1,1 0-1,0-1 0,2 0 0,0-1 0,1 0 1,2-1-1,-1-1 0,2-1 0,1 0 0,0-1 1,-6-6-21,0-2 0,0 1-1,0-2 1,1 0 0,0 0-1,0-1 1,1-1-1,0-1 1,0 0 0,0 0-1,0-2 1,0 0 0,1-1-1,-1 0 1,1-1-1,3-1 22,13-2-14,0-2 0,0-1-1,0-1 1,0-2-1,-1-1 1,-1-1 0,7-5 14,-15 6 75,-1-1 0,-1-1-1,1 0 1,-2-2 0,0 0 0,-1-2 0,0 0 0,-1 0 0,-1-2 0,-1 0 0,0-1 0,10-18-75,-5 5 181,-1-1 0,-2-1-1,-1-1 1,-2 0 0,-1-1 0,-2-1 0,-2 0 0,-1 0 0,-1-1 0,-2-11-181,-5 28 7,-1 1 1,-1-1-1,0 1 0,-2 0 0,0 0 0,-1 0 1,-2 0-1,0 1 0,-1 0 0,0 0 0,-2 1 0,0 0 1,-1 1-1,-1 0 0,0 1 0,-1 0 0,-1 1 0,-1 1 1,0 0-1,-1 1 0,-8-6-7,14 12-35,0 1 0,0 0 1,0 1-1,-1 0 0,0 1 0,1 0 0,-2 1 1,1 0-1,0 0 0,-1 1 0,1 1 0,-1 0 0,1 0 1,-1 1-1,0 1 0,1 0 0,-1 1 0,1 0 1,0 0-1,-7 3 35,-3 4-203,1 1 0,0 0 0,0 2-1,1 0 1,1 1 0,0 1 0,-10 10 203,-46 49-1376</inkml:trace>
  <inkml:trace contextRef="#ctx0" brushRef="#br0" timeOffset="176782.673">1129 7584 19452,'-32'-32'8537,"34"-11"-5596,48-45-3105,-39 72 870,-4 4-656,-1 2 1,2-1-1,-1 1 0,2 0 1,-1 1-1,1-1 0,0 2 1,1-1-1,0 2 1,1-1-1,-1 1 0,8-3-50,-16 10 1,0 0-1,0 1 1,-1-1-1,1 0 1,0 1-1,0 0 1,0-1 0,-1 1-1,1 0 1,0 0-1,-1 0 1,1 0-1,-1 0 1,1 0-1,-1 0 1,1 0-1,-1 1 1,0-1 0,0 1-1,0-1 1,0 1-1,0-1 1,0 1-1,0 0 1,0-1-1,0 1 1,-1 0-1,1 0 1,-1-1 0,1 1-1,-1 0 1,0 0-1,0 0 1,0 0-1,0 0 1,0-1-1,0 1 1,0 0-1,-1 0 1,1 0 0,-1 0-1,1-1 1,-1 1-1,0 1 0,-1 21 3,-1 0-1,-1 0 0,-1-1 1,-1 0-1,-1 0 0,-1 0 1,-1-1-1,-1 0 0,-1-1 1,0 0-1,-5 4-2,-167 215 36,133-181-32,-112 143 4,110-154-23,51-48 14,1 1 0,-1-1 0,0 0 0,1 0 1,-1 0-1,0 0 0,1 0 0,-1 0 0,0 0 0,0 0 0,1 0 0,-1 0 1,0 0-1,1 0 0,-1 0 0,0-1 0,1 1 0,-1 0 0,0-1 1,1 1-1,-1 0 0,0-1 0,1 1 0,-1-1 0,1 1 0,-1-1 0,1 1 1,-1-1-1,1 1 0,-1-1 0,1 1 0,0-1 0,-1 0 0,1 1 1,0-1-1,0 1 0,-1-1 0,1 0 0,0 0 0,0 1 0,0-1 0,0 0 1,0 1-1,0-1 0,0 0 0,0 1 0,0-1 0,0 0 0,0 0 1,0 1-1,0-1 0,1 0 0,-1 1 0,0-1 0,0 0 0,1 1 0,-1-1 1,1 0 0,11-47-23,-11 43 20,1 0 1,-1 0 0,1 0 0,0 0 0,0 0 0,1 1 0,0-1 0,-1 1 0,1 0 0,1 0 0,-1 0 0,1 0 0,-1 1-1,1-1 1,0 1 0,0 0 0,1 0 0,-1 0 0,1 1 0,-1-1 0,1 1 0,0 0 0,0 0 0,0 1 0,0 0 0,0 0 0,0 0-1,0 0 1,0 1 0,0 0 0,0 0 0,1 0 0,-1 1 0,0-1 0,0 1 0,2 1 2,9 7 2,-1 1 0,0 0 0,0 2 0,-1-1 0,-1 2 0,0 0 0,0 0 1,-1 2-3,22 20-9,-31-30 9,0 1 1,1-1-1,0 0 1,0-1-1,0 1 0,1-1 1,0 0-1,-1 0 1,2 0-1,-1 0 1,0-1-1,1 0 0,-1 0 1,1-1-1,0 1 1,0-1-1,0-1 1,0 1-1,0-1 0,0 0 1,0 0-1,1-1 1,-1 0-1,0 0 1,1 0-1,-1-1 0,0 0 1,0 0-1,0 0 1,0-1-1,6-2 0,-5-3-54,0 0-1,0 0 0,0-1 1,-1 0-1,0 0 0,-1 0 1,0-1-1,0 1 1,-1-1-1,0-1 0,-1 1 1,0 0-1,0-1 1,-1 0-1,0 1 0,-1-1 1,0 0-1,0 0 0,-1 0 1,0 0-1,-2-6 55,2 14-1255</inkml:trace>
  <inkml:trace contextRef="#ctx0" brushRef="#br0" timeOffset="178762.215">1922 6837 17236,'9'-39'10558,"-8"37"-9186,-1 2-494,-2 3-423,-52 131 258,33-45-498,22-88-215,-1 0 1,1 0-1,0 0 0,-1-1 1,1 1-1,0 0 1,0 0-1,0-1 0,0 1 1,0-1-1,-1 1 1,1-1-1,0 1 0,0-1 1,0 1-1,0-1 1,0 0-1,1 0 0,-1 1 1,0-1-1,0 0 1,0 0-1,0 0 0,0 0 1,0 0-1,0 0 1,0-1-1,0 1 0,0 0 1,0 0-1,0-1 1,0 1-1,0-1 0,0 1 1,0-1-1,0 1 1,0-1-1,0 0 0,0 1 1,-1-1-1,1 0 1,0 0-1,-1 1 0,1-1 1,0 0-1,-1 0 0,12-5 2,-9 4-4,0 1 1,0-1-1,0 1 0,0 0 1,1-1-1,-1 2 1,0-1-1,1 0 1,-1 1-1,0-1 0,1 1 1,-1 0-1,1 0 1,-1 0-1,1 1 1,-1-1-1,1 1 1,-1 0-1,0 0 0,1 0 1,-1 0-1,0 0 1,0 1-1,0 0 1,0 0-1,0-1 0,0 2 1,-1-1-1,1 0 1,-1 0-1,1 1 1,-1-1-1,0 1 0,0 0 1,0 0-1,0 0 1,0 0-1,-1 0 1,0 0-1,1 2 2,-1 3 6,-1 0 0,0 1 0,0-1 0,-1 0 0,0 0 0,-1 0 0,0 0 0,0 0 0,0 0 0,-1 0 0,-1-1 0,1 0 0,-1 1 0,0-1 0,-1 0 0,1-1 0,-1 1 0,-1-1 0,1 0 0,-1 0 0,0-1 0,-1 0 0,1 0 0,-1 0 0,0-1 0,0 0 0,0 0 0,-1-1 0,0 0 0,1 0 0,-1 0 0,0-1 0,0-1 0,-5 1-6,8-2-49,1-1 0,-1 0 1,1 0-1,0 0 0,-1 0 0,1-1 0,0 1 0,0-1 1,0 0-1,0-1 0,0 1 0,0-1 0,1 0 0,-1 0 1,1 0-1,0 0 0,0 0 0,0-1 0,0 1 1,0-1-1,1 0 0,0 0 0,0 0 0,0 0 0,0 0 1,0 0-1,1-1 0,0 1 0,0-1 0,0 1 0,0-4 49,-6-37-252</inkml:trace>
  <inkml:trace contextRef="#ctx0" brushRef="#br0" timeOffset="179011.403">1889 6742 21589,'0'14'2152,"1"-1"1641,8 0-1697,2-2-1063,1-4-265,5-2-360,0-2-128,5-6-160,2-5-56,0-2-24,0-1-32,1 3-232,-1 0-280,-5 4-929</inkml:trace>
  <inkml:trace contextRef="#ctx0" brushRef="#br0" timeOffset="181081.449">2268 7178 22709,'0'0'1584,"0"0"961,0 2-737,0-1-856,0 0-464,0 1-320,0-1-80,0 1-136,0-1-208,0 1-760,0-2-824</inkml:trace>
  <inkml:trace contextRef="#ctx0" brushRef="#br0" timeOffset="181877.171">1972 6503 16948,'-27'2'1996,"-65"7"1765,75-7-3534,0 0 0,1 1 0,-1 1 1,1 1-1,-1 0 0,1 1 0,1 1 0,-1 0 1,1 1-1,1 1 0,-6 4-227,13-6 79,0 0 1,0 1-1,1-1 1,0 1-1,0 0 1,1 1-1,0 0 0,0 0 1,1 0-1,1 0 1,-1 0-1,1 1 0,1 0 1,0-1-1,0 1 1,0 8-80,3 160 229,2-150-227,2 1 0,1-1 1,1 0-1,1 0 0,1 0 0,2-2 0,1 1 0,1-1 0,1-1 0,1 0 0,1-1 0,1-1 0,8 7-2,14 18-65,2-1-1,2-2 1,2-2 0,29 21 65,-70-60-7,1 0 0,0 0 0,0-1 1,0 1-1,1-1 0,-1 0 0,1 0 1,0-1-1,0 0 0,-1 0 0,1 0 1,1-1-1,-1 0 0,0 0 0,0 0 1,0-1-1,1 0 0,-1 0 0,0-1 1,0 1-1,0-1 0,0-1 0,0 1 1,0-1-1,0 0 0,0 0 0,0-1 1,-1 0-1,1 0 0,-1 0 0,0-1 1,2-1 6,15-18 69,0-1 0,-1 0 1,-1-2-1,-1-1 0,-2 0 1,-1-1-1,-1-1 0,-1-1 1,-2 0-1,9-29-69,-5 14 302,-2-2 0,-2 1-1,-2-2 1,-3 1 0,-1-1 0,-1-16-302,-4 41 70,-2 1 1,0 0-1,-1-1 1,-1 1 0,-1 0-1,-1 0 1,-1 0 0,-1 1-1,-1 0 1,0 0-1,-2 1 1,0 0 0,-2 0-1,-7-9-70,-1 5 0,-1 1 0,-1 0 0,0 2 0,-2 1 0,-1 1-1,0 0 1,-1 2 0,-1 2 0,-17-8 0,41 21-35,0 0 0,0 0 0,0 0-1,0 1 1,-1 0 0,1-1 0,0 1 0,-1 0 0,1 1-1,0-1 1,-1 1 0,1-1 0,-1 1 0,1 0 0,-1 0-1,1 1 1,-1-1 0,1 1 0,-1-1 0,1 1 0,0 0 0,-1 1-1,1-1 1,0 0 0,0 1 0,0 0 0,0 0 0,0 0-1,0 0 1,1 0 0,-1 0 0,1 1 0,-2 1 35,-20 30-1059</inkml:trace>
  <inkml:trace contextRef="#ctx0" brushRef="#br0" timeOffset="194967.705">5853 4595 23053,'-34'-4'595,"5"0"55,0 1 0,0 1 0,0 2 0,0 1 0,-1 1 1,-12 4-651,37-5 47,-1 1 0,1-1 1,0 1-1,0 1 1,0-1-1,0 1 0,0 0 1,1 0-1,-1 0 0,1 0 1,0 1-1,0 0 1,0 0-1,0 0 0,1 0 1,0 1-1,0 0 1,0-1-1,0 1 0,1 0 1,0 0-1,0 0 1,0 1-1,0-1 0,1 0 1,0 1-1,0-1 1,0 5-48,-5 20 83,1 0 0,1 1 1,1-1-1,2 1 1,2-1-1,0 1 1,2-1-1,1 1 1,2-1-1,1 0 0,1-1 1,1 0-1,2 0 1,1-1-84,-4-14 10,0-1 0,1-1 0,1 1 0,0-2 0,1 1-1,0-1 1,1-1 0,0 0 0,1-1 0,0 0 0,0-1 0,1 0 0,0-1 0,5 1-10,-10-4 3,0-1 0,1 0 0,-1 0 1,1-1-1,-1 0 0,1 0 0,0-2 0,0 1 0,0-1 0,0 0 0,0-1 0,0 0 0,-1-1 1,1 0-1,0-1 0,-1 1 0,0-2 0,1 1 0,-1-2 0,-1 1 0,1-1 0,-1 0 0,1-1-3,12-14 60,-1 0 0,-1-2-1,-1 0 1,-1-1-1,-1 0 1,-1-2 0,-1 0-1,-1 0 1,-1-1-1,-1-1 1,-2 0 0,-1 0-1,0-1 1,-3 0-1,0 0 1,-1-9-60,-2 26 29,0 0 1,-1 0-1,-1 0 0,0 0 0,0 0 1,-1 0-1,-1 1 0,0-1 1,0 0-1,-1 0 0,0 1 0,-1-1 1,0 1-1,-1 0 0,0 1 1,0-1-1,-1 1 0,0 0 0,-1 0 1,0 0-1,0 1 0,-1 1 1,0-1-1,-8-5-29,11 9-15,1 0 0,-1 0 0,1 0 1,-1 0-1,-1 1 0,1 0 0,0 0 0,-1 1 0,1-1 1,-1 1-1,0 0 0,0 1 0,0-1 0,0 1 0,0 0 1,0 1-1,0-1 0,0 1 0,0 1 0,0-1 0,0 1 1,0 0-1,0 0 0,0 1 0,0 0 0,0 0 0,1 0 1,-1 0-1,1 1 0,0 0 0,-1 1 0,1-1 1,1 1-1,-2 0 15,-13 26-374,5 1 644</inkml:trace>
  <inkml:trace contextRef="#ctx0" brushRef="#br0" timeOffset="196276.621">9643 7346 25101,'-3'-3'190,"0"0"0,-1 0 0,1 0 0,-1 0-1,1 0 1,-1 1 0,0-1 0,0 1 0,0 0-1,0 1 1,0-1 0,0 1 0,0-1 0,-1 1-1,1 1 1,-1-1 0,1 0 0,0 1 0,-1 0-1,1 0 1,-1 1 0,1-1 0,-1 1 0,1 0-190,-2 0 47,0 1 0,0 1 0,1-1 0,0 1 0,-1-1 0,1 2 0,0-1 0,0 0 1,0 1-1,1 0 0,0 0 0,-1 1 0,1-1 0,1 1 0,-1 0 0,1 0 0,-3 4-47,-5 18 6,0 0-1,2 0 1,2 1-1,0 0 1,2 1 0,1-1-1,1 1 1,1 0-1,2 0 1,1 0 0,2 7-6,-2-11 2,0-1 1,2 0 0,1 0 0,1-1 0,0 1 0,2-1 0,1 0 0,1 0 0,1-1 0,1-1 0,0 1 0,2-2 0,13 17-3,-21-31 1,0 0 0,0 0-1,1-1 1,0 0 0,0 0-1,0 0 1,1-1 0,0 0-1,-1 0 1,2 0 0,-1-1-1,0-1 1,0 1 0,1-1-1,0 0 1,-1 0 0,1-1-1,0 0 1,0-1 0,-1 0-1,1 0 1,0 0 0,0-1-1,-1-1 1,1 1 0,7-3-1,3-5 12,-1-1 1,0 0-1,0-1 1,-1-1 0,-1-1-1,0 0 1,-1-1-1,0 0 1,-1-1 0,-1-1-1,0 0 1,-1 0 0,5-13-13,4 1 94,-2-1 0,-1-1-1,-1 0 1,-2-1 0,-1-1 0,-1 0 0,-2-1 0,-1 0 0,-2 0 0,-1-1 0,-1 0 0,-3 0 0,0-23-94,-3 45-4,-1 1 1,0-1-1,0 1 0,-1 0 1,-1-1-1,0 1 0,0 1 1,-1-1-1,0 1 0,-1 0 1,-1 0-1,1 0 0,-1 1 1,-1 0-1,0 0 0,0 1 1,-1 0-1,0 1 0,0 0 0,0 0 1,-1 1-1,0 0 0,-1 1 1,1 0-1,-1 0 0,0 1 1,0 1-1,0 0 0,-1 0 1,1 1-1,-1 1 0,1 0 1,-1 0-1,0 1 0,1 1 1,-1 0-1,0 0 0,1 1 1,-1 1-1,1 0 0,0 0 0,0 1 4,-24 13-564,16-4-567</inkml:trace>
  <inkml:trace contextRef="#ctx0" brushRef="#br0" timeOffset="218173.112">9250 5277 22189,'-19'52'4525,"19"-50"-3322,6-4-1068,0 0 1,1 0-1,-1-1 1,0 1-1,0-1 1,-1-1-1,1 1 1,-1-1-1,1 0 1,-1 0-1,0 0 1,-1-1-1,1 0 1,-1 0-1,2-2-135,8-8 176,290-296 107,-202 180-274,-100 129 5,3 16 4,-31 230 88,-16 87 150,41-324-252,1 0 1,-1 1-1,1-1 1,1 1 0,-1-1-1,2 1 1,-1-1 0,1 0-1,0 0 1,0 0-1,0 0 1,1 0 0,1 0-1,-1 0 1,1-1 0,0 0-1,2 2-4,-4-7-73,0-1-1,0 1 1,0-1 0,0 0-1,0 1 1,0-1 0,0 0-1,0 0 1,0-1-1,0 1 1,0 0 0,0-1-1,0 1 1,-1-1-1,1 1 1,0-1 0,0 0-1,0 0 1,0 0-1,-1 0 1,1 0 0,0-1-1,-1 1 1,1 0 0,-1-1-1,0 1 1,1-1-1,-1 1 1,0-1 0,0 0-1,0 1 1,1-2 73,16-25-4168</inkml:trace>
  <inkml:trace contextRef="#ctx0" brushRef="#br0" timeOffset="219954.753">10556 4324 12883,'-6'-25'9085,"-5"1"-4311,10 22-4685,0 1-1,0-1 0,0 1 0,0-1 0,0 1 1,0 0-1,0-1 0,-1 1 0,1 0 1,-1 0-1,1 0 0,-1 0 0,1 0 1,-1 0-1,0 0 0,1 0 0,-1 1 1,0-1-1,0 1 0,0-1 0,1 1 1,-1 0-1,0 0 0,0 0 0,0 0 1,0 0-1,1 0 0,-1 0 0,0 0 1,0 1-1,0-1 0,1 1 0,-1 0 1,0-1-1,0 1 0,1 0 0,-1 0 1,1 0-1,-2 1-88,-5 6 47,0 0 1,0 1-1,1 0 1,0 1 0,1-1-1,0 1 1,1 0-1,0 1 1,0-1-1,1 1 1,0 0-1,1 0 1,-1 6-48,3-14 6,-4 11 13,-1 0 0,2 1 1,0-1-1,0 1 0,1 0 0,1 0 0,1 0 1,0 0-1,1 1 0,0-1 0,2 0 1,0 0-1,0 0 0,1 0 0,1-1 0,0 1 1,2-1-1,-1 0 0,2 0 0,-1 0 0,2-1 1,7 10-20,-13-21 3,1 1 1,-1-1-1,1 0 1,-1 0-1,1 0 1,0 0-1,0 0 1,0-1-1,0 0 1,0 1-1,0-1 1,0 0-1,0 0 1,1-1-1,-1 1 1,0-1 0,1 1-1,-1-1 1,0 0-1,1 0 1,-1-1-1,0 1 1,0-1-1,1 1 1,-1-1-1,0 0 1,0 0-1,0-1 1,0 1-1,0-1 1,0 1-1,0-1 1,0 0-1,-1 0 1,1 0-1,2-3-3,-1 2 30,-1 0-1,1-1 0,0 0 0,-1 0 0,0 0 1,0 0-1,0 0 0,0-1 0,-1 1 1,1-1-1,-1 0 0,0 0 0,-1 0 0,1 0 1,-1 0-1,0 0 0,0 0 0,-1 0 1,0 0-1,0-1 0,0 1 0,0-3-29,-1 6 3,-1 1-1,1-1 1,0 1-1,0-1 1,-1 1-1,1 0 0,-1-1 1,0 1-1,1 0 1,-1 0-1,0 0 1,1 0-1,-1 0 1,0 1-1,0-1 1,0 1-1,0-1 1,0 1-1,0-1 1,1 1-1,-1 0 0,0 0 1,0 0-1,0 0 1,0 0-1,0 1 1,0-1-1,0 0 1,0 1-1,0 0 1,0-1-1,0 1 1,1 0-1,-1 0 1,0 0-1,1 0 1,-1 0-1,0 0 0,1 1 1,-1-1-1,1 0 1,0 1-1,0-1 1,-1 1-1,1 0 1,0-1-1,0 1 1,0 0-1,1 0 1,-1-1-1,0 1 1,1 0-1,-1 0 0,1 1-1,-1-2-91,0 1 0,0-1 1,0 1-1,0-1 0,1 1 1,-1-1-1,1 1 0,-1-1 1,1 1-1,0 0 0,0-1 1,-1 1-1,1 0 0,0-1 1,0 1-1,1 0 0,-1-1 1,0 1-1,1 0 0,-1-1 1,0 1-1,1-1 0,0 1 1,-1-1-1,1 1 0,0-1 90,6-1-2076</inkml:trace>
  <inkml:trace contextRef="#ctx0" brushRef="#br0" timeOffset="220295.425">10905 4569 20916,'-10'9'2369,"0"2"2248,1-2-2729,0 5-1007,4 3-177,-2-1-440,5 0-96,2-8-96,0-8-16,0 0-144,20-6-208,-8-10-640,4-2-785</inkml:trace>
  <inkml:trace contextRef="#ctx0" brushRef="#br0" timeOffset="220779.546">10739 4168 19332,'-60'-30'1648,"40"18"-1245,0 0 0,-1 2 1,0 1-1,0 0 0,-1 2 1,0 0-1,0 1 1,-1 2-1,0 0 0,1 1 1,-1 2-1,-5 0-403,15 5 112,1 1 0,0 0 0,0 0 0,0 2 0,1-1 1,0 2-1,0-1 0,0 1 0,1 1 0,1 0 0,-1 0 0,1 1 0,1 0 0,0 1 0,-1 2-112,2-5 22,-11 12-11,0 0 0,2 2 0,0 0 0,1 0-1,2 1 1,0 1 0,2 0 0,0 1 0,2 0 0,0 1-1,2 0 1,1 0 0,1 1 0,1-1 0,2 1 0,0 15-11,3-23 1,0 0 1,1-1 0,1 1 0,1-1 0,1 0-1,1 0 1,0 0 0,1-1 0,1 0 0,0 0 0,1-1-1,1 0 1,1 0 0,0-1 0,1-1 0,1 0-1,0-1 1,0 0 0,2-1 0,-1 0 0,2-1 0,2 0-2,1 1 1,1-1 0,1-1 0,0-1 0,0 0 0,1-2 0,-1-1 0,2 0 1,-1-2-1,1-1 0,-1 0 0,1-2 0,0 0 0,0-2 0,-1 0 0,1-2 1,0 0-1,-1-2 0,0 0 0,17-7-1,-7-1 83,0-1-1,-2-1 1,0-2-1,-1-1 1,0-1 0,-2-1-1,0-2 1,-1-1-1,-2 0 1,0-2 0,-2-1-1,0-1 1,-2-1-1,-1 0 1,-1-2 0,6-16-83,-10 16 131,0-1 0,-3 0 0,0 0 0,-2-2 0,-2 1 0,-1-1 0,-1 0 0,-1-3-131,-3 19 22,-1 1 1,-1-1-1,0 1 0,-1 0 0,-1-1 0,-1 1 0,0 0 1,-1 1-1,0-1 0,-2 1 0,1 0 0,-2 0 1,0 1-1,-1 0 0,0 0 0,-1 1 0,-3-2-22,-1 1-1,0 0-1,-1 0 1,0 1 0,-1 1-1,-1 1 1,1 0-1,-2 1 1,0 1 0,0 1-1,0 0 1,-1 2-1,0 0 1,-1 1 0,1 1-1,-1 0 1,0 2-1,0 0 1,0 1 0,0 1-1,0 1 1,0 1 0,-14 4 1,24-2-62,-1 0 1,0 1-1,1 0 1,0 1-1,0 1 1,0-1 0,1 1-1,0 1 1,1 0-1,0 0 1,0 1-1,0 0 1,1 0-1,1 0 1,-1 1 0,-3 8 61,-24 46 706</inkml:trace>
  <inkml:trace contextRef="#ctx0" brushRef="#br0" timeOffset="223560.22">5668 7475 10474,'-6'-36'6382,"-12"-45"1359,17 75-7530,-1 1 0,0-1 0,0 1 0,-1 0 0,1 0 0,-1 0 0,0 0 0,-1 0 0,1 1-1,-1 0 1,0-1 0,0 1 0,0 0 0,-1 1 0,1-1 0,-1 1 0,0 0 0,0 0 0,-5-2-211,5 3 34,0 0-1,0 1 1,0-1 0,0 1-1,-1 0 1,1 0 0,0 0 0,0 1-1,-1 0 1,1 0 0,0 1 0,-1-1-1,1 1 1,0 0 0,0 0-1,0 1 1,0 0 0,0 0 0,0 0-1,0 0 1,0 1 0,1-1 0,-1 1-1,1 1 1,0-1 0,0 0-1,0 1 1,0 0 0,1 0 0,0 0-1,-3 4-33,-10 25 8,1 0-1,1 2 0,2-1 0,1 2 0,2-1 0,2 2 1,1-1-1,0 28-7,-5 14 0,4 0 0,3 1 0,4 0 1,3-1-1,5 18 0,-8-84-1,1 0-1,0 0 1,1 0-1,0-1 1,1 1-1,0-1 1,1 1-1,1-1 1,-1 0-1,2-1 1,-1 1-1,1-1 1,1 0-1,0-1 1,0 1-1,1-1 1,0-1-1,1 1 1,0-2-1,0 1 1,1-1-1,0 0 1,0-1-1,0 0 1,7 2 1,1-6 2,1 0 0,-1 0 1,1-2-1,-1-1 1,1 0-1,-1-1 0,0-1 1,1 0-1,-1-2 1,-1 0-1,1-1 0,-1-1 1,0 0-1,0-2 0,-1 0 1,0 0-1,-1-2 1,0 0-1,7-6-2,3-10 72,-2-1-1,0-1 1,-2-1-1,-1-1 1,-1-1-1,-2-1 1,-1 0 0,-2-1-1,-1-1 1,-1 0-1,-3 0 1,0-1-1,-3 0 1,-1-1 0,0-28-72,-2 31 60,-1 0 0,-2 0 0,-1 1 0,-2-1 1,-5-24-61,6 44 4,-1 1 0,0-1 0,-1 1 0,-1 0 1,0 1-1,-1-1 0,0 1 0,-1 0 0,0 0 1,-1 1-1,-1 0 0,1 0 0,-2 1 0,1 0 1,-6-3-5,11 10-3,-2-1 0,1 1 0,0 0 0,-1 0 0,1 1 0,-1-1 0,0 1 0,0 0 0,0 1 0,0 0 0,0 0 0,0 0 0,0 1 1,-1-1-1,1 1 0,0 1 0,0-1 0,0 1 0,0 0 0,0 1 0,0 0 0,-1 0 3,-121 65-923,106-53 538,-14 8 129</inkml:trace>
  <inkml:trace contextRef="#ctx0" brushRef="#br1" timeOffset="293390.87">272 2435 8578,'-19'155'3143,"7"1"1,7 0-1,7 0 0,12 66-3143,-6-63 498,26 1833 1138,-52-241-767,-2-764 1613,-5-709-703,24-257-2279,1-21-609</inkml:trace>
  <inkml:trace contextRef="#ctx0" brushRef="#br1" timeOffset="298144.755">791 1789 13171,'121'-29'8793,"60"-5"-7942,-22 5-825,254-44 79,-190 63 336,121 14-441,37-1 646,-128-11-337,114-3-94,39 17-215,-8 15 330,365-29-330,468-109 53,-1050 93-58,1 8 0,0 8 0,98 11 5,387 10 23,-411-15-4,0 12 1,5 11-20,-36 0 120,145-7-120,-29-22 73,258 4 694,-548 7-751,107 6 8,-1-8 0,81-12-24,88-7 389,-341 29-799,-8-2-411,-6 1-311</inkml:trace>
  <inkml:trace contextRef="#ctx0" brushRef="#br1" timeOffset="298733.999">10444 1321 22573,'0'0'779,"0"0"104,4 0-137,12 1-523,-1 1 0,1 0 0,-1 1 0,0 1 0,0 0 0,0 1 0,0 1 0,7 4-223,25 8 271,326 93 818,-370-110-1082,0 0 1,0-1 0,1 1 0,-1 0 0,0 1 0,0-1-1,0 0 1,0 1 0,0 0 0,-1 0 0,1 0 0,0 0-1,-1 0 1,0 0 0,1 1 0,-1-1 0,0 1-1,0-1 1,0 1 0,-1 0 0,1 0 0,-1 0 0,1 0-1,-1 0 1,0 0 0,0 0 0,0 1 0,-1-1-1,1 0 1,-1 0 0,0 1 0,0-1 0,0 0 0,0 1-1,0-1 1,-1 0 0,0 0 0,1 1 0,-1-1-1,0 0 1,-1 0 0,1 0 0,0 0 0,-1 0-8,-12 19 23,-2-1 0,0-1 0,-1 0 1,-1-2-1,0 1 0,-2-2 0,0-1 1,-1 0-1,0-2 0,-1 0 0,-1-2 0,0 0 1,-17 5-24,-45 29-166,31-15-321</inkml:trace>
  <inkml:trace contextRef="#ctx0" brushRef="#br1" timeOffset="299558.361">1 8236 23205,'0'0'917,"0"4"33,1 18-730,1-1 0,1 0 0,1 0 0,1 0 0,0 0 0,2-1 1,1 0-1,5 12-220,-6-16 85,-2-2-52,2 7 44,1 1 1,1-2-1,1 1 0,0-1 0,2-1 0,0 0 0,2 0 1,13 15-78,-24-31 36,0-1 1,0 1 0,0-1-1,1 0 1,-1 1-1,1-1 1,-1-1 0,1 1-1,0-1 1,-1 1 0,1-1-1,0 0 1,0 0 0,0-1-1,0 1 1,0-1 0,0 0-1,0 0 1,0 0 0,0-1-1,0 1 1,0-1 0,0 0-1,0 0 1,0 0-1,-1-1-36,93-60 783,-20-11-457,-4-4 1,42-57-327,-86 101-41,30-35-541</inkml:trace>
  <inkml:trace contextRef="#ctx0" brushRef="#br1" timeOffset="308227.141">6784 1914 19548,'-8'16'137,"0"-1"0,1 1 0,1 0 0,1 0-1,0 1 1,1-1 0,1 1 0,1 0 0,0 0 0,1 0 0,1 1-1,0-1 1,2 6-137,-2 11 170,8 228 1547,27 136-1717,2 27 138,-18 776-65,-81 430 290,9-747 5,28-536 1084,15 41-1452,41 102-599,-31-456-37</inkml:trace>
  <inkml:trace contextRef="#ctx0" brushRef="#br1" timeOffset="308567.588">6345 7837 16972,'-17'18'4664,"36"24"-3383,-16-37-1140,37 59 441,22 33 259,-5 4-1,34 82-840,-83-166 188,-6-7-33,2-1 0,-1 0-1,1 0 1,1-1-1,0 1 1,0-1-1,0 0 1,1-1 0,0 1-1,1-1 1,3 4-155,-7-11 22,0 0 0,-1-1 1,1 1-1,0 0 0,-1-1 1,1 1-1,0-1 0,-1 0 1,1 0-1,-1 0 0,0 0 1,1 0-1,-1-1 0,0 1 1,1-1-1,-1 1 1,0-1-1,0 0 0,0 0 1,-1 0-1,1 0 0,0 0 1,-1 0-1,1 0 0,-1-1 1,0 1-1,0 0 0,0-1 1,0 1-1,0-1 0,0 0 1,-1 1-1,1-1 0,-1 0 1,0 1-1,0-3-22,4-4 55,101-249 126,-74 206-1025</inkml:trace>
  <inkml:trace contextRef="#ctx0" brushRef="#br2" timeOffset="315799.971">6781 1931 18788,'1'-52'4718,"-1"50"-3833,0 2-141,0 0-170,-1 5-141,-6 43-101,3 1 1,1 0-1,2 0 1,3 0-1,7 42-332,1 92 41,-7 465-36,-24-269 19,1 137 3,26-152 11,32 237 266,-24-61-277,-37-66-20,-27 66 2,24-319 6,-27 524-14,53-510 78,-11-29 73,11-185-1897,0-21 354</inkml:trace>
  <inkml:trace contextRef="#ctx0" brushRef="#br2" timeOffset="316368.156">6284 7678 22541,'-3'9'246,"0"0"-1,0 0 1,1 0 0,0 1-1,1-1 1,0 1 0,0-1 0,1 1-1,0-1 1,1 1 0,0-1-1,0 1 1,1-1 0,1 1 0,-1-1-1,4 6-245,-1 5 250,6 34-76,3-1-1,2-1 1,3 0 0,1-2 0,3 0 0,28 44-174,83 87 57,-134-179-52,0-1 1,1 0-1,-1 0 0,1 0 1,-1 0-1,1 0 1,-1 0-1,1 0 0,0 0 1,-1 0-1,1 0 1,0 0-1,0 0 0,0 0 1,0 0-1,0-1 1,0 1-1,0 0 0,0-1 1,0 1-1,0-1 0,0 1 1,0-1-1,1 1 1,-1-1-1,0 0 0,0 0 1,0 0-1,1 1 1,-1-1-1,0 0 0,0-1 1,0 1-1,1 0 0,-1 0 1,0 0-1,0-1 1,0 1-1,0 0 0,1-1 1,-1 1-1,0-1 1,0 0-1,0 1 0,0-1 1,0 0-1,0 0 1,0 1-1,-1-1 0,1 0 1,0 0-1,0-1-5,67-166 1047,-3 19-694,6 4 1,11-4-354,-66 122-6,1 1 1,2 1-1,0 0 0,2 1 1,15-14 5,-5 22-898,-31 16-171,0 0 51,0 0 2389</inkml:trace>
  <inkml:trace contextRef="#ctx0" brushRef="#br2" timeOffset="320899.143">1522 5774 14627,'121'43'6951,"71"-28"-6778,-172-14 137,375-21-45,-191 3-266,1204 8 315,-1213 12-185,1757-34 567,-921 0-243,-108 1 19,-381 21 678,169 33-1150,-494-20 388,101-15-388,-276 9 121,-1 1 5,1 2 0,0 1 0,-1 3 0,0 1 0,0 2 0,39 12-126,164 55 151,-233-71-440,0 0 0,0 0 0,0-1 0,0-1-1,1 0 1,-1 0 0,1-2 0,-1 1 0,1-1 0,-1-1-1,1 0 1,-1 0 0,1-1 0,-1-1 0,0 0 0,7-3 289,43-24-864,-40 19 870,-1 1 0,1 0 1,1 2-1,-1 1 0,1 0 0,8 0-6,3 4 447</inkml:trace>
  <inkml:trace contextRef="#ctx0" brushRef="#br2" timeOffset="321300.04">10719 5496 21973,'-2'8'3329,"46"-3"-2332,11-12-420,168-4 374,-214 12-939,1 0-1,0 1 0,-1 1 0,1-1 1,-1 1-1,0 1 0,0 0 0,0 0 1,0 1-1,-1 0 0,1 1 0,4 3-11,-10-6 4,0-1-1,0 1 1,0 0-1,-1 0 1,1 0-1,-1 1 0,1-1 1,-1 1-1,0-1 1,0 1-1,-1-1 1,1 1-1,-1 0 0,0 0 1,0 0-1,0 0 1,0 0-1,-1 0 1,1 0-1,-1 0 0,0 0 1,-1 0-1,1 0 1,-1 1-1,1-1 1,-1-1-1,0 1 0,-1 0 1,1 0-1,-1 0 1,-1 2-4,-17 25 38,-1-1 0,-2-2 1,0 0-1,-2-1 1,-1-2-1,-2 0 0,0-2 1,-1-1-1,-7 3-38,-26 19-1418,37-28-925</inkml:trace>
  <inkml:trace contextRef="#ctx0" brushRef="#br3" timeOffset="333739.044">11322 1885 21997,'-2'0'101,"1"1"1,0 0-1,-1 0 1,1 0-1,0 1 1,-1-1-1,1 0 1,0 0-1,0 0 1,0 1-1,0-1 1,0 1-1,0-1 1,1 1-1,-1-1 0,0 1 1,1-1-1,-1 1 1,1 0-1,0-1 1,0 1-1,-1 0 1,1-1-1,0 1 1,0 0-1,0-1 1,1 3-102,-2 1 90,-10 377 387,12-262-430,14 743-78,-3 292-25,-78-179-852,29-542 645,-60 636 463,82-895 250,8 1-1,10 55-449,37-40 261,-41-161-253,0-30-166,1 0-258,-1-1-322</inkml:trace>
  <inkml:trace contextRef="#ctx0" brushRef="#br3" timeOffset="334145.725">10742 7621 21333,'-3'9'3034,"150"172"-1190,78 252-89,-224-430-1708,0 0 0,1-1 1,-1 1-1,0 0 0,1-1 0,0 1 1,-1-1-1,1 0 0,0 0 0,0 1 1,0-1-1,1 0 0,-1-1 0,0 1 1,1 0-1,-1-1 0,1 1 0,0-1 1,-1 0-1,1 0 0,0 0 0,0 0 1,0 0-1,0-1 0,0 1 0,-1-1 1,1 0-1,0 0 0,0 0 0,0 0 1,0-1-1,0 1 0,0-1 0,0 1 1,2-2-48,4-6 68,0 0 0,0-1 0,-1 0 0,0 0 0,-1-1 0,0 0 0,0 0 0,-1-1 0,0 0 0,2-7-68,-3 7 22,152-360-242,-126 289-617,-11 33 378</inkml:trace>
  <inkml:trace contextRef="#ctx0" brushRef="#br3" timeOffset="338014.915">2146 8362 16948,'0'1'87,"-1"0"1,0 0 0,1 0-1,-1 0 1,1 0 0,-1 0-1,1 0 1,-1 0 0,1 0 0,0 1-1,-1-1 1,1 0 0,0 0-1,0 0 1,0 0 0,0 1-1,0-1 1,0 0 0,1 0-1,-1 0 1,0 0 0,0 1 0,1-1-1,-1 0 1,1 0 0,-1 0-1,1 0 1,-1 0 0,1 0-1,0 0 1,0 0 0,-1 0-1,1-1 1,0 1 0,0 0 0,0 0-1,0-1 1,0 1 0,0 0-1,0-1 1,0 1 0,0-1-1,0 1 1,0-1 0,0 0-1,1 1 1,-1-1-88,67 10 740,-52-9-483,148 8 531,0-6-1,118-16-787,686-90 107,334 95-133,-637 17 60,706-58-1,-963 18-50,124-12 283,432 26-266,-403 51 74,254 8 979,-61-31 368,-726-10-1386,-9-2-4,-1 2 0,1-1 1,-1 2-1,1 1 0,-1 0 0,0 1 0,0 1 1,-1 1-1,1 0 0,-1 1 0,5 4-31,-21-11 8,0 0-1,0 0 0,0 1 0,0-1 0,-1 1 0,1-1 0,0 1 0,0-1 0,0 1 0,0-1 0,0 1 0,-1 0 0,1 0 1,0-1-1,-1 1 0,1 0 0,0 0 0,-1 0 0,1 0 0,-1 0 0,1-1 0,-1 1 0,0 0 0,1 0 0,-1 0 1,0 0-1,0 0 0,1 0 0,-1 0 0,0 1 0,0-1 0,0 0 0,-1 0 0,1 0 0,0 0 0,0 0 0,0 0 1,-1 0-1,1 0 0,0 0 0,-1 0 0,1-1 0,-1 1 0,1 0 0,-1 0 0,0 0 0,1 0 0,-1-1 0,0 1 1,0 0-1,1 0 0,-1-1 0,0 1 0,0-1-7,-54 16-1071,38-18-89,4-4-455</inkml:trace>
  <inkml:trace contextRef="#ctx0" brushRef="#br3" timeOffset="338445.06">11612 7968 21093,'-49'30'4438,"47"-29"-3693,8-2 115,31-11-530,-30 8-308,0 1 1,1 1-1,-1-1 1,1 1-1,0 0 1,0 1-1,0 0 1,-1 0-1,1 1 1,0 0-1,0 0 1,0 1-1,0 0 1,4 1-23,-8 1 8,0 1 1,0 0 0,-1 0 0,1 0 0,-1 1 0,0-1 0,-1 1 0,1-1-1,-1 1 1,0 0 0,0 0 0,0 0 0,-1 0 0,1 0 0,-1 1 0,-1-1-1,1 0 1,-1 1 0,0-1 0,0 0 0,0 1 0,-1-1 0,0 1-9,1 5 62,-2 1 0,1 0 1,-1-1-1,-1 0 0,0 1 0,0-1 1,-2 0-1,1-1 0,-1 1 1,0-1-1,-1 0 0,-1 0 1,1-1-1,-2 1 0,1-1 1,-8 6-63,-151 116 1064,131-107-1072,-37 27 95,72-51-111,-1 0-1,1 1 1,-1-1 0,1 0-1,0 1 1,-1-1-1,1 0 1,-1 1 0,1-1-1,0 1 1,-1-1-1,1 1 1,0-1 0,0 0-1,-1 1 1,1 0 0,0-1-1,0 1 1,0-1-1,0 1 1,0-1 0,-1 1-1,1-1 1,0 1-1,0-1 1,0 1 0,1-1-1,-1 1 1,0 0 0,0-1-1,0 1 1,0-1-1,0 1 1,1-1 0,-1 1-1,0-1 1,0 1-1,1-1 1,-1 1 0,0-1-1,1 0 1,-1 1 0,0-1-1,1 1 1,-1-1-1,1 0 1,-1 1 0,1-1-1,-1 0 1,1 0-1,-1 1 1,1-1 0,-1 0-1,1 0 1,-1 0-1,1 0 1,-1 0 0,1 1-1,-1-1 1,1 0 0,-1 0-1,1 0 1,0 0-1,-1-1 1,1 1 0,-1 0-1,1 0 1,-1 0-1,1 0 1,-1-1 24,17-5-540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28:28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52 569 19628,'-51'96'4708,"78"-125"-2938,110-220 709,59-8-2018,-196 256-460,0 1-1,0-1 1,1 0-1,-1 0 1,0 0-1,0 1 1,1-1-1,-1 0 1,1 1-1,-1-1 1,1 0-1,-1 1 1,1-1-1,-1 0 1,1 1-1,0-1 1,-1 1-1,1-1 1,0 1-1,-1-1 1,1 1-1,0 0 0,0-1 1,-1 1-1,1 0 1,0 0-1,0 0 1,-1-1-1,1 1 1,0 0-1,0 0 1,0 0-1,0 0 1,-1 0-1,1 0 1,0 1-1,0-1 1,0 0-1,-1 0 1,1 0-1,0 1 1,0-1-1,-1 0 1,1 1-1,0-1 1,-1 1-1,1-1 1,0 1-1,-1-1 1,1 1-1,-1 0 1,1-1-1,0 1 1,-1 0-1,0-1 1,1 1-1,-1 0 1,1-1-1,-1 1 1,0 0-1,0 0 1,1 0-1,-1-1 1,0 1-1,0 0 1,0 0-1,0 0 1,0 0-1,6 26-19,-1 2 1,-1-1 0,-2 0 0,-1 1 0,-1-1 0,-1 1-1,-2-1 1,-3 17 18,-18 117-1619,18-126 334</inkml:trace>
  <inkml:trace contextRef="#ctx0" brushRef="#br0" timeOffset="252.84">746 43 22061,'-8'22'1112,"-1"8"640,4 11-1024,1 2-151,1 4-177,1-6-176,4-4-176,1-2 8,4-6-96,1 3-368,-1-6-641,2 1 2498</inkml:trace>
  <inkml:trace contextRef="#ctx0" brushRef="#br0" timeOffset="495.013">654 342 22437,'-13'0'1136,"2"0"512,11 0-343,0 0-385,0 0-408,12 0-400,8 0-72,12-9-40,9-5 48,17-1-416,8-1-480</inkml:trace>
  <inkml:trace contextRef="#ctx0" brushRef="#br0" timeOffset="819.815">1211 523 20724,'53'-183'4802,"-20"66"-3621,26-89 174,-47 193-1287,-9 47-45,-2 7-69,0 68-224,5-1 1,5 1 0,9 26 269,-13-110-759,-1-6-312</inkml:trace>
  <inkml:trace contextRef="#ctx0" brushRef="#br0" timeOffset="1161.31">1788 71 25717,'-3'22'897,"-3"11"431,1 6-512,2 11-296,-1 4-176,1-2-280,0 0 8,1-6-88,2-1 32,5-10-80,-4-4-192,2-13-640,-3-16-488</inkml:trace>
  <inkml:trace contextRef="#ctx0" brushRef="#br0" timeOffset="1426.244">1636 346 20276,'-3'3'2009,"1"0"1271,16-3-2375,5-6-153,17-4-368,6-5-168,-1-6-136,1-3-280,-2-1 2144</inkml:trace>
  <inkml:trace contextRef="#ctx0" brushRef="#br0" timeOffset="1660.297">2244 60 23373,'-13'23'216,"1"0"0,1 1 1,1 0-1,1 0 0,1 1 1,2 0-1,0 1 0,1 0 0,2-1 1,1 1-1,1 0 0,1 1 0,1-1-216,-2-23 6,1 1-1,0-1 1,0 0 0,1 0-1,-1 0 1,0 0-1,1 0 1,0 0 0,0 0-1,0 0 1,0 0-1,0 0 1,1 0 0,-1 0-1,1-1 1,0 1-1,0-1 1,0 1 0,0-1-1,0 0 1,0 1-1,1-1 1,-1 0 0,1-1-1,-1 1 1,1 0-1,0-1 1,0 1 0,0-1-1,0 0 1,0 0-1,0 0 1,0-1 0,0 1-1,0-1 1,0 1-1,0-1 1,0 0-1,1 0 1,-1 0 0,1-1-6,4-4 175,0-1 0,1-1 0,-2 1 0,1-1 1,-1 0-1,0-1 0,0 0 0,-1 0 0,0 0 1,-1-1-1,0 1 0,0-2 0,-1 1 1,0 0-1,-1-1 0,1 0 0,-1-5-175,-2 13 36,4-9 10,0 1 0,-1-1-1,0 0 1,-1 0 0,0 0 0,-1-1 0,0 1 0,-1-1 0,0 1 0,-1-1 0,0 1 0,-1-1 0,0 1 0,-1-1 0,-1 1 0,1 0 0,-2-1 0,1 1-1,-2 1 1,1-1 0,-1 1 0,-1 0 0,0 0 0,-1 0 0,1 1 0,-2 0 0,1 0 0,-1 1 0,-8-6-46,14 12-108,0 1 1,1-1 0,-1 1-1,0 0 1,0 0-1,-1 0 1,1 0-1,0 0 1,0 1-1,0-1 1,-1 1-1,1-1 1,0 1 0,-1 0-1,1 0 1,0 0-1,0 0 1,-1 0-1,1 1 1,0-1-1,-1 1 1,1-1 0,0 1-1,0 0 1,0 0-1,0 0 1,0 0-1,-2 1 108,-11 10-4314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29:14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63 11058,'-1'-2'40,"-19"-50"7541,19 51-7525,1 1 1,0-1 0,-1 0 0,1 1 0,-1-1-1,1 1 1,0-1 0,-1 1 0,1 0-1,-1-1 1,1 1 0,-1-1 0,0 1 0,1 0-1,-1 0 1,1-1 0,-1 1 0,0 0-1,1 0 1,-1 0 0,0-1 0,1 1 0,-1 0-1,0 0 1,1 0 0,-1 0 0,1 0-1,-1 0 1,0 1 0,1-1 0,-1 0 0,0 0-1,1 0 1,-1 1 0,0-1 0,1 0-1,-1 0 1,1 1 0,-1-1 0,1 1 0,-1-1-1,1 0 1,-1 1 0,1-1 0,-1 1-1,1-1 1,0 1 0,-1 0 0,1-1 0,0 1-1,-1-1 1,1 1 0,0 0 0,0-1-1,0 1 1,-1-1 0,1 1 0,0 0 0,0-1-1,0 1 1,0 0-57,-32 108 1208,27-76-994,-26 267 198,12 1 0,14 1 1,13 0-1,21 84-412,-15-174 68,32 881-1010,-43-993 756,28 467-2097,-17-478 1372,1-21-588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28:48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3380 1360 16275,'1'-6'1616,"-1"-16"8011,-11 25-8155,-1 6-1336,0 1-1,0 1 1,1 0 0,0 1-1,1 0 1,1 0-1,0 1 1,0 0-1,-4 11-135,-11 59 40,24-81-40,0 0 0,0 0 1,0 1-1,0-1 0,1 0 1,-1 0-1,0 1 0,1-1 1,0 0-1,-1 0 0,1 0 0,0 0 1,0 0-1,0 0 0,1 0 1,-1 0-1,0 0 0,1-1 1,-1 1-1,1 0 0,-1-1 1,1 1-1,0-1 0,0 0 1,0 1-1,0-1 0,0 0 1,0 0-1,0 0 0,0-1 1,0 1-1,0 0 0,0-1 0,0 1 1,1-1-1,0 0 0,5-1 6,1-1 0,0 0 0,-1 0 0,0-1 0,1 0 0,-1 0 0,0-1 0,-1 0 0,1 0 0,-1-1 0,0 0 0,0 0-1,0-1 1,0 0 0,-1 0 0,3-5-6,-5 7 2,122-139 485,-124 141-415,-30 79 18,25-70-90,-2 3-1,1 1-1,0-1 1,0 1 0,1 0-1,0 0 1,1 1-1,0-1 1,1 0 0,1 1-1,0 10 2,0-21 1,0 0 0,0 0-1,1 0 1,-1 0 0,0 0-1,1-1 1,-1 1-1,1 0 1,0 0 0,-1 0-1,1 0 1,-1 0 0,1-1-1,0 1 1,0 0 0,-1-1-1,1 1 1,0 0 0,0-1-1,0 1 1,0-1 0,0 0-1,0 1 1,0-1-1,0 0 1,0 1 0,0-1-1,0 0 1,0 0 0,0 0-1,0 0 1,0 0 0,0 0-1,0 0 1,0 0 0,0 0-1,0-1 1,0 1 0,0 0-1,0-1 1,0 1 0,0 0-1,0-1 1,0 1-1,-1-1 1,2 0-1,51-31 41,-45 26-37,36-23-10,1 2 0,1 2-1,1 2 1,1 3 0,1 1 0,24-4 6,-72 22-1,0 0 1,0 0 0,0 1 0,0-1 0,0 0-1,0 1 1,0-1 0,0 1 0,1-1 0,-1 1-1,0 0 1,0 0 0,0-1 0,1 1 0,-1 0-1,0 0 1,0 0 0,0 0 0,1 0 0,-1 1-1,0-1 1,0 0 0,0 0 0,1 1 0,-1-1-1,0 1 1,0-1 0,0 1 0,0 0 0,0-1-1,0 1 1,0 0 0,0 0 0,0-1 0,0 1-1,-1 0 1,1 0 0,0 0 0,0 0 0,-1 0-1,1 0 1,-1 0 0,1 0 0,-1 1 0,1-1-1,-1 0 1,0 0 0,1 0 0,-1 1 0,0-1-1,0 0 1,0 0 0,0 0 0,0 1 0,0-1-1,0 0 1,-1 0 0,1 0 0,0 1 0,-1-1-1,1 0 1,-1 0 0,1 0 0,-1 0 0,1 0-1,-1 0 1,-1 1 0,-82 140 11,85-142-10,-1 1-1,1 0 1,0 0 0,0-1-1,0 1 1,0 0 0,0-1-1,0 1 1,0-1-1,0 0 1,1 1 0,-1-1-1,0 0 1,0 1 0,0-1-1,0 0 1,0 0 0,1 0-1,-1 0 1,0 0 0,0 0-1,0-1 1,0 1 0,1 0-1,-1 0 1,0-1 0,0 1-1,0-1 1,0 1-1,0-1 1,0 0 0,0 1-1,0-1 1,0 0 0,0 1-1,-1-1 1,1 0 0,0 0-1,0 0 1,-1 0 0,2-1-1,242-183 73,-244 186-73,0-1-1,-1 1 1,1-1-1,0 1 1,0 0 0,0-1-1,0 1 1,0 0-1,0-1 1,0 1 0,0 0-1,0-1 1,1 1-1,-1 0 1,0-1 0,0 1-1,1 0 1,-1-1-1,0 1 1,0-1 0,1 1-1,-1 0 1,1-1-1,-1 1 1,1-1 0,-1 0-1,1 1 1,-1-1-1,1 1 1,-1-1 0,1 0-1,-1 1 1,1-1-1,0 0 1,-1 1 0,1-1-1,-1 0 1,1 0-1,0 0 1,-1 0 0,1 0-1,0 1 1,-1-1-1,1 0 1,0-1 0,-1 1-1,1 0 1,0 0-1,-1 0 1,1 0 0,0 0-1,-1-1 1,1 1-1,0 0 1,-1-1 0,1 1-1,-1 0 1,1-1-1,-1 1 1,1-1 0,-1 1-1,1 0 1,-1-1-1,1 1 1,-1-1 0,0 0-1,1 1 1,-1-1 0,-19 49 16,-25 39-85,44-86-322,0-1-244</inkml:trace>
  <inkml:trace contextRef="#ctx0" brushRef="#br0" timeOffset="804.92">4277 1486 18532,'-46'28'6308,"44"-28"-5172,2 0-152,0 0-190,4-4-261,8-8-423,2 0 0,-1 0 0,1 1 0,1 1 0,0 0-1,0 2 1,1-1 0,0 2 0,1 0 0,-1 1-1,1 0 1,1 2 0,-1 0 0,0 1 0,1 0 0,0 2-1,9 0-109,-26 1 0,0-1 0,0 1 0,0 0-1,0 0 1,0 0 0,0 1 0,1-1-1,-1 0 1,0 0 0,0 0 0,0 1-1,0-1 1,0 1 0,0-1 0,-1 1-1,1-1 1,0 1 0,0-1-1,0 1 1,0 0 0,-1-1 0,1 1-1,0 0 1,0 0 0,-1 0 0,1-1-1,-1 1 1,1 0 0,-1 0 0,1 0-1,-1 0 1,1 0 0,-1 0 0,0 0-1,0 0 1,0 0 0,1 0 0,-1 0-1,0 0 1,0 1 0,0-1-1,0 0 1,-1 0 0,1 0 0,0 0-1,-1 1 1,-22 54-17,13-36 12,-2 16-626,11-26-396</inkml:trace>
  <inkml:trace contextRef="#ctx0" brushRef="#br0" timeOffset="6384.254">6486 1248 18332,'21'-57'7922,"-21"55"-7850,0 0 0,0 0 0,0 0-1,0 0 1,0 0 0,0 0 0,0 0 0,-1 0 0,1 0-1,-1 0 1,1 1 0,-1-1 0,0 0 0,0 0-1,0 0 1,0 1 0,0-1 0,0 0 0,0 1 0,-1-1-1,1 1 1,0 0 0,-1-1 0,1 1 0,-1 0-1,0 0 1,1 0 0,-1 0 0,0 0 0,0 0 0,0 0-1,0 1 1,1-1 0,-1 1 0,0-1 0,0 1 0,0 0-1,0 0 1,0 0 0,0 0 0,0 0 0,0 0-1,0 0 1,-2 1-72,-8 3 16,0 1-1,0 0 0,1 1 1,-1 0-1,1 1 0,0 0 1,1 1-1,0 0 0,0 0 1,1 1-1,0 1 0,0-1 1,1 2-1,1-1 0,-1 1 1,2 0-1,-1 0 0,0 4-15,5-13 9,1 0-1,-1-1 0,1 1 1,0 0-1,-1 0 0,1 0 1,0 0-1,0 0 0,0 0 1,1 0-1,-1 0 0,0 0 1,1 1-1,-1-1 0,1 0 1,0 0-1,0 1 1,0-1-1,0 0 0,0 0 1,0 1-1,0-1 0,1 0 1,-1 0-1,1 1 0,0-1 1,0 0-1,0 0 0,0 0 1,0 0-1,0 0 0,0 0 1,1-1-1,-1 1 0,1 0 1,-1 0-1,1-1 0,-1 1 1,1-1-9,11 0 37,0-1 0,0-1 0,0 0 0,-1-1 0,1 0 1,-1-1-1,1 0 0,-1-1 0,1-1-37,1 1 31,9-2 2,1-1 0,-1 0 0,-1-2 0,0-1 0,0-1 0,0 0 0,-2-2 0,0 0 0,0-2 0,-1 0 0,3-4-33,5-31 140,-27 50-139,0-1 0,0 1 1,0-1-1,0 1 0,0-1 0,0 1 0,0 0 1,0-1-1,0 1 0,0-1 0,0 1 0,0 0 1,-1-1-1,1 1 0,0-1 0,0 1 0,-1 0 1,1-1-1,0 1 0,0 0 0,-1-1 0,1 1 1,0 0-1,-1 0 0,1-1 0,-1 1 0,1 0 1,0 0-1,-1 0 0,1-1 0,-1 1 0,1 0 1,0 0-1,-1 0 0,1 0 0,-1 0 0,1 0 1,0 0-1,-1 0 0,1 0 0,-1 0 0,1 0 1,-1 0-1,1 0 0,0 0 0,-1 0 0,1 1 1,-1-1-1,1 0 0,0 0 0,-1 0 0,1 1 1,-1-1-1,1 0 0,0 0 0,-1 1 1,1-1-1,0 0 0,0 1 0,-1-1 0,1 1-1,-17 11 6,0 1 1,1 1-1,0 1 0,1 0 0,1 1 0,0 0 0,2 1 1,-7 11-7,17-25 1,0-1 0,0 1 0,1-1 0,-1 1 0,1 0 0,-1-1 0,1 1 1,0 0-1,0 0 0,0 0 0,1 0 0,-1 0 0,1 0 0,-1 0 0,1 0 0,0 0 1,0 0-1,0 1 0,1-1 0,-1 0 0,1 0 0,0 0 0,0 0 0,0 1-1,7-1-33,-1 1 0,1-1 0,0 0 0,0-1 0,0 0 0,0-1 0,0 1 0,1-1-1,-1-1 1,0 0 0,1 0 0,-1 0 0,0-1 0,1 0 0,-1-1 0,5-1 33,25-6-922,-2 1-646</inkml:trace>
  <inkml:trace contextRef="#ctx0" brushRef="#br0" timeOffset="6864.56">6983 1010 22453,'-2'4'1329,"-23"56"2027,9-26-2693,2 1 0,1 1 0,2 0 0,-6 34-663,16-62 13,0 1 0,0-1 0,1 0-1,0 1 1,0-1 0,1 1 0,0-1-1,0 0 1,1 1 0,0-1 0,1 0 0,0 0-1,0 0 1,2 1-13,2-11 300,-3-2-287,-1 0 0,0 0 1,0 0-1,0 0 0,-1-1 0,1 0 0,-1 1 0,0-1 1,-1 0-1,1 0 0,-1 0 0,0 0 0,0 0 1,0 0-1,-1 0 0,0-5-13,3-170 61,7 177-83,164 42-1212,-133-33 1851</inkml:trace>
  <inkml:trace contextRef="#ctx0" brushRef="#br0" timeOffset="7659.665">7392 1135 12067,'0'0'4847,"0"0"4304,-8-11-6425,6 10-2690,1 0-20,-1-1-1,1 1 1,0 0-1,0 0 1,-1 0-1,1 0 1,-1 0-1,1 0 1,-1 0-1,1 1 1,-1-1-1,0 0 1,1 1-1,-1 0 1,0-1 0,0 1-1,1 0 1,-1 0-1,0 0 1,1 0-1,-1 0 1,0 0-1,0 0 1,1 1-1,-1-1 1,0 0-1,1 1 1,-1 0-1,0-1 1,1 1-1,-1 0 1,1 0-1,-1 0 1,1 0-1,0 0-15,-21 17 80,1 2-1,0 0 0,2 1 1,1 1-1,0 1 0,-2 7-79,19-30 7,0 1-1,0-1 0,0 1 0,1 0 0,-1 0 0,0-1 0,0 1 1,1 0-1,-1 0 0,1 0 0,-1 0 0,1-1 0,-1 1 0,1 0 0,-1 0 1,1 0-1,0 0 0,-1 0 0,1 0 0,0 0 0,0 0 0,0 1 1,0-1-1,0 0 0,0 0 0,0 0 0,0 0 0,1 0 0,-1 0 1,0 0-1,0 0 0,1 0 0,-1 0 0,1 0 0,-1 0 0,1-1 1,-1 1-1,1 0 0,0 0 0,-1 0 0,1-1 0,0 1 0,0 0 1,-1 0-1,1-1 0,0 1 0,0-1 0,0 1 0,0-1 0,0 1 1,0-1-1,0 0 0,0 1 0,0-1 0,0 0 0,0 0-6,61-2 199,-33-4-164,-1-1 0,-1-1 1,1-2-1,-2 0 0,1-2 0,-1-1 0,-1-1 0,-1-2 0,0 0 0,-1-1 0,0-1 1,6-9-36,-29 27-1,0 0 1,0 1 0,0-1-1,1 0 1,-1 0 0,0 1 0,0-1-1,0 0 1,0 0 0,0 0-1,1 0 1,-1 1 0,0-1-1,0 0 1,0 0 0,1 0 0,-1 0-1,0 0 1,0 0 0,0 0-1,1 0 1,-1 1 0,0-1 0,0 0-1,0 0 1,1 0 0,-1 0-1,0 0 1,0 0 0,1 0-1,-1 0 1,0 0 0,0 0 0,1-1-1,-1 1 1,0 0 0,0 0-1,0 0 1,1 0 0,-1 0-1,0 0 1,0 0 0,0 0 0,1-1-1,-1 1 1,-10 22-2,-1-5 3,7-13-1,1 1 0,-1-1 1,1 1-1,0 0 0,0 0 0,1 0 0,0 1 0,0-1 1,0 1-1,0-1 0,1 1 0,0 0 0,0-1 1,0 5-1,4-8-1,-1 0 0,1 1 0,0-2 1,0 1-1,0 0 0,0-1 1,0 1-1,0-1 0,1 0 0,-1 0 1,0 0-1,1 0 0,-1-1 1,1 1-1,-1-1 0,1 0 0,-1 0 1,0 0-1,1-1 0,-1 1 1,1-1-1,-1 0 0,0 0 0,1 0 1,-1 0-1,1-1 1,7-1 1,-1 0 0,0-1-1,0 0 1,0-1 0,0 0 0,-1-1 0,0 0-1,0 0 1,0-1 0,-1 0 0,0-1 0,-1 0-1,1 0 1,-1 0 0,3-7-1,-10 15 1,0 0 0,-1 0 0,1 0 0,0 0 0,0 0 0,-1-1 0,1 1 0,0 0 0,-1 0 0,1 0 0,0 0 0,0 0 0,0-1 0,-1 1 0,1 0 1,0 0-1,0 0 0,0-1 0,-1 1 0,1 0 0,0 0 0,0-1 0,0 1 0,0 0 0,0-1 0,0 1 0,0 0 0,-1 0 0,1-1 0,0 1 0,0 0 0,0-1 0,0 1-1,-27 22 27,25-20-26,-1 1-1,0-1 1,0 0-1,1 1 1,-1 0-1,1-1 1,0 1-1,0 0 1,0 0-1,0 1 1,0-1-1,1 0 1,0 0-1,-1 1 0,1-1 1,0 1-1,1-1 1,-1 1-1,1-1 1,-1 1-1,1 0 1,0-1-1,0 1 1,1-1-1,-1 1 1,1-1-1,0 1 1,-1-1-1,2 1 1,-1-1-1,0 1 1,1-1-1,-1 0 1,1 0-1,0 0 1,1 1-1,2 0 19,0 0 1,1 0 0,-1-1 0,1 1 0,0-1-1,0 0 1,1-1 0,-1 0 0,0 0 0,1 0 0,0-1-1,-1 0 1,1 0 0,0 0 0,-1-1 0,1 0-1,0 0 1,-1-1 0,1 0 0,0 0 0,-1-1 0,1 1-1,-1-1 1,0-1 0,1 1 0,-1-1 0,0-1-1,-1 1 1,1-1 0,0 1 0,-1-2 0,0 1-1,0-1 1,0 1 0,-1-1 0,0-1 0,0 1 0,0 0-1,0-1 1,-1 0 0,0 0 0,2-6-20,-7-109 29,-6 36-13,8 84-17,0 1 0,0-1 1,0 0-1,0 0 0,0 1 0,0-1 0,0 0 0,0 0 0,0 1 0,0-1 1,1 0-1,-1 0 0,0 1 0,1-1 0,-1 0 0,0 1 0,1-1 1,-1 1-1,1-1 0,-1 0 0,1 1 0,-1-1 0,1 1 0,0-1 0,-1 1 1,1-1-1,-1 1 0,1 0 0,0-1 0,0 1 0,-1 0 0,1 0 1,0-1-1,-1 1 0,1 0 0,0 0 0,0 0 0,-1 0 0,1 0 1,0 0-1,0 0 0,-1 0 0,1 0 0,0 0 0,0 0 0,-1 1 0,1-1 1,0 0-1,0 1 1,42 20-602,-29-13 86,17 7-706</inkml:trace>
  <inkml:trace contextRef="#ctx0" brushRef="#br0" timeOffset="11079.98">3600 2544 21301,'1'-2'513,"5"-17"1052,-10 12 4766,-6 14-6294,1 0 0,-1 1 0,1 0-1,0 0 1,1 1 0,0 0 0,1 0 0,0 1-1,0 0 1,1 0 0,0 0 0,1 1-1,0 0 1,0 0 0,2 1 0,-4 11-37,5-18 13,1-1-18,-4 5-5,1 0 0,0 0-1,1 0 1,0 1 0,1-1 0,-1 1-1,2 0 1,0-1 0,0 1 0,0 0-1,1 0 1,1 0 0,0-1 0,1 8 10,0-15-58,-1 0 0,1-1 0,-1 1 1,1-1-1,0 1 0,0-1 0,-1 1 0,1-1 1,0 0-1,0 0 0,0 0 0,1 0 0,-1 0 1,0-1-1,0 1 0,0-1 0,1 1 0,-1-1 0,0 0 1,1 0-1,-1 0 0,0 0 0,0 0 0,1 0 1,-1-1-1,0 1 0,0-1 0,1 1 0,-1-1 1,0 0-1,0 0 0,1-1 58,33-10 956</inkml:trace>
  <inkml:trace contextRef="#ctx0" brushRef="#br0" timeOffset="11407.326">4121 2529 18380,'-66'-14'9156,"54"17"-9010,0 1-1,0 0 1,0 1-1,0 0 0,1 1 1,0 1-1,0-1 0,1 2 1,-1-1-1,2 1 1,-8 8-146,-53 77 314,69-90-311,0-1 0,0 0 0,0 0 0,0 1 0,0-1 0,0 0 0,1 1 0,-1-1 0,1 1 0,0-1 0,-1 1 0,1-1 0,0 1 1,1-1-1,-1 1 0,0-1 0,1 1 0,-1-1 0,1 0 0,0 1 0,0-1 0,0 0 0,0 1 0,0-1 0,0 0 0,1 0 0,-1 0 0,1 0 0,-1 0 0,1 0 0,0-1 0,0 1 1,0-1-1,0 1 0,0-1 0,0 1 0,0-1 0,0 0 0,1 0 0,-1 0 0,0 0 0,1-1 0,1 1-3,6 1 41,-1 0 0,1-1 0,0-1 1,-1 1-1,1-2 0,0 1 0,-1-1 0,1-1 0,0 0 1,-1 0-1,0-1 0,1 0 0,-1-1 0,-1 1 0,1-2 1,0 1-1,-1-1 0,0-1 0,0 0 0,-1 0 0,1 0 0,-1-1 1,-1 0-1,1 0 0,-1-1 0,-1 0 0,1 0 0,-1 0 1,0 0-1,-1-1 0,0 0 0,-1 0 0,0 0 0,0-1 0,-1 1 1,1-3-42,-3 8-117,0-1-1,0 1 1,-1 0 0,1-1 0,-1 1 0,0 0 0,0-1 0,0 1-1,-1 0 1,0 0 0,1 0 0,-1 0 0,-1 0 0,1 1 0,0-1 0,-1 0-1,0 1 1,0 0 0,0 0 0,0 0 0,-1 0 0,1 0 0,-2-1 117,-4 3-1283</inkml:trace>
  <inkml:trace contextRef="#ctx0" brushRef="#br0" timeOffset="11748.504">4393 2505 22421,'0'0'1832,"0"0"1241,-10 22-1385,7 5-936,-2 3-344,1 5-280,2 1-48,1-2-48,5-2-104,4-9-320,1-3-472,4-13-872,-1-5-401</inkml:trace>
  <inkml:trace contextRef="#ctx0" brushRef="#br0" timeOffset="11934.042">4555 2146 19108,'-1'-10'2913,"-5"3"319,-5 10-1679,-1 6-417,-5 4-840,3 3-192,8 1-56,6-2-184,6 4-736,5 0 2768</inkml:trace>
  <inkml:trace contextRef="#ctx0" brushRef="#br0" timeOffset="12261.45">4682 2483 25181,'-17'60'2502,"13"-47"-2245,-1 0-1,2 1 1,0 0 0,0 0-1,1 0 1,1 0 0,1 0-1,0 0 1,0 2-257,1-14 5,-1 0 0,1 0-1,-1 1 1,1-1 0,0 0-1,0 0 1,0 0 0,0 0 0,0 0-1,0 0 1,0 0 0,1 0 0,-1 0-1,1-1 1,-1 1 0,1-1 0,0 1-1,0-1 1,0 1 0,0-1-1,0 0 1,0 0 0,0 0 0,0 0-1,0 0 1,0-1 0,0 1 0,1-1-1,-1 1 1,0-1 0,0 0 0,1 0-1,-1 0 1,0 0 0,1 0 0,-1 0-1,0-1 1,0 1 0,1-1-1,-1 0 1,0 1 0,1-2-5,92-39 29,66-63-13,-162 105-16,1-1 0,0 1 1,0-1-1,0 0 0,0 1 0,0-1 0,0 1 0,0-1 0,0 1 1,1-1-1,-1 0 0,0 1 0,0-1 0,0 1 0,0-1 1,0 0-1,1 1 0,-1-1 0,0 1 0,0-1 0,1 0 0,-1 1 1,0-1-1,1 0 0,-1 0 0,0 1 0,1-1 0,-1 0 0,0 0 1,1 1-1,-1-1 0,0 0 0,1 0 0,-1 0 0,1 0 1,-1 0-1,1 1 0,-1-1 0,0 0 0,1 0 0,-1 0 0,1 0 1,-1 0-1,1 0 0,-1 0 0,0-1 0,1 1 0,-1 0 0,1 0 1,-1 0-1,0 0 0,1 0 0,-1-1 0,1 1 0,-1 0 1,0 0-1,1-1 0,-1 1 0,0 0 0,1-1 0,-1 1 0,0 0 1,0-1-1,1 1 0,-1 0 0,0-1 0,0 1 0,0-1 0,-14 36 4,11-29 1,-29 89 63,32-94-93,0-1 0,-1 1 0,1-1 0,0 1 0,0 0-1,0-1 1,0 1 0,0-1 0,1 1 0,-1 0 0,0-1 0,0 1 0,0-1 0,0 1 0,1-1 0,-1 1 0,0 0 0,0-1 0,1 1 0,-1-1 0,1 1 0,-1-1-1,0 0 1,1 1 0,-1-1 0,1 1 0,-1-1 0,1 0 0,-1 1 0,1-1 0,-1 0 0,1 0 0,-1 1 0,1-1 0,0 0 0,-1 0 0,1 0 0,-1 0 0,1 0 0,0 0-1,-1 0 1,1 0 0,-1 0 0,1 0 0,0 0 0,-1 0 0,1 0 0,-1 0 0,1 0 0,-1-1 0,1 1 0,-1 0 0,1 0 0,0-1 0,-1 1 0,1 0 0,-1-1 25,16-10-3114</inkml:trace>
  <inkml:trace contextRef="#ctx0" brushRef="#br0" timeOffset="12555.146">5541 2444 25733,'-20'9'432,"0"0"-1,1 1 1,0 2-1,0 0 1,2 1-1,-1 0 1,1 1-1,1 2 1,1-1-1,0 2 1,1 0-432,12-15 10,0-1-1,1 1 1,-1 0 0,0 0-1,1 0 1,0 1 0,-1-1-1,1 0 1,0 0 0,0 1 0,0-1-1,0 1 1,1-1 0,-1 1-1,0-1 1,1 1 0,0-1-1,0 1 1,0 0 0,0-1 0,0 1-1,0-1 1,1 1 0,-1-1-1,1 1 1,0-1 0,0 1-1,0-1 1,0 1 0,0-1 0,0 0-1,0 0 1,1 1 0,0-1-1,-1 0 1,1 0 0,0-1-1,0 1 1,0 0 0,0-1 0,0 1-1,0-1 1,0 1 0,0-1-1,1 0 1,-1 0 0,1 0-1,-1 0 1,1-1 0,-1 1 0,3 0-10,6 0-185,0 0 0,1-1 0,-1 0 0,1-1 0,-1 0 0,0-1 0,1 0 0,-1-1 0,0 0 0,-1 0 0,1-1 0,8-5 185,13-6 643</inkml:trace>
  <inkml:trace contextRef="#ctx0" brushRef="#br0" timeOffset="12851.574">5860 2478 21549,'-11'15'2008,"-4"1"1545,2 5-1665,-5 2-1008,0-3-287,6 1-297,3-2-112,8-2-120,4-4-16,6-4-112,3 0-136,0-7-465,-1-2-543</inkml:trace>
  <inkml:trace contextRef="#ctx0" brushRef="#br0" timeOffset="13348.848">6303 2384 24741,'-2'-1'135,"1"0"0,-1 0 1,1 0-1,-1-1 0,0 1 0,0 1 0,0-1 0,1 0 0,-1 0 0,0 1 0,0-1 0,0 1 1,0-1-1,0 1 0,0 0 0,0 0 0,0 0 0,0 0 0,0 0 0,0 1 0,0-1 0,0 0 0,0 1 1,0 0-1,0-1 0,1 1 0,-1 0 0,0 0 0,0 0 0,1 0 0,-1 0 0,0 0 0,1 1 0,-2 0-135,-47 53 642,43-45-568,0 0 0,0 0 0,1 1 0,0 0 0,1 0 0,0 1 0,1 0 0,1-1 0,-1 1 0,2 0 0,0 1 0,0-1-74,2-10 4,0 0 0,0 0 1,1 0-1,-1 0 0,1 0 0,-1 0 1,1 0-1,-1 0 0,1 0 0,0 0 1,0 0-1,0-1 0,0 1 0,0 0 0,1-1 1,-1 1-1,0-1 0,1 1 0,-1-1 1,1 0-1,-1 0 0,1 1 0,0-1 1,0 0-1,-1-1 0,1 1 0,0 0 0,0 0 1,0-1-1,0 1 0,0-1 0,0 0 1,0 1-1,0-1 0,0 0 0,0 0 1,0 0-1,0 0 0,0-1 0,0 1 1,0-1-1,0 1 0,0-1 0,1 0-4,87-32 51,-72 23-43,-1 0-1,0-2 0,-1 0 0,0 0 1,-1-2-1,0 0 0,-1 0 1,-1-2-1,0 1 0,-1-2 0,-1 0 1,-1 0-1,0-1 0,-1 0 0,-1 0 1,-1-1-1,0-1 0,-2 1 1,0-1-1,-1 0 0,-1 0 0,-1-3-7,-23 85 10,13-41-91,-29 132 232,36-147-196,1 0 0,-1 0 0,1 0 0,1 0 0,-1 0 0,1 0 0,0 0 0,0 0 0,1 0 0,0 0 0,0 0 0,0-1 0,1 1 0,0-1 0,0 0 0,0 1 0,1-1 0,-1-1 0,1 1 0,0-1 0,1 1 0,-1-1 0,1 0 0,2 1 45,21 7-839</inkml:trace>
  <inkml:trace contextRef="#ctx0" brushRef="#br0" timeOffset="14248.025">7029 2481 10474,'-6'-6'879,"0"0"-1,0 1 0,0 0 0,0 0 1,-1 0-1,0 1 0,0 0 0,0 0 1,0 1-1,-1 0 0,0 0 0,-3-1-878,-59 5 4190,69-1-4100,0 0 0,-1 1 1,1-1-1,0 0 1,0 1-1,-1-1 0,1 1 1,0 0-1,0-1 1,-1 1-1,1 0 0,0 0 1,0-1-1,0 1 0,0 0 1,0 0-1,0 0 1,0 0-1,1 1 0,-1-1 1,0 0-1,1 0 1,-1 0-1,0 1 0,1-1 1,-1 0-1,1 0 0,0 1 1,0-1-1,-1 0 1,1 1-1,0-1 0,0 1 1,0-1-1,0 0 0,0 1 1,1-1-1,-1 0 1,0 1-1,1-1 0,-1 0 1,1 0-1,-1 1 1,1-1-1,-1 0 0,1 0 1,0 0-1,0 1 0,0-1 1,-1 0-1,1 0 1,0 0-1,0-1 0,1 1 1,-1 0-1,0 0 0,0 0-90,11 1 75,0 1-1,1-1 0,-1-1 0,0 0 0,1-1 1,-1-1-1,1 1 0,-1-2 0,0 0 0,0 0 1,11-5-75,-3 3 7,-1-1 0,0 0 0,0-2 0,-1 0 0,0-1 0,0-1 0,-1-1 0,0 0 0,-1-1 0,0-1 1,-1-1-1,0 0 0,8-10-7,-21 22 0,-1 0 0,0 0 0,0 0 0,0 1 0,0-1 0,0-1 0,0 1-1,-1 0 1,1 0 0,0 0 0,0 0 0,-1-1 0,1 1 0,-1 0 0,1 0 0,-1-1 0,1 1 0,-1-1 0,0 1 0,0 0 0,0-1 0,0 1 0,0 0 0,0-1 0,0 1 0,0-1 0,0 1 0,-1 0 0,1-1 0,0 1 0,-1 0 0,1-1 0,-1 1 0,0 0 0,1 0 0,-1-1 0,0 1 0,0 0 0,0 0 0,0 0 0,0 0 0,0 0 0,0 0 0,0 1 0,0-1 0,0 0-1,0 0 1,-1 1 0,1-1 0,0 1 0,-1-1 0,0 1 0,-11-2-3,-1 0-1,0 1 0,0 1 1,0 1-1,0 0 0,0 0 1,1 2-1,-1-1 0,0 2 1,1 0-1,0 1 0,0 0 1,0 0-1,1 2 0,0 0 1,-11 7 3,10-5-1,0 0 0,1 1 0,0 0 0,1 1 0,0 1 0,0 0 0,1 0 0,1 1 0,0 0 0,1 0 0,0 1 0,1 0 0,1 1 0,-1 1 1,7-14 1,-1 0-1,1-1 0,-1 1 1,1 0-1,0 0 0,0 0 1,0 0-1,0 0 0,0-1 1,0 1-1,1 0 0,-1 0 0,0 0 1,1 0-1,0-1 0,-1 1 1,1 0-1,0-1 0,0 1 1,0 0-1,0-1 0,0 1 1,0-1-1,0 1 0,1-1 1,-1 0-1,0 0 0,1 1 1,-1-1-1,1 0 0,0 0 1,-1-1-1,1 1 0,0 0 1,-1 0-1,1-1 0,0 1 0,73 9-169,-63-9 90,53 0-466,11-3-577</inkml:trace>
  <inkml:trace contextRef="#ctx0" brushRef="#br0" timeOffset="16701.351">8718 1467 30783,'-1'-2'264,"-1"1"-712,2-1-385</inkml:trace>
  <inkml:trace contextRef="#ctx0" brushRef="#br0" timeOffset="-3361.279">737 1556 22693,'9'-3'7986,"-3"10"-8525,15 96 855,4 170-231,-20-250-18,-4-21 14,-1-2 81,2-5 40,33-155 589,-28 100-722,33-180 17,-32 224-1570,-8 16 327</inkml:trace>
  <inkml:trace contextRef="#ctx0" brushRef="#br0" timeOffset="-1785.351">1051 1718 19252,'-1'9'8439,"9"-15"-6698,13-22-1737,-18 23 83,56-127 650,-59 131-732,0 0-1,0 0 1,-1 0 0,1 1 0,0-1 0,0 0 0,0 0 0,-1 0-1,1 0 1,0 0 0,-1 0 0,1 0 0,-1 1 0,1-1-1,-1 0 1,1 0 0,-1 1 0,1-1 0,-1 0 0,0 1-1,0-1 1,1 0 0,-1 1 0,0-1 0,0 1 0,1-1-1,-1 1 1,0 0 0,0-1 0,0 1 0,0 0 0,0 0-1,0 0 1,0-1 0,0 1 0,0 0 0,0 0 0,1 0-1,-1 0 1,0 1 0,0-1 0,0 0 0,0 0 0,0 0 0,0 1-1,0-1 1,0 1 0,1-1 0,-1 0 0,0 1 0,0-1-1,0 1 1,1 0 0,-1-1 0,0 1 0,1 0 0,-1-1-1,1 1 1,-1 0 0,0 0 0,1 0 0,0-1 0,-1 1-1,1 0 1,-1 0 0,1 0 0,0 0-5,-11 11 1,1 1 0,1 1 0,0 0 0,1 0 0,1 1 0,0 0 0,0 0 0,2 0 0,0 1 0,1 0 0,0 0 0,1 0 0,1 0 0,1 1 0,0 4-1,2-22 0,0 0 0,-1 1 0,1-1 0,0 1 0,-1-1 0,1 1 0,0-1 0,0 1 0,0 0 1,0-1-1,0 1 0,-1 0 0,1-1 0,0 1 0,0 0 0,0 0 0,0 0 0,0 0 0,0 0 1,0 0-1,0 0 0,0 0 0,-1 0 0,1 1 0,0-1 0,0 0 0,0 1 0,0-1 0,0 0 1,-1 1-1,1-1 0,0 1 0,0-1 0,0 1 0,-1 0 0,1-1 0,0 1 0,-1 0 0,1-1 1,-1 1-1,1 0 0,-1 0 0,1-1 0,-1 1 0,0 0 0,1 0 0,-1 0 0,0 0 1,1 0-1,-1 0 0,0-1 0,0 1 0,0 0 0,0 0 0,0 0 0,0 0 0,0 0 0,0 0 1,-1 0-1,1 0 0,0 0 0,0-1 0,-1 1 0,1 0 0,0 0 0,-1 1 0,61-49 9,-31 22 40,2 1 0,1 1 0,1 2 0,1 1 0,0 2 0,24-8-49,-56 24 6,1 0-1,0 1 1,0 0 0,0-1 0,0 1 0,0 0-1,0 1 1,0-1 0,1 0 0,-1 1-1,0 0 1,0-1 0,0 1 0,1 1-1,-1-1 1,0 0 0,0 1 0,0 0-1,0 0 1,1 0 0,-1 0 0,0 0 0,-1 0-1,1 1 1,0-1 0,0 1 0,-1 0-1,1 0 1,0 0 0,-1 0 0,2 3-6,2 6 3,-2 0 0,1 1 1,-2 0-1,1 0 0,-1 0 0,-1 0 1,-1 0-1,1 0 0,-2 1 1,0-1-1,0 0 0,-1 1 1,-1-1-1,0 2-3,-2 63-25,19-127 246,-8 21-127,-2-1-1,0 1 0,-3-1 1,0-1-1,-2 1 0,-1 0 1,-1 0-1,-5-16-93,7 42 12,-3 6 2,1 2-25,-1 1 1,1-1-1,0 1 1,0 0-1,1 0 1,-1 0-1,1 0 1,0 0-1,1 0 1,-1 0-1,1 0 1,0 0-1,0 0 1,1 1-1,-1-1 1,1 0-1,0 0 1,1 0 0,-1 0-1,1-1 1,0 1-1,0 0 1,1-1-1,-1 1 1,1-1-1,0 0 1,0 0 10,1-3-14,-1 0 0,1 0 0,-1-1 1,1 0-1,0 0 0,-1 0 0,1 0 0,0 0 0,-1-1 1,1 0-1,-1 1 0,1-1 0,-1-1 0,1 1 0,-1 0 1,0-1-1,0 0 0,1 0 0,-1 0 0,0 0 0,-1 0 1,1 0-1,0-1 0,-1 1 0,1-1 0,-1 0 1,2-3 13,-1 4-2,147-169-18,-150 171 19,0 1 0,0-1 0,0 0 0,0 0 0,0 1 1,0-1-1,0 0 0,0 1 0,0-1 0,0 0 0,0 1 0,0-1 0,0 0 0,0 1 0,0-1 0,0 0 0,0 1 1,0-1-1,1 0 0,-1 1 0,0-1 0,0 0 0,0 0 0,1 1 0,-1-1 0,0 0 0,0 0 0,0 1 0,1-1 1,-1 0-1,0 0 0,0 0 0,1 0 0,-1 1 0,0-1 0,1 0 0,-1 0 0,0 0 0,1 0 0,-1 0 0,0 0 0,1 0 1,-1 0-1,0 0 0,1 0 1,-13 43-7,11-39 7,-37 132 79,38-136-80,0-1 1,0 1-1,0-1 1,0 1-1,0-1 0,1 1 1,-1-1-1,0 1 1,0-1-1,1 1 1,-1 0-1,0-1 1,1 1-1,-1 0 1,0-1-1,1 1 0,-1 0 1,1-1-1,-1 1 1,0 0-1,1 0 1,-1-1-1,1 1 1,-1 0-1,1 0 1,-1 0-1,1 0 1,-1 0-1,1 0 0,-1 0 1,1-1-1,-1 1 1,1 1-1,-1-1 1,1 0-1,-1 0 1,1 0-1,-1 0 1,1 0-1,-1 0 0,0 0 1,1 1-1,-1-1 1,1 0-1,-1 0 1,1 1-1,-1-1 1,0 0-1,1 1 1,-1-1-1,0 0 0,1 1 1,-1-1-1,0 1 1,1-1-1,-1 0 1,0 1-1,0-1 1,0 1 0,25-35-19,-19 24 21,0 0-1,1 1 1,0-1 0,0 2 0,1-1-1,0 1 1,1 0 0,0 0-1,0 1 1,0 0 0,1 1 0,0 0-1,1 1 1,6-3-2,-14 7 1,-1 1 1,1 0-1,0-1 0,-1 1 0,1 1 1,-1-1-1,1 0 0,-1 1 1,1-1-1,-1 1 0,1 0 0,-1-1 1,1 1-1,-1 0 0,0 1 1,1-1-1,-1 0 0,0 1 0,0-1 1,0 1-1,0 0 0,0 0 1,-1-1-1,1 1 0,0 0 0,-1 1 1,1-1-1,-1 0 0,0 0 0,0 1 1,0-1-1,0 0 0,0 2-1,24 87-10,-17-46-6,-2 1 1,-2 0-1,-1 0 1,-3 1-1,-2-1 0,-2 0 1,-8 33 15,-45 224 18,39-248-12,16-55-4,1 0 0,0 0 0,-1 0 0,1 0 0,-1 0 0,1 0 0,-1 0 0,1-1 0,0 1 0,-1-1 0,1 1 0,0-1 0,-1 1 0,1-1 0,0 1 0,0-1 0,-1 0 0,1 0 0,0 0 0,0 0 0,0 0 1,0 0-1,0 0 0,0 0 0,0 0 0,1 0 0,-1-1 0,0 1 0,1 0 0,-1-1 0,1 1 0,-1 0 0,1-1 0,-1 1 0,1-1 0,0 1-2,-14-28 37,1 0 0,2-1-1,1 0 1,1-1 0,2 0 0,1 0-1,1-1 1,2 0 0,1-10-37,1 30-5,1-1-1,1 0 1,0 1 0,1-1 0,0 0-1,1 1 1,0 0 0,1 0 0,0 0 0,1 0-1,0 0 1,1 1 0,1 0 0,0 0-1,0 1 1,1 0 0,0 0 0,0 1-1,1 0 1,1 0 0,0 1 0,0 0 0,0 1-1,1 0 1,8-3 5,22-13-445,2-2-568</inkml:trace>
  <inkml:trace contextRef="#ctx0" brushRef="#br0" timeOffset="-5182.486">28 1375 20652,'0'0'1833,"0"0"855,0 0-1263,1 0-193,11 4-488,-12 20-232,-2 13-208,-6 8-16,-4 8-152,3 4-8,3 2-56,3-1-40,3-13-24,3-7 8,-2-15-120,-1-8-152,0-15-840,0 0 2312</inkml:trace>
  <inkml:trace contextRef="#ctx0" brushRef="#br0" timeOffset="-4932.529">22 1272 24037,'-6'6'1416,"3"1"1001,10-1-921,14-1-768,7 1-191,12-6-281,3 0-24,7-3-88,0-2-80,1 1-32,-2 1-32,-8-2-56,-5 1 0,-14-1-288,-4 2-233,-18 3-639,0 0 2040</inkml:trace>
  <inkml:trace contextRef="#ctx0" brushRef="#br0" timeOffset="-4683.296">2 1621 24677,'21'14'1249,"6"-7"807,16-5-624,9-11-648,2-6-279,2-6-289,-2 0-88,-8 3-88,-6 7-88,-12 8-392,-6 4-473,-19 11-3128</inkml:trace>
  <inkml:trace contextRef="#ctx0" brushRef="#br0" timeOffset="-4516.249">72 1972 24173,'18'-1'1809,"6"-3"1127,7-4-1808,5-2-335,4-5-481,-1-2-160,2-3-112,1-3-120,-5 5-560,0 2-425</inkml:trace>
  <inkml:trace contextRef="#ctx0" brushRef="#br0" timeOffset="-666.989">2984 1370 21869,'1'-1'125,"-1"0"1,0 0 0,1 0 0,-1 0-1,0 0 1,0 0 0,0 0 0,0 0-1,0 0 1,0 0 0,0 0 0,-1 0-1,1 0 1,0 0 0,-1 0-1,1 0 1,0 0 0,-1 0 0,1 0-1,-1 0 1,1 1 0,-1-1 0,0 0-1,1 0 1,-1 0 0,0 1 0,1-1-1,-1 0 1,0 1 0,0-1 0,0 1-1,0-1 1,0 1 0,0-1 0,0 1-1,0 0 1,1-1 0,-1 1-1,0 0 1,-1 0 0,1 0 0,0 0-1,0 0 1,0 0 0,0 0 0,0 0-1,0 0 1,0 0 0,0 0 0,0 1-1,0-1 1,0 0 0,0 1 0,0-1-126,-57 25 685,44-16-669,-1 0 1,1 2 0,1-1 0,-1 2 0,2-1-1,0 2 1,0 0 0,1 0 0,1 1 0,-7 11-17,16-23-3,0-1 1,1 0 0,-1 0 0,0 0 0,0 1 0,0-1 0,1 1-1,-1-1 1,1 0 0,-1 1 0,1-1 0,0 1 0,-1-1-1,1 1 1,0-1 0,0 1 0,0-1 0,0 1 0,0-1-1,0 1 1,1-1 0,-1 1 0,0-1 0,1 1 0,-1-1 0,1 1-1,-1-1 1,1 0 0,0 1 0,0-1 0,0 0 0,0 0-1,0 0 1,0 1 0,0-1 0,0 0 0,0 0 0,0 0-1,0-1 1,1 1 0,-1 0 0,0 0 0,1-1 0,-1 1 0,1-1-1,-1 1 1,0-1 0,1 1 0,-1-1 0,1 0 0,-1 0-1,1 0 1,0 0 0,-1 0 0,1 0 2,47-1-1,-43 0 3,0-1-1,1 1 0,-1 1 1,0-1-1,1 1 0,-1 0 1,1 1-1,-1-1 0,0 1 1,1 1-1,-1-1 1,0 1-1,0 0 0,0 0 1,0 1-1,0 0 0,0 0 1,-1 0-1,0 0 0,1 1 1,-1 0-1,0 0 1,-1 1-1,2 1-1,-5-3 11,0-1 1,0 1-1,0 0 0,0 0 0,-1-1 1,1 1-1,-1 0 0,0 0 1,0 0-1,0 0 0,0 0 0,-1-1 1,1 1-1,-1 0 0,1 0 1,-1 0-1,0-1 0,0 1 0,0 0 1,-1-1-1,1 1 0,0-1 1,-1 0-1,0 1 0,0-1 1,1 0-1,-1 0 0,0 0 0,-1 0 1,1 0-1,0-1 0,-1 1-11,-81 44 782,-5-45-358,87-2-415,3-4-498,25-33-1334,-2 19 1796</inkml:trace>
  <inkml:trace contextRef="#ctx0" brushRef="#br0" timeOffset="9133.518">173 2497 21525,'-1'-26'1951,"-3"28"2260,-6 298-1768,8-233-2273,7 132 158,-5-198-326,-1 0 0,1 1 1,0-1-1,0 1 0,0-1 1,0 1-1,0-1 0,0 0 0,0 1 1,0-1-1,0 1 0,1-1 1,-1 0-1,1 1 0,-1-1 0,1 0 1,-1 1-1,1-1 0,0 0 1,0 0-1,0 0 0,0 0 0,-1 1 1,2-1-1,-1 0 0,0-1 1,0 1-1,0 0 0,0 0 0,0 0 1,1-1-1,-1 1 0,0 0 1,1-1-1,-1 0 0,0 1 0,1-1 1,-1 0-1,1 1 0,-1-1 1,0 0-1,1 0 0,-1 0 0,1 0 1,-1-1-1,1 1 0,-1 0 1,0 0-1,1-1-2,81-107 204,-71 87-179,116-190 73,-110 193-120,-17 19 21,0 0-1,0-1 0,0 1 0,0 0 1,0 0-1,0 0 0,0 0 0,0 0 1,-1 1-1,1-1 0,0 0 0,0 0 1,-1 0-1,1 1 0,-1-1 1,0 0-1,1 1 0,-1-1 0,0 0 1,0 1-1,1-1 0,-1 0 0,0 1 1,0-1-1,-1 1 0,1-1 0,0 0 1,0 1-1,-1-1 0,1 0 1,-1 0-1,1 1 0,-1-1 2,1 0 0,-30 233-223,38-207-932,6-27-145</inkml:trace>
  <inkml:trace contextRef="#ctx0" brushRef="#br0" timeOffset="9463.078">791 2667 22117,'-28'55'4137,"-1"31"-2127,23-67-1595,-6 59 563,13-76-970,0 0 0,0 0 0,0 0 0,0 0-1,1 0 1,-1-1 0,0 1 0,1 0 0,0 0 0,-1-1 0,1 1 0,0-1 0,0 0-1,0 1 1,0-1 0,0 0 0,0 0 0,0 0 0,0-1 0,0 1 0,1 0 0,-1-1-1,0 1 1,0-1 0,1 0 0,-1 0 0,0 0 0,1 0 0,-1 0 0,0 0 0,0-1-1,1 1 1,-1-1 0,0 0 0,0 1 0,0-1 0,1 0 0,-1 0 0,0-1 0,0 1 0,-1 0-1,1 0 1,0-1 0,0 0 0,-1 1 0,1-1 0,-1 0 0,1 0-8,12-9 33,-1 1 0,-1-2 1,0 0-1,0 0 0,-1-1 0,-1 0 1,0-1-1,-1 0 0,0-1 0,-1 0 1,-1 0-1,-1-1 0,0 1 0,-1-1 1,4-17-34,-10 33 4,1 0 1,0 0 0,-1 0-1,1 0 1,0 0 0,-1 0-1,1 0 1,0 0 0,-1 0-1,1-1 1,0 1 0,-1 0-1,1 0 1,0 0 0,0 0-1,-1-1 1,1 1 0,0 0-1,0 0 1,-1 0 0,1-1-1,0 1 1,0 0 0,0-1-1,-1 1 1,1 0 0,0 0-1,0-1 1,0 1 0,0 0-1,0-1 1,0 1 0,-1 0-1,1-1 1,0 1 0,0 0-1,0-1 1,0 1 0,0 0-1,0-1 1,0 1-5,-16 30 7,2 4-6,1 2 0,2 0 0,1 1 0,2 0 0,2 0 0,0 11-1,6-49-51,1 0 1,0 0 0,-1 0 0,1 0 0,0 1 0,-1-1 0,1 0 0,0 0 0,0 0 0,0 1-1,0-1 1,0 1 0,0-1 0,0 1 0,0-1 0,0 1 0,0-1 0,0 1 0,0 0 0,0 0-1,0-1 1,0 1 0,0 0 0,0 0 0,1 0 0,-1 0 0,0 0 0,0 0 0,0 1 0,0-1-1,0 0 1,0 1 0,0-1 0,0 0 0,0 1 0,0-1 0,0 1 0,0 0 0,0-1 0,0 1-1,0 0 1,0-1 0,-1 1 0,1 0 0,0 0 0,-1 0 0,1 0 0,0 0 0,-1 0 0,1 0-1,-1 0 1,1 0 0,-1 0 0,0 0 0,1 0 0,-1 0 0,0 0 0,0 0 0,0 0 0,0 0-1,0 1 1,0-1 0,0 0 0,0 0 0,0 0 0,-1 0 0,1 0 50,26-30-3745</inkml:trace>
  <inkml:trace contextRef="#ctx0" brushRef="#br0" timeOffset="9774.629">1277 2634 20772,'-158'150'7427,"159"-150"-7415,-1 0-1,1 1 1,-1-1-1,1 0 1,-1 0-1,1 0 1,-1 1-1,1-1 1,-1 0 0,1 0-1,-1 1 1,0-1-1,1 0 1,-1 1-1,1-1 1,-1 1-1,0-1 1,1 0-1,-1 1 1,0-1-1,0 1 1,1-1-1,-1 1 1,0-1-1,0 1 1,0-1-1,1 1 1,-1-1-1,0 1 1,0-1-1,0 1 1,0-1-1,0 1 1,0 0-1,0-1 1,0 1-1,-1-1 1,1 1 0,0-1-1,0 1 1,0-1-1,0 1 1,-1-1-1,1 1 1,0-1-1,0 0 1,-1 1-1,1-1 1,-1 1-1,1-1 1,0 0-1,-1 1 1,1-1-1,-1 0 1,1 1-1,0-1 1,-1 0-1,1 0 1,-1 1-1,1-1 1,-1 0-1,1 0 1,-1 0-1,1 0 1,-1 0-1,1 1 1,-1-1-12,43-11 37,-32 8 0,7-1-31,0 1 0,0 0 0,-1 1 0,2 1 0,-1 1 0,0 0 0,0 1 0,0 1 0,0 0 0,-1 2 0,1 0 0,-1 1 0,0 0 0,6 4-6,-20-9-1,1 1 0,-1 0 0,0 1 0,1-1 0,-1 0 0,0 1 0,0-1 0,0 1 0,0 0 0,0-1 0,0 1 0,0 0 0,0 0 0,-1 0 0,1 1 0,-1-1 0,0 0 0,0 1 0,0-1 0,0 0 0,0 1 0,0-1 0,0 1 0,-1 0 0,1-1 0,-1 1 0,0-1 0,0 1 0,0 0 0,0-1 0,0 1 0,-1 0 0,1-1 0,-1 1 1,0 1 0,-1 2 9,-1 0 1,0 0 0,0-1-1,-1 1 1,1-1 0,-1 1 0,0-1-1,-1 0 1,1-1 0,-1 1-1,0-1 1,0 0 0,-5 3-10,2-1 5,0-1 0,0 0 0,-1 0 1,1-1-1,-1 0 0,0-1 0,-1 0 0,1 0 0,0-1 0,-1 0 1,0-1-1,1 0 0,-1 0 0,0-1 0,0 0-5,-12-7-620</inkml:trace>
  <inkml:trace contextRef="#ctx0" brushRef="#br0" timeOffset="10381.631">2181 2520 20556,'0'-30'3919,"0"27"-2174,-2 7-263,-5 12-1285,0 1 1,1 0 0,1 1-1,1-1 1,0 1-1,1 0 1,1 0-1,1 0 1,1 6-198,-1-10 96,-5 59-17,5 0 0,2 0 0,3 0 0,12 54-79,-16-125-183,0-2-309,-15-60-2705,-51-193 1712,42 165 3284,24 88-1755,1-1 1,-1 0-1,0 1 1,1-1-1,-1 1 1,0-1-1,1 0 1,-1 1-1,1-1 1,-1 1-1,1-1 1,-1 1-1,1-1 1,-1 1-1,1-1 1,-1 1-1,1 0 1,0-1-1,-1 1 1,1 0-1,0-1 1,-1 1-1,1 0 0,0 0 1,0 0-1,-1 0 1,1 0-1,0 0 1,-1 0-1,1 0 1,0 0-1,0 0 1,-1 0-1,1 0 1,0 0-1,-1 0 1,1 1-1,0-1 1,-1 0-1,1 1 1,0-1-1,-1 0 1,1 1-1,-1-1 1,1 1-1,-1-1 1,1 1-1,-1-1 1,1 1-1,-1-1 1,1 1-45,4 1 110,169 32-2483,-123-29 2311</inkml:trace>
  <inkml:trace contextRef="#ctx0" brushRef="#br0" timeOffset="10629.701">2660 2683 13387,'-62'-27'10677,"-5"44"-7612,57-11-2974,0 0 0,1 0 0,0 1 0,0 1-1,0-1 1,1 1 0,0 1 0,0 0 0,1 0 0,0 0 0,-1 3-91,-23 87 891,30-96-871,1 0-1,0 0 1,0 0 0,1 0 0,-1 1 0,1-1 0,-1 0-1,1 0 1,0 0 0,0 0 0,0 0 0,1-1-1,-1 1 1,1 0 0,-1-1 0,1 1 0,0 0 0,0-1-1,0 0 1,0 0 0,0 1 0,1-1 0,-1 0 0,1-1-1,0 1 1,-1 0 0,1-1 0,0 0 0,0 1-1,0-1 1,2 0-20,4 1 42,1-1-1,-1-1 1,1 0-1,-1 0 1,1-1-1,-1 0 1,1 0-1,-1-1 0,1 0 1,-1-1-1,0 0 1,0-1-1,-1 0 1,1 0-1,-1-1 1,0 0-1,0 0 1,0-1-1,0 0 1,-1 0-1,0-1 0,-1 0 1,0 0-1,0 0 1,0-1-1,-1 0 1,0 0-1,0-1 1,-1 1-1,0-1 1,-1 0-1,0 0 0,0 0 1,0-4-42,-4-46-468,-11 31-190</inkml:trace>
  <inkml:trace contextRef="#ctx0" brushRef="#br0" timeOffset="17476.597">457 3781 21565,'3'24'1816,"0"3"1081,5 16-1521,-4 4-384,-1 8-424,0 2-168,0-4-248,6 1-72,4-8-32,2-9-72,5-10-232,-4-8-416,-7-16-824,0-3 3008</inkml:trace>
  <inkml:trace contextRef="#ctx0" brushRef="#br0" timeOffset="17959.292">944 3366 23389,'-3'2'174,"1"-1"0,-1 1 1,1-1-1,0 1 0,-1 0 0,1 0 0,0 0 1,0 1-1,1-1 0,-1 0 0,0 1 0,1-1 1,-1 1-1,1-1 0,0 1 0,0 0 0,0 0 0,0-1 1,0 1-1,1 0 0,-1 0 0,1 0 0,0 0 1,0 2-175,-1 0 152,-9 70 618,3 0 0,4 1 0,3 27-770,0-62 201,0-15-86,-1 9 1,1 0 1,2 0-1,1-1 0,2 1 0,1-1 0,6 16-116,-12-49 1,0 0 0,-1 0 0,1 0 0,0 0 0,0 0 0,0 0 0,0 0 0,0 0 0,0 0 0,0 0 0,1 0 0,-1 0 0,0 0 0,0 0 0,1 0 0,-1 0 0,1 0 0,-1-1 0,1 1 0,-1 0 0,1 0 0,-1 0 0,1-1 0,0 1 0,0 0 0,-1-1 0,1 1 0,0 0 0,0-1 0,0 1 0,-1-1-1,1 0 1,0 1 0,0-1 0,0 0 0,0 1 0,0-1 0,0 0 0,0 0 0,0 0 0,0 0 0,0 0 0,0 0 0,0 0 0,0 0 0,0 0 0,0 0 0,0 0 0,0-1 0,-1 1 0,1 0 0,0-1 0,0 1 0,0-1 0,0 1 0,0-1 0,-1 1 0,1-1 0,0 0 0,0 1 0,-1-1 0,1 0 0,0 0 0,-1 1 0,1-1 0,-1 0 0,1 0-1,1-11-203,0 0 0,0 0 0,-1 0 0,-1 0 0,0 0 0,-1 0 0,0 0 0,0 0 0,-2 0 0,1 1 0,-1-1 0,-1 1 0,0-1 1,-1 1-1,0 0 0,-1 1 0,0-1 0,-6-7 203,-11-28-1463,-67-184-856,88 227 3116,10 22 1561,0-10-2131,0 0 1,0-1-1,0 1 0,1-1 1,0-1-1,1 0 0,-1 0 0,2-1 1,-1 0-1,0-1 0,1 0 1,0-1-1,0 0 0,1-1 1,10 2-228,7 1 31,0-1 1,1-2 0,0 0 0,-1-3 0,22-1-32,-9-6-296,-11-4-234</inkml:trace>
  <inkml:trace contextRef="#ctx0" brushRef="#br0" timeOffset="18209.518">486 3457 23733,'0'0'1288,"0"0"265,13-18-321,9 5-800,5-1-440,10-1-984,-4 2 2928</inkml:trace>
  <inkml:trace contextRef="#ctx0" brushRef="#br0" timeOffset="18459.658">1604 3150 24093,'0'0'1432,"0"0"985,-21 21-1145,11 12-720,-2 4-232,2 15-184,-2 5-56,6 10-32,1 0-32,7-3-32,4-6-96,6-17-488,0-10-720</inkml:trace>
  <inkml:trace contextRef="#ctx0" brushRef="#br0" timeOffset="18984.936">2058 3607 25693,'-77'35'4161,"-22"45"-3955,82-65 18,12-10-220,-1-1 0,0 1 0,1-1 0,0 1 0,-1 0 0,2 1 0,-1-1 0,1 1 0,0 0 0,0 0 0,0 0 0,1 1 0,0-1 0,0 1 0,-1 6-4,5-11 1,0 0-1,0 1 1,0-1 0,0 0-1,0 0 1,1 0 0,-1-1 0,1 1-1,-1 0 1,1 0 0,0-1 0,0 1-1,0-1 1,0 0 0,0 1-1,0-1 1,0 0 0,0 0 0,0 0-1,1-1 1,-1 1 0,0 0-1,0-1 1,1 0 0,-1 1 0,1-1-1,-1 0 1,0 0 0,2-1-1,8 4 4,82 14 8,-59-12-7,0 1 0,0 2 0,-1 2 0,0 1 0,21 10-5,-52-20 4,1 1-1,-1-1 0,1 1 0,-1 0 1,0-1-1,0 2 0,0-1 0,0 0 1,0 1-1,0-1 0,0 1 0,-1 0 1,1 0-1,-1 0 0,0 0 0,0 0 1,0 0-1,-1 1 0,1-1 0,-1 0 0,1 1 1,-1 0-1,0-1 0,-1 1 0,1 0 1,-1-1-1,1 1 0,-1 0 0,0 0 1,0-1-1,-1 1 0,1 0 0,-1 0 1,0-1-1,0 1 0,0-1 0,0 1 1,-1-1-1,0 1 0,1-1 0,-1 0 0,-2 3-2,-3 0 52,0 0 0,0 0 0,0-1 0,-1 0 0,0-1 0,0 1 0,0-1 0,-1-1 0,1 0 0,-1 0 0,0 0 0,0-1 1,0-1-1,0 1 0,0-2 0,0 1 0,-1-1 0,1 0 0,0-1 0,0 0 0,0-1 0,0 0 0,0 0 0,0-1 0,1 0-53,6 3-29,0-1 0,0 0 0,0 1 0,1-1 0,-1 0 0,0 0 0,1 0-1,-1 0 1,1 0 0,-1-1 0,1 1 0,-1 0 0,1-1 0,0 1-1,-1-1 1,1 1 0,0-1 0,0 0 0,0 1 0,1-1 0,-1 0-1,0 0 1,1 0 0,-1 1 0,1-1 0,-1 0 0,1 0 0,0 0 0,0 0-1,0 0 1,0 0 0,0 0 0,0 0 0,1 0 0,-1 1 0,1-1-1,-1 0 1,1 0 0,0 0 0,-1 0 0,1 1 0,0-1 0,0 0 0,0 1-1,1-1 1,-1 0 29,14-12-1123</inkml:trace>
  <inkml:trace contextRef="#ctx0" brushRef="#br0" timeOffset="15527.944">7774 2282 24117,'3'-9'288,"0"0"-1,0 1 1,1-1 0,0 1-1,1 0 1,0 0-1,0 0 1,0 1 0,1 0-1,1 0 1,-1 0 0,1 1-1,0 0 1,0 0-1,1 1 1,0 0 0,0 0-1,0 1 1,0 0-1,1 0 1,5-1-288,-13 4 11,0 1 1,0-1-1,0 0 0,0 1 1,1-1-1,-1 1 0,0-1 0,0 1 1,1 0-1,-1-1 0,0 1 1,0 0-1,1 0 0,-1 0 0,0 0 1,1 0-1,-1 0 0,0 0 1,0 0-1,1 1 0,-1-1 0,0 0 1,0 1-1,1-1 0,-1 1 1,0 0-1,0-1 0,0 1 0,0 0 1,0 0-1,0-1 0,0 1 1,0 0-1,0 0 0,0 0 1,-1 0-1,1 0 0,0 0 0,0 1 1,-1-1-1,1 0 0,-1 0 1,1 0-1,-1 1 0,0-1 0,1 0 1,-1 0-1,0 1 0,0-1 1,0 0-1,0 1 0,0-1 0,0 0 1,0 0-1,-1 1 0,1 0-11,-55 277-52,55-278 51,0 1 0,-1-1 0,1 0 0,0 1 0,0-1 0,0 0 0,0 1 0,0-1 0,0 1 0,0-1 0,1 0 0,-1 1 1,0-1-1,1 0 0,-1 1 0,1-1 0,-1 0 0,1 0 0,0 1 0,-1-1 0,1 0 0,0 0 0,0 0 0,0 0 0,0 0 0,0 0 0,0 0 0,0 0 0,0-1 0,0 1 0,1 0 0,-1-1 0,0 1 0,0 0 0,1-1 0,-1 0 0,0 1 0,1-1 0,-1 0 0,1 0 0,-1 1 0,0-1 0,1 0 0,-1-1 0,2 1 1,59-25 7,-47 14-6,0 0 0,0-1 0,-1 0 0,-1-1 0,0-1 0,0 0 0,-2 0 0,0-2 0,0 1 0,-2-1 0,0-1 0,0 0 0,-2 0 0,0 0 0,-1-1 0,-1 0 0,1-8-1,-7 27 0,1-1 0,-1 1 0,0-1-1,0 0 1,1 1 0,-1-1 0,0 0 0,0 1-1,0-1 1,0 0 0,1 0 0,-1 0 0,0 0-1,0 0 1,0 0 0,0 0 0,0 0-1,1 0 1,-1 0 0,0 0 0,0 0 0,0-1-1,0 1 1,1 0 0,-1-1 0,0 1 0,0 0-1,1-1 1,-1 1 0,0-1 0,0 0 0,1 1-1,-1-1 1,1 1 0,-1-1 0,1 0 0,-1 1-1,1-1 1,-1 0 0,1 0 0,-1 1-1,1-1 1,0 0 0,0 0 0,-1 0 0,1 0-1,0 1 1,0-1 0,0 0 0,0 0 0,0 0-1,0 0 1,0 0 0,0 1 0,0-1 0,0 0-1,1 0 1,-1 0 0,0 0 0,1 1-1,-1-1 1,0 0 0,1 0 0,-1 1 0,1-1-1,-1 0 1,1 0 0,-1 1 0,1-1 0,0 0 0,-6 11 1,1 1 0,-1-1-1,2 1 1,-1 0 0,2 0 0,-1 0 0,2 0 0,-1 0 0,2 0 0,-1 1 0,2 7-1,-2-13 7,0 0 0,1 0 0,0 0-1,0 0 1,0 0 0,1-1 0,0 1-1,0 0 1,0 0 0,1-1 0,0 1 0,0-1-1,0 1 1,1-1 0,0 0 0,0 0-1,0 0 1,1 0 0,-1-1 0,1 1 0,0-1-1,0 0 1,1 0 0,-1 0 0,2 0-7,-2-5 29,0 1 0,0-1 1,0 0-1,0 0 0,0 0 1,0-1-1,-1 1 0,1-1 1,0 0-1,-1 0 0,0 0 1,1-1-1,-1 1 0,0-1 1,0 0-1,0 0 0,-1 0 1,1 0-1,-1 0 0,1-1 1,-1 1-1,0-1 0,0 1 1,-1-1-1,1 0 0,-1 0 1,0 0-1,1-4-29,3-3 19,-1-1 0,-1 0-1,0 0 1,0 0 0,-1-1 0,-1 1 0,0-1-1,-1 1 1,0-1 0,-1 1 0,0-1-1,-1 1 1,-3-9-19,4 18-7,1 3 17,0 0-20,6 5-4,-1-2 14,-1 0 0,0 1 0,1-2 0,-1 1 0,1 0 0,0-1 0,0 0 0,0 0 0,0-1 0,1 1 0,-1-1 0,0 0 0,1-1 0,-1 1 0,0-1 0,1 0 0,-1 0 0,0-1 0,1 0 0,0 0 0,60-41 10,-37 17-11,-40 64-18,3-25 18,1 2 0,1-1-1,0 1 1,1-1 0,0 1-1,2 1 1,0-1 0,1 1-1,0-1 1,1 1 0,1-1-1,1 5 2,-1-18-47,1 0 0,-1 1 0,1-1 0,-1 0-1,1 0 1,0 0 0,0 0 0,0 0 0,1 0-1,-1-1 1,1 1 0,-1 0 0,1-1-1,0 1 1,0-1 0,0 1 0,1-1 0,-1 0-1,0 0 1,1 0 0,-1 0 0,1-1-1,0 1 1,0-1 0,-1 1 0,1-1 0,0 0-1,0 0 1,0 0 0,1-1 0,-1 1 0,0-1-1,0 1 1,0-1 0,0 0 0,0 0-1,3-1 48,17-10-1524</inkml:trace>
  <inkml:trace contextRef="#ctx0" brushRef="#br0" timeOffset="15794.373">8721 2072 29086,'-1'2'920,"-13"20"-512,-2 6-135,-3 12-145,1 3-56,10 5-16,1-2-40,10-4-48,3-2-32,1-12-232,5-5-177,-4-15-567,-1-8-624</inkml:trace>
  <inkml:trace contextRef="#ctx0" brushRef="#br0" timeOffset="16468.101">8877 1681 28222,'-12'64'484,"3"0"0,3 1 0,2 0-1,3-1 1,7 56-484,14 157 48,-16-546-108,6 204-26,43 81 75,-35-14 19,-1-1 0,1-1 0,-1-1 0,1 0-1,-1-2 1,0 1 0,1-2 0,-2-1 0,1 0 0,0-1 0,-1 0 0,0-1 0,-1-1 0,1-1 0,4-4-8,-15 11 7,-1 0 1,1 0-1,-1-1 1,0 1-1,1-1 1,-1 0-1,0 0 1,-1-1-1,1 1 1,-1-1 0,1 0-1,-1 0 1,0 0-1,0 0 1,-1 0-1,1-1 1,-1 1-1,0-1 1,0 0-1,-1 1 1,0-1 0,1 0-1,-1 0 1,-1 0-1,1 0 1,-1 0-1,0 0 1,0 0-1,0 0 1,-1 0-1,0 0 1,0 0 0,0 0-1,0 0 1,-1 0-8,0 0-1,1 1 1,-1 0-1,0 0 0,0-1 1,0 1-1,0 1 1,-1-1-1,0 0 1,1 0-1,-1 1 1,-1 0-1,1 0 0,0-1 1,-1 2-1,0-1 1,0 0-1,0 1 1,0 0-1,0 0 1,0 0-1,0 0 1,-1 1-1,1 0 0,-1-1 1,1 2-1,-1-1 1,1 0-1,-1 1 1,1 0-1,-1 0 1,0 0-1,1 1 1,-1 0-1,1 0 0,-1 0 1,1 0-1,0 1 1,-1-1-1,-2 3 1,-3 4 1,0 0 0,1 0 0,0 2-1,0-1 1,1 1 0,0 0 0,1 0-1,0 1 1,1 0 0,0 1 0,0-1 0,0 6-1,6-6-2,1 0 0,1 0 0,0-1 0,0 1 0,1 0 0,1-1 0,-1 0 0,2 0-1,-1 0 1,2-1 0,-1 1 0,1-1 0,0 0 0,1-1 0,0 1 0,7 4 2,1 7 1,-8-13-2,-1 1 1,1-1-1,-1 1 1,0 1-1,-1-1 0,0 1 1,0 0-1,-1 0 1,0 0-1,-1 1 1,0 0-1,0-1 1,-1 1-1,-1 0 1,1 0-1,-2 0 1,1 0-1,-2 10 1,-9 57-956,17-75-530,1-3-1183</inkml:trace>
  <inkml:trace contextRef="#ctx0" brushRef="#br0" timeOffset="1700.94">5134 1381 14027,'14'-10'3755,"-12"9"-3259,1-1 0,0 1 1,-1-1-1,1 1 0,-1-1 1,1 0-1,-1 0 0,0 0 1,0 0-1,0 0 0,0-1 1,0 1-1,0 0 0,-1-1 1,1 0-1,-1 1 0,0-1 1,0 0-1,0 0 0,0 1 1,0-2-497,-3 2 79,0 0 1,0 1 0,0-1-1,-1 1 1,1-1 0,0 1-1,-1 0 1,0 0 0,1 0-1,-1 0 1,1 1 0,-1-1-1,0 1 1,1-1-1,-1 1 1,0 0 0,0 0-1,1 0 1,-1 0 0,0 1-1,0-1 1,-1 1-80,-5 0 6,0 1 0,0 0 1,0 0-1,0 1 0,0 0 0,0 0 0,1 1 0,-1 0 1,1 1-1,0 0 0,0 0 0,1 0 0,0 1 0,0 1 1,0-1-1,0 1 0,1 0 0,1 0 0,-1 1 0,1 0 1,0 0-1,1 0 0,0 1 0,0-1 0,1 1 0,0 0 1,0 0-1,1 0 0,0 0 0,1 0 0,0 1 0,0 8-6,1-16 1,0-1 0,1 1 0,-1-1 0,0 1 0,1-1 0,-1 0 0,1 1 0,-1-1 0,1 1 0,0-1 0,0 0 0,-1 1 0,1-1 0,0 0 0,0 0 0,0 0 0,0 0 0,1 0 0,-1 0 0,0 0 0,0 0 0,1 0 0,-1-1 0,0 1 0,1 0 0,-1-1 0,1 1 0,-1-1 0,1 1 0,-1-1 0,1 0 0,-1 0 0,1 0 0,-1 0 0,1 0 0,-1 0 0,1 0 0,-1 0 0,1-1 0,-1 1 0,1 0 0,-1-1 0,0 1 0,1-1 0,-1 0 0,1 1-1,72-34 49,-70 32-46,13-6 39,-1-1 0,0 0 0,-1-1 1,0 0-1,-1-2 0,0 1 0,-1-2 1,0 0-1,-1 0 0,0-1 0,-1-1 1,-1 0-1,0 0 0,-1-1 0,2-6-42,-9 12 20,-3 55-54,2-44 34,0 0 0,0 1 0,0-1 1,-1-1-1,1 1 0,0 0 1,0 0-1,0 0 0,0 0 0,0-1 1,0 1-1,1 0 0,-1-1 1,0 1-1,0-1 0,0 1 0,1-1 1,-1 0-1,0 0 0,0 1 1,1-1-1,-1 0 0,0 0 0,1 0 1,-1 0-1,0 0 0,0-1 1,1 1-1,-1 0 0,0-1 0,0 1 1,2-1-1,-2 1 0,21-7 3,-1 0 0,0-1 0,0-1 0,-1-1 0,0-1 1,-1 0-1,-1-2 0,0 0 0,0-1 0,-1-1 0,-1 0 0,0-1 0,-2-1 0,1-1 1,-2 0-1,-1-1 0,0 0 0,8-19-3,11-26 24,-29 59-1,-18 21 3,-81 173-111,84-165 98,2 0 1,1 1-1,0 0 1,2 1-1,1 0 1,1 0-1,1 1 1,2-1-1,0 10-13,12 147 24,-4-132-34,-2-1 1,-2 1-1,-2 0 1,-3 3 9,-18 5-32,21-58 32,1 0 0,-1 0 0,1-1 0,-1 1-1,0 0 1,1-1 0,-1 1 0,0 0 0,1-1 0,-1 1 0,0-1 0,0 1 0,0-1 0,0 1 0,0-1 0,1 0 0,-1 1 0,0-1-1,0 0 1,0 0 0,0 0 0,0 0 0,0 0 0,0 0 0,0 0 0,0 0 0,0 0 0,0 0 0,0 0 0,0-1 0,0 1 0,1 0 0,-1-1-1,0 1 1,0-1 0,0 1 0,0-1 0,1 1 0,-1-1 0,0 1 0,0-1 0,1 0 0,-1 1 0,0-1 0,1 0 0,-1 0 0,1 0-1,-1 1 1,1-1 0,0 0 0,-1 0 0,1 0 0,0 0 0,-1 0 0,1 0 0,0 0 0,0 0 0,0 0 0,0 1 0,0-2 0,-7-18-3,0 0 1,2-1-1,1 0 1,0 0-1,1 0 1,2 0-1,0-18 3,0 20 0,1 9 1,4-129 45,-3 133-42,0-1 0,0 1 0,1 0 0,0 0 0,0 0 0,1 0 0,-1 0 0,1 0 0,1 1 0,-1-1 0,1 1 0,0 0 0,0 0 0,0 0 0,1 1 0,0-1 0,0 1 0,0 0 0,0 1 0,3-2-4,58-21-415,-28 15-268</inkml:trace>
  <inkml:trace contextRef="#ctx0" brushRef="#br0" timeOffset="13097.911">5894 2071 25717,'-9'-3'1401,"-5"3"447,7 1-920,1 8-600,5 1-144,9-1-119,9-1-154,5-2-687,-3-2 1617</inkml:trace>
  <inkml:trace contextRef="#ctx0" brushRef="#br0" timeOffset="20028.708">3289 3626 20460,'8'-16'1481,"-5"7"367,-3 5-496,-8 8-543,-2 9-289,-5 5-1192,3 3 800</inkml:trace>
  <inkml:trace contextRef="#ctx0" brushRef="#br0" timeOffset="20587.904">3242 3698 11186,'3'-17'10685,"10"-7"-5781,3-9-3053,-15 29-1704,-1 4-139,1 0 1,-1-1-1,0 1 1,0-1-1,0 1 0,1 0 1,-1-1-1,0 1 0,0-1 1,0 1-1,0 0 1,0-1-1,0 1 0,0-1 1,0 1-1,0-1 1,0 1-1,0 0 0,0-1 1,0 1-1,0-1 1,0 1-1,0-1 0,0 1 1,-1 0-1,1-1 1,0 1-1,0 0 0,-1-1 1,1 1-1,0-1 0,0 1 1,-1 0-1,1 0 1,0-1-1,-1 1 0,1 0 1,0 0-1,-1-1 1,1 1-1,-1 0 0,1 0 1,0 0-1,-1-1 1,1 1-1,-1 0 0,1 0 1,0 0-1,-1 0 0,1 0 1,-1 0-1,1 0 1,-1 0-1,1 0 0,0 0 1,-1 0-1,1 0 1,-1 1-9,-56 2 110,20 11-4,25-11-26,0 1 0,0 0 1,1 1-1,-1 0 0,1 1 1,0 0-1,1 1 0,0 0 1,0 1-1,0 0 0,1 0 1,0 1-1,-7 9-80,14-15 21,-7 8-2,-1 1-1,1 0 1,1 0 0,1 1-1,-1 0 1,2 0 0,0 0-1,1 1 1,0 0 0,1 0-1,0 1 1,1-1 0,1 1 0,0-1-1,1 1 1,1 1-19,1-12 1,0 0 0,0 0 1,1-1-1,-1 1 0,1-1 1,0 1-1,0-1 0,0 0 0,0 0 1,1 1-1,-1-2 0,1 1 1,0 0-1,-1 0 0,2-1 0,-1 0 1,0 1-1,0-1 0,1 0 0,-1-1 1,1 1-1,-1-1 0,1 1 1,0-1-1,0 0 0,-1-1 0,1 1 1,0-1-1,0 1 0,0-1 1,0 0-1,0 0 0,0-1 0,2 0-1,131-34-881,-73 8-227</inkml:trace>
  <inkml:trace contextRef="#ctx0" brushRef="#br0" timeOffset="21131.168">3676 3772 22981,'1'-7'392,"-1"-1"-1,0 1 1,-1-1 0,1 1 0,-2 0 0,1-1-1,-1 1 1,0 0 0,0 0 0,-1 0-1,0 0 1,0 0 0,-1 1 0,1-1-1,-1 1 1,-1 0 0,-3-4-392,5 10 15,1-1 0,-1 1 0,0 0 0,1 1 0,-1-1 0,0 0 0,1 1 0,-1-1 0,1 1 0,-1 0 1,1 0-1,-1 0 0,1 0 0,0 0 0,-1 1 0,1-1 0,0 0 0,0 1 0,0 0 0,0 0 0,0 0 0,0 0 0,1 0 0,-1 0 0,1 0 0,-1 0 0,1 0 0,0 1 0,0-1 0,0 1 1,0-1-1,0 1 0,0-1 0,1 1 0,-1-1 0,1 1 0,0 0 0,0 2-15,0-5 0,-13 31-1,3 2-1,0-1 0,2 1 1,1 0-1,2 1 1,0 24 1,4-55 1,0 0 1,1 0-1,-1 1 0,1-1 1,0 0-1,0 1 1,0-1-1,1 0 0,-1 1 1,1-1-1,0 0 1,0 0-1,0 1 0,0-1 1,0 0-1,1 0 1,-1 0-1,1 0 0,0-1 1,0 1-1,0 0 1,0-1-1,1 1 0,-1-1 1,1 0-1,-1 0 1,1 0-1,0 0 0,-1 0 1,1-1-1,0 1 1,0-1-1,1 0 0,-1 0 1,0 0-1,0 0 1,0 0-1,1-1 0,-1 1-1,11-5 59,-1 0 0,0-1 0,0 0 0,0-1-1,-1 0 1,0-1 0,0 0 0,0-1-1,-1-1 1,-1 0 0,1 0 0,-1-1-1,-1 0 1,0-1 0,6-9-59,-11 16 25,0-1 0,0 1 0,-1-1-1,0 0 1,0-1 0,0 1 0,0 0 0,-1-1 0,0 0-1,0 1 1,0-1 0,-1 0 0,0 0 0,0 0 0,-1 0-1,1 0 1,-1 0 0,-1 0 0,1 0 0,-1 0 0,0 0-1,0 0 1,-1 1 0,0-1 0,0 0 0,0 1 0,0-1-1,-1 1 1,0 0 0,0 0 0,-1 0 0,-2-3-25,-14-17-20,18 23-54,1 7-2107,1-4 447</inkml:trace>
  <inkml:trace contextRef="#ctx0" brushRef="#br0" timeOffset="21442.892">4119 3330 22309,'16'-66'5486,"-15"64"-4220,-4 7-529,-52 175-58,25-67-544,13-56-20,2 1 0,3 1 0,-4 56-115,15-108 4,0 1 0,1-1 0,0 1 0,0-1 0,1 1 0,0-1 0,0 1 0,1-1 0,0 0-1,0 0 1,0 0 0,1 0 0,0 0 0,1 0 0,-1-1 0,1 1 0,1 0-4,-4-6-28,0-1 0,0 1 0,0-1 0,-1 1 0,1-1 0,0 1 0,0-1 0,0 1 0,0-1 0,0 0 0,0 1 0,0-1 0,0 0 0,0 0 0,0 0-1,0 0 1,0 0 0,0 0 0,0 0 0,0 0 0,0 0 0,0 0 0,0-1 0,0 1 0,0 0 0,0-1 0,0 1 0,0 0 0,-1-1 0,1 0 0,0 1 0,0-1 0,0 1 0,-1-1 0,1 0 0,0 1 0,0-1 0,-1 0 0,1 0 0,-1 0 0,1 0 0,-1 0 0,1 1 0,-1-1 0,0 0 0,1 0 0,-1 0 0,0 0-1,0 0 1,1 0 0,-1 0 0,0 0 0,0 0 0,0 0 0,0 0 0,-1 0 0,1-1 28,6-21 540</inkml:trace>
  <inkml:trace contextRef="#ctx0" brushRef="#br0" timeOffset="22528.599">4275 3659 14675,'12'-63'11339,"-12"61"-9530,0 2-560,-2 2-493,-30 99 128,30-88-839,-14 151 31,15-162-74,1-1 0,-1 1 0,1 0 0,-1 0 0,1-1 0,0 1 0,0 0 0,0-1 0,0 1 0,0 0 0,1-1 0,-1 1 0,0 0 0,1-1 0,-1 1 0,1 0 0,-1-1 0,1 1 0,0-1 0,0 1 0,0-1 0,0 1 0,0-1 0,0 0 0,0 1 0,0-1 0,1 0 0,-1 0 0,0 0 0,1 0 0,-1 0 0,1 0 0,-1-1 0,1 1 0,-1 0 0,1-1 0,0 1 0,-1-1 0,1 1 0,0-1 0,-1 0 0,1 0 0,0 0 0,-1 0 0,1 0 0,0 0 0,0 0 0,0-1-2,20-6 4,0-2 0,-1 0 0,0-2 0,-1 0 0,0-1 0,-1-2 0,12-9-4,-16 12 5,-1-1 0,0 0 0,0 0 0,-1-2 1,-1 0-1,0 0 0,-1-1 0,-1 0 0,0-1 0,-1 0 0,-1-1 0,-1 0 0,0 0 0,3-13-5,-9 29-1,-1 1 1,1-1-1,-1 0 1,1 0-1,-1 1 0,1-1 1,-1 0-1,0 0 1,1 0-1,-1 0 0,0 0 1,1 0-1,-1 0 1,0 0-1,0 1 0,0-1 1,0 0-1,0 0 1,0 0-1,0 0 1,-1 0-1,1 0 0,0 0 1,0 0-1,-1 0 1,1 0-1,0 1 0,-1-1 1,1 0-1,-1 0 1,1 0-1,-1 1 0,0-1 1,1 0-1,-1 1 1,0-1-1,1 0 0,-1 1 1,0-1-1,0 1 1,1-1-1,-1 1 1,0 0-1,0-1 0,-1 1 1,-53 94-1,52-88 0,-10 15 2,0 1 0,2 1-1,1-1 1,0 2 0,2 0 0,-4 21-1,11-43 1,0 0 0,1 0 0,-1 1 0,1-1-1,0 0 1,0 0 0,0 1 0,0-1 0,0 0 0,0 0 0,0 1 0,1-1 0,-1 0 0,1 0-1,0 0 1,0 0 0,0 0 0,0 0 0,0 0 0,0 0 0,0 0 0,1 0 0,-1 0 0,1 0-1,-1-1 1,1 1 0,0-1 0,-1 1 0,1-1 0,0 0 0,0 0 0,0 0 0,0 0-1,0 0 1,0 0 0,0 0 0,1-1 0,-1 1 0,0-1 0,0 1 0,1-1 0,-1 0 0,0 0-1,0 0 1,1 0 0,-1-1 0,0 1 0,0 0 0,0-1 0,1 0 0,-1 1 0,1-2-1,13-4 1,0-1 1,-1 0 0,0-1 0,0-1 0,-1-1-1,0 0 1,0 0 0,-1-2 0,-1 0-1,0 0 1,-1-1 0,0 0 0,0-1 0,-2 0-1,0-1 1,-1 0 0,0 0 0,-1-1-1,-1 0 1,1-3-2,-4 13 1,-1 3-13,0 17 2,-56 160 6,54-173 5,0-1 0,0 1 0,0 0-1,0-1 1,-1 1 0,1 0 0,0 0-1,0-1 1,1 1 0,-1 0 0,0 0 0,0-1-1,0 1 1,0 0 0,1-1 0,-1 1-1,0 0 1,1-1 0,-1 1 0,0 0-1,1-1 1,-1 1 0,1-1 0,-1 1 0,1 0-1,-1-1 1,1 0 0,-1 1 0,1-1-1,0 1 1,-1-1 0,1 0 0,0 1-1,-1-1 1,1 0 0,0 0 0,0 1 0,-1-1-1,1 0 1,0 0 0,-1 0 0,1 0-1,0 0 1,0 0 0,-1 0 0,1 0-1,0 0 1,0 0 0,-1-1 0,1 1 0,0 0-1,-1 0 1,1-1 0,0 1 0,-1 0-1,1-1 0,42-18 13,88-82 6,27-14-19,-157 114 0,-1 0-1,1 0 1,0-1 0,0 1-1,0 0 1,0 0 0,0 1 0,0-1-1,1 0 1,-1 0 0,0 1-1,0-1 1,1 0 0,-1 1-1,0-1 1,1 1 0,-1 0-1,0-1 1,1 1 0,-1 0-1,1 0 1,-1 0 0,0 0 0,1 0-1,-1 0 1,1 0 0,-1 1-1,0-1 1,1 0 0,-1 1-1,1-1 1,-1 1 0,0 0-1,0-1 1,1 1 0,-1 0 0,0 0-1,0-1 1,0 1 0,0 0-1,0 0 1,0 0 0,0 1-1,0-1 1,-1 0 0,1 0-1,0 0 1,0 1 0,-1-1 0,1 0-1,-1 1 1,0-1 0,1 0-1,-1 1 1,0-1 0,0 1 0,-1 7 1,0 0 0,-1-1 0,0 1 0,-1 0 0,0 0 0,0-1 0,-1 0 0,0 1 0,0-1 0,-1-1 0,0 1 0,-2 1-1,-31 64 5,38-72-5,1 1 0,-1-1 0,1 0 1,-1 1-1,1-1 0,0 0 0,0 0 0,-1 1 0,1-1 1,0 0-1,0 0 0,0 0 0,1 0 0,-1 0 0,0 0 0,0-1 1,0 1-1,1 0 0,-1-1 0,0 1 0,1 0 0,-1-1 1,0 0-1,1 1 0,-1-1 0,1 0 0,-1 0 0,0 0 0,1 0 1,-1 0-1,1 0 0,-1 0 0,1 0 0,-1 0 0,1-1 1,-1 1-1,0-1 0,1 1 0,-1-1 0,0 1 0,1-1 0,-1 0 1,1 0-1,20-7 5,0 0 1,0-2 0,-1 0-1,-1-1 1,1-1 0,-2-1 0,0-1-1,-1 0 1,0-2 0,13-14-6,15-10 37,-47 41-35,1 0-1,0 0 1,0 0-1,0-1 1,0 1-1,0 0 1,0 0-1,0 0 1,0 0-1,0-1 1,0 1-1,0 0 1,0 0-1,1 0 1,-1 0-1,0-1 1,0 1-1,1 0 1,-1 0-1,1-1 1,-1 1-1,1 0 1,-1-1-1,1 1 1,-1-1-1,1 1 1,0 0-1,-1-1 1,1 1-1,0-1 1,-1 0-1,1 1 1,0-1-1,0 0 0,-1 1 1,1-1-1,0 0 1,0 0-1,0 1 1,0-1-1,-1 0 1,1 0-1,0 0 1,0 0-1,0 0 1,0 0-1,-1-1 1,1 1-1,0 0 1,0 0-1,0 0 1,-1-1-1,1 1 1,0 0-1,0-1 1,-1 1-1,1-1 1,0 1-1,-1-1 1,1 1-1,-1-1 1,1 0-1,0 1 1,-1-1-1,1 0 1,-1 1-1,0-1 1,1 0-2,-30 102 50,12-58-282,16-41-233,1-2-166,1 0 984</inkml:trace>
  <inkml:trace contextRef="#ctx0" brushRef="#br0" timeOffset="22982.087">5696 3525 22421,'18'-4'5969,"-15"19"-4271,-16 27-1374,-16 22 176,20-47-424,1 1 0,0 0 0,1 0-1,1 1 1,0 0 0,2 0 0,-1 9-76,5-27 1,0 0-1,0-1 1,0 1 0,0 0 0,0 0-1,0 0 1,0 0 0,0-1 0,0 1 0,1 0-1,-1 0 1,0 0 0,1-1 0,-1 1 0,0 0-1,1 0 1,-1-1 0,1 1 0,-1 0 0,1-1-1,-1 1 1,1-1 0,0 1 0,-1-1 0,1 1-1,0-1 1,-1 1 0,1-1 0,0 1 0,0-1-1,-1 0 1,1 1 0,0-1 0,0 0 0,0 0-1,-1 0 1,1 0 0,0 0 0,0 0 0,0 0-1,0 0 1,-1 0 0,1 0 0,0 0-1,0 0 1,0 0 0,0-1 0,-1 1 0,1 0-1,0-1 1,0 1 0,-1-1-1,53-20 23,-44 17-14,178-116 54,-118 70-105,-52 42 23,-17 18 22,-22 28 26,14-26-24,-34 72 32,42-83-36,0 0 1,-1 0-1,1-1 0,0 1 0,0 0 0,0 0 1,0 0-1,0-1 0,0 1 0,0 0 1,0 0-1,0 0 0,0 0 0,0-1 0,0 1 1,0 0-1,1 0 0,-1 0 0,0-1 1,1 1-1,-1 0 0,1 0 0,-1-1 0,0 1 1,1 0-1,0-1 0,-1 1 0,1-1 0,-1 1 1,1 0-1,0-1 0,-1 1 0,1-1 1,0 0-1,0 1 0,-1-1 0,1 0 0,0 1 1,0-1-1,0 0 0,-1 0 0,1 0 1,0 0-1,0 0 0,0 1 0,0-2 0,-1 1 1,1 0-1,0 0 0,0 0 0,0 0 1,-1 0-1,1-1 0,0 1 0,0 0 0,0-1 1,-1 1-1,1 0 0,0-1 0,0 0-1,50-20 22,14-3-322,-61 43-819,-11-3-7</inkml:trace>
  <inkml:trace contextRef="#ctx0" brushRef="#br0" timeOffset="26773.574">434 1073 17428,'130'-22'774,"163"-26"-36,10 12-738,1276-43-1912,-6-89 3267,-1143 116-374,1459-211 1074,522-69-49,-2252 315-2000,124-14-6,1 13-1,14 11 1,-211 12 2,-2 4-1,1 4 0,-1 3 1,34 14-2,-99-25 7,-1 0 0,0 2 0,0 0 0,-1 1 0,0 1 0,0 0 0,-1 2 1,-1 0-1,6 5-7,-16-13 106,0 19 1293,-164 347-1313,99-249-62,6 2 1,-18 68-25,-5 97 22,3 50-22,-41 165 63,30-210-52,11-44-20,-9 100 9,-62 573 164,136-862-145,4 0 0,1 0 0,4 1 0,2-1 0,2 0 0,4 3-19,-7-50 29,1 1-1,1 0 1,0-1-1,0 0 0,1 0 1,1 0-1,0 0 1,1-1-1,0 0 1,2 1-29,-7-9 10,-1-1 0,1 1 0,-1 0 0,1 0 0,-1-1 0,0 1 0,0 0 0,-1 0 0,1 0 0,-1 0 0,1 0 0,-1 0 0,0 0 0,0 1 0,0-1 0,0 0 0,-1 0 0,1 0 0,-1 0 0,0 0 0,0 0 0,0 0 0,0-1 0,-1 1 0,1 0 0,-1-1 0,1 1 0,-1-1 0,0 1 0,0-1 0,0 0 0,0 1 0,-1-1 0,1 0 0,-1-1 0,-1 2-10,-31 54 49,20-47-52,0-1 1,-1-1-1,0-1 1,0 0-1,-1-1 0,1-1 1,-1 0-1,-1-2 1,1 0-1,-12 1 3,2 0 2,-326 48-28,-17-14 26,66-9-65,-349 23 15,-194-27 50,-1168 42 1,1562-33-157,-518 36-74,-201-42 230,935-36 49,1-10 0,1-10 0,-21-15-49,-86-31 278,197 49 1454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29:40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368 703 11122,'-11'-2'10189,"18"-7"-7025,33-18-4649,-27 19 2592,17-13-919,-2-2 0,0-1 0,-1-1 0,-2-2 0,0 0 0,-2-2-1,-1 0 1,-2-2 0,6-11-188,-24 38 320,-5 12 158,-8 18-408,-1 0-1,-2-1 1,0 0 0,-1-2 0,-2 1 0,0-2 0,-2-1 0,0 0 0,-1-1-1,-13 9-69,8-10 179,37-25-77,6-8-70,1 0 1,-2-1 0,0-1 0,0-1-1,-2 0 1,0-1 0,-1-1 0,-1 0 0,-1-1-1,0 0 1,-2-1 0,4-9-33,-39 54 336,6 0-309,-4 8-2,-2 0-1,-2-2 1,0-1-1,-2-2 0,-15 12-24,-128 73 0,181-118-14,25-13 7,-1-1 0,-1-1 0,-1-2 1,-1-1-1,-2-1 0,0-2 0,-1-1 0,-2 0 0,-1-2 0,-1-1 0,14-28 7,-8-17 184,-37 66 179,-42 66-118,-8 11-191,-4-2-1,-2-3 1,-54 39-54,75-61 10,47-39 4,26-14-16,-1-2-1,-1-1 1,-1-1-1,0-1 0,-1-1 1,-1-2-1,-1 0 1,-1-2-1,-1 0 0,0-2 1,-2 0-1,-2-2 1,0 0-1,-1 0 1,-2-2-1,11-27 3,-19 30 28,-7 25-26,-1 1 1,1-1 0,0 1-1,-1-1 1,1 1-1,0 0 1,-1-1-1,1 1 1,-1 0-1,1-1 1,0 1-1,-1 0 1,1-1 0,-1 1-1,1 0 1,-1 0-1,1 0 1,-1-1-1,1 1 1,-1 0-1,1 0 1,-1 0-1,0 0 1,1 0 0,-1 0-1,1 0 1,-1 0-1,1 0 1,-1 0-1,1 1 1,-1-1-1,1 0 1,-1 0-1,1 0 1,-1 1-1,1-1 1,-1 0 0,1 0-1,0 1 1,-1-1-1,1 0 1,-1 1-1,1-1 1,0 1-1,-1-1 1,1 1-1,0-1 1,0 0 0,-1 1-1,1-1 1,0 1-1,0-1 1,-1 1-1,1-1-2,-191 197 167,-51 23-179,218-197 21,53-42-54,28-27 30,-9 10 19,-2-3-1,-1-2 1,-2-1-1,-2-3 1,20-29-4,14-52 1,-75 127 2,0-1 0,0 1 0,0-1 0,-1 1 0,1-1 0,0 1-1,0-1 1,-1 1 0,1-1 0,0 1 0,-1-1 0,1 0 0,0 1 0,-1-1 0,1 0 0,-1 1 0,1-1 0,0 0-1,-1 1 1,1-1 0,-1 0 0,1 0 0,-1 0 0,1 1 0,-1-1 0,1 0 0,-1 0 0,1 0 0,-1 0 0,1 0 0,-1 0-1,1 0 1,-1 0 0,1 0 0,-1 0 0,1 0 0,-1 0 0,1-1 0,-1 1 0,1 0 0,-1 0 0,1 0 0,-1-1-1,1 1 1,-1 0 0,1-1 0,0 1 0,-1 0 0,1-1 0,-1 1 0,1 0 0,0-1 0,-1 1 0,1-1 0,0 1-1,0-1 1,-1 1 0,1-1 0,0 1 0,0-1 0,0 1 0,0-1 0,0 1 0,0-1 0,0 1 0,-1-1 0,1 1 0,1-1-3,-47 33 43,43-30-34,-53 43 4,2 2 1,3 3 0,2 2-1,-32 43-13,52-53-16,27-39-14,54-38-885,-22 2 271,-2-6 1701</inkml:trace>
  <inkml:trace contextRef="#ctx0" brushRef="#br0" timeOffset="940.495">276 54 17780,'94'-52'9414,"-91"51"-8381,-3 1-234,-5 0-269,-14 4-466,-1 2 1,1 0 0,0 1 0,0 1-1,1 1 1,0 1 0,1 0 0,0 1-1,-11 9-64,21-15 14,-16 11-12,1 0 0,1 1 1,0 2-1,1 0 0,1 1 0,1 1 1,-3 5-3,20-24-28,1-2 14,22-14-15,-4 0 26,-13 8 3,-1 1-1,1 0 1,1 0-1,-1 1 1,1 0 0,0 0-1,-1 0 1,2 1-1,-1-1 1,0 1-1,1 1 1,-1-1-1,1 1 1,0 1 0,0-1-1,0 1 1,0 0-1,0 1 1,0-1-1,0 1 1,0 1 0,0-1-1,0 1 1,3 1 0,-6 3 0,-1-1 0,0 1-1,0-1 1,-1 1 0,1 0 0,-1 0 0,0 0 0,-1 0 0,1 0 0,-1 0-1,0 1 1,0-1 0,0 0 0,-1 1 0,0-1 0,0 1 0,0-1 0,-1 1 0,0-1-1,0 0 1,0 0 0,-1 1 0,0-1 0,2-5 0,-3 16 44,-1 0-1,-1 0 1,-1-1-1,0 0 1,-1 0-1,0 0 1,-1-1 0,-1 0-1,0-1 1,-1 0-1,-1 0 1,0-1-1,0 0 1,-1-1 0,-1-1-1,0 0 1,0 0-1,-2-1-43,14-8 3,1 0 0,-1 0-1,0-1 1,0 1-1,1 0 1,-1-1 0,0 1-1,0-1 1,0 1-1,0-1 1,0 1 0,0-1-1,0 0 1,0 0 0,0 1-1,0-1 1,0 0-1,0 0 1,0 0 0,0 0-1,0 0 1,0 0 0,0 0-1,0 0 1,0-1-1,0 1 1,1 0 0,-1 0-1,0-1 1,0 1 0,0-1-1,0 1 1,0-1-1,0 1 1,1-1 0,-1 0-1,0 1 1,0-1 0,1 0-1,-1 1 1,0-1-1,1 0 1,-1 0 0,1 0-1,-1 0 1,1 0 0,-1 0-1,1 1 1,0-1-1,0 0 1,-1 0 0,1 0-1,0-1-2,7-53-100,10 30-349,7 0-328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34:09.243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25" units="cm"/>
      <inkml:brushProperty name="height" value="0.025" units="cm"/>
    </inkml:brush>
    <inkml:brush xml:id="br2">
      <inkml:brushProperty name="width" value="0.05" units="cm"/>
      <inkml:brushProperty name="height" value="0.05" units="cm"/>
      <inkml:brushProperty name="color" value="#008C3A"/>
    </inkml:brush>
    <inkml:brush xml:id="br3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3013 753 25838,'0'14'153,"0"0"1,1 1 0,0-1 0,1 0 0,0 0 0,2-1 0,-1 1 0,2 0 0,0-1 0,0 0 0,1 0 0,5 7-154,-8-15 63,1 1 1,-1-1-1,1 0 1,0-1-1,0 1 1,0-1-1,0 0 0,1 0 1,0 0-1,0 0 1,0-1-1,0 0 1,1 0-1,-1 0 1,1-1-1,0 0 1,-1 0-1,1 0 0,0-1 1,0 0-1,0 0 1,0 0-1,0-1 1,1 0-1,-1 0 1,0 0-1,0-1 0,0 0 1,5-2-64,-3 0 61,0 0 0,-1 0-1,0-1 1,0 0 0,0 0 0,0 0-1,0-1 1,-1 0 0,0-1 0,0 0 0,-1 0-1,1 0 1,-1 0 0,0-1 0,-1 0 0,0 0-1,0 0 1,0 0 0,-1-1 0,0 1 0,-1-1-1,1 0 1,-1 0 0,-1 0 0,0 0-1,0 0 1,-1 0 0,1 0 0,-2-1 0,1 1-1,-1 0 1,-1 0 0,1 0 0,-1 0 0,-1 0-1,1 1 1,-1-1 0,-1 1 0,1-1-1,-1 1 1,-1 0 0,1 1 0,-1-1-61,-65-34 9,68 40-16,0 1 0,0-1 0,0 1 0,0 0-1,1 0 1,-1 0 0,0 0 0,0 0 0,0 1 0,0-1 0,0 0 0,1 1 0,-1-1 0,0 1 0,0 0 0,1 0 0,-1 0 0,0-1 0,1 1 0,-1 1 0,1-1 0,-1 0 0,1 0 0,0 1 0,-1-1-1,1 0 1,0 1 0,0-1 0,0 1 0,0 0 0,0-1 0,0 1 0,1 0 0,-1 0 0,0-1 0,1 1 0,0 0 0,-1 0 0,1 0 0,0 0 0,0 0 7,-1-1-52,1 0-1,0 0 1,0 0 0,-1 0 0,1 0 0,0 0-1,0 0 1,0 0 0,0 1 0,0-1-1,0 0 1,1 0 0,-1 0 0,0 0 0,0 0-1,1 0 1,-1 0 0,1 0 0,-1 0-1,1 0 1,-1 0 0,1 0 0,0 0 0,-1-1-1,1 1 1,0 0 0,0 0 0,0-1 0,-1 1-1,1 0 1,0-1 0,0 1 0,0-1-1,0 1 1,0-1 0,0 0 0,0 1 0,0-1-1,1 0 53,19 0 304</inkml:trace>
  <inkml:trace contextRef="#ctx0" brushRef="#br0" timeOffset="673.429">3437 680 27670,'-1'2'35,"1"0"0,-1 0 0,0 1 1,1-1-1,0 0 0,-1 0 0,1 0 0,0 0 0,0 1 0,0-1 1,1 0-1,-1 0 0,0 0 0,1 0 0,-1 0 0,1 1 0,0-1 1,0 0-1,0 0 0,0 0 0,0-1 0,0 1 0,0 0 1,1 0-1,-1-1 0,1 1 0,-1 0 0,1-1 0,-1 0 0,1 1 1,0-1-1,0 0 0,0 0 0,0 0 0,0 0 0,0 0 1,0 0-1,0-1 0,0 1 0,0-1 0,0 0 0,2 1-35,7-5 14,0 1 0,-1-2 0,0 0 0,1 0 0,-2 0 0,1-2-1,-1 1 1,0-1 0,0 0 0,0-1 0,-1 0 0,-1 0 0,1-1 0,-1 0 0,-1 0-1,0-1 1,1-2-14,12-22 95,-18 31-71,-1 3-12,0 4-12,-4 31 84,2-32-76,0 0 0,1 1 0,-1-1 0,1 0 0,0 1 0,0 0 0,0-1 1,1 1-1,-1 0 0,1-1 0,0 1 0,0 0 0,0-1 0,0 1 0,1 0 1,-1-1-1,1 1 0,0 0 0,0-1 0,1 1 0,-1-1 0,1 0 0,-1 1 1,1-1-1,0 0 0,0 0 0,1 0 0,-1 0 0,1 0 0,-1-1 0,1 1 0,0-1 1,0 0-1,0 0 0,0 0 0,0 0 0,3 1-8,6-5 15,0-1 0,0 0 0,-1-1-1,0-1 1,1 1 0,-2-2 0,1 0 0,-1 0 0,0-1-1,0 0 1,0 0 0,-1-1 0,-1-1 0,1 1-1,-1-1 1,6-9-15,-14 18 0,12-14 4,0 0 0,-1-1 0,-1 0 0,0-1 0,-1 1 0,-1-2 0,0 0 0,-1 0 0,-1 0 0,-1 0 0,0-1 0,-1 0 0,-1 0 0,-1 0 0,0-16-4,0 3-21,-2 25-7,-4 21-17,-27 193 213,31-200-162,1-1 0,0 1 0,1 0 0,0 0 1,0-1-1,1 0 0,0 1 0,0-1 0,1 0 0,-1 0 0,2-1 1,-1 1-1,1-1 0,0 0 0,0 0 0,1-1 0,-1 1 1,1-1-1,0 0 0,1-1 0,-1 1 0,1-1 0,0-1 1,0 1-1,0-1 0,7 2-6,-13-6-56,-1 1 1,1-1-1,0 1 1,-1 0-1,1-1 1,0 1-1,-1-1 1,1 1 0,-1-1-1,1 0 1,-1 1-1,1-1 1,-1 0-1,1 1 1,-1-1-1,0 0 1,1 1-1,-1-1 1,0 0-1,0 0 1,0 1-1,1-1 1,-1 0-1,0 0 1,0 1-1,0-1 1,0 0-1,0 0 1,0 0-1,0 1 1,-1-1-1,1 0 1,0 0-1,0 1 1,-1-1 0,1 0-1,0 1 1,-1-1-1,1 0 1,0 1-1,-1-1 1,1 0-1,-1 1 56,1-1-124,-5-8-61,0 0 1,-1 0-1,0 1 1,0 0-1,-1 0 0,0 1 1,0 0-1,0 0 1,-1 1-1,0 0 0,-1 0 1,1 0-1,-1 1 1,0 1-1,-8-4 185,12 6 8,-113-54 3213,115 55-2325,88-8 486,67-20-1972,-98 6-2006</inkml:trace>
  <inkml:trace contextRef="#ctx0" brushRef="#br0" timeOffset="2246.232">8722 197 28302,'24'237'1602,"-23"-232"-1585,13 59 44,-14-62-56,1-1 0,-1 1-1,1-1 1,-1 1-1,1-1 1,0 1 0,0-1-1,0 1 1,-1-1 0,1 1-1,0-1 1,1 0-1,-1 0 1,0 1 0,0-1-1,1 0 1,-1 0 0,0 0-1,1 0 1,-1-1 0,1 1-1,-1 0 1,1-1-1,-1 1 1,1-1 0,0 1-1,-1-1 1,1 0 0,0 1-1,-1-1 1,1 0 0,0 0-1,-1 0 1,2-1-5,10-4 47,-1-1 0,1-1 0,-1 0 0,-1-1 0,1 0 0,-1-1 0,-1 0 0,1 0 0,4-7-47,1 1 20,89-87 185,-103 102-204,-1 1 1,1-1-1,0 0 1,0 0-1,-1 1 1,1-1-1,0 1 1,0-1-1,-1 1 1,1 0-1,-1 0 1,1 0-1,-1 0 1,1 0-1,-1 0 1,1 0-1,-1 0 1,0 1-1,0-1 1,1 0-1,-1 1 0,0-1 1,0 1-1,-1-1 1,1 1-1,0 0 1,0-1-1,-1 1 1,1 0-1,-1-1 1,1 1-1,-1 0 1,0 0-1,0-1 1,0 1-1,0 0 1,0 0-1,0 0 1,0-1-1,-1 1 1,1 0-1,-1 0 1,1-1-1,-1 1 1,0 0-3,6 22 18,-5-22-17,0-1 1,1 1 0,-1-1 0,1 0 0,-1 1 0,1-1 0,-1 0 0,1 0 0,0 1-1,0-1 1,0 0 0,-1 0 0,1 0 0,0 0 0,0 0 0,1 0 0,-1 0 0,0-1-1,0 1 1,0 0 0,1 0 0,-1-1 0,0 1 0,0-1 0,1 1 0,-1-1 0,1 0-1,-1 0 1,0 1 0,1-1 0,-1 0 0,1 0 0,-1 0 0,0 0 0,1-1 0,-1 1-1,1 0 1,-1-1 0,0 1 0,1 0 0,-1-1 0,0 0 0,0 1 0,1-1 0,-1 0-1,0 0 1,0 1 0,0-1 0,0 0 0,1-1-1,59-56 49,-55 52-38,18-24 21,-18 21-26,-1 2-1,2-1 1,-1 1 0,1 0-1,0 0 1,0 0 0,1 1-1,-1 1 1,2-1 0,-1 1-1,2 0-5,-9 4 0,1 1 0,-1 0 0,0-1 0,0 1 0,1 0 0,-1 0 0,0 0 0,0 0 0,1 0 0,-1 0 0,0 1 0,0-1 0,0 0 0,1 1 0,-1-1 0,0 1-1,0-1 1,0 1 0,0-1 0,0 1 0,0 0 0,0 0 0,0-1 0,0 1 0,0 0 0,0 0 0,0 0 0,-1 0 0,1 0 0,0 0 0,-1 0 0,1 0 0,-1 0 0,1 1 0,-1-1 0,1 0 0,-1 0-1,0 0 1,1 1 0,-1-1 0,0 0 0,0 0 0,0 1 0,0-1 0,2 61-4,-2-60 4,-14 101-127,14-100-304,0-3-417,0 0-499</inkml:trace>
  <inkml:trace contextRef="#ctx0" brushRef="#br0" timeOffset="2525.387">8688 0 28998,'10'6'-904</inkml:trace>
  <inkml:trace contextRef="#ctx0" brushRef="#br1" timeOffset="-196427.476">8699 6206 19060,'0'0'1288,"0"0"121,0 0-374,10-7 1232,20-21-1594,-1-1 1,-1-2 0,-1-1 0,-2-1 0,3-7-674,66-82 358,-76 100-348,0 0-1,-1 0 1,-2-2-1,0 0 1,-1 0-1,-2-2 1,0 1-1,-2-2 1,-1 1-1,-1-1 1,-2-1-1,0 1 1,-2-1 0,1-23-10,-6 34 6,-1-1 0,-1 1 0,0 0 1,-1 0-1,-1 1 0,-1-1 1,0 1-1,-1 0 0,-1 1 0,0 0 1,-1 0-1,-1 0 0,0 2 1,-1-1-1,-1 1 0,0 1 0,-3-3-6,-11-8 11,-1 0-1,-2 1 0,0 2 0,-1 1 1,-1 2-1,-1 0 0,-30-9-10,-43-9 121,-2 4 0,-1 6 0,-57-5-121,149 27 3,-5-1-20,-1 1 0,1 0 1,-1 2-1,1 1 1,-1 0-1,0 2 0,1 0 1,0 1-1,-9 4 17,-310 77-30,317-81 31,-1 0 0,1 2 0,1 0 0,-1 2 0,1 0 0,0 2 1,1 0-1,0 2 0,0 0 0,1 1 0,1 1 0,0 1 0,0 0 1,-14 17-2,9 4 9,2 0 1,2 2 0,1 1 0,2 0 0,2 1 0,1 1 0,2 0 0,2 1-1,2 0 1,-4 40-10,8-49 7,1 0 0,1 1 0,1-1-1,3 1 1,0-1 0,2 0 0,1 1-1,2-2 1,1 1 0,1-1 0,2 0-1,1-1 1,2-1 0,10 18-7,-21-41-1,0 1 0,0-1 0,0 0 0,1-1 0,0 1 0,0-1 0,1 1 0,-1-1 0,1-1 0,0 1 0,1-1 0,-1 0 0,1 0 0,-1 0 0,1-1 0,0 1 0,1-2 0,-1 1 0,0-1 0,1 0 0,0 0 0,-1-1 0,1 1 0,0-2 1,0 1-1,-1-1 0,1 0 0,0 0 0,0-1 0,3 0 1,-1-1-43,-1-1 0,1 0 0,-1-1 0,0 1 0,0-2 1,0 1-1,0-1 0,-1 0 0,0 0 0,0-1 0,0 0 1,-1-1-1,0 1 0,0-1 0,0 0 0,-1-1 0,2-3 43,7-18 1095</inkml:trace>
  <inkml:trace contextRef="#ctx0" brushRef="#br1" timeOffset="-195980.242">7404 5713 23565,'0'0'1535,"-1"0"1321,9 5-1666,82-1-399,153-39-707,-239 34-88,-3 5 9,0 5 13,0-1 0,0 1-1,-1 0 1,-1-1-1,1 1 1,-1-1 0,-1 1-1,1-1 1,-1 0-1,-1 1 1,-2 4-18,0 6 68,-124 328 953,113-309-993,10-28-53,1 0 0,0 1 1,1 0-1,0 0 1,1 0-1,0 1 0,1-1 1,0 0-1,1 1 1,0 9 24,7-2-873</inkml:trace>
  <inkml:trace contextRef="#ctx0" brushRef="#br1" timeOffset="-193608.303">7948 4122 20668,'0'0'1522,"0"0"397,6-7 1341,1-3-3047,1-1 1,1 1 0,-1 1-1,1 0 1,1 0 0,0 1-1,0 0 1,0 1 0,1 0-1,0 0 1,1 1-1,0 1 1,-1 0 0,3 0-214,-13 5 2,0 0 1,1 0-1,-1 0 1,0 0-1,1 0 1,-1 0-1,1 0 1,-1 0-1,0 1 1,1-1-1,-1 0 1,0 1-1,1-1 1,-1 1-1,0 0 1,0-1-1,1 1 0,-1 0 1,0 0-1,0 0 1,0 0-1,0 0 1,0 0-1,0 0 1,0 0-1,-1 0 1,1 0-1,0 1 1,-1-1-1,1 0 1,-1 0-1,1 1 1,-1-1-1,1 0 1,-1 1-1,0-1 1,0 1-1,0-1 1,1 0-1,-1 1 1,-1-1-1,1 1 0,0-1 1,0 0-1,0 1 1,-1-1-1,1 0 1,-1 1-3,-21 71 64,-147 234 193,144-235-35,25-70-215,-1 0-1,1 0 1,0 0 0,0 0-1,0 0 1,0 0-1,0 0 1,1 0 0,-1 0-1,1 0 1,-1 0-1,1 0 1,-1 0 0,1 0-1,0 0 1,0 0-1,0-1 1,0 1 0,0 0-1,1-1 1,-1 1-1,0-1 1,1 1 0,-1-1-1,1 1 1,0-1-1,-1 0 1,1 0 0,0 0-1,0 0 1,0 0-1,0 0 1,-1-1 0,3 1-7,11 1-2,1-1-1,-1 0 1,1-1 0,0-1 0,-1-1 0,0 0 0,1 0 0,-1-2 0,0 0 0,13-6 2,13-1-191,19-4-582</inkml:trace>
  <inkml:trace contextRef="#ctx0" brushRef="#br1" timeOffset="-192255.911">8583 3936 23765,'0'0'1098,"4"-4"227,76-119 1629,-59 91-2681,-1-2 1,-2 0-1,-2 0 0,-1-2 0,-1 0 0,3-19-273,-16 52 40,0 26-1,-35 256 6,33-278-82,1 0 0,-1 0 0,1 0-1,0 0 1,-1 0 0,1 0 0,0 0-1,-1 0 1,1 0 0,0 0 0,0 0-1,0 0 1,0 0 0,0 0 0,0 0-1,0 0 1,1 0 0,-1 0 0,0 0-1,0 0 1,1 0 0,-1 0 0,1 0-1,-1 0 1,1 0 0,-1 0 0,1-1-1,-1 1 1,1 0 0,0 0 0,0 0-1,-1-1 1,1 1 0,0 0 0,0-1-1,0 1 1,0-1 0,0 1 0,-1-1-1,1 1 1,0-1 0,0 0 0,0 0-1,0 1 1,0-1 0,1 0 0,-1 0-1,0 0 1,0 0 0,0 0 0,0 0-1,0 0 1,0 0 0,0-1 0,0 1-1,0 0 38,11-13 707</inkml:trace>
  <inkml:trace contextRef="#ctx0" brushRef="#br1" timeOffset="-192081.62">8994 3842 26278,'-2'15'1424,"2"-3"184,0-2-752,0-10-535,0 0-225,26-6-481,-10-7-359,3-6-984</inkml:trace>
  <inkml:trace contextRef="#ctx0" brushRef="#br1" timeOffset="-191675.992">8572 3351 7442,'-30'19'1436,"2"0"0,1 2 0,0 1 0,2 1 0,0 1 0,2 1 0,0 1 1,-5 11-1437,19-23 236,-1 0 1,2 1 0,0 0 0,1 0 0,0 0 0,1 1-1,1 1 1,1-1 0,0 0 0,1 1 0,1 0 0,0 0 0,1 0-1,1 0 1,1 0 0,0-1 0,4 15-237,0-13 52,0 0 1,1-1-1,1 1 0,1-1 1,0-1-1,2 0 0,-1 0 1,2-1-1,0 0 0,1-1 1,0 0-1,1-1 0,1 0 1,0-1-1,1-1 0,0 0 1,0-1-1,1 0 0,1-2 1,0 0-1,0 0 0,0-2 1,1 0-1,0-1 1,0-1-1,0-1 0,0 0 1,16-1-53,3-5 307,-1-1 0,0-3 1,0 0-1,-1-3 1,0-1-1,0-1 1,-1-2-1,-1-2 1,12-7-308,-10 4 304,0-1 1,-2-2 0,0-1-1,-2-2 1,0-1 0,-2-1-1,-1-2 1,9-13-305,-22 25 90,-2-1 0,0-1 0,-2 0-1,0 0 1,-1-2 0,0 1 0,-2-1 0,-1 0 0,0-1-1,-2 0 1,0 0 0,-2 0 0,0 0 0,-2-1 0,0-15-90,-2 24-27,-1-1 0,0 1 0,-1 0 1,0 1-1,-1-1 0,-1 0 1,0 1-1,-1 0 0,0 0 1,-1 1-1,0 0 0,-1 0 0,-1 0 1,0 1-1,0 1 0,-1-1 1,0 2-1,-1-1 0,0 1 0,-1 1 1,1 0-1,-2 1 0,1 0 1,-1 0-1,0 2 0,0 0 0,-1 0 1,1 1-1,-1 1 0,0 0 1,0 1-1,0 0 0,-1 1 0,-5 1 27,-71 11-830,-1 11 984</inkml:trace>
  <inkml:trace contextRef="#ctx0" brushRef="#br1" timeOffset="-172595.366">7753 6875 10146,'29'-55'14501,"-37"57"-12877,-83 77-562,78-67-1021,-33 28 11,1 2-1,3 3 0,1 1 0,-32 48-51,-118 181 34,6-89-22,-33 42-35,-108 234-125,148-227 191,-81 149-43,-10 23-30,208-325 21,-64 84-6,-72 130 15,-370 559-30,219-269 78,307-526-63,-76 110-235,-76 151 250,71-91-16,-72 91 16,108-194 1,-23 34-26,-44 94 25,110-173-17,2-1 17,-3-1 0,-4-3 0,-40 49 0,6-29 20,-106 145-29,-34 160 398,189-357-302,30-43-290,1-2 1922</inkml:trace>
  <inkml:trace contextRef="#ctx0" brushRef="#br1" timeOffset="-172223.64">2598 13687 11338,'0'0'3961,"-1"1"2211,-7 72-2490,2-24-3523,-1-1-1,-3 0 0,-2 0 0,-2-2 0,-2 1 0,-2-2 1,-2 0-1,-2-1 0,-12 16-158,22-37 247,10-19-197,-7 11 188,1 1 1,1 1 0,0 0 0,1 0-1,1 0 1,0 0 0,-1 18-239,5-33 16,1-1 1,0 1-1,-1 0 1,1 0-1,0 0 1,0 0-1,0 0 1,0 0-1,0-1 1,1 1-1,-1 0 1,0 0 0,1 0-1,0 0 1,-1-1-1,1 1 1,0 0-1,0-1 1,0 1-1,0 0 1,0-1-1,0 1 1,0-1-1,1 0 1,-1 1-1,0-1 1,1 0-1,-1 0 1,1 0-1,0 0 1,-1 0-1,1 0 1,0 0-1,-1-1 1,1 1-1,0-1 1,0 1-1,0-1 1,0 1 0,-1-1-1,1 0 1,0 0-1,0 0 1,0 0-17,24-2 48,-1 0 0,1-2 0,-1-1 0,0-1 0,-1-1 0,1-1 0,-1-1 0,9-6-48,0 0-20,-1-2 0,0-1 0,-1-1 0,-1-2 0,-1-1 1,-1-2-1,-1 0 0,15-20 20,5-5-635</inkml:trace>
  <inkml:trace contextRef="#ctx0" brushRef="#br1" timeOffset="-171399.913">3092 10703 17516,'-15'101'5609,"15"-100"-5553,1 0 0,-1 0 0,0 0 0,1 0 0,0 0 1,-1 0-1,1 0 0,0 0 0,-1 0 0,1 0 0,0 0 0,0 0 0,0 0 0,0 0 0,0 0 1,-1-1-1,2 1 0,-1-1 0,0 1 0,0 0 0,0-1 0,0 0 0,0 1 0,0-1 0,1 0 0,-1 1 1,0-1-1,0 0 0,0 0 0,1 0 0,-1 0 0,0 0 0,0 0 0,0-1 0,1 1 0,-1 0 1,0 0-1,0-1 0,0 1 0,0-1 0,0 1 0,1-1 0,-1 0 0,0 1 0,0-1 0,-1 0 1,1 0-1,0 0 0,0 1 0,0-1 0,0 0 0,-1 0 0,1 0 0,0 0 0,-1-1 0,1 1 1,-1 0-1,1 0 0,-1 0 0,0 0 0,0 0 0,1-1-56,22-29 482,-1-2 0,-2 0 0,-1-2 0,-2 0 0,-1-1 0,3-14-482,-9 24 138,28-71 447,-4-2 0,18-93-585,-40 145 124,-5 54-52,8 154 20,0 69-568,-10-212-159,0-8 1005</inkml:trace>
  <inkml:trace contextRef="#ctx0" brushRef="#br1" timeOffset="-171115.959">3813 10321 19212,'-17'6'1416,"-3"3"305</inkml:trace>
  <inkml:trace contextRef="#ctx0" brushRef="#br1" timeOffset="-170402.408">3522 9528 11747,'-1'-32'10304,"7"5"-5486,49-38-2042,17 31-1975,-70 34-792,0-1 0,-1 0-1,1 1 1,0-1-1,0 1 1,-1-1-1,1 1 1,0 0 0,0 0-1,-1 0 1,1 0-1,0 0 1,0 0-1,0 1 1,-1-1 0,1 1-1,0-1 1,0 1-1,-1-1 1,1 1-1,-1 0 1,1 0 0,-1 0-1,1 0 1,-1 0-1,1 0 1,-1 0 0,0 0-1,1 1 1,-1-1-1,0 1 1,0-1-1,0 1 1,0-1 0,0 1-1,-1-1 1,1 1-1,0 0 1,-1-1-1,1 1 1,-1 0 0,1 0-9,-1 7 9,0 0 1,-1 0-1,0 0 1,0 0-1,-1 0 1,0-1-1,-1 1 1,1 0 0,-2-1-1,1 0 1,-1 0-1,0 0 1,-4 5-10,-28 87 53,36-98-53,0-1-1,0 1 1,0 0 0,0 0-1,1 0 1,-1 0 0,0-1-1,1 1 1,0 0 0,-1 0-1,1-1 1,0 1 0,0 0-1,0-1 1,0 1 0,0-1 0,0 1-1,1-1 1,-1 0 0,0 1-1,1-1 1,-1 0 0,1 0-1,-1 0 1,1 0 0,0 0-1,-1 0 1,1-1 0,0 1-1,0-1 1,-1 1 0,1-1-1,0 1 1,0-1 0,0 0-1,0 0 1,-1 0 0,3 0 0,72-8-20,-57 3-154,1-1-1,-1-1 1,0-1 0,0-1-1,-1 0 1,0-2 0,9-7 174,6-8-1510</inkml:trace>
  <inkml:trace contextRef="#ctx0" brushRef="#br1" timeOffset="-169734.846">4141 9329 23205,'0'0'1496,"0"0"809,0 0-513,0 1-848,-2 1-440,1-1-295,-1 1-121,2-1-104,0 1-97,0-1-327,0 1-304,0-2-872,17-3-265</inkml:trace>
  <inkml:trace contextRef="#ctx0" brushRef="#br1" timeOffset="-169282.181">4013 8954 16900,'-134'13'4806,"3"17"-3361,114-25-1448,1 1 1,0 1-1,0 0 1,1 1-1,0 1 1,0 0-1,1 1 1,0 0-1,1 2 1,0-1-1,1 1 1,0 1-1,1 0 1,-4 8 2,-1 7 12,1 0 1,1 1-1,2 1 1,1 1-1,1-1 1,2 1-1,1 1 1,1 0-1,2 0 1,1 0-1,2 0 1,1 0-1,2 3-12,-1-11 5,2-1-1,0 0 1,2 0-1,1-1 1,0 1 0,2-1-1,0 0 1,2-1-1,0 0 1,2-1-1,0 0 1,1 0-1,1-2 1,0 1-1,4 1-4,-11-13 17,0-1 1,1 0-1,-1-1 0,1 1 0,0-1 0,0-1 0,0 0 1,1 0-1,0 0 0,0-1 0,0 0 0,0-1 0,0 0 1,0-1-1,1 0 0,-1 0 0,0-1 0,1 0 0,-1 0 1,1-1-1,-1-1 0,0 1 0,0-2 0,0 1 0,3-2-17,10-4 211,-1-1 0,0-1-1,-1 0 1,0-2-1,-1 0 1,0-1 0,-1-1-1,-1-1 1,0-1 0,0-1-211,41-48 641,-4-2 0,-3-3 0,-3-1 1,-3-3-1,-3-2 0,24-64-641,-46 97 120,-3 0 1,-1-1-1,-2-1 1,-3 0-1,1-9-120,-10 40 18,0-1 0,-1 1 0,0-1-1,-1 0 1,-1 0 0,0 1 0,-1-1 0,0 1 0,-1-1-1,-1 1 1,-1 0 0,0 0 0,0 0 0,-1 1-1,-1 0 1,-1 0 0,1 1 0,-5-5-18,5 7-3,-1 1 0,0-1 0,0 1 0,-1 1 0,0 0 0,0 0 0,-1 1 0,0 0 0,0 0 0,0 1 0,-1 1 0,0 0 0,0 0 0,-1 1 0,1 1-1,-1-1 1,0 2 0,0 0 0,0 0 0,0 1 0,0 1 0,0 0 0,-1 1 0,1 0 0,0 0 0,-1 2 3,-20 9-149,1 2 1,0 1-1,2 1 0,0 2 1,1 1-1,-22 19 149,7-8-107,-70 51 683</inkml:trace>
  <inkml:trace contextRef="#ctx0" brushRef="#br1" timeOffset="-165379.579">8636 6530 12035,'-1'-1'5078,"4"8"-1788,7 21-2631,13 34-102,2 0-1,3-2 0,2-1 0,3-1 1,37 47-557,63 43 157,-86-99-13,-1 2 0,-3 1 0,10 20-144,170 296 971,40-25-640,-211-281-139,-3 3-1,-2 1 1,-3 3 0,-4 1 0,19 48-192,-20-28 320,4-2 1,3-1 0,4-3 0,31 37-321,83 100 229,50 106-229,-138-202 47,6-4-1,67 76-46,-74-111 20,-14-17-8,-3 2 0,46 75-12,-16 10 7,-53-90 24,3-1 0,3-2 0,2-2 0,25 24-31,10 0 71,-17-22-8,-3 3 1,-3 2-1,18 33-63,-9 3 26,117 165-36,-40-100 9,123 161 28,-163-177-34,-51-73 114,4-2 0,3-2 1,59 60-108,-80-101-29,18 17 187,-2 2-1,-2 2 1,-3 2 0,-3 2 0,3 9-158,-9-2 67,-4-5-37,3-2 0,2-1 0,29 32-30,-25-47-14,2-1-1,2-2 1,34 22 14,-26-20-69,-28-20-147,-1 1 0,-1 1 0,-1 2 1,-2 0-1,0 2 0,-2 0 0,-1 1 0,11 26 216,-28-53-1430,-2-3-1577</inkml:trace>
  <inkml:trace contextRef="#ctx0" brushRef="#br1" timeOffset="-117354.551">11813 9965 24717,'11'-72'4032,"44"-26"-2793,-51 90-1200,0 1 1,1 0 0,-1 0 0,2 0-1,-1 1 1,1-1 0,0 1 0,0 0-1,0 1 1,1 0 0,0 0 0,0 0-1,0 1 1,1 0 0,0 0 0,0 1-1,-1 0 1,2 0 0,-1 1 0,5-1-40,-9 5 7,0 0 0,0 0 0,0 0 0,0 1 0,-1-1 0,1 1 0,-1 0 0,1 0 0,-1 0-1,0 0 1,0 1 0,-1-1 0,1 1 0,-1 0 0,0-1 0,0 1 0,0 0 0,0 0 0,-1 1 0,1-1 0,-1 0 0,0 0 0,0 1 0,-1-1 0,1 1 0,-1-1 0,0 1 0,-1-1 0,1 0 0,-1 1 0,1-1 0,-1 0 0,-1 4-7,-4 50 76,-3 0 0,-2-1 0,-2 0-1,-3-1 1,-9 16-76,-2 16 113,26-85-109,-12 60 167,13-62-166,0 0 0,0 0 0,0 0 0,0 0 0,0 1 0,0-1 0,1 0 0,-1 0 1,0 0-1,1 0 0,-1 0 0,0 0 0,1 0 0,-1 0 0,1 0 0,0 0 0,-1 0 0,1 0 0,0 0 0,0 0 0,-1 0 0,1 0 0,0-1 0,0 1 0,0 0 0,0-1 0,0 1 0,0-1 0,0 1 0,0-1 0,0 1 0,0-1 0,0 0 1,1 1-1,-1-1 0,0 0 0,0 0 0,0 0 0,0 0 0,0 0 0,1 0 0,-1 0 0,0 0 0,0-1 0,0 1 0,0 0 0,0-1 0,0 1 0,0-1 0,1 1-5,236-85 160,-195 79-569,-6 3-395</inkml:trace>
  <inkml:trace contextRef="#ctx0" brushRef="#br1" timeOffset="-115989.02">12351 9024 23549,'11'-19'775,"0"1"0,1 1 0,1 0-1,1 1 1,0 0 0,1 1 0,1 0 0,0 1 0,14-9-775,-28 21 15,0 0 0,0 0 0,0 0 0,0 0 0,1 0 1,-1 0-1,0 0 0,1 1 0,-1-1 0,1 1 0,0 0 0,-1 0 1,1 0-1,0 0 0,0 0 0,0 0 0,0 1 0,0-1 1,0 1-1,0 0 0,-1 0 0,1 0 0,0 1 0,0-1 1,0 0-1,0 1 0,0 0 0,0 0 0,-1 0 0,1 0 1,0 0-1,-1 1 0,1-1 0,-1 1 0,1-1 0,-1 1 1,0 0-1,1 0 0,-1 0 0,0 0 0,0 1 0,-1-1 1,1 0-1,0 1 0,-1-1 0,0 1-15,-1 11 12,-1-1 0,0 1 0,-1-1 0,-1 1 0,0-1-1,-1 0 1,0 0 0,-1 0 0,-1-1 0,0 1 0,0-1 0,-6 7-12,2 0 28,-38 79 8,79-101-46,-22 0 11,-1 1 0,1 0-1,0 0 1,1 1-1,-1 0 1,0 1-1,0 0 1,0 0 0,0 1-1,0 0 1,0 1-1,0 0 1,0 0-1,0 1 1,0 0 0,-1 0-1,0 1 1,0 0-1,0 1 1,0 0 0,0 0-1,-1 1 1,0 0-1,0 0 1,-1 0-1,0 1 1,0 0 0,0 0-1,-1 1 1,2 3-1,-7-6 13,0 0 1,0 0 0,-1 1-1,0-1 1,0 0 0,0 0-1,-1 0 1,1-1-1,-1 1 1,0 0 0,-1-1-1,1 1 1,-1-1 0,0 0-1,0 1 1,0-1 0,-1-1-1,1 1 1,-1 0-1,0-1 1,0 0 0,0 0-1,0 0 1,-1-1 0,1 1-1,-1-1-13,-3 4 43,-121 69 295,127-75-326,2 0-11,8-12-213,32-22-887,-13 9-23</inkml:trace>
  <inkml:trace contextRef="#ctx0" brushRef="#br1" timeOffset="-115830.222">13040 9150 25141,'6'8'1185,"-3"-2"591,0 1-520,-1-1-752,3-3-256,-1-3-208,2-4-192,0-10-568,-4-5-528,1-8-920</inkml:trace>
  <inkml:trace contextRef="#ctx0" brushRef="#br1" timeOffset="-115410.249">12781 8477 16203,'-13'-3'567,"0"1"-1,0 1 1,0 0-1,0 1 0,-1 0 1,1 1-1,0 1 0,0 0 1,0 0-1,1 2 1,-1-1-1,1 2 0,-3 0-566,-27 21 363,0 1-1,2 2 1,1 2-1,2 1 1,0 2 0,-23 31-363,38-44 149,1 0 0,2 1 0,0 2 1,1 0-1,1 0 0,2 2 0,0 0 1,2 0-1,1 2 0,1-1 1,1 1-1,2 1 0,1 0 0,1 0 1,-1 18-150,5-24 37,0 0 0,2 0 0,1 0-1,1 0 1,1 0 0,1 0 0,1 0 0,1-1 0,0 0 0,2 0 0,1-1 0,1 0 0,0 0 0,2-1 0,0-1 0,1 0 0,1 0 0,1-1 0,0-1 0,2-1 0,14 13-37,-15-18 6,-1 0-1,1-1 1,1-1 0,0-1 0,0 0-1,0-1 1,1-1 0,0 0 0,1-2 0,-1 0-1,1-1 1,-1-1 0,1 0 0,0-2-1,0 0 1,0-1 0,0-1 0,9-3-6,4-5 103,0-2 0,-1-2 0,0 0 0,-1-2 1,-1-2-1,-1 0 0,0-2 0,-2-1 0,7-7-103,-1-2 97,-2 0 0,0-2 0,-2-1 1,-2-2-1,-1 0 0,-1-2 0,-3-1 0,-1 0 0,-1-1 0,-2-2 0,-3 1 0,0-2 1,-3 0-1,-2 0 0,-1-1 0,-2 0 0,-1-24-97,-4 52 11,0 0 0,-1 0 0,0 0 0,-1 0 0,-1 0-1,0 0 1,-1 0 0,-1 0 0,0 0 0,-1 1 0,-1 0 0,0 0 0,-1 1 0,-1-1 0,1 1 0,-2 1-1,-4-5-10,-1 5-49,-1 1 0,0 1 0,-1 0 0,0 1 1,-1 0-1,0 2 0,0 0 0,0 0 0,-1 2 0,0 0 0,-1 2 0,1-1 0,0 2 0,-1 1 0,0 0 0,1 1 0,-1 1 0,1 1 0,-1 1 0,1 0 0,0 1 0,0 1 0,0 1 0,1 1 0,0 0 0,-13 8 49,-47 42-886,16 14-654</inkml:trace>
  <inkml:trace contextRef="#ctx0" brushRef="#br1" timeOffset="-109594.994">14557 13615 16804,'37'-101'4478,"-13"-64"-2493,-20 122-1307,47-581 2791,-44 343-3124,-12 1-1,-21-99-344,-107-518 56,106 771-40,-5 1 0,-6 1 0,-5 3 0,-49-97-16,-245-492 4,282 575 5,-6 3 0,-5 2-1,-6 4 1,-31-34-9,-234-290-87,233 314 51,-6 5-1,-29-20 37,97 108 0,-149-154 38,-8 10 1,-141-99-39,193 177 30,-4 6 0,-4 7 0,-31-8-30,136 79 105,-1 2 1,-2 3 0,0 1 0,-1 3-1,0 3 1,-1 2 0,-9 1-106,-250 10 543,184 5-401,59-19-14,69 13-181,2-2-1458,0 2 2579</inkml:trace>
  <inkml:trace contextRef="#ctx0" brushRef="#br1" timeOffset="-109145.536">10194 6966 21813,'9'9'164,"-2"-1"47,0 0 1,1 0 0,-1 0 0,2-1-1,-1 0 1,1-1 0,0 0-1,0 0 1,0-1 0,1 0 0,0 0-1,0-1 1,1-1 0,-1 0-1,1 0 1,1-1-212,-7-3 108,1-1 0,0 0 0,-1-1 0,0 1 0,1-1 0,-1 0 1,0 0-1,-1-1 0,1 0 0,0 0 0,-1 0 0,0 0 0,0 0 0,0-1 0,-1 0 0,1 0 0,-1 0 0,0 0 0,-1 0 0,1-1 0,-1 1 1,0-1-1,0 0 0,-1 0 0,0 1 0,0-1 0,0 0 0,-1 0 0,0 0 0,0 0 0,0-3-108,5-37 307,-2 0-1,-2 0 1,-2 1-1,-2-1 1,-2 0-1,-2 1 1,-13-45-307,1 39 67,-1 1 0,-3 1 1,-2 1-1,-2 1 0,-1 2 1,-3 0-1,-2 2 0,-2 2 0,-18-17-67,-17-26 24,67 82-12,13 15 6,16 11-78,1-1 0,1-1 0,1-1 0,1-1 0,1-2 0,1-2 0,0 0 0,1-2 0,0-2 0,21 5 60,112 36-1655,-90-32-283</inkml:trace>
  <inkml:trace contextRef="#ctx0" brushRef="#br1" timeOffset="-108366.251">14613 9730 24701,'1'1'60,"0"0"-1,-1-1 1,1 1-1,0-1 1,-1 0-1,1 1 1,0-1-1,0 0 1,0 1-1,-1-1 1,1 0-1,0 0 0,0 0 1,0 0-1,0 1 1,-1-1-1,1 0 1,0-1-1,0 1 1,0 0-1,0 0 1,-1 0-1,1 0 1,0-1-1,0 1 1,0 0-1,-1-1 1,1 1-1,0-1 1,0 1-1,-1-1 1,1 1-1,0-1 1,-1 1-1,1-1 1,-1 1-1,1-1 0,-1 0 1,1 0-1,-1 1 1,1-1-1,-1 0 1,0 0-1,1 1 1,-1-1-1,0 0 1,0 0-1,0 0 1,1 1-1,-1-2-59,94-219 1644,-64 136-1405,-18 55-166,15-39 197,-3-2-1,-2 0 1,2-28-270,-25 70 164,-5 36 39,5 22-174,2 1 0,1-1 0,2 0 0,0 0 0,2 0 0,7 20-29,2 14 14,49 208-522,-45-236-73,1-12 993</inkml:trace>
  <inkml:trace contextRef="#ctx0" brushRef="#br1" timeOffset="-108074.115">15299 9493 26942,'0'5'1304,"0"4"392,-2-1-1095,1 1-217,1-3-208,0-6-144,0 0-416,0 0-433</inkml:trace>
  <inkml:trace contextRef="#ctx0" brushRef="#br1" timeOffset="-107000.864">15088 8209 25301,'0'0'1163,"0"0"292,2 3-276,6 15-950,-2 1-1,1-1 0,-2 1 1,0 1-1,-2-1 1,0 0-1,0 8-228,1 7 112,40 232 38,-44-265-142,0 1 1,0 0 0,0 0 0,0 0 0,0 0 0,0-1-1,0 1 1,1 0 0,-1 0 0,1 0 0,-1-1 0,1 1 0,0 0-1,-1-1 1,1 1 0,0 0 0,0-1 0,0 1 0,1-1-1,-1 0 1,0 1 0,0-1 0,1 0 0,-1 0 0,1 1-1,-1-1 1,1 0 0,-1-1 0,1 1 0,0 0 0,-1 0-1,1-1 1,0 1 0,0-1 0,0 1 0,-1-1 0,1 0 0,0 0-1,0 0 1,0 0 0,0 0 0,-1 0 0,2-1-9,10-10-41,-1-1 1,-1-1-1,0 0 1,0-1 0,-1 0-1,-1-1 1,-1 1-1,0-2 1,-1 1 0,1-4 40,37-125-5943,-44 137 4609,0-1 1,-1 1-1,0-1 0,0 1 0,0-1 1,-1 1-1,0 0 0,-1-1 0,0 1 1,0 0-1,-3-7 1334,-8-3 79,-4 18 7542,5 19 46,7-3-7508,4 6 375,1 0 1,1 0-1,1 0 1,1 0-1,1 0 1,7 22-535,-3-7 370,-6-31-324,0 8 37,1-1-1,0 0 1,1 1-1,1-2 1,0 1-1,1-1 1,1 1-1,6 8-82,-12-20-16,0 0-1,0 0 0,1 0 0,-1 0 0,1-1 1,0 1-1,-1 0 0,1-1 0,0 1 0,0-1 1,0 0-1,0 0 0,0 0 0,0 0 0,1 0 1,-1 0-1,0 0 0,0-1 0,1 1 0,-1-1 1,0 0-1,1 1 0,-1-1 0,0 0 0,1-1 1,-1 1-1,0 0 0,0-1 0,1 1 0,-1-1 0,0 1 1,0-1-1,1 0 0,-1 0 0,0 0 0,0-1 1,0 1-1,0 0 0,0-1 0,1 0 17,26-32-1903,-5-12-2767</inkml:trace>
  <inkml:trace contextRef="#ctx0" brushRef="#br1" timeOffset="-106143.551">15762 8566 24045,'-5'7'1320,"1"2"1089,-1-3-945,5-6-688,0 0-295,0 0-377,0 0-80,0 0-184,6-24-153,-3 1-615,-1-4-696</inkml:trace>
  <inkml:trace contextRef="#ctx0" brushRef="#br1" timeOffset="-105675.784">15422 7880 17900,'-29'2'1868,"-91"9"2382,104-9-4165,1 1 1,-1 1-1,1 0 0,0 1 0,0 1 1,0 0-1,1 1 0,0 0 0,0 1 1,-5 5-86,-8 10 11,0 1 1,2 1 0,1 2-1,1 0 1,1 2-1,1 0 1,2 1 0,1 1-1,2 1 1,0 0 0,0 8-12,11-23 23,0 0 1,1 0 0,1 0-1,0 0 1,2 1 0,0-1-1,0 0 1,2 1 0,0-1-1,1 0 1,1 1 0,1-1-1,0 0 1,1-1 0,1 1-1,1-1 1,0 0 0,1-1-1,6 10-23,0-2 26,2 0 0,0-2 0,1 1-1,2-2 1,0 0 0,1-2 0,0 0-1,2-1 1,0-1 0,1-1 0,0-1 0,8 2-26,-8-7 61,0 0 0,0-1 0,1-2 0,0 0 0,0-2 0,0-1 0,1 0 0,-1-2 0,1-1 0,0-1 0,-1-1 0,1-1 1,-1-1-1,0-1 0,0-2 0,-1 0 0,0-1 0,0-1 0,-1-2 0,0 0 0,0-1 0,-1-1 0,-1-1 0,-1-1 1,0-1-1,0 0 0,-2-1 0,0-1 0,-1-1 0,5-9-61,1-8 226,-1-1 0,-2-1 0,-2-1 1,-1 0-1,-2-2 0,-2 1 0,-2-2 0,-1 1 0,-3-1 0,-1 0 1,-2-1-1,-2-11-226,0 38 19,-1-1 1,0 0 0,-2 0-1,0 1 1,0-1 0,-2 1 0,0-1-1,-1 1 1,-1 1 0,0-1-1,-1 1 1,0 0 0,-2 0-1,0 1 1,0 0 0,-1 1-1,-1 0 1,0 0 0,-1 1-1,-13-10-19,3 10-43,-1 0-1,-1 2 1,0 0 0,0 2-1,0 0 1,-1 2 0,-1 1-1,1 1 1,0 1-1,-1 1 1,0 2 0,1 0-1,-1 2 1,0 0-1,-15 5 44,29-6-112,0 2-1,0-1 1,0 1-1,0 1 1,0 0-1,1 1 1,-1 0-1,1 1 1,1 0-1,-1 1 1,1 0-1,0 0 1,0 1-1,0 1 113,-47 57-1417</inkml:trace>
  <inkml:trace contextRef="#ctx0" brushRef="#br1" timeOffset="-97607.872">1945 13776 19740,'-27'-92'339,"3"-1"-1,5-1 1,3-1 0,5-1-1,4 0 1,4 0-1,4 0 1,6-10-339,16-240 965,65-312-965,-53 463 174,134-650 314,-119 674-404,8 1 0,7 4 0,72-130-84,-8 18 45,9-61-45,-81 187 0,5 2 0,77-130 0,2 58 9,39-36-9,-57 86 130,-24 40 131,5 5 0,6 4 0,48-35-261,-15 11 167,-61 59 33,5 4 0,57-42-200,-54 63 118,3 3 0,3 5 0,2 4 0,2 4 0,34-8-118,235-105 463,51-41 59,-54 37-32,-283 130-354,1 4 0,1 4 0,19 0-136,-43 18-44,-56 12-385</inkml:trace>
  <inkml:trace contextRef="#ctx0" brushRef="#br1" timeOffset="-97130.009">6458 5939 19940,'-2'0'195,"-34"-5"3573,36 5-3703,0 0 0,1 0-1,-1 0 1,1 0 0,-1 0-1,0 0 1,1-1 0,-1 1 0,1 0-1,-1 0 1,0-1 0,1 1-1,-1 0 1,0 0 0,0-1 0,1 1-1,-1 0 1,0-1 0,1 1-1,-1 0 1,0-1 0,0 1 0,0 0-1,0-1 1,1 1 0,-1-1-1,0 1 1,0-1 0,0 1 0,0 0-1,0-1 1,0 1 0,0-1-1,0 1 1,0 0 0,0-1 0,0 1-1,0-1 1,0 1 0,0-1-1,-1 1 1,1 0 0,0-1-1,0 1 1,0 0 0,-1-1 0,1 1-1,0 0 1,0-1 0,-1 1-1,1 0 1,0-1 0,-1 1 0,1 0-1,0 0 1,-1-1 0,1 1-1,0 0 1,-1 0 0,1 0 0,-1-1-1,1 1-64,157-36 1406,-128 30-1309,116-5 167,-143 13-254,-1-1 1,1 1-1,0-1 0,-1 1 0,1-1 0,-1 1 0,0 0 0,1 0 0,-1 0 1,0 0-1,0 0 0,0 0 0,0 0 0,-1 0 0,1 0 0,-1 0 0,1 0 1,-1 0-1,0 1 0,1-1 0,-1 0 0,0 0 0,0 0 0,-1 1 0,1-1 1,0 0-1,-1 0 0,0 0 0,1 0 0,-1 1 0,0-1 0,0 0 0,0 0 1,0-1-1,0 1 0,-1 0-10,0 7 27,-21 63 63,-3-2 0,-3-1-1,-2-1 1,-4-1 0,-31 42-90,59-98-986,4-10-1633</inkml:trace>
  <inkml:trace contextRef="#ctx0" brushRef="#br1" timeOffset="-95977.748">1947 8025 22125,'1'-20'375,"0"1"0,2 0-1,0 1 1,1-1 0,1 0 0,0 1 0,2 0 0,0 0 0,1 1 0,1 0 0,0 0-1,1 1 1,1 1 0,1-1 0,0 2 0,1-1 0,0 2 0,3-1-375,-15 12 10,0 0 1,0 0 0,0 0-1,0 1 1,1-1 0,-1 1-1,1-1 1,-1 1-1,1-1 1,0 1 0,-1 0-1,1 0 1,0 0-1,0 0 1,0 0 0,0 0-1,0 0 1,0 0 0,0 1-1,0-1 1,0 1-1,0 0 1,0 0 0,1-1-1,-1 1 1,0 1-1,0-1 1,0 0 0,0 0-1,0 1 1,0-1 0,0 1-1,0 0 1,0 0-1,0 0 1,0-1 0,0 2-1,0-1 1,0 0 0,-1 0-1,1 1 1,0-1-1,-1 1 1,0-1 0,1 1-1,-1-1 1,0 1-1,1 0 1,-1 0 0,0 0-1,0 0-10,2 14 28,-1 1 1,0-1-1,-1 1 0,0-1 0,-2 1 1,0-1-1,-1 1 0,-1 5-28,0 0 8,-49 358 421,61-309-59,-8-69-365,0-1 0,0 1 1,0 0-1,0-1 1,0 1-1,1-1 0,-1 0 1,1 1-1,-1-1 1,1 0-1,-1 0 1,1 0-1,0 0 0,-1 0 1,1 0-1,0 0 1,0-1-1,0 1 0,-1 0 1,1-1-1,0 0 1,0 1-1,0-1 0,0 0 1,0 0-1,0 0 1,0 0-1,0-1 0,0 1 1,0 0-1,0-1 1,-1 1-1,1-1 1,0 0-6,116-60 80,-89 42-71,22-13-101,0-3-1,-3-1 1,-1-3-1,12-15 93,-24 12-848</inkml:trace>
  <inkml:trace contextRef="#ctx0" brushRef="#br1" timeOffset="-92449.14">2329 6858 16275,'-7'-49'11392,"7"48"-10444,0 1-265,0 0-260,0 0-160,1 15 216,7 27 822,-3-74-1278,-3 25 10,14 10 0,-10 12-25,6 19-9,-8-15-18,13 75 49,2-27-68,-19-66 30,0-1 15,0 0 10,0 0 11,0 0-5,0 0-16,0 0-18,0 0 4,0 0 13,0 0-1,1 0-4,0 0-1,0 0 1,-1 1-1,1-1 1,0 0-1,-1 0 1,1 0-1,0 1 1,0-1 0,-1 0-1,1 1 1,0-1-1,-1 0 1,1 1-1,-1-1 1,1 1-1,-1-1 1,1 1-1,0-1 1,-1 1 0,0 0-1,1-1 1,-1 1-1,1 0 1,-1-1-1,0 1 1,0 0-1,1-1 1,-1 1-1,0 0 1,0 0-1,0-1 1,0 1 0,0 0-1,1 0 1,-2-1-1,1 1 1,0 0-1,0 0 1,0-1-1,0 1 1,0 0-1,-1-1 1,1 1-1,0 0 0,-1 8 3,1 35-81,-7 21 48,7-64 29,0-1 0,-1 1 0,1 0 0,0 0 1,0 0-1,-1 0 0,1 0 0,0 0 0,0-1 0,0 1 0,0 0 1,0 0-1,0 0 0,0 0 0,1 0 0,-1 0 0,0 0 0,0-1 1,1 1-1,-1 0 0,1 0 0,-1 0 0,0-1 0,1 1 0,-1 0 1,1 0-1,0-1 0,-1 1 0,1 0 0,0-1 0,-1 1 0,1-1 1,0 1-1,0-1 0,-1 1 0,1-1 0,0 0 0,0 1 1,0-1-1,0 0 0,-1 1 0,1-1 0,0 0 0,0 0 0,0 0 1,0 0-1,0 0 0,0 0 0,0 0 0,0 0 1,10-13-12,-1 1 2,0 1 0,0 0-1,1 1 1,0 0 0,1 1-1,0 0 1,13-7 10,-14 11-30,0 0 0,0 1 0,0 0 0,0 1 0,1 0 0,-1 1 0,1 0-1,-1 1 1,6 0 30,-15 1 0,0 1-1,0-1 1,0 0 0,0 1-1,0-1 1,0 1-1,0 0 1,-1-1-1,1 1 1,0 0-1,0 0 1,-1 0-1,1 0 1,-1 1 0,1-1-1,-1 0 1,1 1-1,-1-1 1,0 1-1,0-1 1,1 1-1,-1 0 1,-1 0 0,1-1-1,0 1 1,0 0-1,-1 0 1,1 0-1,0 0 1,-1 0-1,0-1 1,0 1-1,1 0 1,-1 0 0,0 0-1,-1 0 1,1 0-1,0 0 1,0 0-1,-1 0 1,0 0-1,1 0 1,-1 0-1,0 0 1,0-1 0,1 1-1,-2 0 1,1-1-1,0 1 1,-1 1 0,-2 3 1,1 1 1,-1-1 0,0 0 0,-1 0 0,1-1-1,-1 1 1,-1-1 0,1 0 0,-1 0-1,1-1 1,-1 0 0,0 0 0,-1 0 0,1-1-1,-1 1 1,0-2 0,0 1 0,0-1-1,0 0 1,0 0 0,0-1-2,-65 0 36,72-1-97,0 0-110,0 0-238,0-6-1767,2-20 111</inkml:trace>
  <inkml:trace contextRef="#ctx0" brushRef="#br1" timeOffset="-90907.78">2380 6744 21685,'-17'9'1232,"5"-2"744,12-7-399,0 0-265,0 0-408,0 0-448,17-15-88,15-4-176,9-3-56,5-3-40,0-1-64,0 2-24,-1 4-128,-7 2-752,-2 1-512</inkml:trace>
  <inkml:trace contextRef="#ctx0" brushRef="#br1" timeOffset="-90628.381">2912 6983 21237,'0'17'1704,"0"-2"1241,0-8-1753,0-7-256,0 0-520,0 0-384,0-1-816,8-38-552</inkml:trace>
  <inkml:trace contextRef="#ctx0" brushRef="#br1" timeOffset="-90164.363">2679 6378 11418,'-41'3'1720,"1"2"0,0 1 0,1 3-1,0 1 1,-25 10-1720,52-16 170,0 1 0,1 1-1,0-1 1,0 2 0,0 0 0,1 0 0,0 1 0,0 0-1,1 1 1,0 0 0,1 0 0,0 1 0,0 0 0,1 0-1,0 1 1,1 0 0,0 0 0,1 1 0,-4 11-170,-1 14 176,2 1 0,2 0 0,1 0 1,3 0-1,0 1 0,3-1 0,2 15-176,-2-31 11,1 1 1,1-1-1,1 0 0,0 0 0,2 0 1,1-1-1,1 0 0,0 0 0,2-1 1,0 0-1,1-1 0,1 0 0,1 0 1,10 10-12,-1-7-1,1 0 0,1-1 0,0-1 0,2-1 0,0-2 0,1 0 0,1-2 0,26 10 1,-46-21 6,1-1 1,-1 1 0,1-2-1,0 1 1,0-1 0,-1-1-1,1 1 1,0-2 0,1 1-1,-1-1 1,0-1 0,0 1-1,0-2 1,0 1 0,0-1-1,-1 0 1,1-1 0,0 0-1,-1-1 1,0 1 0,0-2-1,0 1 1,0-1 0,0 0-7,18-18 227,0-2 0,-1 0 0,-2-1 1,-1-1-1,-1-1 0,-1-2 0,-1 0-227,-11 17 101,22-29 123,-2-1 1,-2-1 0,-2-2 0,-2 0-1,-2-2 1,-2 0 0,-2-1-1,-3-1 1,-1 0 0,-3-1 0,-2 0-1,-2 0 1,-3 0 0,-3-47-225,-1 83 8,0 0 0,-1-1 0,-1 1 0,0 0 0,-1 1 0,0-1 1,-2 1-1,1 0 0,-2 0 0,0 1 0,0 0 0,-1 1 0,-1 0 1,0 0-1,-1 1 0,0 0 0,-1 1 0,0 0 0,0 1 0,-1 0 0,0 1 1,-1 0-1,1 1 0,-2 1 0,1 0 0,-1 1 0,1 1 0,-1 0 1,-1 1-1,-5 0-8,12 3-31,-1 1 1,1 0-1,-1 1 1,1 0-1,-1 0 1,1 1 0,0 0-1,0 1 1,0 0-1,1 0 1,-1 1-1,1 0 1,0 1-1,1 0 1,-1 0 0,1 0-1,0 1 31,-104 131-1403,108-133 1337,-57 83-1217</inkml:trace>
  <inkml:trace contextRef="#ctx0" brushRef="#br1" timeOffset="-84624.214">13328 14624 18540,'-4'3'7752,"-2"1"-4678,-20 14-3745,6-14 723,-35-7 246,-118 15-58,-221-23-287,298 9 73,0 5 0,0 4 0,-28 7-26,-34 3 18,-733 36-58,670-41 41,-525 35 9,-3 34-10,318-26 45,-34-17-45,-103-19-2,-490-49 2,858 15-28,-20-4-40,-1 10 0,-97 13 68,-359 80-38,387-40-12,-254 3 50,426-42 7,0 5 0,-44 12-7,69-5 26,-1-4-1,0-4 0,0-5 1,0-3-1,-1-5-25,-16-10-224,118 8-2618,15-17-652</inkml:trace>
  <inkml:trace contextRef="#ctx0" brushRef="#br1" timeOffset="-84064.638">3275 15472 18916,'-1'23'3801,"1"-21"-2500,0-2-295,2-4-34,5-13-648,-1 0 0,0 0-1,-2-1 1,0 1 0,-1-1-1,-1 0 1,0 0 0,-2 0-1,0 0 1,-1 0 0,-1 0-1,0 0 1,-4-12-324,4 14 86,-3-33 38,-2 0 0,-3 0-1,-2 0 1,-1 1 0,-10-17-124,17 49 11,-1 0-1,-1 1 1,0-1 0,-1 2 0,-1-1-1,0 1 1,-1 1 0,-1 0 0,0 0 0,0 1-1,-2 1 1,1 0 0,-1 1 0,-1 0-1,0 1 1,0 1 0,-2 0-11,-6 0 48,27 23-36,4-9-12,0 0 0,0 0 0,1-1 0,0 0 0,0-1 0,1 0 0,-1 0 0,1-1 0,8 2 0,3 1 1,24 10-87,0-3 1,1-1-1,1-3 0,0-2 0,0-2 0,0-1 0,1-3 1,33-4 85,-39-4-725</inkml:trace>
  <inkml:trace contextRef="#ctx0" brushRef="#br1" timeOffset="-80425.811">7291 14459 12571,'-7'22'4123,"-14"60"7040,21-81-11130,1-1 1,-1 1 0,1-1 0,-1 1 0,1-1 0,-1 1 0,1-1-1,-1 1 1,1-1 0,-1 0 0,1 1 0,0-1 0,-1 0 0,1 0-1,-1 1 1,1-1 0,0 0 0,-1 0 0,1 0 0,0 0 0,-1 0-1,1 0 1,0 0 0,-1 0 0,1 0 0,0 0 0,-1 0-1,1 0 1,0-1 0,-1 1 0,1 0 0,0 0 0,-1-1 0,1 1-1,-1 0 1,1-1 0,0 1 0,-1-1 0,1 1 0,-1-1 0,0 1-1,1-1 1,-1 1 0,1-1 0,-1 1 0,0-1 0,1 1 0,-1-1-1,0 0 1,1 1 0,-1-1 0,0 0 0,0 1 0,0-1 0,0 0-1,0 1 1,0-1 0,0 0 0,0 1 0,0-1 0,0 0-1,0 1 1,0-1 0,0 0 0,-1 0-34,66-204 808,30-141-638,-81 319-160,-13 25-12,9 20 14,-1 146 16,-9-163-28,0 52 8,2 0 0,3 0 1,1-1-1,3 1 0,14 41-8,-23-92-25,0 0 1,1 0-1,-1 0 1,1 0-1,-1 0 1,1 0-1,0 0 1,0 0-1,0 0 1,0-1-1,0 1 1,0 0-1,0-1 1,0 1-1,1-1 1,-1 1-1,1-1 0,-1 0 1,1 1-1,0-1 1,-1 0-1,1 0 1,0 0-1,0 0 1,0 0-1,0-1 1,0 1-1,1 0 25,6-8-799</inkml:trace>
  <inkml:trace contextRef="#ctx0" brushRef="#br1" timeOffset="-79615.335">8051 13441 19532,'36'-160'7416,"-42"148"-5546,-9 29-1195,6 5-596,1 1-1,1-1 1,1 1 0,0 0-1,2 1 1,1-1 0,0 23-79,-2 7 118,2-1 0,2 1 0,3 0 0,1 0 1,8 26-119,-12-76 4,1 1 0,0-1 0,0 0 0,0 1 0,1-1 0,-1 0 0,1 1 0,0-1 0,0 0 0,0 1 0,0-1 0,0 0 0,1 0 0,0 0 0,-1 0 0,1 0 0,0-1 0,0 1 0,1 0 0,-1-1 0,0 0 0,1 1 0,0-1 0,-1 0 0,1 0 0,0 0 0,0-1 0,0 1 0,0-1 0,0 0 0,1 0 0,-1 0 0,0 0 0,1 0 0,-1-1 0,0 1 0,1-1 0,-1 0 0,1 0 0,0-1-4,5-2 34,0 0 1,0-2 0,-1 1 0,0-1 0,0 0 0,0 0-1,-1-1 1,1 0 0,-2-1 0,1 1 0,-1-1 0,0-1 0,5-6-35,-8 10 26,0 0 0,0 0 0,-1 0 0,1-1 1,-1 1-1,0 0 0,0-1 0,-1 1 0,1-1 1,-1 0-1,0 0 0,0 1 0,-1-1 0,1 0 0,-1 0 1,0 0-1,-1 0 0,1 0 0,-1 0 0,0 1 1,0-1-1,0 0 0,-1 1 0,1-1 0,-1 1 1,-1-1-1,0-2-26,0 5-3,0-1 0,0 0 0,0 1 0,0-1 0,0 1 0,0 0-1,-1 0 1,1 1 0,0-1 0,-1 1 0,0-1 0,1 1 0,-1 0 0,0 0 0,0 1 0,0-1 0,1 1 0,-1 0 0,0 0 0,0 0 0,0 1 0,0-1 0,1 1 0,-1 0 0,0 0-1,0 0 1,1 0 0,-1 1 0,1 0 0,-1-1 0,1 1 0,0 0 0,0 1 0,0-1 0,0 1 0,0-1 0,0 1 0,1 0 0,-1 0 0,1 0 0,0 0 0,0 0 0,0 1 0,0-1-1,0 1 4,5 19-1110,6-18 737</inkml:trace>
  <inkml:trace contextRef="#ctx0" brushRef="#br1" timeOffset="-79332.597">8600 13583 23941,'-8'17'1817,"-1"0"1879,1-1-2599,3-5-457,1-2-200,4-9-288,0 0-96,17-21-176,-9 0-152,-1-6-672,-5-4 1240</inkml:trace>
  <inkml:trace contextRef="#ctx0" brushRef="#br1" timeOffset="-78862.667">7997 12940 16227,'-50'36'5722,"-11"35"-2887,39-39-2644,1 0 0,2 2-1,1 0 1,2 1 0,1 1 0,2 0 0,1 1 0,2 0-1,2 1 1,1 0 0,1 14-191,9-21 31,1 1 1,1-1-1,2 1 0,1-2 1,2 1-1,1-1 0,1-1 0,1 0 1,2-1-1,1 0 0,1-1 1,1-1-1,2-1 0,0 0 1,2-2-1,0 0 0,2-1-31,-15-13-49,0-1-1,0 0 0,1 0 1,0-1-1,1 0 0,0-1 1,0 0-1,0 0 0,0-1 1,1-1-1,0 0 0,0-1 1,0 0-1,0 0 0,1-2 1,-1 1-1,0-2 0,1 0 1,-1 0-1,1-1 0,10-2 50,-4-2 61,0-1 0,0-1 0,-1-1 0,0 0 0,0-2 0,-1 0 0,0 0 0,-1-2-1,0 0 1,-1-1 0,0 0 0,-1-2 0,0 1 0,-2-2 0,1 0 0,-2 0 0,0-1 0,-1 0 0,1-6-61,17-36 329,-2-1 0,-3-2 1,-3 0-1,-2-1 1,0-18-330,-2 5 313,-2 0 0,-4-1 0,-1-20-313,-8 69 47,-1 1-1,-1 0 1,-1 0 0,-1 0 0,-2 0 0,-1 1 0,0-1 0,-2 2 0,-2-1 0,0 1 0,-1 0-47,4 13 0,0 0 1,-1 1-1,-1 0 0,1 1 1,-2 0-1,1 0 0,-1 1 1,-1 0-1,0 1 1,0 0-1,-1 1 0,0 0 1,0 0-1,0 2 0,-1-1 1,0 2-1,0 0 0,0 0 1,0 1-1,-1 1 1,1 0-1,-1 1 0,0 0 1,1 1-1,-1 1 0,0 0 1,1 1-1,-1 0 0,1 1 1,0 1-1,-1 0 1,2 1-1,-11 5 0,1 0-69,1 2 0,1 1 0,0 0 0,1 2 0,0 0 0,1 1 1,1 1-1,0 0 0,2 1 0,0 1 0,0 1 0,0 4 69,-39 65-995</inkml:trace>
  <inkml:trace contextRef="#ctx0" brushRef="#br0" timeOffset="-11248.265">10074 3182 10658,'-42'-39'8883,"-29"-9"-5958,-14-12-2042,33 18-259,-2 2 1,-2 2-1,-1 3 1,-29-11-625,49 25 43,-1 3-1,0 0 1,-2 3 0,0 1-1,0 2 1,-1 2 0,-1 2-1,-11 0-42,-18 6 45,0 4-1,1 2 0,-1 4 1,1 2-1,1 4 1,0 3-1,-9 6-44,-613 157 31,555-149 43,54-15-37,1 4 1,2 3-1,0 4 1,-56 28-38,104-40 14,-20 7 2,0 2 1,1 3-1,2 2 1,1 1-1,2 3 1,0 2-1,3 1 1,1 3-1,-25 30-16,-140 266 51,157-237-70,3 2 0,5 2 0,4 2 0,-21 105 19,37-116 6,4 1 0,4 0 0,4 1 0,5 1 0,3-1 0,5 0 0,4 1 0,11 43-6,92 587 12,-79-410-29,-13-98 13,10-1 0,39 138 4,-55-292 2,2-1 0,4-1 0,2 0 0,2-2 0,3-1 0,3 0 0,2-3 0,26 34-2,15-7 5,4-4-1,3-3 1,12 4-5,-23-19 3,-27-23-4,1-1 1,1-3-1,2-1 0,2-2 0,16 6 1,-3-9-6,2-2 0,1-4-1,0-1 1,2-4 0,-1-3-1,2-2 1,0-3 0,63-1 6,4-9 9,-1-5 0,0-6 1,0-6-1,-1-6-9,56-13-2,-2-7 1,-2-9 0,80-40 1,-221 75-6,0-2-1,-1-1 1,-1-3 0,-1-1 0,-2-1-1,0-3 1,-2-1 0,-2-1 0,26-32 6,4-7 6,20-19 5,-4-4 0,-5-2 0,-3-5 0,37-74-11,-39 24 9,-8-3 0,-6-3-1,-8-2 1,5-53-9,-16 81 18,-6-2 0,-6-1 0,-5-1 0,-7-1 1,-6 0-1,-5 0 0,-11-58-18,-33-74 108,-44-130-108,32 159 164,11 39 293,-53-144-457,75 282 28,-2 1-1,-3 2 0,-2 0 0,-3 2 1,-3 2-1,-2 1 0,-24-26-27,2 17-200,-3 2 1,-2 3-1,-3 4 0,-2 2 1,-2 3-1,-3 3 0,-1 4 1,-2 3-1,-2 3 1,-47-13 199,-29-4-1469</inkml:trace>
  <inkml:trace contextRef="#ctx0" brushRef="#br0" timeOffset="-8317.209">7797 4824 18620,'-3'6'1960,"-2"0"689,13-2-1609,8 1-144,12-4-127,8-1-89,6-9-320,-4-4-88,2-6-152,4-5-56,-1-6 8,3 0-224,-2-2-944</inkml:trace>
  <inkml:trace contextRef="#ctx0" brushRef="#br0" timeOffset="-6365.662">6509 1952 26318,'19'-5'928,"9"-5"0,8-2-264,11-4-144,4 1-248,1 1-216,3 6-24,-1 2-184,1 1-272,-6 5-616,-9 0-536,-19 2-1449</inkml:trace>
  <inkml:trace contextRef="#ctx0" brushRef="#br0" timeOffset="-6162.76">6647 2132 24301,'7'13'1016,"10"-7"577,9-10-249,19-20-448,13-3-296,21-7-440,0 4-112,1 8-504,-1 3-800</inkml:trace>
  <inkml:trace contextRef="#ctx0" brushRef="#br0" timeOffset="-5012.439">2162 2135 21893,'9'-14'357,"0"0"0,0 1 0,1 0 0,1 0 1,0 1-1,0 1 0,1 0 0,1 0 1,0 1-1,1 1 0,-1 0 0,2 1 0,6-3-357,-3 3 125,1 0 0,-1 1-1,1 1 1,0 0-1,0 2 1,1 0-1,-1 1 1,1 1 0,0 1-1,0 1 1,-1 0-1,8 3-124,-26-3 3,1 0 0,0 0 0,0 1-1,0-1 1,-1 1 0,1 0 0,0 0-1,-1-1 1,1 1 0,0 0 0,-1 0-1,1 0 1,-1 1 0,0-1 0,1 0-1,-1 0 1,0 1 0,0-1 0,0 1-1,0-1 1,0 1 0,0 0 0,0-1-1,0 1 1,-1 0 0,1-1 0,-1 1-1,1 0 1,-1 0 0,0 0 0,1-1-1,-1 1 1,0 0 0,0 0-1,-1 0 1,1 0 0,0 0 0,-1 0-3,-28 67 37,-256 277 700,244-252-77,40-91-650,1 0-1,0 0 1,0 0 0,0 1 0,1-1 0,-1 0 0,1 0-1,0 0 1,0 0 0,0 0 0,0 0 0,0 0 0,1 0-1,-1 0 1,1 0 0,0-1 0,0 1 0,0-1-1,0 1 1,0-1 0,0 0 0,1 0 0,-1 0 0,1 0-1,0 0 1,-1 0 0,1-1 0,0 1 0,0-1 0,0 0-1,1 0-9,17 6-7,1-1-1,0-1 0,0-2 0,0 0 0,1-1 0,-1-1 0,1-1 1,-1-1-1,9-2 8,68-8-254</inkml:trace>
  <inkml:trace contextRef="#ctx0" brushRef="#br0" timeOffset="-4195.592">7602 1461 28030,'10'-6'107,"1"1"-1,1 1 1,-1-1 0,1 2-1,-1 0 1,1 0 0,0 1 0,0 0-1,0 1 1,0 0 0,0 1-1,0 1 1,4 0-107,-13 1 3,-1 0 1,1 0-1,-1 1 1,1-1-1,-1 0 1,0 1-1,0 0 1,0-1-1,0 1 1,-1 0-1,1 0 0,-1 0 1,1 0-1,-1 0 1,0 0-1,0 1 1,-1-1-1,1 0 1,-1 0-1,1 1 1,-1-1-1,0 0 1,0 1-1,-1-1 0,1 0 1,-1 1-1,1-1 1,-1 0-1,0 0 1,0 0-1,-1 0 1,1 0-1,-1 0 1,1 0-1,-1 0 1,0 0-1,0 0-3,-14 28 27,-1 0-1,-1-1 1,-2 0-1,0-2 1,-2 0-1,-2-2 1,-10 10-27,-59 70 337,53-34-15,39-70-318,1-1-1,-1 1 1,0-1-1,1 1 1,0 0-1,-1-1 1,1 1-1,0 0 1,0-1 0,0 1-1,0 0 1,0-1-1,0 1 1,1-1-1,-1 1 1,0 0 0,1-1-1,0 1 1,-1-1-1,1 1 1,0-1-1,-1 1 1,1-1 0,0 1-1,0-1 1,0 0-1,0 0 1,1 0-1,-1 1 1,0-1 0,0 0-1,1 0 1,-1 0-1,1-1 1,-1 1-1,1 0 1,-1-1 0,1 1-1,-1 0 1,1-1-1,-1 0 1,1 1-1,0-1 1,-1 0 0,3 0-4,13 1-1,1-1 1,0 0 0,0-1 0,0-2 0,0 1 0,-1-2-1,0 0 1,15-6 0,-10 3-9,71-20-142,-3-2-248</inkml:trace>
  <inkml:trace contextRef="#ctx0" brushRef="#br0" timeOffset="4620.541">3064 2049 23725,'-3'-17'1336,"3"17"513,0 0-681,1 0-376,10 30-432,2 10-248,6 17-88,1 1 40,1 4-160,-1-1-184,0-9-736,-1-6-720</inkml:trace>
  <inkml:trace contextRef="#ctx0" brushRef="#br0" timeOffset="4807.096">2980 2289 23077,'2'0'1384,"29"-8"569,6-1-673,8-3-384,15 3-488,5 0-152,-1-7-336,-2-4-360</inkml:trace>
  <inkml:trace contextRef="#ctx0" brushRef="#br0" timeOffset="5557.576">8219 1750 28174,'15'58'272,"-2"-6"-120,5-15-128,3-4-200,1-16-736,-1-5-672</inkml:trace>
  <inkml:trace contextRef="#ctx0" brushRef="#br0" timeOffset="5715.719">8091 1790 15251,'5'12'3937,"2"0"352,9-5-2809,8-1-287,10-6-137,11-3-344,15-6-352,5 0-152,3 2-984</inkml:trace>
  <inkml:trace contextRef="#ctx0" brushRef="#br0" timeOffset="8628.098">3474 10824 14171,'-15'13'3561,"1"0"688,6-1-2785,1-1-280,7-11-296,0 0-127,0 0-201,1 0 0,32-15-192,0-10-40,13-17-80,13-7-56,23-18-112,4-3-24,8-7-328,-9 4-320,-24 13 2376</inkml:trace>
  <inkml:trace contextRef="#ctx0" brushRef="#br0" timeOffset="9779.789">3653 2466 22837,'1'-2'1412,"55"-79"2400,222-349-2272,-255 396-1508,-2-2-1,-2-1 1,-1 0 0,9-30-32,-25 91 98,-15 109-355,5 0 0,5 1 1,12 76 256,-3-143-3282</inkml:trace>
  <inkml:trace contextRef="#ctx0" brushRef="#br1" timeOffset="20804.837">13432 13908 20220,'143'57'6688,"-79"-26"-6218,-1 3-1,-2 2 1,-2 3 0,15 15-470,10-11 1190,-82-42-1169,1-1 1,-1 1 0,0-1-1,0 1 1,1-1 0,-1 0-1,0 0 1,1 0-1,-1-1 1,0 1 0,1 0-1,-1-1 1,0 1 0,0-1-1,1 0 1,-1 0-1,0 0 1,0 0 0,0 0-1,0 0 1,0-1 0,0 1-1,-1-1 1,1 1-1,0-1 1,-1 0 0,1 0-1,-1 1 1,1-1 0,-1 0-1,0 0 1,0 0-1,0-1 1,0 1 0,0 0-1,-1 0 1,1 0 0,0-3-22,2-18 95,0-1 1,-1 1 0,-2-1 0,0 1 0,-2-1 0,0 1-1,-4-11-95,3 3 48,-9-56 5,-4 1-1,-3 0 0,-4 1 1,-18-39-53,1-3-771,41 108 1086</inkml:trace>
  <inkml:trace contextRef="#ctx0" brushRef="#br0" timeOffset="24385.997">5188 3801 23029,'-20'13'1344,"4"2"1753,9 3-2881,7-2-112,10-7-744,11-8 2744</inkml:trace>
  <inkml:trace contextRef="#ctx0" brushRef="#br0" timeOffset="25569.689">4642 1910 24045,'0'-9'1192,"0"9"921,0 0-785,0 0-544,4 6-288,1 17-304,4 3-56,-3 7-64,4 4-24,-1 0-23,-2-1-9,4-6-8,-4-5 8,-1-7-177,0-5-231,-4-7-712,-2-6-576,0 0-769</inkml:trace>
  <inkml:trace contextRef="#ctx0" brushRef="#br0" timeOffset="25740.761">4474 2004 21373,'6'3'1336,"4"1"680,1-1-463,9 0-217,7-1-496,12-7-400,5-2-120,4-8-200,0 0-240,-4 0-800,4 0-584</inkml:trace>
  <inkml:trace contextRef="#ctx0" brushRef="#br0" timeOffset="26053.345">5042 1598 29734,'21'-6'269,"134"-23"403,-152 29-671,0 1 1,1-1-1,-1 0 1,0 1-1,0 0 1,0 0-1,0 0 1,0 0-1,-1 0 1,1 0 0,0 1-1,0 0 1,-1-1-1,1 1 1,-1 0-1,1 0 1,-1 0-1,0 1 1,0-1 0,0 0-1,0 1 1,0 0-1,-1-1 1,1 1-1,-1 0 1,0 0-1,0-1 1,0 1-1,0 0 1,0 0 0,0 1-1,-1-1 1,1 1-2,-3 108 43,-94 243 384,93-252-218,4-101-205,-1 1-1,1-1 1,-1 1 0,1 0 0,0-1 0,0 1-1,0-1 1,0 1 0,0-1 0,1 0-1,-1 0 1,1 1 0,-1-1 0,1 0 0,0 0-1,0 0 1,0-1 0,0 1 0,0 0 0,0-1-1,1 0 1,-1 1 0,0-1 0,1 0 0,-1 0-1,1 0 1,0 0 0,-1-1 0,1 1 0,-1-1-1,1 1 1,0-1 0,-1 0 0,1 0 0,0 0-1,1-1-3,7-2-16,-1 0-1,1-1 0,-1 0 0,0 0 0,-1-1 0,1-1 1,-1 0-1,0 0 0,0 0 0,-1-1 0,0-1 1,0 1-1,0-2 17,40-38 316</inkml:trace>
  <inkml:trace contextRef="#ctx0" brushRef="#br0" timeOffset="27941.498">12018 10688 19068,'-9'2'2073,"3"1"431,4 3-1040,5 3-255,8 3 31,10-4-456,7 1-176,20-4-72,11-4-192,18-5-160,7-7-24,-6 0-56,-5-6-184,-12-2-744</inkml:trace>
  <inkml:trace contextRef="#ctx0" brushRef="#br0" timeOffset="29746.184">15112 10333 15531,'-28'42'5738,"18"33"-1348,11-73-4317,0 0 0,1 0 0,-1 0 0,1-1 0,0 1 0,0 0 0,-1-1 0,1 0 0,0 1 0,0-1 0,1 0 1,-1 0-1,0 0 0,0 0 0,0 0 0,1 0 0,-1-1 0,0 1 0,1-1 0,-1 0 0,1 1 0,-1-1 0,0 0 0,1-1 0,-1 1 0,1 0 0,-1-1 0,0 1 0,1-1 1,-1 0-1,0 0 0,0 1 0,0-2 0,1 1 0,-1 0 0,0 0 0,0-1 0,-1 1 0,1-1 0,0 1 0,1-2-73,25-18 129,-1 0 0,0-2-1,-2-1 1,-1-1 0,10-13-129,17-17-49,-4 8-402,1 4-637</inkml:trace>
  <inkml:trace contextRef="#ctx0" brushRef="#br0" timeOffset="30600.103">2101 9112 23381,'0'0'880,"0"0"160,0-2-159,0 1-41,0-2-216,18-46-112,2 31-8,6-7-136,7-7-48,16-8-160,9-3-72,14-2-16,1-4-56,-5 3-752,-12-3 360</inkml:trace>
  <inkml:trace contextRef="#ctx0" brushRef="#br0" timeOffset="31905.68">8689 2022 22357,'0'0'977,"1"-3"161,74-129 2501,-37 72-3001,31-49 68,-4-2-1,8-33-705,-53 92 44,-17 61-47,-26 147 65,16-126-272,1 1-1,2-1 1,1 1 0,1 1-1,2-1 1,2 14 210,6-14-1427</inkml:trace>
  <inkml:trace contextRef="#ctx0" brushRef="#br0" timeOffset="32171.544">9338 1474 28302,'11'26'336,"-2"8"-240,2 6 16,-4 5-88,-1-4 16,-1-2-136,-1-5-144,-2-10-320,-2-3-496</inkml:trace>
  <inkml:trace contextRef="#ctx0" brushRef="#br0" timeOffset="32433.119">9293 1610 29598,'25'-12'232,"6"-2"-112,10-5-200,6-2-208,11-7-936,2-5 1720</inkml:trace>
  <inkml:trace contextRef="#ctx0" brushRef="#br0" timeOffset="32694.658">9811 1202 30318,'102'24'483,"-98"-22"-481,-1-1 1,0 1-1,0 0 0,0 0 1,0 0-1,0 0 0,-1 0 1,1 1-1,0-1 0,-1 1 1,0 0-1,0 0 1,0 0-1,0 0 0,0 0 1,0 0-1,-1 0 0,1 0 1,-1 1-1,0-1 0,0 1 1,-1-1-1,1 1 0,-1-1 1,1 1-1,-1-1 0,0 1 1,-1 1-3,-3 18 12,-1 0 1,-1-1-1,-1 1 1,-1-1-1,-1-1 1,-1 0-1,-1 0 1,-1-1-1,-11 14-12,-26 53 82,50-88-81,1 1 0,-1-1-1,0 1 1,0-1-1,1 1 1,-1-1 0,0 1-1,1 0 1,-1 0 0,0 0-1,1 0 1,-1 0-1,0 0 1,1 0 0,-1 0-1,0 0 1,1 1 0,-1-1-1,0 0 1,0 1-1,1-1 1,-1 1 0,0 0-1,0-1 1,0 1 0,0 0-1,0 0 1,1 0-1,-2-1 1,1 1 0,0 0-1,0 0 1,0 1 0,0-1-1,-1 0 1,1 0-1,0 0 1,-1 0 0,1 1-1,-1-1 1,1 0 0,-1 1-1,0-1 1,0 0 0,1 0-1,-1 1 1,0-1-1,0 1 1,0-1 0,-1 0-1,1 1 1,0-1 0,0 0-1,-1 0 1,1 1-1,-1-1 1,1 0 0,-1 0-1,1 1 1,-1-1 0,0 0-1,1 0 1,-1 0-1,0 0 1,0 0 0,0 0-1,0 0 1,0 0-1,131-71-359,-80 36 781</inkml:trace>
  <inkml:trace contextRef="#ctx0" brushRef="#br0" timeOffset="45590.758">14003 12705 10330,'-234'3'6607,"141"3"-4918,0 4 0,-61 16-1689,107-13 172,1 3-1,0 1 1,2 2 0,0 3-1,1 1 1,1 2 0,1 1-1,2 3 1,0 1 0,2 2-1,2 2 1,1 1 0,2 1-1,-2 5-171,1 2 8,3 1 0,1 1 0,2 2 0,2 1 0,2 1-1,2 0 1,3 2 0,2 0 0,2 1 0,2 1 0,-2 33-8,-3 38 9,6 1 0,5 0-1,5 0 1,6 0 0,5 0 0,6-1 0,5 0 0,24 73-9,-26-134 2,2-1 0,3-1 0,2-1 0,4-1 1,1-1-1,3-2 0,3-2 0,2-1 1,25 24-3,-29-34-7,1-3 1,3-1 0,1-2-1,2-1 1,1-3 0,2-1 0,10 3 6,-22-20 7,0-2 0,1-1 0,0-1 0,1-2 1,0-2-1,0-1 0,1-2 0,0-1 0,0-2 1,0-1-1,-1-2 0,1-2 0,0-1 0,-1-2 1,0-1-1,-1-2 0,0-1 0,0-1 0,-1-2 1,21-13-8,8-9 35,-2-3 1,-1-2-1,-2-3 1,-2-2 0,-3-2-1,-1-3 1,4-10-36,36-49 281,-4-4 1,-5-4-1,2-16-281,-10 9 235,-5-4 0,-7-2-1,-5-3 1,-5-3 0,-7-1-1,-6-2 1,-7-2 0,-3-13-235,-19 92 46,-3 0 0,-3-1 1,-3 1-1,-2-1 0,-10-59-46,8 99 6,-1 1 0,-1 0 0,-1 0 0,-1 0-1,-2 1 1,0 0 0,-1 1 0,-1-1 0,-1 2 0,-1 0 0,0 1-1,-2 0 1,0 1 0,-1 0 0,-1 1 0,0 1 0,-10-6-6,-5 3-1,-1 1 0,-1 1 1,0 2-1,-2 1 1,1 2-1,-1 1 0,-1 2 1,0 1-1,0 3 1,0 0-1,-24 2 1,11 1-113,0 3-1,0 2 1,0 2 0,1 2-1,-13 5 114,-92 28-751</inkml:trace>
  <inkml:trace contextRef="#ctx0" brushRef="#br2" timeOffset="54984.5">13974 12775 13595,'-21'-22'3201,"-34"-30"1425,50 48-4504,0 1-1,0-1 1,0 1-1,0 0 1,0 0-1,-1 1 1,1 0-1,-1 0 1,1 0-1,-1 1 1,0-1-1,0 1 1,0 1-1,0-1 1,0 1-1,0 0 1,0 0-1,0 1-121,-35 8 257,-1 2 1,2 2-1,0 1 1,0 2-1,-33 20-257,-15 10 316,2 3 1,3 5 0,-12 13-317,-245 205 541,287-221-530,2 3 0,3 1 0,3 3 0,2 1 1,2 2-1,-14 33-11,-28 34 20,55-88 16,1 0 0,2 2 0,2 1 0,2 1 0,-16 46-36,28-58 6,2 1 1,1 0-1,1 0 1,2 1 0,2-1-1,0 1 1,3 0-1,0-1 1,3 1-1,0-1 1,2 0 0,2-1-1,1 0 1,1 0-1,6 10-6,180 366 50,-172-361-27,1-1 1,3-1-1,1-1 1,2-2 0,2-1-1,2-2 1,1-1-1,2-2 1,44 31-24,230 153 61,-297-210-49,1 0 0,0 0 0,0-2 1,1 0-1,0-1 0,1-1 0,0-1 0,0 0 0,0-2 0,0 0 0,0-1 0,3-1-12,374 55 233,-336-49-223,0-4 0,0-2 0,0-3 0,0-2 0,0-3 0,10-4-10,-52 8 0,-1 0 1,1-1 0,-1 0 0,0-2 0,-1 0 0,1 0 0,-1-2 0,-1 0 0,1-1 0,-1 0 0,-1-2 0,0 1 0,10-11-1,242-283 165,-115 188-116,-113 90-38,-1-1 1,-1-1-1,-1-3 1,-2 0-1,-1-2 0,23-31-11,14-48 14,-5-2 0,-5-3 0,27-80-14,-55 131 7,-3-1 1,-3-2 0,-3 0-1,-3-2 1,-3 0 0,-3-1-1,-3 0 1,-2-26-8,-11 58 17,-1 0-1,-2 1 1,-1 0 0,-3 0-1,-1 1 1,-1 0 0,-3 1-1,-1 1 1,-1 0 0,-2 1-1,-1 1 1,-2 1 0,-2 1-1,-25-28-16,3 6 84,6 3-13,-3 2 0,-1 1 0,-3 3 0,-1 2 0,-3 2 0,-4 0-71,-43-15 21,-2 4 0,-2 5-1,-2 5-20,27 13 65,0 4 0,-2 3 0,0 3 0,-1 5 0,-1 2 1,0 4-1,0 4 0,-51 4-65,-10 9-155,0 6 1,2 6-1,0 6 1,-68 25 154,50-6 1180</inkml:trace>
  <inkml:trace contextRef="#ctx0" brushRef="#br2" timeOffset="58053.377">7605 14680 20068,'-23'0'1393,"4"2"-97,9-1-144,10-1-64,0 0-279,0 0-145,0 0-248,18-10-72,17-5-72,8-4-64,24-11-80,5-6-40,2-14-208,5-13-272,-5-14-800,5-4-65</inkml:trace>
  <inkml:trace contextRef="#ctx0" brushRef="#br2" timeOffset="59066.443">14844 10095 21044,'0'0'561,"19"-18"-65,11-1-48,10-21-128,11-10-16,7-16-152,-5-6-88,5 4-24,-6 8-40,-6 17 224</inkml:trace>
  <inkml:trace contextRef="#ctx0" brushRef="#br2" timeOffset="59901.557">12293 11294 19780,'-6'10'1240,"3"-5"193,12-5-697,16-17-56,12-13 120,20-26-200,2-11-119,16-19-153,2-2-160,18 3-88,11 8 48,1 10-432,-7 6-409</inkml:trace>
  <inkml:trace contextRef="#ctx0" brushRef="#br2" timeOffset="62014.273">13151 17179 23429,'-3'-9'229,"0"0"0,1 0 0,0 0 0,0 0 0,1 0 0,0 0 0,1 0 0,0-1 0,0 1 0,1 0 0,0 0 0,1-1 0,0 1 0,0 0 1,1 1-1,0-1 0,1 0 0,0 1 0,0 0 0,1 0 0,0 0 0,0 0 0,5-4-229,61-66 763,-68 76-756,-1 0 1,1 0-1,0 1 0,0-1 1,0 1-1,0-1 1,0 1-1,0 0 1,0 0-1,0 1 0,0-1 1,0 0-1,1 1 1,-1 0-1,0 0 0,1 0 1,-1 0-1,0 0 1,0 1-1,0-1 1,1 1-1,-1 0 0,0 0 1,0 0-1,0 1 1,0-1-1,0 1 0,0-1 1,-1 1-1,3 2-7,0 4 2,0 0-1,-1-1 1,0 2-1,-1-1 0,0 0 1,0 1-1,-1-1 1,0 1-1,0 0 0,-1 0 1,0 0-1,-1 0 1,1 0-1,-2 0 0,0 0 1,0 0-1,0-1 1,-1 1-1,-3 8-1,-98 258 40,102-273-40,0 1 0,0-1 0,0 1 0,0-1 0,1 1 0,-1-1 1,1 1-1,-1-1 0,1 1 0,0 0 0,0-1 0,0 1 0,0-1 0,1 1 0,-1 0 0,1-1 0,-1 1 0,1-1 1,0 1-1,0-1 0,0 0 0,0 1 0,1-1 0,-1 0 0,1 0 0,-1 0 0,1 0 0,0 0 0,-1 0 0,1 0 0,0 0 1,0-1-1,1 1 0,-1-1 0,0 0 0,0 1 0,1-1 0,-1 0 0,1 0 0,-1-1 0,1 1 0,-1 0 0,1-1 0,-1 1 1,1-1-1,0 0 0,-1 0 0,1 0 0,-1 0 0,1-1 0,0 1 0,127-46-217,-105 35-7,46-23-706</inkml:trace>
  <inkml:trace contextRef="#ctx0" brushRef="#br2" timeOffset="62328.477">14069 16755 25261,'-6'8'769,"7"-4"671,25-4-1072,8-3-80,27-6-48,6-4-112,10-4-128,2-2 8,-15 1-32,-6 6-184,-15 11-576,-4 5-584</inkml:trace>
  <inkml:trace contextRef="#ctx0" brushRef="#br2" timeOffset="62579.979">14319 17000 23693,'0'0'1144,"0"0"673,32-13-889,3-9-352,9-11-176,5-3-160,-4 4-136,4 3-112,-4 7-704,-2 3-536</inkml:trace>
  <inkml:trace contextRef="#ctx0" brushRef="#br2" timeOffset="63062.752">15312 16755 21741,'0'0'47,"-1"0"1,1 0-1,-1 0 0,0 0 1,1 0-1,-1 0 1,1-1-1,-1 1 1,0 0-1,1 0 0,-1 0 1,1-1-1,-1 1 1,1 0-1,-1-1 1,1 1-1,-1 0 0,1-1 1,0 1-1,-1-1 1,1 1-1,-1-1 1,1 1-1,0-1 1,-1 1-1,1-1 0,0 1 1,0-1-1,0 1 1,-1-1-1,1 0 1,0 1-1,0-1 0,0 1 1,0-1-1,0 0 1,0 1-1,0-1 1,0 1-1,0-1 1,0 0-1,0 1 0,1-1 1,-1 1-1,0-1 1,0 1-1,0-1 1,1 0-1,-1 1 0,0-1 1,1 1-1,-1 0 1,1-1-1,-1 1 1,0-1-1,1 1 1,-1-1-1,1 1-47,17-55 922,3 1-1,2 1 1,2 2 0,10-13-922,-29 54 83,187-358 1741,-155 305-1705,-33 66-95,-12 120 1,6-106-25,-4 27-34,2 0 1,2 0-1,2 0 0,1 0 0,3 0 1,1 0-1,3-1 0,1 0 0,9 18 34,6-25-1719,-14-38-42</inkml:trace>
  <inkml:trace contextRef="#ctx0" brushRef="#br2" timeOffset="63281.464">16104 15930 23701,'-21'32'688,"3"4"336,2 4-263,7 6-25,3-1-112,6 3-432,3-1-80,6-4-24,5 0 8,4-8-320,2-6-272,-4-8-592,-3-3-217</inkml:trace>
  <inkml:trace contextRef="#ctx0" brushRef="#br2" timeOffset="63529.962">15940 16298 22085,'0'0'1296,"0"0"504,0-1-919,10-24-57,11 8-360,6-1-176,15-4-200,10-2-16,12-4-496,3-3-568</inkml:trace>
  <inkml:trace contextRef="#ctx0" brushRef="#br2" timeOffset="63800.513">16554 16144 21253,'0'0'75,"-1"0"1,1 0-1,-1 1 1,1-1-1,-1 0 1,1 0-1,-1 0 0,1 0 1,-1 0-1,1 0 1,-1 0-1,1 0 1,-1 0-1,0 0 1,1-1-1,-1 1 1,1 0-1,-1 0 1,1 0-1,-1 0 1,1-1-1,0 1 1,-1 0-1,1-1 1,-1 1-1,1 0 1,-1-1-1,1 1 1,0 0-1,-1-1 1,1 1-1,0-1 1,0 1-1,-1-1 1,1 1-1,0-1 1,0 1-1,-1-1 1,1 1-1,0-1 1,0 1-1,0-1 1,0 1-1,0-1 1,0 1-1,0-1 1,0 1-1,0-1 1,0 1-1,0-1 1,0 0-1,0 1 1,1-1-1,-1 1 1,0-1-1,0 1 1,1 0-1,-1-1 1,0 1-1,0-1 1,1 1-1,-1-1 1,1 1-1,-1 0 1,0-1-1,1 1 1,-1 0-1,1-1 1,-1 1-76,18-48 550,2 0 0,1 1 0,3 2 0,2 0 0,13-14-550,-35 51 25,96-118 339,-99 125-364,0 0 1,0 0-1,-1 0 1,1 0-1,0 0 1,0 0-1,1 0 1,-1 1-1,0-1 1,0 0-1,0 1 1,0-1-1,1 1 1,-1 0-1,0-1 0,0 1 1,1 0-1,-1 0 1,0-1-1,0 1 1,1 0-1,-1 0 1,0 1-1,1-1 1,-1 0-1,0 0 1,0 1-1,1-1 1,-1 0-1,0 1 1,0 0-1,0-1 0,1 1 1,-1-1-1,0 1 1,0 0-1,0 0 1,0 0-1,0 0 1,0 0-1,-1 0 1,1 0-1,0 0 1,0 0-1,-1 0 1,1 0-1,-1 0 0,1 1 1,-1-1-1,1 0 1,-1 0-1,0 1 0,15 69-66,-15-65 55,36 275-1470,-30-243 2756</inkml:trace>
  <inkml:trace contextRef="#ctx0" brushRef="#br2" timeOffset="67219.669">12399 16591 22509,'-6'-22'1248,"1"0"328,5 10-423,0 12-57,0 0-480,0 0-176,0 0-200,0 15-40,14 10-128,-3 6 16,9 8-64,-4 4-8,-1 0 8,-2 0-96,-1-2-248,-3-9-248,-1-8-920,-7-5-105</inkml:trace>
  <inkml:trace contextRef="#ctx0" brushRef="#br2" timeOffset="67733.672">12657 16611 21181,'-3'-6'5317,"1"14"-4118,3 19-1137,35 71 524,-35-97-561,1-1 1,-1 0-1,1 1 1,-1-1-1,1 0 1,0 0-1,-1 0 1,1 0-1,-1 0 1,1 0-1,0 0 1,-1 0-1,1-1 1,-1 1-1,1-1 1,-1 1-1,1-1 1,-1 1-1,0-1 1,1 0-1,-1 0 1,0 0-1,1 0 1,-1 0-1,0 0 1,0 0-1,0 0 1,0 0-1,0-1 1,0 1-1,0 0 1,0-1-1,-1 1 1,1 0-1,0-1 1,-1 1-1,1-1 1,-1 1-1,1-1 1,-1 0-1,0 1 1,0-1-1,0-1-25,9-11 148,-2 2-96,1 0 0,0 1 0,1 0-1,0 1 1,1 0 0,0 0 0,1 1 0,0 1 0,0-1 0,11-4-52,-18 13 5,0 0-1,0 0 1,0 1 0,0 0 0,0-1 0,-1 2 0,1-1-1,0 0 1,-1 1 0,1-1 0,0 1 0,-1 0 0,0 0-1,0 1 1,1-1 0,-1 1 0,-1-1 0,1 1-1,0 0 1,-1 0 0,1 0 0,-1 1 0,0-1 0,0 1-1,0-1 1,-1 1 0,1-1 0,-1 1 0,0 0 0,0 0-1,0 0 1,0-1 0,-1 1 0,1 3-5,1 0 1,39 109 43,-39-116-42,-1-1 0,1 1 0,-1 0 0,1-1 0,-1 1 0,1-1 0,-1 0 0,1 1-1,-1-1 1,0 0 0,1 0 0,-1 0 0,0 0 0,0 0 0,0 0 0,0 0 0,0 0 0,0-1 0,0 1 0,0 0 0,0-1-1,0 1 1,-1 0 0,1-1 0,0 1 0,-1-1 0,1 1 0,-1-1 0,0 1 0,0-1 0,1-1-2,2-4 3,20-39-541,-12 25-282</inkml:trace>
  <inkml:trace contextRef="#ctx0" brushRef="#br2" timeOffset="68510.749">15955 15165 21901,'0'-3'147,"0"0"-1,0 0 1,0 0 0,-1 0 0,1 0 0,-1 0 0,1 0 0,-1 0 0,0 0 0,0 1 0,-1-1-1,1 0 1,0 0 0,-1 1 0,0-1 0,1 1 0,-1 0 0,0-1 0,0 1 0,-1 0-1,1 0 1,0 0 0,-1 0 0,1 1 0,-1-1 0,1 1 0,-1-1 0,0 1 0,0 0-1,0 0 1,0 0 0,0 1 0,1-1 0,-1 1 0,0-1 0,-1 1 0,1 0 0,0 0 0,0 0-1,0 1 1,-1 0-147,0 0 17,-1 1 0,2 0 0,-1 0 1,0 0-1,0 1 0,1-1 0,-1 1 0,1 0 0,0 0 0,0 0 0,0 0 0,0 1 0,1-1 0,-1 1 0,1 0 0,0-1 0,0 1 0,0 0 0,0 0 0,1 1 0,0-1 0,0 0 0,0 0 1,0 1-1,1-1-17,-9 113 20,9-116-19,0 17 1,-1 1 0,2-1 0,1 1 0,0-1 0,1 1 0,1-1 0,1 0 0,0 0 0,1-1 0,8 14-2,-13-28 1,0-1-1,0 0 1,1 0-1,-1-1 1,1 1-1,0 0 0,-1 0 1,1-1-1,0 1 1,0-1-1,0 1 0,0-1 1,0 0-1,0 0 1,0 0-1,0 0 1,1 0-1,-1 0 0,0-1 1,0 1-1,1-1 1,-1 0-1,1 1 1,-1-1-1,0 0 0,1-1 1,-1 1-1,0 0 1,1-1-1,-1 1 1,0-1-1,1 1 0,-1-1 1,0 0-1,0 0 1,0 0-1,0-1 1,0 1-1,0 0 0,0-1 1,1 0-1,14-12 93,-1 0 0,-1-1 0,-1-1 0,0 0 1,-1-1-1,-1 0 0,0-1 0,2-6-93,-4 7 133,-1-1 1,0 0-1,-2 0 0,0-1 0,0 1 0,-2-1 1,3-17-134,-7 30 13,0 1-1,0-1 1,-1 1 0,0-1 0,0 1 0,0-1 0,0 1 0,-1-1 0,0 1 0,0 0 0,0-1 0,-1 1 0,0 0-1,0 0 1,0 0 0,0 0 0,-1 0 0,0 0 0,0 1 0,0-1 0,-1 1 0,0 0 0,1 0 0,-2 0 0,1 0-1,0 1 1,-1 0 0,1 0 0,-5-2-13,7 3-8,-1 1-1,0-1 1,0 1-1,0 0 1,0 0-1,-1 0 1,1 0-1,0 1 1,0-1-1,0 1 1,-1 0-1,1 0 1,0 0-1,-1 0 1,1 0-1,0 1 1,0-1-1,0 1 1,-1 0-1,1 0 1,0 0-1,0 1 1,0-1-1,1 1 1,-1 0-1,0-1 1,0 1-1,1 0 1,-1 1-1,1-1 1,0 0-1,0 1 1,0-1 0,0 1-1,0 0 1,0-1-1,1 1 1,-1 0-1,1 0 1,0 0-1,-1 2 9,-1 2-226,1 0-1,0 0 0,0 0 1,0 0-1,1 0 1,0 1-1,0-1 1,1 0-1,0 1 1,0-1-1,1 0 0,0 0 1,0 1-1,1-1 1,0 0-1,0 0 1,3 6 226,11 8 1496</inkml:trace>
  <inkml:trace contextRef="#ctx0" brushRef="#br2" timeOffset="69245.207">16389 15177 22821,'-9'-2'3827,"1"38"-2978,32 51-719,-23-85-126,0-1 1,-1 1-1,1 0 1,0 0-1,0-1 1,0 1-1,0-1 1,0 1 0,0-1-1,1 1 1,-1-1-1,0 0 1,1 1-1,-1-1 1,1 0-1,-1 0 1,1 0-1,0 0 1,-1 0 0,1-1-1,0 1 1,0-1-1,-1 1 1,1-1-1,0 1 1,0-1-1,0 0 1,0 0-1,0 0 1,-1 0 0,1 0-1,0 0 1,0 0-1,0-1 1,0 1-1,0-1 1,-1 1-1,1-1 1,0 0 0,-1 0-1,1 0 1,0 0-1,-1 0 1,1 0-1,0-1-4,8-9 138,-1-1 1,0 0-1,-1 0 0,0-1 0,-1 0 0,0-1 0,-1 1 1,-1-1-1,0-1 0,-1 1 0,0 0 0,-2-1 0,1 0 1,-2 0-1,0-4-138,3-5 8,10 55-24,-9-11 14,-4-13 1,0-1 0,0 1 1,1-1-1,0 0 0,0 1 0,0-1 0,1 0 0,0 0 0,0 0 0,0-1 0,1 1 0,0-1 0,0 0 0,1 0 0,-1 0 0,1 0 0,4 3 1,-5-9 0,-1 1 0,0-1 0,0 0-1,1 0 1,-1 0 0,0 0-1,0-1 1,0 1 0,0-1 0,-1 0-1,1 0 1,0 0 0,-1 0-1,1 0 1,-1 0 0,0-1 0,1 1-1,-1-1 1,0 0 0,-1 0-1,1 1 1,0-1 0,-1 0 0,1-3 0,3-1 0,33-53 54,-4 0 0,-1-3 0,-4 0 0,-2-2 0,-2-6-54,-17 45 35,-1-1-1,-1 1 1,-1-2-1,-2 1 1,-1 0-1,0-1 1,-4-22-35,2 46 30,-1 7-4,-7 152-13,8-113-8,-2-13-4,1 0 0,2 0 0,0 0 1,2 0-1,1-1 0,2 1 1,1-1-1,1 0 0,1 0 1,3 2-2,-9-24 0,0-1 0,0 0 0,1 0 0,0 0 0,0 0 0,0-1 0,0 0 0,1 0 0,0 0 0,0 0 0,0-1 0,0 0 0,1 0 0,-1 0 0,-4-3-2,0-1 0,-1 1 0,1-1 0,-1 0 0,1 1 1,0-1-1,-1 1 0,1-1 0,-1 0 0,1 1 1,-1-1-1,0 0 0,1 0 0,-1 1 0,0-1 1,0 0-1,1 0 0,-1 1 0,0-1 0,0 0 1,0 0-1,0 0 0,0 0 0,0 1 0,0-1 0,0 0 1,0 0-1,0 0 0,-1 1 0,1-1 0,0 0 1,-1 0-1,1 1 0,0-1 0,-1 0 0,1 0 1,-1 1-1,1-1 0,-1 1 0,1-1 0,-1 0 1,1 1-1,-1-1 0,0 1 0,0-1 2,-16-27-84,-1 2 0,-2 0 0,0 0 0,-2 2 0,-1 1 0,-9-6 84,-116-89-7,148 118 12,1 0-1,-1 1 0,1-1 0,-1 0 0,1 0 0,0 0 0,-1 0 0,1-1 1,-1 1-1,1 0 0,-1 0 0,1 0 0,-1 0 0,1 0 0,-1-1 1,1 1-1,-1 0 0,1 0 0,-1-1 0,0 1 0,1 0 0,-1-1 1,1 1-1,-1-1 0,0 1 0,1 0 0,-1-1 0,0 1 0,0-1 1,1 1-1,-1-1 0,0 1 0,0-1 0,0 1 0,1-1 0,-1 1 1,0-1-1,0 1 0,0-1 0,0 1 0,0-1 0,0 0 0,0 1 0,0-1 1,0 1-1,0-1 0,-1 1 0,1-1 0,0 1 0,0-1 0,0 1 1,-1-1-1,1 1 0,0-1 0,0 1 0,-1 0 0,1-1 0,-1 1 1,1-1-1,0 1 0,-1 0 0,1-1 0,-1 1 0,1 0 0,0 0 1,-1-1-1,1 1 0,-1 0-4,217 3 218,-66-14-579,-84-7-378</inkml:trace>
  <inkml:trace contextRef="#ctx0" brushRef="#br2" timeOffset="71762.322">598 1474 26566,'0'0'-64,"0"0"-288,0 0-153,0-1-463,0-1 744</inkml:trace>
  <inkml:trace contextRef="#ctx0" brushRef="#br3" timeOffset="78031.838">2945 13513 5969,'-314'-74'11507,"231"71"-11048,1 3-1,-1 4 1,1 3 0,0 4 0,1 3-1,1 4 1,0 4 0,-38 17-459,84-27 66,0 1 0,1 2 1,0 2-1,1 0 0,1 3 1,1 0-1,0 2 0,2 1 1,1 1-1,1 2 0,-14 17-66,-232 294 975,237-282-923,3 2 0,3 1 0,2 1 0,3 1 0,2 1 0,3 1-1,3 1 1,3 0 0,2 1 0,3 1 0,1 43-52,2 9 258,4 1 1,6 0-1,7 17-258,-5-88 56,1-1 0,2 0 1,2 0-1,3-1 0,1-1 0,2-1 0,2 0 0,2-1 0,9 12-56,182 237 82,-164-217-61,-21-29-15,1-2 1,2-1-1,2-1 1,2-2-1,2-1 1,7 4-7,25 6 8,2-3 0,2-3 0,2-4 0,69 26-8,-98-44 13,1-2-1,0-2 1,1-2 0,1-2 0,0-3 0,1-1 0,0-3 0,0-2 0,0-2 0,0-2-1,0-2 1,0-3 0,0-1 0,-1-3 0,20-8-13,-12 3 32,-1-2 0,-1-2 0,-1-3 0,-1-2 0,-1-3 0,-1-2 0,-2-2 0,-1-2 0,-1-2 0,-2-2 0,-2-2 0,3-5-32,39-60 99,-4-4 0,-6-3 1,6-20-100,-50 69 53,-3-2 1,-3-1 0,-3-1 0,-2-1-1,-4-1 1,-2 0 0,-4-1 0,-3 0 0,-2-1-1,-4 0 1,-3 1 0,-3-7-54,2 3 47,-4 1 1,-2 1 0,-4-1-1,-3 2 1,-3 0-1,-3 1 1,-3 1-1,-13-20-47,-29-36 161,-6 2 0,-6 4 0,-48-53-161,86 117 62,-2 2 1,-2 2-1,-3 2 1,-1 2-1,-3 3 1,-1 1-1,-23-11-62,-154-75-429,129 80-367</inkml:trace>
  <inkml:trace contextRef="#ctx0" brushRef="#br3" timeOffset="83063.358">7459 13675 13147,'-36'-41'6807,"34"39"-6756,-1 0 0,1 1 0,0 0 0,-1-1 0,0 1 0,1 0 0,-1 0 1,0 1-1,0-1 0,1 1 0,-1-1 0,0 1 0,0 0 0,0 0 0,1 0 1,-1 0-1,0 0 0,0 1 0,0-1 0,1 1 0,-1 0 0,0 0 0,1 0 1,-1 0-1,1 1 0,-1-1 0,-2 2-51,-103 100 32,62-51 5,-77 59 88,94-89-101,1 2 0,1 0 0,2 2 0,0 0 0,2 2 0,1 1-1,1 0 1,-8 19-24,14-16 101,2 0-1,2 1 0,1 0 1,1 0-1,2 1 0,1 0 0,2 0 1,1 1-1,2-1 0,1 1 1,2 0-1,1-1 0,2 0 1,1 0-1,2 0 0,1-1 0,2 0 1,1 0-1,9 16-100,-15-38 8,-1-1-1,2 0 1,-1 0 0,1 0 0,1-1-1,0 0 1,0 0 0,1-1-1,0 0 1,0 0 0,1-1-1,0-1 1,0 1 0,0-2-1,1 1 1,0-1 0,0-1-1,1 0 1,-1-1 0,1 0 0,0-1-1,0 0 1,-1-1 0,1 0-1,0-1 1,0 0 0,0-1-1,0 0 1,0-1 0,0 0-8,18-10 17,0 0 0,-1-2 0,-1-1 0,0-2 0,-2 0 0,1-2 0,-2-1 0,-1-1 0,0-1 0,-2-1 0,13-18-17,-10 16 5,8-8 5,-6 9 3,-1-2 0,-1-1 0,-1-1 0,-2-2 0,-1 0 0,-1-1 0,-1 0 0,2-11-13,-10 9 80,-1 0-1,-2-1 1,-1 0-1,-1-1 1,-2 1-1,-2-1 0,-1 0 1,-2 0-1,-2-4-79,1 23 13,-2 1-1,0-1 0,0 1 1,-2 0-1,0 0 0,-1 1 1,0 0-1,-1 0 1,0 1-1,-2 0 0,1 0 1,-1 1-1,-1 0 0,0 1 1,-1 0-1,0 1 0,-1 0 1,0 1-1,0 0 1,-1 1-1,0 1 0,0 0 1,-1 1-1,0 1 0,0 0 1,-14-2-13,-35-1-472,2 10-282</inkml:trace>
  <inkml:trace contextRef="#ctx0" brushRef="#br3" timeOffset="84184.756">3318 9855 19492,'-6'-3'108,"0"0"1,-1 1-1,1 0 0,-1 0 0,0 0 0,0 0 1,0 1-1,0 0 0,1 1 0,-1 0 1,0 0-1,0 0 0,0 1 0,0 0 0,0 0 1,0 1-1,0 0 0,1 0 0,-1 0 0,1 1 1,-4 2-109,-13 12 0,0 1-1,1 1 1,1 2 0,0 0 0,2 1 0,1 1 0,0 0 0,2 1 0,1 1 0,1 1 0,1 0-1,1 1 1,-8 26 0,3-4 15,2 1 0,2 0 0,3 1 0,1 0-1,3 1 1,3 0 0,1 0 0,3 0 0,7 50-15,-3-73 1,1 0 0,2-1 1,1 1-1,1-2 0,1 1 1,2-1-1,0-1 0,2-1 1,1 0-1,1 0 0,1-2 1,1 0-1,1-2 0,1 0 1,1-1-1,0-1 0,2-1 1,0-1-1,1-1 0,1-1 1,0-1-1,1-2 0,0-1 1,18 5-2,-27-12 37,0 0 0,0-1 0,0-1 0,0-1 0,1-1 0,-1 0 0,0-1 0,0-1 0,1-1 0,-1 0 0,-1-2 0,1 0 0,-1-1 1,0 0-1,12-8-37,14-8 178,-1-2 1,-1-2 0,-1-2 0,-1-1-1,9-12-178,-1 2 89,-1-1 0,-2-2 0,-3-3 0,-1-1 0,-2-1 0,-2-3-1,-3-1 1,-1-1 0,-3-1 0,-3-2 0,-2-1 0,-2-1 0,-3-1 0,10-50-89,-26 78-24,-1 0 0,-2 1 0,-1-1 1,-1 0-1,-1 1 0,-2-1 0,-1 1 0,-2 0 1,0 1-1,-2 0 0,-1 0 0,-1 1 1,-1 1-1,-2 0 0,-1 0 0,0 2 1,-4-2 23,-30-33-417,-4 16 60</inkml:trace>
  <inkml:trace contextRef="#ctx0" brushRef="#br3" timeOffset="85397.36">2189 7183 20748,'-2'-6'82,"-1"1"-1,1 0 0,-1-1 0,-1 1 1,1 1-1,-1-1 0,0 0 0,0 1 0,0 0 1,0 0-1,-1 0 0,0 0 0,1 1 0,-1 0 1,-1 0-1,1 0 0,0 0 0,-1 1 1,1 0-1,-1 0 0,0 1 0,0 0 0,0 0 1,0 0-1,1 0 0,-1 1 0,0 0 0,0 0 1,0 1-1,-4 0-81,-18 7-101,1 1-1,0 2 1,0 0-1,1 2 1,0 0-1,2 2 1,-1 1-1,2 1 1,0 1 0,1 1-1,1 1 1,1 1-1,1 0 1,0 2-1,-4 9 102,-14 14-34,3 2 0,1 2 0,3 1 0,2 1 0,3 1 1,1 1-1,3 2 0,3 0 0,2 1 0,2 1 0,3 0 0,3 0 0,2 1 0,3 0 0,4 56 34,2-82 50,2 0 1,1 0-1,2 0 0,1-1 1,2 0-1,1-1 1,1 0-1,2-1 0,17 27-50,-21-41 13,0 0 0,2-1 0,0-1 0,0 0-1,2 0 1,-1-1 0,2-1 0,0-1 0,0 0 0,1-1-1,0 0 1,1-2 0,0 0 0,0-1 0,1-1 0,9 2-13,13 1 32,0-1 0,1-2 0,1-2 0,-1-2 0,0-1 1,1-2-1,-1-3 0,0-1 0,0-2 0,-1-1 1,0-3-1,0-1 0,-1-2 0,-1-2 0,0-2 0,-2-1 1,0-2-1,-1-1 0,-1-2 0,-1-1 0,-1-2 0,-2-2 1,0 0-1,-2-2 0,18-27-32,-1-4 153,-3-2 1,-3-2-1,-3-1 0,-3-2 1,-3-2-1,-3 0 0,-3-2 1,-4-1-1,11-67-153,-26 114 4,-2-1-1,-1 0 1,-1 0-1,-1-1 0,-1 1 1,-2 0-1,-1 0 1,-1 0-1,-1 0 1,-2 1-1,-1 0 1,-1 0-1,-1 0 1,-1 1-1,-1 1 1,-2 0-1,0 1 1,-2 0-1,0 1 0,-4-1-3,-52-29-336,-7 20-189</inkml:trace>
  <inkml:trace contextRef="#ctx0" brushRef="#br3" timeOffset="87352.728">101 18164 8722,'-100'198'15510,"101"-169"-13625,29-50-906,125-265-156,-139 254-802,8-17-6,2 1-1,2 1 1,2 2-1,13-13-14,-12 32 0,-30 26 0,-1-1 0,1 1 0,0 0 0,-1 0 0,1 0 0,0 0 0,-1 0 0,1 0 0,0 0 0,-1 0 0,1 1 0,-1-1 0,1 0 0,0 0 0,-1 0 0,1 1 0,-1-1 0,1 0 0,0 1 0,-1-1 0,1 0 0,-1 1 0,1-1 0,-1 1 0,1-1 0,-1 1 0,0-1 0,1 1 0,-1-1 0,0 1 0,1-1 0,-1 1 0,0 0 0,0-1 0,1 1 0,-1-1 0,0 1 0,0 0 0,0-1 0,0 1 0,0 0 0,0-1 0,0 1 0,0 0 0,0-1 0,0 1 0,0-1 0,0 1 0,-1 0 0,1 0 0,-22 186 33,-1-24-75,1 133 42,27-216-1125,5-70-102</inkml:trace>
  <inkml:trace contextRef="#ctx0" brushRef="#br3" timeOffset="87617.285">898 17839 23493,'-7'29'744,"1"0"208,0 3-255,1 8-137,5 4-152,2 8-328,4 2-56,4-1-120,4-6-232,2-16-368,-3-10-97,-2-14 777,-11-7-5185</inkml:trace>
  <inkml:trace contextRef="#ctx0" brushRef="#br3" timeOffset="87895.43">778 18137 21957,'3'9'896,"1"-2"248,7-2-224,3-5-200,9-3-103,11-11-201,8-4-128,13-5-192,10-3-520,6 6 1264</inkml:trace>
  <inkml:trace contextRef="#ctx0" brushRef="#br3" timeOffset="88238.193">1481 18274 21909,'1'0'72,"-1"0"-1,0 0 1,0 0 0,1 0 0,-1 0 0,0 0 0,1 0 0,-1 0-1,0 0 1,0 0 0,1 0 0,-1 0 0,0 0 0,0 0-1,1 1 1,-1-1 0,0 0 0,0 0 0,1 0 0,-1 0 0,0 1-1,0-1 1,0 0 0,1 0 0,-1 1 0,0-1 0,0 0 0,0 0-1,0 1 1,1-1 0,-1 0 0,0 0 0,0 1 0,0-1 0,0 0-1,0 1 1,0-1 0,0 0 0,0 1 0,0-1 0,0 0 0,0 1-73,16-31 671,-15 27-638,23-47 555,27-58 524,4 3 0,58-81-1111,3 22 297,-116 163-296,0 0 0,0 1 0,0-1 0,1 0 0,-1 0 0,0 1 0,0-1 0,1 0 0,-1 0 0,1 1 0,-1-1 0,1 0 0,-1 1 0,1-1-1,-1 0 1,1 1 0,-1-1 0,1 1 0,0-1 0,-1 1 0,1-1 0,0 1 0,-1 0 0,1-1 0,0 1 0,0 0 0,-1-1 0,1 1 0,0 0 0,0 0 0,-1 0 0,1 0 0,0 0 0,0 0 0,0 0 0,0 0 0,-1 0 0,1 0-1,0 0 1,0 0 0,0 1 0,-1-1 0,1 0 0,0 0 0,-1 1 0,1-1 0,0 1 0,0-1 0,-1 1 0,1-1 0,-1 1 0,1-1 0,0 1 0,-1 0 0,1-1 0,-1 1 0,0 0 0,1-1 0,-1 1 0,1 0 0,-1-1-1,0 2 1,9 51 20,-14 209 18,5-251-62,0 29-140,2 1 0,1-1 0,3 1 0,1-1 0,1-1 0,15 38 163,-11-50 145</inkml:trace>
  <inkml:trace contextRef="#ctx0" brushRef="#br3" timeOffset="88625.592">2333 17937 24629,'23'6'592,"12"0"89,13-1-161,21-5 136,-1-2-128,2-5-304,-2-2-40,-8-4-80,-2 1-64,-9 4-616,-5 5-576</inkml:trace>
  <inkml:trace contextRef="#ctx0" brushRef="#br3" timeOffset="88872.538">2653 18207 24157,'23'4'840,"0"-2"185,16-8-433,7-5 32,8-11-264,7-2-200,15-3-232,5 1-392,0 6 2528</inkml:trace>
  <inkml:trace contextRef="#ctx0" brushRef="#br3" timeOffset="89217.311">3709 17710 22589,'9'-9'198,"0"0"0,0 1 0,1 0 0,0 1 0,1 0 0,-1 1 0,1 0 1,1 0-1,-1 1 0,1 1 0,-1 0 0,1 1 0,1 0 0,-1 0 0,0 1 0,1 1 0,-1 0 0,1 1 1,-1 0-1,0 1 0,1 1 0,-1 0 0,0 0 0,0 1 0,0 1 0,0 0 0,0 0 0,-1 1-198,-5-1 10,0 1 0,0-1 0,-1 1 0,0 0 0,0 0 0,0 0 0,0 1 0,-1 0 0,0 0 0,0 0 0,-1 0 0,0 0 0,0 1 0,0 0 0,-1 0 0,0-1 0,0 1 0,-1 0 0,0 1 0,0-1 0,0 0 0,-1 0 0,0 4-10,-1 13 8,-1 0 0,-1 1-1,-1-1 1,-1-1 0,-1 1-1,-5 9-7,-121 278 451,111-233 249,21-77-690,1 0 0,-1-1 0,1 1 0,-1 0 0,1 0 0,-1 0 0,1 0 0,0-1 0,0 1 0,-1 0 0,1-1 0,0 1 0,0 0 0,0-1 0,0 1 0,0-1 0,0 1 0,0-1 0,0 0 0,0 1 0,0-1 0,0 0 0,0 0 0,0 0 0,0 0 0,0 0 0,0 0 0,0 0 0,0 0 0,0 0 0,0 0 0,0 0 0,0-1 0,0 1 0,0 0 0,0-1 0,0 1 0,0-1 0,0 1-10,15-8 19,1-1 0,-2 0 0,1-1 0,-1 0 0,-1-1 0,1-1 1,-2-1-1,0 0 0,6-9-19,0 4-56,36-38-256,5-5 714</inkml:trace>
  <inkml:trace contextRef="#ctx0" brushRef="#br3" timeOffset="90260.392">196 17041 13219,'-9'-96'14892,"10"158"-14462,2 0-1,3 0 1,12 51-430,-17-107 17,39 164 36,-40-168-53,1-1-1,-1 1 0,0 0 1,1 0-1,-1 0 0,1-1 1,0 1-1,-1 0 0,1-1 0,0 1 1,0 0-1,0-1 0,0 1 1,1-1-1,-1 0 0,0 1 1,1-1-1,-1 0 0,1 0 1,-1 0-1,1 0 0,-1 0 1,1 0-1,0 0 0,-1 0 1,1-1-1,0 1 0,0-1 1,-1 1-1,1-1 0,0 0 0,0 0 1,0 1-1,0-1 0,0-1 1,-1 1-1,1 0 0,0 0 1,0-1-1,0 1 0,0-1 1,-1 1-1,1-1 0,0 0 1,0 0 0,98-94 148,-61 52-84,120-115 132,-159 156-195,1 1 0,0-1 0,0 1 1,-1-1-1,1 1 0,0 0 0,0 0 0,0-1 1,0 1-1,1 0 0,-1 0 0,0 0 0,0 0 1,1 0-1,-1 0 0,0 1 0,1-1 0,-1 0 1,1 1-1,-1-1 0,1 1 0,-1-1 0,1 1 1,0 0-1,-1-1 0,1 1 0,-1 0 0,1 0 1,0 0-1,-1 1 0,1-1 0,-1 0 0,1 1 1,-1-1-1,1 1 0,-1-1 0,1 1 0,-1-1 1,1 1-1,-1 0 0,1 0 0,-1 0 0,0 0 1,0 0-1,0 0 0,1 0 0,-1 0 0,0 1 1,0-1-1,-1 0 0,1 1 0,0-1 0,0 1 1,-1-1-1,1 1 0,0-1 0,-1 1 0,0-1 1,1 1-1,-1-1 0,0 2-1,20 128 67,-11-113-33,-3-22-17,-1-1-1,0 0 1,0 0-1,0-1 0,-1 1 1,0-1-1,0 0 0,0 0 1,-1 0-1,0-1 0,0 0 1,0 1-1,0-4-16,15-29 77,-15 33-71,-1 0 0,1 0 0,0 0 1,0 0-1,1 0 0,0 1 0,0 0 0,0-1 0,1 1 1,-1 1-1,1-1 0,0 1 0,1 0 0,-1 0 1,1 1-1,0-1 0,0 1 0,0 0 0,0 1 0,0-1 1,0 1-1,1 1-6,-3 3 2,0 1 0,0-1 0,0 1 1,-1 0-1,1 1 0,-1-1 0,0 0 0,0 1 0,0 0 1,-1 0-1,1 0 0,-1 0 0,0 0 0,0 0 0,0 1 1,-1-1-1,1 1 0,-1-1 0,0 1 0,0-1 0,-1 6-2,1-9 2,35 250 8,-28-231-778,-4-30-379</inkml:trace>
  <inkml:trace contextRef="#ctx0" brushRef="#br3" timeOffset="91144.973">3794 16809 18940,'14'-123'6131,"-14"121"-6049,0 0 0,0-1 1,-1 1-1,1 0 1,-1 0-1,0 0 0,1 0 1,-1 0-1,0 0 1,0 0-1,0 0 0,-1 1 1,1-1-1,0 0 1,-1 0-1,1 1 0,-1-1 1,1 1-1,-1 0 1,0-1-1,0 1 0,0 0 1,0 0-1,1 0 1,-1 0-1,-1 0 0,1 1 1,0-1-1,0 1 1,0-1-1,0 1 0,0 0 1,0-1-1,-1 1 0,1 1 1,0-1-1,-1 0-82,-80 22 466,72-12-465,1 0-1,0 1 1,1 0 0,0 0 0,1 1 0,0 1 0,1-1 0,0 1-1,1 0 1,0 0 0,1 1 0,1 0 0,0 0 0,1 0-1,1 0 1,0 1 0,0-1 0,2 1 0,0 0-1,-3 7 6,1-1 0,1 0 0,1 0 0,0 1-1,2-1 1,1 0 0,0 0 0,2 0 0,0 0 0,1-1 0,2 1-6,-5-18 8,1 1 0,-1-1 0,1 0 0,0-1-1,0 1 1,0-1 0,0 1 0,0-1 0,0 0 0,1-1 0,-1 1-1,1-1 1,0 0 0,-1 0 0,1 0 0,0-1 0,-1 1 0,1-1-1,0 0 1,-1-1 0,1 1 0,0-1 0,-1 0 0,1 0 0,0-1-1,-1 1 1,0-1 0,1 0 0,-1 0 0,0 0 0,0-1 0,0 1-1,0-1 1,-1 0 0,1 0 0,-1-1 0,2 0-8,20-14 113,0-2 0,-1 0 0,-1-2-1,-1 0 1,-1-1 0,-1-1 0,-1-1 0,-1-1 0,-1-1 0,-2 0 0,-1-1-1,-1-1 1,-1 0 0,-1-1 0,-2 0 0,-1 0 0,0-12-113,-6 39 5,-1-1 1,1 0-1,-1 1 0,-1-1 1,1 0-1,0 0 1,-1 0-1,0 0 0,0 1 1,0-1-1,0 0 0,0 0 1,-1 0-1,0 0 0,0 1 1,0-1-1,0 0 1,-1 1-1,1-1 0,-1 1 1,0-1-1,0 1 0,0 0 1,0 0-1,-1 0 0,1 0 1,-1 0-1,0 1 1,0-1-1,0 1 0,0-1 1,0 1-1,-1 0 0,1 1 1,-1-1-1,1 0 1,-1 1-1,1 0 0,-1 0 1,0 0-1,-3 0-5,-5 2-108,0 1 1,1 0-1,-1 1 1,1 0-1,0 1 1,0 0-1,0 1 1,0 0-1,1 1 1,0 0-1,0 1 1,0 0-1,1 0 1,0 1-1,1 0 1,0 1-1,0 0 1,0 0-1,1 1 1,1-1-1,-1 3 108,-16 30-1584</inkml:trace>
  <inkml:trace contextRef="#ctx0" brushRef="#br3" timeOffset="91934.458">4236 16715 22781,'-3'-4'123,"3"3"-60,0 0 0,0 0 1,0 0-1,0 0 1,-1 0-1,1-1 0,0 1 1,-1 0-1,1 0 1,-1 0-1,1 0 1,-1 0-1,1 0 0,-1 0 1,0 0-1,1 0 1,-1 1-1,0-1 0,0 0 1,0 0-1,0 1 1,0-1-1,0 0 1,0 1-1,0-1 0,0 1 1,0-1-1,0 1 1,0-1-1,0 1 0,0 0 1,0 0-1,0 0 1,-1-1-1,1 1 1,0 0-1,0 0 0,0 1 1,0-1-1,0 0 1,-1 0-1,1 0 0,0 1 1,0-1-1,0 1 1,0-1-1,0 1 1,0-1-1,0 1 0,0 0 1,0-1-1,0 1 1,0 0-1,1 0 0,-1-1 1,0 1-1,0 0 1,1 0-1,-1 0 1,1 0-1,-1 0 0,1 0 1,-1 0-1,1 0 1,-1 0-1,1 1 0,0-1-63,-9 35 155,3 1 0,0 0 0,3 0 0,1 0 0,2 18-155,0-47 12,-1 2 19,0 0 0,1 0 1,0-1-1,1 1 0,0 0 1,0 0-1,1-1 0,1 1 1,0-1-1,0 0 0,0 0 1,1 0-1,5 8-31,-7-15 10,-1 0 0,1-1-1,0 1 1,0 0 0,0-1-1,0 1 1,0-1 0,0 0 0,0 0-1,0 0 1,0 0 0,1 0 0,-1 0-1,0 0 1,1-1 0,-1 1 0,1-1-1,-1 0 1,0 0 0,1 0 0,-1 0-1,1 0 1,-1 0 0,1-1-1,-1 1 1,0-1 0,1 0 0,-1 1-1,0-1 1,1 0 0,-1 0 0,0-1-1,0 1 1,1-1-10,72-56 269,-49 32-182,-2 0 0,0-2 0,-2-1 0,-1-1-1,-1-1 1,-2 0 0,-1-2 0,-1 0 0,8-29-87,-22 58 41,0 27 18,-1 25-58,-2-34-2,0 0 1,1 0-1,1 0 0,1 0 0,0 0 1,0 0-1,2-1 0,-1 1 0,7 12 1,-9-25 1,0 0 0,0 0 0,0 0 0,0-1 0,0 1 0,0 0 0,0 0 0,0-1 0,0 1 0,0-1 0,1 1 0,-1-1 0,0 1 0,1-1 0,-1 0 0,0 0 0,1 0 0,-1 0 0,0 0 0,1 0 0,-1 0-1,0 0 1,0 0 0,1 0 0,-1-1 0,0 1 0,1 0 0,-1-1 0,0 1 0,0-1 0,0 0 0,1 1 0,-1-1 0,0 0 0,0 0 0,0 0 0,0 0 0,0 0 0,-1 0 0,1 0 0,0 0 0,0 0 0,-1 0 0,1 0 0,0 0-1,-1-1 1,1 1 0,-1 0 0,0 0 0,1-1 0,-1 1 0,0 0 0,0-1 0,0 1 0,0 0 0,0-1 0,0 1-1,142-301 276,-123 257-200,-2-1-1,-2-1 1,-2 0-1,-2-1 1,4-47-76,-79 592 58,64-488-58,-2 0 1,1-1 0,0 0 1,1 1-1,0-1 0,1 1 0,-1-1 0,2 0 1,-1 1-1,1-1 0,0 0 0,1 0 0,0 0 0,0 0 1,1-1-1,0 1 0,0-1 0,3 4-1,-6-11 0,0 1 0,0 0 0,0-1 1,0 1-1,0-1 0,0 1 0,0-1 0,0 1 0,0-1 0,0 1 0,1-1 0,-1 0 0,0 0 1,0 0-1,0 0 0,0 0 0,1 0 0,-1 0 0,0 0 0,0 0 0,0 0 0,0-1 0,1 1 1,-1 0-1,0-1 0,0 1 0,0-1 0,0 0 0,0 1 0,0-1 0,0 0 0,0 1 0,0-1 0,-1 0 1,1 0-1,0 0 0,0 0 0,-1 0 0,1 0 0,0 0 0,-1 0 0,1 0 0,-1 0 0,1 0 1,-1 0-1,0 0 0,0 0 0,1 0 0,-1-1 0,0 1 0,0 0 0,0 0 0,0 0 0,0-1 0,0 1 1,-1 0-1,1 0 0,0 0 0,0 0 0,-1 0 0,1 0 0,-1-1 0,1 1 0,-1 0 0,1 0 1,-1 0-1,0 0 0,0 1 0,0-2 0,-7-15-26,0 1 0,-1 0 0,-1 1 0,-1 0 0,0 0 0,-1 1 0,0 0 0,-1 1 0,-6-4 26,12 10-18,-157-151-29,164 151 229,93 0 176,-35 5-442,-1-4 0,-1-1-1,1-3 1,21-9 84,30-8-762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38:25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2113 231 16107,'-189'-53'3728,"89"24"-2960,-1 3-1,-2 5 1,-8 3-768,38 18 66,-1 2-1,1 4 1,0 4-1,0 2 0,1 3 1,1 4-1,0 3 1,2 2-1,-30 18-65,-50 11 475,145-52-459,-35 10 82,1 1 0,1 1 0,0 2 0,1 2 0,1 2 0,1 0 0,0 3 0,2 1 0,0 1 0,1 1 0,-6 10-98,12-3 46,1 1 0,2 2 1,1 0-1,1 1 0,3 1 1,0 0-1,-7 31-46,19-42-2,1 1 1,0-1-1,3 1 1,0-1-1,1 1 0,2 0 1,0-1-1,2 1 1,1-1-1,2 0 0,0 0 1,1-1-1,2 0 1,0-1-1,14 23 2,-14-27-11,1-1 0,0 0 0,2 0 0,0-1 0,1-1 0,0 0 0,2-1 0,0-1 1,0 0-1,2-1 0,0-1 0,0-1 0,1 0 0,1-1 0,13 4 11,47 14-27,1-4 1,2-4 0,0-3-1,1-4 1,0-3-1,75-2 27,128 0-1,0-13 0,0-12-1,-2-13 1,0-12 0,0-14 1,-188 38 10,0-4 1,-1-5 0,-2-3 0,-1-5 0,-2-4 0,-1-4 0,53-35-11,-71 32 12,-2-4 1,-2-3 0,-2-3-1,13-19-12,-64 57 25,0 0 0,-2-1-1,0-1 1,-1 0 0,-1 0 0,-1-2-1,-1 1 1,-1-1 0,0 0 0,-2-1-1,0 0 1,-2 0 0,0 0 0,-2 0-1,0-1 1,-1 1 0,-2-1 0,0 1-1,-1 0 1,-1-1 0,-2 1 0,0 0-1,-1 1 1,-1-1 0,-9-18-25,2 19 33,-1 1 1,-1 1-1,-1 0 0,0 1 1,-1 1-1,-1 1 0,-1 1 1,0 0-1,-1 1 0,-1 2 1,0 0-1,0 1 0,-12-3-33,-41-18-134,-2 3-1,0 3 0,-2 4 1,0 3-1,-1 4 0,-1 3 1,0 3-1,-34 4 135,-134 1-1171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36:06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22779 91 23693,'-1'-13'760,"1"-5"-40,0 0-176,0-3-399,1 1-426</inkml:trace>
  <inkml:trace contextRef="#ctx0" brushRef="#br0" timeOffset="35155.833">0 570 10530,'3'-7'395,"-4"5"-94,1 1 0,0-1-1,0 1 1,0-1 0,1 1-1,-1-1 1,0 1 0,0-1-1,1 1 1,-1-1-1,1 1 1,-1-1 0,1 1-1,0 0 1,0-1 0,0 1-1,-1 0 1,1 0-1,0-1 1,0 1 0,1 0-1,-1 0 1,0 0 0,0 0-1,0 0 1,1 1 0,-1-1-1,0 0 1,1 1-1,-1-1 1,1 1 0,-1-1-1,1 1 1,-1-1 0,1 1-1,-1 0 1,1 0 0,-1 0-1,1 0-300,6 7 60,1 0-1,0 0 1,0-1-1,0-1 1,0 1 0,1-1-1,0-1 1,0 0-1,1 0 1,-1-1-1,1-1 1,-1 1 0,1-2-1,0 1 1,1-1-60,42 0 138,0-2 0,0-3 1,-1-2-1,1-2 1,-1-2-1,-1-3 0,0-2 1,10-7-139,-21 12 30,1 2 1,0 2 0,0 1 0,0 3 0,1 1-1,-1 2 1,0 2 0,1 2 0,-2 1 0,7 4-31,-13-4 6,0-2-1,0-1 1,1-1 0,-1-3 0,0 0 0,0-3 0,0-1-1,5-2-5,43-13 141,200-34 848,79 58-662,-194 3 37,-75-5-116,72 2 457,122 19-705,-193-9 21,18 3 32,1-4-1,1-5 1,25-6-53,-57-5 121,12-2 50,0 3 0,0 5-1,0 4 1,2 4-171,46 14 59,-145-11-1035,-12-1-335</inkml:trace>
  <inkml:trace contextRef="#ctx0" brushRef="#br0" timeOffset="47261.829">5478 585 15915,'5'-2'7254,"9"-3"-3599,95-34-2842,-42 17-741,1 4 1,1 3 0,1 3-1,38-1-72,71-3 6,-109 7 0,0 4 0,1 2 1,0 4-1,69 9-6,392 89 39,339-59-39,-695-22 9,-34-3-8,-1-5-1,41-7 0,-24-13 5,0-7 0,97-25-5,236-26 224,-290 31 192,-166 20-1638,-53 18-1768</inkml:trace>
  <inkml:trace contextRef="#ctx0" brushRef="#br0" timeOffset="56489.762">11108 656 21004,'-1'0'83,"0"-1"0,1 0 0,-1 1 0,1-1 0,-1 0 0,1 0 0,-1 0 0,1 1 0,0-1 0,-1 0 0,1 0 0,0 0 0,-1 0 0,1 0 0,0 0 0,0 0 0,0 0-1,0 0 1,0 0 0,0 0 0,0 1 0,0-1 0,1 0 0,-1 0 0,0 0 0,0 0 0,1 0 0,-1 0 0,1 0 0,-1 1 0,1-1 0,-1 0 0,1 0 0,-1 0-1,1 1 1,0-2-83,2-5 62,1 0-1,0 0 0,0 1 0,0-1 1,1 1-1,0-1 0,0 1 0,0 1 1,1-1-1,0 1 0,0 0 0,0 0 1,1 1-1,-1 0 0,1 0 0,0 1 1,1-1-1,-1 1 0,0 1 1,1 0-1,0 0 0,-1 0 0,1 1 1,0 0-1,0 0 0,0 1 0,-1 0 1,5 1-63,247 91 126,-240-85-127,0 0 1,1-1 0,0-2 0,0 1-1,0-2 1,0-1 0,1-1 0,-1 0 0,0-1-1,1-2 1,-1 0 0,1-1 1,654-164 148,-590 157-152,0 3 1,1 4-1,0 4 1,8 4 3,96 1 1,43-7 376,-1-9-1,-1-11 1,174-40-377,-254 20 252,-116 29-185,0 1-1,1 2 0,1 1 0,0 2 0,0 1 1,0 2-1,0 2 0,29 3-66,-13 17 283,-51-18-163,-2-1-16,-10 5-1000,-29 3-1084</inkml:trace>
  <inkml:trace contextRef="#ctx0" brushRef="#br0" timeOffset="131887.447">15805 560 21229,'0'4'51,"0"-1"-30,-1 1 1,1-1-1,0 1 1,0 0-1,0-1 1,1 1-1,-1-1 1,1 1-1,0-1 0,0 1 1,0-1-1,0 0 1,0 0-1,1 1 1,0-1-1,-1 0 1,1 0-1,0 0 1,1-1-1,-1 1 1,0 0-1,1-1 1,0 0-1,-1 1 1,1-1-1,0 0 1,0 0-1,0-1 1,0 1-1,1-1 1,-1 1-1,0-1 1,1 0-1,1 0-21,32 2 175,0-2-1,0-2 1,-1-1 0,31-7-175,46-2 360,15 11 71,0 5 1,20 8-432,88 4 340,62-23-72,1-13 0,-2-12 1,-2-14-1,77-30-268,-358 72 4,173-31 180,1 8 0,2 8 0,-1 8-1,12 9-183,-13 8 252,-1 9 0,-1 7 0,79 25-252,-248-44 0,-11-1-7,-1-2-1,1 1 0,0-1 1,0 1-1,0-2 0,0 1 1,0-1-1,1 0 0,-1 0 1,0 0-1,0-1 1,0 0-1,0 0 0,0-1 1,3-1 7,14-13-520</inkml:trace>
  <inkml:trace contextRef="#ctx0" brushRef="#br0" timeOffset="230462.67">17498 2243 17972,'10'-36'4501,"36"-9"-3075,-36 37-1024,0-2-263,1 0 0,0 1 1,0 0-1,1 1 0,0 0 0,1 0 0,0 2 0,0-1 0,0 2 0,1 0 0,0 0 1,0 1-1,0 1 0,0 1 0,1 0 0,-1 0 0,1 2 0,-1-1 0,14 3-139,31 7-5,2-4-1,-1-1 0,0-4 1,1-2-1,30-6 6,133-2 139,-124 13-163,-1-5-1,1-4 1,90-17 24,-164 17 10,0 1 1,0 2 0,0 1-1,1 0 1,-1 2 0,0 1-1,9 3-10,50 8-4,1-3 0,-1-4 0,1-4 0,27-5 4,-15 2 0,1 4 0,93 15 0,-1-1-20,365 36 208,68-22-130,-398-23-54,1-9 0,0-10 0,63-18-4,-174 17 19,1 5 0,-1 5 0,67 9-19,199 31-18,280-74 99,-197 50-133,441-22 81,-683-2-55,-221 11 28,0 0 0,0 0 0,0 0 0,0 0 0,0 1 1,0-1-1,0 1 0,0 0 0,0-1 0,0 1 1,0 0-1,0 0 0,0 0 0,0 1 0,-1-1 1,1 0-1,0 1 0,-1-1 0,1 1 0,-1-1 1,0 1-1,1 0 0,-1-1 0,0 1 0,0 0 1,0 0-1,0 0 0,-1 0 0,1 0 0,0 0 1,-1 2-3,1-3 14,-1-1-26,0 0-209,-1 0-510,0 1-371</inkml:trace>
  <inkml:trace contextRef="#ctx0" brushRef="#br0" timeOffset="365049.521">24940 1180 11979,'-87'-43'608,"-2"5"1,-2 3-1,-1 4 1,-2 5-1,-37-5-608,-33-10 42,-742-178-170,858 209 155,-359-72 5610,-164-2-5637,-350 11 792,484 45-507,-2 20-1,1 19 1,-315 53-285,274 5 2012,-324 94-2012,757-153 17,1 3-1,1 1 0,0 2 1,1 2-1,1 2 0,1 1 1,0 3-1,2 1 0,1 2 1,1 1-1,1 2 0,-11 14-16,11-1-12,1 2 0,3 2 0,1 1-1,3 1 1,1 1 0,3 2 0,-9 31 12,23-54-11,1 0 0,1 0 1,1 1-1,2 0 0,1 0 0,2 0 1,1 0-1,1 16 11,1-30 0,1 1 0,0 0 0,1 0 0,1-1 0,0 1 0,2-1 0,-1 0 0,2-1 0,0 1 0,1-1 0,1-1 0,0 0 0,1 0 0,0 0 1,12 11-1,12 2 17,1-1 1,1-2 0,2-2-1,0-1 1,1-1 0,1-3 0,0-1-18,203 77-386,2-11 1,5-10-1,199 28 386,23-30-43,2-21 0,342-12 43,-388-21 76,1128 37 145,272-77-221,-1536 11 4,0-14 1,-2-12-1,70-28-4,-214 26 54,-3-8-1,-2-5 0,-2-7 1,-4-5-1,74-51-53,-183 103 76,-1 0 0,0-2 0,-1 0 0,-1-2 0,0-1 0,-2 0 0,0-2 0,-1 0 0,-1-2 0,-1 0 0,-1-1 0,11-22-76,-17 22 66,-1 0 0,-2 0 0,-1 0 0,0-1 0,-2-1 0,-1 1 0,-1-1 0,-1 1 0,-1-1 0,-1 0 0,-2 1 0,0-1 0,-2 1 0,-1-1 0,-1 1 0,-1 0 0,-7-17-66,-6 4 32,-1 0 1,-2 2-1,-1 0 1,-2 2 0,-1 1-1,-2 1 1,-1 1-1,-1 1 1,-2 2-1,-14-8-32,-5-2-25,-1 3 0,-2 2 0,-2 2 0,0 3 0,-2 3 0,-1 2 0,-36-8 25,-69-12-492,-1 7 0,-46 1 492,-161-18-1176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42:23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3339 648 19532,'-15'-6'153,"1"0"-1,1 0 0,-1-2 0,1 1 1,0-2-1,1 0 0,0 0 1,0-1-1,-3-5-152,-16-8 10,-1 2 1,-1 2-1,0 0 0,-2 3 0,0 1 0,0 1 1,-1 2-1,-1 1 0,0 2 0,-1 2 1,-23-1-11,-72-20 375,-61-14 1454,-119-8-1829,188 41 10,1 5 1,-91 11-11,207-7 3,-98 7 173,1 4 1,0 6 0,1 3-1,1 6 1,1 4 0,-49 23-177,-120 89-12,98-44 40,138-81-20,-16 8 3,0 2 0,2 3 0,-41 32-11,77-51 29,0 0 0,1 0 0,0 2 0,0-1 0,2 1-1,0 1 1,0 0 0,1 0 0,1 1 0,0 0 0,1 1 0,1-1 0,0 1 0,1 1 0,-1 8-29,3-8 3,1 1 0,0-1 0,1 1 0,1-1 0,1 1 0,0-1 0,2 1 0,0-1 0,0 0 0,2 0 0,0 0 0,1 0 0,1-1 0,0 0 0,1 0 0,1-1 0,0 0 0,1-1 0,2 2-3,37 41-92,3-2 0,1-2-1,4-2 1,18 10 92,43 39 25,-93-75-23,2-2 0,1-1 0,1-1 1,0-1-1,1-1 0,2-2 0,-1-2 0,34 12-2,318 59-2,-251-61-2,110 16-15,2-11 0,197-1 19,367 16-85,-646-38-96,-1-7 0,0-8 0,0-6-1,-1-7 1,142-39 181,-267 53 28,-1-1 0,0-1 0,-1-2 0,0-2 0,-1 0 0,0-3 0,-2 0 0,1-2 0,-2-1-1,-1-2 1,0 0 0,-2-2 0,0-1 0,12-16-28,-13-1 91,-2-1 1,-1 0-1,-2-2 0,-3-1 0,-1 0 0,-2-1 0,-2-1 1,-2 0-1,-3 0 0,-1-1 0,-3 0 0,-1 0 1,-4-18-92,3 15-40,-3 0 0,-2 0 0,-2 1 0,-2 0 0,-3 0 0,-1 0 0,-3 1 0,-2 1 0,-2 1 0,-2 1 0,-15-23 40,14 31-5,-2 2 1,-2 1 0,0 1 0,-3 1 0,0 1 0,-3 2 0,0 1-1,-2 2 1,-6-4 4,-29-8 25,-1 2 0,-2 4 0,-1 2 0,-2 4 0,0 3-1,-2 4 1,0 3 0,-1 3 0,0 3 0,-1 5 0,-65 2-25,-117 1-434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42:58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22557,'7'-6'118,"0"-1"0,0 1 0,1 1 1,-1-1-1,1 1 0,0 1 0,1 0 1,-1 0-1,1 0 0,0 1 0,0 0 1,0 1-1,0 0 0,8-1-118,-3 0 76,98-18-208,1 5 0,1 5 1,0 5-1,75 6 132,127 19-800,-2 13 0,85 29 800,-163-25-212,97 7 158,129-8 54,837-22 1994,-1108-14-1667,686-12 513,-850 13-836,304-9-51,283 32 47,-426-3 496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4:52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3713 361 3171,'-57'-56'7493,"43"44"-7518,-1 1 0,0 1-1,0 0 1,-1 1 0,0 1-1,-1 1 1,0 0 0,-18-5 0,-61-10-448,-1 4 0,-192-9 1,73 9-59,-168-37 595,-164-15 454,-155 61 480,563 18-834,1 7 0,-246 59-1,161-4-109,192-58-50,1 1 0,0 1 1,0 2-1,-48 37 0,73-50 6,0 1 0,1 0-1,-1 0 1,1 1 0,1-1 0,-1 1 0,1 0-1,0 0 1,0 1 0,1-1 0,-4 9 0,4-3 25,0 0 1,1 1-1,0-1 1,1 1-1,0 22 1,2-14 69,0-1 0,2 0 0,0 1 0,1-1 0,1-1 0,1 1 0,16 37 0,-8-30-76,1 0 1,1-1-1,1-1 1,36 40-1,-7-18-51,2-2 0,2-2-1,2-3 1,75 45 0,-55-42 52,2-3 0,2-4 0,1-3 0,155 43 0,-115-48-2,1-6 0,221 12 0,166-24 175,688-75 0,-705-8 203,-427 59-290,0-3-1,-1-3 1,0-2 0,-2-3-1,96-56 1,-136 70 69,-1-1 0,0-1 0,-1 0 0,0-2 0,-1 1 0,-1-2 0,-1 0 0,0-1-1,20-33 1,-28 39-147,0 0-1,0 0 1,-1 0 0,-1-1-1,1 1 1,-2-1-1,0 0 1,0 0-1,-1 0 1,-1 0-1,0 0 1,-1 0-1,0 0 1,0 0-1,-1 0 1,-1 0-1,0 0 1,-8-18-1,0 8-47,-2-1 1,0 2-1,-1 0 0,-1 0 0,-1 1 1,-1 1-1,0 1 0,-1 0 0,-2 1 0,-41-28 1,3 9-169,-1 1 0,-119-49 1,68 43-486,-2 4 1,-1 5 0,-127-18-1,-358-14-2442,333 50 692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42:57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12538 197 16347,'490'-35'3847,"544"-49"-1163,429 23-1442,-347 44-141,-1129 23-1733,-30 0-304</inkml:trace>
  <inkml:trace contextRef="#ctx0" brushRef="#br0" timeOffset="3115.527">1 658 14003,'22'-43'6002,"38"-5"-4955,-30 26-758,-6 8-286,0 2 1,1 0 0,0 1 0,0 2 0,2 1 0,-1 1 0,1 1 0,-1 1 0,1 1-1,1 2 1,-1 0 0,0 2 0,7 2-4,79-9-33,174-32-127,112-9-50,-128 49 384,123 22-174,-155-6 69,413 38 1151,-190-12-627,68-19-593,757-36 130,-822-5-58,137-35-72,-417 32 6,1772-154 46,-228 76 34,-1391 76 100,672-62 72,-688 41-792,-317 43-577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43:15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1084 2388 11634,'-240'32'9567,"241"-33"-9545,-1 1 1,1-1 0,-1 1 0,1-1 0,-1 1 0,1-1 0,-1 0 0,0 1 0,1-1 0,-1 0 0,0 1 0,1-1 0,-1 0 0,0 1 0,0-1 0,0 0 0,1 1 0,-1-1 0,0 0-1,0 0 1,0 1 0,0-1 0,0 0 0,-1 0 0,1 1 0,0-1 0,0 0 0,0 1 0,-1-1 0,1 0 0,0 1 0,-1-1 0,1 0 0,0 1 0,-1-1 0,1 1 0,-1-1 0,1 0-1,-1 1 1,1-1 0,-1 1 0,0 0 0,1-1 0,-1 1 0,1-1 0,-1 1 0,0 0 0,1 0 0,-1-1 0,0 1 0,0 0 0,1 0 0,-1 0 0,0 0 0,1 0 0,-1 0-1,0 0 1,0 0-23,18-10-4,0 1 0,0 0 0,1 1-1,1 1 1,-1 1 0,1 1 0,0 1-1,0 0 1,0 1 0,0 1 0,20 1 4,7-4-40,13 2 38,1 2 1,-1 3-1,0 3 1,20 5 1,67 5 14,144-7 3,-157-8-9,0 7 1,67 14-9,195 59 197,680 72 452,279 57-282,-988-179 529,240-17-896,-384-11 149,1206-42 25,-197-33-192,159-32 42,-321 43-10,-899 46-10,96-9-31,244 10 27,-448 17 5,-1 3 0,0 3 0,31 9-5,-11 6 2027</inkml:trace>
  <inkml:trace contextRef="#ctx0" brushRef="#br0" timeOffset="15138.016">11472 1448 3833,'-149'-48'1608,"2"-6"1,-75-43-1609,-289-148 1242,320 166 811,-3 8 0,-4 9 0,-1 8 1,-54-1-2054,183 39 807,-911-172 1672,-399 20-2443,549 72-115,759 88 82,-828-102 80,-678 14-83,1283 100 44,1 14 1,0 12 0,-163 43-45,55 12 86,5 18 0,-39 30-86,330-96 65,1 5-1,2 4 0,3 5 0,1 3 0,4 5 1,1 5-1,-34 33-64,112-84 31,0 1 0,0 0 0,2 1 0,0 1 1,0 0-1,2 1 0,0 1 0,1 0 0,0 0 0,2 1 1,0 0-1,1 1 0,1 0 0,1 0 0,1 1 0,-1 10-30,3-6 4,2 0 1,0 0-1,2 0 1,1 0-1,1 0 1,1-1-1,1 1 1,1-1-1,1 0 1,1-1-1,1 1 1,1-1-1,2-1 1,12 20-6,28 29-857,2-3 0,4-2-1,2-2 1,12 5 857,-40-38-1060,27 25-1376,3-3 0,1-3 0,42 24 2436,-10-16-1646,3-3 0,35 11 1646,61 20 576,4-8-1,3-8 0,146 27-575,84-19 1637,4-19 0,307-2-1637,-560-45 123,3361 251-615,-2686-209 693,587-49-201,-428-85 4377,91-57-4377,-820 99 794,-2-12 1,-2-12-1,96-42-794,-295 74 231,-1-4 0,-2-3-1,-1-4 1,-2-3 0,-3-4-1,0-4-230,-52 37 83,-1-1 0,0-2 0,-1 0 0,-1-1 0,-1-1 1,-1-1-1,-1 0 0,-1-2 0,-1 0 0,0 0 0,-2-2 0,9-21-83,-16 24 44,0-1 1,-2 0-1,0 1 1,-2-1 0,0 0-1,-2-1 1,0 1-1,-2 0 1,0 0-1,-1 0 1,-2 1 0,0-1-1,-2 1 1,0 0-1,-2 1 1,0-1-1,-1 2 1,-2-2-45,-17-27 125,-2 1 0,-2 2 1,-2 1-1,-2 1 0,-1 3 0,-42-35-125,-79-50 79,-5 7 0,-5 8 0,-5 7 0,-5 7 0,-3 8 0,-6 8-79,15 6-29,-2 8 0,-4 7 0,-2 8-1,-2 8 1,-11 7 29,-234-9-473,-21 25-877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6:41:37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1 300 19932,'0'0'731,"0"0"-199,0 0-110,0 0 11,2 1 58,137 73 1765,-92-66-2193,0-1-1,1-3 0,0-1 0,0-3 1,-1-2-1,1-2 0,31-7-62,73-7 22,714-60 87,30 40 669,411-97-513,-541 82-206,-572 37 438,149 7-497,-326 10 152,0 1 0,-1 0-1,1 1 1,0 1 0,-1 0 0,0 2-1,0 0 1,0 0 0,4 4-152,-1-2 157,-18-8-149,-2-4-125,-22-45-1068,3 17-145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6:41:38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1 456 21004,'5'-1'874,"442"-98"-54,-302 68-739,0 7 0,2 6 1,1 7-1,-1 6 0,1 6 0,8 8-81,200 21 733,340 18 290,458-73-614,-724 7-244,98 2-4,899-54 621,-1186 47-527,488-29 7,-506 56-995,-179-1-184</inkml:trace>
  <inkml:trace contextRef="#ctx0" brushRef="#br0" timeOffset="69893.936">10806 276 20596,'-42'-1'497,"1"2"-292,0-2-1,-1-1 1,1-2-1,0-2 0,1-2 1,0-1-1,0-3 1,-22-9-205,18 0 100,-2 1 1,0 3-1,-1 1 0,-25-3-100,-114-10 869,-164-4-869,88 11 118,174 12-91,-1 3 0,1 4 0,-1 4 0,0 4 0,1 3 0,0 5 0,1 3 0,1 4 0,-56 22-27,40 0 97,2 5 1,3 3-1,-6 10-97,69-39-6,1 2 1,1 1-1,1 1 1,1 2-1,2 1 1,0 1-1,2 1 1,-17 28 5,-211 289-81,230-318 58,1 2 1,1 1-1,2 0 1,1 2-1,-12 31 23,26-54-6,1 0 0,0 1-1,1-1 1,0 1 0,0 0-1,2 0 1,-1 0 0,1 0-1,1 0 1,1 0 0,-1 1-1,2-1 1,0 0 0,0-1-1,1 1 1,0 0 0,1-1 0,1 1-1,0-1 1,3 5 6,12 11-19,1-2 0,1-1 0,2-1-1,0 0 1,1-2 0,1-1 0,1-1 0,13 6 19,-1 2-13,30 21 17,2-2-1,1-4 1,3-3-1,1-3 1,2-4-1,1-3 0,1-3 1,2-4-1,54 6-3,38-9-24,1-8-1,0-7 1,0-8 0,129-21 24,-69-6 37,-2-11-1,-2-10 1,-2-9 0,-3-11 0,39-27-37,-190 74-55,-1-5 0,-2-2-1,-1-3 1,-2-4 0,-2-2 0,-1-4 0,-3-2 0,-2-3-1,-1-2 1,-4-3 0,7-12 55,-47 48-17,116-172-110,-126 179 142,0 0 0,-1 0 0,0 0 0,-1-1-1,0 1 1,-1-1 0,-1 0 0,0 0 0,-1-1 0,0 1-1,-1 0 1,0 0 0,-1 0 0,-1-1 0,0 1-1,-1-4-14,-7-6 95,-1 0-1,-1 1 0,-1 0 1,-1 0-1,0 2 0,-2 0 1,0 1-1,-1 0 0,-1 1 1,-1 1-1,-1 1 0,0 1 1,-1 1-1,0 0 0,-1 2 1,-1 0-1,0 2 0,0 0 1,-21-5-95,-113-31 163,-2 7 1,-1 6-1,-47 2-163,28 2 22,-53-11 12,-111-19-446,-89 6 412,253 41 2201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36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84 9129,'35'-83'12150,"-36"87"-12008,0-1 0,1 1 0,-1 0 0,1 0-1,0 0 1,0 0 0,0 0 0,2 5 0,-1 10 124,-3 10-156,-2 0 1,-1 0 0,-1-1-1,-1 0 1,-21 53-1,13-43 94,3 1 0,-9 47 0,21-85-208,0 0 0,0-1-1,0 1 1,-1 0 0,1 0-1,0 0 1,1 0 0,-1 0-1,0-1 1,0 1-1,0 0 1,0 0 0,1 0-1,-1 0 1,0-1 0,1 1-1,-1 0 1,1 0-1,-1-1 1,1 1 0,-1 0-1,1-1 1,-1 1 0,1-1-1,0 1 1,-1 0 0,1-1-1,0 0 1,-1 1-1,2 0 1,2 0 27,-1 0 1,0 0-1,0 0 0,1-1 1,-1 1-1,0-1 0,1 0 1,4 0-1,69-14 952,-73 13-866,104-20 905,-38 17-3181,-62 3-1554,-6-4-3048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49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1503 6118,'-12'4'1525,"-1"2"1,1 0 0,0 1 0,-13 9-1,49-29 1166,40-46-2557,3 2 0,2 4 0,127-74-1,-96 64-19,103-84 0,222-171-984,-138 104 710,-7 5 197,-187 142 393,157-144 0,-243 207-87,-8 13-657,-1 3-5502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53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186 173 5894,'8'-7'2487,"-8"7"-2480,26-24 2916,-1-2-1,-1 0 0,37-54 1,-61 80-2888,1 0 0,-1-1 1,0 1-1,0 0 0,0 0 0,1 0 1,-1 0-1,0 0 0,0 0 1,0 0-1,0-1 0,0 1 0,1 0 1,-1 0-1,0 0 0,0 0 1,0-1-1,0 1 0,0 0 0,0 0 1,0 0-1,0 0 0,0-1 1,0 1-1,1 0 0,-1 0 0,0 0 1,0-1-1,0 1 0,0 0 1,0 0-1,0 0 0,-1-1 0,1 1 1,0 0-1,0 0 0,0 0 1,0-1-1,0 1 0,0 0 0,0 0 1,0 0-1,0 0 0,0-1 1,-1 1-1,1 0 0,0 0 0,0 0 1,0 0-1,0 0 0,0 0 1,-1-1-1,1 1 0,0 0 1,0 0-1,0 0 0,-1 0 0,1 0 1,0 0-1,0 0 0,0 0 1,0 0-1,-1 0 0,1 0 0,0 0 1,0 0-1,0 0 0,-1 0 1,-21 9 385,-25 21-630,4-2 190,23-16 15,0 0 1,1 2-1,1 0 1,0 1-1,1 0 1,1 2-1,-20 26 0,34-41-9,1-1 0,-1 1 0,1 1-1,0-1 1,0 0 0,0 0-1,0 0 1,0 1 0,1-1 0,-1 0-1,1 1 1,-1-1 0,1 0-1,0 1 1,0-1 0,0 0 0,1 4-1,-1-4 9,1-1 0,0 0 0,0 1 0,-1-1-1,1 0 1,0 0 0,0 1 0,0-1-1,0 0 1,1 0 0,-1 0 0,0 0 0,0-1-1,1 1 1,-1 0 0,0 0 0,1-1 0,-1 1-1,1-1 1,1 1 0,10 2 6,0-1 1,1-1-1,-1 0 1,0-1-1,15-1 1,-4 0 22,-18 1-17,7 0-7,-1 0 0,1 1 0,22 4 0,-33-4-8,0-1 1,1 1-1,-1-1 1,0 1-1,0 0 1,0 0-1,0 0 1,0 0-1,0 0 1,0 0-1,0 0 1,-1 1-1,1-1 1,0 1-1,-1-1 1,1 1-1,-1 0 1,1-1-1,-1 1 1,0 0-1,0 0 1,0 0-1,0 0 1,0 0-1,0 0 1,-1 0-1,1 1 1,-1-1-1,1 2 1,-1 0 25,0 0 1,0 0 0,0 0-1,-1 0 1,0 0 0,0 0-1,0 0 1,0-1-1,0 1 1,-1 0 0,0-1-1,0 1 1,0-1 0,0 1-1,0-1 1,-5 6 0,0-3 167,1-1-1,-1 1 1,0-1 0,0 0 0,0-1 0,-1 0 0,-11 5 0,-6 0 363,-1-1 0,0-1-1,0-1 1,-31 3 0,4-6-304,86-31-12283,-9 11 2584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8:58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1 213 8968,'0'0'1009,"8"-2"-1190,22-12 260,33-13 27,-59 26-61,1 0 1,-1 0-1,0 0 1,1 1-1,-1-1 1,1 1-1,-1 0 1,0 0-1,1 1 1,-1-1-1,0 1 1,1 0 0,7 3-1,10 5 5,0-2 0,1 0 0,0-1 0,0-2 0,0 0 0,1-1 0,46-2 0,9-5 232,83-17 0,63-4-13,54 39-218,16-1 5,30-43-21,-20 1-11,170 16-18,201-13 14,640-22 456,-598 31-460,90-1-6,-356 16-7,568 8 5,-556 16-29,112 4 37,1667-17 176,-1775-20-194,23-1 9,-139 11 0,1290 15 93,-606-21 212,-715-1-288,1396 3 15,-944 7-8,411-26 6,-440 19 390,-195 7 166,-403-14-658,-121 9 6824,-29 3-6492,-10 2-1301,9 11-5112,5-6-842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8:49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353 117 6951,'7'-9'5434,"-3"4"-4864,31-40 2244,-33 40-2081,1 0 0,-1 1 0,0-1 0,0 0 0,-1 0 0,2-8 0,-2 12-677,-1 1 0,0-1 0,0 1-1,0-1 1,0 1 0,-1-1 0,1 1 0,0 0 0,0-1 0,0 1 0,0-1 0,0 1 0,-1-1 0,1 1 0,0-1 0,0 1 0,-1 0 0,1-1-1,0 1 1,-1-1 0,1 1 0,0 0 0,-1-1 0,1 1 0,0 0 0,-1 0 0,1-1 0,-1 1 0,1 0 0,-1 0 0,1 0 0,-1-1-1,-23-2 343,-23 9-538,16 3 131,0 1 0,0 2 0,1 1 1,1 2-1,1 1 0,0 1 0,1 1 0,-45 39 0,69-55-4,1 1 0,-1-1 0,1 1-1,0-1 1,0 1 0,0 0 0,0 0 0,0 0 0,1 0-1,-1 0 1,1 0 0,0 1 0,-2 4 0,3-6 3,0 0-1,0-1 1,0 1 0,1-1 0,-1 1-1,0-1 1,1 1 0,-1 0 0,1-1-1,-1 1 1,1-1 0,0 0 0,-1 1-1,1-1 1,0 0 0,0 1 0,0-1-1,0 0 1,0 0 0,0 0 0,1 0-1,-1 0 1,0 0 0,1 0 0,-1 0-1,0 0 1,1-1 0,-1 1 0,1 0-1,1 0 1,27 9-12,0-2-1,0 0 0,1-2 1,44 3-1,-43-6 25,0 1 1,0 2-1,-1 1 0,33 12 1,-60-17-19,1 0 1,-1 0 0,1 0-1,-1 1 1,0 0 0,0 0-1,0 0 1,0 0 0,0 1-1,-1-1 1,0 1 0,0 0-1,0 0 1,0 0 0,0 0-1,2 8 1,-4-10 13,0 1-1,0 0 1,-1 0 0,1 0-1,-1 0 1,0 0 0,0 0-1,0 0 1,0 0 0,0 0-1,-1 0 1,1 0 0,-1 0-1,0 0 1,0-1 0,0 1-1,0 0 1,0 0 0,-1-1-1,1 1 1,-1-1 0,0 1-1,0-1 1,0 0 0,0 0-1,0 1 1,0-2-1,0 1 1,-4 2 0,-13 10 157,-1-2 1,0 0-1,-1-1 1,0-1-1,-1-1 0,-30 8 1,7-5 317,0-2 1,-59 6 0,89-15-2181,29-2-7818,0 0-1018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1:13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 31 7559,'0'0'5040,"-10"-6"-3530,6 3-1371,0 0 0,0 0 0,-1 1 0,1-1 0,-1 1 0,0 0 0,0 1 0,0-1 0,0 1 0,0 0 0,0 0 0,0 1 0,0-1 0,0 1 0,0 0 0,0 0 0,0 1 0,0 0 0,0 0 0,0 0 0,0 0 0,0 1 0,0 0 0,0 0 0,1 0 0,-1 0 0,-5 5 0,-8 8-126,1 0 1,0 2-1,1 0 0,1 1 1,0 0-1,2 1 1,0 1-1,1 0 0,1 1 1,-16 42-1,13-23 127,1 0 0,2 1 0,2 0 0,2 1 1,-2 53-1,6-49-118,3 0 1,2 0-1,13 81 1,-11-108-42,1 0 0,0 0 1,1-1-1,1 0 1,1-1-1,0 1 0,2-2 1,0 1-1,0-1 0,2-1 1,23 27-1,-29-37 12,0 1-1,1-1 1,-1 0-1,1 0 1,0-1-1,0 0 1,0 0-1,1-1 1,-1 0-1,1 0 1,0-1-1,0 0 1,0 0-1,14 1 1,-16-3 22,0 0-1,0-1 0,0 0 1,0 0-1,0 0 1,0 0-1,-1-1 1,1 0-1,0 0 1,-1-1-1,0 0 1,1 0-1,-1 0 1,0 0-1,0-1 1,-1 0-1,1 0 1,-1 0-1,0 0 1,5-8-1,6-10 166,0-1 1,-2-1-1,-1 0 0,-1 0 0,-1-1 0,-1-1 0,-2 0 0,8-40 0,-5 1 945,-3 0 1,-1-89-1,-6 119-757,-2-1 1,-10-59-1,10 82-305,-1 1-1,-1-1 1,0 1 0,-1 0-1,0-1 1,-1 2-1,0-1 1,0 1 0,-2 0-1,-13-16 1,19 24-385,-1 1 0,0 0 0,1 0 0,-1 1 0,0-1 0,0 0 0,0 1 0,0 0-1,0 0 1,0 0 0,-1 0 0,1 0 0,0 0 0,0 1 0,-1 0 0,1 0 0,0 0 0,-1 0 0,-3 1 0,7-1 319,-16 0-5810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1:38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1142 551 8168,'-13'-8'651,"-45"-30"-257,-97-54 610,137 83-864,0 1 0,-1 1 0,1 0 1,-1 2-1,0 0 0,-1 1 0,-27-2 1,21 6-18,0 1 0,0 2 0,0 0 1,1 2-1,0 1 0,0 1 0,0 1 0,1 1 1,0 1-1,0 1 0,-23 15 0,-14 14 440,1 2-1,-89 81 0,134-109-649,1-1 1,1 2-1,1 0 0,0 0 0,1 1 0,0 1 0,2 0 0,0 0 0,-13 36 0,18-41 60,1 0-1,0 0 1,0 0 0,1 0-1,1 1 1,0-1 0,1 0-1,1 1 1,-1-1-1,2 0 1,0 0 0,0 0-1,1 0 1,1 0 0,0 0-1,8 17 1,9 7 18,2-1 1,1-1-1,2-1 0,1-1 1,1-2-1,2 0 0,49 37 1,-3-11-234,2-3 0,103 50-1,-102-65 264,1-3 0,2-4 0,1-3 0,133 25 0,351 28 362,-363-58-369,435 39 53,844-26 0,-104-169 413,-1033 74-360,619-188 0,-942 239-138,229-84-125,-223 79 257,-2-1 1,0-1-1,0-2 1,-1 0 0,-1-2-1,34-32 1,-50 41-53,0-1 0,-1 0 1,0-1-1,-1 0 0,0 0 0,-1 0 0,0-1 1,-1 0-1,-1 0 0,0 0 0,0-1 1,-2 1-1,1-1 0,-2 0 0,0 0 0,0 0 1,-2 0-1,1 1 0,-2-1 0,-6-27 0,1 12-4,-1 1-1,-2 0 0,-1 0 0,-1 1 0,-1 1 0,-1 0 0,-1 0 0,-35-41 0,11 23-28,-1 2 0,-2 2 0,-84-62 0,48 49-170,-135-70 1,121 80 41,-1 3 1,-180-48-1,131 54-82,-199-20 0,-646 18-363,817 36 518,-1014 36-572,461 38-1118,-875 205 0,1428-244-35,14-7-1116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3:07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2449 390 9129,'-293'-81'1286,"225"67"-1455,-1 4 0,-96-3 0,103 11 346,1 3 0,-1 2 0,1 4 0,0 2 0,-61 16 0,20 8 230,1 5 0,-167 87 0,-176 134-759,342-196 140,35-23 201,-89 57 46,134-81 137,1 0 1,1 1-1,1 2 1,-31 35-1,43-43-190,0 0 0,1 1-1,0-1 1,1 1 0,1 0 0,0 0 0,0 1-1,1-1 1,1 1 0,0-1 0,0 16-1,1-4-135,1-1-1,1 0 0,2 1 0,0-1 0,8 29 0,-3-27 160,1 0-1,1-1 0,1 0 1,1 0-1,1-1 1,2-1-1,0 0 0,1-1 1,1-1-1,1 0 0,1-2 1,0 0-1,1-1 0,1-1 1,1 0-1,29 14 1,-1-4 3,1-1 0,1-4 1,1-1-1,0-3 1,2-2-1,87 13 1,384 15-194,3-44 765,118-42-276,0-35-13,-345 40-245,892-144 19,-978 136 37,-3-10 1,-1-9-1,291-133 1,-485 190-9,36-17 684,0-2-1,98-68 0,-140 87-615,0-2 0,-1 1 0,0-2 0,-1 1 0,1-2 0,-2 1 1,0-1-1,0 0 0,-1-1 0,-1 0 0,0-1 0,-1 1 0,0-1 0,-1 0 0,-1-1 0,0 1 0,2-22 0,-5 16-79,0-1 1,-2 0-1,0 0 0,-1 1 0,-2-1 0,0 1 0,-1-1 0,-1 1 0,0 1 0,-12-23 0,5 16-40,-2 0-1,-1 0 0,-1 2 1,-1 0-1,-2 1 0,-31-30 1,6 14-75,-2 2 0,-1 2 0,-2 3 0,-1 1 1,-1 3-1,-95-36 0,41 28-10,-1 4 0,-1 5 0,-2 5 0,-160-11 0,-451 20-1189,-220 95-6166,751-60 4469,-98 11-4038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3:16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19667,'0'0'4964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3:22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694 7 7303,'0'0'592,"-11"-1"823,-19-2 782,0 0 0,-50 4-1,68 0-2016,0 0 0,0 1 0,1 1-1,-1 0 1,1 1 0,-1 0 0,1 0 0,1 1 0,-1 1-1,-18 12 1,0 6-178,1 1 0,1 1 0,2 1 0,1 2 0,-29 41 0,17-14-31,3 2 0,-31 70 1,49-92 35,1 1 1,1 0 0,3 1 0,1 1 0,1-1 0,3 1 0,1 1 0,2 68 0,3-90 1,1-1 0,1 1-1,1 0 1,0 0 0,1-1 0,1 0-1,1 0 1,0-1 0,13 21 0,-12-26-19,0 0 0,1 0 0,0-1 0,1 0 0,0 0 1,0-1-1,1 0 0,0-1 0,1-1 0,0 0 0,0 0 1,1-1-1,17 6 0,-13-6 17,-1-2 0,1 0 0,-1-1 0,1 0-1,0-1 1,1-1 0,-1-1 0,0-1 0,0 0 0,26-5 0,-19 0 12,0-1-1,0 0 1,-1-2 0,0-1 0,0-1 0,35-24-1,-27 14 184,-1-1 0,-2-2 0,0-1 0,-2-1 0,-1-2 0,-1 0-1,-1-2 1,-2 0 0,31-58 0,-38 60 61,-2 0 1,-1-1-1,-1 0 0,-1-1 1,-2-1-1,-1 1 0,-1-1 1,-2 0-1,-1 0 1,-1 0-1,-5-38 0,1 55-253,0 1-1,-1 0 0,-1 0 1,0 0-1,-1 1 0,0 0 1,-1 0-1,0 0 0,-1 1 1,0 0-1,-1 0 0,0 1 1,-1 0-1,0 1 0,0 0 0,-1 1 1,0 0-1,-1 0 0,-19-9 1,1 3-385,0 1-1,-1 1 1,-1 2 0,0 1 0,0 1 0,-66-6 0,-21 6-2394,40 7-4301,35 1-2229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23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90 3203,'4'-8'1281,"8"-35"540,-7 4 7510,-13 78-6299,-1-1-2872,5 359 882,6-215-962,-1-57-48,-18 555 272,-53 223 134,67-853-472,1-8 385,-2-1 0,-13 61 0,6-80 30,11-22-484,-1 1 0,1-1 0,-1 1 0,1-1 0,-1 1 0,1-1 1,-1 1-1,1-1 0,-1 0 0,1 1 0,-1-1 0,1 0 0,-1 1 0,1-1 1,-1 0-1,0 0 0,1 0 0,-1 0 0,0 0 0,1 1 0,-1-1 0,0 0 1,1 0-1,-1-1 0,1 1 0,-1 0 0,0 0 0,1 0 0,-1 0 0,0 0 1,1-1-1,-1 1 0,1 0 0,-1-1 0,1 1 0,-1 0 0,0-1 1,-10-11-5557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24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56 128 3876,'0'0'5610,"-8"3"-3715,-1 0-1559,6-3-184,0 1 1,-1 0-1,1 0 1,0 0-1,0 0 1,0 1-1,0-1 1,0 1-1,0 0 1,-4 3-1,7 0 1511,9-2-1214,15-3-335,-23 0 126,554 16 2083,296-25-2235,-276-7-32,-416 17-46,64 1-109,293-35 1,-321 5 358,188-24 1777,-263 41-1211,144 5 1,-221 11-853,-42-5 31,1 0 1,-1 0-1,0 0 0,1 0 1,-1 0-1,0 1 0,1-1 1,-1 0-1,0 1 0,0 0 1,0-1-1,1 1 0,-1-1 0,0 1 1,0 0-1,0 0 0,0 0 1,0 0-1,0 0 0,0 0 1,0 0-1,-1 0 0,1 0 1,0 0-1,0 0 0,-1 1 1,1 0-1,-4-7-7186,4-22-1146,5 12 1974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24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14 4869,'0'0'14541,"12"-3"-14226,-9 2-298,5-1-1,0 0-1,-1 0 1,1 0-1,0 1 1,0 1-1,0-1 1,0 1-1,0 1 1,0-1-1,0 1 1,8 2-1,-8 0 2,0 0-1,0 0 1,0 0 0,0 1-1,-1 1 1,13 8-1,-19-11-9,1-1-1,0 1 0,-1 0 0,1 0 0,-1 0 0,0 0 0,1 0 0,-1 0 0,0 0 1,0 0-1,0 1 0,-1-1 0,1 0 0,-1 1 0,1-1 0,-1 0 0,0 1 1,0-1-1,0 1 0,0-1 0,0 0 0,0 1 0,-1-1 0,1 0 0,-1 1 0,0-1 1,1 0-1,-3 5 0,-10 16 281,-1-1 0,-1 0 0,-1-1 1,-1-1-1,-26 25 0,34-36-200,-58 60 435,-68 77-1370,122-127-2168,11-12-2349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25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1 591 11179,'0'0'5076,"13"-8"-3618,13-8-1066,-1-2 0,0-1 1,-2-1-1,30-33 0,92-112 162,-102 114-400,141-177 268,-184 227-432,1 0-1,-1 0 1,1 0 0,-1 1 0,1-1 0,-1 0 0,1 1-1,0-1 1,-1 0 0,1 1 0,0-1 0,-1 1 0,1-1 0,0 1-1,0-1 1,0 1 0,0-1 0,-1 1 0,1 0 0,0 0 0,0-1-1,1 1 1,-1 1 11,0-1-1,-1 1 0,1-1 1,-1 1-1,1-1 0,-1 1 0,1-1 1,-1 1-1,1 0 0,-1-1 1,0 1-1,1 0 0,-1 0 1,0-1-1,0 1 0,1 0 1,-1-1-1,0 1 0,0 0 1,0 0-1,0 0 0,0 62 301,-1-44-226,1-10-98,8 185 345,-6-175-616,2 1 0,0-1-1,1 0 1,0 0 0,2-1 0,0 0-1,17 31 1,7-11-2594,6-12-2232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28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9417,'0'0'11937,"-2"13"-11761,-17 88-16,11-68-140,1 0 1,1 1-1,2 0 1,2 0-1,1 44 1,2-75-24,0 0 0,0-1 0,0 0 0,0 1 0,1-1 0,-1 0 0,0 0 0,1 1 0,0-1 0,0 0 0,-1 0 0,1-1 0,0 1 0,0 0 0,1-1 0,-1 1 0,0-1 0,0 0 0,1 0 0,-1 0 0,1 0 0,-1 0 0,1 0 0,-1 0 0,1-1 0,-1 0 0,6 1 0,10 1-1887,1 0 1,32-3-1,-37 1-1048,10-1-2273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9:17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1101 194 4036,'-13'-13'1713,"9"10"-1595,-6-8 97,-1 1 0,-1 0 0,0 1 0,0 0-1,-1 1 1,0 1 0,-26-11 0,-2 6 672,-1 2 1,-1 2-1,0 2 1,0 2-1,0 2 1,0 1-1,-71 9 1,88-4-751,1 0 0,0 2 0,0 1 1,0 1-1,1 1 0,0 2 0,1 0 1,0 1-1,1 1 0,0 1 0,1 1 0,1 1 1,0 1-1,2 1 0,-29 33 0,28-27-96,1 1 0,1 0 0,2 2 0,0 0 0,2 0 0,1 2 0,1-1 0,1 1 0,2 1 0,1 0 0,1 0 0,-3 58 0,9-50-28,2-1 0,1 0 1,2 0-1,2 0 0,1 0 0,1-1 0,3 0 1,0-1-1,3-1 0,0 0 0,3 0 1,0-2-1,26 33 0,-27-42-100,1 0 0,1-1 0,1-1 0,1-1 0,1-1-1,0 0 1,2-2 0,0-1 0,0-1 0,2-1 0,0-1 0,0-1 0,1-1 0,1-2 0,0-1-1,0-1 1,41 5 0,-47-10 71,1 0 0,0-2 0,0-1 0,0 0 0,-1-2 0,1-1 0,-1-1 0,39-12 0,-43 9 129,0-1-1,0-1 1,-1 0-1,0-1 1,0 0 0,-2-2-1,1 0 1,-2-1-1,1 0 1,14-21 0,-4 2 175,-2-1 0,-1-1 1,-1-2-1,-2 0 1,-2 0-1,-2-2 1,-1 0-1,10-49 1,-9 17 84,-4-1 0,-3 0 0,-2-134 1,-7 161-327,-2 1-1,-3-1 1,-18-76 0,20 104-13,-1 0 0,-1 0 0,-1 1 0,0-1 0,-2 1 0,1 1 0,-2 0 0,0 0 1,-1 1-1,0 0 0,-1 1 0,-19-17 0,19 22-40,-1 1 0,1 0 0,-1 1 0,-1 0 0,1 1 1,-1 0-1,0 1 0,0 1 0,0 0 0,0 1 0,-19 0 1,-15 0-849,-96 10 0,42 5-3790,58-12-593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28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5 12268,'0'0'4868,"-9"-2"-3208,6 2-1624,0-1 0,0 0 0,0 1 0,0 0 0,0 0 0,0-1-1,0 2 1,0-1 0,0 0 0,0 1 0,0-1 0,0 1-1,0 0 1,0 0 0,0 0 0,0 1 0,0-1 0,0 1-1,1-1 1,-1 1 0,1 0 0,-1 0 0,1 0 0,0 0 0,0 1-1,0-1 1,-3 4 0,1-1-58,-1 0-1,1 0 1,0 0 0,0 1-1,1-1 1,0 1 0,0 0-1,0 0 1,0 0 0,1 0-1,0 1 1,1-1-1,-1 1 1,1-1 0,0 9-1,1-14 18,0-1-1,0 1 1,0 0-1,0-1 1,0 1-1,0-1 1,0 1-1,1-1 0,-1 1 1,0-1-1,0 1 1,0-1-1,1 1 1,-1-1-1,0 1 1,1-1-1,-1 1 0,0-1 1,1 0-1,-1 1 1,1-1-1,-1 0 1,1 1-1,-1-1 1,1 0-1,-1 1 0,1-1 1,-1 0-1,1 0 1,-1 0-1,2 1 1,22-2 132,21-15 489,-19-2 193,-1 0 0,-2-2 0,41-42-1,-64 74-245,-7 10-789,3-14 194,-23 69-359,26-72-56,-1 0 0,2 0 0,-1 0 0,1 0 0,-1 0 0,1 1 0,2 8 0,-2-13 317,0-1-1,1 1 0,-1 0 1,0-1-1,1 1 0,-1-1 1,1 1-1,-1 0 1,1-1-1,-1 1 0,1-1 1,-1 0-1,1 1 0,-1-1 1,1 1-1,0-1 1,-1 0-1,1 1 0,0-1 1,-1 0-1,1 0 0,0 0 1,0 1-1,-1-1 0,1 0 1,0 0-1,-1 0 1,1 0-1,0 0 0,0 0 1,-1 0-1,1-1 0,0 1 1,-1 0-1,1 0 1,1-1-1,26-10-2349,1-13-1487,0-9-4078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29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14318,'0'0'774,"-4"10"336,1-4-932,-22 59 2010,23-58-2107,0-1 0,1 1 0,-1-1 0,2 1 0,-1 0 0,1-1 0,0 1 0,0 0 0,2 11 0,-1-17-76,0 0 0,0 0 1,0-1-1,0 1 0,0 0 0,0-1 0,0 1 0,0 0 0,0-1 0,0 1 0,0-1 0,0 0 0,0 1 1,0-1-1,0 0 0,1 0 0,-1 0 0,0 0 0,0 0 0,0 0 0,1 0 0,0 0 0,31-3 562,-2-4-198,-23 4-319,0 1-1,0 0 0,0 0 0,0 1 0,1 0 0,10 1 0,-17 0-36,0 0 0,-1 1-1,1-1 1,0 1-1,-1-1 1,1 1 0,-1 0-1,1-1 1,-1 1-1,1 0 1,-1 0 0,1 0-1,-1 0 1,0 0-1,0 1 1,0-1 0,1 0-1,-1 1 1,0-1-1,0 1 1,-1-1 0,1 1-1,0-1 1,0 1-1,-1-1 1,1 1-1,-1 0 1,0-1 0,1 1-1,-1 0 1,0-1-1,0 1 1,0 0 0,0 0-1,0-1 1,-1 3-1,2 1 150,-1-1 0,0 1 0,-1 0-1,1 0 1,-1-1 0,0 1 0,0-1-1,0 1 1,-1-1 0,1 1 0,-1-1-1,0 0 1,-1 0 0,1 0 0,-1 0-1,1 0 1,-1 0 0,0-1-1,-1 1 1,1-1 0,-1 0 0,1 0-1,-1 0 1,0-1 0,0 1 0,0-1-1,0 0 1,0 0 0,-1 0 0,1-1-1,-1 1 1,1-1 0,-1 0 0,0-1-1,1 1 1,-6-1 0,5 0-139,1 0 1,-1 0 0,0-1-1,1 0 1,-1 0 0,1 0 0,0-1-1,-7-2 1,-6-12-2263,16 15 1899,1 0 0,-1 0-1,1 0 1,0 0-1,-1-1 1,1 1-1,0 0 1,0 0 0,0 0-1,0-1 1,0 1-1,0 0 1,0 0-1,0 0 1,1 0 0,-1-1-1,0 1 1,2-2-1,2 1-4639,6-1-156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29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99 15599,'-8'0'1142,"4"0"-954,-49 3 2265,50-3-2315,0 0-1,0 1 0,0-1 1,0 1-1,0 0 0,0 0 0,0 0 1,1 0-1,-1 1 0,0-1 1,1 1-1,-1-1 0,1 1 1,-1 0-1,1 0 0,-3 4 1,5-6-132,-1 0 1,1 1 0,1-1-1,-1 1 1,0-1 0,0 0-1,0 1 1,0-1 0,0 1-1,0-1 1,0 0-1,1 1 1,-1-1 0,0 1-1,0-1 1,0 0 0,1 1-1,-1-1 1,0 0 0,1 0-1,-1 1 1,0-1 0,1 0-1,-1 1 1,0-1 0,1 0-1,-1 0 1,0 0 0,1 0-1,-1 1 1,1-1 0,-1 0-1,0 0 1,1 0 0,-1 0-1,1 0 1,-1 0 0,0 0-1,1 0 1,-1 0 0,1 0-1,-1 0 1,1 0 0,-1 0-1,0 0 1,1-1 0,30 2 557,-26-1-432,217-14 1320,-221 14-1330,0 0 0,0 0 0,0 1 0,0-1 0,0 0 0,0 0 0,1 0 0,-1-1 0,0 1 0,0 0 0,0 0 0,0-1 0,0 1 0,0 0 0,0-1 0,0 1 0,0-1 0,0 1 1,0-1-1,0 0 0,-1 1 0,1-1 0,1-1 0,-4-24 2835,0 20-3446,-9-25 695,8 25-184,1 0-1,0 1 1,0-1 0,0 0-1,1 0 1,-2-10-1,7 17-351,-1-1 0,0 0-1,0 1 1,0-1-1,0 1 1,0 0 0,0 0-1,4 2 1,54 18-4701,-18-15-1138,-15-6 339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30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5926,'0'0'14488,"2"9"-14242,13 71-156,-15-79-63,0 0 0,0 1 0,1-1 0,-1 0 0,0 0 0,1 1 0,-1-1 0,1 0 0,-1 0 0,1 0 0,-1 0 0,1 0 0,0 0 0,-1 0 0,1 0 0,0 0 0,0 0 0,0 0 0,0 0 0,0-1 0,0 1 0,0 0 0,0-1 0,0 1 0,0-1 0,1 1 0,-1-1 0,0 1 0,0-1 0,0 0 0,1 0 0,-1 1 0,0-1 0,0 0 0,1 0 0,-1 0 0,0-1 0,0 1 0,1 0 0,-1 0 0,0-1 0,0 1 0,0 0 0,0-1 0,1 1 0,-1-1 0,1-1 0,8-2 351,0-2 0,-1 1 0,1-1 0,8-8 0,-12 9-334,30-25 300,-27 20-214,2 2 0,-1-1 0,1 1-1,22-12 1,-32 20-134,-1 0 0,0 0-1,1 1 1,-1-1 0,1 0 0,-1 0-1,0 0 1,1 1 0,-1-1 0,0 0 0,1 1-1,-1-1 1,0 0 0,1 0 0,-1 1 0,0-1-1,0 1 1,1-1 0,-1 0 0,0 1 0,0-1-1,0 1 1,0-1 0,1 0 0,-1 1 0,0-1-1,0 1 1,0-1 0,0 1 0,0-1-1,0 0 1,0 1 0,0-1 0,0 1 0,0-1-1,-1 1 1,1-1 0,0 0 0,0 1 0,-1 0-1,-1 23 61,-9 6 152,8-23-204,1 0-1,0-1 1,0 1-1,0 0 1,-1 14-1,25-22 8,-14-2 106,-1-1-1,1 0 1,0-1 0,-1 0 0,0 0 0,0-1 0,-1 1 0,11-13-1,-11 12-56,0-1 0,0 1 0,1 1 0,0-1 0,0 1 0,0 0 0,0 1 0,15-6 0,-22 9-65,1 1 0,-1 0 0,1 0 0,0 0 1,-1 0-1,1 0 0,-1 1 0,1-1 0,0 0 1,-1 0-1,1 0 0,-1 0 0,1 1 0,-1-1 1,1 0-1,-1 1 0,1-1 0,-1 0 0,1 1 0,-1-1 1,1 0-1,-1 1 0,1-1 0,-1 1 0,0-1 1,1 1-1,-1-1 0,0 1 0,0-1 0,1 1 1,-1-1-1,0 1 0,0 0 0,0-1 0,0 1 1,1-1-1,-1 1 0,0 0 0,0-1 0,0 1 1,0 0-1,2 39 170,0-14-369,-2-26 134,1 1 0,0 0 0,-1-1 0,1 1 0,0 0 0,0-1 1,0 1-1,-1-1 0,1 0 0,0 1 0,0-1 0,0 1 0,0-1 0,0 0 0,0 0 0,0 0 0,0 0 0,0 1 0,0-1 0,0 0 0,-1 0 0,1-1 0,0 1 0,0 0 0,0 0 0,0 0 0,0-1 0,0 1 0,0 0 0,0-1 0,0 1 0,-1-1 0,1 1 0,1-2 0,32-17-2307,-1-6-5280,71-37 2743,-113 64 11295,-1 5-3308,-22 19-2189,25-19 501,-6 7-626,16-8-285,29-11-12,-19 2-348,-5 2-82,4-2-29,-1 0-1,1 1 1,-1 1 0,1-1-1,0 2 1,-1 0 0,1 0 0,0 1-1,17 4 1,-28-4 46,1 1 0,-1-1 0,1 0 0,-1 1 0,0-1 0,0 1 1,0-1-1,0 1 0,0 0 0,0-1 0,0 1 0,0 3 0,3 2 2196,-2-21-462,-3 10-1764,1 1 0,0 0 0,0-1 0,1 1 0,-1-1 0,1 1 0,-1 0 0,1-1 0,0 1 0,0 0 0,1 0 0,-1 0 0,0 0 0,1 0 0,0 0 0,0 0 0,0 0 0,0 1 0,5-5 0,-3 4-356,0 1-1,1 0 1,-1 0 0,1 0 0,0 1 0,0-1-1,-1 1 1,1 0 0,0 1 0,0-1-1,0 1 1,8 0 0,36 0-6832,-25-2 1702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31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13164,'0'0'7704,"-5"10"-7197,-2 6-397,1 0 1,0 1-1,2 0 0,0 0 1,-4 34-1,-3 78 376,10-128-459,1-1 0,0 0 0,0 1 0,0-1 0,0 1 0,0-1 0,0 0 0,0 1 0,0-1 0,0 1 0,1-1 0,-1 0 0,0 1 0,0-1 0,0 1 1,0-1-1,0 0 0,1 1 0,-1-1 0,0 0 0,0 1 0,1-1 0,-1 0 0,0 0 0,0 1 0,1-1 0,-1 0 0,0 0 0,1 1 0,-1-1 0,0 0 0,1 0 0,-1 0 1,1 0-1,-1 1 0,0-1 0,1 0 0,-1 0 0,0 0 0,2 0 0,18-9 1221,17-20 393,38-62-464,-51 60-1149,31-32 0,-52 60-352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31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17457,'0'0'4516,"29"48"-5029,-18-42-1248,-1-1-546,-7-2-2241,6-3-1409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31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54 208 4548,'0'0'9417,"9"3"-9006,32 6 598,-39-9-863,-1 1-1,0-1 0,0 0 1,1 0-1,-1 0 1,0 0-1,0-1 1,0 1-1,1 0 0,-1 0 1,0-1-1,0 1 1,0-1-1,0 1 1,1-1-1,-1 1 0,0-1 1,0 0-1,0 1 1,0-1-1,-1 0 1,1 0-1,0 0 0,0 0 1,0 0-1,-1 0 1,1 0-1,0 0 1,-1 0-1,1 0 0,-1 0 1,1 0-1,0-2 1,3-38 2893,-4 37-2732,-1 3-300,1 1 0,0-1 1,0 0-1,-1 0 0,1 0 1,-1 0-1,1 0 0,-1 1 1,1-1-1,-1 0 0,1 0 1,-1 1-1,0-1 0,1 0 1,-1 1-1,0-1 0,0 1 1,1-1-1,-1 1 0,0-1 1,0 1-1,0-1 0,0 1 0,0 0 1,1 0-1,-1-1 0,0 1 1,0 0-1,0 0 0,0 0 1,0 0-1,0 0 0,0 0 1,0 0-1,0 0 0,0 1 1,0-1-1,0 0 0,1 1 1,-2-1-1,-3 1-48,1 0 0,0 0 0,0 0 0,0 1 0,-1-1 0,1 1-1,1 0 1,-5 3 0,2-1 13,0 0-1,1 1 1,0 0-1,0 0 1,0 1-1,1-1 0,0 1 1,0 0-1,0 0 1,1 1-1,0-1 1,0 1-1,0-1 0,1 1 1,0 0-1,0 0 1,1 0-1,0 0 1,0 14-1,1-20 22,1 1 1,0-1-1,-1 0 0,1 1 0,0-1 1,0 0-1,0 1 0,0-1 0,0 0 1,0 0-1,0 0 0,0 0 0,0 0 1,0 0-1,1 0 0,-1 0 0,0-1 1,1 1-1,-1 0 0,1-1 0,-1 1 1,1-1-1,-1 0 0,1 1 0,-1-1 1,1 0-1,-1 0 0,1 0 0,-1 0 1,1 0-1,-1 0 0,1 0 1,1-1-1,6 0 49,-1 1-1,0-1 1,1-1 0,-1 0 0,10-3-1,0-4 101,0-1-1,0 0 0,-1-1 1,0-1-1,-1-1 0,-1 0 1,18-20-1,-1-2 274,-1-1 0,25-42 0,-52 73-374,-3 3-7,1 0-1,0-1 1,0 0-1,-1 1 1,0-1-1,1 0 1,-1 1-1,0-1 1,0 0-1,0 0 1,0-4-1,-20 34 175,16-19-262,0 0-1,1 1 0,0-1 0,0 1 0,1 0 1,0-1-1,0 1 0,1 0 0,0 0 0,1-1 1,0 1-1,0 0 0,1-1 0,0 1 0,1-1 1,-1 1-1,2-1 0,-1 0 0,1 0 0,0-1 1,1 1-1,0-1 0,0 0 0,1 0 0,-1-1 1,1 1-1,1-1 0,-1 0 0,1-1 0,0 0 1,1 0-1,-1 0 0,14 5 0,-13-5-1346,-10-3 220,-23-6-534,-36-12 738,50 11 967,0-1 0,0 0 0,1 0-1,0-1 1,0 0 0,1-1 0,-16-16 0,21 20 242,0-1-1,-1 0 1,2 0 0,-1 0 0,0 0 0,1-1-1,0 1 1,1-1 0,-1 0 0,1 0 0,0 0 0,0 0-1,1 0 1,0 0 0,0-1 0,0-8 0,2 14-156,-1-1 0,1 1 1,0 0-1,0 1 0,-1-1 1,1 0-1,0 0 0,0 0 1,0 0-1,0 1 0,0-1 1,0 0-1,0 1 0,0-1 1,0 1-1,0-1 0,0 1 1,1 0-1,-1-1 0,0 1 1,0 0-1,0 0 0,1 0 1,-1 0-1,0 0 0,2 0 1,42-1 206,-36 1-156,97 8-580,-56-3-2372,-14-3-1910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33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1 185 4901,'0'0'4751,"1"-9"-1511,0 3-3500,3-23 6060,-2 26-2845,-1 22-2380,-2 4-538,2 0 1,0 1-1,1-1 1,2 0-1,11 42 0,-14-64-40,-1 0-1,0 0 1,1 0-1,-1 0 0,1 0 1,-1 0-1,1 0 1,-1 0-1,1 0 0,-1 0 1,1-1-1,0 1 1,0 0-1,-1 0 0,1-1 1,0 1-1,0-1 1,0 1-1,0 0 0,0-1 1,0 0-1,0 1 1,0-1-1,0 0 0,0 1 1,0-1-1,0 0 1,0 0-1,0 0 0,0 0 1,0 0-1,0 0 1,0 0-1,0 0 0,0 0 1,0 0-1,0-1 1,0 1-1,0 0 1,0-1-1,0 1 0,0-1 1,0 1-1,0-1 1,0 1-1,0-1 0,-1 0 1,1 0-1,0 1 1,0-1-1,0-1 0,7-5 107,-1-1 0,0 0 0,11-15 0,-16 20-71,15-24 478,0-1 0,-3-1 1,0 0-1,15-48 0,-22 145-648,-7-57 140,2-1 0,-1 1 0,1-1 0,1 1 0,5 15 0,-7-24-7,-1-1-1,1 1 1,0-1 0,0 0 0,0 1 0,-1-1-1,1 0 1,1 1 0,-1-1 0,0 0 0,0 0-1,0 0 1,1 0 0,-1 0 0,0 0 0,1 0-1,-1 0 1,3 0 0,-2-1 14,0 0 0,0 0 1,0 0-1,0 0 0,0-1 0,0 1 0,-1 0 1,1-1-1,0 0 0,0 1 0,-1-1 0,1 0 1,0 0-1,-1 0 0,1 0 0,-1 0 0,1-1 1,-1 1-1,1 0 0,1-3 0,34-37 843,-3-2-1,-1-2 1,42-76-1,-64 110-1159,-7 20-1304,3 7-5543,0-14-2433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56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187 147 1409,'-61'-56'73,"51"46"275,1 0 0,-1 0 1,0 1-1,-1 0 0,0 1 0,0 1 1,-1-1-1,0 2 0,-18-8 1,42 21 105,-1 0 1,0 1-1,0 1 0,18 18 1,-9-8-488,0 0 0,42 26-1,-30-25-1519,-25-16-444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58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214 283 2210,'-3'0'57,"-1"0"-1,1-1 1,0 0-1,-1 0 0,1 0 1,0 0-1,0 0 1,0-1-1,0 1 1,0-1-1,0 0 1,0 0-1,0 0 1,1 0-1,-1 0 1,1 0-1,0-1 1,-1 0-1,-2-4 1,-42-66 1246,34 50-1232,-17-22 931,-2-3 1373,6-2 3323,22 42-267,6 18-3950,8 18-1021,202 276 939,-89-132-919,99 96 268,-37-53-551,-75-76-153,-38-51 20,80 129-1,-111-156-62,85 98 0,-36-49 51,-42-33 58,-36-56-165,1 1 1,21 24-1,-30-41-166,27 34 465,-29-31-4150,-24-21-6939,4 1 6222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01:23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89 4388,'0'0'5456,"1"-8"-4015,1-2-868,-1 6-252,-1 0 1,1 0-1,-1 0 1,1 0-1,-1 0 1,0-1-1,-1-5 1,1 10-271,0-1 1,0 0-1,-1 1 1,1-1 0,0 0-1,0 1 1,0-1-1,-1 1 1,1-1 0,0 1-1,-1-1 1,1 0 0,0 1-1,-1-1 1,1 1-1,-1 0 1,1-1 0,-1 1-1,1-1 1,-1 1-1,1 0 1,-1-1 0,1 1-1,-1 0 1,0 0-1,1-1 1,-1 1 0,0 0-1,1 0 1,-1 0-1,1 0 1,-1 0 0,0 0-1,1 0 1,-1 0-1,0 0 1,1 0 0,-1 0-1,1 0 1,-1 0-1,0 0 1,1 1 0,-1-1-1,1 0 1,-1 0-1,0 1 1,1-1 0,-1 1-1,1-1 1,-1 0-1,1 1 1,-1-1 0,1 1-1,0-1 1,-1 1 0,1-1-1,0 1 1,-1-1-1,1 1 1,0-1 0,-1 1-1,1 0 1,0-1-1,0 1 1,0 0 0,0-1-1,0 1 1,-1 0-1,-18 76-129,17-70 74,1 0-1,1 1 0,-1-1 0,1 0 0,0 1 0,1-1 0,0 0 0,3 13 0,-4-18 8,1-1 0,0 1 0,0-1 0,0 1 0,0-1 0,0 0 0,0 1 0,0-1 0,0 0 0,0 0 1,0 1-1,1-1 0,-1 0 0,1 0 0,-1-1 0,1 1 0,-1 0 0,1 0 0,-1-1 0,1 1 0,0-1 0,-1 1 1,1-1-1,0 0 0,-1 0 0,1 1 0,0-1 0,-1 0 0,1-1 0,0 1 0,0 0 0,-1 0 0,1-1 0,2 0 1,0 0 114,0 0 1,0-1 0,0 1 0,0-1 0,-1 0 0,1 0 0,-1 0 0,1-1-1,-1 1 1,0-1 0,0 0 0,0 0 0,3-3 0,-3 1 126,0 0 0,0 0 0,-1-1 0,0 1 0,0 0 1,0-1-1,-1 0 0,0 1 0,0-1 0,0 0 0,-1 0 0,1 1 0,-2-1 0,1 0 0,0 0 0,-1 1 1,-2-9-1,2 12-233,0-1 0,0 0 0,0 1 0,0-1 0,0 0 0,-1 1 0,1 0 0,-1-1 0,0 1 0,0 0 0,0 0 0,0 0 0,0 0 0,0 0 1,0 0-1,0 0 0,-1 1 0,1 0 0,-1-1 0,1 1 0,-1 0 0,0 0 0,1 0 0,-1 0 0,0 1 0,0-1 0,0 1 0,1 0 0,-1-1 0,0 1 0,0 1 1,0-1-1,0 0 0,1 1 0,-1-1 0,-3 2 0,2-1-66,1 1-1,0-1 1,0 1 0,0 0 0,0 0-1,0 0 1,1 0 0,-1 1 0,1-1 0,-1 1-1,1-1 1,0 1 0,0 0 0,0 0-1,0 0 1,1 0 0,-1 0 0,-1 6 0,22-22 246,-17 9-12,0 1 1,-1 0 0,0 0-1,0-1 1,0 1 0,0-1-1,0 1 1,0-5-1,-1 7-156,0 0 1,0 1-1,1-1 0,-1 0 0,0 0 0,0 0 0,0 0 0,0 1 0,-1-1 0,1 0 0,0 0 0,0 0 1,0 1-1,-1-1 0,1 0 0,0 0 0,-1 1 0,1-1 0,0 0 0,-1 1 0,1-1 0,-1 0 0,1 1 0,-1-1 1,0 1-1,1-1 0,-1 0 0,1 1 0,-1 0 0,0-1 0,0 1 0,1-1 0,-1 1 0,0 0 0,0 0 0,1-1 1,-1 1-1,0 0 0,-1 0 0,34 2-8160,-11-6 2547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8:08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6694,'0'0'8435,"1"9"-7842,-1 26 124,-1-20-596,1 0 1,1 0-1,0 1 0,0-1 1,2 0-1,0 0 0,1-1 1,7 20-1,-11-33-153,0-1 1,0 0-1,0 0 0,0 1 0,0-1 1,0 0-1,0 1 0,0-1 0,0 0 0,0 0 1,0 1-1,0-1 0,1 0 0,-1 0 1,0 1-1,0-1 0,0 0 0,0 0 0,1 1 1,-1-1-1,0 0 0,0 0 0,1 0 1,-1 0-1,0 1 0,0-1 0,1 0 0,-1 0 1,0 0-1,0 0 0,1 0 0,-1 0 1,0 0-1,1 0 0,-1 0 0,0 0 0,0 0 1,1 0-1,-1 0 0,0 0 0,1 0 1,-1 0-1,0 0 0,0 0 0,1 0 0,-1 0 1,0 0-1,0 0 0,1 0 0,-1-1 1,0 1-1,0 0 0,1 0 0,-1 0 0,0-1 1,0 1-1,0 0 0,1 0 0,0-19-4157,-9 3 794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8:09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10 160 9353,'0'0'9246,"-3"-8"-8061,2 6-1154,0 0-1,0 0 1,1 1 0,-1-1-1,0 0 1,1 0-1,-1 0 1,1 0 0,0 0-1,0 0 1,0 0 0,0 0-1,0 0 1,0 0-1,0 0 1,1 0 0,-1 0-1,1 0 1,-1 1 0,1-1-1,0 0 1,1-2-1,2-1 68,1 1-1,-1-1 1,1 1-1,0-1 1,1 1-1,-1 1 1,10-6-1,2-1-10,1 1-1,0 0 1,0 2-1,1 0 1,0 1-1,1 1 1,-1 0 0,1 2-1,0 0 1,0 1-1,0 1 1,0 1-1,25 3 1,-39-2-86,0 1 0,0 0 0,1-1 1,-1 2-1,-1-1 0,1 1 0,0 0 0,0 0 0,-1 1 1,0-1-1,0 1 0,0 1 0,0-1 0,-1 1 0,1-1 1,-1 1-1,0 0 0,-1 1 0,1-1 0,-1 1 0,0-1 1,3 10-1,-4-10 80,-1 0 1,0 0-1,1 0 1,-2 0 0,1 0-1,-1 0 1,1 0-1,-2 0 1,1 1-1,0-1 1,-1 0-1,0 0 1,0 0-1,-1 0 1,1 0-1,-1 0 1,0-1 0,0 1-1,-1 0 1,1-1-1,-1 0 1,0 1-1,0-1 1,-1 0-1,1-1 1,-1 1-1,0-1 1,-5 5 0,-9 4 217,-1 0 0,0-1 0,-1-1 0,0-1 0,0-1-1,-1 0 1,-40 8 0,18-9 91,-1-1 0,-84 1-1,129-7-471,-1-1 0,0 1-1,0 0 1,0 0 0,1 0-1,-1 0 1,0-1 0,0 1 0,0 0-1,0 0 1,0-1 0,1 1-1,-1 0 1,0 0 0,0 0 0,0-1-1,0 1 1,0 0 0,0 0-1,0-1 1,0 1 0,0 0 0,0 0-1,0-1 1,0 1 0,0 0-1,0 0 1,0-1 0,0 1-1,0 0 1,0 0 0,-1-1 0,1 1-1,0 0 1,0 0 0,0-1-1,0 1 1,0 0 0,-1 0 0,1 0-1,0 0 1,0-1 0,0 1-1,-1 0 1,1 0 0,0 0-1,0 0 1,0 0 0,-1-1 0,1 1-1,0 0 1,0 0 0,-1 0-1,1 0 1,0 0 0,20-13-8122,5 1-2515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8:15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6438,'0'0'3684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8:16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 6662,'0'0'7533,"1"0"-7484,0-1 0,0 1 0,0 0 0,0-1 0,0 1 0,1 0 0,-1 0 0,0 0 0,0 0 0,0 0 0,0 0 1,0 0-1,1 0 0,-1 0 0,0 1 0,0-1 0,0 0 0,0 1 0,0-1 0,2 2 0,-1 15-149,-1 1 0,-2 30-1,-16 80-5510,-2 11 542,18-110 4749,-5 109 1985,7 71 6172,3-180-9071,-3-23 259,0 1 1,0-1-1,-1 1 1,1-1 0,-1 1-1,-1-1 1,1 1-1,-3 7 1,-5 0-174</inkml:trace>
  <inkml:trace contextRef="#ctx0" brushRef="#br0" timeOffset="1">19 1007 8776,'0'0'1794,"0"65"1281,0-46-1698,-2-2-544,-2-1-545,3-2-64,1-5-159,-4-4-130,-3-10-9800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8:19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11050,'0'0'11403,"5"9"-11926,32 74 605,42 87-3645,-91-178-2502,-20-14 3807,-78-54 7277,109 76-4910,0-1-1,1 1 1,-1 0 0,1-1-1,-1 1 1,1 0 0,-1-1-1,1 1 1,-1-1 0,1 1-1,0-1 1,-1 1 0,1-1-1,0 1 1,-1-1 0,1 1-1,0-1 1,0 1 0,-1-1-1,1 0 1,0 1 0,0-1-1,0 1 1,0-1 0,0 0-1,0 1 1,0-1 0,0 0-1,0 0 1,15-16 959,44-11-1659,-34 17 959,90-53-731,-103 54-7324,-7 2 395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8:19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15214,'0'0'5168,"-3"11"-5248,-35 91 144,32-89-28,0 0 1,0 0 0,-1-1-1,-1 0 1,0-1 0,-18 20-1,26-32-84,-1 1 0,1 0-1,-1 0 1,1-1 0,-1 1 0,1 0-1,0-1 1,-1 1 0,1-1 0,-1 1-1,1 0 1,0-1 0,-1 1 0,1-1-1,0 1 1,0-1 0,-1 1 0,1-1-1,0 1 1,0-1 0,0 1 0,0-1-1,0 0 1,0 1 0,-1-1 0,1 1-1,0-1 1,1 1 0,-1-1 0,0 1-1,0-1 1,0 0 0,0 1 0,0-1-1,1 0 1,-2-32-1707,1 30 1580,0-12-226,1 1 1,1-1 0,0 0-1,1 0 1,5-16-1,-5 30 984,0 12-380,1 21-84,-3-26 33,0 2-6,0 1-1,1-1 0,0 0 0,0 1 0,1-1 1,0 0-1,1 0 0,-1-1 0,2 1 0,-1-1 1,1 0-1,0 0 0,0 0 0,11 9 0,-22-22 690,-29-29 1447,24 24-2380,1-1 0,0 0 1,1-1-1,0 0 1,-10-20-1,23 33 23,0 1 0,1 0 1,-1 0-1,0 0 0,0 0 0,0 1 1,7 3-1,10 4-687,1-1 1,44 10-1,9-8-4929,-40-10-2017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8:15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11755,'0'0'5445,"70"-17"-4900,-35 8-321,9 2-160,-2 1-32,4 1-32,1 3-865,-3 2-1825,-5 0-1827,-8 0-5476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8:15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12011,'0'0'1666,"59"5"-1922,-37-5-65,7 1-1280,10 2-129,-5 1-896,3 0-1634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8:17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4452,'0'0'12983,"1"8"-12823,1 1-157,0 0-1,0 0 0,1-1 1,0 1-1,1-1 0,6 11 0,-9-17 7,0-1-1,0 1 0,0-1 0,0 1 1,0-1-1,1 0 0,-1 1 1,0-1-1,1 0 0,-1 0 0,1 0 1,0 0-1,-1 0 0,1-1 0,0 1 1,-1 0-1,4 0 0,-3-1 36,0 0 0,0 0-1,1-1 1,-1 1 0,0-1 0,0 1 0,0-1 0,0 0-1,0 0 1,0 0 0,0 0 0,0 0 0,0 0-1,0 0 1,0-1 0,-1 1 0,1 0 0,-1-1 0,2-2-1,37-41 1104,-37 41-890,0 0 0,-1 0-1,1 0 1,-1 0 0,0 0 0,0 0 0,0-1 0,-1 1-1,0-1 1,2-8 0,-2 20-224,-1-1 0,1 1-1,1-1 1,-1 1 0,1-1 0,0 0-1,1 0 1,5 11 0,-7-15-33,-1-1 0,1 0 0,0 1 0,-1-1 0,1 0 0,0 0 0,0 0 0,0 0 0,0 0 0,0 0 0,0 0-1,0 0 1,0 0 0,0 0 0,0 0 0,1 0 0,-1-1 0,0 1 0,0-1 0,1 1 0,-1-1 0,1 1 0,-1-1 0,0 0 0,1 0 0,-1 1 0,1-1 0,-1 0 0,1 0 0,-1-1 0,0 1 0,1 0 0,-1 0 0,1-1 0,-1 1 0,0-1 0,1 1 0,-1-1 0,0 1 0,1-1 0,-1 0 0,0 0 0,0 0 0,0 0 0,0 0 0,1-1 0,7-8 425,-1-1 0,-1 0 0,0 0 0,0 0 0,8-22 0,-9 21-1256,3 40-3191,1-12-1432,1-9-1171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8:18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6887,'0'0'10762,"-1"9"-9433,-5 24-806,-2 1 0,-1-1 0,-2 0 1,-23 50-1,34-82-539,-1-1 1,1 0 0,0 0 0,0 1-1,0-1 1,-1 0 0,1 0-1,0 1 1,0-1 0,-1 0 0,1 0-1,0 0 1,-1 1 0,1-1-1,0 0 1,-1 0 0,1 0 0,0 0-1,-1 0 1,1 0 0,0 0 0,-1 0-1,1 0 1,-1 0 0,1 0-1,0 0 1,-1 0 0,1 0 0,0 0-1,-1 0 1,1 0 0,0 0-1,-1 0 1,1 0 0,0-1 0,-1 1-1,1 0 1,0 0 0,0 0-1,-1-1 1,1 1 0,0 0 0,0 0-1,-1-1 1,1 1 0,0 0-1,0 0 1,0-1 0,-1 1 0,1 0-1,0-1 1,0 1 0,0 0-1,0-1 1,0 1 0,0 0 0,0-1-1,-1 0 1,-9-20-1806,1-9-358,8 24 2254,-1-1 1,0 1-1,0-1 1,0 1 0,-1-1-1,0 1 1,-6-9-1,17 20 199,1 1-1,0-2 1,0 1-1,14 4 0,-12-5 133,63 33 1024,-28-8-4659,-40-24-1837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01:32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3844,'0'0'6235,"8"-1"-6769,29 3 358,0 1 1,0 2-1,39 10 0,-21-4 116,35 6-19,371 50 211,-100-42-377,874 34 1163,-206-51 283,-776-19-1104,308-54 0,-260 24-46,-152 26-60,-1 7 0,1 6-1,273 31 1,-120 5 54,320-5 1,-321-38 29,100 2 2546,-344 13-2323,-55-6-367,1 1 0,-1-1 0,0 1 0,0-1 0,0 1 0,1 0 0,-1 0 0,0 0 1,0 0-1,0 1 0,-1-1 0,1 0 0,0 1 0,0-1 0,-1 1 0,1 0 0,-1-1 1,1 1-1,-1 0 0,0 0 0,0 0 0,2 2 0,-2 18-2226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05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47 14958,'-11'0'2242,"4"0"-128,5 0 321,2-2-1122,4-2-673,18-3-608,7-2 65,6-2-65,9 3-32,2 4 0,-2 3-481,0 1-1409,-9 0-1088,-10 5-2179,-8 3-1474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05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10730,'0'0'8520,"62"23"-8520,-16-32-1281,-4-5-2435,-5-4-2337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06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89 11275,'0'0'10858,"-8"-5"-10847,6 3-11,0 0 1,-1 0 0,1 1-1,-1-1 1,0 1 0,1 0 0,-1 0-1,0 0 1,0 0 0,-5 0-1,8 1 1,-1 0-1,0 0 0,0 0 1,1 0-1,-1 0 1,0 1-1,1-1 0,-1 0 1,0 1-1,0-1 0,1 0 1,-1 1-1,1-1 1,-1 1-1,0-1 0,1 1 1,-1-1-1,1 1 0,-1-1 1,1 1-1,-1 1 1,-6 28-55,6-26 51,1 1 1,0-1-1,0 0 0,1 0 0,-1 0 1,1 1-1,0-1 0,0 0 0,0 0 1,1 0-1,-1 0 0,1-1 0,0 1 1,3 4-1,1-1 13,0 0 0,1-1 0,-1 0 0,15 10 0,6 5 56,-24-18-63,1 0 0,-1 1 0,0-1 0,0 1 0,0 0 0,0 0 0,-1 0 0,1 0 0,-1 0 0,0 0 0,-1 1 0,1-1 1,-1 0-1,1 1 0,-1 0 0,-1-1 0,1 1 0,-1 0 0,1-1 0,-2 1 0,1 0 0,0 0 0,-1-1 0,0 1 0,0-1 0,0 1 0,-1-1 0,1 1 0,-5 7 0,4-7 98,-1 0 0,0 0 0,-1 0 0,1 0 0,-1 0 0,0-1 0,0 0 0,0 1 0,-1-2 0,1 1 0,-1 0 0,0-1 0,0 0 0,0 0 0,-1 0 0,1-1 0,-1 0 0,1 0 0,-1 0 0,0-1-1,0 0 1,0 0 0,-7 1 0,11-2-76,1 0 0,-1 0 1,0 0-1,1 0 0,-1-1 0,1 1 0,-1 0 0,0-1 0,1 1 0,-1-1 0,1 1 0,-1-1 0,1 0 0,0 1 0,-1-1 0,1 0 0,0 0 0,-1 0 0,1 0 1,0 0-1,0-1 0,0 1 0,0 0 0,-2-2 0,2 0-24,0 0 0,1 0 0,-1 0 0,0 1 0,1-1-1,0 0 1,-1 0 0,1 0 0,0 0 0,1 0 0,-1 0 0,1-4 0,2-4-33,0 0-1,1 0 1,0 0-1,1 1 0,0 0 1,7-12-1,15-14 47,2 1 0,34-32 0,24-28 83,-65 57 118,-22 37-182,1 0-1,-1 1 1,1-1-1,-1 0 1,0 0-1,1 0 1,-1 1-1,0-1 1,0 0-1,0 0 0,0 0 1,1 0-1,-1 0 1,0 1-1,-1-1 1,1 0-1,0 0 1,0 0-1,0 0 1,0 0-1,-1 1 0,1-1 1,0 0-1,-1 0 1,1 0-1,-1 1 1,1-1-1,-1 0 1,1 1-1,-1-1 1,1 0-1,-1 1 1,0-1-1,1 1 0,-1-1 1,0 1-1,1-1 1,-1 1-1,0-1 1,0 1-1,0 0 1,1-1-1,-1 1 1,0 0-1,-1 0 1,-8-2 15,-1 2 1,1-1 0,-1 2 0,1-1-1,0 1 1,-1 1 0,1 0 0,0 0-1,-10 5 1,13-5-166,0 1 0,1-1 0,0 1 1,-1 1-1,1-1 0,0 1 0,1 1 0,-1-1 0,1 1 1,0-1-1,0 2 0,0-1 0,1 0 0,-5 9 0,8-14-21,1 0 0,-1 1-1,1-1 1,0 1-1,-1-1 1,1 1 0,0-1-1,0 1 1,-1 0 0,1-1-1,0 1 1,0-1-1,0 1 1,0-1 0,-1 1-1,1 0 1,0-1 0,0 1-1,0-1 1,1 1-1,-1 0 1,0-1 0,0 1-1,0-1 1,0 1 0,0-1-1,1 1 1,-1-1-1,0 1 1,0 0 0,1-1-1,-1 0 1,1 1 0,-1-1-1,0 1 1,1-1-1,-1 1 1,1-1 0,0 1-1,22 3-5584,-1-4 1639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06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16464,'0'0'4115,"-4"9"-3362,-23 43 177,-33 70-482,54-108-208,1 0 0,0 0 0,1 1 0,1 0 1,0 0-1,-1 25 0,4-39-232,0 0 1,0 0-1,0 0 0,1 0 0,-1 0 0,0-1 1,1 1-1,-1 0 0,0 0 0,1 0 0,-1 0 1,1 0-1,-1 0 0,1-1 0,-1 1 1,1 0-1,0 0 0,0-1 0,-1 1 0,1 0 1,0-1-1,0 1 0,-1-1 0,3 1 1,29 7 194,-23-8-147,0 0 0,1-1 0,-1 0 0,17-4 0,-18 2-349,0 0 0,0-1 1,0 0-1,-1 0 0,10-7 1,-14 9-251,-1 0 1,0 0 0,0 0-1,0 0 1,0 0 0,0 0-1,0 0 1,0-1 0,-1 1 0,1-1-1,1-4 1,-3-1-4332,-6 2-1783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07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81 125 10378,'0'0'11178,"77"-53"-10505,-29 34-96,1 0-353,-1 2-160,-8 6-64,-9 6-961,-10 5-480,-14 0-577,-7 3-96,0 10-64,-18 2-641,-10 2-1473</inkml:trace>
  <inkml:trace contextRef="#ctx0" brushRef="#br0" timeOffset="1">0 229 10410,'0'0'7655,"81"-9"-6021,-26-10-417,7-1-448,1 2-449,-5 0-256,-4 2-288,-9 5-2243,-8-1-4836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08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12204,'0'0'8039,"2"8"-7815,6 25 310,2-1-1,1-1 1,15 31-1,-12-33-395,-1 1 0,-2 1 0,-2-1 0,9 46 0,-19-58 2261,-7-29-974,-9-27-610,10 17-837,1 0 1,1 0-1,1-1 0,1 1 0,1-1 0,1 0 0,1 0 0,3-30 0,-2 48 10,-1 1-1,1 0 1,0-1 0,1 1 0,-1 0-1,1 0 1,-1 0 0,1 0 0,0 0-1,0 0 1,0 0 0,1 0 0,-1 1-1,0 0 1,1-1 0,0 1 0,0 0-1,0 0 1,0 0 0,0 0 0,3-1-1,2 0-178,-1 0-1,1 1 0,0 0 0,0 0 0,0 0 0,0 1 0,15 0 1,-23 2 185,0-1 1,0 1 0,0-1 0,0 1-1,0-1 1,0 1 0,0-1 0,0 1 0,0-1-1,0 1 1,0-1 0,0 0 0,0 1-1,0-1 1,-1 1 0,1-1 0,0 1 0,0-1-1,-1 1 1,1-1 0,0 0 0,0 1-1,-1-1 1,1 0 0,-1 1 0,1-1 0,0 0-1,-1 1 1,1-1 0,-1 0 0,1 0-1,0 1 1,-1-1 0,-16 16 300,-28 17 248,25-18-597,0 0-1,-28 28 0,65-45-9415,8-12 3758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08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15887,'0'0'9481,"5"3"-16880,-3-15 1986,-2-3-2915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09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12492,'0'0'3619,"0"11"-2482,0-5-1016,0 7 255,0 0 1,1 0-1,1 0 1,0 0 0,4 16-1,-5-25-322,0-1-1,0 0 0,0 0 1,1 1-1,-1-1 1,1 0-1,0 0 1,0-1-1,0 1 0,0 0 1,1-1-1,-1 1 1,1-1-1,-1 0 0,1 0 1,0 0-1,0 0 1,0 0-1,0 0 1,0-1-1,0 0 0,0 1 1,1-1-1,-1 0 1,0-1-1,1 1 1,-1-1-1,7 1 0,-2-2 60,0 0 0,0 0 0,1-1 0,-1 0-1,0 0 1,-1-1 0,1 0 0,0-1 0,-1 0 0,0 0-1,0 0 1,0-1 0,0 0 0,-1 0 0,0-1-1,7-7 1,3-1-45,-15 14-58,-1 0 0,0 0 0,0 0 0,1 0 1,-1 0-1,0 0 0,1 0 0,-1 0 0,0 0 0,1 0 0,-1 0 0,0 0 0,0 0 0,1 0 0,-1 0 0,0 1 0,1-1 0,-1 0 0,0 0 0,0 0 0,1 0 0,-1 1 1,0-1-1,0 0 0,1 0 0,-1 1 0,0-1 0,0 0 0,0 0 0,0 1 0,1-1 0,-1 0 0,0 0 0,0 1 0,0-1 0,0 0 0,0 1 0,0-1 0,0 0 0,0 0 0,0 1 1,0-1-1,0 0 0,0 1 0,0-1 0,0 0 0,0 1 0,0-1 0,0 0 0,0 1 0,0-1 0,0 0 0,-1 1 0,3 28 282,-2-18-70,1 13 3,7 44-23,-8-68-214,0 1-1,0-1 0,1 1 0,-1-1 1,0 1-1,0-1 0,1 0 0,-1 1 1,0-1-1,1 0 0,-1 1 0,0-1 1,1 0-1,-1 1 0,1-1 1,-1 0-1,0 0 0,1 0 0,-1 1 1,1-1-1,-1 0 0,1 0 0,-1 0 1,1 0-1,-1 0 0,1 0 0,-1 0 1,1 0-1,-1 0 0,1 0 1,-1 0-1,0 0 0,1 0 0,-1 0 1,1 0-1,-1 0 0,1-1 0,-1 1 1,1 0-1,-1 0 0,0-1 0,1 1 1,-1 0-1,1 0 0,-1-1 0,0 1 1,1 0-1,-1-1 0,0 1 1,0-1-1,1 1 0,-1 0 0,0-1 1,0 1-1,1-1 0,18-22-4495,-7 6-1433</inkml:trace>
  <inkml:trace contextRef="#ctx0" brushRef="#br0" timeOffset="1">380 220 13805,'0'0'11051,"20"14"-28828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02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10314,'0'0'15241,"11"-6"-14408,22-8-496,0 1 0,1 2 1,0 2-1,59-9 1,-57 14-81,-23 4-85,1-1 1,-1-1-1,1-1 1,-1 0-1,23-8 0,-36 11-246,1 0 0,-1 0 0,0 0 0,0-1-1,0 1 1,0 0 0,0 0 0,0 0-1,1 0 1,-1-1 0,0 1 0,0 0 0,0 0-1,0 0 1,0 0 0,0-1 0,0 1 0,0 0-1,0 0 1,0 0 0,0 0 0,0-1-1,0 1 1,0 0 0,0 0 0,0 0 0,0-1-1,0 1 1,0 0 0,0 0 0,-1 0-1,1 0 1,0 0 0,0-1 0,0 1 0,0 0-1,0 0 1,0 0 0,0 0 0,-1 0-1,1-1 1,0 1 0,0 0 0,0 0 0,0 0-1,0 0 1,-1 0 0,1 0 0,0 0 0,0 0-1,0 0 1,0 0 0,-1 0 0,1 0-1,0 0 1,0 0 0,0 0 0,-1 0 0,1 0-1,0 0 1,0 0 0,0 0 0,0 0-1,-1 0 1,1 0 0,0 0 0,0 0 0,0 0-1,-1 0 1,-4-2-2418,-8-5-6183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03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69 8712,'0'0'11504,"-4"5"-11087,1 0-376,0 0-1,1 0 1,0 0 0,0 1-1,0 0 1,1-1 0,0 1 0,0-1-1,1 1 1,-1 0 0,1 0-1,0 0 1,1-1 0,-1 1 0,3 9-1,0 1 40,0 1 0,1-1 0,1 0 0,12 30 1,-16-45-53,-1 0 0,1-1 1,-1 1-1,0 0 1,1 0-1,-1-1 0,1 1 1,0 0-1,-1 0 1,1-1-1,-1 1 0,1-1 1,0 1-1,0-1 1,-1 1-1,1-1 1,0 1-1,0-1 0,0 0 1,-1 1-1,1-1 1,0 0-1,0 0 0,0 1 1,0-1-1,0 0 1,0 0-1,-1 0 0,1 0 1,0 0-1,0 0 1,0-1-1,0 1 1,0 0-1,0 0 0,-1-1 1,1 1-1,0 0 1,0-1-1,0 1 0,-1-1 1,1 1-1,0-1 1,0 1-1,-1-1 0,1 1 1,-1-1-1,1 0 1,0 0-1,-1 1 1,1-1-1,-1 0 0,1-1 1,32-49 1981,-29 44-1860,13-24 488,-1-2 0,-1 1-1,11-41 1,-16 167-766,-10-89 113,1 1 0,-1 0 0,1-1 0,1 0-1,-1 1 1,1-1 0,3 7 0,-4-11 12,-1 0-1,1 0 1,-1-1 0,1 1 0,-1 0 0,1-1-1,-1 1 1,1 0 0,0-1 0,0 1-1,-1-1 1,1 1 0,0-1 0,0 0-1,0 1 1,-1-1 0,1 0 0,0 1 0,0-1-1,1 0 1,0 0 3,0 0 0,0 0 1,0-1-1,0 1 0,0-1 0,-1 0 0,1 1 0,0-1 1,0 0-1,-1 0 0,1 0 0,-1 0 0,4-2 0,9-11 110,0 1-1,-1-2 0,0 0 1,-1 0-1,-1-1 0,15-28 0,15-21 103,-41 65-265,0 0-1,1-1 1,-1 1-1,0 0 1,0 0-1,1-1 1,-1 1-1,0 0 1,1 0-1,-1 0 1,0-1-1,1 1 1,-1 0-1,0 0 1,1 0-1,-1 0 1,0 0-1,1 0 1,-1 0-1,1-1 1,-1 1-1,0 0 1,1 0-1,-1 1 1,0-1-1,1 0 1,-1 0-1,1 0 0,-1 0 1,0 0-1,1 0 1,-1 0-1,0 1 1,1-1-1,-1 0 1,0 0-1,1 0 1,-1 1-1,17 14-4823,5 3-2567,-14-18-1231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731750C-C2D9-4EA0-92BE-F14DF5E7411F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544C13F-9959-4DF1-9B30-B723B52168F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B0D5615-F20B-4D76-B320-60E40A97873D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45B7816-A449-4EA6-BADC-09902857C389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BCA0C5D-FFD6-43C2-8CEA-75241ABDFBD8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B0B2E0-68E2-4CAC-B6D2-A9DB2FAAD935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B0B2E0-68E2-4CAC-B6D2-A9DB2FAAD935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15424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B0B2E0-68E2-4CAC-B6D2-A9DB2FAAD935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83768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D9F3A82-C5AB-41AB-9423-7C684689752A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6499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10" tIns="46806" rIns="90010" bIns="46806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625A102-B141-410D-AB89-69B896BECDE4}" type="slidenum">
              <a:rPr lang="de-DE" altLang="de-DE">
                <a:latin typeface="Sparkasse Rg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650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5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2819BAE-667F-461C-AEFD-034F7310BD53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957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10" tIns="46806" rIns="90010" bIns="46806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EC0DA41-BECA-4F6A-B6CA-402E76C1446D}" type="slidenum">
              <a:rPr lang="de-DE" altLang="de-DE">
                <a:latin typeface="Sparkasse Rg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95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187FACD-EB06-496E-B61C-C6410A61C444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DB0C72D-7BFE-4E47-B13E-CEFD29536966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1ABF143-93FE-446C-8F3B-26520A7874C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3334B05-98D5-4FA7-B331-874ED2CB13B9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E9EA269-331E-4CA1-A6F3-5274331E43B0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79B0EB5-7EA8-4872-8CBA-591F15ACAB0D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4" rIns="91451" bIns="45724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38B193B-0651-488D-954C-EF0082D05DC4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4" rIns="91451" bIns="45724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A0E7716-4F65-4B76-8FC5-7B1BD20C5EAD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3809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4781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customXml" Target="../ink/ink2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4.png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.xml"/><Relationship Id="rId13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12" Type="http://schemas.openxmlformats.org/officeDocument/2006/relationships/customXml" Target="../ink/ink40.xml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7.xml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0" Type="http://schemas.openxmlformats.org/officeDocument/2006/relationships/customXml" Target="../ink/ink39.xml"/><Relationship Id="rId4" Type="http://schemas.openxmlformats.org/officeDocument/2006/relationships/customXml" Target="../ink/ink36.xml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ankofengland.co.uk/" TargetMode="External"/><Relationship Id="rId13" Type="http://schemas.openxmlformats.org/officeDocument/2006/relationships/hyperlink" Target="https://www.arbeitsagentur.de/" TargetMode="External"/><Relationship Id="rId18" Type="http://schemas.openxmlformats.org/officeDocument/2006/relationships/hyperlink" Target="http://www.imk-boeckler.de/" TargetMode="External"/><Relationship Id="rId26" Type="http://schemas.openxmlformats.org/officeDocument/2006/relationships/hyperlink" Target="https://www.esri.ie/" TargetMode="External"/><Relationship Id="rId3" Type="http://schemas.openxmlformats.org/officeDocument/2006/relationships/hyperlink" Target="https://www.destatis.de/DE/Home/_inhalt.html" TargetMode="External"/><Relationship Id="rId21" Type="http://schemas.openxmlformats.org/officeDocument/2006/relationships/hyperlink" Target="https://kof.ethz.ch/" TargetMode="External"/><Relationship Id="rId7" Type="http://schemas.openxmlformats.org/officeDocument/2006/relationships/hyperlink" Target="https://www.federalreserve.gov/" TargetMode="External"/><Relationship Id="rId12" Type="http://schemas.openxmlformats.org/officeDocument/2006/relationships/hyperlink" Target="https://www.sachverstaendigenrat-wirtschaft.de/" TargetMode="External"/><Relationship Id="rId17" Type="http://schemas.openxmlformats.org/officeDocument/2006/relationships/hyperlink" Target="https://www.ifw-kiel.de/" TargetMode="External"/><Relationship Id="rId25" Type="http://schemas.openxmlformats.org/officeDocument/2006/relationships/hyperlink" Target="https://www.niesr.ac.uk/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www.iab.de/" TargetMode="External"/><Relationship Id="rId20" Type="http://schemas.openxmlformats.org/officeDocument/2006/relationships/hyperlink" Target="https://www.iwh-halle.de/" TargetMode="External"/><Relationship Id="rId29" Type="http://schemas.openxmlformats.org/officeDocument/2006/relationships/hyperlink" Target="https://www.brookings.ed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cb.europa.eu/" TargetMode="External"/><Relationship Id="rId11" Type="http://schemas.openxmlformats.org/officeDocument/2006/relationships/hyperlink" Target="https://www.worldbank.org/" TargetMode="External"/><Relationship Id="rId24" Type="http://schemas.openxmlformats.org/officeDocument/2006/relationships/hyperlink" Target="https://www.bruegel.org/" TargetMode="External"/><Relationship Id="rId5" Type="http://schemas.openxmlformats.org/officeDocument/2006/relationships/hyperlink" Target="https://ec.europa.eu/eurostat" TargetMode="External"/><Relationship Id="rId15" Type="http://schemas.openxmlformats.org/officeDocument/2006/relationships/hyperlink" Target="https://www.diw.de/" TargetMode="External"/><Relationship Id="rId23" Type="http://schemas.openxmlformats.org/officeDocument/2006/relationships/hyperlink" Target="https://www.zew.de/" TargetMode="External"/><Relationship Id="rId28" Type="http://schemas.openxmlformats.org/officeDocument/2006/relationships/hyperlink" Target="https://www.piie.com/" TargetMode="External"/><Relationship Id="rId10" Type="http://schemas.openxmlformats.org/officeDocument/2006/relationships/hyperlink" Target="https://www.imf.org/" TargetMode="External"/><Relationship Id="rId19" Type="http://schemas.openxmlformats.org/officeDocument/2006/relationships/hyperlink" Target="https://www.iwkoeln.de/" TargetMode="External"/><Relationship Id="rId4" Type="http://schemas.openxmlformats.org/officeDocument/2006/relationships/hyperlink" Target="https://www.bundesbank.de/" TargetMode="External"/><Relationship Id="rId9" Type="http://schemas.openxmlformats.org/officeDocument/2006/relationships/hyperlink" Target="https://www.oecd.org/" TargetMode="External"/><Relationship Id="rId14" Type="http://schemas.openxmlformats.org/officeDocument/2006/relationships/hyperlink" Target="https://www.cesifo.org/" TargetMode="External"/><Relationship Id="rId22" Type="http://schemas.openxmlformats.org/officeDocument/2006/relationships/hyperlink" Target="https://www.rwi-essen.de/" TargetMode="External"/><Relationship Id="rId27" Type="http://schemas.openxmlformats.org/officeDocument/2006/relationships/hyperlink" Target="https://www.nber.org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eaweb.org/articles?id=10.1257/jep.23.1.22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customXml" Target="../ink/ink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customXml" Target="../ink/ink47.xml"/><Relationship Id="rId18" Type="http://schemas.openxmlformats.org/officeDocument/2006/relationships/image" Target="../media/image50.png"/><Relationship Id="rId26" Type="http://schemas.openxmlformats.org/officeDocument/2006/relationships/image" Target="../media/image54.png"/><Relationship Id="rId3" Type="http://schemas.openxmlformats.org/officeDocument/2006/relationships/customXml" Target="../ink/ink42.xml"/><Relationship Id="rId21" Type="http://schemas.openxmlformats.org/officeDocument/2006/relationships/customXml" Target="../ink/ink51.xml"/><Relationship Id="rId7" Type="http://schemas.openxmlformats.org/officeDocument/2006/relationships/customXml" Target="../ink/ink44.xml"/><Relationship Id="rId12" Type="http://schemas.openxmlformats.org/officeDocument/2006/relationships/image" Target="../media/image47.png"/><Relationship Id="rId17" Type="http://schemas.openxmlformats.org/officeDocument/2006/relationships/customXml" Target="../ink/ink49.xml"/><Relationship Id="rId25" Type="http://schemas.openxmlformats.org/officeDocument/2006/relationships/customXml" Target="../ink/ink53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9.png"/><Relationship Id="rId20" Type="http://schemas.openxmlformats.org/officeDocument/2006/relationships/image" Target="../media/image51.png"/><Relationship Id="rId29" Type="http://schemas.openxmlformats.org/officeDocument/2006/relationships/customXml" Target="../ink/ink5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customXml" Target="../ink/ink46.xml"/><Relationship Id="rId24" Type="http://schemas.openxmlformats.org/officeDocument/2006/relationships/image" Target="../media/image53.png"/><Relationship Id="rId5" Type="http://schemas.openxmlformats.org/officeDocument/2006/relationships/customXml" Target="../ink/ink43.xml"/><Relationship Id="rId15" Type="http://schemas.openxmlformats.org/officeDocument/2006/relationships/customXml" Target="../ink/ink48.xml"/><Relationship Id="rId23" Type="http://schemas.openxmlformats.org/officeDocument/2006/relationships/customXml" Target="../ink/ink52.xml"/><Relationship Id="rId28" Type="http://schemas.openxmlformats.org/officeDocument/2006/relationships/image" Target="../media/image55.png"/><Relationship Id="rId10" Type="http://schemas.openxmlformats.org/officeDocument/2006/relationships/image" Target="../media/image46.png"/><Relationship Id="rId19" Type="http://schemas.openxmlformats.org/officeDocument/2006/relationships/customXml" Target="../ink/ink50.xml"/><Relationship Id="rId4" Type="http://schemas.openxmlformats.org/officeDocument/2006/relationships/image" Target="../media/image4310.png"/><Relationship Id="rId9" Type="http://schemas.openxmlformats.org/officeDocument/2006/relationships/customXml" Target="../ink/ink45.xml"/><Relationship Id="rId14" Type="http://schemas.openxmlformats.org/officeDocument/2006/relationships/image" Target="../media/image48.png"/><Relationship Id="rId22" Type="http://schemas.openxmlformats.org/officeDocument/2006/relationships/image" Target="../media/image52.png"/><Relationship Id="rId27" Type="http://schemas.openxmlformats.org/officeDocument/2006/relationships/customXml" Target="../ink/ink54.xml"/><Relationship Id="rId30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1.png"/><Relationship Id="rId671" Type="http://schemas.openxmlformats.org/officeDocument/2006/relationships/customXml" Target="../ink/ink393.xml"/><Relationship Id="rId21" Type="http://schemas.openxmlformats.org/officeDocument/2006/relationships/customXml" Target="../ink/ink65.xml"/><Relationship Id="rId324" Type="http://schemas.openxmlformats.org/officeDocument/2006/relationships/customXml" Target="../ink/ink218.xml"/><Relationship Id="rId531" Type="http://schemas.openxmlformats.org/officeDocument/2006/relationships/customXml" Target="../ink/ink323.xml"/><Relationship Id="rId629" Type="http://schemas.openxmlformats.org/officeDocument/2006/relationships/customXml" Target="../ink/ink372.xml"/><Relationship Id="rId170" Type="http://schemas.openxmlformats.org/officeDocument/2006/relationships/customXml" Target="../ink/ink140.xml"/><Relationship Id="rId268" Type="http://schemas.openxmlformats.org/officeDocument/2006/relationships/customXml" Target="../ink/ink189.xml"/><Relationship Id="rId475" Type="http://schemas.openxmlformats.org/officeDocument/2006/relationships/customXml" Target="../ink/ink295.xml"/><Relationship Id="rId682" Type="http://schemas.openxmlformats.org/officeDocument/2006/relationships/customXml" Target="../ink/ink399.xml"/><Relationship Id="rId32" Type="http://schemas.openxmlformats.org/officeDocument/2006/relationships/image" Target="../media/image69.png"/><Relationship Id="rId128" Type="http://schemas.openxmlformats.org/officeDocument/2006/relationships/customXml" Target="../ink/ink119.xml"/><Relationship Id="rId335" Type="http://schemas.openxmlformats.org/officeDocument/2006/relationships/image" Target="../media/image219.png"/><Relationship Id="rId542" Type="http://schemas.openxmlformats.org/officeDocument/2006/relationships/image" Target="../media/image321.png"/><Relationship Id="rId181" Type="http://schemas.openxmlformats.org/officeDocument/2006/relationships/image" Target="../media/image143.png"/><Relationship Id="rId402" Type="http://schemas.openxmlformats.org/officeDocument/2006/relationships/customXml" Target="../ink/ink258.xml"/><Relationship Id="rId279" Type="http://schemas.openxmlformats.org/officeDocument/2006/relationships/image" Target="../media/image192.png"/><Relationship Id="rId486" Type="http://schemas.openxmlformats.org/officeDocument/2006/relationships/image" Target="../media/image293.png"/><Relationship Id="rId693" Type="http://schemas.openxmlformats.org/officeDocument/2006/relationships/image" Target="../media/image396.png"/><Relationship Id="rId707" Type="http://schemas.openxmlformats.org/officeDocument/2006/relationships/image" Target="../media/image403.png"/><Relationship Id="rId43" Type="http://schemas.openxmlformats.org/officeDocument/2006/relationships/customXml" Target="../ink/ink76.xml"/><Relationship Id="rId139" Type="http://schemas.openxmlformats.org/officeDocument/2006/relationships/image" Target="../media/image122.png"/><Relationship Id="rId346" Type="http://schemas.openxmlformats.org/officeDocument/2006/relationships/customXml" Target="../ink/ink229.xml"/><Relationship Id="rId553" Type="http://schemas.openxmlformats.org/officeDocument/2006/relationships/customXml" Target="../ink/ink334.xml"/><Relationship Id="rId192" Type="http://schemas.openxmlformats.org/officeDocument/2006/relationships/customXml" Target="../ink/ink151.xml"/><Relationship Id="rId206" Type="http://schemas.openxmlformats.org/officeDocument/2006/relationships/customXml" Target="../ink/ink158.xml"/><Relationship Id="rId413" Type="http://schemas.openxmlformats.org/officeDocument/2006/relationships/image" Target="../media/image257.png"/><Relationship Id="rId497" Type="http://schemas.openxmlformats.org/officeDocument/2006/relationships/customXml" Target="../ink/ink306.xml"/><Relationship Id="rId620" Type="http://schemas.openxmlformats.org/officeDocument/2006/relationships/image" Target="../media/image360.png"/><Relationship Id="rId718" Type="http://schemas.openxmlformats.org/officeDocument/2006/relationships/customXml" Target="../ink/ink417.xml"/><Relationship Id="rId357" Type="http://schemas.openxmlformats.org/officeDocument/2006/relationships/image" Target="../media/image229.png"/><Relationship Id="rId54" Type="http://schemas.openxmlformats.org/officeDocument/2006/relationships/image" Target="../media/image80.png"/><Relationship Id="rId217" Type="http://schemas.openxmlformats.org/officeDocument/2006/relationships/image" Target="../media/image161.png"/><Relationship Id="rId564" Type="http://schemas.openxmlformats.org/officeDocument/2006/relationships/image" Target="../media/image332.png"/><Relationship Id="rId424" Type="http://schemas.openxmlformats.org/officeDocument/2006/relationships/customXml" Target="../ink/ink269.xml"/><Relationship Id="rId631" Type="http://schemas.openxmlformats.org/officeDocument/2006/relationships/customXml" Target="../ink/ink373.xml"/><Relationship Id="rId729" Type="http://schemas.openxmlformats.org/officeDocument/2006/relationships/image" Target="../media/image414.png"/><Relationship Id="rId270" Type="http://schemas.openxmlformats.org/officeDocument/2006/relationships/customXml" Target="../ink/ink190.xml"/><Relationship Id="rId65" Type="http://schemas.openxmlformats.org/officeDocument/2006/relationships/image" Target="../media/image85.png"/><Relationship Id="rId130" Type="http://schemas.openxmlformats.org/officeDocument/2006/relationships/customXml" Target="../ink/ink120.xml"/><Relationship Id="rId368" Type="http://schemas.openxmlformats.org/officeDocument/2006/relationships/customXml" Target="../ink/ink241.xml"/><Relationship Id="rId575" Type="http://schemas.openxmlformats.org/officeDocument/2006/relationships/customXml" Target="../ink/ink345.xml"/><Relationship Id="rId228" Type="http://schemas.openxmlformats.org/officeDocument/2006/relationships/customXml" Target="../ink/ink169.xml"/><Relationship Id="rId435" Type="http://schemas.openxmlformats.org/officeDocument/2006/relationships/image" Target="../media/image268.png"/><Relationship Id="rId642" Type="http://schemas.openxmlformats.org/officeDocument/2006/relationships/image" Target="../media/image371.png"/><Relationship Id="rId281" Type="http://schemas.openxmlformats.org/officeDocument/2006/relationships/image" Target="../media/image193.png"/><Relationship Id="rId502" Type="http://schemas.openxmlformats.org/officeDocument/2006/relationships/image" Target="../media/image301.png"/><Relationship Id="rId76" Type="http://schemas.openxmlformats.org/officeDocument/2006/relationships/customXml" Target="../ink/ink93.xml"/><Relationship Id="rId141" Type="http://schemas.openxmlformats.org/officeDocument/2006/relationships/image" Target="../media/image123.png"/><Relationship Id="rId379" Type="http://schemas.openxmlformats.org/officeDocument/2006/relationships/image" Target="../media/image240.png"/><Relationship Id="rId586" Type="http://schemas.openxmlformats.org/officeDocument/2006/relationships/image" Target="../media/image343.png"/><Relationship Id="rId7" Type="http://schemas.openxmlformats.org/officeDocument/2006/relationships/customXml" Target="../ink/ink58.xml"/><Relationship Id="rId239" Type="http://schemas.openxmlformats.org/officeDocument/2006/relationships/image" Target="../media/image172.png"/><Relationship Id="rId446" Type="http://schemas.openxmlformats.org/officeDocument/2006/relationships/image" Target="../media/image273.png"/><Relationship Id="rId653" Type="http://schemas.openxmlformats.org/officeDocument/2006/relationships/customXml" Target="../ink/ink384.xml"/><Relationship Id="rId292" Type="http://schemas.openxmlformats.org/officeDocument/2006/relationships/customXml" Target="../ink/ink202.xml"/><Relationship Id="rId306" Type="http://schemas.openxmlformats.org/officeDocument/2006/relationships/customXml" Target="../ink/ink209.xml"/><Relationship Id="rId87" Type="http://schemas.openxmlformats.org/officeDocument/2006/relationships/image" Target="../media/image96.png"/><Relationship Id="rId513" Type="http://schemas.openxmlformats.org/officeDocument/2006/relationships/customXml" Target="../ink/ink314.xml"/><Relationship Id="rId597" Type="http://schemas.openxmlformats.org/officeDocument/2006/relationships/customXml" Target="../ink/ink356.xml"/><Relationship Id="rId720" Type="http://schemas.openxmlformats.org/officeDocument/2006/relationships/customXml" Target="../ink/ink418.xml"/><Relationship Id="rId152" Type="http://schemas.openxmlformats.org/officeDocument/2006/relationships/customXml" Target="../ink/ink131.xml"/><Relationship Id="rId457" Type="http://schemas.openxmlformats.org/officeDocument/2006/relationships/customXml" Target="../ink/ink286.xml"/><Relationship Id="rId664" Type="http://schemas.openxmlformats.org/officeDocument/2006/relationships/image" Target="../media/image382.png"/><Relationship Id="rId14" Type="http://schemas.openxmlformats.org/officeDocument/2006/relationships/image" Target="../media/image60.png"/><Relationship Id="rId317" Type="http://schemas.openxmlformats.org/officeDocument/2006/relationships/image" Target="../media/image210.png"/><Relationship Id="rId524" Type="http://schemas.openxmlformats.org/officeDocument/2006/relationships/image" Target="../media/image312.png"/><Relationship Id="rId731" Type="http://schemas.openxmlformats.org/officeDocument/2006/relationships/image" Target="../media/image415.png"/><Relationship Id="rId98" Type="http://schemas.openxmlformats.org/officeDocument/2006/relationships/customXml" Target="../ink/ink104.xml"/><Relationship Id="rId163" Type="http://schemas.openxmlformats.org/officeDocument/2006/relationships/image" Target="../media/image134.png"/><Relationship Id="rId370" Type="http://schemas.openxmlformats.org/officeDocument/2006/relationships/customXml" Target="../ink/ink242.xml"/><Relationship Id="rId230" Type="http://schemas.openxmlformats.org/officeDocument/2006/relationships/customXml" Target="../ink/ink170.xml"/><Relationship Id="rId468" Type="http://schemas.openxmlformats.org/officeDocument/2006/relationships/image" Target="../media/image284.png"/><Relationship Id="rId675" Type="http://schemas.openxmlformats.org/officeDocument/2006/relationships/customXml" Target="../ink/ink395.xml"/><Relationship Id="rId25" Type="http://schemas.openxmlformats.org/officeDocument/2006/relationships/customXml" Target="../ink/ink67.xml"/><Relationship Id="rId328" Type="http://schemas.openxmlformats.org/officeDocument/2006/relationships/customXml" Target="../ink/ink220.xml"/><Relationship Id="rId535" Type="http://schemas.openxmlformats.org/officeDocument/2006/relationships/customXml" Target="../ink/ink325.xml"/><Relationship Id="rId174" Type="http://schemas.openxmlformats.org/officeDocument/2006/relationships/customXml" Target="../ink/ink142.xml"/><Relationship Id="rId381" Type="http://schemas.openxmlformats.org/officeDocument/2006/relationships/image" Target="../media/image241.png"/><Relationship Id="rId602" Type="http://schemas.openxmlformats.org/officeDocument/2006/relationships/image" Target="../media/image351.png"/><Relationship Id="rId241" Type="http://schemas.openxmlformats.org/officeDocument/2006/relationships/image" Target="../media/image173.png"/><Relationship Id="rId479" Type="http://schemas.openxmlformats.org/officeDocument/2006/relationships/customXml" Target="../ink/ink297.xml"/><Relationship Id="rId686" Type="http://schemas.openxmlformats.org/officeDocument/2006/relationships/customXml" Target="../ink/ink401.xml"/><Relationship Id="rId36" Type="http://schemas.openxmlformats.org/officeDocument/2006/relationships/image" Target="../media/image71.png"/><Relationship Id="rId339" Type="http://schemas.openxmlformats.org/officeDocument/2006/relationships/image" Target="../media/image221.png"/><Relationship Id="rId546" Type="http://schemas.openxmlformats.org/officeDocument/2006/relationships/image" Target="../media/image323.png"/><Relationship Id="rId101" Type="http://schemas.openxmlformats.org/officeDocument/2006/relationships/image" Target="../media/image103.png"/><Relationship Id="rId185" Type="http://schemas.openxmlformats.org/officeDocument/2006/relationships/image" Target="../media/image145.png"/><Relationship Id="rId406" Type="http://schemas.openxmlformats.org/officeDocument/2006/relationships/customXml" Target="../ink/ink260.xml"/><Relationship Id="rId392" Type="http://schemas.openxmlformats.org/officeDocument/2006/relationships/customXml" Target="../ink/ink253.xml"/><Relationship Id="rId613" Type="http://schemas.openxmlformats.org/officeDocument/2006/relationships/customXml" Target="../ink/ink364.xml"/><Relationship Id="rId697" Type="http://schemas.openxmlformats.org/officeDocument/2006/relationships/image" Target="../media/image398.png"/><Relationship Id="rId252" Type="http://schemas.openxmlformats.org/officeDocument/2006/relationships/customXml" Target="../ink/ink181.xml"/><Relationship Id="rId47" Type="http://schemas.openxmlformats.org/officeDocument/2006/relationships/customXml" Target="../ink/ink78.xml"/><Relationship Id="rId112" Type="http://schemas.openxmlformats.org/officeDocument/2006/relationships/customXml" Target="../ink/ink111.xml"/><Relationship Id="rId557" Type="http://schemas.openxmlformats.org/officeDocument/2006/relationships/customXml" Target="../ink/ink336.xml"/><Relationship Id="rId196" Type="http://schemas.openxmlformats.org/officeDocument/2006/relationships/customXml" Target="../ink/ink153.xml"/><Relationship Id="rId417" Type="http://schemas.openxmlformats.org/officeDocument/2006/relationships/image" Target="../media/image259.png"/><Relationship Id="rId624" Type="http://schemas.openxmlformats.org/officeDocument/2006/relationships/image" Target="../media/image362.png"/><Relationship Id="rId263" Type="http://schemas.openxmlformats.org/officeDocument/2006/relationships/image" Target="../media/image184.png"/><Relationship Id="rId470" Type="http://schemas.openxmlformats.org/officeDocument/2006/relationships/image" Target="../media/image285.png"/><Relationship Id="rId58" Type="http://schemas.openxmlformats.org/officeDocument/2006/relationships/customXml" Target="../ink/ink84.xml"/><Relationship Id="rId123" Type="http://schemas.openxmlformats.org/officeDocument/2006/relationships/image" Target="../media/image114.png"/><Relationship Id="rId330" Type="http://schemas.openxmlformats.org/officeDocument/2006/relationships/customXml" Target="../ink/ink221.xml"/><Relationship Id="rId568" Type="http://schemas.openxmlformats.org/officeDocument/2006/relationships/image" Target="../media/image334.png"/><Relationship Id="rId428" Type="http://schemas.openxmlformats.org/officeDocument/2006/relationships/customXml" Target="../ink/ink271.xml"/><Relationship Id="rId635" Type="http://schemas.openxmlformats.org/officeDocument/2006/relationships/customXml" Target="../ink/ink375.xml"/><Relationship Id="rId274" Type="http://schemas.openxmlformats.org/officeDocument/2006/relationships/customXml" Target="../ink/ink192.xml"/><Relationship Id="rId481" Type="http://schemas.openxmlformats.org/officeDocument/2006/relationships/customXml" Target="../ink/ink298.xml"/><Relationship Id="rId702" Type="http://schemas.openxmlformats.org/officeDocument/2006/relationships/customXml" Target="../ink/ink409.xml"/><Relationship Id="rId69" Type="http://schemas.openxmlformats.org/officeDocument/2006/relationships/image" Target="../media/image87.png"/><Relationship Id="rId134" Type="http://schemas.openxmlformats.org/officeDocument/2006/relationships/customXml" Target="../ink/ink122.xml"/><Relationship Id="rId579" Type="http://schemas.openxmlformats.org/officeDocument/2006/relationships/customXml" Target="../ink/ink347.xml"/><Relationship Id="rId341" Type="http://schemas.openxmlformats.org/officeDocument/2006/relationships/image" Target="../media/image222.png"/><Relationship Id="rId439" Type="http://schemas.openxmlformats.org/officeDocument/2006/relationships/image" Target="../media/image270.png"/><Relationship Id="rId646" Type="http://schemas.openxmlformats.org/officeDocument/2006/relationships/image" Target="../media/image373.png"/><Relationship Id="rId201" Type="http://schemas.openxmlformats.org/officeDocument/2006/relationships/image" Target="../media/image153.png"/><Relationship Id="rId285" Type="http://schemas.openxmlformats.org/officeDocument/2006/relationships/image" Target="../media/image195.png"/><Relationship Id="rId506" Type="http://schemas.openxmlformats.org/officeDocument/2006/relationships/image" Target="../media/image303.png"/><Relationship Id="rId492" Type="http://schemas.openxmlformats.org/officeDocument/2006/relationships/image" Target="../media/image296.png"/><Relationship Id="rId713" Type="http://schemas.openxmlformats.org/officeDocument/2006/relationships/image" Target="../media/image406.png"/><Relationship Id="rId145" Type="http://schemas.openxmlformats.org/officeDocument/2006/relationships/image" Target="../media/image125.png"/><Relationship Id="rId352" Type="http://schemas.openxmlformats.org/officeDocument/2006/relationships/image" Target="../media/image227.png"/><Relationship Id="rId212" Type="http://schemas.openxmlformats.org/officeDocument/2006/relationships/customXml" Target="../ink/ink161.xml"/><Relationship Id="rId657" Type="http://schemas.openxmlformats.org/officeDocument/2006/relationships/customXml" Target="../ink/ink386.xml"/><Relationship Id="rId296" Type="http://schemas.openxmlformats.org/officeDocument/2006/relationships/customXml" Target="../ink/ink204.xml"/><Relationship Id="rId517" Type="http://schemas.openxmlformats.org/officeDocument/2006/relationships/customXml" Target="../ink/ink316.xml"/><Relationship Id="rId724" Type="http://schemas.openxmlformats.org/officeDocument/2006/relationships/customXml" Target="../ink/ink420.xml"/><Relationship Id="rId60" Type="http://schemas.openxmlformats.org/officeDocument/2006/relationships/customXml" Target="../ink/ink85.xml"/><Relationship Id="rId156" Type="http://schemas.openxmlformats.org/officeDocument/2006/relationships/customXml" Target="../ink/ink133.xml"/><Relationship Id="rId363" Type="http://schemas.openxmlformats.org/officeDocument/2006/relationships/image" Target="../media/image232.png"/><Relationship Id="rId570" Type="http://schemas.openxmlformats.org/officeDocument/2006/relationships/image" Target="../media/image335.png"/><Relationship Id="rId223" Type="http://schemas.openxmlformats.org/officeDocument/2006/relationships/image" Target="../media/image164.png"/><Relationship Id="rId430" Type="http://schemas.openxmlformats.org/officeDocument/2006/relationships/customXml" Target="../ink/ink272.xml"/><Relationship Id="rId668" Type="http://schemas.openxmlformats.org/officeDocument/2006/relationships/image" Target="../media/image384.png"/><Relationship Id="rId18" Type="http://schemas.openxmlformats.org/officeDocument/2006/relationships/image" Target="../media/image62.png"/><Relationship Id="rId528" Type="http://schemas.openxmlformats.org/officeDocument/2006/relationships/image" Target="../media/image314.png"/><Relationship Id="rId735" Type="http://schemas.openxmlformats.org/officeDocument/2006/relationships/image" Target="../media/image417.png"/><Relationship Id="rId167" Type="http://schemas.openxmlformats.org/officeDocument/2006/relationships/image" Target="../media/image136.png"/><Relationship Id="rId374" Type="http://schemas.openxmlformats.org/officeDocument/2006/relationships/customXml" Target="../ink/ink244.xml"/><Relationship Id="rId581" Type="http://schemas.openxmlformats.org/officeDocument/2006/relationships/customXml" Target="../ink/ink348.xml"/><Relationship Id="rId71" Type="http://schemas.openxmlformats.org/officeDocument/2006/relationships/image" Target="../media/image88.png"/><Relationship Id="rId234" Type="http://schemas.openxmlformats.org/officeDocument/2006/relationships/customXml" Target="../ink/ink172.xml"/><Relationship Id="rId679" Type="http://schemas.openxmlformats.org/officeDocument/2006/relationships/image" Target="../media/image389.png"/><Relationship Id="rId2" Type="http://schemas.openxmlformats.org/officeDocument/2006/relationships/notesSlide" Target="../notesSlides/notesSlide8.xml"/><Relationship Id="rId29" Type="http://schemas.openxmlformats.org/officeDocument/2006/relationships/customXml" Target="../ink/ink69.xml"/><Relationship Id="rId441" Type="http://schemas.openxmlformats.org/officeDocument/2006/relationships/image" Target="../media/image271.png"/><Relationship Id="rId539" Type="http://schemas.openxmlformats.org/officeDocument/2006/relationships/customXml" Target="../ink/ink327.xml"/><Relationship Id="rId178" Type="http://schemas.openxmlformats.org/officeDocument/2006/relationships/customXml" Target="../ink/ink144.xml"/><Relationship Id="rId301" Type="http://schemas.openxmlformats.org/officeDocument/2006/relationships/image" Target="../media/image202.png"/><Relationship Id="rId82" Type="http://schemas.openxmlformats.org/officeDocument/2006/relationships/customXml" Target="../ink/ink96.xml"/><Relationship Id="rId385" Type="http://schemas.openxmlformats.org/officeDocument/2006/relationships/image" Target="../media/image243.png"/><Relationship Id="rId592" Type="http://schemas.openxmlformats.org/officeDocument/2006/relationships/image" Target="../media/image346.png"/><Relationship Id="rId606" Type="http://schemas.openxmlformats.org/officeDocument/2006/relationships/image" Target="../media/image353.png"/><Relationship Id="rId245" Type="http://schemas.openxmlformats.org/officeDocument/2006/relationships/image" Target="../media/image175.png"/><Relationship Id="rId452" Type="http://schemas.openxmlformats.org/officeDocument/2006/relationships/image" Target="../media/image276.png"/><Relationship Id="rId105" Type="http://schemas.openxmlformats.org/officeDocument/2006/relationships/image" Target="../media/image105.png"/><Relationship Id="rId312" Type="http://schemas.openxmlformats.org/officeDocument/2006/relationships/customXml" Target="../ink/ink212.xml"/><Relationship Id="rId93" Type="http://schemas.openxmlformats.org/officeDocument/2006/relationships/image" Target="../media/image99.png"/><Relationship Id="rId189" Type="http://schemas.openxmlformats.org/officeDocument/2006/relationships/image" Target="../media/image147.png"/><Relationship Id="rId396" Type="http://schemas.openxmlformats.org/officeDocument/2006/relationships/customXml" Target="../ink/ink255.xml"/><Relationship Id="rId617" Type="http://schemas.openxmlformats.org/officeDocument/2006/relationships/customXml" Target="../ink/ink366.xml"/><Relationship Id="rId214" Type="http://schemas.openxmlformats.org/officeDocument/2006/relationships/customXml" Target="../ink/ink162.xml"/><Relationship Id="rId256" Type="http://schemas.openxmlformats.org/officeDocument/2006/relationships/customXml" Target="../ink/ink183.xml"/><Relationship Id="rId298" Type="http://schemas.openxmlformats.org/officeDocument/2006/relationships/customXml" Target="../ink/ink205.xml"/><Relationship Id="rId421" Type="http://schemas.openxmlformats.org/officeDocument/2006/relationships/image" Target="../media/image261.png"/><Relationship Id="rId463" Type="http://schemas.openxmlformats.org/officeDocument/2006/relationships/customXml" Target="../ink/ink289.xml"/><Relationship Id="rId519" Type="http://schemas.openxmlformats.org/officeDocument/2006/relationships/customXml" Target="../ink/ink317.xml"/><Relationship Id="rId670" Type="http://schemas.openxmlformats.org/officeDocument/2006/relationships/image" Target="../media/image385.png"/><Relationship Id="rId116" Type="http://schemas.openxmlformats.org/officeDocument/2006/relationships/customXml" Target="../ink/ink113.xml"/><Relationship Id="rId158" Type="http://schemas.openxmlformats.org/officeDocument/2006/relationships/customXml" Target="../ink/ink134.xml"/><Relationship Id="rId323" Type="http://schemas.openxmlformats.org/officeDocument/2006/relationships/image" Target="../media/image213.png"/><Relationship Id="rId530" Type="http://schemas.openxmlformats.org/officeDocument/2006/relationships/image" Target="../media/image315.png"/><Relationship Id="rId726" Type="http://schemas.openxmlformats.org/officeDocument/2006/relationships/customXml" Target="../ink/ink421.xml"/><Relationship Id="rId20" Type="http://schemas.openxmlformats.org/officeDocument/2006/relationships/image" Target="../media/image63.png"/><Relationship Id="rId62" Type="http://schemas.openxmlformats.org/officeDocument/2006/relationships/customXml" Target="../ink/ink86.xml"/><Relationship Id="rId365" Type="http://schemas.openxmlformats.org/officeDocument/2006/relationships/image" Target="../media/image233.png"/><Relationship Id="rId572" Type="http://schemas.openxmlformats.org/officeDocument/2006/relationships/image" Target="../media/image336.png"/><Relationship Id="rId628" Type="http://schemas.openxmlformats.org/officeDocument/2006/relationships/image" Target="../media/image364.png"/><Relationship Id="rId225" Type="http://schemas.openxmlformats.org/officeDocument/2006/relationships/image" Target="../media/image165.png"/><Relationship Id="rId267" Type="http://schemas.openxmlformats.org/officeDocument/2006/relationships/image" Target="../media/image186.png"/><Relationship Id="rId432" Type="http://schemas.openxmlformats.org/officeDocument/2006/relationships/customXml" Target="../ink/ink273.xml"/><Relationship Id="rId474" Type="http://schemas.openxmlformats.org/officeDocument/2006/relationships/image" Target="../media/image287.png"/><Relationship Id="rId127" Type="http://schemas.openxmlformats.org/officeDocument/2006/relationships/image" Target="../media/image116.png"/><Relationship Id="rId681" Type="http://schemas.openxmlformats.org/officeDocument/2006/relationships/image" Target="../media/image390.png"/><Relationship Id="rId737" Type="http://schemas.openxmlformats.org/officeDocument/2006/relationships/image" Target="../media/image418.png"/><Relationship Id="rId31" Type="http://schemas.openxmlformats.org/officeDocument/2006/relationships/customXml" Target="../ink/ink70.xml"/><Relationship Id="rId73" Type="http://schemas.openxmlformats.org/officeDocument/2006/relationships/image" Target="../media/image89.png"/><Relationship Id="rId169" Type="http://schemas.openxmlformats.org/officeDocument/2006/relationships/image" Target="../media/image137.png"/><Relationship Id="rId334" Type="http://schemas.openxmlformats.org/officeDocument/2006/relationships/customXml" Target="../ink/ink223.xml"/><Relationship Id="rId376" Type="http://schemas.openxmlformats.org/officeDocument/2006/relationships/customXml" Target="../ink/ink245.xml"/><Relationship Id="rId541" Type="http://schemas.openxmlformats.org/officeDocument/2006/relationships/customXml" Target="../ink/ink328.xml"/><Relationship Id="rId583" Type="http://schemas.openxmlformats.org/officeDocument/2006/relationships/customXml" Target="../ink/ink349.xml"/><Relationship Id="rId639" Type="http://schemas.openxmlformats.org/officeDocument/2006/relationships/customXml" Target="../ink/ink377.xml"/><Relationship Id="rId4" Type="http://schemas.openxmlformats.org/officeDocument/2006/relationships/image" Target="../media/image550.png"/><Relationship Id="rId180" Type="http://schemas.openxmlformats.org/officeDocument/2006/relationships/customXml" Target="../ink/ink145.xml"/><Relationship Id="rId236" Type="http://schemas.openxmlformats.org/officeDocument/2006/relationships/customXml" Target="../ink/ink173.xml"/><Relationship Id="rId278" Type="http://schemas.openxmlformats.org/officeDocument/2006/relationships/customXml" Target="../ink/ink194.xml"/><Relationship Id="rId401" Type="http://schemas.openxmlformats.org/officeDocument/2006/relationships/image" Target="../media/image251.png"/><Relationship Id="rId443" Type="http://schemas.openxmlformats.org/officeDocument/2006/relationships/customXml" Target="../ink/ink279.xml"/><Relationship Id="rId650" Type="http://schemas.openxmlformats.org/officeDocument/2006/relationships/image" Target="../media/image375.png"/><Relationship Id="rId303" Type="http://schemas.openxmlformats.org/officeDocument/2006/relationships/image" Target="../media/image203.png"/><Relationship Id="rId485" Type="http://schemas.openxmlformats.org/officeDocument/2006/relationships/customXml" Target="../ink/ink300.xml"/><Relationship Id="rId692" Type="http://schemas.openxmlformats.org/officeDocument/2006/relationships/customXml" Target="../ink/ink404.xml"/><Relationship Id="rId706" Type="http://schemas.openxmlformats.org/officeDocument/2006/relationships/customXml" Target="../ink/ink411.xml"/><Relationship Id="rId42" Type="http://schemas.openxmlformats.org/officeDocument/2006/relationships/image" Target="../media/image74.png"/><Relationship Id="rId84" Type="http://schemas.openxmlformats.org/officeDocument/2006/relationships/customXml" Target="../ink/ink97.xml"/><Relationship Id="rId138" Type="http://schemas.openxmlformats.org/officeDocument/2006/relationships/customXml" Target="../ink/ink124.xml"/><Relationship Id="rId345" Type="http://schemas.openxmlformats.org/officeDocument/2006/relationships/image" Target="../media/image224.png"/><Relationship Id="rId387" Type="http://schemas.openxmlformats.org/officeDocument/2006/relationships/image" Target="../media/image244.png"/><Relationship Id="rId510" Type="http://schemas.openxmlformats.org/officeDocument/2006/relationships/image" Target="../media/image305.png"/><Relationship Id="rId552" Type="http://schemas.openxmlformats.org/officeDocument/2006/relationships/image" Target="../media/image326.png"/><Relationship Id="rId594" Type="http://schemas.openxmlformats.org/officeDocument/2006/relationships/image" Target="../media/image347.png"/><Relationship Id="rId608" Type="http://schemas.openxmlformats.org/officeDocument/2006/relationships/image" Target="../media/image354.png"/><Relationship Id="rId191" Type="http://schemas.openxmlformats.org/officeDocument/2006/relationships/image" Target="../media/image148.png"/><Relationship Id="rId205" Type="http://schemas.openxmlformats.org/officeDocument/2006/relationships/image" Target="../media/image155.png"/><Relationship Id="rId247" Type="http://schemas.openxmlformats.org/officeDocument/2006/relationships/image" Target="../media/image176.png"/><Relationship Id="rId412" Type="http://schemas.openxmlformats.org/officeDocument/2006/relationships/customXml" Target="../ink/ink263.xml"/><Relationship Id="rId107" Type="http://schemas.openxmlformats.org/officeDocument/2006/relationships/image" Target="../media/image106.png"/><Relationship Id="rId289" Type="http://schemas.openxmlformats.org/officeDocument/2006/relationships/customXml" Target="../ink/ink200.xml"/><Relationship Id="rId454" Type="http://schemas.openxmlformats.org/officeDocument/2006/relationships/image" Target="../media/image277.png"/><Relationship Id="rId496" Type="http://schemas.openxmlformats.org/officeDocument/2006/relationships/image" Target="../media/image298.png"/><Relationship Id="rId661" Type="http://schemas.openxmlformats.org/officeDocument/2006/relationships/customXml" Target="../ink/ink388.xml"/><Relationship Id="rId717" Type="http://schemas.openxmlformats.org/officeDocument/2006/relationships/image" Target="../media/image408.png"/><Relationship Id="rId11" Type="http://schemas.openxmlformats.org/officeDocument/2006/relationships/customXml" Target="../ink/ink60.xml"/><Relationship Id="rId53" Type="http://schemas.openxmlformats.org/officeDocument/2006/relationships/customXml" Target="../ink/ink81.xml"/><Relationship Id="rId149" Type="http://schemas.openxmlformats.org/officeDocument/2006/relationships/image" Target="../media/image127.png"/><Relationship Id="rId314" Type="http://schemas.openxmlformats.org/officeDocument/2006/relationships/customXml" Target="../ink/ink213.xml"/><Relationship Id="rId356" Type="http://schemas.openxmlformats.org/officeDocument/2006/relationships/customXml" Target="../ink/ink235.xml"/><Relationship Id="rId398" Type="http://schemas.openxmlformats.org/officeDocument/2006/relationships/customXml" Target="../ink/ink256.xml"/><Relationship Id="rId521" Type="http://schemas.openxmlformats.org/officeDocument/2006/relationships/customXml" Target="../ink/ink318.xml"/><Relationship Id="rId563" Type="http://schemas.openxmlformats.org/officeDocument/2006/relationships/customXml" Target="../ink/ink339.xml"/><Relationship Id="rId619" Type="http://schemas.openxmlformats.org/officeDocument/2006/relationships/customXml" Target="../ink/ink367.xml"/><Relationship Id="rId95" Type="http://schemas.openxmlformats.org/officeDocument/2006/relationships/image" Target="../media/image100.png"/><Relationship Id="rId160" Type="http://schemas.openxmlformats.org/officeDocument/2006/relationships/customXml" Target="../ink/ink135.xml"/><Relationship Id="rId216" Type="http://schemas.openxmlformats.org/officeDocument/2006/relationships/customXml" Target="../ink/ink163.xml"/><Relationship Id="rId423" Type="http://schemas.openxmlformats.org/officeDocument/2006/relationships/image" Target="../media/image262.png"/><Relationship Id="rId258" Type="http://schemas.openxmlformats.org/officeDocument/2006/relationships/customXml" Target="../ink/ink184.xml"/><Relationship Id="rId465" Type="http://schemas.openxmlformats.org/officeDocument/2006/relationships/customXml" Target="../ink/ink290.xml"/><Relationship Id="rId630" Type="http://schemas.openxmlformats.org/officeDocument/2006/relationships/image" Target="../media/image365.png"/><Relationship Id="rId672" Type="http://schemas.openxmlformats.org/officeDocument/2006/relationships/image" Target="../media/image386.png"/><Relationship Id="rId728" Type="http://schemas.openxmlformats.org/officeDocument/2006/relationships/customXml" Target="../ink/ink422.xml"/><Relationship Id="rId22" Type="http://schemas.openxmlformats.org/officeDocument/2006/relationships/image" Target="../media/image64.png"/><Relationship Id="rId64" Type="http://schemas.openxmlformats.org/officeDocument/2006/relationships/customXml" Target="../ink/ink87.xml"/><Relationship Id="rId118" Type="http://schemas.openxmlformats.org/officeDocument/2006/relationships/customXml" Target="../ink/ink114.xml"/><Relationship Id="rId325" Type="http://schemas.openxmlformats.org/officeDocument/2006/relationships/image" Target="../media/image214.png"/><Relationship Id="rId367" Type="http://schemas.openxmlformats.org/officeDocument/2006/relationships/image" Target="../media/image234.png"/><Relationship Id="rId532" Type="http://schemas.openxmlformats.org/officeDocument/2006/relationships/image" Target="../media/image316.png"/><Relationship Id="rId574" Type="http://schemas.openxmlformats.org/officeDocument/2006/relationships/image" Target="../media/image337.png"/><Relationship Id="rId171" Type="http://schemas.openxmlformats.org/officeDocument/2006/relationships/image" Target="../media/image138.png"/><Relationship Id="rId227" Type="http://schemas.openxmlformats.org/officeDocument/2006/relationships/image" Target="../media/image166.png"/><Relationship Id="rId269" Type="http://schemas.openxmlformats.org/officeDocument/2006/relationships/image" Target="../media/image187.png"/><Relationship Id="rId434" Type="http://schemas.openxmlformats.org/officeDocument/2006/relationships/customXml" Target="../ink/ink274.xml"/><Relationship Id="rId476" Type="http://schemas.openxmlformats.org/officeDocument/2006/relationships/image" Target="../media/image288.png"/><Relationship Id="rId641" Type="http://schemas.openxmlformats.org/officeDocument/2006/relationships/customXml" Target="../ink/ink378.xml"/><Relationship Id="rId683" Type="http://schemas.openxmlformats.org/officeDocument/2006/relationships/image" Target="../media/image391.png"/><Relationship Id="rId739" Type="http://schemas.openxmlformats.org/officeDocument/2006/relationships/image" Target="../media/image419.png"/><Relationship Id="rId33" Type="http://schemas.openxmlformats.org/officeDocument/2006/relationships/customXml" Target="../ink/ink71.xml"/><Relationship Id="rId129" Type="http://schemas.openxmlformats.org/officeDocument/2006/relationships/image" Target="../media/image117.png"/><Relationship Id="rId280" Type="http://schemas.openxmlformats.org/officeDocument/2006/relationships/customXml" Target="../ink/ink195.xml"/><Relationship Id="rId336" Type="http://schemas.openxmlformats.org/officeDocument/2006/relationships/customXml" Target="../ink/ink224.xml"/><Relationship Id="rId501" Type="http://schemas.openxmlformats.org/officeDocument/2006/relationships/customXml" Target="../ink/ink308.xml"/><Relationship Id="rId543" Type="http://schemas.openxmlformats.org/officeDocument/2006/relationships/customXml" Target="../ink/ink329.xml"/><Relationship Id="rId75" Type="http://schemas.openxmlformats.org/officeDocument/2006/relationships/image" Target="../media/image90.png"/><Relationship Id="rId140" Type="http://schemas.openxmlformats.org/officeDocument/2006/relationships/customXml" Target="../ink/ink125.xml"/><Relationship Id="rId182" Type="http://schemas.openxmlformats.org/officeDocument/2006/relationships/customXml" Target="../ink/ink146.xml"/><Relationship Id="rId378" Type="http://schemas.openxmlformats.org/officeDocument/2006/relationships/customXml" Target="../ink/ink246.xml"/><Relationship Id="rId403" Type="http://schemas.openxmlformats.org/officeDocument/2006/relationships/image" Target="../media/image252.png"/><Relationship Id="rId585" Type="http://schemas.openxmlformats.org/officeDocument/2006/relationships/customXml" Target="../ink/ink350.xml"/><Relationship Id="rId6" Type="http://schemas.openxmlformats.org/officeDocument/2006/relationships/image" Target="../media/image560.png"/><Relationship Id="rId238" Type="http://schemas.openxmlformats.org/officeDocument/2006/relationships/customXml" Target="../ink/ink174.xml"/><Relationship Id="rId445" Type="http://schemas.openxmlformats.org/officeDocument/2006/relationships/customXml" Target="../ink/ink280.xml"/><Relationship Id="rId487" Type="http://schemas.openxmlformats.org/officeDocument/2006/relationships/customXml" Target="../ink/ink301.xml"/><Relationship Id="rId610" Type="http://schemas.openxmlformats.org/officeDocument/2006/relationships/image" Target="../media/image355.png"/><Relationship Id="rId652" Type="http://schemas.openxmlformats.org/officeDocument/2006/relationships/image" Target="../media/image376.png"/><Relationship Id="rId694" Type="http://schemas.openxmlformats.org/officeDocument/2006/relationships/customXml" Target="../ink/ink405.xml"/><Relationship Id="rId708" Type="http://schemas.openxmlformats.org/officeDocument/2006/relationships/customXml" Target="../ink/ink412.xml"/><Relationship Id="rId291" Type="http://schemas.openxmlformats.org/officeDocument/2006/relationships/image" Target="../media/image197.png"/><Relationship Id="rId305" Type="http://schemas.openxmlformats.org/officeDocument/2006/relationships/image" Target="../media/image204.png"/><Relationship Id="rId347" Type="http://schemas.openxmlformats.org/officeDocument/2006/relationships/image" Target="../media/image225.png"/><Relationship Id="rId512" Type="http://schemas.openxmlformats.org/officeDocument/2006/relationships/image" Target="../media/image306.png"/><Relationship Id="rId44" Type="http://schemas.openxmlformats.org/officeDocument/2006/relationships/image" Target="../media/image75.png"/><Relationship Id="rId86" Type="http://schemas.openxmlformats.org/officeDocument/2006/relationships/customXml" Target="../ink/ink98.xml"/><Relationship Id="rId151" Type="http://schemas.openxmlformats.org/officeDocument/2006/relationships/image" Target="../media/image128.png"/><Relationship Id="rId389" Type="http://schemas.openxmlformats.org/officeDocument/2006/relationships/image" Target="../media/image245.png"/><Relationship Id="rId554" Type="http://schemas.openxmlformats.org/officeDocument/2006/relationships/image" Target="../media/image327.png"/><Relationship Id="rId596" Type="http://schemas.openxmlformats.org/officeDocument/2006/relationships/image" Target="../media/image348.png"/><Relationship Id="rId193" Type="http://schemas.openxmlformats.org/officeDocument/2006/relationships/image" Target="../media/image149.png"/><Relationship Id="rId207" Type="http://schemas.openxmlformats.org/officeDocument/2006/relationships/image" Target="../media/image156.png"/><Relationship Id="rId249" Type="http://schemas.openxmlformats.org/officeDocument/2006/relationships/image" Target="../media/image177.png"/><Relationship Id="rId414" Type="http://schemas.openxmlformats.org/officeDocument/2006/relationships/customXml" Target="../ink/ink264.xml"/><Relationship Id="rId456" Type="http://schemas.openxmlformats.org/officeDocument/2006/relationships/image" Target="../media/image278.png"/><Relationship Id="rId498" Type="http://schemas.openxmlformats.org/officeDocument/2006/relationships/image" Target="../media/image299.png"/><Relationship Id="rId621" Type="http://schemas.openxmlformats.org/officeDocument/2006/relationships/customXml" Target="../ink/ink368.xml"/><Relationship Id="rId663" Type="http://schemas.openxmlformats.org/officeDocument/2006/relationships/customXml" Target="../ink/ink389.xml"/><Relationship Id="rId13" Type="http://schemas.openxmlformats.org/officeDocument/2006/relationships/customXml" Target="../ink/ink61.xml"/><Relationship Id="rId109" Type="http://schemas.openxmlformats.org/officeDocument/2006/relationships/image" Target="../media/image107.png"/><Relationship Id="rId260" Type="http://schemas.openxmlformats.org/officeDocument/2006/relationships/customXml" Target="../ink/ink185.xml"/><Relationship Id="rId316" Type="http://schemas.openxmlformats.org/officeDocument/2006/relationships/customXml" Target="../ink/ink214.xml"/><Relationship Id="rId523" Type="http://schemas.openxmlformats.org/officeDocument/2006/relationships/customXml" Target="../ink/ink319.xml"/><Relationship Id="rId719" Type="http://schemas.openxmlformats.org/officeDocument/2006/relationships/image" Target="../media/image409.png"/><Relationship Id="rId55" Type="http://schemas.openxmlformats.org/officeDocument/2006/relationships/customXml" Target="../ink/ink82.xml"/><Relationship Id="rId97" Type="http://schemas.openxmlformats.org/officeDocument/2006/relationships/image" Target="../media/image101.png"/><Relationship Id="rId120" Type="http://schemas.openxmlformats.org/officeDocument/2006/relationships/customXml" Target="../ink/ink115.xml"/><Relationship Id="rId358" Type="http://schemas.openxmlformats.org/officeDocument/2006/relationships/customXml" Target="../ink/ink236.xml"/><Relationship Id="rId565" Type="http://schemas.openxmlformats.org/officeDocument/2006/relationships/customXml" Target="../ink/ink340.xml"/><Relationship Id="rId730" Type="http://schemas.openxmlformats.org/officeDocument/2006/relationships/customXml" Target="../ink/ink423.xml"/><Relationship Id="rId162" Type="http://schemas.openxmlformats.org/officeDocument/2006/relationships/customXml" Target="../ink/ink136.xml"/><Relationship Id="rId218" Type="http://schemas.openxmlformats.org/officeDocument/2006/relationships/customXml" Target="../ink/ink164.xml"/><Relationship Id="rId425" Type="http://schemas.openxmlformats.org/officeDocument/2006/relationships/image" Target="../media/image263.png"/><Relationship Id="rId467" Type="http://schemas.openxmlformats.org/officeDocument/2006/relationships/customXml" Target="../ink/ink291.xml"/><Relationship Id="rId632" Type="http://schemas.openxmlformats.org/officeDocument/2006/relationships/image" Target="../media/image366.png"/><Relationship Id="rId271" Type="http://schemas.openxmlformats.org/officeDocument/2006/relationships/image" Target="../media/image188.png"/><Relationship Id="rId674" Type="http://schemas.openxmlformats.org/officeDocument/2006/relationships/image" Target="../media/image387.png"/><Relationship Id="rId24" Type="http://schemas.openxmlformats.org/officeDocument/2006/relationships/image" Target="../media/image65.png"/><Relationship Id="rId66" Type="http://schemas.openxmlformats.org/officeDocument/2006/relationships/customXml" Target="../ink/ink88.xml"/><Relationship Id="rId131" Type="http://schemas.openxmlformats.org/officeDocument/2006/relationships/image" Target="../media/image118.png"/><Relationship Id="rId327" Type="http://schemas.openxmlformats.org/officeDocument/2006/relationships/image" Target="../media/image215.png"/><Relationship Id="rId369" Type="http://schemas.openxmlformats.org/officeDocument/2006/relationships/image" Target="../media/image235.png"/><Relationship Id="rId534" Type="http://schemas.openxmlformats.org/officeDocument/2006/relationships/image" Target="../media/image317.png"/><Relationship Id="rId576" Type="http://schemas.openxmlformats.org/officeDocument/2006/relationships/image" Target="../media/image338.png"/><Relationship Id="rId173" Type="http://schemas.openxmlformats.org/officeDocument/2006/relationships/image" Target="../media/image139.png"/><Relationship Id="rId229" Type="http://schemas.openxmlformats.org/officeDocument/2006/relationships/image" Target="../media/image167.png"/><Relationship Id="rId380" Type="http://schemas.openxmlformats.org/officeDocument/2006/relationships/customXml" Target="../ink/ink247.xml"/><Relationship Id="rId436" Type="http://schemas.openxmlformats.org/officeDocument/2006/relationships/customXml" Target="../ink/ink275.xml"/><Relationship Id="rId601" Type="http://schemas.openxmlformats.org/officeDocument/2006/relationships/customXml" Target="../ink/ink358.xml"/><Relationship Id="rId643" Type="http://schemas.openxmlformats.org/officeDocument/2006/relationships/customXml" Target="../ink/ink379.xml"/><Relationship Id="rId240" Type="http://schemas.openxmlformats.org/officeDocument/2006/relationships/customXml" Target="../ink/ink175.xml"/><Relationship Id="rId478" Type="http://schemas.openxmlformats.org/officeDocument/2006/relationships/image" Target="../media/image289.png"/><Relationship Id="rId685" Type="http://schemas.openxmlformats.org/officeDocument/2006/relationships/image" Target="../media/image392.png"/><Relationship Id="rId35" Type="http://schemas.openxmlformats.org/officeDocument/2006/relationships/customXml" Target="../ink/ink72.xml"/><Relationship Id="rId77" Type="http://schemas.openxmlformats.org/officeDocument/2006/relationships/image" Target="../media/image91.png"/><Relationship Id="rId100" Type="http://schemas.openxmlformats.org/officeDocument/2006/relationships/customXml" Target="../ink/ink105.xml"/><Relationship Id="rId282" Type="http://schemas.openxmlformats.org/officeDocument/2006/relationships/customXml" Target="../ink/ink196.xml"/><Relationship Id="rId338" Type="http://schemas.openxmlformats.org/officeDocument/2006/relationships/customXml" Target="../ink/ink225.xml"/><Relationship Id="rId503" Type="http://schemas.openxmlformats.org/officeDocument/2006/relationships/customXml" Target="../ink/ink309.xml"/><Relationship Id="rId545" Type="http://schemas.openxmlformats.org/officeDocument/2006/relationships/customXml" Target="../ink/ink330.xml"/><Relationship Id="rId587" Type="http://schemas.openxmlformats.org/officeDocument/2006/relationships/customXml" Target="../ink/ink351.xml"/><Relationship Id="rId710" Type="http://schemas.openxmlformats.org/officeDocument/2006/relationships/customXml" Target="../ink/ink413.xml"/><Relationship Id="rId8" Type="http://schemas.openxmlformats.org/officeDocument/2006/relationships/image" Target="../media/image57.png"/><Relationship Id="rId142" Type="http://schemas.openxmlformats.org/officeDocument/2006/relationships/customXml" Target="../ink/ink126.xml"/><Relationship Id="rId184" Type="http://schemas.openxmlformats.org/officeDocument/2006/relationships/customXml" Target="../ink/ink147.xml"/><Relationship Id="rId391" Type="http://schemas.openxmlformats.org/officeDocument/2006/relationships/image" Target="../media/image246.png"/><Relationship Id="rId405" Type="http://schemas.openxmlformats.org/officeDocument/2006/relationships/image" Target="../media/image253.png"/><Relationship Id="rId447" Type="http://schemas.openxmlformats.org/officeDocument/2006/relationships/customXml" Target="../ink/ink281.xml"/><Relationship Id="rId612" Type="http://schemas.openxmlformats.org/officeDocument/2006/relationships/image" Target="../media/image356.png"/><Relationship Id="rId251" Type="http://schemas.openxmlformats.org/officeDocument/2006/relationships/image" Target="../media/image178.png"/><Relationship Id="rId489" Type="http://schemas.openxmlformats.org/officeDocument/2006/relationships/customXml" Target="../ink/ink302.xml"/><Relationship Id="rId654" Type="http://schemas.openxmlformats.org/officeDocument/2006/relationships/image" Target="../media/image377.png"/><Relationship Id="rId696" Type="http://schemas.openxmlformats.org/officeDocument/2006/relationships/customXml" Target="../ink/ink406.xml"/><Relationship Id="rId46" Type="http://schemas.openxmlformats.org/officeDocument/2006/relationships/image" Target="../media/image76.png"/><Relationship Id="rId293" Type="http://schemas.openxmlformats.org/officeDocument/2006/relationships/image" Target="../media/image198.png"/><Relationship Id="rId307" Type="http://schemas.openxmlformats.org/officeDocument/2006/relationships/image" Target="../media/image205.png"/><Relationship Id="rId349" Type="http://schemas.openxmlformats.org/officeDocument/2006/relationships/customXml" Target="../ink/ink231.xml"/><Relationship Id="rId514" Type="http://schemas.openxmlformats.org/officeDocument/2006/relationships/image" Target="../media/image307.png"/><Relationship Id="rId556" Type="http://schemas.openxmlformats.org/officeDocument/2006/relationships/image" Target="../media/image328.png"/><Relationship Id="rId721" Type="http://schemas.openxmlformats.org/officeDocument/2006/relationships/image" Target="../media/image410.png"/><Relationship Id="rId88" Type="http://schemas.openxmlformats.org/officeDocument/2006/relationships/customXml" Target="../ink/ink99.xml"/><Relationship Id="rId111" Type="http://schemas.openxmlformats.org/officeDocument/2006/relationships/image" Target="../media/image108.png"/><Relationship Id="rId153" Type="http://schemas.openxmlformats.org/officeDocument/2006/relationships/image" Target="../media/image129.png"/><Relationship Id="rId195" Type="http://schemas.openxmlformats.org/officeDocument/2006/relationships/image" Target="../media/image150.png"/><Relationship Id="rId209" Type="http://schemas.openxmlformats.org/officeDocument/2006/relationships/image" Target="../media/image157.png"/><Relationship Id="rId360" Type="http://schemas.openxmlformats.org/officeDocument/2006/relationships/customXml" Target="../ink/ink237.xml"/><Relationship Id="rId416" Type="http://schemas.openxmlformats.org/officeDocument/2006/relationships/customXml" Target="../ink/ink265.xml"/><Relationship Id="rId598" Type="http://schemas.openxmlformats.org/officeDocument/2006/relationships/image" Target="../media/image349.png"/><Relationship Id="rId220" Type="http://schemas.openxmlformats.org/officeDocument/2006/relationships/customXml" Target="../ink/ink165.xml"/><Relationship Id="rId458" Type="http://schemas.openxmlformats.org/officeDocument/2006/relationships/image" Target="../media/image279.png"/><Relationship Id="rId623" Type="http://schemas.openxmlformats.org/officeDocument/2006/relationships/customXml" Target="../ink/ink369.xml"/><Relationship Id="rId665" Type="http://schemas.openxmlformats.org/officeDocument/2006/relationships/customXml" Target="../ink/ink390.xml"/><Relationship Id="rId15" Type="http://schemas.openxmlformats.org/officeDocument/2006/relationships/customXml" Target="../ink/ink62.xml"/><Relationship Id="rId57" Type="http://schemas.openxmlformats.org/officeDocument/2006/relationships/image" Target="../media/image81.png"/><Relationship Id="rId262" Type="http://schemas.openxmlformats.org/officeDocument/2006/relationships/customXml" Target="../ink/ink186.xml"/><Relationship Id="rId318" Type="http://schemas.openxmlformats.org/officeDocument/2006/relationships/customXml" Target="../ink/ink215.xml"/><Relationship Id="rId525" Type="http://schemas.openxmlformats.org/officeDocument/2006/relationships/customXml" Target="../ink/ink320.xml"/><Relationship Id="rId567" Type="http://schemas.openxmlformats.org/officeDocument/2006/relationships/customXml" Target="../ink/ink341.xml"/><Relationship Id="rId732" Type="http://schemas.openxmlformats.org/officeDocument/2006/relationships/customXml" Target="../ink/ink424.xml"/><Relationship Id="rId99" Type="http://schemas.openxmlformats.org/officeDocument/2006/relationships/image" Target="../media/image102.png"/><Relationship Id="rId122" Type="http://schemas.openxmlformats.org/officeDocument/2006/relationships/customXml" Target="../ink/ink116.xml"/><Relationship Id="rId164" Type="http://schemas.openxmlformats.org/officeDocument/2006/relationships/customXml" Target="../ink/ink137.xml"/><Relationship Id="rId371" Type="http://schemas.openxmlformats.org/officeDocument/2006/relationships/image" Target="../media/image236.png"/><Relationship Id="rId427" Type="http://schemas.openxmlformats.org/officeDocument/2006/relationships/image" Target="../media/image264.png"/><Relationship Id="rId469" Type="http://schemas.openxmlformats.org/officeDocument/2006/relationships/customXml" Target="../ink/ink292.xml"/><Relationship Id="rId634" Type="http://schemas.openxmlformats.org/officeDocument/2006/relationships/image" Target="../media/image367.png"/><Relationship Id="rId676" Type="http://schemas.openxmlformats.org/officeDocument/2006/relationships/customXml" Target="../ink/ink396.xml"/><Relationship Id="rId26" Type="http://schemas.openxmlformats.org/officeDocument/2006/relationships/image" Target="../media/image66.png"/><Relationship Id="rId231" Type="http://schemas.openxmlformats.org/officeDocument/2006/relationships/image" Target="../media/image168.png"/><Relationship Id="rId273" Type="http://schemas.openxmlformats.org/officeDocument/2006/relationships/image" Target="../media/image189.png"/><Relationship Id="rId329" Type="http://schemas.openxmlformats.org/officeDocument/2006/relationships/image" Target="../media/image216.png"/><Relationship Id="rId480" Type="http://schemas.openxmlformats.org/officeDocument/2006/relationships/image" Target="../media/image290.png"/><Relationship Id="rId536" Type="http://schemas.openxmlformats.org/officeDocument/2006/relationships/image" Target="../media/image318.png"/><Relationship Id="rId701" Type="http://schemas.openxmlformats.org/officeDocument/2006/relationships/image" Target="../media/image400.png"/><Relationship Id="rId68" Type="http://schemas.openxmlformats.org/officeDocument/2006/relationships/customXml" Target="../ink/ink89.xml"/><Relationship Id="rId133" Type="http://schemas.openxmlformats.org/officeDocument/2006/relationships/image" Target="../media/image119.png"/><Relationship Id="rId175" Type="http://schemas.openxmlformats.org/officeDocument/2006/relationships/image" Target="../media/image140.png"/><Relationship Id="rId340" Type="http://schemas.openxmlformats.org/officeDocument/2006/relationships/customXml" Target="../ink/ink226.xml"/><Relationship Id="rId578" Type="http://schemas.openxmlformats.org/officeDocument/2006/relationships/image" Target="../media/image339.png"/><Relationship Id="rId200" Type="http://schemas.openxmlformats.org/officeDocument/2006/relationships/customXml" Target="../ink/ink155.xml"/><Relationship Id="rId382" Type="http://schemas.openxmlformats.org/officeDocument/2006/relationships/customXml" Target="../ink/ink248.xml"/><Relationship Id="rId438" Type="http://schemas.openxmlformats.org/officeDocument/2006/relationships/customXml" Target="../ink/ink276.xml"/><Relationship Id="rId603" Type="http://schemas.openxmlformats.org/officeDocument/2006/relationships/customXml" Target="../ink/ink359.xml"/><Relationship Id="rId645" Type="http://schemas.openxmlformats.org/officeDocument/2006/relationships/customXml" Target="../ink/ink380.xml"/><Relationship Id="rId687" Type="http://schemas.openxmlformats.org/officeDocument/2006/relationships/image" Target="../media/image393.png"/><Relationship Id="rId242" Type="http://schemas.openxmlformats.org/officeDocument/2006/relationships/customXml" Target="../ink/ink176.xml"/><Relationship Id="rId284" Type="http://schemas.openxmlformats.org/officeDocument/2006/relationships/customXml" Target="../ink/ink197.xml"/><Relationship Id="rId491" Type="http://schemas.openxmlformats.org/officeDocument/2006/relationships/customXml" Target="../ink/ink303.xml"/><Relationship Id="rId505" Type="http://schemas.openxmlformats.org/officeDocument/2006/relationships/customXml" Target="../ink/ink310.xml"/><Relationship Id="rId712" Type="http://schemas.openxmlformats.org/officeDocument/2006/relationships/customXml" Target="../ink/ink414.xml"/><Relationship Id="rId37" Type="http://schemas.openxmlformats.org/officeDocument/2006/relationships/customXml" Target="../ink/ink73.xml"/><Relationship Id="rId79" Type="http://schemas.openxmlformats.org/officeDocument/2006/relationships/image" Target="../media/image92.png"/><Relationship Id="rId102" Type="http://schemas.openxmlformats.org/officeDocument/2006/relationships/customXml" Target="../ink/ink106.xml"/><Relationship Id="rId144" Type="http://schemas.openxmlformats.org/officeDocument/2006/relationships/customXml" Target="../ink/ink127.xml"/><Relationship Id="rId547" Type="http://schemas.openxmlformats.org/officeDocument/2006/relationships/customXml" Target="../ink/ink331.xml"/><Relationship Id="rId589" Type="http://schemas.openxmlformats.org/officeDocument/2006/relationships/customXml" Target="../ink/ink352.xml"/><Relationship Id="rId90" Type="http://schemas.openxmlformats.org/officeDocument/2006/relationships/customXml" Target="../ink/ink100.xml"/><Relationship Id="rId186" Type="http://schemas.openxmlformats.org/officeDocument/2006/relationships/customXml" Target="../ink/ink148.xml"/><Relationship Id="rId351" Type="http://schemas.openxmlformats.org/officeDocument/2006/relationships/customXml" Target="../ink/ink232.xml"/><Relationship Id="rId393" Type="http://schemas.openxmlformats.org/officeDocument/2006/relationships/image" Target="../media/image247.png"/><Relationship Id="rId407" Type="http://schemas.openxmlformats.org/officeDocument/2006/relationships/image" Target="../media/image254.png"/><Relationship Id="rId449" Type="http://schemas.openxmlformats.org/officeDocument/2006/relationships/customXml" Target="../ink/ink282.xml"/><Relationship Id="rId614" Type="http://schemas.openxmlformats.org/officeDocument/2006/relationships/image" Target="../media/image357.png"/><Relationship Id="rId656" Type="http://schemas.openxmlformats.org/officeDocument/2006/relationships/image" Target="../media/image378.png"/><Relationship Id="rId211" Type="http://schemas.openxmlformats.org/officeDocument/2006/relationships/image" Target="../media/image158.png"/><Relationship Id="rId253" Type="http://schemas.openxmlformats.org/officeDocument/2006/relationships/image" Target="../media/image179.png"/><Relationship Id="rId295" Type="http://schemas.openxmlformats.org/officeDocument/2006/relationships/image" Target="../media/image199.png"/><Relationship Id="rId309" Type="http://schemas.openxmlformats.org/officeDocument/2006/relationships/image" Target="../media/image206.png"/><Relationship Id="rId460" Type="http://schemas.openxmlformats.org/officeDocument/2006/relationships/image" Target="../media/image280.png"/><Relationship Id="rId516" Type="http://schemas.openxmlformats.org/officeDocument/2006/relationships/image" Target="../media/image308.png"/><Relationship Id="rId698" Type="http://schemas.openxmlformats.org/officeDocument/2006/relationships/customXml" Target="../ink/ink407.xml"/><Relationship Id="rId48" Type="http://schemas.openxmlformats.org/officeDocument/2006/relationships/image" Target="../media/image77.png"/><Relationship Id="rId113" Type="http://schemas.openxmlformats.org/officeDocument/2006/relationships/image" Target="../media/image109.png"/><Relationship Id="rId320" Type="http://schemas.openxmlformats.org/officeDocument/2006/relationships/customXml" Target="../ink/ink216.xml"/><Relationship Id="rId558" Type="http://schemas.openxmlformats.org/officeDocument/2006/relationships/image" Target="../media/image329.png"/><Relationship Id="rId723" Type="http://schemas.openxmlformats.org/officeDocument/2006/relationships/image" Target="../media/image411.png"/><Relationship Id="rId155" Type="http://schemas.openxmlformats.org/officeDocument/2006/relationships/image" Target="../media/image130.png"/><Relationship Id="rId197" Type="http://schemas.openxmlformats.org/officeDocument/2006/relationships/image" Target="../media/image151.png"/><Relationship Id="rId362" Type="http://schemas.openxmlformats.org/officeDocument/2006/relationships/customXml" Target="../ink/ink238.xml"/><Relationship Id="rId418" Type="http://schemas.openxmlformats.org/officeDocument/2006/relationships/customXml" Target="../ink/ink266.xml"/><Relationship Id="rId625" Type="http://schemas.openxmlformats.org/officeDocument/2006/relationships/customXml" Target="../ink/ink370.xml"/><Relationship Id="rId222" Type="http://schemas.openxmlformats.org/officeDocument/2006/relationships/customXml" Target="../ink/ink166.xml"/><Relationship Id="rId264" Type="http://schemas.openxmlformats.org/officeDocument/2006/relationships/customXml" Target="../ink/ink187.xml"/><Relationship Id="rId471" Type="http://schemas.openxmlformats.org/officeDocument/2006/relationships/customXml" Target="../ink/ink293.xml"/><Relationship Id="rId667" Type="http://schemas.openxmlformats.org/officeDocument/2006/relationships/customXml" Target="../ink/ink391.xml"/><Relationship Id="rId17" Type="http://schemas.openxmlformats.org/officeDocument/2006/relationships/customXml" Target="../ink/ink63.xml"/><Relationship Id="rId59" Type="http://schemas.openxmlformats.org/officeDocument/2006/relationships/image" Target="../media/image82.png"/><Relationship Id="rId124" Type="http://schemas.openxmlformats.org/officeDocument/2006/relationships/customXml" Target="../ink/ink117.xml"/><Relationship Id="rId527" Type="http://schemas.openxmlformats.org/officeDocument/2006/relationships/customXml" Target="../ink/ink321.xml"/><Relationship Id="rId569" Type="http://schemas.openxmlformats.org/officeDocument/2006/relationships/customXml" Target="../ink/ink342.xml"/><Relationship Id="rId734" Type="http://schemas.openxmlformats.org/officeDocument/2006/relationships/customXml" Target="../ink/ink425.xml"/><Relationship Id="rId70" Type="http://schemas.openxmlformats.org/officeDocument/2006/relationships/customXml" Target="../ink/ink90.xml"/><Relationship Id="rId166" Type="http://schemas.openxmlformats.org/officeDocument/2006/relationships/customXml" Target="../ink/ink138.xml"/><Relationship Id="rId331" Type="http://schemas.openxmlformats.org/officeDocument/2006/relationships/image" Target="../media/image217.png"/><Relationship Id="rId373" Type="http://schemas.openxmlformats.org/officeDocument/2006/relationships/image" Target="../media/image237.png"/><Relationship Id="rId429" Type="http://schemas.openxmlformats.org/officeDocument/2006/relationships/image" Target="../media/image265.png"/><Relationship Id="rId580" Type="http://schemas.openxmlformats.org/officeDocument/2006/relationships/image" Target="../media/image340.png"/><Relationship Id="rId636" Type="http://schemas.openxmlformats.org/officeDocument/2006/relationships/image" Target="../media/image368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69.png"/><Relationship Id="rId440" Type="http://schemas.openxmlformats.org/officeDocument/2006/relationships/customXml" Target="../ink/ink277.xml"/><Relationship Id="rId678" Type="http://schemas.openxmlformats.org/officeDocument/2006/relationships/customXml" Target="../ink/ink397.xml"/><Relationship Id="rId28" Type="http://schemas.openxmlformats.org/officeDocument/2006/relationships/image" Target="../media/image67.png"/><Relationship Id="rId275" Type="http://schemas.openxmlformats.org/officeDocument/2006/relationships/image" Target="../media/image190.png"/><Relationship Id="rId300" Type="http://schemas.openxmlformats.org/officeDocument/2006/relationships/customXml" Target="../ink/ink206.xml"/><Relationship Id="rId482" Type="http://schemas.openxmlformats.org/officeDocument/2006/relationships/image" Target="../media/image291.png"/><Relationship Id="rId538" Type="http://schemas.openxmlformats.org/officeDocument/2006/relationships/image" Target="../media/image319.png"/><Relationship Id="rId703" Type="http://schemas.openxmlformats.org/officeDocument/2006/relationships/image" Target="../media/image401.png"/><Relationship Id="rId81" Type="http://schemas.openxmlformats.org/officeDocument/2006/relationships/image" Target="../media/image93.png"/><Relationship Id="rId135" Type="http://schemas.openxmlformats.org/officeDocument/2006/relationships/image" Target="../media/image120.png"/><Relationship Id="rId177" Type="http://schemas.openxmlformats.org/officeDocument/2006/relationships/image" Target="../media/image141.png"/><Relationship Id="rId342" Type="http://schemas.openxmlformats.org/officeDocument/2006/relationships/customXml" Target="../ink/ink227.xml"/><Relationship Id="rId384" Type="http://schemas.openxmlformats.org/officeDocument/2006/relationships/customXml" Target="../ink/ink249.xml"/><Relationship Id="rId591" Type="http://schemas.openxmlformats.org/officeDocument/2006/relationships/customXml" Target="../ink/ink353.xml"/><Relationship Id="rId605" Type="http://schemas.openxmlformats.org/officeDocument/2006/relationships/customXml" Target="../ink/ink360.xml"/><Relationship Id="rId202" Type="http://schemas.openxmlformats.org/officeDocument/2006/relationships/customXml" Target="../ink/ink156.xml"/><Relationship Id="rId244" Type="http://schemas.openxmlformats.org/officeDocument/2006/relationships/customXml" Target="../ink/ink177.xml"/><Relationship Id="rId647" Type="http://schemas.openxmlformats.org/officeDocument/2006/relationships/customXml" Target="../ink/ink381.xml"/><Relationship Id="rId689" Type="http://schemas.openxmlformats.org/officeDocument/2006/relationships/image" Target="../media/image394.png"/><Relationship Id="rId39" Type="http://schemas.openxmlformats.org/officeDocument/2006/relationships/customXml" Target="../ink/ink74.xml"/><Relationship Id="rId286" Type="http://schemas.openxmlformats.org/officeDocument/2006/relationships/customXml" Target="../ink/ink198.xml"/><Relationship Id="rId451" Type="http://schemas.openxmlformats.org/officeDocument/2006/relationships/customXml" Target="../ink/ink283.xml"/><Relationship Id="rId493" Type="http://schemas.openxmlformats.org/officeDocument/2006/relationships/customXml" Target="../ink/ink304.xml"/><Relationship Id="rId507" Type="http://schemas.openxmlformats.org/officeDocument/2006/relationships/customXml" Target="../ink/ink311.xml"/><Relationship Id="rId549" Type="http://schemas.openxmlformats.org/officeDocument/2006/relationships/customXml" Target="../ink/ink332.xml"/><Relationship Id="rId714" Type="http://schemas.openxmlformats.org/officeDocument/2006/relationships/customXml" Target="../ink/ink415.xml"/><Relationship Id="rId50" Type="http://schemas.openxmlformats.org/officeDocument/2006/relationships/image" Target="../media/image78.png"/><Relationship Id="rId104" Type="http://schemas.openxmlformats.org/officeDocument/2006/relationships/customXml" Target="../ink/ink107.xml"/><Relationship Id="rId146" Type="http://schemas.openxmlformats.org/officeDocument/2006/relationships/customXml" Target="../ink/ink128.xml"/><Relationship Id="rId188" Type="http://schemas.openxmlformats.org/officeDocument/2006/relationships/customXml" Target="../ink/ink149.xml"/><Relationship Id="rId311" Type="http://schemas.openxmlformats.org/officeDocument/2006/relationships/image" Target="../media/image207.png"/><Relationship Id="rId353" Type="http://schemas.openxmlformats.org/officeDocument/2006/relationships/customXml" Target="../ink/ink233.xml"/><Relationship Id="rId395" Type="http://schemas.openxmlformats.org/officeDocument/2006/relationships/image" Target="../media/image248.png"/><Relationship Id="rId409" Type="http://schemas.openxmlformats.org/officeDocument/2006/relationships/image" Target="../media/image255.png"/><Relationship Id="rId560" Type="http://schemas.openxmlformats.org/officeDocument/2006/relationships/image" Target="../media/image330.png"/><Relationship Id="rId92" Type="http://schemas.openxmlformats.org/officeDocument/2006/relationships/customXml" Target="../ink/ink101.xml"/><Relationship Id="rId213" Type="http://schemas.openxmlformats.org/officeDocument/2006/relationships/image" Target="../media/image159.png"/><Relationship Id="rId420" Type="http://schemas.openxmlformats.org/officeDocument/2006/relationships/customXml" Target="../ink/ink267.xml"/><Relationship Id="rId616" Type="http://schemas.openxmlformats.org/officeDocument/2006/relationships/image" Target="../media/image358.png"/><Relationship Id="rId658" Type="http://schemas.openxmlformats.org/officeDocument/2006/relationships/image" Target="../media/image379.png"/><Relationship Id="rId255" Type="http://schemas.openxmlformats.org/officeDocument/2006/relationships/image" Target="../media/image180.png"/><Relationship Id="rId297" Type="http://schemas.openxmlformats.org/officeDocument/2006/relationships/image" Target="../media/image200.png"/><Relationship Id="rId462" Type="http://schemas.openxmlformats.org/officeDocument/2006/relationships/image" Target="../media/image281.png"/><Relationship Id="rId518" Type="http://schemas.openxmlformats.org/officeDocument/2006/relationships/image" Target="../media/image309.png"/><Relationship Id="rId725" Type="http://schemas.openxmlformats.org/officeDocument/2006/relationships/image" Target="../media/image412.png"/><Relationship Id="rId115" Type="http://schemas.openxmlformats.org/officeDocument/2006/relationships/image" Target="../media/image110.png"/><Relationship Id="rId157" Type="http://schemas.openxmlformats.org/officeDocument/2006/relationships/image" Target="../media/image131.png"/><Relationship Id="rId322" Type="http://schemas.openxmlformats.org/officeDocument/2006/relationships/customXml" Target="../ink/ink217.xml"/><Relationship Id="rId364" Type="http://schemas.openxmlformats.org/officeDocument/2006/relationships/customXml" Target="../ink/ink239.xml"/><Relationship Id="rId61" Type="http://schemas.openxmlformats.org/officeDocument/2006/relationships/image" Target="../media/image83.png"/><Relationship Id="rId199" Type="http://schemas.openxmlformats.org/officeDocument/2006/relationships/image" Target="../media/image152.png"/><Relationship Id="rId571" Type="http://schemas.openxmlformats.org/officeDocument/2006/relationships/customXml" Target="../ink/ink343.xml"/><Relationship Id="rId627" Type="http://schemas.openxmlformats.org/officeDocument/2006/relationships/customXml" Target="../ink/ink371.xml"/><Relationship Id="rId669" Type="http://schemas.openxmlformats.org/officeDocument/2006/relationships/customXml" Target="../ink/ink392.xml"/><Relationship Id="rId19" Type="http://schemas.openxmlformats.org/officeDocument/2006/relationships/customXml" Target="../ink/ink64.xml"/><Relationship Id="rId224" Type="http://schemas.openxmlformats.org/officeDocument/2006/relationships/customXml" Target="../ink/ink167.xml"/><Relationship Id="rId266" Type="http://schemas.openxmlformats.org/officeDocument/2006/relationships/customXml" Target="../ink/ink188.xml"/><Relationship Id="rId431" Type="http://schemas.openxmlformats.org/officeDocument/2006/relationships/image" Target="../media/image266.png"/><Relationship Id="rId473" Type="http://schemas.openxmlformats.org/officeDocument/2006/relationships/customXml" Target="../ink/ink294.xml"/><Relationship Id="rId529" Type="http://schemas.openxmlformats.org/officeDocument/2006/relationships/customXml" Target="../ink/ink322.xml"/><Relationship Id="rId680" Type="http://schemas.openxmlformats.org/officeDocument/2006/relationships/customXml" Target="../ink/ink398.xml"/><Relationship Id="rId736" Type="http://schemas.openxmlformats.org/officeDocument/2006/relationships/customXml" Target="../ink/ink426.xml"/><Relationship Id="rId30" Type="http://schemas.openxmlformats.org/officeDocument/2006/relationships/image" Target="../media/image68.png"/><Relationship Id="rId126" Type="http://schemas.openxmlformats.org/officeDocument/2006/relationships/customXml" Target="../ink/ink118.xml"/><Relationship Id="rId168" Type="http://schemas.openxmlformats.org/officeDocument/2006/relationships/customXml" Target="../ink/ink139.xml"/><Relationship Id="rId333" Type="http://schemas.openxmlformats.org/officeDocument/2006/relationships/image" Target="../media/image218.png"/><Relationship Id="rId540" Type="http://schemas.openxmlformats.org/officeDocument/2006/relationships/image" Target="../media/image320.png"/><Relationship Id="rId72" Type="http://schemas.openxmlformats.org/officeDocument/2006/relationships/customXml" Target="../ink/ink91.xml"/><Relationship Id="rId375" Type="http://schemas.openxmlformats.org/officeDocument/2006/relationships/image" Target="../media/image238.png"/><Relationship Id="rId582" Type="http://schemas.openxmlformats.org/officeDocument/2006/relationships/image" Target="../media/image341.png"/><Relationship Id="rId638" Type="http://schemas.openxmlformats.org/officeDocument/2006/relationships/image" Target="../media/image369.png"/><Relationship Id="rId3" Type="http://schemas.openxmlformats.org/officeDocument/2006/relationships/customXml" Target="../ink/ink56.xml"/><Relationship Id="rId235" Type="http://schemas.openxmlformats.org/officeDocument/2006/relationships/image" Target="../media/image170.png"/><Relationship Id="rId277" Type="http://schemas.openxmlformats.org/officeDocument/2006/relationships/image" Target="../media/image191.png"/><Relationship Id="rId400" Type="http://schemas.openxmlformats.org/officeDocument/2006/relationships/customXml" Target="../ink/ink257.xml"/><Relationship Id="rId442" Type="http://schemas.openxmlformats.org/officeDocument/2006/relationships/customXml" Target="../ink/ink278.xml"/><Relationship Id="rId484" Type="http://schemas.openxmlformats.org/officeDocument/2006/relationships/image" Target="../media/image292.png"/><Relationship Id="rId705" Type="http://schemas.openxmlformats.org/officeDocument/2006/relationships/image" Target="../media/image402.png"/><Relationship Id="rId137" Type="http://schemas.openxmlformats.org/officeDocument/2006/relationships/image" Target="../media/image121.png"/><Relationship Id="rId302" Type="http://schemas.openxmlformats.org/officeDocument/2006/relationships/customXml" Target="../ink/ink207.xml"/><Relationship Id="rId344" Type="http://schemas.openxmlformats.org/officeDocument/2006/relationships/customXml" Target="../ink/ink228.xml"/><Relationship Id="rId691" Type="http://schemas.openxmlformats.org/officeDocument/2006/relationships/image" Target="../media/image395.png"/><Relationship Id="rId41" Type="http://schemas.openxmlformats.org/officeDocument/2006/relationships/customXml" Target="../ink/ink75.xml"/><Relationship Id="rId83" Type="http://schemas.openxmlformats.org/officeDocument/2006/relationships/image" Target="../media/image94.png"/><Relationship Id="rId179" Type="http://schemas.openxmlformats.org/officeDocument/2006/relationships/image" Target="../media/image142.png"/><Relationship Id="rId386" Type="http://schemas.openxmlformats.org/officeDocument/2006/relationships/customXml" Target="../ink/ink250.xml"/><Relationship Id="rId551" Type="http://schemas.openxmlformats.org/officeDocument/2006/relationships/customXml" Target="../ink/ink333.xml"/><Relationship Id="rId593" Type="http://schemas.openxmlformats.org/officeDocument/2006/relationships/customXml" Target="../ink/ink354.xml"/><Relationship Id="rId607" Type="http://schemas.openxmlformats.org/officeDocument/2006/relationships/customXml" Target="../ink/ink361.xml"/><Relationship Id="rId649" Type="http://schemas.openxmlformats.org/officeDocument/2006/relationships/customXml" Target="../ink/ink382.xml"/><Relationship Id="rId190" Type="http://schemas.openxmlformats.org/officeDocument/2006/relationships/customXml" Target="../ink/ink150.xml"/><Relationship Id="rId204" Type="http://schemas.openxmlformats.org/officeDocument/2006/relationships/customXml" Target="../ink/ink157.xml"/><Relationship Id="rId246" Type="http://schemas.openxmlformats.org/officeDocument/2006/relationships/customXml" Target="../ink/ink178.xml"/><Relationship Id="rId288" Type="http://schemas.openxmlformats.org/officeDocument/2006/relationships/image" Target="../media/image196.png"/><Relationship Id="rId411" Type="http://schemas.openxmlformats.org/officeDocument/2006/relationships/image" Target="../media/image256.png"/><Relationship Id="rId453" Type="http://schemas.openxmlformats.org/officeDocument/2006/relationships/customXml" Target="../ink/ink284.xml"/><Relationship Id="rId509" Type="http://schemas.openxmlformats.org/officeDocument/2006/relationships/customXml" Target="../ink/ink312.xml"/><Relationship Id="rId660" Type="http://schemas.openxmlformats.org/officeDocument/2006/relationships/image" Target="../media/image380.png"/><Relationship Id="rId106" Type="http://schemas.openxmlformats.org/officeDocument/2006/relationships/customXml" Target="../ink/ink108.xml"/><Relationship Id="rId313" Type="http://schemas.openxmlformats.org/officeDocument/2006/relationships/image" Target="../media/image208.png"/><Relationship Id="rId495" Type="http://schemas.openxmlformats.org/officeDocument/2006/relationships/customXml" Target="../ink/ink305.xml"/><Relationship Id="rId716" Type="http://schemas.openxmlformats.org/officeDocument/2006/relationships/customXml" Target="../ink/ink416.xml"/><Relationship Id="rId10" Type="http://schemas.openxmlformats.org/officeDocument/2006/relationships/image" Target="../media/image58.png"/><Relationship Id="rId52" Type="http://schemas.openxmlformats.org/officeDocument/2006/relationships/image" Target="../media/image79.png"/><Relationship Id="rId94" Type="http://schemas.openxmlformats.org/officeDocument/2006/relationships/customXml" Target="../ink/ink102.xml"/><Relationship Id="rId148" Type="http://schemas.openxmlformats.org/officeDocument/2006/relationships/customXml" Target="../ink/ink129.xml"/><Relationship Id="rId355" Type="http://schemas.openxmlformats.org/officeDocument/2006/relationships/customXml" Target="../ink/ink234.xml"/><Relationship Id="rId397" Type="http://schemas.openxmlformats.org/officeDocument/2006/relationships/image" Target="../media/image249.png"/><Relationship Id="rId520" Type="http://schemas.openxmlformats.org/officeDocument/2006/relationships/image" Target="../media/image310.png"/><Relationship Id="rId562" Type="http://schemas.openxmlformats.org/officeDocument/2006/relationships/image" Target="../media/image331.png"/><Relationship Id="rId618" Type="http://schemas.openxmlformats.org/officeDocument/2006/relationships/image" Target="../media/image359.png"/><Relationship Id="rId215" Type="http://schemas.openxmlformats.org/officeDocument/2006/relationships/image" Target="../media/image160.png"/><Relationship Id="rId257" Type="http://schemas.openxmlformats.org/officeDocument/2006/relationships/image" Target="../media/image181.png"/><Relationship Id="rId422" Type="http://schemas.openxmlformats.org/officeDocument/2006/relationships/customXml" Target="../ink/ink268.xml"/><Relationship Id="rId464" Type="http://schemas.openxmlformats.org/officeDocument/2006/relationships/image" Target="../media/image282.png"/><Relationship Id="rId299" Type="http://schemas.openxmlformats.org/officeDocument/2006/relationships/image" Target="../media/image201.png"/><Relationship Id="rId727" Type="http://schemas.openxmlformats.org/officeDocument/2006/relationships/image" Target="../media/image413.png"/><Relationship Id="rId63" Type="http://schemas.openxmlformats.org/officeDocument/2006/relationships/image" Target="../media/image84.png"/><Relationship Id="rId159" Type="http://schemas.openxmlformats.org/officeDocument/2006/relationships/image" Target="../media/image132.png"/><Relationship Id="rId366" Type="http://schemas.openxmlformats.org/officeDocument/2006/relationships/customXml" Target="../ink/ink240.xml"/><Relationship Id="rId573" Type="http://schemas.openxmlformats.org/officeDocument/2006/relationships/customXml" Target="../ink/ink344.xml"/><Relationship Id="rId226" Type="http://schemas.openxmlformats.org/officeDocument/2006/relationships/customXml" Target="../ink/ink168.xml"/><Relationship Id="rId433" Type="http://schemas.openxmlformats.org/officeDocument/2006/relationships/image" Target="../media/image267.png"/><Relationship Id="rId640" Type="http://schemas.openxmlformats.org/officeDocument/2006/relationships/image" Target="../media/image370.png"/><Relationship Id="rId738" Type="http://schemas.openxmlformats.org/officeDocument/2006/relationships/customXml" Target="../ink/ink427.xml"/><Relationship Id="rId74" Type="http://schemas.openxmlformats.org/officeDocument/2006/relationships/customXml" Target="../ink/ink92.xml"/><Relationship Id="rId377" Type="http://schemas.openxmlformats.org/officeDocument/2006/relationships/image" Target="../media/image239.png"/><Relationship Id="rId500" Type="http://schemas.openxmlformats.org/officeDocument/2006/relationships/image" Target="../media/image300.png"/><Relationship Id="rId584" Type="http://schemas.openxmlformats.org/officeDocument/2006/relationships/image" Target="../media/image342.png"/><Relationship Id="rId5" Type="http://schemas.openxmlformats.org/officeDocument/2006/relationships/customXml" Target="../ink/ink57.xml"/><Relationship Id="rId237" Type="http://schemas.openxmlformats.org/officeDocument/2006/relationships/image" Target="../media/image171.png"/><Relationship Id="rId444" Type="http://schemas.openxmlformats.org/officeDocument/2006/relationships/image" Target="../media/image272.png"/><Relationship Id="rId651" Type="http://schemas.openxmlformats.org/officeDocument/2006/relationships/customXml" Target="../ink/ink383.xml"/><Relationship Id="rId290" Type="http://schemas.openxmlformats.org/officeDocument/2006/relationships/customXml" Target="../ink/ink201.xml"/><Relationship Id="rId304" Type="http://schemas.openxmlformats.org/officeDocument/2006/relationships/customXml" Target="../ink/ink208.xml"/><Relationship Id="rId388" Type="http://schemas.openxmlformats.org/officeDocument/2006/relationships/customXml" Target="../ink/ink251.xml"/><Relationship Id="rId511" Type="http://schemas.openxmlformats.org/officeDocument/2006/relationships/customXml" Target="../ink/ink313.xml"/><Relationship Id="rId609" Type="http://schemas.openxmlformats.org/officeDocument/2006/relationships/customXml" Target="../ink/ink362.xml"/><Relationship Id="rId85" Type="http://schemas.openxmlformats.org/officeDocument/2006/relationships/image" Target="../media/image95.png"/><Relationship Id="rId150" Type="http://schemas.openxmlformats.org/officeDocument/2006/relationships/customXml" Target="../ink/ink130.xml"/><Relationship Id="rId595" Type="http://schemas.openxmlformats.org/officeDocument/2006/relationships/customXml" Target="../ink/ink355.xml"/><Relationship Id="rId248" Type="http://schemas.openxmlformats.org/officeDocument/2006/relationships/customXml" Target="../ink/ink179.xml"/><Relationship Id="rId455" Type="http://schemas.openxmlformats.org/officeDocument/2006/relationships/customXml" Target="../ink/ink285.xml"/><Relationship Id="rId662" Type="http://schemas.openxmlformats.org/officeDocument/2006/relationships/image" Target="../media/image381.png"/><Relationship Id="rId12" Type="http://schemas.openxmlformats.org/officeDocument/2006/relationships/image" Target="../media/image59.png"/><Relationship Id="rId108" Type="http://schemas.openxmlformats.org/officeDocument/2006/relationships/customXml" Target="../ink/ink109.xml"/><Relationship Id="rId315" Type="http://schemas.openxmlformats.org/officeDocument/2006/relationships/image" Target="../media/image209.png"/><Relationship Id="rId522" Type="http://schemas.openxmlformats.org/officeDocument/2006/relationships/image" Target="../media/image311.png"/><Relationship Id="rId96" Type="http://schemas.openxmlformats.org/officeDocument/2006/relationships/customXml" Target="../ink/ink103.xml"/><Relationship Id="rId161" Type="http://schemas.openxmlformats.org/officeDocument/2006/relationships/image" Target="../media/image133.png"/><Relationship Id="rId399" Type="http://schemas.openxmlformats.org/officeDocument/2006/relationships/image" Target="../media/image250.png"/><Relationship Id="rId259" Type="http://schemas.openxmlformats.org/officeDocument/2006/relationships/image" Target="../media/image182.png"/><Relationship Id="rId466" Type="http://schemas.openxmlformats.org/officeDocument/2006/relationships/image" Target="../media/image283.png"/><Relationship Id="rId673" Type="http://schemas.openxmlformats.org/officeDocument/2006/relationships/customXml" Target="../ink/ink394.xml"/><Relationship Id="rId23" Type="http://schemas.openxmlformats.org/officeDocument/2006/relationships/customXml" Target="../ink/ink66.xml"/><Relationship Id="rId119" Type="http://schemas.openxmlformats.org/officeDocument/2006/relationships/image" Target="../media/image112.png"/><Relationship Id="rId326" Type="http://schemas.openxmlformats.org/officeDocument/2006/relationships/customXml" Target="../ink/ink219.xml"/><Relationship Id="rId533" Type="http://schemas.openxmlformats.org/officeDocument/2006/relationships/customXml" Target="../ink/ink324.xml"/><Relationship Id="rId172" Type="http://schemas.openxmlformats.org/officeDocument/2006/relationships/customXml" Target="../ink/ink141.xml"/><Relationship Id="rId477" Type="http://schemas.openxmlformats.org/officeDocument/2006/relationships/customXml" Target="../ink/ink296.xml"/><Relationship Id="rId600" Type="http://schemas.openxmlformats.org/officeDocument/2006/relationships/image" Target="../media/image350.png"/><Relationship Id="rId684" Type="http://schemas.openxmlformats.org/officeDocument/2006/relationships/customXml" Target="../ink/ink400.xml"/><Relationship Id="rId337" Type="http://schemas.openxmlformats.org/officeDocument/2006/relationships/image" Target="../media/image220.png"/><Relationship Id="rId34" Type="http://schemas.openxmlformats.org/officeDocument/2006/relationships/image" Target="../media/image70.png"/><Relationship Id="rId544" Type="http://schemas.openxmlformats.org/officeDocument/2006/relationships/image" Target="../media/image322.png"/><Relationship Id="rId183" Type="http://schemas.openxmlformats.org/officeDocument/2006/relationships/image" Target="../media/image144.png"/><Relationship Id="rId390" Type="http://schemas.openxmlformats.org/officeDocument/2006/relationships/customXml" Target="../ink/ink252.xml"/><Relationship Id="rId404" Type="http://schemas.openxmlformats.org/officeDocument/2006/relationships/customXml" Target="../ink/ink259.xml"/><Relationship Id="rId611" Type="http://schemas.openxmlformats.org/officeDocument/2006/relationships/customXml" Target="../ink/ink363.xml"/><Relationship Id="rId250" Type="http://schemas.openxmlformats.org/officeDocument/2006/relationships/customXml" Target="../ink/ink180.xml"/><Relationship Id="rId488" Type="http://schemas.openxmlformats.org/officeDocument/2006/relationships/image" Target="../media/image294.png"/><Relationship Id="rId695" Type="http://schemas.openxmlformats.org/officeDocument/2006/relationships/image" Target="../media/image397.png"/><Relationship Id="rId709" Type="http://schemas.openxmlformats.org/officeDocument/2006/relationships/image" Target="../media/image404.png"/><Relationship Id="rId45" Type="http://schemas.openxmlformats.org/officeDocument/2006/relationships/customXml" Target="../ink/ink77.xml"/><Relationship Id="rId110" Type="http://schemas.openxmlformats.org/officeDocument/2006/relationships/customXml" Target="../ink/ink110.xml"/><Relationship Id="rId348" Type="http://schemas.openxmlformats.org/officeDocument/2006/relationships/customXml" Target="../ink/ink230.xml"/><Relationship Id="rId555" Type="http://schemas.openxmlformats.org/officeDocument/2006/relationships/customXml" Target="../ink/ink335.xml"/><Relationship Id="rId194" Type="http://schemas.openxmlformats.org/officeDocument/2006/relationships/customXml" Target="../ink/ink152.xml"/><Relationship Id="rId208" Type="http://schemas.openxmlformats.org/officeDocument/2006/relationships/customXml" Target="../ink/ink159.xml"/><Relationship Id="rId415" Type="http://schemas.openxmlformats.org/officeDocument/2006/relationships/image" Target="../media/image258.png"/><Relationship Id="rId622" Type="http://schemas.openxmlformats.org/officeDocument/2006/relationships/image" Target="../media/image361.png"/><Relationship Id="rId261" Type="http://schemas.openxmlformats.org/officeDocument/2006/relationships/image" Target="../media/image183.png"/><Relationship Id="rId499" Type="http://schemas.openxmlformats.org/officeDocument/2006/relationships/customXml" Target="../ink/ink307.xml"/><Relationship Id="rId56" Type="http://schemas.openxmlformats.org/officeDocument/2006/relationships/customXml" Target="../ink/ink83.xml"/><Relationship Id="rId359" Type="http://schemas.openxmlformats.org/officeDocument/2006/relationships/image" Target="../media/image230.png"/><Relationship Id="rId566" Type="http://schemas.openxmlformats.org/officeDocument/2006/relationships/image" Target="../media/image333.png"/><Relationship Id="rId121" Type="http://schemas.openxmlformats.org/officeDocument/2006/relationships/image" Target="../media/image113.png"/><Relationship Id="rId219" Type="http://schemas.openxmlformats.org/officeDocument/2006/relationships/image" Target="../media/image162.png"/><Relationship Id="rId426" Type="http://schemas.openxmlformats.org/officeDocument/2006/relationships/customXml" Target="../ink/ink270.xml"/><Relationship Id="rId633" Type="http://schemas.openxmlformats.org/officeDocument/2006/relationships/customXml" Target="../ink/ink374.xml"/><Relationship Id="rId67" Type="http://schemas.openxmlformats.org/officeDocument/2006/relationships/image" Target="../media/image86.png"/><Relationship Id="rId272" Type="http://schemas.openxmlformats.org/officeDocument/2006/relationships/customXml" Target="../ink/ink191.xml"/><Relationship Id="rId577" Type="http://schemas.openxmlformats.org/officeDocument/2006/relationships/customXml" Target="../ink/ink346.xml"/><Relationship Id="rId700" Type="http://schemas.openxmlformats.org/officeDocument/2006/relationships/customXml" Target="../ink/ink408.xml"/><Relationship Id="rId132" Type="http://schemas.openxmlformats.org/officeDocument/2006/relationships/customXml" Target="../ink/ink121.xml"/><Relationship Id="rId437" Type="http://schemas.openxmlformats.org/officeDocument/2006/relationships/image" Target="../media/image269.png"/><Relationship Id="rId644" Type="http://schemas.openxmlformats.org/officeDocument/2006/relationships/image" Target="../media/image372.png"/><Relationship Id="rId283" Type="http://schemas.openxmlformats.org/officeDocument/2006/relationships/image" Target="../media/image194.png"/><Relationship Id="rId490" Type="http://schemas.openxmlformats.org/officeDocument/2006/relationships/image" Target="../media/image295.png"/><Relationship Id="rId504" Type="http://schemas.openxmlformats.org/officeDocument/2006/relationships/image" Target="../media/image302.png"/><Relationship Id="rId711" Type="http://schemas.openxmlformats.org/officeDocument/2006/relationships/image" Target="../media/image405.png"/><Relationship Id="rId78" Type="http://schemas.openxmlformats.org/officeDocument/2006/relationships/customXml" Target="../ink/ink94.xml"/><Relationship Id="rId143" Type="http://schemas.openxmlformats.org/officeDocument/2006/relationships/image" Target="../media/image124.png"/><Relationship Id="rId350" Type="http://schemas.openxmlformats.org/officeDocument/2006/relationships/image" Target="../media/image226.png"/><Relationship Id="rId588" Type="http://schemas.openxmlformats.org/officeDocument/2006/relationships/image" Target="../media/image344.png"/><Relationship Id="rId9" Type="http://schemas.openxmlformats.org/officeDocument/2006/relationships/customXml" Target="../ink/ink59.xml"/><Relationship Id="rId210" Type="http://schemas.openxmlformats.org/officeDocument/2006/relationships/customXml" Target="../ink/ink160.xml"/><Relationship Id="rId448" Type="http://schemas.openxmlformats.org/officeDocument/2006/relationships/image" Target="../media/image274.png"/><Relationship Id="rId655" Type="http://schemas.openxmlformats.org/officeDocument/2006/relationships/customXml" Target="../ink/ink385.xml"/><Relationship Id="rId294" Type="http://schemas.openxmlformats.org/officeDocument/2006/relationships/customXml" Target="../ink/ink203.xml"/><Relationship Id="rId308" Type="http://schemas.openxmlformats.org/officeDocument/2006/relationships/customXml" Target="../ink/ink210.xml"/><Relationship Id="rId515" Type="http://schemas.openxmlformats.org/officeDocument/2006/relationships/customXml" Target="../ink/ink315.xml"/><Relationship Id="rId722" Type="http://schemas.openxmlformats.org/officeDocument/2006/relationships/customXml" Target="../ink/ink419.xml"/><Relationship Id="rId89" Type="http://schemas.openxmlformats.org/officeDocument/2006/relationships/image" Target="../media/image97.png"/><Relationship Id="rId154" Type="http://schemas.openxmlformats.org/officeDocument/2006/relationships/customXml" Target="../ink/ink132.xml"/><Relationship Id="rId361" Type="http://schemas.openxmlformats.org/officeDocument/2006/relationships/image" Target="../media/image231.png"/><Relationship Id="rId599" Type="http://schemas.openxmlformats.org/officeDocument/2006/relationships/customXml" Target="../ink/ink357.xml"/><Relationship Id="rId459" Type="http://schemas.openxmlformats.org/officeDocument/2006/relationships/customXml" Target="../ink/ink287.xml"/><Relationship Id="rId666" Type="http://schemas.openxmlformats.org/officeDocument/2006/relationships/image" Target="../media/image383.png"/><Relationship Id="rId16" Type="http://schemas.openxmlformats.org/officeDocument/2006/relationships/image" Target="../media/image61.png"/><Relationship Id="rId221" Type="http://schemas.openxmlformats.org/officeDocument/2006/relationships/image" Target="../media/image163.png"/><Relationship Id="rId319" Type="http://schemas.openxmlformats.org/officeDocument/2006/relationships/image" Target="../media/image211.png"/><Relationship Id="rId526" Type="http://schemas.openxmlformats.org/officeDocument/2006/relationships/image" Target="../media/image313.png"/><Relationship Id="rId733" Type="http://schemas.openxmlformats.org/officeDocument/2006/relationships/image" Target="../media/image416.png"/><Relationship Id="rId165" Type="http://schemas.openxmlformats.org/officeDocument/2006/relationships/image" Target="../media/image135.png"/><Relationship Id="rId372" Type="http://schemas.openxmlformats.org/officeDocument/2006/relationships/customXml" Target="../ink/ink243.xml"/><Relationship Id="rId677" Type="http://schemas.openxmlformats.org/officeDocument/2006/relationships/image" Target="../media/image388.png"/><Relationship Id="rId232" Type="http://schemas.openxmlformats.org/officeDocument/2006/relationships/customXml" Target="../ink/ink171.xml"/><Relationship Id="rId27" Type="http://schemas.openxmlformats.org/officeDocument/2006/relationships/customXml" Target="../ink/ink68.xml"/><Relationship Id="rId537" Type="http://schemas.openxmlformats.org/officeDocument/2006/relationships/customXml" Target="../ink/ink326.xml"/><Relationship Id="rId80" Type="http://schemas.openxmlformats.org/officeDocument/2006/relationships/customXml" Target="../ink/ink95.xml"/><Relationship Id="rId176" Type="http://schemas.openxmlformats.org/officeDocument/2006/relationships/customXml" Target="../ink/ink143.xml"/><Relationship Id="rId383" Type="http://schemas.openxmlformats.org/officeDocument/2006/relationships/image" Target="../media/image242.png"/><Relationship Id="rId590" Type="http://schemas.openxmlformats.org/officeDocument/2006/relationships/image" Target="../media/image345.png"/><Relationship Id="rId604" Type="http://schemas.openxmlformats.org/officeDocument/2006/relationships/image" Target="../media/image352.png"/><Relationship Id="rId243" Type="http://schemas.openxmlformats.org/officeDocument/2006/relationships/image" Target="../media/image174.png"/><Relationship Id="rId450" Type="http://schemas.openxmlformats.org/officeDocument/2006/relationships/image" Target="../media/image275.png"/><Relationship Id="rId688" Type="http://schemas.openxmlformats.org/officeDocument/2006/relationships/customXml" Target="../ink/ink402.xml"/><Relationship Id="rId38" Type="http://schemas.openxmlformats.org/officeDocument/2006/relationships/image" Target="../media/image72.png"/><Relationship Id="rId103" Type="http://schemas.openxmlformats.org/officeDocument/2006/relationships/image" Target="../media/image104.png"/><Relationship Id="rId310" Type="http://schemas.openxmlformats.org/officeDocument/2006/relationships/customXml" Target="../ink/ink211.xml"/><Relationship Id="rId548" Type="http://schemas.openxmlformats.org/officeDocument/2006/relationships/image" Target="../media/image324.png"/><Relationship Id="rId91" Type="http://schemas.openxmlformats.org/officeDocument/2006/relationships/image" Target="../media/image98.png"/><Relationship Id="rId187" Type="http://schemas.openxmlformats.org/officeDocument/2006/relationships/image" Target="../media/image146.png"/><Relationship Id="rId394" Type="http://schemas.openxmlformats.org/officeDocument/2006/relationships/customXml" Target="../ink/ink254.xml"/><Relationship Id="rId408" Type="http://schemas.openxmlformats.org/officeDocument/2006/relationships/customXml" Target="../ink/ink261.xml"/><Relationship Id="rId615" Type="http://schemas.openxmlformats.org/officeDocument/2006/relationships/customXml" Target="../ink/ink365.xml"/><Relationship Id="rId254" Type="http://schemas.openxmlformats.org/officeDocument/2006/relationships/customXml" Target="../ink/ink182.xml"/><Relationship Id="rId699" Type="http://schemas.openxmlformats.org/officeDocument/2006/relationships/image" Target="../media/image399.png"/><Relationship Id="rId49" Type="http://schemas.openxmlformats.org/officeDocument/2006/relationships/customXml" Target="../ink/ink79.xml"/><Relationship Id="rId114" Type="http://schemas.openxmlformats.org/officeDocument/2006/relationships/customXml" Target="../ink/ink112.xml"/><Relationship Id="rId461" Type="http://schemas.openxmlformats.org/officeDocument/2006/relationships/customXml" Target="../ink/ink288.xml"/><Relationship Id="rId559" Type="http://schemas.openxmlformats.org/officeDocument/2006/relationships/customXml" Target="../ink/ink337.xml"/><Relationship Id="rId198" Type="http://schemas.openxmlformats.org/officeDocument/2006/relationships/customXml" Target="../ink/ink154.xml"/><Relationship Id="rId321" Type="http://schemas.openxmlformats.org/officeDocument/2006/relationships/image" Target="../media/image212.png"/><Relationship Id="rId419" Type="http://schemas.openxmlformats.org/officeDocument/2006/relationships/image" Target="../media/image260.png"/><Relationship Id="rId626" Type="http://schemas.openxmlformats.org/officeDocument/2006/relationships/image" Target="../media/image363.png"/><Relationship Id="rId265" Type="http://schemas.openxmlformats.org/officeDocument/2006/relationships/image" Target="../media/image185.png"/><Relationship Id="rId472" Type="http://schemas.openxmlformats.org/officeDocument/2006/relationships/image" Target="../media/image286.png"/><Relationship Id="rId125" Type="http://schemas.openxmlformats.org/officeDocument/2006/relationships/image" Target="../media/image115.png"/><Relationship Id="rId332" Type="http://schemas.openxmlformats.org/officeDocument/2006/relationships/customXml" Target="../ink/ink222.xml"/><Relationship Id="rId637" Type="http://schemas.openxmlformats.org/officeDocument/2006/relationships/customXml" Target="../ink/ink376.xml"/><Relationship Id="rId276" Type="http://schemas.openxmlformats.org/officeDocument/2006/relationships/customXml" Target="../ink/ink193.xml"/><Relationship Id="rId483" Type="http://schemas.openxmlformats.org/officeDocument/2006/relationships/customXml" Target="../ink/ink299.xml"/><Relationship Id="rId690" Type="http://schemas.openxmlformats.org/officeDocument/2006/relationships/customXml" Target="../ink/ink403.xml"/><Relationship Id="rId704" Type="http://schemas.openxmlformats.org/officeDocument/2006/relationships/customXml" Target="../ink/ink410.xml"/><Relationship Id="rId40" Type="http://schemas.openxmlformats.org/officeDocument/2006/relationships/image" Target="../media/image73.png"/><Relationship Id="rId136" Type="http://schemas.openxmlformats.org/officeDocument/2006/relationships/customXml" Target="../ink/ink123.xml"/><Relationship Id="rId343" Type="http://schemas.openxmlformats.org/officeDocument/2006/relationships/image" Target="../media/image223.png"/><Relationship Id="rId550" Type="http://schemas.openxmlformats.org/officeDocument/2006/relationships/image" Target="../media/image325.png"/><Relationship Id="rId203" Type="http://schemas.openxmlformats.org/officeDocument/2006/relationships/image" Target="../media/image154.png"/><Relationship Id="rId648" Type="http://schemas.openxmlformats.org/officeDocument/2006/relationships/image" Target="../media/image374.png"/><Relationship Id="rId287" Type="http://schemas.openxmlformats.org/officeDocument/2006/relationships/customXml" Target="../ink/ink199.xml"/><Relationship Id="rId410" Type="http://schemas.openxmlformats.org/officeDocument/2006/relationships/customXml" Target="../ink/ink262.xml"/><Relationship Id="rId494" Type="http://schemas.openxmlformats.org/officeDocument/2006/relationships/image" Target="../media/image297.png"/><Relationship Id="rId508" Type="http://schemas.openxmlformats.org/officeDocument/2006/relationships/image" Target="../media/image304.png"/><Relationship Id="rId715" Type="http://schemas.openxmlformats.org/officeDocument/2006/relationships/image" Target="../media/image407.png"/><Relationship Id="rId147" Type="http://schemas.openxmlformats.org/officeDocument/2006/relationships/image" Target="../media/image126.png"/><Relationship Id="rId354" Type="http://schemas.openxmlformats.org/officeDocument/2006/relationships/image" Target="../media/image228.png"/><Relationship Id="rId51" Type="http://schemas.openxmlformats.org/officeDocument/2006/relationships/customXml" Target="../ink/ink80.xml"/><Relationship Id="rId561" Type="http://schemas.openxmlformats.org/officeDocument/2006/relationships/customXml" Target="../ink/ink338.xml"/><Relationship Id="rId659" Type="http://schemas.openxmlformats.org/officeDocument/2006/relationships/customXml" Target="../ink/ink38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2.png"/><Relationship Id="rId13" Type="http://schemas.openxmlformats.org/officeDocument/2006/relationships/customXml" Target="../ink/ink433.xml"/><Relationship Id="rId18" Type="http://schemas.openxmlformats.org/officeDocument/2006/relationships/image" Target="../media/image427.png"/><Relationship Id="rId26" Type="http://schemas.openxmlformats.org/officeDocument/2006/relationships/image" Target="../media/image431.png"/><Relationship Id="rId3" Type="http://schemas.openxmlformats.org/officeDocument/2006/relationships/customXml" Target="../ink/ink428.xml"/><Relationship Id="rId21" Type="http://schemas.openxmlformats.org/officeDocument/2006/relationships/customXml" Target="../ink/ink437.xml"/><Relationship Id="rId7" Type="http://schemas.openxmlformats.org/officeDocument/2006/relationships/customXml" Target="../ink/ink430.xml"/><Relationship Id="rId12" Type="http://schemas.openxmlformats.org/officeDocument/2006/relationships/image" Target="../media/image424.png"/><Relationship Id="rId17" Type="http://schemas.openxmlformats.org/officeDocument/2006/relationships/customXml" Target="../ink/ink435.xml"/><Relationship Id="rId25" Type="http://schemas.openxmlformats.org/officeDocument/2006/relationships/customXml" Target="../ink/ink439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26.png"/><Relationship Id="rId20" Type="http://schemas.openxmlformats.org/officeDocument/2006/relationships/image" Target="../media/image428.png"/><Relationship Id="rId29" Type="http://schemas.openxmlformats.org/officeDocument/2006/relationships/customXml" Target="../ink/ink4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1.png"/><Relationship Id="rId11" Type="http://schemas.openxmlformats.org/officeDocument/2006/relationships/customXml" Target="../ink/ink432.xml"/><Relationship Id="rId24" Type="http://schemas.openxmlformats.org/officeDocument/2006/relationships/image" Target="../media/image430.png"/><Relationship Id="rId32" Type="http://schemas.openxmlformats.org/officeDocument/2006/relationships/image" Target="../media/image434.png"/><Relationship Id="rId5" Type="http://schemas.openxmlformats.org/officeDocument/2006/relationships/customXml" Target="../ink/ink429.xml"/><Relationship Id="rId15" Type="http://schemas.openxmlformats.org/officeDocument/2006/relationships/customXml" Target="../ink/ink434.xml"/><Relationship Id="rId23" Type="http://schemas.openxmlformats.org/officeDocument/2006/relationships/customXml" Target="../ink/ink438.xml"/><Relationship Id="rId28" Type="http://schemas.openxmlformats.org/officeDocument/2006/relationships/image" Target="../media/image432.png"/><Relationship Id="rId10" Type="http://schemas.openxmlformats.org/officeDocument/2006/relationships/image" Target="../media/image423.png"/><Relationship Id="rId19" Type="http://schemas.openxmlformats.org/officeDocument/2006/relationships/customXml" Target="../ink/ink436.xml"/><Relationship Id="rId31" Type="http://schemas.openxmlformats.org/officeDocument/2006/relationships/customXml" Target="../ink/ink442.xml"/><Relationship Id="rId4" Type="http://schemas.openxmlformats.org/officeDocument/2006/relationships/image" Target="../media/image420.png"/><Relationship Id="rId9" Type="http://schemas.openxmlformats.org/officeDocument/2006/relationships/customXml" Target="../ink/ink431.xml"/><Relationship Id="rId14" Type="http://schemas.openxmlformats.org/officeDocument/2006/relationships/image" Target="../media/image425.png"/><Relationship Id="rId22" Type="http://schemas.openxmlformats.org/officeDocument/2006/relationships/image" Target="../media/image429.png"/><Relationship Id="rId27" Type="http://schemas.openxmlformats.org/officeDocument/2006/relationships/customXml" Target="../ink/ink440.xml"/><Relationship Id="rId30" Type="http://schemas.openxmlformats.org/officeDocument/2006/relationships/image" Target="../media/image4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4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49.xml"/><Relationship Id="rId18" Type="http://schemas.openxmlformats.org/officeDocument/2006/relationships/image" Target="../media/image443.png"/><Relationship Id="rId26" Type="http://schemas.openxmlformats.org/officeDocument/2006/relationships/image" Target="../media/image447.png"/><Relationship Id="rId39" Type="http://schemas.openxmlformats.org/officeDocument/2006/relationships/customXml" Target="../ink/ink462.xml"/><Relationship Id="rId21" Type="http://schemas.openxmlformats.org/officeDocument/2006/relationships/customXml" Target="../ink/ink453.xml"/><Relationship Id="rId34" Type="http://schemas.openxmlformats.org/officeDocument/2006/relationships/image" Target="../media/image451.png"/><Relationship Id="rId7" Type="http://schemas.openxmlformats.org/officeDocument/2006/relationships/customXml" Target="../ink/ink446.xml"/><Relationship Id="rId12" Type="http://schemas.openxmlformats.org/officeDocument/2006/relationships/image" Target="../media/image440.png"/><Relationship Id="rId17" Type="http://schemas.openxmlformats.org/officeDocument/2006/relationships/customXml" Target="../ink/ink451.xml"/><Relationship Id="rId25" Type="http://schemas.openxmlformats.org/officeDocument/2006/relationships/customXml" Target="../ink/ink455.xml"/><Relationship Id="rId33" Type="http://schemas.openxmlformats.org/officeDocument/2006/relationships/customXml" Target="../ink/ink459.xml"/><Relationship Id="rId38" Type="http://schemas.openxmlformats.org/officeDocument/2006/relationships/image" Target="../media/image45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42.png"/><Relationship Id="rId20" Type="http://schemas.openxmlformats.org/officeDocument/2006/relationships/image" Target="../media/image444.png"/><Relationship Id="rId29" Type="http://schemas.openxmlformats.org/officeDocument/2006/relationships/customXml" Target="../ink/ink4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7.png"/><Relationship Id="rId11" Type="http://schemas.openxmlformats.org/officeDocument/2006/relationships/customXml" Target="../ink/ink448.xml"/><Relationship Id="rId24" Type="http://schemas.openxmlformats.org/officeDocument/2006/relationships/image" Target="../media/image446.png"/><Relationship Id="rId32" Type="http://schemas.openxmlformats.org/officeDocument/2006/relationships/image" Target="../media/image450.png"/><Relationship Id="rId37" Type="http://schemas.openxmlformats.org/officeDocument/2006/relationships/customXml" Target="../ink/ink461.xml"/><Relationship Id="rId40" Type="http://schemas.openxmlformats.org/officeDocument/2006/relationships/image" Target="../media/image454.png"/><Relationship Id="rId5" Type="http://schemas.openxmlformats.org/officeDocument/2006/relationships/customXml" Target="../ink/ink445.xml"/><Relationship Id="rId15" Type="http://schemas.openxmlformats.org/officeDocument/2006/relationships/customXml" Target="../ink/ink450.xml"/><Relationship Id="rId23" Type="http://schemas.openxmlformats.org/officeDocument/2006/relationships/customXml" Target="../ink/ink454.xml"/><Relationship Id="rId28" Type="http://schemas.openxmlformats.org/officeDocument/2006/relationships/image" Target="../media/image448.png"/><Relationship Id="rId36" Type="http://schemas.openxmlformats.org/officeDocument/2006/relationships/image" Target="../media/image452.png"/><Relationship Id="rId10" Type="http://schemas.openxmlformats.org/officeDocument/2006/relationships/image" Target="../media/image439.png"/><Relationship Id="rId19" Type="http://schemas.openxmlformats.org/officeDocument/2006/relationships/customXml" Target="../ink/ink452.xml"/><Relationship Id="rId31" Type="http://schemas.openxmlformats.org/officeDocument/2006/relationships/customXml" Target="../ink/ink458.xml"/><Relationship Id="rId4" Type="http://schemas.openxmlformats.org/officeDocument/2006/relationships/image" Target="../media/image436.png"/><Relationship Id="rId9" Type="http://schemas.openxmlformats.org/officeDocument/2006/relationships/customXml" Target="../ink/ink447.xml"/><Relationship Id="rId14" Type="http://schemas.openxmlformats.org/officeDocument/2006/relationships/image" Target="../media/image441.png"/><Relationship Id="rId22" Type="http://schemas.openxmlformats.org/officeDocument/2006/relationships/image" Target="../media/image445.png"/><Relationship Id="rId27" Type="http://schemas.openxmlformats.org/officeDocument/2006/relationships/customXml" Target="../ink/ink456.xml"/><Relationship Id="rId30" Type="http://schemas.openxmlformats.org/officeDocument/2006/relationships/image" Target="../media/image449.png"/><Relationship Id="rId35" Type="http://schemas.openxmlformats.org/officeDocument/2006/relationships/customXml" Target="../ink/ink460.xml"/><Relationship Id="rId8" Type="http://schemas.openxmlformats.org/officeDocument/2006/relationships/image" Target="../media/image438.png"/><Relationship Id="rId3" Type="http://schemas.openxmlformats.org/officeDocument/2006/relationships/customXml" Target="../ink/ink44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5.xml"/><Relationship Id="rId13" Type="http://schemas.openxmlformats.org/officeDocument/2006/relationships/image" Target="../media/image460.png"/><Relationship Id="rId3" Type="http://schemas.openxmlformats.org/officeDocument/2006/relationships/image" Target="../media/image455.png"/><Relationship Id="rId7" Type="http://schemas.openxmlformats.org/officeDocument/2006/relationships/image" Target="../media/image457.png"/><Relationship Id="rId12" Type="http://schemas.openxmlformats.org/officeDocument/2006/relationships/customXml" Target="../ink/ink467.xml"/><Relationship Id="rId17" Type="http://schemas.openxmlformats.org/officeDocument/2006/relationships/image" Target="../media/image462.png"/><Relationship Id="rId2" Type="http://schemas.openxmlformats.org/officeDocument/2006/relationships/notesSlide" Target="../notesSlides/notesSlide12.xml"/><Relationship Id="rId16" Type="http://schemas.openxmlformats.org/officeDocument/2006/relationships/customXml" Target="../ink/ink46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64.xml"/><Relationship Id="rId11" Type="http://schemas.openxmlformats.org/officeDocument/2006/relationships/image" Target="../media/image459.png"/><Relationship Id="rId5" Type="http://schemas.openxmlformats.org/officeDocument/2006/relationships/image" Target="../media/image456.png"/><Relationship Id="rId15" Type="http://schemas.openxmlformats.org/officeDocument/2006/relationships/image" Target="../media/image461.png"/><Relationship Id="rId10" Type="http://schemas.openxmlformats.org/officeDocument/2006/relationships/customXml" Target="../ink/ink466.xml"/><Relationship Id="rId4" Type="http://schemas.openxmlformats.org/officeDocument/2006/relationships/customXml" Target="../ink/ink463.xml"/><Relationship Id="rId9" Type="http://schemas.openxmlformats.org/officeDocument/2006/relationships/image" Target="../media/image458.png"/><Relationship Id="rId14" Type="http://schemas.openxmlformats.org/officeDocument/2006/relationships/customXml" Target="../ink/ink46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5.png"/><Relationship Id="rId13" Type="http://schemas.openxmlformats.org/officeDocument/2006/relationships/customXml" Target="../ink/ink475.xml"/><Relationship Id="rId18" Type="http://schemas.openxmlformats.org/officeDocument/2006/relationships/image" Target="../media/image470.png"/><Relationship Id="rId3" Type="http://schemas.openxmlformats.org/officeDocument/2006/relationships/customXml" Target="../ink/ink470.xml"/><Relationship Id="rId7" Type="http://schemas.openxmlformats.org/officeDocument/2006/relationships/customXml" Target="../ink/ink472.xml"/><Relationship Id="rId12" Type="http://schemas.openxmlformats.org/officeDocument/2006/relationships/image" Target="../media/image467.png"/><Relationship Id="rId17" Type="http://schemas.openxmlformats.org/officeDocument/2006/relationships/customXml" Target="../ink/ink477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4.png"/><Relationship Id="rId11" Type="http://schemas.openxmlformats.org/officeDocument/2006/relationships/customXml" Target="../ink/ink474.xml"/><Relationship Id="rId5" Type="http://schemas.openxmlformats.org/officeDocument/2006/relationships/customXml" Target="../ink/ink471.xml"/><Relationship Id="rId15" Type="http://schemas.openxmlformats.org/officeDocument/2006/relationships/customXml" Target="../ink/ink476.xml"/><Relationship Id="rId10" Type="http://schemas.openxmlformats.org/officeDocument/2006/relationships/image" Target="../media/image466.png"/><Relationship Id="rId4" Type="http://schemas.openxmlformats.org/officeDocument/2006/relationships/image" Target="../media/image463.png"/><Relationship Id="rId9" Type="http://schemas.openxmlformats.org/officeDocument/2006/relationships/customXml" Target="../ink/ink473.xml"/><Relationship Id="rId14" Type="http://schemas.openxmlformats.org/officeDocument/2006/relationships/image" Target="../media/image468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5.png"/><Relationship Id="rId18" Type="http://schemas.openxmlformats.org/officeDocument/2006/relationships/customXml" Target="../ink/ink486.xml"/><Relationship Id="rId26" Type="http://schemas.openxmlformats.org/officeDocument/2006/relationships/customXml" Target="../ink/ink490.xml"/><Relationship Id="rId3" Type="http://schemas.openxmlformats.org/officeDocument/2006/relationships/customXml" Target="../ink/ink478.xml"/><Relationship Id="rId21" Type="http://schemas.openxmlformats.org/officeDocument/2006/relationships/image" Target="../media/image479.png"/><Relationship Id="rId7" Type="http://schemas.openxmlformats.org/officeDocument/2006/relationships/customXml" Target="../ink/ink480.xml"/><Relationship Id="rId12" Type="http://schemas.openxmlformats.org/officeDocument/2006/relationships/customXml" Target="../ink/ink483.xml"/><Relationship Id="rId17" Type="http://schemas.openxmlformats.org/officeDocument/2006/relationships/image" Target="../media/image477.png"/><Relationship Id="rId25" Type="http://schemas.openxmlformats.org/officeDocument/2006/relationships/image" Target="../media/image481.png"/><Relationship Id="rId33" Type="http://schemas.openxmlformats.org/officeDocument/2006/relationships/image" Target="../media/image485.png"/><Relationship Id="rId2" Type="http://schemas.openxmlformats.org/officeDocument/2006/relationships/notesSlide" Target="../notesSlides/notesSlide14.xml"/><Relationship Id="rId16" Type="http://schemas.openxmlformats.org/officeDocument/2006/relationships/customXml" Target="../ink/ink485.xml"/><Relationship Id="rId20" Type="http://schemas.openxmlformats.org/officeDocument/2006/relationships/customXml" Target="../ink/ink487.xml"/><Relationship Id="rId29" Type="http://schemas.openxmlformats.org/officeDocument/2006/relationships/image" Target="../media/image4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2.png"/><Relationship Id="rId11" Type="http://schemas.openxmlformats.org/officeDocument/2006/relationships/customXml" Target="../ink/ink482.xml"/><Relationship Id="rId24" Type="http://schemas.openxmlformats.org/officeDocument/2006/relationships/customXml" Target="../ink/ink489.xml"/><Relationship Id="rId32" Type="http://schemas.openxmlformats.org/officeDocument/2006/relationships/customXml" Target="../ink/ink493.xml"/><Relationship Id="rId5" Type="http://schemas.openxmlformats.org/officeDocument/2006/relationships/customXml" Target="../ink/ink479.xml"/><Relationship Id="rId15" Type="http://schemas.openxmlformats.org/officeDocument/2006/relationships/image" Target="../media/image476.png"/><Relationship Id="rId23" Type="http://schemas.openxmlformats.org/officeDocument/2006/relationships/image" Target="../media/image480.png"/><Relationship Id="rId28" Type="http://schemas.openxmlformats.org/officeDocument/2006/relationships/customXml" Target="../ink/ink491.xml"/><Relationship Id="rId10" Type="http://schemas.openxmlformats.org/officeDocument/2006/relationships/image" Target="../media/image474.png"/><Relationship Id="rId19" Type="http://schemas.openxmlformats.org/officeDocument/2006/relationships/image" Target="../media/image478.png"/><Relationship Id="rId31" Type="http://schemas.openxmlformats.org/officeDocument/2006/relationships/image" Target="../media/image484.png"/><Relationship Id="rId4" Type="http://schemas.openxmlformats.org/officeDocument/2006/relationships/image" Target="../media/image471.png"/><Relationship Id="rId9" Type="http://schemas.openxmlformats.org/officeDocument/2006/relationships/customXml" Target="../ink/ink481.xml"/><Relationship Id="rId14" Type="http://schemas.openxmlformats.org/officeDocument/2006/relationships/customXml" Target="../ink/ink484.xml"/><Relationship Id="rId22" Type="http://schemas.openxmlformats.org/officeDocument/2006/relationships/customXml" Target="../ink/ink488.xml"/><Relationship Id="rId27" Type="http://schemas.openxmlformats.org/officeDocument/2006/relationships/image" Target="../media/image482.png"/><Relationship Id="rId30" Type="http://schemas.openxmlformats.org/officeDocument/2006/relationships/customXml" Target="../ink/ink492.xml"/><Relationship Id="rId8" Type="http://schemas.openxmlformats.org/officeDocument/2006/relationships/image" Target="../media/image47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6.png"/><Relationship Id="rId7" Type="http://schemas.openxmlformats.org/officeDocument/2006/relationships/image" Target="../media/image48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95.xml"/><Relationship Id="rId5" Type="http://schemas.openxmlformats.org/officeDocument/2006/relationships/image" Target="../media/image487.png"/><Relationship Id="rId4" Type="http://schemas.openxmlformats.org/officeDocument/2006/relationships/customXml" Target="../ink/ink494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3.png"/><Relationship Id="rId18" Type="http://schemas.openxmlformats.org/officeDocument/2006/relationships/customXml" Target="../ink/ink503.xml"/><Relationship Id="rId26" Type="http://schemas.openxmlformats.org/officeDocument/2006/relationships/customXml" Target="../ink/ink507.xml"/><Relationship Id="rId39" Type="http://schemas.openxmlformats.org/officeDocument/2006/relationships/image" Target="../media/image506.png"/><Relationship Id="rId21" Type="http://schemas.openxmlformats.org/officeDocument/2006/relationships/image" Target="../media/image497.png"/><Relationship Id="rId34" Type="http://schemas.openxmlformats.org/officeDocument/2006/relationships/customXml" Target="../ink/ink511.xml"/><Relationship Id="rId42" Type="http://schemas.openxmlformats.org/officeDocument/2006/relationships/customXml" Target="../ink/ink515.xml"/><Relationship Id="rId47" Type="http://schemas.openxmlformats.org/officeDocument/2006/relationships/image" Target="../media/image510.png"/><Relationship Id="rId50" Type="http://schemas.openxmlformats.org/officeDocument/2006/relationships/customXml" Target="../ink/ink519.xml"/><Relationship Id="rId55" Type="http://schemas.openxmlformats.org/officeDocument/2006/relationships/image" Target="../media/image514.png"/><Relationship Id="rId7" Type="http://schemas.openxmlformats.org/officeDocument/2006/relationships/image" Target="../media/image490.png"/><Relationship Id="rId2" Type="http://schemas.openxmlformats.org/officeDocument/2006/relationships/notesSlide" Target="../notesSlides/notesSlide16.xml"/><Relationship Id="rId16" Type="http://schemas.openxmlformats.org/officeDocument/2006/relationships/customXml" Target="../ink/ink502.xml"/><Relationship Id="rId29" Type="http://schemas.openxmlformats.org/officeDocument/2006/relationships/image" Target="../media/image501.png"/><Relationship Id="rId11" Type="http://schemas.openxmlformats.org/officeDocument/2006/relationships/image" Target="../media/image492.png"/><Relationship Id="rId24" Type="http://schemas.openxmlformats.org/officeDocument/2006/relationships/customXml" Target="../ink/ink506.xml"/><Relationship Id="rId32" Type="http://schemas.openxmlformats.org/officeDocument/2006/relationships/customXml" Target="../ink/ink510.xml"/><Relationship Id="rId37" Type="http://schemas.openxmlformats.org/officeDocument/2006/relationships/image" Target="../media/image505.png"/><Relationship Id="rId40" Type="http://schemas.openxmlformats.org/officeDocument/2006/relationships/customXml" Target="../ink/ink514.xml"/><Relationship Id="rId45" Type="http://schemas.openxmlformats.org/officeDocument/2006/relationships/image" Target="../media/image509.png"/><Relationship Id="rId53" Type="http://schemas.openxmlformats.org/officeDocument/2006/relationships/image" Target="../media/image513.png"/><Relationship Id="rId58" Type="http://schemas.openxmlformats.org/officeDocument/2006/relationships/customXml" Target="../ink/ink523.xml"/><Relationship Id="rId5" Type="http://schemas.openxmlformats.org/officeDocument/2006/relationships/image" Target="../media/image489.png"/><Relationship Id="rId19" Type="http://schemas.openxmlformats.org/officeDocument/2006/relationships/image" Target="../media/image496.png"/><Relationship Id="rId4" Type="http://schemas.openxmlformats.org/officeDocument/2006/relationships/customXml" Target="../ink/ink496.xml"/><Relationship Id="rId9" Type="http://schemas.openxmlformats.org/officeDocument/2006/relationships/image" Target="../media/image491.png"/><Relationship Id="rId14" Type="http://schemas.openxmlformats.org/officeDocument/2006/relationships/customXml" Target="../ink/ink501.xml"/><Relationship Id="rId22" Type="http://schemas.openxmlformats.org/officeDocument/2006/relationships/customXml" Target="../ink/ink505.xml"/><Relationship Id="rId27" Type="http://schemas.openxmlformats.org/officeDocument/2006/relationships/image" Target="../media/image500.png"/><Relationship Id="rId30" Type="http://schemas.openxmlformats.org/officeDocument/2006/relationships/customXml" Target="../ink/ink509.xml"/><Relationship Id="rId35" Type="http://schemas.openxmlformats.org/officeDocument/2006/relationships/image" Target="../media/image504.png"/><Relationship Id="rId43" Type="http://schemas.openxmlformats.org/officeDocument/2006/relationships/image" Target="../media/image508.png"/><Relationship Id="rId48" Type="http://schemas.openxmlformats.org/officeDocument/2006/relationships/customXml" Target="../ink/ink518.xml"/><Relationship Id="rId56" Type="http://schemas.openxmlformats.org/officeDocument/2006/relationships/customXml" Target="../ink/ink522.xml"/><Relationship Id="rId8" Type="http://schemas.openxmlformats.org/officeDocument/2006/relationships/customXml" Target="../ink/ink498.xml"/><Relationship Id="rId51" Type="http://schemas.openxmlformats.org/officeDocument/2006/relationships/image" Target="../media/image512.png"/><Relationship Id="rId3" Type="http://schemas.openxmlformats.org/officeDocument/2006/relationships/image" Target="../media/image486.png"/><Relationship Id="rId12" Type="http://schemas.openxmlformats.org/officeDocument/2006/relationships/customXml" Target="../ink/ink500.xml"/><Relationship Id="rId17" Type="http://schemas.openxmlformats.org/officeDocument/2006/relationships/image" Target="../media/image495.png"/><Relationship Id="rId25" Type="http://schemas.openxmlformats.org/officeDocument/2006/relationships/image" Target="../media/image499.png"/><Relationship Id="rId33" Type="http://schemas.openxmlformats.org/officeDocument/2006/relationships/image" Target="../media/image503.png"/><Relationship Id="rId38" Type="http://schemas.openxmlformats.org/officeDocument/2006/relationships/customXml" Target="../ink/ink513.xml"/><Relationship Id="rId46" Type="http://schemas.openxmlformats.org/officeDocument/2006/relationships/customXml" Target="../ink/ink517.xml"/><Relationship Id="rId59" Type="http://schemas.openxmlformats.org/officeDocument/2006/relationships/image" Target="../media/image516.png"/><Relationship Id="rId20" Type="http://schemas.openxmlformats.org/officeDocument/2006/relationships/customXml" Target="../ink/ink504.xml"/><Relationship Id="rId41" Type="http://schemas.openxmlformats.org/officeDocument/2006/relationships/image" Target="../media/image507.png"/><Relationship Id="rId54" Type="http://schemas.openxmlformats.org/officeDocument/2006/relationships/customXml" Target="../ink/ink52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97.xml"/><Relationship Id="rId15" Type="http://schemas.openxmlformats.org/officeDocument/2006/relationships/image" Target="../media/image494.png"/><Relationship Id="rId23" Type="http://schemas.openxmlformats.org/officeDocument/2006/relationships/image" Target="../media/image498.png"/><Relationship Id="rId28" Type="http://schemas.openxmlformats.org/officeDocument/2006/relationships/customXml" Target="../ink/ink508.xml"/><Relationship Id="rId36" Type="http://schemas.openxmlformats.org/officeDocument/2006/relationships/customXml" Target="../ink/ink512.xml"/><Relationship Id="rId49" Type="http://schemas.openxmlformats.org/officeDocument/2006/relationships/image" Target="../media/image511.png"/><Relationship Id="rId57" Type="http://schemas.openxmlformats.org/officeDocument/2006/relationships/image" Target="../media/image515.png"/><Relationship Id="rId10" Type="http://schemas.openxmlformats.org/officeDocument/2006/relationships/customXml" Target="../ink/ink499.xml"/><Relationship Id="rId31" Type="http://schemas.openxmlformats.org/officeDocument/2006/relationships/image" Target="../media/image502.png"/><Relationship Id="rId44" Type="http://schemas.openxmlformats.org/officeDocument/2006/relationships/customXml" Target="../ink/ink516.xml"/><Relationship Id="rId52" Type="http://schemas.openxmlformats.org/officeDocument/2006/relationships/customXml" Target="../ink/ink5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6.png"/><Relationship Id="rId7" Type="http://schemas.openxmlformats.org/officeDocument/2006/relationships/image" Target="../media/image5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25.xml"/><Relationship Id="rId5" Type="http://schemas.openxmlformats.org/officeDocument/2006/relationships/image" Target="../media/image517.png"/><Relationship Id="rId4" Type="http://schemas.openxmlformats.org/officeDocument/2006/relationships/customXml" Target="../ink/ink52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1.png"/><Relationship Id="rId13" Type="http://schemas.openxmlformats.org/officeDocument/2006/relationships/customXml" Target="../ink/ink531.xml"/><Relationship Id="rId3" Type="http://schemas.openxmlformats.org/officeDocument/2006/relationships/customXml" Target="../ink/ink526.xml"/><Relationship Id="rId7" Type="http://schemas.openxmlformats.org/officeDocument/2006/relationships/customXml" Target="../ink/ink528.xml"/><Relationship Id="rId12" Type="http://schemas.openxmlformats.org/officeDocument/2006/relationships/image" Target="../media/image5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0.png"/><Relationship Id="rId11" Type="http://schemas.openxmlformats.org/officeDocument/2006/relationships/customXml" Target="../ink/ink530.xml"/><Relationship Id="rId5" Type="http://schemas.openxmlformats.org/officeDocument/2006/relationships/customXml" Target="../ink/ink527.xml"/><Relationship Id="rId10" Type="http://schemas.openxmlformats.org/officeDocument/2006/relationships/image" Target="../media/image522.png"/><Relationship Id="rId4" Type="http://schemas.openxmlformats.org/officeDocument/2006/relationships/image" Target="../media/image519.png"/><Relationship Id="rId9" Type="http://schemas.openxmlformats.org/officeDocument/2006/relationships/customXml" Target="../ink/ink529.xml"/><Relationship Id="rId14" Type="http://schemas.openxmlformats.org/officeDocument/2006/relationships/image" Target="../media/image5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ernhardkoester.de/" TargetMode="External"/><Relationship Id="rId2" Type="http://schemas.openxmlformats.org/officeDocument/2006/relationships/hyperlink" Target="https://www.youtube.com/channel/UCgOVtwfn25rP79CzB8nFZKA/videos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5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8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customXml" Target="../ink/ink13.xml"/><Relationship Id="rId26" Type="http://schemas.openxmlformats.org/officeDocument/2006/relationships/customXml" Target="../ink/ink17.xml"/><Relationship Id="rId39" Type="http://schemas.openxmlformats.org/officeDocument/2006/relationships/image" Target="../media/image25.png"/><Relationship Id="rId21" Type="http://schemas.openxmlformats.org/officeDocument/2006/relationships/image" Target="../media/image16.png"/><Relationship Id="rId34" Type="http://schemas.openxmlformats.org/officeDocument/2006/relationships/customXml" Target="../ink/ink21.xml"/><Relationship Id="rId42" Type="http://schemas.openxmlformats.org/officeDocument/2006/relationships/customXml" Target="../ink/ink25.xml"/><Relationship Id="rId47" Type="http://schemas.openxmlformats.org/officeDocument/2006/relationships/image" Target="../media/image29.png"/><Relationship Id="rId50" Type="http://schemas.openxmlformats.org/officeDocument/2006/relationships/customXml" Target="../ink/ink29.xml"/><Relationship Id="rId55" Type="http://schemas.openxmlformats.org/officeDocument/2006/relationships/image" Target="../media/image33.png"/><Relationship Id="rId7" Type="http://schemas.openxmlformats.org/officeDocument/2006/relationships/image" Target="../media/image9.png"/><Relationship Id="rId2" Type="http://schemas.openxmlformats.org/officeDocument/2006/relationships/customXml" Target="../ink/ink5.xml"/><Relationship Id="rId16" Type="http://schemas.openxmlformats.org/officeDocument/2006/relationships/customXml" Target="../ink/ink12.xml"/><Relationship Id="rId29" Type="http://schemas.openxmlformats.org/officeDocument/2006/relationships/image" Target="../media/image20.png"/><Relationship Id="rId11" Type="http://schemas.openxmlformats.org/officeDocument/2006/relationships/image" Target="../media/image11.png"/><Relationship Id="rId24" Type="http://schemas.openxmlformats.org/officeDocument/2006/relationships/customXml" Target="../ink/ink16.xml"/><Relationship Id="rId32" Type="http://schemas.openxmlformats.org/officeDocument/2006/relationships/customXml" Target="../ink/ink20.xml"/><Relationship Id="rId37" Type="http://schemas.openxmlformats.org/officeDocument/2006/relationships/image" Target="../media/image24.png"/><Relationship Id="rId40" Type="http://schemas.openxmlformats.org/officeDocument/2006/relationships/customXml" Target="../ink/ink24.xml"/><Relationship Id="rId45" Type="http://schemas.openxmlformats.org/officeDocument/2006/relationships/image" Target="../media/image28.png"/><Relationship Id="rId53" Type="http://schemas.openxmlformats.org/officeDocument/2006/relationships/image" Target="../media/image32.png"/><Relationship Id="rId58" Type="http://schemas.openxmlformats.org/officeDocument/2006/relationships/customXml" Target="../ink/ink33.xml"/><Relationship Id="rId5" Type="http://schemas.openxmlformats.org/officeDocument/2006/relationships/image" Target="../media/image8.png"/><Relationship Id="rId61" Type="http://schemas.openxmlformats.org/officeDocument/2006/relationships/image" Target="../media/image36.png"/><Relationship Id="rId19" Type="http://schemas.openxmlformats.org/officeDocument/2006/relationships/image" Target="../media/image15.png"/><Relationship Id="rId14" Type="http://schemas.openxmlformats.org/officeDocument/2006/relationships/customXml" Target="../ink/ink11.xml"/><Relationship Id="rId22" Type="http://schemas.openxmlformats.org/officeDocument/2006/relationships/customXml" Target="../ink/ink15.xml"/><Relationship Id="rId27" Type="http://schemas.openxmlformats.org/officeDocument/2006/relationships/image" Target="../media/image19.png"/><Relationship Id="rId30" Type="http://schemas.openxmlformats.org/officeDocument/2006/relationships/customXml" Target="../ink/ink19.xml"/><Relationship Id="rId35" Type="http://schemas.openxmlformats.org/officeDocument/2006/relationships/image" Target="../media/image23.png"/><Relationship Id="rId43" Type="http://schemas.openxmlformats.org/officeDocument/2006/relationships/image" Target="../media/image27.png"/><Relationship Id="rId48" Type="http://schemas.openxmlformats.org/officeDocument/2006/relationships/customXml" Target="../ink/ink28.xml"/><Relationship Id="rId56" Type="http://schemas.openxmlformats.org/officeDocument/2006/relationships/customXml" Target="../ink/ink32.xml"/><Relationship Id="rId8" Type="http://schemas.openxmlformats.org/officeDocument/2006/relationships/customXml" Target="../ink/ink8.xml"/><Relationship Id="rId51" Type="http://schemas.openxmlformats.org/officeDocument/2006/relationships/image" Target="../media/image31.png"/><Relationship Id="rId3" Type="http://schemas.openxmlformats.org/officeDocument/2006/relationships/image" Target="../media/image7.png"/><Relationship Id="rId12" Type="http://schemas.openxmlformats.org/officeDocument/2006/relationships/customXml" Target="../ink/ink10.xml"/><Relationship Id="rId17" Type="http://schemas.openxmlformats.org/officeDocument/2006/relationships/image" Target="../media/image14.png"/><Relationship Id="rId25" Type="http://schemas.openxmlformats.org/officeDocument/2006/relationships/image" Target="../media/image18.png"/><Relationship Id="rId33" Type="http://schemas.openxmlformats.org/officeDocument/2006/relationships/image" Target="../media/image22.png"/><Relationship Id="rId38" Type="http://schemas.openxmlformats.org/officeDocument/2006/relationships/customXml" Target="../ink/ink23.xml"/><Relationship Id="rId46" Type="http://schemas.openxmlformats.org/officeDocument/2006/relationships/customXml" Target="../ink/ink27.xml"/><Relationship Id="rId59" Type="http://schemas.openxmlformats.org/officeDocument/2006/relationships/image" Target="../media/image35.png"/><Relationship Id="rId20" Type="http://schemas.openxmlformats.org/officeDocument/2006/relationships/customXml" Target="../ink/ink14.xml"/><Relationship Id="rId41" Type="http://schemas.openxmlformats.org/officeDocument/2006/relationships/image" Target="../media/image26.png"/><Relationship Id="rId54" Type="http://schemas.openxmlformats.org/officeDocument/2006/relationships/customXml" Target="../ink/ink3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.xml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28" Type="http://schemas.openxmlformats.org/officeDocument/2006/relationships/customXml" Target="../ink/ink18.xml"/><Relationship Id="rId36" Type="http://schemas.openxmlformats.org/officeDocument/2006/relationships/customXml" Target="../ink/ink22.xml"/><Relationship Id="rId49" Type="http://schemas.openxmlformats.org/officeDocument/2006/relationships/image" Target="../media/image30.png"/><Relationship Id="rId57" Type="http://schemas.openxmlformats.org/officeDocument/2006/relationships/image" Target="../media/image34.png"/><Relationship Id="rId10" Type="http://schemas.openxmlformats.org/officeDocument/2006/relationships/customXml" Target="../ink/ink9.xml"/><Relationship Id="rId31" Type="http://schemas.openxmlformats.org/officeDocument/2006/relationships/image" Target="../media/image21.png"/><Relationship Id="rId44" Type="http://schemas.openxmlformats.org/officeDocument/2006/relationships/customXml" Target="../ink/ink26.xml"/><Relationship Id="rId52" Type="http://schemas.openxmlformats.org/officeDocument/2006/relationships/customXml" Target="../ink/ink30.xml"/><Relationship Id="rId60" Type="http://schemas.openxmlformats.org/officeDocument/2006/relationships/customXml" Target="../ink/ink34.xml"/><Relationship Id="rId4" Type="http://schemas.openxmlformats.org/officeDocument/2006/relationships/customXml" Target="../ink/ink6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8626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352134" y="1874728"/>
            <a:ext cx="51237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/>
              <a:t>This lecture will be recorded and </a:t>
            </a:r>
          </a:p>
          <a:p>
            <a:pPr algn="ctr"/>
            <a:r>
              <a:rPr lang="de-DE" sz="2800" b="1" u="sng"/>
              <a:t>Subsequently uploaded in the </a:t>
            </a:r>
          </a:p>
          <a:p>
            <a:pPr algn="ctr"/>
            <a:r>
              <a:rPr lang="de-DE" sz="2800" b="1" u="sng"/>
              <a:t>world-wide-web</a:t>
            </a:r>
          </a:p>
          <a:p>
            <a:pPr algn="ctr"/>
            <a:endParaRPr lang="de-DE" sz="2800" b="1" u="sng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F7A5DE9-9161-4BD5-BF65-DDCFF9E8F8A7}"/>
              </a:ext>
            </a:extLst>
          </p:cNvPr>
          <p:cNvGrpSpPr/>
          <p:nvPr/>
        </p:nvGrpSpPr>
        <p:grpSpPr>
          <a:xfrm>
            <a:off x="11597757" y="837165"/>
            <a:ext cx="237960" cy="174960"/>
            <a:chOff x="11597757" y="837165"/>
            <a:chExt cx="237960" cy="17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21A61871-E08D-41A9-B9AD-96831CEDAAD0}"/>
                    </a:ext>
                  </a:extLst>
                </p14:cNvPr>
                <p14:cNvContentPartPr/>
                <p14:nvPr/>
              </p14:nvContentPartPr>
              <p14:xfrm>
                <a:off x="11614317" y="845805"/>
                <a:ext cx="136800" cy="1663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21A61871-E08D-41A9-B9AD-96831CEDAAD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605677" y="836805"/>
                  <a:ext cx="154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0274D634-E7AF-4050-9F05-BF30C76645C6}"/>
                    </a:ext>
                  </a:extLst>
                </p14:cNvPr>
                <p14:cNvContentPartPr/>
                <p14:nvPr/>
              </p14:nvContentPartPr>
              <p14:xfrm>
                <a:off x="11597757" y="837165"/>
                <a:ext cx="237960" cy="1436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0274D634-E7AF-4050-9F05-BF30C76645C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589117" y="828525"/>
                  <a:ext cx="25560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5EDEB75-032E-40BA-BADE-0E67E28A83F2}"/>
              </a:ext>
            </a:extLst>
          </p:cNvPr>
          <p:cNvGrpSpPr/>
          <p:nvPr/>
        </p:nvGrpSpPr>
        <p:grpSpPr>
          <a:xfrm>
            <a:off x="11590557" y="1290045"/>
            <a:ext cx="188640" cy="240120"/>
            <a:chOff x="11590557" y="1290045"/>
            <a:chExt cx="188640" cy="24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17981AB-C83B-44D9-83C8-CFE8F572927A}"/>
                    </a:ext>
                  </a:extLst>
                </p14:cNvPr>
                <p14:cNvContentPartPr/>
                <p14:nvPr/>
              </p14:nvContentPartPr>
              <p14:xfrm>
                <a:off x="11630877" y="1290045"/>
                <a:ext cx="104760" cy="2401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17981AB-C83B-44D9-83C8-CFE8F572927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626557" y="1285725"/>
                  <a:ext cx="1134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77CF4C8-C9E8-44FE-BEB8-0106C5066478}"/>
                    </a:ext>
                  </a:extLst>
                </p14:cNvPr>
                <p14:cNvContentPartPr/>
                <p14:nvPr/>
              </p14:nvContentPartPr>
              <p14:xfrm>
                <a:off x="11590557" y="1333965"/>
                <a:ext cx="188640" cy="1692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77CF4C8-C9E8-44FE-BEB8-0106C506647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586237" y="1329645"/>
                  <a:ext cx="197280" cy="177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0" y="3076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9255" y="512949"/>
            <a:ext cx="8366247" cy="5832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As in every lecture you should read further. Reading different bookes gives you a deeper insight, since economics is social science and therefore, we do not have the „only truth“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Although, there are many good textbooks, I`m one the „old“ lectures who does not just take the slides of the „Mankiw“ or the „Blanchard“. I`m creating my own slides and I`ll show my point of view on Macroeconomics. Nevertheless, many things will be similar as in the standard textbooks.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 the end my content is what matters for the exam. You get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Slides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Excercises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Videos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Review Questions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E00F71B-EC7E-451C-A403-DB31F78AF45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884745A-30A3-4F3E-AD7E-60E22BE9F9D7}"/>
                  </a:ext>
                </a:extLst>
              </p14:cNvPr>
              <p14:cNvContentPartPr/>
              <p14:nvPr/>
            </p14:nvContentPartPr>
            <p14:xfrm>
              <a:off x="2753637" y="3118845"/>
              <a:ext cx="5384160" cy="558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884745A-30A3-4F3E-AD7E-60E22BE9F9D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9317" y="3114525"/>
                <a:ext cx="539280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E3AC2B76-D576-4D69-98D0-5084598382A5}"/>
                  </a:ext>
                </a:extLst>
              </p14:cNvPr>
              <p14:cNvContentPartPr/>
              <p14:nvPr/>
            </p14:nvContentPartPr>
            <p14:xfrm>
              <a:off x="647997" y="3460485"/>
              <a:ext cx="8129520" cy="968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E3AC2B76-D576-4D69-98D0-5084598382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3677" y="3456165"/>
                <a:ext cx="813816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3007EB0-62B1-42AB-9109-31C77A20F84F}"/>
                  </a:ext>
                </a:extLst>
              </p14:cNvPr>
              <p14:cNvContentPartPr/>
              <p14:nvPr/>
            </p14:nvContentPartPr>
            <p14:xfrm>
              <a:off x="735117" y="4824525"/>
              <a:ext cx="1260000" cy="1314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3007EB0-62B1-42AB-9109-31C77A20F84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0797" y="4820205"/>
                <a:ext cx="12686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44AFAA35-F10D-4722-BCD7-2429D3A3D5A9}"/>
                  </a:ext>
                </a:extLst>
              </p14:cNvPr>
              <p14:cNvContentPartPr/>
              <p14:nvPr/>
            </p14:nvContentPartPr>
            <p14:xfrm>
              <a:off x="839877" y="5247165"/>
              <a:ext cx="1632960" cy="842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44AFAA35-F10D-4722-BCD7-2429D3A3D5A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5557" y="5242845"/>
                <a:ext cx="16416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9394940-FEA0-4B88-8073-E52B236BC1E1}"/>
                  </a:ext>
                </a:extLst>
              </p14:cNvPr>
              <p14:cNvContentPartPr/>
              <p14:nvPr/>
            </p14:nvContentPartPr>
            <p14:xfrm>
              <a:off x="668517" y="5586285"/>
              <a:ext cx="1362240" cy="1476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9394940-FEA0-4B88-8073-E52B236BC1E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4197" y="5581965"/>
                <a:ext cx="137088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3097DC52-07F1-45CD-8827-ACCABAAFA430}"/>
                  </a:ext>
                </a:extLst>
              </p14:cNvPr>
              <p14:cNvContentPartPr/>
              <p14:nvPr/>
            </p14:nvContentPartPr>
            <p14:xfrm>
              <a:off x="654477" y="6037365"/>
              <a:ext cx="1747080" cy="5832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3097DC52-07F1-45CD-8827-ACCABAAFA43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0157" y="6033045"/>
                <a:ext cx="1755720" cy="6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875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Shape 2"/>
          <p:cNvSpPr txBox="1"/>
          <p:nvPr/>
        </p:nvSpPr>
        <p:spPr>
          <a:xfrm>
            <a:off x="1600268" y="1"/>
            <a:ext cx="7598011" cy="507286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altLang="de-DE" sz="3629" b="1">
                <a:solidFill>
                  <a:srgbClr val="000000"/>
                </a:solidFill>
                <a:latin typeface="Sparkasse Rg" pitchFamily="34" charset="0"/>
              </a:rPr>
              <a:t>Data Sources</a:t>
            </a:r>
            <a:endParaRPr lang="de-DE" altLang="de-DE" sz="3629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160276"/>
              </p:ext>
            </p:extLst>
          </p:nvPr>
        </p:nvGraphicFramePr>
        <p:xfrm>
          <a:off x="999249" y="508687"/>
          <a:ext cx="8800048" cy="70323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0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23737">
                <a:tc>
                  <a:txBody>
                    <a:bodyPr/>
                    <a:lstStyle/>
                    <a:p>
                      <a:r>
                        <a:rPr lang="de-DE" sz="2400" u="sng" dirty="0" err="1"/>
                        <a:t>Institutions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3"/>
                        </a:rPr>
                        <a:t>Statistisches Bundesamt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4"/>
                        </a:rPr>
                        <a:t>Bundesbank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5"/>
                        </a:rPr>
                        <a:t>Eurostat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6"/>
                        </a:rPr>
                        <a:t>EZB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7"/>
                        </a:rPr>
                        <a:t>FED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8"/>
                        </a:rPr>
                        <a:t>BoE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9"/>
                        </a:rPr>
                        <a:t>OECD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10"/>
                        </a:rPr>
                        <a:t>IMF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 err="1">
                          <a:hlinkClick r:id="rId11"/>
                        </a:rPr>
                        <a:t>Worldbank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12"/>
                        </a:rPr>
                        <a:t>SVR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13"/>
                        </a:rPr>
                        <a:t>BA</a:t>
                      </a:r>
                      <a:endParaRPr lang="de-DE" sz="2400" dirty="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de-DE" sz="2400" u="sng" dirty="0" err="1"/>
                        <a:t>Economic</a:t>
                      </a:r>
                      <a:r>
                        <a:rPr lang="de-DE" sz="2400" u="sng" dirty="0"/>
                        <a:t> </a:t>
                      </a:r>
                      <a:r>
                        <a:rPr lang="de-DE" sz="2400" u="sng" dirty="0" err="1"/>
                        <a:t>scientific</a:t>
                      </a:r>
                      <a:r>
                        <a:rPr lang="de-DE" sz="2400" u="sng" dirty="0"/>
                        <a:t> Institutes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14"/>
                        </a:rPr>
                        <a:t>Cesifo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15"/>
                        </a:rPr>
                        <a:t>DIW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16"/>
                        </a:rPr>
                        <a:t>IAB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17"/>
                        </a:rPr>
                        <a:t>IfW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18"/>
                        </a:rPr>
                        <a:t>IMK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19"/>
                        </a:rPr>
                        <a:t>IW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0"/>
                        </a:rPr>
                        <a:t>IWH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21"/>
                        </a:rPr>
                        <a:t>KOF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2"/>
                        </a:rPr>
                        <a:t>RWI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3"/>
                        </a:rPr>
                        <a:t>ZEW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4"/>
                        </a:rPr>
                        <a:t>Bruegel</a:t>
                      </a:r>
                      <a:endParaRPr lang="de-DE" sz="2400" dirty="0">
                        <a:hlinkClick r:id="rId25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5"/>
                        </a:rPr>
                        <a:t>NIESR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6"/>
                        </a:rPr>
                        <a:t>ESRI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7"/>
                        </a:rPr>
                        <a:t>NBER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8"/>
                        </a:rPr>
                        <a:t>Peterson </a:t>
                      </a:r>
                      <a:r>
                        <a:rPr lang="de-DE" sz="2400" dirty="0" err="1">
                          <a:hlinkClick r:id="rId28"/>
                        </a:rPr>
                        <a:t>Institue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 err="1">
                          <a:hlinkClick r:id="rId29"/>
                        </a:rPr>
                        <a:t>Brookins</a:t>
                      </a:r>
                      <a:r>
                        <a:rPr lang="de-DE" sz="2400" dirty="0">
                          <a:hlinkClick r:id="rId29"/>
                        </a:rPr>
                        <a:t> Institution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de-DE" sz="2400" dirty="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CD521921-11BC-4778-952C-7FEFC05C667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0905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4367213" y="215752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Economics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615822" y="696558"/>
            <a:ext cx="91440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What is economics?</a:t>
            </a:r>
            <a:endParaRPr lang="de-DE" altLang="de-DE" sz="2400" dirty="0">
              <a:solidFill>
                <a:srgbClr val="000000"/>
              </a:solidFill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813117" y="1268846"/>
            <a:ext cx="9144000" cy="30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There is no general answer:</a:t>
            </a: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AutoNum type="arabicPeriod"/>
            </a:pPr>
            <a:r>
              <a:rPr lang="de-DE" altLang="de-DE" sz="2400" dirty="0">
                <a:solidFill>
                  <a:srgbClr val="000000"/>
                </a:solidFill>
              </a:rPr>
              <a:t>Economics </a:t>
            </a:r>
            <a:r>
              <a:rPr lang="de-DE" altLang="de-DE" sz="2400" dirty="0" err="1">
                <a:solidFill>
                  <a:srgbClr val="000000"/>
                </a:solidFill>
              </a:rPr>
              <a:t>is</a:t>
            </a:r>
            <a:r>
              <a:rPr lang="de-DE" altLang="de-DE" sz="2400" dirty="0">
                <a:solidFill>
                  <a:srgbClr val="000000"/>
                </a:solidFill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</a:rPr>
              <a:t>what</a:t>
            </a:r>
            <a:r>
              <a:rPr lang="de-DE" altLang="de-DE" sz="2400" dirty="0">
                <a:solidFill>
                  <a:srgbClr val="000000"/>
                </a:solidFill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</a:rPr>
              <a:t>Economists</a:t>
            </a:r>
            <a:r>
              <a:rPr lang="de-DE" altLang="de-DE" sz="2400" dirty="0">
                <a:solidFill>
                  <a:srgbClr val="000000"/>
                </a:solidFill>
              </a:rPr>
              <a:t> do! </a:t>
            </a:r>
            <a:r>
              <a:rPr lang="de-DE" altLang="de-DE" sz="2400">
                <a:solidFill>
                  <a:srgbClr val="000000"/>
                </a:solidFill>
              </a:rPr>
              <a:t>(Tautology)</a:t>
            </a: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AutoNum type="arabicPeriod"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AutoNum type="arabicPeriod"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AutoNum type="arabicPeriod"/>
            </a:pPr>
            <a:r>
              <a:rPr lang="de-DE" altLang="de-DE" sz="2400">
                <a:solidFill>
                  <a:srgbClr val="000000"/>
                </a:solidFill>
              </a:rPr>
              <a:t>„National economics is, if poeple wonder, why they do not have any money. There are many reasons, the most meaningful reasons are the scientific ones.“ </a:t>
            </a:r>
            <a:r>
              <a:rPr lang="de-DE" altLang="de-DE" sz="2400" dirty="0">
                <a:solidFill>
                  <a:srgbClr val="000000"/>
                </a:solidFill>
              </a:rPr>
              <a:t>(</a:t>
            </a:r>
            <a:r>
              <a:rPr lang="de-DE" altLang="de-DE" sz="2400">
                <a:solidFill>
                  <a:srgbClr val="000000"/>
                </a:solidFill>
              </a:rPr>
              <a:t>Kurt Tucholsky, 1931)</a:t>
            </a:r>
            <a:endParaRPr lang="de-DE" altLang="de-DE" sz="2400" dirty="0">
              <a:solidFill>
                <a:srgbClr val="000000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C566EA3-1EC5-4DE3-B308-150C21BC64A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5050535" y="204603"/>
            <a:ext cx="3798825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Economics – Definitions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603555" y="666713"/>
            <a:ext cx="9144000" cy="563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en-US" altLang="de-DE" sz="2400" dirty="0">
                <a:solidFill>
                  <a:srgbClr val="000000"/>
                </a:solidFill>
              </a:rPr>
              <a:t>Economics is the study of economies, at both the level of individuals and of society as a whole (Krugman and Wells, 2004, p. 2).</a:t>
            </a:r>
          </a:p>
          <a:p>
            <a:pPr eaLnBrk="1" hangingPunct="1">
              <a:buClrTx/>
            </a:pPr>
            <a:endParaRPr lang="en-US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en-US" altLang="de-DE" sz="2400" dirty="0">
                <a:solidFill>
                  <a:srgbClr val="000000"/>
                </a:solidFill>
              </a:rPr>
              <a:t>Economics is the study of how human beings coordinate their wants and desires, given the decision-making mechanisms, social customs, and political realities of the society (Colander, 2006a, p. 4).</a:t>
            </a:r>
          </a:p>
          <a:p>
            <a:pPr eaLnBrk="1" hangingPunct="1">
              <a:buClrTx/>
            </a:pPr>
            <a:endParaRPr lang="en-US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en-US" altLang="de-DE" sz="2400" dirty="0">
                <a:solidFill>
                  <a:srgbClr val="000000"/>
                </a:solidFill>
              </a:rPr>
              <a:t>Economics is the study of how society manages its scarce resources (Mankiw, 2001, p. 4).</a:t>
            </a:r>
          </a:p>
          <a:p>
            <a:pPr eaLnBrk="1" hangingPunct="1">
              <a:buClrTx/>
            </a:pPr>
            <a:endParaRPr lang="en-US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en-US" altLang="de-DE" sz="2400" dirty="0">
                <a:solidFill>
                  <a:srgbClr val="000000"/>
                </a:solidFill>
              </a:rPr>
              <a:t>See in general this nice essay:</a:t>
            </a:r>
          </a:p>
          <a:p>
            <a:pPr eaLnBrk="1" hangingPunct="1">
              <a:buClrTx/>
            </a:pPr>
            <a:endParaRPr lang="en-US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en-US" altLang="de-DE" sz="1200" dirty="0">
                <a:solidFill>
                  <a:srgbClr val="000000"/>
                </a:solidFill>
                <a:hlinkClick r:id="rId3"/>
              </a:rPr>
              <a:t>Retrospectives: On the Definition of Economics</a:t>
            </a:r>
          </a:p>
          <a:p>
            <a:pPr eaLnBrk="1" hangingPunct="1">
              <a:buClrTx/>
            </a:pPr>
            <a:r>
              <a:rPr lang="en-US" altLang="de-DE" sz="1200" dirty="0">
                <a:solidFill>
                  <a:srgbClr val="000000"/>
                </a:solidFill>
                <a:hlinkClick r:id="rId3"/>
              </a:rPr>
              <a:t>Roger E. Backhouse</a:t>
            </a:r>
          </a:p>
          <a:p>
            <a:pPr eaLnBrk="1" hangingPunct="1">
              <a:buClrTx/>
            </a:pPr>
            <a:r>
              <a:rPr lang="en-US" altLang="de-DE" sz="1200" dirty="0">
                <a:solidFill>
                  <a:srgbClr val="000000"/>
                </a:solidFill>
                <a:hlinkClick r:id="rId3"/>
              </a:rPr>
              <a:t>Steven G. </a:t>
            </a:r>
            <a:r>
              <a:rPr lang="en-US" altLang="de-DE" sz="1200" dirty="0" err="1">
                <a:solidFill>
                  <a:srgbClr val="000000"/>
                </a:solidFill>
                <a:hlinkClick r:id="rId3"/>
              </a:rPr>
              <a:t>Medema</a:t>
            </a:r>
            <a:endParaRPr lang="en-US" altLang="de-DE" sz="1200" dirty="0">
              <a:solidFill>
                <a:srgbClr val="000000"/>
              </a:solidFill>
              <a:hlinkClick r:id="rId3"/>
            </a:endParaRPr>
          </a:p>
          <a:p>
            <a:pPr eaLnBrk="1" hangingPunct="1">
              <a:buClrTx/>
            </a:pPr>
            <a:r>
              <a:rPr lang="en-US" altLang="de-DE" sz="1200" dirty="0">
                <a:solidFill>
                  <a:srgbClr val="000000"/>
                </a:solidFill>
                <a:hlinkClick r:id="rId3"/>
              </a:rPr>
              <a:t>JOURNAL OF ECONOMIC PERSPECTIVES</a:t>
            </a:r>
          </a:p>
          <a:p>
            <a:pPr eaLnBrk="1" hangingPunct="1">
              <a:buClrTx/>
            </a:pPr>
            <a:r>
              <a:rPr lang="en-US" altLang="de-DE" sz="1200" dirty="0">
                <a:solidFill>
                  <a:srgbClr val="000000"/>
                </a:solidFill>
                <a:hlinkClick r:id="rId3"/>
              </a:rPr>
              <a:t>VOL. 23, NO. 1, WINTER 2009</a:t>
            </a:r>
          </a:p>
          <a:p>
            <a:pPr eaLnBrk="1" hangingPunct="1">
              <a:buClrTx/>
            </a:pPr>
            <a:r>
              <a:rPr lang="en-US" altLang="de-DE" sz="1200" dirty="0">
                <a:solidFill>
                  <a:srgbClr val="000000"/>
                </a:solidFill>
                <a:hlinkClick r:id="rId3"/>
              </a:rPr>
              <a:t>(pp. 221-33)</a:t>
            </a:r>
            <a:endParaRPr lang="de-DE" altLang="de-DE" sz="1200" dirty="0">
              <a:solidFill>
                <a:srgbClr val="000000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9C254BD-7883-4073-8D7B-B49B3564BA6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8A26D751-2277-459A-B783-8E3F5C19DC02}"/>
                  </a:ext>
                </a:extLst>
              </p14:cNvPr>
              <p14:cNvContentPartPr/>
              <p14:nvPr/>
            </p14:nvContentPartPr>
            <p14:xfrm>
              <a:off x="376825" y="4894044"/>
              <a:ext cx="2072160" cy="16509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8A26D751-2277-459A-B783-8E3F5C19DC0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2504" y="4889724"/>
                <a:ext cx="2080802" cy="1659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714568" y="116881"/>
            <a:ext cx="8178732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>
                <a:latin typeface="Times New Roman" panose="02020603050405020304" pitchFamily="18" charset="0"/>
                <a:cs typeface="Times New Roman" panose="02020603050405020304" pitchFamily="18" charset="0"/>
              </a:rPr>
              <a:t>Economic Analysis:</a:t>
            </a:r>
            <a:endParaRPr lang="de-DE" sz="326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31634" y="861822"/>
            <a:ext cx="8197746" cy="46768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Description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(Diagnosis)</a:t>
            </a: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building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explain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Theoretical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design)</a:t>
            </a: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Matching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Theory and Reality (Evaluation)</a:t>
            </a:r>
          </a:p>
          <a:p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68279" lvl="1" indent="-311079">
              <a:buFont typeface="Wingdings" panose="05000000000000000000" pitchFamily="2" charset="2"/>
              <a:buChar char="Ø"/>
            </a:pP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Forecasting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evaluated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Ø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8279" lvl="1" indent="-311079">
              <a:buFont typeface="Wingdings" panose="05000000000000000000" pitchFamily="2" charset="2"/>
              <a:buChar char="Ø"/>
            </a:pP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Advisor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politicians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governments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456CA03-37CC-4CA4-B86C-3D9E81EDFBB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8435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97459"/>
            <a:ext cx="7598011" cy="925787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 algn="ctr">
              <a:lnSpc>
                <a:spcPct val="100000"/>
              </a:lnSpc>
            </a:pPr>
            <a:r>
              <a:rPr lang="de-DE" sz="2400" b="1" dirty="0" err="1">
                <a:solidFill>
                  <a:srgbClr val="000000"/>
                </a:solidFill>
                <a:latin typeface="Arial"/>
                <a:ea typeface="Droid Sans Fallback"/>
              </a:rPr>
              <a:t>Economists</a:t>
            </a:r>
            <a:r>
              <a:rPr lang="de-DE" sz="2400" b="1" dirty="0">
                <a:solidFill>
                  <a:srgbClr val="000000"/>
                </a:solidFill>
                <a:latin typeface="Arial"/>
                <a:ea typeface="Droid Sans Fallback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latin typeface="Arial"/>
                <a:ea typeface="Droid Sans Fallback"/>
              </a:rPr>
              <a:t>as</a:t>
            </a:r>
            <a:r>
              <a:rPr lang="de-DE" sz="2400" b="1" dirty="0">
                <a:solidFill>
                  <a:srgbClr val="000000"/>
                </a:solidFill>
                <a:latin typeface="Arial"/>
                <a:ea typeface="Droid Sans Fallback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latin typeface="Arial"/>
                <a:ea typeface="Droid Sans Fallback"/>
              </a:rPr>
              <a:t>Scientists</a:t>
            </a:r>
            <a:r>
              <a:rPr lang="de-DE" sz="2400" b="1" dirty="0">
                <a:solidFill>
                  <a:srgbClr val="000000"/>
                </a:solidFill>
                <a:latin typeface="Arial"/>
                <a:ea typeface="Droid Sans Fallback"/>
              </a:rPr>
              <a:t> and </a:t>
            </a:r>
            <a:r>
              <a:rPr lang="de-DE" sz="2400" b="1" dirty="0" err="1">
                <a:solidFill>
                  <a:srgbClr val="000000"/>
                </a:solidFill>
                <a:latin typeface="Arial"/>
                <a:ea typeface="Droid Sans Fallback"/>
              </a:rPr>
              <a:t>Advisors</a:t>
            </a:r>
            <a:endParaRPr lang="de-DE" sz="2400" b="1" dirty="0">
              <a:solidFill>
                <a:srgbClr val="000000"/>
              </a:solidFill>
              <a:latin typeface="Arial"/>
              <a:ea typeface="Droid Sans Fallback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91948" y="1374379"/>
            <a:ext cx="8197746" cy="11466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14772" indent="-414772">
              <a:buFont typeface="Arial" panose="020B0604020202020204" pitchFamily="34" charset="0"/>
              <a:buChar char="•"/>
            </a:pP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economists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try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explain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scientists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891948" y="2407796"/>
            <a:ext cx="10158163" cy="16715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14772" indent="-414772">
              <a:buFont typeface="Arial" panose="020B0604020202020204" pitchFamily="34" charset="0"/>
              <a:buChar char="•"/>
            </a:pPr>
            <a:endParaRPr lang="de-DE"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economists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try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advisors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chosing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own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conviction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93B1651-4C49-486F-9F03-28F9846F8EE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552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359572" y="104181"/>
            <a:ext cx="6838707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200" b="1">
                <a:solidFill>
                  <a:srgbClr val="000000"/>
                </a:solidFill>
                <a:latin typeface="Arial"/>
                <a:ea typeface="Droid Sans Fallback"/>
              </a:rPr>
              <a:t>Positive and normative issue</a:t>
            </a:r>
            <a:endParaRPr sz="3200" dirty="0"/>
          </a:p>
        </p:txBody>
      </p:sp>
      <p:sp>
        <p:nvSpPr>
          <p:cNvPr id="7" name="Textfeld 6"/>
          <p:cNvSpPr txBox="1"/>
          <p:nvPr/>
        </p:nvSpPr>
        <p:spPr>
          <a:xfrm>
            <a:off x="1056240" y="939195"/>
            <a:ext cx="10383920" cy="3197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</a:t>
            </a:r>
            <a:r>
              <a:rPr lang="de-DE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r>
              <a:rPr lang="de-D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descriptive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explain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functioning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			In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totally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neutral</a:t>
            </a:r>
          </a:p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r>
              <a:rPr lang="de-D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Normative </a:t>
            </a:r>
            <a:r>
              <a:rPr lang="de-DE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r>
              <a:rPr lang="de-D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judging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functioning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Thus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own 					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conviction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neutral</a:t>
            </a:r>
          </a:p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F0611D4-4001-437F-AF27-E34A219247C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B7BA434-4C36-4AF7-BB4D-B93D69B348CE}"/>
              </a:ext>
            </a:extLst>
          </p:cNvPr>
          <p:cNvGrpSpPr/>
          <p:nvPr/>
        </p:nvGrpSpPr>
        <p:grpSpPr>
          <a:xfrm>
            <a:off x="6308997" y="1190685"/>
            <a:ext cx="2112840" cy="844920"/>
            <a:chOff x="6308997" y="1190685"/>
            <a:chExt cx="2112840" cy="84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6E973CEE-FAB0-4850-B313-22B183FE7797}"/>
                    </a:ext>
                  </a:extLst>
                </p14:cNvPr>
                <p14:cNvContentPartPr/>
                <p14:nvPr/>
              </p14:nvContentPartPr>
              <p14:xfrm>
                <a:off x="7782477" y="1985925"/>
                <a:ext cx="43200" cy="79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6E973CEE-FAB0-4850-B313-22B183FE779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78157" y="1981605"/>
                  <a:ext cx="518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ECBE04BD-5C8F-4C82-8BB0-9C175DA64231}"/>
                    </a:ext>
                  </a:extLst>
                </p14:cNvPr>
                <p14:cNvContentPartPr/>
                <p14:nvPr/>
              </p14:nvContentPartPr>
              <p14:xfrm>
                <a:off x="6308997" y="1190685"/>
                <a:ext cx="2112840" cy="84492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ECBE04BD-5C8F-4C82-8BB0-9C175DA6423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304677" y="1186365"/>
                  <a:ext cx="2121480" cy="85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77B4F97D-2F3A-4A56-A621-2E63E3D0D209}"/>
              </a:ext>
            </a:extLst>
          </p:cNvPr>
          <p:cNvGrpSpPr/>
          <p:nvPr/>
        </p:nvGrpSpPr>
        <p:grpSpPr>
          <a:xfrm>
            <a:off x="1088997" y="1360965"/>
            <a:ext cx="5726520" cy="702000"/>
            <a:chOff x="1088997" y="1360965"/>
            <a:chExt cx="5726520" cy="70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A2468EF0-5379-494C-BD05-30922E423A69}"/>
                    </a:ext>
                  </a:extLst>
                </p14:cNvPr>
                <p14:cNvContentPartPr/>
                <p14:nvPr/>
              </p14:nvContentPartPr>
              <p14:xfrm>
                <a:off x="1088997" y="1360965"/>
                <a:ext cx="972000" cy="907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A2468EF0-5379-494C-BD05-30922E423A6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84677" y="1356645"/>
                  <a:ext cx="9806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634E2FB3-4750-4ED5-96EC-105D4CB76B57}"/>
                    </a:ext>
                  </a:extLst>
                </p14:cNvPr>
                <p14:cNvContentPartPr/>
                <p14:nvPr/>
              </p14:nvContentPartPr>
              <p14:xfrm>
                <a:off x="1749597" y="1556445"/>
                <a:ext cx="4973760" cy="4712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634E2FB3-4750-4ED5-96EC-105D4CB76B5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45277" y="1552125"/>
                  <a:ext cx="498240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4DB416B-DECE-49D2-B588-AF9F81A67D7B}"/>
                    </a:ext>
                  </a:extLst>
                </p14:cNvPr>
                <p14:cNvContentPartPr/>
                <p14:nvPr/>
              </p14:nvContentPartPr>
              <p14:xfrm>
                <a:off x="6454797" y="1741125"/>
                <a:ext cx="360720" cy="3218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4DB416B-DECE-49D2-B588-AF9F81A67D7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450477" y="1736805"/>
                  <a:ext cx="369360" cy="33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A9ADF0E9-1EE2-40B8-8D61-475230963C21}"/>
                  </a:ext>
                </a:extLst>
              </p14:cNvPr>
              <p14:cNvContentPartPr/>
              <p14:nvPr/>
            </p14:nvContentPartPr>
            <p14:xfrm>
              <a:off x="1319397" y="2734005"/>
              <a:ext cx="903240" cy="4680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A9ADF0E9-1EE2-40B8-8D61-475230963C2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15077" y="2729685"/>
                <a:ext cx="911880" cy="5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F1659DA4-1E21-4AD0-B91E-6774831AB5C1}"/>
              </a:ext>
            </a:extLst>
          </p:cNvPr>
          <p:cNvGrpSpPr/>
          <p:nvPr/>
        </p:nvGrpSpPr>
        <p:grpSpPr>
          <a:xfrm>
            <a:off x="1789917" y="2600805"/>
            <a:ext cx="9759960" cy="850320"/>
            <a:chOff x="1789917" y="2600805"/>
            <a:chExt cx="9759960" cy="85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473251E-F95E-499A-BB53-432EF056F94E}"/>
                    </a:ext>
                  </a:extLst>
                </p14:cNvPr>
                <p14:cNvContentPartPr/>
                <p14:nvPr/>
              </p14:nvContentPartPr>
              <p14:xfrm>
                <a:off x="4305597" y="2615565"/>
                <a:ext cx="1108080" cy="396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473251E-F95E-499A-BB53-432EF056F94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301277" y="2611245"/>
                  <a:ext cx="11167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F7998F9-0B44-439F-82A9-BFBB6343578C}"/>
                    </a:ext>
                  </a:extLst>
                </p14:cNvPr>
                <p14:cNvContentPartPr/>
                <p14:nvPr/>
              </p14:nvContentPartPr>
              <p14:xfrm>
                <a:off x="9618117" y="2652285"/>
                <a:ext cx="477720" cy="230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F7998F9-0B44-439F-82A9-BFBB6343578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613797" y="2647965"/>
                  <a:ext cx="4863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02D9816-5827-4B29-BD3F-219F09B91358}"/>
                    </a:ext>
                  </a:extLst>
                </p14:cNvPr>
                <p14:cNvContentPartPr/>
                <p14:nvPr/>
              </p14:nvContentPartPr>
              <p14:xfrm>
                <a:off x="3904197" y="3023085"/>
                <a:ext cx="1292040" cy="309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02D9816-5827-4B29-BD3F-219F09B9135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899877" y="3018765"/>
                  <a:ext cx="13006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3530447-127D-4070-8D09-E95F6E21943C}"/>
                    </a:ext>
                  </a:extLst>
                </p14:cNvPr>
                <p14:cNvContentPartPr/>
                <p14:nvPr/>
              </p14:nvContentPartPr>
              <p14:xfrm>
                <a:off x="1789917" y="2786205"/>
                <a:ext cx="8948160" cy="6649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3530447-127D-4070-8D09-E95F6E21943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785597" y="2781885"/>
                  <a:ext cx="8956800" cy="67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0996DD6-7ABF-4442-830F-E9187E5EC27E}"/>
                    </a:ext>
                  </a:extLst>
                </p14:cNvPr>
                <p14:cNvContentPartPr/>
                <p14:nvPr/>
              </p14:nvContentPartPr>
              <p14:xfrm>
                <a:off x="10332357" y="3168165"/>
                <a:ext cx="521640" cy="2732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0996DD6-7ABF-4442-830F-E9187E5EC27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328037" y="3163845"/>
                  <a:ext cx="5302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18A0619-A67C-4531-A8FA-4F2FD0C7672B}"/>
                    </a:ext>
                  </a:extLst>
                </p14:cNvPr>
                <p14:cNvContentPartPr/>
                <p14:nvPr/>
              </p14:nvContentPartPr>
              <p14:xfrm>
                <a:off x="9953637" y="2600805"/>
                <a:ext cx="1596240" cy="5068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18A0619-A67C-4531-A8FA-4F2FD0C7672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949317" y="2596485"/>
                  <a:ext cx="1604880" cy="51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BCE847EB-DD16-4440-8120-39569CB3E7E2}"/>
                  </a:ext>
                </a:extLst>
              </p14:cNvPr>
              <p14:cNvContentPartPr/>
              <p14:nvPr/>
            </p14:nvContentPartPr>
            <p14:xfrm>
              <a:off x="1202305" y="1445964"/>
              <a:ext cx="1895760" cy="14328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BCE847EB-DD16-4440-8120-39569CB3E7E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97985" y="1441644"/>
                <a:ext cx="19044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35B07FD4-D205-4354-B527-81F13D6EE6D3}"/>
                  </a:ext>
                </a:extLst>
              </p14:cNvPr>
              <p14:cNvContentPartPr/>
              <p14:nvPr/>
            </p14:nvContentPartPr>
            <p14:xfrm>
              <a:off x="1048225" y="2663844"/>
              <a:ext cx="4251960" cy="72792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35B07FD4-D205-4354-B527-81F13D6EE6D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43905" y="2659524"/>
                <a:ext cx="4260600" cy="73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4273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121561" y="0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629" b="1">
                <a:solidFill>
                  <a:srgbClr val="000000"/>
                </a:solidFill>
                <a:latin typeface="Arial"/>
              </a:rPr>
              <a:t>Examples – positive/normative?</a:t>
            </a:r>
            <a:endParaRPr sz="1633" dirty="0"/>
          </a:p>
        </p:txBody>
      </p:sp>
      <p:sp>
        <p:nvSpPr>
          <p:cNvPr id="7" name="Textfeld 6"/>
          <p:cNvSpPr txBox="1"/>
          <p:nvPr/>
        </p:nvSpPr>
        <p:spPr>
          <a:xfrm>
            <a:off x="0" y="728057"/>
            <a:ext cx="8585200" cy="46768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minimum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wage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causes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unemployment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skilled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workers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due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minimum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wage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outweigh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unemployment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Increasing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mobiliy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Coal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fired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power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stations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incorporate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de-DE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-Emissions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causing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climate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Increasing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military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2%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GDP in Europe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reduces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due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interests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payments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national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therefore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tightens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possibilities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generations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00A4E8E-4367-419C-9B2A-FD260827374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BAE434DC-097B-4FBA-9F5C-08B3CC2C7819}"/>
                  </a:ext>
                </a:extLst>
              </p14:cNvPr>
              <p14:cNvContentPartPr/>
              <p14:nvPr/>
            </p14:nvContentPartPr>
            <p14:xfrm>
              <a:off x="11025081" y="1427565"/>
              <a:ext cx="113760" cy="17100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BAE434DC-097B-4FBA-9F5C-08B3CC2C78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20761" y="1423245"/>
                <a:ext cx="1224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9BD2DEE5-4EE3-4D5E-8331-E2164A2DC761}"/>
                  </a:ext>
                </a:extLst>
              </p14:cNvPr>
              <p14:cNvContentPartPr/>
              <p14:nvPr/>
            </p14:nvContentPartPr>
            <p14:xfrm>
              <a:off x="10159641" y="517485"/>
              <a:ext cx="744120" cy="55512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9BD2DEE5-4EE3-4D5E-8331-E2164A2DC7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55321" y="513165"/>
                <a:ext cx="752760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AB24379C-D7D8-4BDD-867A-1DA8AA0DA6CF}"/>
                  </a:ext>
                </a:extLst>
              </p14:cNvPr>
              <p14:cNvContentPartPr/>
              <p14:nvPr/>
            </p14:nvContentPartPr>
            <p14:xfrm>
              <a:off x="11000961" y="396165"/>
              <a:ext cx="120240" cy="17496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AB24379C-D7D8-4BDD-867A-1DA8AA0DA6C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996641" y="391845"/>
                <a:ext cx="12888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683B2B98-7281-48E5-92FF-D6043D2AB1C1}"/>
                  </a:ext>
                </a:extLst>
              </p14:cNvPr>
              <p14:cNvContentPartPr/>
              <p14:nvPr/>
            </p14:nvContentPartPr>
            <p14:xfrm>
              <a:off x="372681" y="1187805"/>
              <a:ext cx="7296120" cy="7704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683B2B98-7281-48E5-92FF-D6043D2AB1C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8361" y="1183485"/>
                <a:ext cx="73047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A9938761-E681-4A33-A5BA-F9D362FBB627}"/>
                  </a:ext>
                </a:extLst>
              </p14:cNvPr>
              <p14:cNvContentPartPr/>
              <p14:nvPr/>
            </p14:nvContentPartPr>
            <p14:xfrm>
              <a:off x="10346121" y="1337925"/>
              <a:ext cx="182160" cy="40320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A9938761-E681-4A33-A5BA-F9D362FBB62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341801" y="1333605"/>
                <a:ext cx="1908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48E0C460-0F05-4316-8755-1A06AB892456}"/>
                  </a:ext>
                </a:extLst>
              </p14:cNvPr>
              <p14:cNvContentPartPr/>
              <p14:nvPr/>
            </p14:nvContentPartPr>
            <p14:xfrm>
              <a:off x="5221521" y="568605"/>
              <a:ext cx="2637360" cy="70812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48E0C460-0F05-4316-8755-1A06AB89245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17201" y="564285"/>
                <a:ext cx="2646000" cy="71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921EE0E4-7309-4E79-9E8A-414A43622A2E}"/>
                  </a:ext>
                </a:extLst>
              </p14:cNvPr>
              <p14:cNvContentPartPr/>
              <p14:nvPr/>
            </p14:nvContentPartPr>
            <p14:xfrm>
              <a:off x="5521401" y="608925"/>
              <a:ext cx="2227320" cy="71316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921EE0E4-7309-4E79-9E8A-414A43622A2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17081" y="604605"/>
                <a:ext cx="223596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BEDA9D45-BCD9-45AD-9B30-2E9B411DBF42}"/>
                  </a:ext>
                </a:extLst>
              </p14:cNvPr>
              <p14:cNvContentPartPr/>
              <p14:nvPr/>
            </p14:nvContentPartPr>
            <p14:xfrm>
              <a:off x="1740321" y="483645"/>
              <a:ext cx="360" cy="36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BEDA9D45-BCD9-45AD-9B30-2E9B411DBF4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36001" y="47932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FF639AD7-59C8-4716-BDB4-9178E4CFAAEE}"/>
                  </a:ext>
                </a:extLst>
              </p14:cNvPr>
              <p14:cNvContentPartPr/>
              <p14:nvPr/>
            </p14:nvContentPartPr>
            <p14:xfrm>
              <a:off x="10037241" y="1347285"/>
              <a:ext cx="361440" cy="45072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FF639AD7-59C8-4716-BDB4-9178E4CFAAE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032921" y="1342965"/>
                <a:ext cx="37008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D82374A-4840-4EB3-9035-104ECD1E9505}"/>
                  </a:ext>
                </a:extLst>
              </p14:cNvPr>
              <p14:cNvContentPartPr/>
              <p14:nvPr/>
            </p14:nvContentPartPr>
            <p14:xfrm>
              <a:off x="9869121" y="438285"/>
              <a:ext cx="63000" cy="9460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D82374A-4840-4EB3-9035-104ECD1E950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864801" y="433965"/>
                <a:ext cx="71640" cy="9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8F943B66-B392-40B1-9297-CDA9DDCDD52D}"/>
                  </a:ext>
                </a:extLst>
              </p14:cNvPr>
              <p14:cNvContentPartPr/>
              <p14:nvPr/>
            </p14:nvContentPartPr>
            <p14:xfrm>
              <a:off x="9698481" y="1233165"/>
              <a:ext cx="1423080" cy="630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8F943B66-B392-40B1-9297-CDA9DDCDD52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694161" y="1228845"/>
                <a:ext cx="143172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413908E0-3291-487B-B432-BD03ADEF9F2B}"/>
                  </a:ext>
                </a:extLst>
              </p14:cNvPr>
              <p14:cNvContentPartPr/>
              <p14:nvPr/>
            </p14:nvContentPartPr>
            <p14:xfrm>
              <a:off x="11092401" y="1168365"/>
              <a:ext cx="126360" cy="1839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413908E0-3291-487B-B432-BD03ADEF9F2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088081" y="1164045"/>
                <a:ext cx="1350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20C8E6A-ADF0-4B91-9016-BC626ECFC106}"/>
                  </a:ext>
                </a:extLst>
              </p14:cNvPr>
              <p14:cNvContentPartPr/>
              <p14:nvPr/>
            </p14:nvContentPartPr>
            <p14:xfrm>
              <a:off x="9772641" y="269805"/>
              <a:ext cx="250560" cy="2131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20C8E6A-ADF0-4B91-9016-BC626ECFC10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768321" y="265485"/>
                <a:ext cx="2592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42120599-3735-46F1-9076-196F8D890F97}"/>
                  </a:ext>
                </a:extLst>
              </p14:cNvPr>
              <p14:cNvContentPartPr/>
              <p14:nvPr/>
            </p14:nvContentPartPr>
            <p14:xfrm>
              <a:off x="10266201" y="117885"/>
              <a:ext cx="66600" cy="1476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42120599-3735-46F1-9076-196F8D890F9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261881" y="113565"/>
                <a:ext cx="752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24220B1A-7293-4D4A-B05F-BF91BE68BBEE}"/>
                  </a:ext>
                </a:extLst>
              </p14:cNvPr>
              <p14:cNvContentPartPr/>
              <p14:nvPr/>
            </p14:nvContentPartPr>
            <p14:xfrm>
              <a:off x="10331721" y="204285"/>
              <a:ext cx="103320" cy="698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24220B1A-7293-4D4A-B05F-BF91BE68BBE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327401" y="199965"/>
                <a:ext cx="1119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0EFA112A-4EFA-4730-A3D6-D946DF8CB23D}"/>
                  </a:ext>
                </a:extLst>
              </p14:cNvPr>
              <p14:cNvContentPartPr/>
              <p14:nvPr/>
            </p14:nvContentPartPr>
            <p14:xfrm>
              <a:off x="10462401" y="147405"/>
              <a:ext cx="70560" cy="11232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0EFA112A-4EFA-4730-A3D6-D946DF8CB23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458081" y="143085"/>
                <a:ext cx="792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03613CA7-5A2D-484F-8A28-1C18B2D47827}"/>
                  </a:ext>
                </a:extLst>
              </p14:cNvPr>
              <p14:cNvContentPartPr/>
              <p14:nvPr/>
            </p14:nvContentPartPr>
            <p14:xfrm>
              <a:off x="10551321" y="188805"/>
              <a:ext cx="155160" cy="493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03613CA7-5A2D-484F-8A28-1C18B2D4782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547001" y="184485"/>
                <a:ext cx="1638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4B022CDB-2204-44C6-812D-5400EB4C1D5F}"/>
                  </a:ext>
                </a:extLst>
              </p14:cNvPr>
              <p14:cNvContentPartPr/>
              <p14:nvPr/>
            </p14:nvContentPartPr>
            <p14:xfrm>
              <a:off x="10852641" y="188805"/>
              <a:ext cx="329760" cy="5868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4B022CDB-2204-44C6-812D-5400EB4C1D5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848321" y="184485"/>
                <a:ext cx="3384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830EE892-B4BB-4E44-8138-1CFCB028BEFB}"/>
                  </a:ext>
                </a:extLst>
              </p14:cNvPr>
              <p14:cNvContentPartPr/>
              <p14:nvPr/>
            </p14:nvContentPartPr>
            <p14:xfrm>
              <a:off x="11209761" y="124365"/>
              <a:ext cx="81000" cy="10296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830EE892-B4BB-4E44-8138-1CFCB028BEF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1205441" y="120045"/>
                <a:ext cx="8964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EF7A63E0-2AE9-4FD4-8DBB-D10E07EF9D7D}"/>
                  </a:ext>
                </a:extLst>
              </p14:cNvPr>
              <p14:cNvContentPartPr/>
              <p14:nvPr/>
            </p14:nvContentPartPr>
            <p14:xfrm>
              <a:off x="11255481" y="203565"/>
              <a:ext cx="22680" cy="226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EF7A63E0-2AE9-4FD4-8DBB-D10E07EF9D7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1251161" y="199245"/>
                <a:ext cx="313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A3F37235-1264-4A8E-94D5-C293CAD85A77}"/>
                  </a:ext>
                </a:extLst>
              </p14:cNvPr>
              <p14:cNvContentPartPr/>
              <p14:nvPr/>
            </p14:nvContentPartPr>
            <p14:xfrm>
              <a:off x="11313441" y="119325"/>
              <a:ext cx="192960" cy="11304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A3F37235-1264-4A8E-94D5-C293CAD85A7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1309121" y="115005"/>
                <a:ext cx="20160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EE28766F-5BA9-486C-AA98-C3888C797937}"/>
                  </a:ext>
                </a:extLst>
              </p14:cNvPr>
              <p14:cNvContentPartPr/>
              <p14:nvPr/>
            </p14:nvContentPartPr>
            <p14:xfrm>
              <a:off x="9511281" y="284205"/>
              <a:ext cx="180720" cy="12888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EE28766F-5BA9-486C-AA98-C3888C79793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506961" y="279885"/>
                <a:ext cx="18936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EB57DA24-1027-43F9-A5C9-7515B3EA72E9}"/>
                  </a:ext>
                </a:extLst>
              </p14:cNvPr>
              <p14:cNvContentPartPr/>
              <p14:nvPr/>
            </p14:nvContentPartPr>
            <p14:xfrm>
              <a:off x="10240281" y="498405"/>
              <a:ext cx="77400" cy="5976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EB57DA24-1027-43F9-A5C9-7515B3EA72E9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235961" y="494085"/>
                <a:ext cx="8604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071C7EAC-E2D0-4F65-9216-4446D4D3ADC8}"/>
                  </a:ext>
                </a:extLst>
              </p14:cNvPr>
              <p14:cNvContentPartPr/>
              <p14:nvPr/>
            </p14:nvContentPartPr>
            <p14:xfrm>
              <a:off x="10230561" y="449445"/>
              <a:ext cx="536400" cy="71640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071C7EAC-E2D0-4F65-9216-4446D4D3ADC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226241" y="445125"/>
                <a:ext cx="545040" cy="72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39ED9538-1693-4723-800A-3ADF8AA38520}"/>
                  </a:ext>
                </a:extLst>
              </p14:cNvPr>
              <p14:cNvContentPartPr/>
              <p14:nvPr/>
            </p14:nvContentPartPr>
            <p14:xfrm>
              <a:off x="10894401" y="1073325"/>
              <a:ext cx="13680" cy="7416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39ED9538-1693-4723-800A-3ADF8AA3852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890081" y="1069005"/>
                <a:ext cx="2232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25BB6794-5F3C-47BD-9D76-C44F1C2EDB7B}"/>
                  </a:ext>
                </a:extLst>
              </p14:cNvPr>
              <p14:cNvContentPartPr/>
              <p14:nvPr/>
            </p14:nvContentPartPr>
            <p14:xfrm>
              <a:off x="10818801" y="1040565"/>
              <a:ext cx="169920" cy="12420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25BB6794-5F3C-47BD-9D76-C44F1C2EDB7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814481" y="1036245"/>
                <a:ext cx="17856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C21C0517-1C16-4B25-BA47-9CA375EB54FF}"/>
                  </a:ext>
                </a:extLst>
              </p14:cNvPr>
              <p14:cNvContentPartPr/>
              <p14:nvPr/>
            </p14:nvContentPartPr>
            <p14:xfrm>
              <a:off x="10478961" y="855885"/>
              <a:ext cx="360" cy="36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C21C0517-1C16-4B25-BA47-9CA375EB54F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474641" y="85156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A17D45F3-EE21-45E8-970D-096733CBEA31}"/>
                  </a:ext>
                </a:extLst>
              </p14:cNvPr>
              <p14:cNvContentPartPr/>
              <p14:nvPr/>
            </p14:nvContentPartPr>
            <p14:xfrm>
              <a:off x="10499481" y="837885"/>
              <a:ext cx="29520" cy="41472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A17D45F3-EE21-45E8-970D-096733CBEA3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495161" y="833565"/>
                <a:ext cx="3816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782346E3-0402-4399-9C90-D5C8BEC64B16}"/>
                  </a:ext>
                </a:extLst>
              </p14:cNvPr>
              <p14:cNvContentPartPr/>
              <p14:nvPr/>
            </p14:nvContentPartPr>
            <p14:xfrm>
              <a:off x="10426041" y="1461405"/>
              <a:ext cx="83520" cy="9468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782346E3-0402-4399-9C90-D5C8BEC64B1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421721" y="1457085"/>
                <a:ext cx="9216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A43385F0-BCF7-4DE3-8AE6-483A85C345A7}"/>
                  </a:ext>
                </a:extLst>
              </p14:cNvPr>
              <p14:cNvContentPartPr/>
              <p14:nvPr/>
            </p14:nvContentPartPr>
            <p14:xfrm>
              <a:off x="10549881" y="1378245"/>
              <a:ext cx="93600" cy="8388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A43385F0-BCF7-4DE3-8AE6-483A85C345A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545561" y="1373925"/>
                <a:ext cx="10224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6F8C8623-94EA-44F5-9BB4-1D085AEFE936}"/>
                  </a:ext>
                </a:extLst>
              </p14:cNvPr>
              <p14:cNvContentPartPr/>
              <p14:nvPr/>
            </p14:nvContentPartPr>
            <p14:xfrm>
              <a:off x="9946161" y="841485"/>
              <a:ext cx="143640" cy="1692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6F8C8623-94EA-44F5-9BB4-1D085AEFE93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941841" y="837165"/>
                <a:ext cx="15228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91025990-FA49-4728-B063-BFD3474916ED}"/>
                  </a:ext>
                </a:extLst>
              </p14:cNvPr>
              <p14:cNvContentPartPr/>
              <p14:nvPr/>
            </p14:nvContentPartPr>
            <p14:xfrm>
              <a:off x="10176201" y="838965"/>
              <a:ext cx="79560" cy="648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91025990-FA49-4728-B063-BFD3474916E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171881" y="834645"/>
                <a:ext cx="8820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4E2D0B8C-7EA6-417B-8300-873600DE5AB4}"/>
                  </a:ext>
                </a:extLst>
              </p14:cNvPr>
              <p14:cNvContentPartPr/>
              <p14:nvPr/>
            </p14:nvContentPartPr>
            <p14:xfrm>
              <a:off x="9638721" y="811245"/>
              <a:ext cx="117360" cy="5076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4E2D0B8C-7EA6-417B-8300-873600DE5AB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634401" y="806925"/>
                <a:ext cx="12600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3FB23E07-BF46-4F68-AB0C-47A02313BD8A}"/>
                  </a:ext>
                </a:extLst>
              </p14:cNvPr>
              <p14:cNvContentPartPr/>
              <p14:nvPr/>
            </p14:nvContentPartPr>
            <p14:xfrm>
              <a:off x="9762921" y="723765"/>
              <a:ext cx="70920" cy="8280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3FB23E07-BF46-4F68-AB0C-47A02313BD8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758601" y="719445"/>
                <a:ext cx="7956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C2F6F01A-C434-4772-A502-C8CCB7E32BFA}"/>
                  </a:ext>
                </a:extLst>
              </p14:cNvPr>
              <p14:cNvContentPartPr/>
              <p14:nvPr/>
            </p14:nvContentPartPr>
            <p14:xfrm>
              <a:off x="9421641" y="829245"/>
              <a:ext cx="124560" cy="1692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C2F6F01A-C434-4772-A502-C8CCB7E32BF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417321" y="824925"/>
                <a:ext cx="1332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383BF7CF-F3D0-4A9E-B685-367E7A6524DE}"/>
                  </a:ext>
                </a:extLst>
              </p14:cNvPr>
              <p14:cNvContentPartPr/>
              <p14:nvPr/>
            </p14:nvContentPartPr>
            <p14:xfrm>
              <a:off x="9459801" y="882525"/>
              <a:ext cx="67680" cy="1512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383BF7CF-F3D0-4A9E-B685-367E7A6524D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455481" y="878205"/>
                <a:ext cx="763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F1F0202D-6D75-435B-B6DA-97DFEC8F5BAD}"/>
                  </a:ext>
                </a:extLst>
              </p14:cNvPr>
              <p14:cNvContentPartPr/>
              <p14:nvPr/>
            </p14:nvContentPartPr>
            <p14:xfrm>
              <a:off x="9040401" y="829965"/>
              <a:ext cx="97200" cy="16236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F1F0202D-6D75-435B-B6DA-97DFEC8F5BA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9036081" y="825645"/>
                <a:ext cx="1058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43884162-AA40-4375-9ECD-20D719A066F3}"/>
                  </a:ext>
                </a:extLst>
              </p14:cNvPr>
              <p14:cNvContentPartPr/>
              <p14:nvPr/>
            </p14:nvContentPartPr>
            <p14:xfrm>
              <a:off x="9207801" y="810525"/>
              <a:ext cx="68760" cy="12204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43884162-AA40-4375-9ECD-20D719A066F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203481" y="806205"/>
                <a:ext cx="7740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A0C0AE29-B376-407A-84C2-AF1B367D9F10}"/>
                  </a:ext>
                </a:extLst>
              </p14:cNvPr>
              <p14:cNvContentPartPr/>
              <p14:nvPr/>
            </p14:nvContentPartPr>
            <p14:xfrm>
              <a:off x="9135801" y="847965"/>
              <a:ext cx="164160" cy="8280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A0C0AE29-B376-407A-84C2-AF1B367D9F1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131481" y="843645"/>
                <a:ext cx="17280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84DDD7FA-7F4F-4678-B271-BF9BB510972B}"/>
                  </a:ext>
                </a:extLst>
              </p14:cNvPr>
              <p14:cNvContentPartPr/>
              <p14:nvPr/>
            </p14:nvContentPartPr>
            <p14:xfrm>
              <a:off x="9204201" y="1012125"/>
              <a:ext cx="71280" cy="13716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84DDD7FA-7F4F-4678-B271-BF9BB510972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199881" y="1007805"/>
                <a:ext cx="7992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0290E91D-00D7-4404-81DB-CE354CA97AA5}"/>
                  </a:ext>
                </a:extLst>
              </p14:cNvPr>
              <p14:cNvContentPartPr/>
              <p14:nvPr/>
            </p14:nvContentPartPr>
            <p14:xfrm>
              <a:off x="9323721" y="1018605"/>
              <a:ext cx="2880" cy="972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0290E91D-00D7-4404-81DB-CE354CA97AA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319401" y="1014285"/>
                <a:ext cx="1152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CF26A35D-580C-4299-B3CC-35A725DEC10B}"/>
                  </a:ext>
                </a:extLst>
              </p14:cNvPr>
              <p14:cNvContentPartPr/>
              <p14:nvPr/>
            </p14:nvContentPartPr>
            <p14:xfrm>
              <a:off x="9329841" y="957045"/>
              <a:ext cx="144360" cy="8784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CF26A35D-580C-4299-B3CC-35A725DEC10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9325521" y="952725"/>
                <a:ext cx="1530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80D76DD2-093F-424F-9967-02444B6283CB}"/>
                  </a:ext>
                </a:extLst>
              </p14:cNvPr>
              <p14:cNvContentPartPr/>
              <p14:nvPr/>
            </p14:nvContentPartPr>
            <p14:xfrm>
              <a:off x="9852561" y="616125"/>
              <a:ext cx="136800" cy="4032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80D76DD2-093F-424F-9967-02444B6283C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848241" y="611805"/>
                <a:ext cx="1454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36A9D46C-9691-4819-894E-4E76EB21AC16}"/>
                  </a:ext>
                </a:extLst>
              </p14:cNvPr>
              <p14:cNvContentPartPr/>
              <p14:nvPr/>
            </p14:nvContentPartPr>
            <p14:xfrm>
              <a:off x="9566361" y="565005"/>
              <a:ext cx="164520" cy="10692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36A9D46C-9691-4819-894E-4E76EB21AC1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562041" y="560685"/>
                <a:ext cx="1731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0B6C28D7-0111-4307-BFCF-229434A6738D}"/>
                  </a:ext>
                </a:extLst>
              </p14:cNvPr>
              <p14:cNvContentPartPr/>
              <p14:nvPr/>
            </p14:nvContentPartPr>
            <p14:xfrm>
              <a:off x="9548001" y="670845"/>
              <a:ext cx="168120" cy="2412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0B6C28D7-0111-4307-BFCF-229434A6738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9543681" y="666525"/>
                <a:ext cx="1767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B506990E-1D8F-43E5-94E5-CC4F6F5BFFBA}"/>
                  </a:ext>
                </a:extLst>
              </p14:cNvPr>
              <p14:cNvContentPartPr/>
              <p14:nvPr/>
            </p14:nvContentPartPr>
            <p14:xfrm>
              <a:off x="9378801" y="593805"/>
              <a:ext cx="48600" cy="2268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B506990E-1D8F-43E5-94E5-CC4F6F5BFFBA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9374481" y="589485"/>
                <a:ext cx="572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0E2F5A81-BAF1-45DF-8D79-D1370D20711E}"/>
                  </a:ext>
                </a:extLst>
              </p14:cNvPr>
              <p14:cNvContentPartPr/>
              <p14:nvPr/>
            </p14:nvContentPartPr>
            <p14:xfrm>
              <a:off x="9359001" y="625845"/>
              <a:ext cx="78840" cy="2808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0E2F5A81-BAF1-45DF-8D79-D1370D20711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9354681" y="621525"/>
                <a:ext cx="874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3486E04D-0D48-4CD2-8928-3FB7D4830D2E}"/>
                  </a:ext>
                </a:extLst>
              </p14:cNvPr>
              <p14:cNvContentPartPr/>
              <p14:nvPr/>
            </p14:nvContentPartPr>
            <p14:xfrm>
              <a:off x="8918361" y="616485"/>
              <a:ext cx="68040" cy="11160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3486E04D-0D48-4CD2-8928-3FB7D4830D2E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914041" y="612165"/>
                <a:ext cx="7668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F3C7B1D9-FA84-4C20-980B-4B2F38F23245}"/>
                  </a:ext>
                </a:extLst>
              </p14:cNvPr>
              <p14:cNvContentPartPr/>
              <p14:nvPr/>
            </p14:nvContentPartPr>
            <p14:xfrm>
              <a:off x="9005121" y="571125"/>
              <a:ext cx="85680" cy="13068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F3C7B1D9-FA84-4C20-980B-4B2F38F2324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9000801" y="566805"/>
                <a:ext cx="9432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A5F677C1-41E8-4C00-873A-CFAE1B9E1C3A}"/>
                  </a:ext>
                </a:extLst>
              </p14:cNvPr>
              <p14:cNvContentPartPr/>
              <p14:nvPr/>
            </p14:nvContentPartPr>
            <p14:xfrm>
              <a:off x="9139401" y="556725"/>
              <a:ext cx="56160" cy="11556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A5F677C1-41E8-4C00-873A-CFAE1B9E1C3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135081" y="552405"/>
                <a:ext cx="648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362D0D53-CAC6-4DB5-B0A3-6986D6A13F6E}"/>
                  </a:ext>
                </a:extLst>
              </p14:cNvPr>
              <p14:cNvContentPartPr/>
              <p14:nvPr/>
            </p14:nvContentPartPr>
            <p14:xfrm>
              <a:off x="9088281" y="589485"/>
              <a:ext cx="113400" cy="6768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362D0D53-CAC6-4DB5-B0A3-6986D6A13F6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9083961" y="585165"/>
                <a:ext cx="1220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B58CA41E-2296-48CF-BC8C-D3A5DDE6F6AF}"/>
                  </a:ext>
                </a:extLst>
              </p14:cNvPr>
              <p14:cNvContentPartPr/>
              <p14:nvPr/>
            </p14:nvContentPartPr>
            <p14:xfrm>
              <a:off x="10683441" y="626925"/>
              <a:ext cx="138960" cy="4392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B58CA41E-2296-48CF-BC8C-D3A5DDE6F6A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0679121" y="622605"/>
                <a:ext cx="147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4A9534AD-0489-43BC-962E-27C1A2710507}"/>
                  </a:ext>
                </a:extLst>
              </p14:cNvPr>
              <p14:cNvContentPartPr/>
              <p14:nvPr/>
            </p14:nvContentPartPr>
            <p14:xfrm>
              <a:off x="10707561" y="671565"/>
              <a:ext cx="13320" cy="59508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4A9534AD-0489-43BC-962E-27C1A271050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0703241" y="667245"/>
                <a:ext cx="21960" cy="60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1721FE93-A8B9-4AD9-8AA2-ADB8CB3EE815}"/>
                  </a:ext>
                </a:extLst>
              </p14:cNvPr>
              <p14:cNvContentPartPr/>
              <p14:nvPr/>
            </p14:nvContentPartPr>
            <p14:xfrm>
              <a:off x="10269801" y="602445"/>
              <a:ext cx="117000" cy="4428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1721FE93-A8B9-4AD9-8AA2-ADB8CB3EE81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0265481" y="598125"/>
                <a:ext cx="1256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2B113C82-9EB9-4F56-9C99-191F6A78867D}"/>
                  </a:ext>
                </a:extLst>
              </p14:cNvPr>
              <p14:cNvContentPartPr/>
              <p14:nvPr/>
            </p14:nvContentPartPr>
            <p14:xfrm>
              <a:off x="10331721" y="663645"/>
              <a:ext cx="2880" cy="13464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2B113C82-9EB9-4F56-9C99-191F6A78867D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0327401" y="659325"/>
                <a:ext cx="115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C85FAA87-0A5B-499E-BA8D-3CBED21D26C2}"/>
                  </a:ext>
                </a:extLst>
              </p14:cNvPr>
              <p14:cNvContentPartPr/>
              <p14:nvPr/>
            </p14:nvContentPartPr>
            <p14:xfrm>
              <a:off x="10339281" y="842205"/>
              <a:ext cx="9720" cy="37872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C85FAA87-0A5B-499E-BA8D-3CBED21D26C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0334961" y="837885"/>
                <a:ext cx="1836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FB5190B5-CDFE-4C46-BC5D-B8841C819750}"/>
                  </a:ext>
                </a:extLst>
              </p14:cNvPr>
              <p14:cNvContentPartPr/>
              <p14:nvPr/>
            </p14:nvContentPartPr>
            <p14:xfrm>
              <a:off x="10337121" y="1268085"/>
              <a:ext cx="9720" cy="3780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FB5190B5-CDFE-4C46-BC5D-B8841C819750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0332801" y="1263765"/>
                <a:ext cx="183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CB204F0C-08BC-40AA-B535-457B5A8875EE}"/>
                  </a:ext>
                </a:extLst>
              </p14:cNvPr>
              <p14:cNvContentPartPr/>
              <p14:nvPr/>
            </p14:nvContentPartPr>
            <p14:xfrm>
              <a:off x="10185201" y="1436925"/>
              <a:ext cx="147600" cy="14760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CB204F0C-08BC-40AA-B535-457B5A8875E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0180881" y="1432605"/>
                <a:ext cx="1562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893DB37F-A653-47DE-9365-76412D20EE78}"/>
                  </a:ext>
                </a:extLst>
              </p14:cNvPr>
              <p14:cNvContentPartPr/>
              <p14:nvPr/>
            </p14:nvContentPartPr>
            <p14:xfrm>
              <a:off x="10111401" y="1629525"/>
              <a:ext cx="213480" cy="7272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893DB37F-A653-47DE-9365-76412D20EE78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0107081" y="1625205"/>
                <a:ext cx="22212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8A983A11-560F-42DC-BEEB-1036646E5F8E}"/>
                  </a:ext>
                </a:extLst>
              </p14:cNvPr>
              <p14:cNvContentPartPr/>
              <p14:nvPr/>
            </p14:nvContentPartPr>
            <p14:xfrm>
              <a:off x="10329921" y="536205"/>
              <a:ext cx="18720" cy="18324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8A983A11-560F-42DC-BEEB-1036646E5F8E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0325601" y="531885"/>
                <a:ext cx="2736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79B22D98-1392-484E-897B-263E8D09AAB5}"/>
                  </a:ext>
                </a:extLst>
              </p14:cNvPr>
              <p14:cNvContentPartPr/>
              <p14:nvPr/>
            </p14:nvContentPartPr>
            <p14:xfrm>
              <a:off x="10716561" y="577245"/>
              <a:ext cx="26280" cy="11988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79B22D98-1392-484E-897B-263E8D09AAB5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0712241" y="572925"/>
                <a:ext cx="3492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FA611712-4B09-4F42-8236-FF32370FA60B}"/>
                  </a:ext>
                </a:extLst>
              </p14:cNvPr>
              <p14:cNvContentPartPr/>
              <p14:nvPr/>
            </p14:nvContentPartPr>
            <p14:xfrm>
              <a:off x="10501281" y="792525"/>
              <a:ext cx="46800" cy="7092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FA611712-4B09-4F42-8236-FF32370FA60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0496961" y="788205"/>
                <a:ext cx="5544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97121524-CA59-4E38-8DD6-EC316F246C18}"/>
                  </a:ext>
                </a:extLst>
              </p14:cNvPr>
              <p14:cNvContentPartPr/>
              <p14:nvPr/>
            </p14:nvContentPartPr>
            <p14:xfrm>
              <a:off x="10499481" y="588405"/>
              <a:ext cx="32040" cy="20700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97121524-CA59-4E38-8DD6-EC316F246C1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495161" y="584085"/>
                <a:ext cx="4068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23E75C08-BD43-4391-BA50-937BBE9BF3FD}"/>
                  </a:ext>
                </a:extLst>
              </p14:cNvPr>
              <p14:cNvContentPartPr/>
              <p14:nvPr/>
            </p14:nvContentPartPr>
            <p14:xfrm>
              <a:off x="10327761" y="591285"/>
              <a:ext cx="200520" cy="4212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23E75C08-BD43-4391-BA50-937BBE9BF3FD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0323441" y="586965"/>
                <a:ext cx="2091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A2CBD79A-A529-4F0D-AA83-ED94E7AF071E}"/>
                  </a:ext>
                </a:extLst>
              </p14:cNvPr>
              <p14:cNvContentPartPr/>
              <p14:nvPr/>
            </p14:nvContentPartPr>
            <p14:xfrm>
              <a:off x="10478961" y="1240365"/>
              <a:ext cx="12960" cy="11772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A2CBD79A-A529-4F0D-AA83-ED94E7AF071E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0474641" y="1236045"/>
                <a:ext cx="216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4F25E353-D1B0-48FE-82C6-3F0B371E7D1F}"/>
                  </a:ext>
                </a:extLst>
              </p14:cNvPr>
              <p14:cNvContentPartPr/>
              <p14:nvPr/>
            </p14:nvContentPartPr>
            <p14:xfrm>
              <a:off x="10424241" y="1421085"/>
              <a:ext cx="120240" cy="18036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4F25E353-D1B0-48FE-82C6-3F0B371E7D1F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0419921" y="1416765"/>
                <a:ext cx="1288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C42208E3-BE0D-4499-B434-9E9C00353FD7}"/>
                  </a:ext>
                </a:extLst>
              </p14:cNvPr>
              <p14:cNvContentPartPr/>
              <p14:nvPr/>
            </p14:nvContentPartPr>
            <p14:xfrm>
              <a:off x="10423521" y="1398765"/>
              <a:ext cx="111240" cy="21780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C42208E3-BE0D-4499-B434-9E9C00353FD7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0419201" y="1394445"/>
                <a:ext cx="11988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4713AD7C-2C41-4D2C-9896-9CF4C812C745}"/>
                  </a:ext>
                </a:extLst>
              </p14:cNvPr>
              <p14:cNvContentPartPr/>
              <p14:nvPr/>
            </p14:nvContentPartPr>
            <p14:xfrm>
              <a:off x="10468161" y="323805"/>
              <a:ext cx="507960" cy="20268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4713AD7C-2C41-4D2C-9896-9CF4C812C745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0463841" y="319485"/>
                <a:ext cx="51660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991EE251-ECB1-41A3-AB6C-42C12C2C97C9}"/>
                  </a:ext>
                </a:extLst>
              </p14:cNvPr>
              <p14:cNvContentPartPr/>
              <p14:nvPr/>
            </p14:nvContentPartPr>
            <p14:xfrm>
              <a:off x="10407321" y="415965"/>
              <a:ext cx="165960" cy="16236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991EE251-ECB1-41A3-AB6C-42C12C2C97C9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0403001" y="411645"/>
                <a:ext cx="1746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E626EDE6-39DC-49D2-8156-FE0261E91E7E}"/>
                  </a:ext>
                </a:extLst>
              </p14:cNvPr>
              <p14:cNvContentPartPr/>
              <p14:nvPr/>
            </p14:nvContentPartPr>
            <p14:xfrm>
              <a:off x="11064681" y="302925"/>
              <a:ext cx="198720" cy="6912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E626EDE6-39DC-49D2-8156-FE0261E91E7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1060361" y="298605"/>
                <a:ext cx="2073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D1C4D0A3-0BCC-45F1-B3CA-19FC6F336261}"/>
                  </a:ext>
                </a:extLst>
              </p14:cNvPr>
              <p14:cNvContentPartPr/>
              <p14:nvPr/>
            </p14:nvContentPartPr>
            <p14:xfrm>
              <a:off x="11292201" y="297165"/>
              <a:ext cx="223560" cy="6336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D1C4D0A3-0BCC-45F1-B3CA-19FC6F33626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1287881" y="292845"/>
                <a:ext cx="2322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47A6FBDB-D068-48BF-9251-D0937D5C9955}"/>
                  </a:ext>
                </a:extLst>
              </p14:cNvPr>
              <p14:cNvContentPartPr/>
              <p14:nvPr/>
            </p14:nvContentPartPr>
            <p14:xfrm>
              <a:off x="11526561" y="310485"/>
              <a:ext cx="58320" cy="14616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47A6FBDB-D068-48BF-9251-D0937D5C9955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1522241" y="306165"/>
                <a:ext cx="6696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8BCEF48E-27C8-441B-9DC0-F60CCE580852}"/>
                  </a:ext>
                </a:extLst>
              </p14:cNvPr>
              <p14:cNvContentPartPr/>
              <p14:nvPr/>
            </p14:nvContentPartPr>
            <p14:xfrm>
              <a:off x="11598921" y="274845"/>
              <a:ext cx="82080" cy="9864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8BCEF48E-27C8-441B-9DC0-F60CCE580852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1594601" y="270525"/>
                <a:ext cx="907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75CFC9C5-08FF-4C0A-9464-6583D54A78A0}"/>
                  </a:ext>
                </a:extLst>
              </p14:cNvPr>
              <p14:cNvContentPartPr/>
              <p14:nvPr/>
            </p14:nvContentPartPr>
            <p14:xfrm>
              <a:off x="11685681" y="322725"/>
              <a:ext cx="65160" cy="17100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75CFC9C5-08FF-4C0A-9464-6583D54A78A0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1681361" y="318405"/>
                <a:ext cx="738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F19DBABE-1FB4-44A8-BC26-0245CA049599}"/>
                  </a:ext>
                </a:extLst>
              </p14:cNvPr>
              <p14:cNvContentPartPr/>
              <p14:nvPr/>
            </p14:nvContentPartPr>
            <p14:xfrm>
              <a:off x="11768121" y="328845"/>
              <a:ext cx="183960" cy="4032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F19DBABE-1FB4-44A8-BC26-0245CA049599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1763801" y="324525"/>
                <a:ext cx="19260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8841534D-6A6E-42B0-95D9-B2FBD05834B3}"/>
                  </a:ext>
                </a:extLst>
              </p14:cNvPr>
              <p14:cNvContentPartPr/>
              <p14:nvPr/>
            </p14:nvContentPartPr>
            <p14:xfrm>
              <a:off x="11954961" y="338565"/>
              <a:ext cx="52560" cy="4500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8841534D-6A6E-42B0-95D9-B2FBD05834B3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1950641" y="334245"/>
                <a:ext cx="612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1C08F2BA-CBCF-4CD7-811C-FB93F3002D74}"/>
                  </a:ext>
                </a:extLst>
              </p14:cNvPr>
              <p14:cNvContentPartPr/>
              <p14:nvPr/>
            </p14:nvContentPartPr>
            <p14:xfrm>
              <a:off x="12024441" y="239205"/>
              <a:ext cx="143280" cy="15624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1C08F2BA-CBCF-4CD7-811C-FB93F3002D74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2020121" y="234885"/>
                <a:ext cx="1519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9065E554-2B7B-4747-AF3A-E502C60640DD}"/>
                  </a:ext>
                </a:extLst>
              </p14:cNvPr>
              <p14:cNvContentPartPr/>
              <p14:nvPr/>
            </p14:nvContentPartPr>
            <p14:xfrm>
              <a:off x="10894041" y="292845"/>
              <a:ext cx="285120" cy="38952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9065E554-2B7B-4747-AF3A-E502C60640DD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0889721" y="288525"/>
                <a:ext cx="29376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1969A6B5-22D9-4431-88F6-AC9C2A0CF56A}"/>
                  </a:ext>
                </a:extLst>
              </p14:cNvPr>
              <p14:cNvContentPartPr/>
              <p14:nvPr/>
            </p14:nvContentPartPr>
            <p14:xfrm>
              <a:off x="10768401" y="925365"/>
              <a:ext cx="259560" cy="36144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1969A6B5-22D9-4431-88F6-AC9C2A0CF56A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0764081" y="921045"/>
                <a:ext cx="26820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8FA7D02B-E6C3-4539-A938-7C6D10E4576E}"/>
                  </a:ext>
                </a:extLst>
              </p14:cNvPr>
              <p14:cNvContentPartPr/>
              <p14:nvPr/>
            </p14:nvContentPartPr>
            <p14:xfrm>
              <a:off x="11038041" y="200685"/>
              <a:ext cx="1166760" cy="35388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8FA7D02B-E6C3-4539-A938-7C6D10E4576E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1033721" y="196365"/>
                <a:ext cx="117540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BD54BE94-0CF4-43CA-A56A-3512056AFF42}"/>
                  </a:ext>
                </a:extLst>
              </p14:cNvPr>
              <p14:cNvContentPartPr/>
              <p14:nvPr/>
            </p14:nvContentPartPr>
            <p14:xfrm>
              <a:off x="10058481" y="1391205"/>
              <a:ext cx="264600" cy="42372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BD54BE94-0CF4-43CA-A56A-3512056AFF42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0054161" y="1386885"/>
                <a:ext cx="27324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8BC642C8-357C-4D00-81C3-FB97C6C7203F}"/>
                  </a:ext>
                </a:extLst>
              </p14:cNvPr>
              <p14:cNvContentPartPr/>
              <p14:nvPr/>
            </p14:nvContentPartPr>
            <p14:xfrm>
              <a:off x="9734481" y="437925"/>
              <a:ext cx="308160" cy="36612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8BC642C8-357C-4D00-81C3-FB97C6C7203F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9730161" y="433605"/>
                <a:ext cx="316800" cy="37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3" name="Gruppieren 402">
            <a:extLst>
              <a:ext uri="{FF2B5EF4-FFF2-40B4-BE49-F238E27FC236}">
                <a16:creationId xmlns:a16="http://schemas.microsoft.com/office/drawing/2014/main" id="{A15F9A6C-DE6B-4F6A-B284-A1C1BB157D25}"/>
              </a:ext>
            </a:extLst>
          </p:cNvPr>
          <p:cNvGrpSpPr/>
          <p:nvPr/>
        </p:nvGrpSpPr>
        <p:grpSpPr>
          <a:xfrm>
            <a:off x="2943441" y="1794765"/>
            <a:ext cx="9175680" cy="2322720"/>
            <a:chOff x="2943441" y="1794765"/>
            <a:chExt cx="9175680" cy="232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2D2B6FB-26E7-49CD-A516-89BBEA994E5D}"/>
                    </a:ext>
                  </a:extLst>
                </p14:cNvPr>
                <p14:cNvContentPartPr/>
                <p14:nvPr/>
              </p14:nvContentPartPr>
              <p14:xfrm>
                <a:off x="9850041" y="1873965"/>
                <a:ext cx="213480" cy="1346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2D2B6FB-26E7-49CD-A516-89BBEA994E5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845721" y="1869645"/>
                  <a:ext cx="2221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1A2C5D3-3E06-4B01-AD6E-5C189D25032B}"/>
                    </a:ext>
                  </a:extLst>
                </p14:cNvPr>
                <p14:cNvContentPartPr/>
                <p14:nvPr/>
              </p14:nvContentPartPr>
              <p14:xfrm>
                <a:off x="10115361" y="1907445"/>
                <a:ext cx="130320" cy="90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1A2C5D3-3E06-4B01-AD6E-5C189D25032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111041" y="1903125"/>
                  <a:ext cx="1389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42BAB3E-151E-48CF-AB51-F5662BE0B8D2}"/>
                    </a:ext>
                  </a:extLst>
                </p14:cNvPr>
                <p14:cNvContentPartPr/>
                <p14:nvPr/>
              </p14:nvContentPartPr>
              <p14:xfrm>
                <a:off x="10129041" y="1947045"/>
                <a:ext cx="108000" cy="108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42BAB3E-151E-48CF-AB51-F5662BE0B8D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124721" y="1942725"/>
                  <a:ext cx="1166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EB04E2E-A7B4-42FF-BDBE-E3BAAA4DE052}"/>
                    </a:ext>
                  </a:extLst>
                </p14:cNvPr>
                <p14:cNvContentPartPr/>
                <p14:nvPr/>
              </p14:nvContentPartPr>
              <p14:xfrm>
                <a:off x="9800721" y="2068005"/>
                <a:ext cx="230400" cy="183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EB04E2E-A7B4-42FF-BDBE-E3BAAA4DE05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796401" y="2063685"/>
                  <a:ext cx="2390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1FC25E7-635F-4C5A-B48D-84D939A7D4C0}"/>
                    </a:ext>
                  </a:extLst>
                </p14:cNvPr>
                <p14:cNvContentPartPr/>
                <p14:nvPr/>
              </p14:nvContentPartPr>
              <p14:xfrm>
                <a:off x="10291041" y="1848765"/>
                <a:ext cx="105840" cy="1425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1FC25E7-635F-4C5A-B48D-84D939A7D4C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286721" y="1844445"/>
                  <a:ext cx="1144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4D47E58-8E0C-4FEE-9B0D-F2DDAD9E5466}"/>
                    </a:ext>
                  </a:extLst>
                </p14:cNvPr>
                <p14:cNvContentPartPr/>
                <p14:nvPr/>
              </p14:nvContentPartPr>
              <p14:xfrm>
                <a:off x="10439361" y="1828965"/>
                <a:ext cx="93960" cy="1378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4D47E58-8E0C-4FEE-9B0D-F2DDAD9E546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435041" y="1824645"/>
                  <a:ext cx="1026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9B1E9E7A-3E06-4558-BABA-9CF4C54ABF46}"/>
                    </a:ext>
                  </a:extLst>
                </p14:cNvPr>
                <p14:cNvContentPartPr/>
                <p14:nvPr/>
              </p14:nvContentPartPr>
              <p14:xfrm>
                <a:off x="10611801" y="1830045"/>
                <a:ext cx="92160" cy="1054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9B1E9E7A-3E06-4558-BABA-9CF4C54ABF4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607481" y="1825725"/>
                  <a:ext cx="1008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3775283-8AB2-4619-98F0-DEA4944F4D66}"/>
                    </a:ext>
                  </a:extLst>
                </p14:cNvPr>
                <p14:cNvContentPartPr/>
                <p14:nvPr/>
              </p14:nvContentPartPr>
              <p14:xfrm>
                <a:off x="10579401" y="1861725"/>
                <a:ext cx="104760" cy="385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3775283-8AB2-4619-98F0-DEA4944F4D6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575081" y="1857405"/>
                  <a:ext cx="113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26B60C3-F1A1-4710-A423-D57B2B5068D4}"/>
                    </a:ext>
                  </a:extLst>
                </p14:cNvPr>
                <p14:cNvContentPartPr/>
                <p14:nvPr/>
              </p14:nvContentPartPr>
              <p14:xfrm>
                <a:off x="10553121" y="1893045"/>
                <a:ext cx="117720" cy="302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26B60C3-F1A1-4710-A423-D57B2B5068D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548801" y="1888725"/>
                  <a:ext cx="1263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055EE71C-D174-4BEA-9116-A4E88EB0058A}"/>
                    </a:ext>
                  </a:extLst>
                </p14:cNvPr>
                <p14:cNvContentPartPr/>
                <p14:nvPr/>
              </p14:nvContentPartPr>
              <p14:xfrm>
                <a:off x="10797201" y="1854165"/>
                <a:ext cx="70920" cy="1504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055EE71C-D174-4BEA-9116-A4E88EB0058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792881" y="1849845"/>
                  <a:ext cx="795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12351B1-EC37-417A-BA92-893A113E58B2}"/>
                    </a:ext>
                  </a:extLst>
                </p14:cNvPr>
                <p14:cNvContentPartPr/>
                <p14:nvPr/>
              </p14:nvContentPartPr>
              <p14:xfrm>
                <a:off x="10918521" y="1895205"/>
                <a:ext cx="11520" cy="50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12351B1-EC37-417A-BA92-893A113E58B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914201" y="1890885"/>
                  <a:ext cx="201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77F668D-F109-4962-87CB-749E59C57010}"/>
                    </a:ext>
                  </a:extLst>
                </p14:cNvPr>
                <p14:cNvContentPartPr/>
                <p14:nvPr/>
              </p14:nvContentPartPr>
              <p14:xfrm>
                <a:off x="10964601" y="1794765"/>
                <a:ext cx="165600" cy="1137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77F668D-F109-4962-87CB-749E59C5701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960281" y="1790445"/>
                  <a:ext cx="1742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A5E1BEC-8973-4F2E-A34A-18A22F474D24}"/>
                    </a:ext>
                  </a:extLst>
                </p14:cNvPr>
                <p14:cNvContentPartPr/>
                <p14:nvPr/>
              </p14:nvContentPartPr>
              <p14:xfrm>
                <a:off x="6775281" y="2136045"/>
                <a:ext cx="206280" cy="1087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A5E1BEC-8973-4F2E-A34A-18A22F474D2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770961" y="2131725"/>
                  <a:ext cx="2149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499E253-24D6-4AD5-BCF1-F59BF3445E61}"/>
                    </a:ext>
                  </a:extLst>
                </p14:cNvPr>
                <p14:cNvContentPartPr/>
                <p14:nvPr/>
              </p14:nvContentPartPr>
              <p14:xfrm>
                <a:off x="6917841" y="2151885"/>
                <a:ext cx="104400" cy="1101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499E253-24D6-4AD5-BCF1-F59BF3445E6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913521" y="2147565"/>
                  <a:ext cx="1130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8219C052-EFEA-4410-BDFE-EB72DD95D28D}"/>
                    </a:ext>
                  </a:extLst>
                </p14:cNvPr>
                <p14:cNvContentPartPr/>
                <p14:nvPr/>
              </p14:nvContentPartPr>
              <p14:xfrm>
                <a:off x="7123041" y="2132805"/>
                <a:ext cx="230760" cy="2149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8219C052-EFEA-4410-BDFE-EB72DD95D28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118721" y="2128485"/>
                  <a:ext cx="2394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E6D02D9-0C02-4289-8E9F-F8210199DA03}"/>
                    </a:ext>
                  </a:extLst>
                </p14:cNvPr>
                <p14:cNvContentPartPr/>
                <p14:nvPr/>
              </p14:nvContentPartPr>
              <p14:xfrm>
                <a:off x="7368201" y="2067645"/>
                <a:ext cx="106920" cy="1425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E6D02D9-0C02-4289-8E9F-F8210199DA0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363881" y="2063325"/>
                  <a:ext cx="1155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AA061CB9-E991-4407-8FC0-11EC7FC8AE40}"/>
                    </a:ext>
                  </a:extLst>
                </p14:cNvPr>
                <p14:cNvContentPartPr/>
                <p14:nvPr/>
              </p14:nvContentPartPr>
              <p14:xfrm>
                <a:off x="7458921" y="2125245"/>
                <a:ext cx="166320" cy="1634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AA061CB9-E991-4407-8FC0-11EC7FC8AE4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454601" y="2120925"/>
                  <a:ext cx="1749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1D4E1E9-7017-4B8D-B766-3C64109BAF73}"/>
                    </a:ext>
                  </a:extLst>
                </p14:cNvPr>
                <p14:cNvContentPartPr/>
                <p14:nvPr/>
              </p14:nvContentPartPr>
              <p14:xfrm>
                <a:off x="7704441" y="2156205"/>
                <a:ext cx="185760" cy="741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1D4E1E9-7017-4B8D-B766-3C64109BAF7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700121" y="2151885"/>
                  <a:ext cx="1944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0BE12C24-7DE9-422E-90EE-8E1967F88E06}"/>
                    </a:ext>
                  </a:extLst>
                </p14:cNvPr>
                <p14:cNvContentPartPr/>
                <p14:nvPr/>
              </p14:nvContentPartPr>
              <p14:xfrm>
                <a:off x="7915041" y="2053245"/>
                <a:ext cx="261000" cy="1512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0BE12C24-7DE9-422E-90EE-8E1967F88E0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910721" y="2048925"/>
                  <a:ext cx="2696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0EE8E488-42F7-4DFE-A78E-109586184723}"/>
                    </a:ext>
                  </a:extLst>
                </p14:cNvPr>
                <p14:cNvContentPartPr/>
                <p14:nvPr/>
              </p14:nvContentPartPr>
              <p14:xfrm>
                <a:off x="8317161" y="2026605"/>
                <a:ext cx="93600" cy="1666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0EE8E488-42F7-4DFE-A78E-10958618472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312841" y="2022285"/>
                  <a:ext cx="1022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53929DA6-907B-48D6-BCD6-BA310CEB04E8}"/>
                    </a:ext>
                  </a:extLst>
                </p14:cNvPr>
                <p14:cNvContentPartPr/>
                <p14:nvPr/>
              </p14:nvContentPartPr>
              <p14:xfrm>
                <a:off x="8432001" y="2086005"/>
                <a:ext cx="109800" cy="867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53929DA6-907B-48D6-BCD6-BA310CEB04E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427681" y="2081685"/>
                  <a:ext cx="1184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68DB672D-E005-4DF3-B6FE-3A5975B01432}"/>
                    </a:ext>
                  </a:extLst>
                </p14:cNvPr>
                <p14:cNvContentPartPr/>
                <p14:nvPr/>
              </p14:nvContentPartPr>
              <p14:xfrm>
                <a:off x="8550441" y="1998525"/>
                <a:ext cx="469440" cy="1652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68DB672D-E005-4DF3-B6FE-3A5975B0143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546121" y="1994205"/>
                  <a:ext cx="4780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4A5CBEB3-8563-49BD-9FFC-E0E02DA77AAD}"/>
                    </a:ext>
                  </a:extLst>
                </p14:cNvPr>
                <p14:cNvContentPartPr/>
                <p14:nvPr/>
              </p14:nvContentPartPr>
              <p14:xfrm>
                <a:off x="9015561" y="2047845"/>
                <a:ext cx="111960" cy="680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4A5CBEB3-8563-49BD-9FFC-E0E02DA77AA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011241" y="2043525"/>
                  <a:ext cx="1206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C8180A21-8430-44B9-B035-FD9AA55807B7}"/>
                    </a:ext>
                  </a:extLst>
                </p14:cNvPr>
                <p14:cNvContentPartPr/>
                <p14:nvPr/>
              </p14:nvContentPartPr>
              <p14:xfrm>
                <a:off x="8409681" y="2268525"/>
                <a:ext cx="177120" cy="1857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C8180A21-8430-44B9-B035-FD9AA55807B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405361" y="2264205"/>
                  <a:ext cx="1857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7DC1F8A2-7E2A-4F1A-98D1-8A259276CBCD}"/>
                    </a:ext>
                  </a:extLst>
                </p14:cNvPr>
                <p14:cNvContentPartPr/>
                <p14:nvPr/>
              </p14:nvContentPartPr>
              <p14:xfrm>
                <a:off x="8597241" y="2380125"/>
                <a:ext cx="2520" cy="252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7DC1F8A2-7E2A-4F1A-98D1-8A259276CBC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592921" y="2375805"/>
                  <a:ext cx="111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069783E6-846C-4F7E-9C43-F4BC61AC0836}"/>
                    </a:ext>
                  </a:extLst>
                </p14:cNvPr>
                <p14:cNvContentPartPr/>
                <p14:nvPr/>
              </p14:nvContentPartPr>
              <p14:xfrm>
                <a:off x="8607681" y="2341245"/>
                <a:ext cx="59400" cy="7740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069783E6-846C-4F7E-9C43-F4BC61AC083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603361" y="2336925"/>
                  <a:ext cx="680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35C6708B-A11E-44C0-996E-A8A4149582A6}"/>
                    </a:ext>
                  </a:extLst>
                </p14:cNvPr>
                <p14:cNvContentPartPr/>
                <p14:nvPr/>
              </p14:nvContentPartPr>
              <p14:xfrm>
                <a:off x="8712801" y="2320365"/>
                <a:ext cx="101880" cy="8280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35C6708B-A11E-44C0-996E-A8A4149582A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708481" y="2316045"/>
                  <a:ext cx="1105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0B759F12-F798-4172-82FF-13513D8FD872}"/>
                    </a:ext>
                  </a:extLst>
                </p14:cNvPr>
                <p14:cNvContentPartPr/>
                <p14:nvPr/>
              </p14:nvContentPartPr>
              <p14:xfrm>
                <a:off x="9011961" y="2254125"/>
                <a:ext cx="76680" cy="1411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0B759F12-F798-4172-82FF-13513D8FD87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007641" y="2249805"/>
                  <a:ext cx="853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5D82709A-B30D-461B-A462-9AA9BB017A9D}"/>
                    </a:ext>
                  </a:extLst>
                </p14:cNvPr>
                <p14:cNvContentPartPr/>
                <p14:nvPr/>
              </p14:nvContentPartPr>
              <p14:xfrm>
                <a:off x="9105561" y="2276085"/>
                <a:ext cx="89640" cy="968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5D82709A-B30D-461B-A462-9AA9BB017A9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101241" y="2271765"/>
                  <a:ext cx="982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B2102985-19D0-4EAC-AD60-0014426D6C12}"/>
                    </a:ext>
                  </a:extLst>
                </p14:cNvPr>
                <p14:cNvContentPartPr/>
                <p14:nvPr/>
              </p14:nvContentPartPr>
              <p14:xfrm>
                <a:off x="9204201" y="2171325"/>
                <a:ext cx="288720" cy="1969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B2102985-19D0-4EAC-AD60-0014426D6C1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199881" y="2167005"/>
                  <a:ext cx="2973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73BFD26C-0E65-4BDA-826B-57E5A3F8DF33}"/>
                    </a:ext>
                  </a:extLst>
                </p14:cNvPr>
                <p14:cNvContentPartPr/>
                <p14:nvPr/>
              </p14:nvContentPartPr>
              <p14:xfrm>
                <a:off x="9518481" y="2160165"/>
                <a:ext cx="65520" cy="2145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73BFD26C-0E65-4BDA-826B-57E5A3F8DF3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514161" y="2155845"/>
                  <a:ext cx="741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2B00965D-268D-4252-8DD9-774BE3F3D0A6}"/>
                    </a:ext>
                  </a:extLst>
                </p14:cNvPr>
                <p14:cNvContentPartPr/>
                <p14:nvPr/>
              </p14:nvContentPartPr>
              <p14:xfrm>
                <a:off x="9647361" y="2226045"/>
                <a:ext cx="153360" cy="982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2B00965D-268D-4252-8DD9-774BE3F3D0A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643041" y="2221725"/>
                  <a:ext cx="162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B2DCAD8E-5447-478A-A1C2-70A1BCACACC8}"/>
                    </a:ext>
                  </a:extLst>
                </p14:cNvPr>
                <p14:cNvContentPartPr/>
                <p14:nvPr/>
              </p14:nvContentPartPr>
              <p14:xfrm>
                <a:off x="9814761" y="2245125"/>
                <a:ext cx="153000" cy="640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B2DCAD8E-5447-478A-A1C2-70A1BCACACC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810441" y="2240805"/>
                  <a:ext cx="1616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CEA5548F-FB21-4321-BB8E-8339EDFB2A2F}"/>
                    </a:ext>
                  </a:extLst>
                </p14:cNvPr>
                <p14:cNvContentPartPr/>
                <p14:nvPr/>
              </p14:nvContentPartPr>
              <p14:xfrm>
                <a:off x="9982161" y="2209485"/>
                <a:ext cx="81360" cy="1011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CEA5548F-FB21-4321-BB8E-8339EDFB2A2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977841" y="2205165"/>
                  <a:ext cx="900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F9599625-E5C4-450C-A3C7-90E5F68AEE6B}"/>
                    </a:ext>
                  </a:extLst>
                </p14:cNvPr>
                <p14:cNvContentPartPr/>
                <p14:nvPr/>
              </p14:nvContentPartPr>
              <p14:xfrm>
                <a:off x="10097001" y="2218845"/>
                <a:ext cx="90000" cy="6336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F9599625-E5C4-450C-A3C7-90E5F68AEE6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092681" y="2214525"/>
                  <a:ext cx="986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51FB9A3A-B3AE-4BCA-B57B-B992DEDEDB09}"/>
                    </a:ext>
                  </a:extLst>
                </p14:cNvPr>
                <p14:cNvContentPartPr/>
                <p14:nvPr/>
              </p14:nvContentPartPr>
              <p14:xfrm>
                <a:off x="10323081" y="2139285"/>
                <a:ext cx="218520" cy="2696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51FB9A3A-B3AE-4BCA-B57B-B992DEDEDB0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318761" y="2134965"/>
                  <a:ext cx="2271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86ED09AA-BCCC-4322-95DE-06C352DA4457}"/>
                    </a:ext>
                  </a:extLst>
                </p14:cNvPr>
                <p14:cNvContentPartPr/>
                <p14:nvPr/>
              </p14:nvContentPartPr>
              <p14:xfrm>
                <a:off x="10670481" y="2197965"/>
                <a:ext cx="192960" cy="17352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86ED09AA-BCCC-4322-95DE-06C352DA445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666161" y="2193645"/>
                  <a:ext cx="2016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BF3B5456-BD18-46A5-98D9-78CEC8FFF844}"/>
                    </a:ext>
                  </a:extLst>
                </p14:cNvPr>
                <p14:cNvContentPartPr/>
                <p14:nvPr/>
              </p14:nvContentPartPr>
              <p14:xfrm>
                <a:off x="10869201" y="2166645"/>
                <a:ext cx="266760" cy="745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BF3B5456-BD18-46A5-98D9-78CEC8FFF84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864881" y="2162325"/>
                  <a:ext cx="2754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88587706-201A-457B-B996-F3A106786345}"/>
                    </a:ext>
                  </a:extLst>
                </p14:cNvPr>
                <p14:cNvContentPartPr/>
                <p14:nvPr/>
              </p14:nvContentPartPr>
              <p14:xfrm>
                <a:off x="11106801" y="2148645"/>
                <a:ext cx="163440" cy="1861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88587706-201A-457B-B996-F3A10678634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102481" y="2144325"/>
                  <a:ext cx="1720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CD9EBB66-0BC9-491B-9846-FCEF423C30E0}"/>
                    </a:ext>
                  </a:extLst>
                </p14:cNvPr>
                <p14:cNvContentPartPr/>
                <p14:nvPr/>
              </p14:nvContentPartPr>
              <p14:xfrm>
                <a:off x="11285361" y="2127045"/>
                <a:ext cx="117000" cy="10044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CD9EBB66-0BC9-491B-9846-FCEF423C30E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281041" y="2122725"/>
                  <a:ext cx="1256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CB634B80-2F4D-4C8B-8E47-2E252774F9C2}"/>
                    </a:ext>
                  </a:extLst>
                </p14:cNvPr>
                <p14:cNvContentPartPr/>
                <p14:nvPr/>
              </p14:nvContentPartPr>
              <p14:xfrm>
                <a:off x="10161441" y="2497845"/>
                <a:ext cx="176040" cy="2052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CB634B80-2F4D-4C8B-8E47-2E252774F9C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157121" y="2493525"/>
                  <a:ext cx="1846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91B8DF94-D098-4437-BAA1-033FDF1D723E}"/>
                    </a:ext>
                  </a:extLst>
                </p14:cNvPr>
                <p14:cNvContentPartPr/>
                <p14:nvPr/>
              </p14:nvContentPartPr>
              <p14:xfrm>
                <a:off x="10291041" y="2466165"/>
                <a:ext cx="97920" cy="12600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91B8DF94-D098-4437-BAA1-033FDF1D723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286721" y="2461845"/>
                  <a:ext cx="106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8B10E3F2-A046-4D9E-BE1A-11A0CEC945C3}"/>
                    </a:ext>
                  </a:extLst>
                </p14:cNvPr>
                <p14:cNvContentPartPr/>
                <p14:nvPr/>
              </p14:nvContentPartPr>
              <p14:xfrm>
                <a:off x="10565361" y="2486325"/>
                <a:ext cx="135000" cy="723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8B10E3F2-A046-4D9E-BE1A-11A0CEC945C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561041" y="2482005"/>
                  <a:ext cx="1436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24D40A9F-FF3B-4942-A9DA-41453474AC3B}"/>
                    </a:ext>
                  </a:extLst>
                </p14:cNvPr>
                <p14:cNvContentPartPr/>
                <p14:nvPr/>
              </p14:nvContentPartPr>
              <p14:xfrm>
                <a:off x="10700361" y="2468685"/>
                <a:ext cx="336600" cy="691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24D40A9F-FF3B-4942-A9DA-41453474AC3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696041" y="2464365"/>
                  <a:ext cx="345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01CF10A1-D4DB-44CE-AE7E-0ED13F0453C9}"/>
                    </a:ext>
                  </a:extLst>
                </p14:cNvPr>
                <p14:cNvContentPartPr/>
                <p14:nvPr/>
              </p14:nvContentPartPr>
              <p14:xfrm>
                <a:off x="11044521" y="2424045"/>
                <a:ext cx="147600" cy="10764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01CF10A1-D4DB-44CE-AE7E-0ED13F0453C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040201" y="2419725"/>
                  <a:ext cx="1562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0520C32C-4948-41B0-9840-522EA8E8ACB8}"/>
                    </a:ext>
                  </a:extLst>
                </p14:cNvPr>
                <p14:cNvContentPartPr/>
                <p14:nvPr/>
              </p14:nvContentPartPr>
              <p14:xfrm>
                <a:off x="11197161" y="2334405"/>
                <a:ext cx="154440" cy="1760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0520C32C-4948-41B0-9840-522EA8E8ACB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192841" y="2330085"/>
                  <a:ext cx="1630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EDDF8298-01CE-41D7-B56A-11B282B63E55}"/>
                    </a:ext>
                  </a:extLst>
                </p14:cNvPr>
                <p14:cNvContentPartPr/>
                <p14:nvPr/>
              </p14:nvContentPartPr>
              <p14:xfrm>
                <a:off x="11315241" y="2407485"/>
                <a:ext cx="101160" cy="10872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EDDF8298-01CE-41D7-B56A-11B282B63E5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310921" y="2403165"/>
                  <a:ext cx="1098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F7E67A5C-0F42-4BDD-81EC-DFC676FDEB1D}"/>
                    </a:ext>
                  </a:extLst>
                </p14:cNvPr>
                <p14:cNvContentPartPr/>
                <p14:nvPr/>
              </p14:nvContentPartPr>
              <p14:xfrm>
                <a:off x="11308761" y="2346285"/>
                <a:ext cx="26280" cy="90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F7E67A5C-0F42-4BDD-81EC-DFC676FDEB1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304441" y="2341965"/>
                  <a:ext cx="349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0DE52357-A0B5-4996-AE7E-B89C033CC186}"/>
                    </a:ext>
                  </a:extLst>
                </p14:cNvPr>
                <p14:cNvContentPartPr/>
                <p14:nvPr/>
              </p14:nvContentPartPr>
              <p14:xfrm>
                <a:off x="11424321" y="2380485"/>
                <a:ext cx="168840" cy="12276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0DE52357-A0B5-4996-AE7E-B89C033CC18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420001" y="2376165"/>
                  <a:ext cx="1774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A4C55C4F-34B1-406E-8454-18A598A09F6B}"/>
                    </a:ext>
                  </a:extLst>
                </p14:cNvPr>
                <p14:cNvContentPartPr/>
                <p14:nvPr/>
              </p14:nvContentPartPr>
              <p14:xfrm>
                <a:off x="7289001" y="2669565"/>
                <a:ext cx="265680" cy="1692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A4C55C4F-34B1-406E-8454-18A598A09F6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284681" y="2665245"/>
                  <a:ext cx="274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D054F1F4-BD4A-4590-99F0-DA06759B9F0A}"/>
                    </a:ext>
                  </a:extLst>
                </p14:cNvPr>
                <p14:cNvContentPartPr/>
                <p14:nvPr/>
              </p14:nvContentPartPr>
              <p14:xfrm>
                <a:off x="7524441" y="2618805"/>
                <a:ext cx="141480" cy="1173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D054F1F4-BD4A-4590-99F0-DA06759B9F0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520121" y="2614485"/>
                  <a:ext cx="1501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9976D78C-3C05-40B0-AE67-99F205EA05FA}"/>
                    </a:ext>
                  </a:extLst>
                </p14:cNvPr>
                <p14:cNvContentPartPr/>
                <p14:nvPr/>
              </p14:nvContentPartPr>
              <p14:xfrm>
                <a:off x="7844121" y="2635005"/>
                <a:ext cx="95400" cy="16344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9976D78C-3C05-40B0-AE67-99F205EA05F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839801" y="2630685"/>
                  <a:ext cx="1040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E09F6BCC-10CF-4B31-8677-FE6FDF2900D1}"/>
                    </a:ext>
                  </a:extLst>
                </p14:cNvPr>
                <p14:cNvContentPartPr/>
                <p14:nvPr/>
              </p14:nvContentPartPr>
              <p14:xfrm>
                <a:off x="7974081" y="2641485"/>
                <a:ext cx="74160" cy="536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E09F6BCC-10CF-4B31-8677-FE6FDF2900D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969761" y="2637165"/>
                  <a:ext cx="828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DF255440-3662-44F4-AD09-9CDF92E09547}"/>
                    </a:ext>
                  </a:extLst>
                </p14:cNvPr>
                <p14:cNvContentPartPr/>
                <p14:nvPr/>
              </p14:nvContentPartPr>
              <p14:xfrm>
                <a:off x="8053641" y="2618445"/>
                <a:ext cx="56520" cy="788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DF255440-3662-44F4-AD09-9CDF92E0954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049321" y="2614125"/>
                  <a:ext cx="651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E9E2BDA8-DF33-4C4B-A09C-59C644F88C44}"/>
                    </a:ext>
                  </a:extLst>
                </p14:cNvPr>
                <p14:cNvContentPartPr/>
                <p14:nvPr/>
              </p14:nvContentPartPr>
              <p14:xfrm>
                <a:off x="8121681" y="2629965"/>
                <a:ext cx="10440" cy="496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E9E2BDA8-DF33-4C4B-A09C-59C644F88C4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117361" y="2625645"/>
                  <a:ext cx="190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3DB1F54C-9F0C-46A5-BE4D-591E6BDE1B02}"/>
                    </a:ext>
                  </a:extLst>
                </p14:cNvPr>
                <p14:cNvContentPartPr/>
                <p14:nvPr/>
              </p14:nvContentPartPr>
              <p14:xfrm>
                <a:off x="10493001" y="2616285"/>
                <a:ext cx="1113480" cy="802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3DB1F54C-9F0C-46A5-BE4D-591E6BDE1B0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488681" y="2611965"/>
                  <a:ext cx="11221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D477E37A-60F1-4A9B-8FAD-A9EEA3FEAF9B}"/>
                    </a:ext>
                  </a:extLst>
                </p14:cNvPr>
                <p14:cNvContentPartPr/>
                <p14:nvPr/>
              </p14:nvContentPartPr>
              <p14:xfrm>
                <a:off x="8123841" y="2612325"/>
                <a:ext cx="12960" cy="687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D477E37A-60F1-4A9B-8FAD-A9EEA3FEAF9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119521" y="2608005"/>
                  <a:ext cx="216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049A1983-A138-40E1-B0B2-AF1518659EB9}"/>
                    </a:ext>
                  </a:extLst>
                </p14:cNvPr>
                <p14:cNvContentPartPr/>
                <p14:nvPr/>
              </p14:nvContentPartPr>
              <p14:xfrm>
                <a:off x="8169921" y="2529165"/>
                <a:ext cx="133200" cy="1576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049A1983-A138-40E1-B0B2-AF1518659EB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165601" y="2524845"/>
                  <a:ext cx="1418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0D2FAC82-5025-4B3C-9907-C1213E7D04FC}"/>
                    </a:ext>
                  </a:extLst>
                </p14:cNvPr>
                <p14:cNvContentPartPr/>
                <p14:nvPr/>
              </p14:nvContentPartPr>
              <p14:xfrm>
                <a:off x="8304561" y="2614485"/>
                <a:ext cx="23400" cy="2412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0D2FAC82-5025-4B3C-9907-C1213E7D04F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300241" y="2610165"/>
                  <a:ext cx="320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4866DBD7-3FDE-4566-A855-17F6E4CB7286}"/>
                    </a:ext>
                  </a:extLst>
                </p14:cNvPr>
                <p14:cNvContentPartPr/>
                <p14:nvPr/>
              </p14:nvContentPartPr>
              <p14:xfrm>
                <a:off x="8320401" y="2587485"/>
                <a:ext cx="20880" cy="982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4866DBD7-3FDE-4566-A855-17F6E4CB728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316081" y="2583165"/>
                  <a:ext cx="295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6648E69D-DBDD-4E30-952A-2EC1CCCAF813}"/>
                    </a:ext>
                  </a:extLst>
                </p14:cNvPr>
                <p14:cNvContentPartPr/>
                <p14:nvPr/>
              </p14:nvContentPartPr>
              <p14:xfrm>
                <a:off x="8329761" y="2538885"/>
                <a:ext cx="360" cy="3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6648E69D-DBDD-4E30-952A-2EC1CCCAF81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325441" y="25345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617484EB-EB12-47A1-974D-213033448399}"/>
                    </a:ext>
                  </a:extLst>
                </p14:cNvPr>
                <p14:cNvContentPartPr/>
                <p14:nvPr/>
              </p14:nvContentPartPr>
              <p14:xfrm>
                <a:off x="8369361" y="2586765"/>
                <a:ext cx="95400" cy="9000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617484EB-EB12-47A1-974D-21303344839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365041" y="2582445"/>
                  <a:ext cx="1040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F99F104F-309F-494A-A3F2-B9FDFF25BB21}"/>
                    </a:ext>
                  </a:extLst>
                </p14:cNvPr>
                <p14:cNvContentPartPr/>
                <p14:nvPr/>
              </p14:nvContentPartPr>
              <p14:xfrm>
                <a:off x="8123841" y="2481285"/>
                <a:ext cx="360" cy="36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F99F104F-309F-494A-A3F2-B9FDFF25BB2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119521" y="24769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D24B7E20-DBD5-4D18-B5F4-D310CAB688EF}"/>
                    </a:ext>
                  </a:extLst>
                </p14:cNvPr>
                <p14:cNvContentPartPr/>
                <p14:nvPr/>
              </p14:nvContentPartPr>
              <p14:xfrm>
                <a:off x="7988481" y="2784045"/>
                <a:ext cx="219600" cy="13320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D24B7E20-DBD5-4D18-B5F4-D310CAB688E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984161" y="2779725"/>
                  <a:ext cx="2282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A23FA6B1-B0CB-488D-82AE-6D34CED6C530}"/>
                    </a:ext>
                  </a:extLst>
                </p14:cNvPr>
                <p14:cNvContentPartPr/>
                <p14:nvPr/>
              </p14:nvContentPartPr>
              <p14:xfrm>
                <a:off x="8221041" y="2817885"/>
                <a:ext cx="90360" cy="6444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A23FA6B1-B0CB-488D-82AE-6D34CED6C53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216721" y="2813565"/>
                  <a:ext cx="990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6193D005-D12B-4B96-868D-3501506E2452}"/>
                    </a:ext>
                  </a:extLst>
                </p14:cNvPr>
                <p14:cNvContentPartPr/>
                <p14:nvPr/>
              </p14:nvContentPartPr>
              <p14:xfrm>
                <a:off x="8470161" y="2746605"/>
                <a:ext cx="73440" cy="14796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6193D005-D12B-4B96-868D-3501506E245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465841" y="2742285"/>
                  <a:ext cx="820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D96DE442-1E27-4BFD-B73A-EEC762CF5D22}"/>
                    </a:ext>
                  </a:extLst>
                </p14:cNvPr>
                <p14:cNvContentPartPr/>
                <p14:nvPr/>
              </p14:nvContentPartPr>
              <p14:xfrm>
                <a:off x="8553681" y="2808165"/>
                <a:ext cx="114120" cy="6264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D96DE442-1E27-4BFD-B73A-EEC762CF5D2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549361" y="2803845"/>
                  <a:ext cx="1227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4F738B45-104E-4466-BDD4-4319D34ADA17}"/>
                    </a:ext>
                  </a:extLst>
                </p14:cNvPr>
                <p14:cNvContentPartPr/>
                <p14:nvPr/>
              </p14:nvContentPartPr>
              <p14:xfrm>
                <a:off x="8830881" y="2721765"/>
                <a:ext cx="166320" cy="1533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4F738B45-104E-4466-BDD4-4319D34ADA1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826561" y="2717445"/>
                  <a:ext cx="1749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02789A96-9E54-4269-81A9-AC8FF6C77AED}"/>
                    </a:ext>
                  </a:extLst>
                </p14:cNvPr>
                <p14:cNvContentPartPr/>
                <p14:nvPr/>
              </p14:nvContentPartPr>
              <p14:xfrm>
                <a:off x="9019161" y="2779005"/>
                <a:ext cx="76320" cy="6840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02789A96-9E54-4269-81A9-AC8FF6C77AE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014841" y="2774685"/>
                  <a:ext cx="849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3B82F632-E9E9-458E-A8D2-701FEF86D499}"/>
                    </a:ext>
                  </a:extLst>
                </p14:cNvPr>
                <p14:cNvContentPartPr/>
                <p14:nvPr/>
              </p14:nvContentPartPr>
              <p14:xfrm>
                <a:off x="9243081" y="2769285"/>
                <a:ext cx="189720" cy="576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3B82F632-E9E9-458E-A8D2-701FEF86D49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238761" y="2764965"/>
                  <a:ext cx="1983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B9D48546-B5D1-412D-A1BF-ACF7EFCEF6B2}"/>
                    </a:ext>
                  </a:extLst>
                </p14:cNvPr>
                <p14:cNvContentPartPr/>
                <p14:nvPr/>
              </p14:nvContentPartPr>
              <p14:xfrm>
                <a:off x="9418401" y="2665965"/>
                <a:ext cx="20880" cy="2160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B9D48546-B5D1-412D-A1BF-ACF7EFCEF6B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414081" y="2661645"/>
                  <a:ext cx="29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CBC736B3-3AD5-41EB-96E3-94913D2F418F}"/>
                    </a:ext>
                  </a:extLst>
                </p14:cNvPr>
                <p14:cNvContentPartPr/>
                <p14:nvPr/>
              </p14:nvContentPartPr>
              <p14:xfrm>
                <a:off x="9482121" y="2628885"/>
                <a:ext cx="155520" cy="16020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CBC736B3-3AD5-41EB-96E3-94913D2F418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477801" y="2624565"/>
                  <a:ext cx="1641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A4D81008-3C8E-49E5-8C8F-E0D3D3114543}"/>
                    </a:ext>
                  </a:extLst>
                </p14:cNvPr>
                <p14:cNvContentPartPr/>
                <p14:nvPr/>
              </p14:nvContentPartPr>
              <p14:xfrm>
                <a:off x="9669321" y="2713845"/>
                <a:ext cx="65880" cy="13392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A4D81008-3C8E-49E5-8C8F-E0D3D311454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665001" y="2709525"/>
                  <a:ext cx="745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C74F9842-D923-403A-80D1-E611259EBE0B}"/>
                    </a:ext>
                  </a:extLst>
                </p14:cNvPr>
                <p14:cNvContentPartPr/>
                <p14:nvPr/>
              </p14:nvContentPartPr>
              <p14:xfrm>
                <a:off x="9749601" y="2720685"/>
                <a:ext cx="49320" cy="514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C74F9842-D923-403A-80D1-E611259EBE0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745281" y="2716365"/>
                  <a:ext cx="579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FDD4FCEF-06FC-4CE0-BF30-292DE24A6680}"/>
                    </a:ext>
                  </a:extLst>
                </p14:cNvPr>
                <p14:cNvContentPartPr/>
                <p14:nvPr/>
              </p14:nvContentPartPr>
              <p14:xfrm>
                <a:off x="9816561" y="2662005"/>
                <a:ext cx="48960" cy="910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FDD4FCEF-06FC-4CE0-BF30-292DE24A668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812241" y="2657685"/>
                  <a:ext cx="576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9CD3FFE8-9C9A-46C6-9C6C-2BB767D49D3B}"/>
                    </a:ext>
                  </a:extLst>
                </p14:cNvPr>
                <p14:cNvContentPartPr/>
                <p14:nvPr/>
              </p14:nvContentPartPr>
              <p14:xfrm>
                <a:off x="9762561" y="2703045"/>
                <a:ext cx="163800" cy="8892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9CD3FFE8-9C9A-46C6-9C6C-2BB767D49D3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758241" y="2698725"/>
                  <a:ext cx="1724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6E5798A5-D4A3-49EA-BF05-EA95A39F8DAF}"/>
                    </a:ext>
                  </a:extLst>
                </p14:cNvPr>
                <p14:cNvContentPartPr/>
                <p14:nvPr/>
              </p14:nvContentPartPr>
              <p14:xfrm>
                <a:off x="9922401" y="2624565"/>
                <a:ext cx="289080" cy="14004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6E5798A5-D4A3-49EA-BF05-EA95A39F8DA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918081" y="2620245"/>
                  <a:ext cx="2977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F178593A-F29F-41BD-8D71-13887E186360}"/>
                    </a:ext>
                  </a:extLst>
                </p14:cNvPr>
                <p14:cNvContentPartPr/>
                <p14:nvPr/>
              </p14:nvContentPartPr>
              <p14:xfrm>
                <a:off x="10215801" y="2640765"/>
                <a:ext cx="14760" cy="5112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F178593A-F29F-41BD-8D71-13887E18636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211481" y="2636445"/>
                  <a:ext cx="234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48954085-0604-444C-BC2C-E95E7F8CDE9B}"/>
                    </a:ext>
                  </a:extLst>
                </p14:cNvPr>
                <p14:cNvContentPartPr/>
                <p14:nvPr/>
              </p14:nvContentPartPr>
              <p14:xfrm>
                <a:off x="10249641" y="2708805"/>
                <a:ext cx="145800" cy="4968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48954085-0604-444C-BC2C-E95E7F8CDE9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245321" y="2704485"/>
                  <a:ext cx="1544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5AB7249C-3EBA-46DE-9442-59F35D0F13AD}"/>
                    </a:ext>
                  </a:extLst>
                </p14:cNvPr>
                <p14:cNvContentPartPr/>
                <p14:nvPr/>
              </p14:nvContentPartPr>
              <p14:xfrm>
                <a:off x="9116001" y="2964045"/>
                <a:ext cx="171360" cy="10728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5AB7249C-3EBA-46DE-9442-59F35D0F13A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111681" y="2959725"/>
                  <a:ext cx="1800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2F710E4F-C4C5-4583-BA2C-269726D793D2}"/>
                    </a:ext>
                  </a:extLst>
                </p14:cNvPr>
                <p14:cNvContentPartPr/>
                <p14:nvPr/>
              </p14:nvContentPartPr>
              <p14:xfrm>
                <a:off x="9269721" y="2935965"/>
                <a:ext cx="21600" cy="1332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2F710E4F-C4C5-4583-BA2C-269726D793D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265401" y="2931645"/>
                  <a:ext cx="30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A0790521-9772-4057-B817-897D04BEAC58}"/>
                    </a:ext>
                  </a:extLst>
                </p14:cNvPr>
                <p14:cNvContentPartPr/>
                <p14:nvPr/>
              </p14:nvContentPartPr>
              <p14:xfrm>
                <a:off x="9321201" y="2980605"/>
                <a:ext cx="79920" cy="5940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A0790521-9772-4057-B817-897D04BEAC5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316881" y="2976285"/>
                  <a:ext cx="885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F705E0C8-99FC-41BA-BD83-966CB14A058A}"/>
                    </a:ext>
                  </a:extLst>
                </p14:cNvPr>
                <p14:cNvContentPartPr/>
                <p14:nvPr/>
              </p14:nvContentPartPr>
              <p14:xfrm>
                <a:off x="9613881" y="2935965"/>
                <a:ext cx="97200" cy="8640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F705E0C8-99FC-41BA-BD83-966CB14A058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609561" y="2931645"/>
                  <a:ext cx="1058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0B9AB997-A982-4AC6-8228-C2575A2A87FF}"/>
                    </a:ext>
                  </a:extLst>
                </p14:cNvPr>
                <p14:cNvContentPartPr/>
                <p14:nvPr/>
              </p14:nvContentPartPr>
              <p14:xfrm>
                <a:off x="9726561" y="2933445"/>
                <a:ext cx="146160" cy="10080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0B9AB997-A982-4AC6-8228-C2575A2A87F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722241" y="2929125"/>
                  <a:ext cx="1548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E178DD6F-A242-430D-8E6C-E771B10169B3}"/>
                    </a:ext>
                  </a:extLst>
                </p14:cNvPr>
                <p14:cNvContentPartPr/>
                <p14:nvPr/>
              </p14:nvContentPartPr>
              <p14:xfrm>
                <a:off x="9896481" y="2932005"/>
                <a:ext cx="102600" cy="7776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E178DD6F-A242-430D-8E6C-E771B10169B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892161" y="2927685"/>
                  <a:ext cx="1112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71D5A8BF-D7BB-4A96-81D9-52E4BFCF6793}"/>
                    </a:ext>
                  </a:extLst>
                </p14:cNvPr>
                <p14:cNvContentPartPr/>
                <p14:nvPr/>
              </p14:nvContentPartPr>
              <p14:xfrm>
                <a:off x="10007001" y="2933085"/>
                <a:ext cx="83880" cy="7236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71D5A8BF-D7BB-4A96-81D9-52E4BFCF679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002681" y="2928765"/>
                  <a:ext cx="925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82B5D301-E5C3-435E-88E1-7D90A7A530FD}"/>
                    </a:ext>
                  </a:extLst>
                </p14:cNvPr>
                <p14:cNvContentPartPr/>
                <p14:nvPr/>
              </p14:nvContentPartPr>
              <p14:xfrm>
                <a:off x="10121841" y="2951805"/>
                <a:ext cx="68400" cy="1260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82B5D301-E5C3-435E-88E1-7D90A7A530F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117521" y="2947485"/>
                  <a:ext cx="770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FA2744C9-DF8C-4CAD-AA96-5F4CAC93668A}"/>
                    </a:ext>
                  </a:extLst>
                </p14:cNvPr>
                <p14:cNvContentPartPr/>
                <p14:nvPr/>
              </p14:nvContentPartPr>
              <p14:xfrm>
                <a:off x="10232721" y="2909685"/>
                <a:ext cx="105480" cy="15984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FA2744C9-DF8C-4CAD-AA96-5F4CAC93668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228401" y="2905365"/>
                  <a:ext cx="1141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18E6CDE7-F528-4948-85D7-FE0D78BC3A98}"/>
                    </a:ext>
                  </a:extLst>
                </p14:cNvPr>
                <p14:cNvContentPartPr/>
                <p14:nvPr/>
              </p14:nvContentPartPr>
              <p14:xfrm>
                <a:off x="10351521" y="2880165"/>
                <a:ext cx="131400" cy="9108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18E6CDE7-F528-4948-85D7-FE0D78BC3A9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347201" y="2875845"/>
                  <a:ext cx="1400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9D7CA9C3-9D14-471B-96D8-6AAEECE41216}"/>
                    </a:ext>
                  </a:extLst>
                </p14:cNvPr>
                <p14:cNvContentPartPr/>
                <p14:nvPr/>
              </p14:nvContentPartPr>
              <p14:xfrm>
                <a:off x="10488321" y="2818245"/>
                <a:ext cx="7560" cy="3168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9D7CA9C3-9D14-471B-96D8-6AAEECE4121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484001" y="2813925"/>
                  <a:ext cx="16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09D7F859-8A5E-4CD9-BDFE-D829D71FD837}"/>
                    </a:ext>
                  </a:extLst>
                </p14:cNvPr>
                <p14:cNvContentPartPr/>
                <p14:nvPr/>
              </p14:nvContentPartPr>
              <p14:xfrm>
                <a:off x="10490121" y="2881245"/>
                <a:ext cx="135000" cy="6876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09D7F859-8A5E-4CD9-BDFE-D829D71FD83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485801" y="2876925"/>
                  <a:ext cx="1436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970098F7-1E11-486A-B98B-B20D38BE947E}"/>
                    </a:ext>
                  </a:extLst>
                </p14:cNvPr>
                <p14:cNvContentPartPr/>
                <p14:nvPr/>
              </p14:nvContentPartPr>
              <p14:xfrm>
                <a:off x="10605681" y="2887725"/>
                <a:ext cx="107280" cy="572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970098F7-1E11-486A-B98B-B20D38BE947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601361" y="2883405"/>
                  <a:ext cx="1159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0606B19A-8FC8-48DC-8F7A-6FF3151CA508}"/>
                    </a:ext>
                  </a:extLst>
                </p14:cNvPr>
                <p14:cNvContentPartPr/>
                <p14:nvPr/>
              </p14:nvContentPartPr>
              <p14:xfrm>
                <a:off x="10797921" y="2902485"/>
                <a:ext cx="69840" cy="1332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0606B19A-8FC8-48DC-8F7A-6FF3151CA50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793601" y="2898165"/>
                  <a:ext cx="78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6D09FF8D-0CE7-4702-B4BA-F710C3D0429D}"/>
                    </a:ext>
                  </a:extLst>
                </p14:cNvPr>
                <p14:cNvContentPartPr/>
                <p14:nvPr/>
              </p14:nvContentPartPr>
              <p14:xfrm>
                <a:off x="10915281" y="2764605"/>
                <a:ext cx="252360" cy="16848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6D09FF8D-0CE7-4702-B4BA-F710C3D0429D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910961" y="2760285"/>
                  <a:ext cx="2610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28E9AB65-9D10-44DD-81DE-0F316934D047}"/>
                    </a:ext>
                  </a:extLst>
                </p14:cNvPr>
                <p14:cNvContentPartPr/>
                <p14:nvPr/>
              </p14:nvContentPartPr>
              <p14:xfrm>
                <a:off x="11196081" y="2856045"/>
                <a:ext cx="69840" cy="6876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28E9AB65-9D10-44DD-81DE-0F316934D047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1191761" y="2851725"/>
                  <a:ext cx="784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2E196B98-EC70-4173-86C4-03DF15FB4160}"/>
                    </a:ext>
                  </a:extLst>
                </p14:cNvPr>
                <p14:cNvContentPartPr/>
                <p14:nvPr/>
              </p14:nvContentPartPr>
              <p14:xfrm>
                <a:off x="11290041" y="2771445"/>
                <a:ext cx="114120" cy="12924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2E196B98-EC70-4173-86C4-03DF15FB4160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285721" y="2767125"/>
                  <a:ext cx="1227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51ED45F6-8BCC-4168-BC73-907C3739E18F}"/>
                    </a:ext>
                  </a:extLst>
                </p14:cNvPr>
                <p14:cNvContentPartPr/>
                <p14:nvPr/>
              </p14:nvContentPartPr>
              <p14:xfrm>
                <a:off x="11432961" y="2767845"/>
                <a:ext cx="360" cy="36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51ED45F6-8BCC-4168-BC73-907C3739E18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428641" y="27635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16207969-FF8A-4B4F-AB31-2ADFC2BBF557}"/>
                    </a:ext>
                  </a:extLst>
                </p14:cNvPr>
                <p14:cNvContentPartPr/>
                <p14:nvPr/>
              </p14:nvContentPartPr>
              <p14:xfrm>
                <a:off x="11403441" y="2833365"/>
                <a:ext cx="162720" cy="756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16207969-FF8A-4B4F-AB31-2ADFC2BBF55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399121" y="2829045"/>
                  <a:ext cx="1713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E236B2EB-C691-4C20-882C-2636ADB87357}"/>
                    </a:ext>
                  </a:extLst>
                </p14:cNvPr>
                <p14:cNvContentPartPr/>
                <p14:nvPr/>
              </p14:nvContentPartPr>
              <p14:xfrm>
                <a:off x="11581281" y="2734365"/>
                <a:ext cx="99360" cy="18216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E236B2EB-C691-4C20-882C-2636ADB8735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576961" y="2730045"/>
                  <a:ext cx="1080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9E773684-B311-410D-AB14-D2908EA37D53}"/>
                    </a:ext>
                  </a:extLst>
                </p14:cNvPr>
                <p14:cNvContentPartPr/>
                <p14:nvPr/>
              </p14:nvContentPartPr>
              <p14:xfrm>
                <a:off x="11690361" y="2796285"/>
                <a:ext cx="105120" cy="8604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9E773684-B311-410D-AB14-D2908EA37D53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686041" y="2791965"/>
                  <a:ext cx="1137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65931256-6E09-4196-997E-5AA497E83164}"/>
                    </a:ext>
                  </a:extLst>
                </p14:cNvPr>
                <p14:cNvContentPartPr/>
                <p14:nvPr/>
              </p14:nvContentPartPr>
              <p14:xfrm>
                <a:off x="11767041" y="2789085"/>
                <a:ext cx="135360" cy="10008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65931256-6E09-4196-997E-5AA497E8316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762721" y="2784765"/>
                  <a:ext cx="1440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DA9BD9AE-B858-4D84-BF7F-1E524D31180A}"/>
                    </a:ext>
                  </a:extLst>
                </p14:cNvPr>
                <p14:cNvContentPartPr/>
                <p14:nvPr/>
              </p14:nvContentPartPr>
              <p14:xfrm>
                <a:off x="11752281" y="2656965"/>
                <a:ext cx="1800" cy="2088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DA9BD9AE-B858-4D84-BF7F-1E524D31180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747961" y="2652645"/>
                  <a:ext cx="10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758E89F8-FE8D-419A-B3DC-E62453AE5FA0}"/>
                    </a:ext>
                  </a:extLst>
                </p14:cNvPr>
                <p14:cNvContentPartPr/>
                <p14:nvPr/>
              </p14:nvContentPartPr>
              <p14:xfrm>
                <a:off x="9242721" y="3267525"/>
                <a:ext cx="100800" cy="2142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758E89F8-FE8D-419A-B3DC-E62453AE5FA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238401" y="3263205"/>
                  <a:ext cx="1094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28BFA681-FBB9-4A3A-A907-8D0330645B93}"/>
                    </a:ext>
                  </a:extLst>
                </p14:cNvPr>
                <p14:cNvContentPartPr/>
                <p14:nvPr/>
              </p14:nvContentPartPr>
              <p14:xfrm>
                <a:off x="9360081" y="3248085"/>
                <a:ext cx="70920" cy="8028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28BFA681-FBB9-4A3A-A907-8D0330645B9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355761" y="3243765"/>
                  <a:ext cx="795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160ED426-0339-483D-9696-A05F12850F5B}"/>
                    </a:ext>
                  </a:extLst>
                </p14:cNvPr>
                <p14:cNvContentPartPr/>
                <p14:nvPr/>
              </p14:nvContentPartPr>
              <p14:xfrm>
                <a:off x="9437481" y="3235845"/>
                <a:ext cx="91440" cy="10728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160ED426-0339-483D-9696-A05F12850F5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433161" y="3231525"/>
                  <a:ext cx="1000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BDD00291-0442-4747-918F-7E6D02C60DF9}"/>
                    </a:ext>
                  </a:extLst>
                </p14:cNvPr>
                <p14:cNvContentPartPr/>
                <p14:nvPr/>
              </p14:nvContentPartPr>
              <p14:xfrm>
                <a:off x="9524601" y="3238005"/>
                <a:ext cx="82440" cy="7164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BDD00291-0442-4747-918F-7E6D02C60DF9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520281" y="3233685"/>
                  <a:ext cx="910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384E88BA-9F95-4220-B37C-112538EA3B53}"/>
                    </a:ext>
                  </a:extLst>
                </p14:cNvPr>
                <p14:cNvContentPartPr/>
                <p14:nvPr/>
              </p14:nvContentPartPr>
              <p14:xfrm>
                <a:off x="9628281" y="3169965"/>
                <a:ext cx="191160" cy="10512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384E88BA-9F95-4220-B37C-112538EA3B5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623961" y="3165645"/>
                  <a:ext cx="1998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2D67B064-CAC3-433A-A878-7D9C9C1E3B1E}"/>
                    </a:ext>
                  </a:extLst>
                </p14:cNvPr>
                <p14:cNvContentPartPr/>
                <p14:nvPr/>
              </p14:nvContentPartPr>
              <p14:xfrm>
                <a:off x="9812961" y="3187245"/>
                <a:ext cx="29520" cy="1224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2D67B064-CAC3-433A-A878-7D9C9C1E3B1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808641" y="3182925"/>
                  <a:ext cx="381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7D03B47E-46C4-4D77-88F8-31E55BD246FF}"/>
                    </a:ext>
                  </a:extLst>
                </p14:cNvPr>
                <p14:cNvContentPartPr/>
                <p14:nvPr/>
              </p14:nvContentPartPr>
              <p14:xfrm>
                <a:off x="9868401" y="3208845"/>
                <a:ext cx="67680" cy="5076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7D03B47E-46C4-4D77-88F8-31E55BD246FF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864081" y="3204525"/>
                  <a:ext cx="763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327156E8-5B85-42B2-9991-4ECE77BB8690}"/>
                    </a:ext>
                  </a:extLst>
                </p14:cNvPr>
                <p14:cNvContentPartPr/>
                <p14:nvPr/>
              </p14:nvContentPartPr>
              <p14:xfrm>
                <a:off x="10154241" y="3204885"/>
                <a:ext cx="96480" cy="4932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327156E8-5B85-42B2-9991-4ECE77BB8690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149921" y="3200565"/>
                  <a:ext cx="1051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1ADA8E47-57EF-4E40-B31C-578A611FEF3D}"/>
                    </a:ext>
                  </a:extLst>
                </p14:cNvPr>
                <p14:cNvContentPartPr/>
                <p14:nvPr/>
              </p14:nvContentPartPr>
              <p14:xfrm>
                <a:off x="10267641" y="3176085"/>
                <a:ext cx="167040" cy="7092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1ADA8E47-57EF-4E40-B31C-578A611FEF3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263321" y="3171765"/>
                  <a:ext cx="1756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B14C1FBE-51F8-4CF7-97FD-6DAF5C83F99F}"/>
                    </a:ext>
                  </a:extLst>
                </p14:cNvPr>
                <p14:cNvContentPartPr/>
                <p14:nvPr/>
              </p14:nvContentPartPr>
              <p14:xfrm>
                <a:off x="10590561" y="3199125"/>
                <a:ext cx="214200" cy="4392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B14C1FBE-51F8-4CF7-97FD-6DAF5C83F99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586241" y="3194805"/>
                  <a:ext cx="222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C6A0473D-2A11-43DE-AAAF-6213567E42AC}"/>
                    </a:ext>
                  </a:extLst>
                </p14:cNvPr>
                <p14:cNvContentPartPr/>
                <p14:nvPr/>
              </p14:nvContentPartPr>
              <p14:xfrm>
                <a:off x="10824921" y="3108045"/>
                <a:ext cx="117720" cy="11520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C6A0473D-2A11-43DE-AAAF-6213567E42A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820601" y="3103725"/>
                  <a:ext cx="1263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B0E77934-B56D-4805-99C7-EC53949DB0EE}"/>
                    </a:ext>
                  </a:extLst>
                </p14:cNvPr>
                <p14:cNvContentPartPr/>
                <p14:nvPr/>
              </p14:nvContentPartPr>
              <p14:xfrm>
                <a:off x="11072961" y="3126765"/>
                <a:ext cx="73800" cy="9144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B0E77934-B56D-4805-99C7-EC53949DB0E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068641" y="3122445"/>
                  <a:ext cx="824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07A553D4-2A4E-4C92-8803-2F42B931DC37}"/>
                    </a:ext>
                  </a:extLst>
                </p14:cNvPr>
                <p14:cNvContentPartPr/>
                <p14:nvPr/>
              </p14:nvContentPartPr>
              <p14:xfrm>
                <a:off x="11178081" y="3069885"/>
                <a:ext cx="33480" cy="13068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07A553D4-2A4E-4C92-8803-2F42B931DC3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173761" y="3065565"/>
                  <a:ext cx="421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DC70C57C-8B76-419C-9B13-19287992B616}"/>
                    </a:ext>
                  </a:extLst>
                </p14:cNvPr>
                <p14:cNvContentPartPr/>
                <p14:nvPr/>
              </p14:nvContentPartPr>
              <p14:xfrm>
                <a:off x="11226321" y="3108405"/>
                <a:ext cx="79560" cy="9252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DC70C57C-8B76-419C-9B13-19287992B616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222001" y="3104085"/>
                  <a:ext cx="882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DFD5205A-D3A5-46B6-BDA1-450181F843FD}"/>
                    </a:ext>
                  </a:extLst>
                </p14:cNvPr>
                <p14:cNvContentPartPr/>
                <p14:nvPr/>
              </p14:nvContentPartPr>
              <p14:xfrm>
                <a:off x="11309121" y="3125325"/>
                <a:ext cx="79200" cy="5868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DFD5205A-D3A5-46B6-BDA1-450181F843F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304801" y="3121005"/>
                  <a:ext cx="878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424A3C72-C3EE-4F61-9424-E8D754FF3F32}"/>
                    </a:ext>
                  </a:extLst>
                </p14:cNvPr>
                <p14:cNvContentPartPr/>
                <p14:nvPr/>
              </p14:nvContentPartPr>
              <p14:xfrm>
                <a:off x="11405601" y="3047205"/>
                <a:ext cx="118800" cy="14904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424A3C72-C3EE-4F61-9424-E8D754FF3F3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401281" y="3042885"/>
                  <a:ext cx="1274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7A918B83-7473-4B7C-9666-9CA67A6901F0}"/>
                    </a:ext>
                  </a:extLst>
                </p14:cNvPr>
                <p14:cNvContentPartPr/>
                <p14:nvPr/>
              </p14:nvContentPartPr>
              <p14:xfrm>
                <a:off x="11555001" y="3113805"/>
                <a:ext cx="56160" cy="5868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7A918B83-7473-4B7C-9666-9CA67A6901F0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1550681" y="3109485"/>
                  <a:ext cx="648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8C02D6A6-185F-44E6-8DBA-9712B93793E0}"/>
                    </a:ext>
                  </a:extLst>
                </p14:cNvPr>
                <p14:cNvContentPartPr/>
                <p14:nvPr/>
              </p14:nvContentPartPr>
              <p14:xfrm>
                <a:off x="11737161" y="3079245"/>
                <a:ext cx="188640" cy="8820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8C02D6A6-185F-44E6-8DBA-9712B93793E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732841" y="3074925"/>
                  <a:ext cx="1972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8AD75691-4A18-4BF5-B60A-1F8AD9730F37}"/>
                    </a:ext>
                  </a:extLst>
                </p14:cNvPr>
                <p14:cNvContentPartPr/>
                <p14:nvPr/>
              </p14:nvContentPartPr>
              <p14:xfrm>
                <a:off x="11912121" y="3077085"/>
                <a:ext cx="120240" cy="8100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8AD75691-4A18-4BF5-B60A-1F8AD9730F3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907801" y="3072765"/>
                  <a:ext cx="1288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A580E886-9E57-479E-A6BB-B7AF64FC3260}"/>
                    </a:ext>
                  </a:extLst>
                </p14:cNvPr>
                <p14:cNvContentPartPr/>
                <p14:nvPr/>
              </p14:nvContentPartPr>
              <p14:xfrm>
                <a:off x="9751761" y="3418725"/>
                <a:ext cx="90720" cy="14184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A580E886-9E57-479E-A6BB-B7AF64FC3260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747441" y="3414405"/>
                  <a:ext cx="993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AE7B4355-63FC-46E3-BEA1-B2FE5B885ECA}"/>
                    </a:ext>
                  </a:extLst>
                </p14:cNvPr>
                <p14:cNvContentPartPr/>
                <p14:nvPr/>
              </p14:nvContentPartPr>
              <p14:xfrm>
                <a:off x="9866601" y="3452565"/>
                <a:ext cx="84240" cy="7092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AE7B4355-63FC-46E3-BEA1-B2FE5B885EC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862281" y="3448245"/>
                  <a:ext cx="928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8678901B-0B94-4885-BAFE-1CC18443E654}"/>
                    </a:ext>
                  </a:extLst>
                </p14:cNvPr>
                <p14:cNvContentPartPr/>
                <p14:nvPr/>
              </p14:nvContentPartPr>
              <p14:xfrm>
                <a:off x="9968841" y="3384885"/>
                <a:ext cx="81000" cy="13320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8678901B-0B94-4885-BAFE-1CC18443E654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964521" y="3380565"/>
                  <a:ext cx="896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48AA79D2-D56F-4A63-A331-9E157A63C8C5}"/>
                    </a:ext>
                  </a:extLst>
                </p14:cNvPr>
                <p14:cNvContentPartPr/>
                <p14:nvPr/>
              </p14:nvContentPartPr>
              <p14:xfrm>
                <a:off x="10065681" y="3370485"/>
                <a:ext cx="102600" cy="14148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48AA79D2-D56F-4A63-A331-9E157A63C8C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061361" y="3366165"/>
                  <a:ext cx="1112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F109593A-6BD5-4B66-92A4-189CE7CDA23E}"/>
                    </a:ext>
                  </a:extLst>
                </p14:cNvPr>
                <p14:cNvContentPartPr/>
                <p14:nvPr/>
              </p14:nvContentPartPr>
              <p14:xfrm>
                <a:off x="10167561" y="3362925"/>
                <a:ext cx="2880" cy="576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F109593A-6BD5-4B66-92A4-189CE7CDA23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163241" y="3358605"/>
                  <a:ext cx="115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0CA68E33-E127-4776-AEA4-DB0EA9A49E0F}"/>
                    </a:ext>
                  </a:extLst>
                </p14:cNvPr>
                <p14:cNvContentPartPr/>
                <p14:nvPr/>
              </p14:nvContentPartPr>
              <p14:xfrm>
                <a:off x="10181601" y="3325485"/>
                <a:ext cx="147600" cy="15840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0CA68E33-E127-4776-AEA4-DB0EA9A49E0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177281" y="3321165"/>
                  <a:ext cx="1562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7E9AEA25-EC4D-4548-94B3-2A5FBAF4DB05}"/>
                    </a:ext>
                  </a:extLst>
                </p14:cNvPr>
                <p14:cNvContentPartPr/>
                <p14:nvPr/>
              </p14:nvContentPartPr>
              <p14:xfrm>
                <a:off x="10374921" y="3320085"/>
                <a:ext cx="76320" cy="12276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7E9AEA25-EC4D-4548-94B3-2A5FBAF4DB0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370601" y="3315765"/>
                  <a:ext cx="849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4CABD1FA-ADC2-49B1-9951-3FEF5EBFD40A}"/>
                    </a:ext>
                  </a:extLst>
                </p14:cNvPr>
                <p14:cNvContentPartPr/>
                <p14:nvPr/>
              </p14:nvContentPartPr>
              <p14:xfrm>
                <a:off x="10424241" y="3356085"/>
                <a:ext cx="111240" cy="7668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4CABD1FA-ADC2-49B1-9951-3FEF5EBFD40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419921" y="3351765"/>
                  <a:ext cx="1198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72DC29AB-2F3B-441D-929C-30EE73E82C43}"/>
                    </a:ext>
                  </a:extLst>
                </p14:cNvPr>
                <p14:cNvContentPartPr/>
                <p14:nvPr/>
              </p14:nvContentPartPr>
              <p14:xfrm>
                <a:off x="10517841" y="3377685"/>
                <a:ext cx="80280" cy="6228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72DC29AB-2F3B-441D-929C-30EE73E82C4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513521" y="3373365"/>
                  <a:ext cx="889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40B1DBCA-8904-4045-A63D-61A5F9CA103A}"/>
                    </a:ext>
                  </a:extLst>
                </p14:cNvPr>
                <p14:cNvContentPartPr/>
                <p14:nvPr/>
              </p14:nvContentPartPr>
              <p14:xfrm>
                <a:off x="9512001" y="3700245"/>
                <a:ext cx="206280" cy="1404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40B1DBCA-8904-4045-A63D-61A5F9CA103A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507681" y="3695925"/>
                  <a:ext cx="2149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ACF13990-6544-4740-A728-4CECE854DBFF}"/>
                    </a:ext>
                  </a:extLst>
                </p14:cNvPr>
                <p14:cNvContentPartPr/>
                <p14:nvPr/>
              </p14:nvContentPartPr>
              <p14:xfrm>
                <a:off x="9525681" y="3720765"/>
                <a:ext cx="207720" cy="3672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ACF13990-6544-4740-A728-4CECE854DBF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521361" y="3716445"/>
                  <a:ext cx="216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7F035F5F-4A39-4D03-A325-AED6FB7713D5}"/>
                    </a:ext>
                  </a:extLst>
                </p14:cNvPr>
                <p14:cNvContentPartPr/>
                <p14:nvPr/>
              </p14:nvContentPartPr>
              <p14:xfrm>
                <a:off x="9724401" y="3645165"/>
                <a:ext cx="66960" cy="13932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7F035F5F-4A39-4D03-A325-AED6FB7713D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720081" y="3640845"/>
                  <a:ext cx="756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3FD47A01-1FBF-4BC9-9DE8-C60831B557C3}"/>
                    </a:ext>
                  </a:extLst>
                </p14:cNvPr>
                <p14:cNvContentPartPr/>
                <p14:nvPr/>
              </p14:nvContentPartPr>
              <p14:xfrm>
                <a:off x="9910521" y="3643005"/>
                <a:ext cx="3240" cy="7128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3FD47A01-1FBF-4BC9-9DE8-C60831B557C3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906201" y="3638685"/>
                  <a:ext cx="118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C314972F-C243-4F08-BD8A-CC292FC08DB1}"/>
                    </a:ext>
                  </a:extLst>
                </p14:cNvPr>
                <p14:cNvContentPartPr/>
                <p14:nvPr/>
              </p14:nvContentPartPr>
              <p14:xfrm>
                <a:off x="9900081" y="3583605"/>
                <a:ext cx="10440" cy="2196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C314972F-C243-4F08-BD8A-CC292FC08DB1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895761" y="3579285"/>
                  <a:ext cx="190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529E0A18-0566-4E75-BE09-0F61B2CC505B}"/>
                    </a:ext>
                  </a:extLst>
                </p14:cNvPr>
                <p14:cNvContentPartPr/>
                <p14:nvPr/>
              </p14:nvContentPartPr>
              <p14:xfrm>
                <a:off x="9954441" y="3587565"/>
                <a:ext cx="55080" cy="18864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529E0A18-0566-4E75-BE09-0F61B2CC505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950121" y="3583245"/>
                  <a:ext cx="637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0D166507-5A8C-4242-B6A4-41972C3D8D80}"/>
                    </a:ext>
                  </a:extLst>
                </p14:cNvPr>
                <p14:cNvContentPartPr/>
                <p14:nvPr/>
              </p14:nvContentPartPr>
              <p14:xfrm>
                <a:off x="10148481" y="3558765"/>
                <a:ext cx="128160" cy="14436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0D166507-5A8C-4242-B6A4-41972C3D8D80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144161" y="3554445"/>
                  <a:ext cx="1368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BBF4F549-6FC4-4F9E-BEBB-E5D01401D7EF}"/>
                    </a:ext>
                  </a:extLst>
                </p14:cNvPr>
                <p14:cNvContentPartPr/>
                <p14:nvPr/>
              </p14:nvContentPartPr>
              <p14:xfrm>
                <a:off x="10299321" y="3599805"/>
                <a:ext cx="56520" cy="7704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BBF4F549-6FC4-4F9E-BEBB-E5D01401D7E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295001" y="3595485"/>
                  <a:ext cx="651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E1FC64BA-8802-4C73-94F7-232AFFAF5279}"/>
                    </a:ext>
                  </a:extLst>
                </p14:cNvPr>
                <p14:cNvContentPartPr/>
                <p14:nvPr/>
              </p14:nvContentPartPr>
              <p14:xfrm>
                <a:off x="10466361" y="3584325"/>
                <a:ext cx="63720" cy="15120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E1FC64BA-8802-4C73-94F7-232AFFAF527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462041" y="3580005"/>
                  <a:ext cx="723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15844B36-8758-48FE-9FDF-289AEE83A953}"/>
                    </a:ext>
                  </a:extLst>
                </p14:cNvPr>
                <p14:cNvContentPartPr/>
                <p14:nvPr/>
              </p14:nvContentPartPr>
              <p14:xfrm>
                <a:off x="10553121" y="3571365"/>
                <a:ext cx="86760" cy="7164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15844B36-8758-48FE-9FDF-289AEE83A953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548801" y="3567045"/>
                  <a:ext cx="954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E8010027-F834-4FC3-8B57-214D9816F012}"/>
                    </a:ext>
                  </a:extLst>
                </p14:cNvPr>
                <p14:cNvContentPartPr/>
                <p14:nvPr/>
              </p14:nvContentPartPr>
              <p14:xfrm>
                <a:off x="10667961" y="3528165"/>
                <a:ext cx="360" cy="36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E8010027-F834-4FC3-8B57-214D9816F01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663641" y="35238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D35DCA19-C9C3-4852-AFD3-F8C4AB3FB4D9}"/>
                    </a:ext>
                  </a:extLst>
                </p14:cNvPr>
                <p14:cNvContentPartPr/>
                <p14:nvPr/>
              </p14:nvContentPartPr>
              <p14:xfrm>
                <a:off x="10653561" y="3528165"/>
                <a:ext cx="71280" cy="8640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D35DCA19-C9C3-4852-AFD3-F8C4AB3FB4D9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649241" y="3523845"/>
                  <a:ext cx="799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B37E663E-71CB-49B7-BFD4-763D7F1E0D2B}"/>
                    </a:ext>
                  </a:extLst>
                </p14:cNvPr>
                <p14:cNvContentPartPr/>
                <p14:nvPr/>
              </p14:nvContentPartPr>
              <p14:xfrm>
                <a:off x="10723401" y="3536445"/>
                <a:ext cx="64800" cy="7344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B37E663E-71CB-49B7-BFD4-763D7F1E0D2B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719081" y="3532125"/>
                  <a:ext cx="734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1D5C93DA-0561-4E28-8108-E7DC643DF3AA}"/>
                    </a:ext>
                  </a:extLst>
                </p14:cNvPr>
                <p14:cNvContentPartPr/>
                <p14:nvPr/>
              </p14:nvContentPartPr>
              <p14:xfrm>
                <a:off x="10875681" y="3433845"/>
                <a:ext cx="41400" cy="23580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1D5C93DA-0561-4E28-8108-E7DC643DF3AA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871361" y="3429525"/>
                  <a:ext cx="500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14893A8C-6C5A-4A2F-85D4-61F116904CED}"/>
                    </a:ext>
                  </a:extLst>
                </p14:cNvPr>
                <p14:cNvContentPartPr/>
                <p14:nvPr/>
              </p14:nvContentPartPr>
              <p14:xfrm>
                <a:off x="10939041" y="3505845"/>
                <a:ext cx="128520" cy="6408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14893A8C-6C5A-4A2F-85D4-61F116904CED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0934721" y="3501525"/>
                  <a:ext cx="1371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9B1F0AE2-7FC0-431E-840E-C16B1E0F7F7A}"/>
                    </a:ext>
                  </a:extLst>
                </p14:cNvPr>
                <p14:cNvContentPartPr/>
                <p14:nvPr/>
              </p14:nvContentPartPr>
              <p14:xfrm>
                <a:off x="11157201" y="3418365"/>
                <a:ext cx="112320" cy="14652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9B1F0AE2-7FC0-431E-840E-C16B1E0F7F7A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1152881" y="3414045"/>
                  <a:ext cx="1209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9D031BBB-06A6-4961-98FF-6D52AA3B657A}"/>
                    </a:ext>
                  </a:extLst>
                </p14:cNvPr>
                <p14:cNvContentPartPr/>
                <p14:nvPr/>
              </p14:nvContentPartPr>
              <p14:xfrm>
                <a:off x="11276721" y="3488565"/>
                <a:ext cx="12240" cy="8028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9D031BBB-06A6-4961-98FF-6D52AA3B657A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1272401" y="3484245"/>
                  <a:ext cx="208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33E62DCD-A68A-4F1F-ABA7-7E1512766C2E}"/>
                    </a:ext>
                  </a:extLst>
                </p14:cNvPr>
                <p14:cNvContentPartPr/>
                <p14:nvPr/>
              </p14:nvContentPartPr>
              <p14:xfrm>
                <a:off x="11277801" y="3478125"/>
                <a:ext cx="47160" cy="7092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33E62DCD-A68A-4F1F-ABA7-7E1512766C2E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1273481" y="3473805"/>
                  <a:ext cx="558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65C29D33-49AB-4AB2-995D-747D2355E419}"/>
                    </a:ext>
                  </a:extLst>
                </p14:cNvPr>
                <p14:cNvContentPartPr/>
                <p14:nvPr/>
              </p14:nvContentPartPr>
              <p14:xfrm>
                <a:off x="11335761" y="3401445"/>
                <a:ext cx="3600" cy="2124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65C29D33-49AB-4AB2-995D-747D2355E419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1331441" y="3397125"/>
                  <a:ext cx="122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AAFDEF7D-AD04-4CD7-BA52-E294CC921364}"/>
                    </a:ext>
                  </a:extLst>
                </p14:cNvPr>
                <p14:cNvContentPartPr/>
                <p14:nvPr/>
              </p14:nvContentPartPr>
              <p14:xfrm>
                <a:off x="11346921" y="3454005"/>
                <a:ext cx="273600" cy="10944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AAFDEF7D-AD04-4CD7-BA52-E294CC921364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1342601" y="3449685"/>
                  <a:ext cx="2822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FE6B94E6-8A3F-4CB4-A178-3E8E43D4750D}"/>
                    </a:ext>
                  </a:extLst>
                </p14:cNvPr>
                <p14:cNvContentPartPr/>
                <p14:nvPr/>
              </p14:nvContentPartPr>
              <p14:xfrm>
                <a:off x="11623041" y="3441405"/>
                <a:ext cx="47880" cy="1764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FE6B94E6-8A3F-4CB4-A178-3E8E43D4750D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1618721" y="3437085"/>
                  <a:ext cx="565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4CEE9413-1197-4D26-BEBE-B57B31E910EB}"/>
                    </a:ext>
                  </a:extLst>
                </p14:cNvPr>
                <p14:cNvContentPartPr/>
                <p14:nvPr/>
              </p14:nvContentPartPr>
              <p14:xfrm>
                <a:off x="11639241" y="3456885"/>
                <a:ext cx="96840" cy="20268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4CEE9413-1197-4D26-BEBE-B57B31E910EB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1634921" y="3452565"/>
                  <a:ext cx="1054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79588FB1-1472-4329-BB39-E6C858B6C990}"/>
                    </a:ext>
                  </a:extLst>
                </p14:cNvPr>
                <p14:cNvContentPartPr/>
                <p14:nvPr/>
              </p14:nvContentPartPr>
              <p14:xfrm>
                <a:off x="9891081" y="3805365"/>
                <a:ext cx="123480" cy="9468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79588FB1-1472-4329-BB39-E6C858B6C990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9886761" y="3801045"/>
                  <a:ext cx="1321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A346A200-03B0-4D1F-910A-5616037C1F82}"/>
                    </a:ext>
                  </a:extLst>
                </p14:cNvPr>
                <p14:cNvContentPartPr/>
                <p14:nvPr/>
              </p14:nvContentPartPr>
              <p14:xfrm>
                <a:off x="10044081" y="3821925"/>
                <a:ext cx="46080" cy="5328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A346A200-03B0-4D1F-910A-5616037C1F82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0039761" y="3817605"/>
                  <a:ext cx="547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BF3CEF99-8EAE-4E42-9075-1933986B650E}"/>
                    </a:ext>
                  </a:extLst>
                </p14:cNvPr>
                <p14:cNvContentPartPr/>
                <p14:nvPr/>
              </p14:nvContentPartPr>
              <p14:xfrm>
                <a:off x="10144521" y="3812565"/>
                <a:ext cx="28080" cy="4896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BF3CEF99-8EAE-4E42-9075-1933986B650E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0140201" y="3808245"/>
                  <a:ext cx="367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ACA1E4FC-1A8C-4967-B274-E4288D247EA0}"/>
                    </a:ext>
                  </a:extLst>
                </p14:cNvPr>
                <p14:cNvContentPartPr/>
                <p14:nvPr/>
              </p14:nvContentPartPr>
              <p14:xfrm>
                <a:off x="10048401" y="3808245"/>
                <a:ext cx="90000" cy="18756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ACA1E4FC-1A8C-4967-B274-E4288D247EA0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0044081" y="3803925"/>
                  <a:ext cx="986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CF122CE6-8A42-455F-93FF-4FF38692627F}"/>
                    </a:ext>
                  </a:extLst>
                </p14:cNvPr>
                <p14:cNvContentPartPr/>
                <p14:nvPr/>
              </p14:nvContentPartPr>
              <p14:xfrm>
                <a:off x="10154241" y="3794925"/>
                <a:ext cx="58320" cy="8496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CF122CE6-8A42-455F-93FF-4FF38692627F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149921" y="3790605"/>
                  <a:ext cx="669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E97F2B71-030C-4930-9F13-F2BA8A1D64B8}"/>
                    </a:ext>
                  </a:extLst>
                </p14:cNvPr>
                <p14:cNvContentPartPr/>
                <p14:nvPr/>
              </p14:nvContentPartPr>
              <p14:xfrm>
                <a:off x="10231641" y="3787005"/>
                <a:ext cx="70200" cy="9720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E97F2B71-030C-4930-9F13-F2BA8A1D64B8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0227321" y="3782685"/>
                  <a:ext cx="788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F4376860-7947-49B1-AE3D-22BAE5137B9C}"/>
                    </a:ext>
                  </a:extLst>
                </p14:cNvPr>
                <p14:cNvContentPartPr/>
                <p14:nvPr/>
              </p14:nvContentPartPr>
              <p14:xfrm>
                <a:off x="10311561" y="3736965"/>
                <a:ext cx="303480" cy="12708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F4376860-7947-49B1-AE3D-22BAE5137B9C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0307241" y="3732645"/>
                  <a:ext cx="3121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BE85CF03-131E-400F-BEAF-47F63DA241BE}"/>
                    </a:ext>
                  </a:extLst>
                </p14:cNvPr>
                <p14:cNvContentPartPr/>
                <p14:nvPr/>
              </p14:nvContentPartPr>
              <p14:xfrm>
                <a:off x="10582641" y="3735165"/>
                <a:ext cx="30240" cy="1764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BE85CF03-131E-400F-BEAF-47F63DA241BE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0578321" y="3730845"/>
                  <a:ext cx="388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D5DB6CE9-597D-42A5-ADBC-447432D5915E}"/>
                    </a:ext>
                  </a:extLst>
                </p14:cNvPr>
                <p14:cNvContentPartPr/>
                <p14:nvPr/>
              </p14:nvContentPartPr>
              <p14:xfrm>
                <a:off x="10636281" y="3770805"/>
                <a:ext cx="114480" cy="5220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D5DB6CE9-597D-42A5-ADBC-447432D5915E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0631961" y="3766485"/>
                  <a:ext cx="1231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76ED7A1A-F87B-4AF9-8203-1D7080D35532}"/>
                    </a:ext>
                  </a:extLst>
                </p14:cNvPr>
                <p14:cNvContentPartPr/>
                <p14:nvPr/>
              </p14:nvContentPartPr>
              <p14:xfrm>
                <a:off x="10823121" y="3752445"/>
                <a:ext cx="85320" cy="5112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76ED7A1A-F87B-4AF9-8203-1D7080D35532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0818801" y="3748125"/>
                  <a:ext cx="939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9A4F1307-1B21-407A-A3BD-926D0BE10656}"/>
                    </a:ext>
                  </a:extLst>
                </p14:cNvPr>
                <p14:cNvContentPartPr/>
                <p14:nvPr/>
              </p14:nvContentPartPr>
              <p14:xfrm>
                <a:off x="10883961" y="3738045"/>
                <a:ext cx="163080" cy="7200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9A4F1307-1B21-407A-A3BD-926D0BE10656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0879641" y="3733725"/>
                  <a:ext cx="1717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8047D743-8C65-43AE-B607-17433F182528}"/>
                    </a:ext>
                  </a:extLst>
                </p14:cNvPr>
                <p14:cNvContentPartPr/>
                <p14:nvPr/>
              </p14:nvContentPartPr>
              <p14:xfrm>
                <a:off x="10754361" y="3722925"/>
                <a:ext cx="83520" cy="9684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8047D743-8C65-43AE-B607-17433F182528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0750041" y="3718605"/>
                  <a:ext cx="921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0E53FA80-B524-4973-AC78-09F93942BD94}"/>
                    </a:ext>
                  </a:extLst>
                </p14:cNvPr>
                <p14:cNvContentPartPr/>
                <p14:nvPr/>
              </p14:nvContentPartPr>
              <p14:xfrm>
                <a:off x="11161521" y="3725445"/>
                <a:ext cx="18360" cy="6300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0E53FA80-B524-4973-AC78-09F93942BD94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1157201" y="3721125"/>
                  <a:ext cx="270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7215073A-0804-4F87-B212-D0FE99D78298}"/>
                    </a:ext>
                  </a:extLst>
                </p14:cNvPr>
                <p14:cNvContentPartPr/>
                <p14:nvPr/>
              </p14:nvContentPartPr>
              <p14:xfrm>
                <a:off x="11087721" y="3637965"/>
                <a:ext cx="128520" cy="9216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7215073A-0804-4F87-B212-D0FE99D78298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1083401" y="3633645"/>
                  <a:ext cx="1371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15E8013C-10DE-4BB3-B136-72A0B412A071}"/>
                    </a:ext>
                  </a:extLst>
                </p14:cNvPr>
                <p14:cNvContentPartPr/>
                <p14:nvPr/>
              </p14:nvContentPartPr>
              <p14:xfrm>
                <a:off x="9788841" y="4024965"/>
                <a:ext cx="187560" cy="2376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15E8013C-10DE-4BB3-B136-72A0B412A071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9784521" y="4020645"/>
                  <a:ext cx="196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7FB56F27-CF99-4576-9088-3D911AFC2FDE}"/>
                    </a:ext>
                  </a:extLst>
                </p14:cNvPr>
                <p14:cNvContentPartPr/>
                <p14:nvPr/>
              </p14:nvContentPartPr>
              <p14:xfrm>
                <a:off x="9831321" y="4066365"/>
                <a:ext cx="149040" cy="3204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7FB56F27-CF99-4576-9088-3D911AFC2FDE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9827001" y="4062045"/>
                  <a:ext cx="157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94A3D7E2-64F1-4BCF-83EA-1A72C5F4F32B}"/>
                    </a:ext>
                  </a:extLst>
                </p14:cNvPr>
                <p14:cNvContentPartPr/>
                <p14:nvPr/>
              </p14:nvContentPartPr>
              <p14:xfrm>
                <a:off x="9996561" y="3976365"/>
                <a:ext cx="85680" cy="14112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94A3D7E2-64F1-4BCF-83EA-1A72C5F4F32B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9992241" y="3972045"/>
                  <a:ext cx="943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6AF1466B-B98C-4D19-8D77-6499E1D3B586}"/>
                    </a:ext>
                  </a:extLst>
                </p14:cNvPr>
                <p14:cNvContentPartPr/>
                <p14:nvPr/>
              </p14:nvContentPartPr>
              <p14:xfrm>
                <a:off x="10171521" y="3971685"/>
                <a:ext cx="108720" cy="12852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6AF1466B-B98C-4D19-8D77-6499E1D3B586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0167201" y="3967365"/>
                  <a:ext cx="1173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BAB24FBD-8BFB-4AF8-AB36-70BC3D477E06}"/>
                    </a:ext>
                  </a:extLst>
                </p14:cNvPr>
                <p14:cNvContentPartPr/>
                <p14:nvPr/>
              </p14:nvContentPartPr>
              <p14:xfrm>
                <a:off x="10283841" y="4010925"/>
                <a:ext cx="251640" cy="8604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BAB24FBD-8BFB-4AF8-AB36-70BC3D477E06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0279521" y="4006605"/>
                  <a:ext cx="2602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ADE5F800-B5D8-4521-AA37-97AC2D0B8A62}"/>
                    </a:ext>
                  </a:extLst>
                </p14:cNvPr>
                <p14:cNvContentPartPr/>
                <p14:nvPr/>
              </p14:nvContentPartPr>
              <p14:xfrm>
                <a:off x="10516761" y="4009485"/>
                <a:ext cx="183960" cy="6048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ADE5F800-B5D8-4521-AA37-97AC2D0B8A62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0512441" y="4005165"/>
                  <a:ext cx="1926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6AD39554-29B4-444E-A151-887A3BECF0E4}"/>
                    </a:ext>
                  </a:extLst>
                </p14:cNvPr>
                <p14:cNvContentPartPr/>
                <p14:nvPr/>
              </p14:nvContentPartPr>
              <p14:xfrm>
                <a:off x="10701801" y="3942525"/>
                <a:ext cx="95760" cy="10260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6AD39554-29B4-444E-A151-887A3BECF0E4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697481" y="3938205"/>
                  <a:ext cx="1044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AB59A6AA-C98A-4C34-9D22-8B3D27FA1E51}"/>
                    </a:ext>
                  </a:extLst>
                </p14:cNvPr>
                <p14:cNvContentPartPr/>
                <p14:nvPr/>
              </p14:nvContentPartPr>
              <p14:xfrm>
                <a:off x="10868841" y="3923085"/>
                <a:ext cx="113400" cy="14364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AB59A6AA-C98A-4C34-9D22-8B3D27FA1E51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0864521" y="3918765"/>
                  <a:ext cx="1220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E6FAD43C-EBAD-44B1-9FD6-B518C3A1C7C1}"/>
                    </a:ext>
                  </a:extLst>
                </p14:cNvPr>
                <p14:cNvContentPartPr/>
                <p14:nvPr/>
              </p14:nvContentPartPr>
              <p14:xfrm>
                <a:off x="10947681" y="3949005"/>
                <a:ext cx="120240" cy="6336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E6FAD43C-EBAD-44B1-9FD6-B518C3A1C7C1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0943361" y="3944685"/>
                  <a:ext cx="1288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9D6FB691-C50D-4282-9B8A-831F395AD157}"/>
                    </a:ext>
                  </a:extLst>
                </p14:cNvPr>
                <p14:cNvContentPartPr/>
                <p14:nvPr/>
              </p14:nvContentPartPr>
              <p14:xfrm>
                <a:off x="11164761" y="3905805"/>
                <a:ext cx="90720" cy="10332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9D6FB691-C50D-4282-9B8A-831F395AD157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1160441" y="3901485"/>
                  <a:ext cx="993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4C8E1391-D4F9-4B60-AC0C-FD896E83F69A}"/>
                    </a:ext>
                  </a:extLst>
                </p14:cNvPr>
                <p14:cNvContentPartPr/>
                <p14:nvPr/>
              </p14:nvContentPartPr>
              <p14:xfrm>
                <a:off x="11263761" y="3841005"/>
                <a:ext cx="34920" cy="17856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4C8E1391-D4F9-4B60-AC0C-FD896E83F69A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1259441" y="3836685"/>
                  <a:ext cx="435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F838B207-9B22-4A23-B4D7-70813143CFCE}"/>
                    </a:ext>
                  </a:extLst>
                </p14:cNvPr>
                <p14:cNvContentPartPr/>
                <p14:nvPr/>
              </p14:nvContentPartPr>
              <p14:xfrm>
                <a:off x="11317401" y="3907605"/>
                <a:ext cx="94680" cy="8460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F838B207-9B22-4A23-B4D7-70813143CFCE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1313081" y="3903285"/>
                  <a:ext cx="1033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F8D351BE-4F00-464E-AE29-E143D963D4CD}"/>
                    </a:ext>
                  </a:extLst>
                </p14:cNvPr>
                <p14:cNvContentPartPr/>
                <p14:nvPr/>
              </p14:nvContentPartPr>
              <p14:xfrm>
                <a:off x="11401281" y="3932085"/>
                <a:ext cx="67680" cy="4824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F8D351BE-4F00-464E-AE29-E143D963D4CD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1396961" y="3927765"/>
                  <a:ext cx="763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EB30FA76-607E-4299-A9D4-F1076B7EBDA5}"/>
                    </a:ext>
                  </a:extLst>
                </p14:cNvPr>
                <p14:cNvContentPartPr/>
                <p14:nvPr/>
              </p14:nvContentPartPr>
              <p14:xfrm>
                <a:off x="11472201" y="3810405"/>
                <a:ext cx="110520" cy="16128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EB30FA76-607E-4299-A9D4-F1076B7EBDA5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1467881" y="3806085"/>
                  <a:ext cx="1191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E937228C-C930-43D4-9AC3-C8318B0FCF97}"/>
                    </a:ext>
                  </a:extLst>
                </p14:cNvPr>
                <p14:cNvContentPartPr/>
                <p14:nvPr/>
              </p14:nvContentPartPr>
              <p14:xfrm>
                <a:off x="11426481" y="3846405"/>
                <a:ext cx="91440" cy="1656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E937228C-C930-43D4-9AC3-C8318B0FCF97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1422161" y="3842085"/>
                  <a:ext cx="100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6920EC1F-6779-4090-B4C2-B9FBC3D94DAE}"/>
                    </a:ext>
                  </a:extLst>
                </p14:cNvPr>
                <p14:cNvContentPartPr/>
                <p14:nvPr/>
              </p14:nvContentPartPr>
              <p14:xfrm>
                <a:off x="11565801" y="3896445"/>
                <a:ext cx="74160" cy="5364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6920EC1F-6779-4090-B4C2-B9FBC3D94DAE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1561481" y="3892125"/>
                  <a:ext cx="828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8DCC8B1B-1496-4FB2-85A6-9DE5DCE3BBFF}"/>
                    </a:ext>
                  </a:extLst>
                </p14:cNvPr>
                <p14:cNvContentPartPr/>
                <p14:nvPr/>
              </p14:nvContentPartPr>
              <p14:xfrm>
                <a:off x="11665161" y="3877725"/>
                <a:ext cx="78480" cy="6768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8DCC8B1B-1496-4FB2-85A6-9DE5DCE3BBFF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1660841" y="3873405"/>
                  <a:ext cx="871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58F74EDE-480B-4904-BB1A-A057791600AC}"/>
                    </a:ext>
                  </a:extLst>
                </p14:cNvPr>
                <p14:cNvContentPartPr/>
                <p14:nvPr/>
              </p14:nvContentPartPr>
              <p14:xfrm>
                <a:off x="11773881" y="3865125"/>
                <a:ext cx="13320" cy="6984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58F74EDE-480B-4904-BB1A-A057791600AC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1769561" y="3860805"/>
                  <a:ext cx="219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3F8F19B9-746E-49A1-901D-FF8092A2D291}"/>
                    </a:ext>
                  </a:extLst>
                </p14:cNvPr>
                <p14:cNvContentPartPr/>
                <p14:nvPr/>
              </p14:nvContentPartPr>
              <p14:xfrm>
                <a:off x="11747241" y="3849285"/>
                <a:ext cx="149400" cy="8100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3F8F19B9-746E-49A1-901D-FF8092A2D291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1742921" y="3844965"/>
                  <a:ext cx="1580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2D796211-B6D5-429D-ABDD-71EC4374F07C}"/>
                    </a:ext>
                  </a:extLst>
                </p14:cNvPr>
                <p14:cNvContentPartPr/>
                <p14:nvPr/>
              </p14:nvContentPartPr>
              <p14:xfrm>
                <a:off x="11978721" y="3770445"/>
                <a:ext cx="14400" cy="16056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2D796211-B6D5-429D-ABDD-71EC4374F07C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1974401" y="3766125"/>
                  <a:ext cx="230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1BEDCE09-8F0C-4A08-872B-7FEC74364C48}"/>
                    </a:ext>
                  </a:extLst>
                </p14:cNvPr>
                <p14:cNvContentPartPr/>
                <p14:nvPr/>
              </p14:nvContentPartPr>
              <p14:xfrm>
                <a:off x="11913561" y="3656325"/>
                <a:ext cx="205560" cy="14724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1BEDCE09-8F0C-4A08-872B-7FEC74364C48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1909241" y="3652005"/>
                  <a:ext cx="2142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C7616552-EE80-4BFA-8EF2-F5A3E3231034}"/>
                    </a:ext>
                  </a:extLst>
                </p14:cNvPr>
                <p14:cNvContentPartPr/>
                <p14:nvPr/>
              </p14:nvContentPartPr>
              <p14:xfrm>
                <a:off x="2943441" y="3422685"/>
                <a:ext cx="1074960" cy="14004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C7616552-EE80-4BFA-8EF2-F5A3E3231034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2939121" y="3418365"/>
                  <a:ext cx="10836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98EAA14C-2AB6-48B2-8FEB-F7FD6E875DDD}"/>
                    </a:ext>
                  </a:extLst>
                </p14:cNvPr>
                <p14:cNvContentPartPr/>
                <p14:nvPr/>
              </p14:nvContentPartPr>
              <p14:xfrm>
                <a:off x="3968001" y="3465885"/>
                <a:ext cx="1137600" cy="14112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98EAA14C-2AB6-48B2-8FEB-F7FD6E875DDD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3963681" y="3461565"/>
                  <a:ext cx="11462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2364CB60-6041-478D-9478-B349D3B8E813}"/>
                    </a:ext>
                  </a:extLst>
                </p14:cNvPr>
                <p14:cNvContentPartPr/>
                <p14:nvPr/>
              </p14:nvContentPartPr>
              <p14:xfrm>
                <a:off x="3827241" y="3714285"/>
                <a:ext cx="243360" cy="324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2364CB60-6041-478D-9478-B349D3B8E813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3822921" y="3709965"/>
                  <a:ext cx="2520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9C3514F0-AD9E-41CC-B9F9-64D18530D57A}"/>
                    </a:ext>
                  </a:extLst>
                </p14:cNvPr>
                <p14:cNvContentPartPr/>
                <p14:nvPr/>
              </p14:nvContentPartPr>
              <p14:xfrm>
                <a:off x="3854241" y="3729405"/>
                <a:ext cx="218160" cy="3348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9C3514F0-AD9E-41CC-B9F9-64D18530D57A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3849921" y="3725085"/>
                  <a:ext cx="2268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73BC4C01-E851-4CC0-B250-C5FB7A90B608}"/>
                    </a:ext>
                  </a:extLst>
                </p14:cNvPr>
                <p14:cNvContentPartPr/>
                <p14:nvPr/>
              </p14:nvContentPartPr>
              <p14:xfrm>
                <a:off x="4065921" y="3668925"/>
                <a:ext cx="93600" cy="12924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73BC4C01-E851-4CC0-B250-C5FB7A90B608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4061601" y="3664605"/>
                  <a:ext cx="1022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9940BD6A-B9C4-4CFA-8764-79CF2866A05F}"/>
                    </a:ext>
                  </a:extLst>
                </p14:cNvPr>
                <p14:cNvContentPartPr/>
                <p14:nvPr/>
              </p14:nvContentPartPr>
              <p14:xfrm>
                <a:off x="4299561" y="3684405"/>
                <a:ext cx="246960" cy="17856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9940BD6A-B9C4-4CFA-8764-79CF2866A05F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4295241" y="3680085"/>
                  <a:ext cx="2556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5AF31001-00FA-4CE9-A821-8D19ED8E9DFE}"/>
                    </a:ext>
                  </a:extLst>
                </p14:cNvPr>
                <p14:cNvContentPartPr/>
                <p14:nvPr/>
              </p14:nvContentPartPr>
              <p14:xfrm>
                <a:off x="4452201" y="3644445"/>
                <a:ext cx="96120" cy="9468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5AF31001-00FA-4CE9-A821-8D19ED8E9DFE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4447881" y="3640125"/>
                  <a:ext cx="1047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B81F3106-27D0-4CB5-BD21-701FB6DA8B90}"/>
                    </a:ext>
                  </a:extLst>
                </p14:cNvPr>
                <p14:cNvContentPartPr/>
                <p14:nvPr/>
              </p14:nvContentPartPr>
              <p14:xfrm>
                <a:off x="4515561" y="3684405"/>
                <a:ext cx="23400" cy="7128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B81F3106-27D0-4CB5-BD21-701FB6DA8B90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4511241" y="3680085"/>
                  <a:ext cx="320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B1360418-7C86-4836-A736-583E48B20398}"/>
                    </a:ext>
                  </a:extLst>
                </p14:cNvPr>
                <p14:cNvContentPartPr/>
                <p14:nvPr/>
              </p14:nvContentPartPr>
              <p14:xfrm>
                <a:off x="4571001" y="3603765"/>
                <a:ext cx="149760" cy="13176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B1360418-7C86-4836-A736-583E48B20398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4566681" y="3599445"/>
                  <a:ext cx="1584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B93922AE-8D93-49BA-BF8F-D215F92B33D2}"/>
                    </a:ext>
                  </a:extLst>
                </p14:cNvPr>
                <p14:cNvContentPartPr/>
                <p14:nvPr/>
              </p14:nvContentPartPr>
              <p14:xfrm>
                <a:off x="4731561" y="3670005"/>
                <a:ext cx="200880" cy="17460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B93922AE-8D93-49BA-BF8F-D215F92B33D2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4727241" y="3665685"/>
                  <a:ext cx="2095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BF3C98F7-8170-4C1A-88B3-53F7CE450764}"/>
                    </a:ext>
                  </a:extLst>
                </p14:cNvPr>
                <p14:cNvContentPartPr/>
                <p14:nvPr/>
              </p14:nvContentPartPr>
              <p14:xfrm>
                <a:off x="4955121" y="3673245"/>
                <a:ext cx="250200" cy="6696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BF3C98F7-8170-4C1A-88B3-53F7CE450764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4950801" y="3668925"/>
                  <a:ext cx="2588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1424351F-A4F6-4D9D-A829-9D77F9C2506E}"/>
                    </a:ext>
                  </a:extLst>
                </p14:cNvPr>
                <p14:cNvContentPartPr/>
                <p14:nvPr/>
              </p14:nvContentPartPr>
              <p14:xfrm>
                <a:off x="5204961" y="3573885"/>
                <a:ext cx="311760" cy="14292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1424351F-A4F6-4D9D-A829-9D77F9C2506E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5200641" y="3569565"/>
                  <a:ext cx="320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CB32085C-861A-4258-8779-F4BED1FEA4F5}"/>
                    </a:ext>
                  </a:extLst>
                </p14:cNvPr>
                <p14:cNvContentPartPr/>
                <p14:nvPr/>
              </p14:nvContentPartPr>
              <p14:xfrm>
                <a:off x="5684121" y="3609885"/>
                <a:ext cx="116640" cy="18108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CB32085C-861A-4258-8779-F4BED1FEA4F5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5679801" y="3605565"/>
                  <a:ext cx="1252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3B4E2B00-70AD-4B9F-9C2F-32D908704490}"/>
                    </a:ext>
                  </a:extLst>
                </p14:cNvPr>
                <p14:cNvContentPartPr/>
                <p14:nvPr/>
              </p14:nvContentPartPr>
              <p14:xfrm>
                <a:off x="5837121" y="3610965"/>
                <a:ext cx="217800" cy="6012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3B4E2B00-70AD-4B9F-9C2F-32D908704490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5832801" y="3606645"/>
                  <a:ext cx="2264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EB647A1C-9039-402A-89D8-E816D689A9F2}"/>
                    </a:ext>
                  </a:extLst>
                </p14:cNvPr>
                <p14:cNvContentPartPr/>
                <p14:nvPr/>
              </p14:nvContentPartPr>
              <p14:xfrm>
                <a:off x="5533641" y="3592965"/>
                <a:ext cx="22320" cy="3060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EB647A1C-9039-402A-89D8-E816D689A9F2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5529321" y="3588645"/>
                  <a:ext cx="309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24D7DFB9-3FDB-4020-8D1D-9AE6A05E8446}"/>
                    </a:ext>
                  </a:extLst>
                </p14:cNvPr>
                <p14:cNvContentPartPr/>
                <p14:nvPr/>
              </p14:nvContentPartPr>
              <p14:xfrm>
                <a:off x="5573241" y="3676845"/>
                <a:ext cx="10800" cy="540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24D7DFB9-3FDB-4020-8D1D-9AE6A05E8446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5568921" y="3672525"/>
                  <a:ext cx="194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06890EFA-CEFD-4407-AA79-BDB95DB2B69B}"/>
                    </a:ext>
                  </a:extLst>
                </p14:cNvPr>
                <p14:cNvContentPartPr/>
                <p14:nvPr/>
              </p14:nvContentPartPr>
              <p14:xfrm>
                <a:off x="6240681" y="3555165"/>
                <a:ext cx="93600" cy="10476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06890EFA-CEFD-4407-AA79-BDB95DB2B69B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6236361" y="3550845"/>
                  <a:ext cx="1022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A447F7BF-2D81-4D10-BE51-B1C545CF71D7}"/>
                    </a:ext>
                  </a:extLst>
                </p14:cNvPr>
                <p14:cNvContentPartPr/>
                <p14:nvPr/>
              </p14:nvContentPartPr>
              <p14:xfrm>
                <a:off x="6341841" y="3592605"/>
                <a:ext cx="90000" cy="8964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A447F7BF-2D81-4D10-BE51-B1C545CF71D7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6337521" y="3588285"/>
                  <a:ext cx="98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9E205C38-D2A7-4800-A0CE-1615F1308B56}"/>
                    </a:ext>
                  </a:extLst>
                </p14:cNvPr>
                <p14:cNvContentPartPr/>
                <p14:nvPr/>
              </p14:nvContentPartPr>
              <p14:xfrm>
                <a:off x="6481521" y="3561645"/>
                <a:ext cx="205560" cy="10440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9E205C38-D2A7-4800-A0CE-1615F1308B56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6477201" y="3557325"/>
                  <a:ext cx="2142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D503055E-DE2F-408E-9B26-AE5491AD0D37}"/>
                    </a:ext>
                  </a:extLst>
                </p14:cNvPr>
                <p14:cNvContentPartPr/>
                <p14:nvPr/>
              </p14:nvContentPartPr>
              <p14:xfrm>
                <a:off x="6866361" y="3549765"/>
                <a:ext cx="17640" cy="12528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D503055E-DE2F-408E-9B26-AE5491AD0D37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6862041" y="3545445"/>
                  <a:ext cx="26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FE6CA6F6-7A1A-483B-BA77-9C42FA07A631}"/>
                    </a:ext>
                  </a:extLst>
                </p14:cNvPr>
                <p14:cNvContentPartPr/>
                <p14:nvPr/>
              </p14:nvContentPartPr>
              <p14:xfrm>
                <a:off x="6833961" y="3614925"/>
                <a:ext cx="91440" cy="1764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FE6CA6F6-7A1A-483B-BA77-9C42FA07A631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6829641" y="3610605"/>
                  <a:ext cx="100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405152BC-D09C-47D8-87B7-7FD2C92DBB97}"/>
                    </a:ext>
                  </a:extLst>
                </p14:cNvPr>
                <p14:cNvContentPartPr/>
                <p14:nvPr/>
              </p14:nvContentPartPr>
              <p14:xfrm>
                <a:off x="6911361" y="3598365"/>
                <a:ext cx="115200" cy="5616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405152BC-D09C-47D8-87B7-7FD2C92DBB97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6907041" y="3594045"/>
                  <a:ext cx="1238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6B9FF6BD-DBF1-40C8-A97D-88302312CC49}"/>
                    </a:ext>
                  </a:extLst>
                </p14:cNvPr>
                <p14:cNvContentPartPr/>
                <p14:nvPr/>
              </p14:nvContentPartPr>
              <p14:xfrm>
                <a:off x="7190361" y="3559485"/>
                <a:ext cx="165240" cy="10836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6B9FF6BD-DBF1-40C8-A97D-88302312CC49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7186041" y="3555165"/>
                  <a:ext cx="1738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23075028-D7ED-46F5-B678-AF18FC74BD15}"/>
                    </a:ext>
                  </a:extLst>
                </p14:cNvPr>
                <p14:cNvContentPartPr/>
                <p14:nvPr/>
              </p14:nvContentPartPr>
              <p14:xfrm>
                <a:off x="7335081" y="3609885"/>
                <a:ext cx="63000" cy="3456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23075028-D7ED-46F5-B678-AF18FC74BD15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7330761" y="3605565"/>
                  <a:ext cx="716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9072FB0A-81FE-4EC4-8DB3-DA41AB2D3499}"/>
                    </a:ext>
                  </a:extLst>
                </p14:cNvPr>
                <p14:cNvContentPartPr/>
                <p14:nvPr/>
              </p14:nvContentPartPr>
              <p14:xfrm>
                <a:off x="7340481" y="3594045"/>
                <a:ext cx="100800" cy="7488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9072FB0A-81FE-4EC4-8DB3-DA41AB2D3499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7336161" y="3589725"/>
                  <a:ext cx="1094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31017AE9-0F20-45DF-A1E6-DB72CE16AA54}"/>
                    </a:ext>
                  </a:extLst>
                </p14:cNvPr>
                <p14:cNvContentPartPr/>
                <p14:nvPr/>
              </p14:nvContentPartPr>
              <p14:xfrm>
                <a:off x="7623441" y="3582885"/>
                <a:ext cx="102240" cy="10512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31017AE9-0F20-45DF-A1E6-DB72CE16AA54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7619121" y="3578565"/>
                  <a:ext cx="1108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3BBA2138-1C20-4F1D-92E8-BC8B06897C6F}"/>
                    </a:ext>
                  </a:extLst>
                </p14:cNvPr>
                <p14:cNvContentPartPr/>
                <p14:nvPr/>
              </p14:nvContentPartPr>
              <p14:xfrm>
                <a:off x="7754841" y="3618525"/>
                <a:ext cx="306720" cy="4932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3BBA2138-1C20-4F1D-92E8-BC8B06897C6F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7750521" y="3614205"/>
                  <a:ext cx="3153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F887E102-FCC0-45CB-B73B-3056DA5E3D11}"/>
                    </a:ext>
                  </a:extLst>
                </p14:cNvPr>
                <p14:cNvContentPartPr/>
                <p14:nvPr/>
              </p14:nvContentPartPr>
              <p14:xfrm>
                <a:off x="8092161" y="3603405"/>
                <a:ext cx="102600" cy="5976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F887E102-FCC0-45CB-B73B-3056DA5E3D11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8087841" y="3599085"/>
                  <a:ext cx="1112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6A0D1654-D40D-4DE3-A076-C604977F5AC3}"/>
                    </a:ext>
                  </a:extLst>
                </p14:cNvPr>
                <p14:cNvContentPartPr/>
                <p14:nvPr/>
              </p14:nvContentPartPr>
              <p14:xfrm>
                <a:off x="8249121" y="3511245"/>
                <a:ext cx="298080" cy="13140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6A0D1654-D40D-4DE3-A076-C604977F5AC3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8244801" y="3506925"/>
                  <a:ext cx="3067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B6921C26-D3E7-46E7-90B9-3099B0707251}"/>
                    </a:ext>
                  </a:extLst>
                </p14:cNvPr>
                <p14:cNvContentPartPr/>
                <p14:nvPr/>
              </p14:nvContentPartPr>
              <p14:xfrm>
                <a:off x="8562681" y="3529605"/>
                <a:ext cx="18720" cy="2592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B6921C26-D3E7-46E7-90B9-3099B0707251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8558361" y="3525285"/>
                  <a:ext cx="27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3AD5E3FC-7AA2-430D-9E31-DED069C01B14}"/>
                    </a:ext>
                  </a:extLst>
                </p14:cNvPr>
                <p14:cNvContentPartPr/>
                <p14:nvPr/>
              </p14:nvContentPartPr>
              <p14:xfrm>
                <a:off x="8611641" y="3569565"/>
                <a:ext cx="124560" cy="19620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3AD5E3FC-7AA2-430D-9E31-DED069C01B14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8607321" y="3565245"/>
                  <a:ext cx="1332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62BC8B9B-1E5D-4D71-9621-32B73404AD28}"/>
                    </a:ext>
                  </a:extLst>
                </p14:cNvPr>
                <p14:cNvContentPartPr/>
                <p14:nvPr/>
              </p14:nvContentPartPr>
              <p14:xfrm>
                <a:off x="5099121" y="3831645"/>
                <a:ext cx="494640" cy="16272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62BC8B9B-1E5D-4D71-9621-32B73404AD28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5094801" y="3827325"/>
                  <a:ext cx="5032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D913AC75-5CC6-4608-8E39-6C2ABB3BDFE3}"/>
                    </a:ext>
                  </a:extLst>
                </p14:cNvPr>
                <p14:cNvContentPartPr/>
                <p14:nvPr/>
              </p14:nvContentPartPr>
              <p14:xfrm>
                <a:off x="5616081" y="3798885"/>
                <a:ext cx="36720" cy="2628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D913AC75-5CC6-4608-8E39-6C2ABB3BDFE3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5611761" y="3794565"/>
                  <a:ext cx="453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3D28D9B3-3C77-498F-8EF5-D59CB48ECBE2}"/>
                    </a:ext>
                  </a:extLst>
                </p14:cNvPr>
                <p14:cNvContentPartPr/>
                <p14:nvPr/>
              </p14:nvContentPartPr>
              <p14:xfrm>
                <a:off x="5650281" y="3827685"/>
                <a:ext cx="83880" cy="6336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3D28D9B3-3C77-498F-8EF5-D59CB48ECBE2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5645961" y="3823365"/>
                  <a:ext cx="925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8903202B-0530-4576-9A0E-F2B07DBDBF4D}"/>
                    </a:ext>
                  </a:extLst>
                </p14:cNvPr>
                <p14:cNvContentPartPr/>
                <p14:nvPr/>
              </p14:nvContentPartPr>
              <p14:xfrm>
                <a:off x="5735601" y="3771165"/>
                <a:ext cx="82080" cy="12348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8903202B-0530-4576-9A0E-F2B07DBDBF4D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5731281" y="3766845"/>
                  <a:ext cx="907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0C405743-68A0-41BD-A31C-B6AA84A85661}"/>
                    </a:ext>
                  </a:extLst>
                </p14:cNvPr>
                <p14:cNvContentPartPr/>
                <p14:nvPr/>
              </p14:nvContentPartPr>
              <p14:xfrm>
                <a:off x="5994081" y="3807165"/>
                <a:ext cx="121680" cy="6444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0C405743-68A0-41BD-A31C-B6AA84A85661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5989761" y="3802845"/>
                  <a:ext cx="1303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E4A8CC84-B394-4848-9961-666F34270B1A}"/>
                    </a:ext>
                  </a:extLst>
                </p14:cNvPr>
                <p14:cNvContentPartPr/>
                <p14:nvPr/>
              </p14:nvContentPartPr>
              <p14:xfrm>
                <a:off x="6134841" y="3745245"/>
                <a:ext cx="24840" cy="12996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E4A8CC84-B394-4848-9961-666F34270B1A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6130521" y="3740925"/>
                  <a:ext cx="334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D4CF459A-C2F0-4B97-9410-B74A7DA40C93}"/>
                    </a:ext>
                  </a:extLst>
                </p14:cNvPr>
                <p14:cNvContentPartPr/>
                <p14:nvPr/>
              </p14:nvContentPartPr>
              <p14:xfrm>
                <a:off x="6211521" y="3806085"/>
                <a:ext cx="189720" cy="4824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D4CF459A-C2F0-4B97-9410-B74A7DA40C93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6207201" y="3801765"/>
                  <a:ext cx="1983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123FD648-9E6B-45F9-A2DF-0416C8344721}"/>
                    </a:ext>
                  </a:extLst>
                </p14:cNvPr>
                <p14:cNvContentPartPr/>
                <p14:nvPr/>
              </p14:nvContentPartPr>
              <p14:xfrm>
                <a:off x="6424641" y="3763245"/>
                <a:ext cx="36000" cy="1944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123FD648-9E6B-45F9-A2DF-0416C8344721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6420321" y="3758925"/>
                  <a:ext cx="44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44CF3CE3-C5EB-4B2D-9811-2FE0CEB34BFB}"/>
                    </a:ext>
                  </a:extLst>
                </p14:cNvPr>
                <p14:cNvContentPartPr/>
                <p14:nvPr/>
              </p14:nvContentPartPr>
              <p14:xfrm>
                <a:off x="6448401" y="3733725"/>
                <a:ext cx="272520" cy="12492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44CF3CE3-C5EB-4B2D-9811-2FE0CEB34BFB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6444081" y="3729405"/>
                  <a:ext cx="2811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1C7FFDDD-9EB3-4CDB-A15C-688E5C987E66}"/>
                    </a:ext>
                  </a:extLst>
                </p14:cNvPr>
                <p14:cNvContentPartPr/>
                <p14:nvPr/>
              </p14:nvContentPartPr>
              <p14:xfrm>
                <a:off x="6933681" y="3807525"/>
                <a:ext cx="101520" cy="5040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1C7FFDDD-9EB3-4CDB-A15C-688E5C987E66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6929361" y="3803205"/>
                  <a:ext cx="1101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1D5FFE99-1363-4629-BBC9-A745FFC77D17}"/>
                    </a:ext>
                  </a:extLst>
                </p14:cNvPr>
                <p14:cNvContentPartPr/>
                <p14:nvPr/>
              </p14:nvContentPartPr>
              <p14:xfrm>
                <a:off x="7057521" y="3745605"/>
                <a:ext cx="149760" cy="11088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1D5FFE99-1363-4629-BBC9-A745FFC77D17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7053201" y="3741285"/>
                  <a:ext cx="1584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2B40DDCD-CA72-4E8F-9018-5F3951934515}"/>
                    </a:ext>
                  </a:extLst>
                </p14:cNvPr>
                <p14:cNvContentPartPr/>
                <p14:nvPr/>
              </p14:nvContentPartPr>
              <p14:xfrm>
                <a:off x="7238241" y="3807165"/>
                <a:ext cx="301680" cy="15588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2B40DDCD-CA72-4E8F-9018-5F3951934515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7233921" y="3802845"/>
                  <a:ext cx="3103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4FA725D4-004F-4CD7-8978-2FF9E6F91988}"/>
                    </a:ext>
                  </a:extLst>
                </p14:cNvPr>
                <p14:cNvContentPartPr/>
                <p14:nvPr/>
              </p14:nvContentPartPr>
              <p14:xfrm>
                <a:off x="7704081" y="3851805"/>
                <a:ext cx="181800" cy="2376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4FA725D4-004F-4CD7-8978-2FF9E6F91988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7699761" y="3847485"/>
                  <a:ext cx="190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A1085156-E82D-4F68-A956-A19E8323716B}"/>
                    </a:ext>
                  </a:extLst>
                </p14:cNvPr>
                <p14:cNvContentPartPr/>
                <p14:nvPr/>
              </p14:nvContentPartPr>
              <p14:xfrm>
                <a:off x="7728921" y="3882045"/>
                <a:ext cx="164880" cy="1872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A1085156-E82D-4F68-A956-A19E8323716B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7724601" y="3877725"/>
                  <a:ext cx="173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3DAB8260-9636-4345-A885-CAE1C01ED4FB}"/>
                    </a:ext>
                  </a:extLst>
                </p14:cNvPr>
                <p14:cNvContentPartPr/>
                <p14:nvPr/>
              </p14:nvContentPartPr>
              <p14:xfrm>
                <a:off x="7880841" y="3807525"/>
                <a:ext cx="78840" cy="14724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3DAB8260-9636-4345-A885-CAE1C01ED4FB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7876521" y="3803205"/>
                  <a:ext cx="874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93BD82AE-57E1-4BF2-B54A-8A0716E6962B}"/>
                    </a:ext>
                  </a:extLst>
                </p14:cNvPr>
                <p14:cNvContentPartPr/>
                <p14:nvPr/>
              </p14:nvContentPartPr>
              <p14:xfrm>
                <a:off x="8137161" y="3805365"/>
                <a:ext cx="114480" cy="9468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93BD82AE-57E1-4BF2-B54A-8A0716E6962B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8132841" y="3801045"/>
                  <a:ext cx="1231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37F58AEF-3976-477B-9C40-91FC573A1C37}"/>
                    </a:ext>
                  </a:extLst>
                </p14:cNvPr>
                <p14:cNvContentPartPr/>
                <p14:nvPr/>
              </p14:nvContentPartPr>
              <p14:xfrm>
                <a:off x="8271441" y="3791685"/>
                <a:ext cx="283320" cy="6624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37F58AEF-3976-477B-9C40-91FC573A1C37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8267121" y="3787365"/>
                  <a:ext cx="2919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14872300-984A-4D45-B505-83FC497E5BED}"/>
                    </a:ext>
                  </a:extLst>
                </p14:cNvPr>
                <p14:cNvContentPartPr/>
                <p14:nvPr/>
              </p14:nvContentPartPr>
              <p14:xfrm>
                <a:off x="8561961" y="3700605"/>
                <a:ext cx="388440" cy="16344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14872300-984A-4D45-B505-83FC497E5BED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8557641" y="3696285"/>
                  <a:ext cx="3970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7874E39B-CEB4-4D69-AC28-60C139827D78}"/>
                    </a:ext>
                  </a:extLst>
                </p14:cNvPr>
                <p14:cNvContentPartPr/>
                <p14:nvPr/>
              </p14:nvContentPartPr>
              <p14:xfrm>
                <a:off x="8882721" y="3648405"/>
                <a:ext cx="20160" cy="2700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7874E39B-CEB4-4D69-AC28-60C139827D78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8878401" y="3644085"/>
                  <a:ext cx="28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491937E7-8CCE-4EFA-80A5-FDC2B5A2C40C}"/>
                    </a:ext>
                  </a:extLst>
                </p14:cNvPr>
                <p14:cNvContentPartPr/>
                <p14:nvPr/>
              </p14:nvContentPartPr>
              <p14:xfrm>
                <a:off x="8047881" y="3914805"/>
                <a:ext cx="1001160" cy="7344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491937E7-8CCE-4EFA-80A5-FDC2B5A2C40C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8043561" y="3910485"/>
                  <a:ext cx="10098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F503276C-C984-4938-AF19-F0608FA9192B}"/>
                    </a:ext>
                  </a:extLst>
                </p14:cNvPr>
                <p14:cNvContentPartPr/>
                <p14:nvPr/>
              </p14:nvContentPartPr>
              <p14:xfrm>
                <a:off x="8122041" y="3644085"/>
                <a:ext cx="1103040" cy="46692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F503276C-C984-4938-AF19-F0608FA9192B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8117721" y="3639765"/>
                  <a:ext cx="111168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EE9C39EF-C22D-4AD5-AB62-1F1D32DC8CF9}"/>
                    </a:ext>
                  </a:extLst>
                </p14:cNvPr>
                <p14:cNvContentPartPr/>
                <p14:nvPr/>
              </p14:nvContentPartPr>
              <p14:xfrm>
                <a:off x="7819281" y="2397765"/>
                <a:ext cx="810720" cy="40752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EE9C39EF-C22D-4AD5-AB62-1F1D32DC8CF9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7814961" y="2393445"/>
                  <a:ext cx="81936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4742354E-2943-4D7B-B47F-79A5949F0643}"/>
                    </a:ext>
                  </a:extLst>
                </p14:cNvPr>
                <p14:cNvContentPartPr/>
                <p14:nvPr/>
              </p14:nvContentPartPr>
              <p14:xfrm>
                <a:off x="10581201" y="2294805"/>
                <a:ext cx="1085040" cy="43740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4742354E-2943-4D7B-B47F-79A5949F0643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0576881" y="2290485"/>
                  <a:ext cx="1093680" cy="44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5" name="Gruppieren 404">
            <a:extLst>
              <a:ext uri="{FF2B5EF4-FFF2-40B4-BE49-F238E27FC236}">
                <a16:creationId xmlns:a16="http://schemas.microsoft.com/office/drawing/2014/main" id="{1E29FC21-11F0-413F-BAD7-6448F84C8ADA}"/>
              </a:ext>
            </a:extLst>
          </p:cNvPr>
          <p:cNvGrpSpPr/>
          <p:nvPr/>
        </p:nvGrpSpPr>
        <p:grpSpPr>
          <a:xfrm>
            <a:off x="998721" y="306885"/>
            <a:ext cx="1383480" cy="703800"/>
            <a:chOff x="998721" y="306885"/>
            <a:chExt cx="1383480" cy="70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F72ACAB-E251-49AB-AF6A-19B4B34D6BF3}"/>
                    </a:ext>
                  </a:extLst>
                </p14:cNvPr>
                <p14:cNvContentPartPr/>
                <p14:nvPr/>
              </p14:nvContentPartPr>
              <p14:xfrm>
                <a:off x="1187361" y="766605"/>
                <a:ext cx="9720" cy="180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F72ACAB-E251-49AB-AF6A-19B4B34D6BF3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183041" y="762285"/>
                  <a:ext cx="18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AA957010-0D45-4DC4-B839-D97F0599DB19}"/>
                    </a:ext>
                  </a:extLst>
                </p14:cNvPr>
                <p14:cNvContentPartPr/>
                <p14:nvPr/>
              </p14:nvContentPartPr>
              <p14:xfrm>
                <a:off x="1234881" y="657885"/>
                <a:ext cx="97200" cy="1951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AA957010-0D45-4DC4-B839-D97F0599DB19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230561" y="653565"/>
                  <a:ext cx="1058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CA606FD-78CB-4090-B33D-7CC7C1FFDA99}"/>
                    </a:ext>
                  </a:extLst>
                </p14:cNvPr>
                <p14:cNvContentPartPr/>
                <p14:nvPr/>
              </p14:nvContentPartPr>
              <p14:xfrm>
                <a:off x="1374921" y="664005"/>
                <a:ext cx="56880" cy="763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CA606FD-78CB-4090-B33D-7CC7C1FFDA99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1370601" y="659685"/>
                  <a:ext cx="655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01F04067-6201-40B4-AA71-03D74B0354DA}"/>
                    </a:ext>
                  </a:extLst>
                </p14:cNvPr>
                <p14:cNvContentPartPr/>
                <p14:nvPr/>
              </p14:nvContentPartPr>
              <p14:xfrm>
                <a:off x="1449441" y="632685"/>
                <a:ext cx="88200" cy="1234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01F04067-6201-40B4-AA71-03D74B0354DA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445121" y="628365"/>
                  <a:ext cx="968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C59BE36E-53AB-481F-8035-8C3FB4D1199C}"/>
                    </a:ext>
                  </a:extLst>
                </p14:cNvPr>
                <p14:cNvContentPartPr/>
                <p14:nvPr/>
              </p14:nvContentPartPr>
              <p14:xfrm>
                <a:off x="1556361" y="637005"/>
                <a:ext cx="21600" cy="907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C59BE36E-53AB-481F-8035-8C3FB4D1199C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552041" y="632685"/>
                  <a:ext cx="302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EF039C9A-B7E6-4838-944E-41BC5CAAE37A}"/>
                    </a:ext>
                  </a:extLst>
                </p14:cNvPr>
                <p14:cNvContentPartPr/>
                <p14:nvPr/>
              </p14:nvContentPartPr>
              <p14:xfrm>
                <a:off x="1622961" y="499485"/>
                <a:ext cx="133560" cy="2376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EF039C9A-B7E6-4838-944E-41BC5CAAE37A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618641" y="495165"/>
                  <a:ext cx="1422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D73170D1-AC1E-4260-9385-7CD4C2AD3330}"/>
                    </a:ext>
                  </a:extLst>
                </p14:cNvPr>
                <p14:cNvContentPartPr/>
                <p14:nvPr/>
              </p14:nvContentPartPr>
              <p14:xfrm>
                <a:off x="1783881" y="581205"/>
                <a:ext cx="232200" cy="1400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D73170D1-AC1E-4260-9385-7CD4C2AD3330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779561" y="576885"/>
                  <a:ext cx="2408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7B7221B-6780-4DBD-A93A-9E7278B44B83}"/>
                    </a:ext>
                  </a:extLst>
                </p14:cNvPr>
                <p14:cNvContentPartPr/>
                <p14:nvPr/>
              </p14:nvContentPartPr>
              <p14:xfrm>
                <a:off x="1467801" y="462765"/>
                <a:ext cx="311760" cy="464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7B7221B-6780-4DBD-A93A-9E7278B44B83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1463481" y="458445"/>
                  <a:ext cx="320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240F2B4F-5C4F-45DB-BBB8-BDB4F9FDAF88}"/>
                    </a:ext>
                  </a:extLst>
                </p14:cNvPr>
                <p14:cNvContentPartPr/>
                <p14:nvPr/>
              </p14:nvContentPartPr>
              <p14:xfrm>
                <a:off x="998721" y="306885"/>
                <a:ext cx="1383480" cy="70380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240F2B4F-5C4F-45DB-BBB8-BDB4F9FDAF88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994401" y="302565"/>
                  <a:ext cx="1392120" cy="71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1" name="Gruppieren 450">
            <a:extLst>
              <a:ext uri="{FF2B5EF4-FFF2-40B4-BE49-F238E27FC236}">
                <a16:creationId xmlns:a16="http://schemas.microsoft.com/office/drawing/2014/main" id="{2C03E169-724A-4334-AE2F-1D862622C0C0}"/>
              </a:ext>
            </a:extLst>
          </p:cNvPr>
          <p:cNvGrpSpPr/>
          <p:nvPr/>
        </p:nvGrpSpPr>
        <p:grpSpPr>
          <a:xfrm>
            <a:off x="3905001" y="4997685"/>
            <a:ext cx="4311000" cy="1603800"/>
            <a:chOff x="3905001" y="4997685"/>
            <a:chExt cx="4311000" cy="160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CD8268CE-5D11-4545-97CF-95E56D3E160D}"/>
                    </a:ext>
                  </a:extLst>
                </p14:cNvPr>
                <p14:cNvContentPartPr/>
                <p14:nvPr/>
              </p14:nvContentPartPr>
              <p14:xfrm>
                <a:off x="3905001" y="5269125"/>
                <a:ext cx="340200" cy="2412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CD8268CE-5D11-4545-97CF-95E56D3E160D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3900681" y="5264805"/>
                  <a:ext cx="3488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70D134CD-54B8-4C8C-A57C-541AFF8B4658}"/>
                    </a:ext>
                  </a:extLst>
                </p14:cNvPr>
                <p14:cNvContentPartPr/>
                <p14:nvPr/>
              </p14:nvContentPartPr>
              <p14:xfrm>
                <a:off x="4225761" y="5182725"/>
                <a:ext cx="133920" cy="17280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70D134CD-54B8-4C8C-A57C-541AFF8B4658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4221441" y="5178405"/>
                  <a:ext cx="1425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B03E5C43-41D7-45AD-BD42-E702448D02C6}"/>
                    </a:ext>
                  </a:extLst>
                </p14:cNvPr>
                <p14:cNvContentPartPr/>
                <p14:nvPr/>
              </p14:nvContentPartPr>
              <p14:xfrm>
                <a:off x="4597281" y="5216565"/>
                <a:ext cx="115920" cy="26280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B03E5C43-41D7-45AD-BD42-E702448D02C6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4592961" y="5212245"/>
                  <a:ext cx="1245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68CA7283-6DA2-4D8C-8B3F-475E315B8DA3}"/>
                    </a:ext>
                  </a:extLst>
                </p14:cNvPr>
                <p14:cNvContentPartPr/>
                <p14:nvPr/>
              </p14:nvContentPartPr>
              <p14:xfrm>
                <a:off x="4725081" y="5211885"/>
                <a:ext cx="111600" cy="8568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68CA7283-6DA2-4D8C-8B3F-475E315B8DA3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4720761" y="5207565"/>
                  <a:ext cx="1202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51755E95-3A84-4797-8E02-683C56E56EC7}"/>
                    </a:ext>
                  </a:extLst>
                </p14:cNvPr>
                <p14:cNvContentPartPr/>
                <p14:nvPr/>
              </p14:nvContentPartPr>
              <p14:xfrm>
                <a:off x="4866201" y="5221605"/>
                <a:ext cx="74160" cy="8784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51755E95-3A84-4797-8E02-683C56E56EC7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4861881" y="5217285"/>
                  <a:ext cx="828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31C0EC1A-A071-4194-9F10-EEAE04D3370D}"/>
                    </a:ext>
                  </a:extLst>
                </p14:cNvPr>
                <p14:cNvContentPartPr/>
                <p14:nvPr/>
              </p14:nvContentPartPr>
              <p14:xfrm>
                <a:off x="4955121" y="5209005"/>
                <a:ext cx="34560" cy="6624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31C0EC1A-A071-4194-9F10-EEAE04D3370D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4950801" y="5204685"/>
                  <a:ext cx="432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B71E2820-7BA5-4B7A-B646-BDB76325DF2E}"/>
                    </a:ext>
                  </a:extLst>
                </p14:cNvPr>
                <p14:cNvContentPartPr/>
                <p14:nvPr/>
              </p14:nvContentPartPr>
              <p14:xfrm>
                <a:off x="5011281" y="5125485"/>
                <a:ext cx="258840" cy="15300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B71E2820-7BA5-4B7A-B646-BDB76325DF2E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5006961" y="5121165"/>
                  <a:ext cx="2674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14DDB597-8C97-4C9B-9280-EBCB92EA2493}"/>
                    </a:ext>
                  </a:extLst>
                </p14:cNvPr>
                <p14:cNvContentPartPr/>
                <p14:nvPr/>
              </p14:nvContentPartPr>
              <p14:xfrm>
                <a:off x="4946481" y="5069325"/>
                <a:ext cx="360" cy="36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14DDB597-8C97-4C9B-9280-EBCB92EA249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942161" y="50650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74638136-2C8C-4A40-972C-A336AEFA6888}"/>
                    </a:ext>
                  </a:extLst>
                </p14:cNvPr>
                <p14:cNvContentPartPr/>
                <p14:nvPr/>
              </p14:nvContentPartPr>
              <p14:xfrm>
                <a:off x="4352481" y="4997685"/>
                <a:ext cx="953280" cy="57960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74638136-2C8C-4A40-972C-A336AEFA6888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4348161" y="4993365"/>
                  <a:ext cx="961920" cy="58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C0E3790E-7306-4658-9D69-0EBF4EB752FB}"/>
                    </a:ext>
                  </a:extLst>
                </p14:cNvPr>
                <p14:cNvContentPartPr/>
                <p14:nvPr/>
              </p14:nvContentPartPr>
              <p14:xfrm>
                <a:off x="4742001" y="5719125"/>
                <a:ext cx="236160" cy="1332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C0E3790E-7306-4658-9D69-0EBF4EB752FB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4737681" y="5714805"/>
                  <a:ext cx="2448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69A8D865-1498-41F9-AAA8-A7DD5E58D83F}"/>
                    </a:ext>
                  </a:extLst>
                </p14:cNvPr>
                <p14:cNvContentPartPr/>
                <p14:nvPr/>
              </p14:nvContentPartPr>
              <p14:xfrm>
                <a:off x="4906881" y="5661885"/>
                <a:ext cx="111240" cy="15372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69A8D865-1498-41F9-AAA8-A7DD5E58D83F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4902561" y="5657565"/>
                  <a:ext cx="119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D488E1DD-431C-42A5-9ED9-3CA84D7C4D7D}"/>
                    </a:ext>
                  </a:extLst>
                </p14:cNvPr>
                <p14:cNvContentPartPr/>
                <p14:nvPr/>
              </p14:nvContentPartPr>
              <p14:xfrm>
                <a:off x="5172561" y="5646405"/>
                <a:ext cx="228600" cy="24336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D488E1DD-431C-42A5-9ED9-3CA84D7C4D7D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5168241" y="5642085"/>
                  <a:ext cx="2372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B75BEBAA-9D68-4406-BEB8-45A2123E34F5}"/>
                    </a:ext>
                  </a:extLst>
                </p14:cNvPr>
                <p14:cNvContentPartPr/>
                <p14:nvPr/>
              </p14:nvContentPartPr>
              <p14:xfrm>
                <a:off x="5400801" y="5637045"/>
                <a:ext cx="79200" cy="10080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B75BEBAA-9D68-4406-BEB8-45A2123E34F5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5396481" y="5632725"/>
                  <a:ext cx="878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9E48756E-6C1C-41FF-A1E4-921D76EED326}"/>
                    </a:ext>
                  </a:extLst>
                </p14:cNvPr>
                <p14:cNvContentPartPr/>
                <p14:nvPr/>
              </p14:nvContentPartPr>
              <p14:xfrm>
                <a:off x="5469201" y="5551725"/>
                <a:ext cx="62640" cy="14616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9E48756E-6C1C-41FF-A1E4-921D76EED326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5464881" y="5547405"/>
                  <a:ext cx="712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41BE7B24-E1CB-4785-B9C6-7F101340680F}"/>
                    </a:ext>
                  </a:extLst>
                </p14:cNvPr>
                <p14:cNvContentPartPr/>
                <p14:nvPr/>
              </p14:nvContentPartPr>
              <p14:xfrm>
                <a:off x="5702481" y="5615805"/>
                <a:ext cx="139680" cy="8676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41BE7B24-E1CB-4785-B9C6-7F101340680F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5698161" y="5611485"/>
                  <a:ext cx="1483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31385A25-EAEC-4F62-8573-332F91126594}"/>
                    </a:ext>
                  </a:extLst>
                </p14:cNvPr>
                <p14:cNvContentPartPr/>
                <p14:nvPr/>
              </p14:nvContentPartPr>
              <p14:xfrm>
                <a:off x="5944401" y="5592765"/>
                <a:ext cx="111240" cy="11052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31385A25-EAEC-4F62-8573-332F91126594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5940081" y="5588445"/>
                  <a:ext cx="1198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90CE8612-6C4F-44A5-B0AE-D40EFAB0681D}"/>
                    </a:ext>
                  </a:extLst>
                </p14:cNvPr>
                <p14:cNvContentPartPr/>
                <p14:nvPr/>
              </p14:nvContentPartPr>
              <p14:xfrm>
                <a:off x="6063201" y="5473605"/>
                <a:ext cx="520200" cy="21060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90CE8612-6C4F-44A5-B0AE-D40EFAB0681D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6058881" y="5469285"/>
                  <a:ext cx="5288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093B5F82-BD42-4A6F-B709-4BA1B6C09456}"/>
                    </a:ext>
                  </a:extLst>
                </p14:cNvPr>
                <p14:cNvContentPartPr/>
                <p14:nvPr/>
              </p14:nvContentPartPr>
              <p14:xfrm>
                <a:off x="6555321" y="5489805"/>
                <a:ext cx="21600" cy="864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093B5F82-BD42-4A6F-B709-4BA1B6C09456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6551001" y="5485485"/>
                  <a:ext cx="302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A73B8843-0D9F-40FB-824E-0FCEF246D69F}"/>
                    </a:ext>
                  </a:extLst>
                </p14:cNvPr>
                <p14:cNvContentPartPr/>
                <p14:nvPr/>
              </p14:nvContentPartPr>
              <p14:xfrm>
                <a:off x="6650361" y="5435085"/>
                <a:ext cx="363600" cy="14544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A73B8843-0D9F-40FB-824E-0FCEF246D69F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6646041" y="5430765"/>
                  <a:ext cx="3722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18E3A3AB-005E-4516-91A9-EC14D35A6C24}"/>
                    </a:ext>
                  </a:extLst>
                </p14:cNvPr>
                <p14:cNvContentPartPr/>
                <p14:nvPr/>
              </p14:nvContentPartPr>
              <p14:xfrm>
                <a:off x="7241841" y="5459565"/>
                <a:ext cx="79560" cy="9216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18E3A3AB-005E-4516-91A9-EC14D35A6C24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7237521" y="5455245"/>
                  <a:ext cx="882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0E2BD97A-AE08-46C4-96DD-50F93DED0747}"/>
                    </a:ext>
                  </a:extLst>
                </p14:cNvPr>
                <p14:cNvContentPartPr/>
                <p14:nvPr/>
              </p14:nvContentPartPr>
              <p14:xfrm>
                <a:off x="7393761" y="5456685"/>
                <a:ext cx="187920" cy="5076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0E2BD97A-AE08-46C4-96DD-50F93DED0747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7389441" y="5452365"/>
                  <a:ext cx="1965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D13D9E08-E057-4E42-940F-23C323738042}"/>
                    </a:ext>
                  </a:extLst>
                </p14:cNvPr>
                <p14:cNvContentPartPr/>
                <p14:nvPr/>
              </p14:nvContentPartPr>
              <p14:xfrm>
                <a:off x="7564761" y="5398005"/>
                <a:ext cx="208440" cy="10260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D13D9E08-E057-4E42-940F-23C323738042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7560441" y="5393685"/>
                  <a:ext cx="2170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264D4A1A-D73A-423C-AB76-6537292C7542}"/>
                    </a:ext>
                  </a:extLst>
                </p14:cNvPr>
                <p14:cNvContentPartPr/>
                <p14:nvPr/>
              </p14:nvContentPartPr>
              <p14:xfrm>
                <a:off x="7752321" y="5431485"/>
                <a:ext cx="114120" cy="6804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264D4A1A-D73A-423C-AB76-6537292C7542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7748001" y="5427165"/>
                  <a:ext cx="1227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6F058D7A-D4D8-41D3-8902-FC558C5D8D0B}"/>
                    </a:ext>
                  </a:extLst>
                </p14:cNvPr>
                <p14:cNvContentPartPr/>
                <p14:nvPr/>
              </p14:nvContentPartPr>
              <p14:xfrm>
                <a:off x="5084361" y="5942685"/>
                <a:ext cx="346320" cy="17568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6F058D7A-D4D8-41D3-8902-FC558C5D8D0B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5080041" y="5938365"/>
                  <a:ext cx="3549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4D427797-C10A-4D11-B032-FD1910FFDA4A}"/>
                    </a:ext>
                  </a:extLst>
                </p14:cNvPr>
                <p14:cNvContentPartPr/>
                <p14:nvPr/>
              </p14:nvContentPartPr>
              <p14:xfrm>
                <a:off x="5518881" y="5859525"/>
                <a:ext cx="121320" cy="13752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4D427797-C10A-4D11-B032-FD1910FFDA4A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5514561" y="5855205"/>
                  <a:ext cx="1299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D8031932-9910-4AE7-84F2-73521B96C9F0}"/>
                    </a:ext>
                  </a:extLst>
                </p14:cNvPr>
                <p14:cNvContentPartPr/>
                <p14:nvPr/>
              </p14:nvContentPartPr>
              <p14:xfrm>
                <a:off x="5640201" y="5886885"/>
                <a:ext cx="337320" cy="10044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D8031932-9910-4AE7-84F2-73521B96C9F0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5635881" y="5882565"/>
                  <a:ext cx="3459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D874C416-35BE-48A2-B41F-B0B7838A7E12}"/>
                    </a:ext>
                  </a:extLst>
                </p14:cNvPr>
                <p14:cNvContentPartPr/>
                <p14:nvPr/>
              </p14:nvContentPartPr>
              <p14:xfrm>
                <a:off x="6107121" y="5893365"/>
                <a:ext cx="207000" cy="7632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D874C416-35BE-48A2-B41F-B0B7838A7E12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6102801" y="5889045"/>
                  <a:ext cx="2156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0CBB9794-9908-468D-8875-7F43B54442DD}"/>
                    </a:ext>
                  </a:extLst>
                </p14:cNvPr>
                <p14:cNvContentPartPr/>
                <p14:nvPr/>
              </p14:nvContentPartPr>
              <p14:xfrm>
                <a:off x="6293241" y="5783925"/>
                <a:ext cx="221760" cy="15480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0CBB9794-9908-468D-8875-7F43B54442DD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6288921" y="5779605"/>
                  <a:ext cx="2304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7B45FE16-6537-4817-8F5C-336A4A2DE3CD}"/>
                    </a:ext>
                  </a:extLst>
                </p14:cNvPr>
                <p14:cNvContentPartPr/>
                <p14:nvPr/>
              </p14:nvContentPartPr>
              <p14:xfrm>
                <a:off x="6637761" y="5804805"/>
                <a:ext cx="125640" cy="10296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7B45FE16-6537-4817-8F5C-336A4A2DE3CD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6633441" y="5800485"/>
                  <a:ext cx="1342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EA40B71B-9E91-4F2F-9A9D-915FA852DE81}"/>
                    </a:ext>
                  </a:extLst>
                </p14:cNvPr>
                <p14:cNvContentPartPr/>
                <p14:nvPr/>
              </p14:nvContentPartPr>
              <p14:xfrm>
                <a:off x="6776721" y="5829285"/>
                <a:ext cx="180720" cy="6804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EA40B71B-9E91-4F2F-9A9D-915FA852DE81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6772401" y="5824965"/>
                  <a:ext cx="1893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189C44A0-5F59-4E55-9969-1611269AA9FE}"/>
                    </a:ext>
                  </a:extLst>
                </p14:cNvPr>
                <p14:cNvContentPartPr/>
                <p14:nvPr/>
              </p14:nvContentPartPr>
              <p14:xfrm>
                <a:off x="6956001" y="5792205"/>
                <a:ext cx="272880" cy="17820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189C44A0-5F59-4E55-9969-1611269AA9FE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6951681" y="5787885"/>
                  <a:ext cx="2815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4ABA88B4-2C1D-493E-AD18-41F1E877A7D9}"/>
                    </a:ext>
                  </a:extLst>
                </p14:cNvPr>
                <p14:cNvContentPartPr/>
                <p14:nvPr/>
              </p14:nvContentPartPr>
              <p14:xfrm>
                <a:off x="7219161" y="5699685"/>
                <a:ext cx="151920" cy="13428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4ABA88B4-2C1D-493E-AD18-41F1E877A7D9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7214841" y="5695365"/>
                  <a:ext cx="1605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551E1B6A-9124-42BC-BB93-936B8DF0CDE8}"/>
                    </a:ext>
                  </a:extLst>
                </p14:cNvPr>
                <p14:cNvContentPartPr/>
                <p14:nvPr/>
              </p14:nvContentPartPr>
              <p14:xfrm>
                <a:off x="7489521" y="5758005"/>
                <a:ext cx="262440" cy="7416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551E1B6A-9124-42BC-BB93-936B8DF0CDE8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7485201" y="5753685"/>
                  <a:ext cx="2710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021C1FB0-B413-40DA-9724-11D625B64716}"/>
                    </a:ext>
                  </a:extLst>
                </p14:cNvPr>
                <p14:cNvContentPartPr/>
                <p14:nvPr/>
              </p14:nvContentPartPr>
              <p14:xfrm>
                <a:off x="7754121" y="5704725"/>
                <a:ext cx="461880" cy="18000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021C1FB0-B413-40DA-9724-11D625B64716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7749801" y="5700405"/>
                  <a:ext cx="4705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E01D4710-507E-4E5D-8910-457D4A77940D}"/>
                    </a:ext>
                  </a:extLst>
                </p14:cNvPr>
                <p14:cNvContentPartPr/>
                <p14:nvPr/>
              </p14:nvContentPartPr>
              <p14:xfrm>
                <a:off x="5503041" y="6184245"/>
                <a:ext cx="122400" cy="20304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E01D4710-507E-4E5D-8910-457D4A77940D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5498721" y="6179925"/>
                  <a:ext cx="1310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7B5CC3DC-55AC-493A-9333-FEF90A0289B4}"/>
                    </a:ext>
                  </a:extLst>
                </p14:cNvPr>
                <p14:cNvContentPartPr/>
                <p14:nvPr/>
              </p14:nvContentPartPr>
              <p14:xfrm>
                <a:off x="5608881" y="6237525"/>
                <a:ext cx="101520" cy="11268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7B5CC3DC-55AC-493A-9333-FEF90A0289B4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5604561" y="6233205"/>
                  <a:ext cx="1101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D4E5FFC3-61D0-4340-A738-A39B7895FDCB}"/>
                    </a:ext>
                  </a:extLst>
                </p14:cNvPr>
                <p14:cNvContentPartPr/>
                <p14:nvPr/>
              </p14:nvContentPartPr>
              <p14:xfrm>
                <a:off x="5743521" y="6156525"/>
                <a:ext cx="464400" cy="27108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D4E5FFC3-61D0-4340-A738-A39B7895FDCB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5739201" y="6152205"/>
                  <a:ext cx="4730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DB7196BC-7D20-45B6-8791-F1FCD4BFCEA0}"/>
                    </a:ext>
                  </a:extLst>
                </p14:cNvPr>
                <p14:cNvContentPartPr/>
                <p14:nvPr/>
              </p14:nvContentPartPr>
              <p14:xfrm>
                <a:off x="5300001" y="6257685"/>
                <a:ext cx="1160640" cy="34380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DB7196BC-7D20-45B6-8791-F1FCD4BFCEA0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5295681" y="6253365"/>
                  <a:ext cx="1169280" cy="35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36">
            <p14:nvContentPartPr>
              <p14:cNvPr id="454" name="Freihand 453">
                <a:extLst>
                  <a:ext uri="{FF2B5EF4-FFF2-40B4-BE49-F238E27FC236}">
                    <a16:creationId xmlns:a16="http://schemas.microsoft.com/office/drawing/2014/main" id="{CE5448BD-5576-4B67-A550-45A54A982FF9}"/>
                  </a:ext>
                </a:extLst>
              </p14:cNvPr>
              <p14:cNvContentPartPr/>
              <p14:nvPr/>
            </p14:nvContentPartPr>
            <p14:xfrm>
              <a:off x="9784705" y="112524"/>
              <a:ext cx="1226880" cy="1782000"/>
            </p14:xfrm>
          </p:contentPart>
        </mc:Choice>
        <mc:Fallback>
          <p:pic>
            <p:nvPicPr>
              <p:cNvPr id="454" name="Freihand 453">
                <a:extLst>
                  <a:ext uri="{FF2B5EF4-FFF2-40B4-BE49-F238E27FC236}">
                    <a16:creationId xmlns:a16="http://schemas.microsoft.com/office/drawing/2014/main" id="{CE5448BD-5576-4B67-A550-45A54A982FF9}"/>
                  </a:ext>
                </a:extLst>
              </p:cNvPr>
              <p:cNvPicPr/>
              <p:nvPr/>
            </p:nvPicPr>
            <p:blipFill>
              <a:blip r:embed="rId737"/>
              <a:stretch>
                <a:fillRect/>
              </a:stretch>
            </p:blipFill>
            <p:spPr>
              <a:xfrm>
                <a:off x="9780384" y="108204"/>
                <a:ext cx="1235523" cy="179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8">
            <p14:nvContentPartPr>
              <p14:cNvPr id="460" name="Freihand 459">
                <a:extLst>
                  <a:ext uri="{FF2B5EF4-FFF2-40B4-BE49-F238E27FC236}">
                    <a16:creationId xmlns:a16="http://schemas.microsoft.com/office/drawing/2014/main" id="{6F889548-B338-453F-B9AD-68873DCC60BD}"/>
                  </a:ext>
                </a:extLst>
              </p14:cNvPr>
              <p14:cNvContentPartPr/>
              <p14:nvPr/>
            </p14:nvContentPartPr>
            <p14:xfrm>
              <a:off x="49225" y="1141764"/>
              <a:ext cx="7685640" cy="4716360"/>
            </p14:xfrm>
          </p:contentPart>
        </mc:Choice>
        <mc:Fallback>
          <p:pic>
            <p:nvPicPr>
              <p:cNvPr id="460" name="Freihand 459">
                <a:extLst>
                  <a:ext uri="{FF2B5EF4-FFF2-40B4-BE49-F238E27FC236}">
                    <a16:creationId xmlns:a16="http://schemas.microsoft.com/office/drawing/2014/main" id="{6F889548-B338-453F-B9AD-68873DCC60BD}"/>
                  </a:ext>
                </a:extLst>
              </p:cNvPr>
              <p:cNvPicPr/>
              <p:nvPr/>
            </p:nvPicPr>
            <p:blipFill>
              <a:blip r:embed="rId739"/>
              <a:stretch>
                <a:fillRect/>
              </a:stretch>
            </p:blipFill>
            <p:spPr>
              <a:xfrm>
                <a:off x="44905" y="1137444"/>
                <a:ext cx="7694280" cy="472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2327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82958" y="150325"/>
            <a:ext cx="5228348" cy="46768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177" b="1">
                <a:latin typeface="Times New Roman" panose="02020603050405020304" pitchFamily="18" charset="0"/>
                <a:cs typeface="Times New Roman" panose="02020603050405020304" pitchFamily="18" charset="0"/>
              </a:rPr>
              <a:t>Microeconomics</a:t>
            </a:r>
            <a:endParaRPr lang="de-DE" sz="217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Behaviour of single persons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Ø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Analyzing single enterprises, households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Ø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Demand of one household for i.e. food</a:t>
            </a:r>
          </a:p>
          <a:p>
            <a:pPr marL="311079" indent="-311079">
              <a:buFont typeface="Wingdings" panose="05000000000000000000" pitchFamily="2" charset="2"/>
              <a:buChar char="§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Supply of one enterprise for cars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Demand of one construction enterprise for cement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286080" y="157163"/>
            <a:ext cx="5515852" cy="46768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177" b="1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sz="217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Looking at the whole economy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Ø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Analyzing economic aggregates</a:t>
            </a: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endParaRPr lang="de-DE" sz="2177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Total demand of all households → total consumption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Total supply of all enterprises → aggregate production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Total Demand of enterprises for investment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2424" y="4827187"/>
            <a:ext cx="8546621" cy="9737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buFont typeface="Wingdings" panose="05000000000000000000" pitchFamily="2" charset="2"/>
              <a:buChar char="Ø"/>
            </a:pPr>
            <a:r>
              <a:rPr lang="de-DE" sz="1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Analyzing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aggregates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gives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deeper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insight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e-DE" sz="1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connection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11079" indent="-311079">
              <a:buFont typeface="Wingdings" panose="05000000000000000000" pitchFamily="2" charset="2"/>
              <a:buChar char="Ø"/>
            </a:pP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de-DE" sz="1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loose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details</a:t>
            </a:r>
            <a:endParaRPr lang="de-DE" sz="19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2424" y="5987103"/>
            <a:ext cx="8546621" cy="7388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Compare with statistics → building aggregates like mean and variance in order to describe a data set!!  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9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4FCABC1-26C8-430B-9E7E-586D39F7F27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B0BE772-8A8A-4860-A53D-D7F38C8049E2}"/>
                  </a:ext>
                </a:extLst>
              </p14:cNvPr>
              <p14:cNvContentPartPr/>
              <p14:nvPr/>
            </p14:nvContentPartPr>
            <p14:xfrm>
              <a:off x="5384065" y="664764"/>
              <a:ext cx="3936240" cy="8802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B0BE772-8A8A-4860-A53D-D7F38C8049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79745" y="660444"/>
                <a:ext cx="3944880" cy="88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80ADC86-1DE5-42CA-B37F-9A33F1BA9423}"/>
                  </a:ext>
                </a:extLst>
              </p14:cNvPr>
              <p14:cNvContentPartPr/>
              <p14:nvPr/>
            </p14:nvContentPartPr>
            <p14:xfrm>
              <a:off x="1771465" y="1958604"/>
              <a:ext cx="3051360" cy="1087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80ADC86-1DE5-42CA-B37F-9A33F1BA942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67145" y="1954284"/>
                <a:ext cx="306000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30FDC139-6509-411F-A88A-8A35074F0EF0}"/>
                  </a:ext>
                </a:extLst>
              </p14:cNvPr>
              <p14:cNvContentPartPr/>
              <p14:nvPr/>
            </p14:nvContentPartPr>
            <p14:xfrm>
              <a:off x="9635305" y="1382244"/>
              <a:ext cx="115560" cy="2080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30FDC139-6509-411F-A88A-8A35074F0EF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30985" y="1377924"/>
                <a:ext cx="12420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B21E93A5-5E39-4C70-A37C-ED64D68E314E}"/>
                  </a:ext>
                </a:extLst>
              </p14:cNvPr>
              <p14:cNvContentPartPr/>
              <p14:nvPr/>
            </p14:nvContentPartPr>
            <p14:xfrm>
              <a:off x="11059105" y="1342644"/>
              <a:ext cx="136800" cy="19728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B21E93A5-5E39-4C70-A37C-ED64D68E314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054785" y="1338324"/>
                <a:ext cx="1454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CF464324-9DB4-4A57-9508-2920D09E2013}"/>
                  </a:ext>
                </a:extLst>
              </p14:cNvPr>
              <p14:cNvContentPartPr/>
              <p14:nvPr/>
            </p14:nvContentPartPr>
            <p14:xfrm>
              <a:off x="11279785" y="1243284"/>
              <a:ext cx="741960" cy="26280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CF464324-9DB4-4A57-9508-2920D09E201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275463" y="1238958"/>
                <a:ext cx="750604" cy="271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88109B7C-0417-4CD9-8697-6A6BBABAEF91}"/>
                  </a:ext>
                </a:extLst>
              </p14:cNvPr>
              <p14:cNvContentPartPr/>
              <p14:nvPr/>
            </p14:nvContentPartPr>
            <p14:xfrm>
              <a:off x="9851305" y="1272084"/>
              <a:ext cx="952200" cy="29520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88109B7C-0417-4CD9-8697-6A6BBABAEF9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846985" y="1267764"/>
                <a:ext cx="96084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EEC85294-EEFB-4C46-AB6A-49E61B566AEE}"/>
                  </a:ext>
                </a:extLst>
              </p14:cNvPr>
              <p14:cNvContentPartPr/>
              <p14:nvPr/>
            </p14:nvContentPartPr>
            <p14:xfrm>
              <a:off x="11095105" y="1680684"/>
              <a:ext cx="817920" cy="19296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EEC85294-EEFB-4C46-AB6A-49E61B566AE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90785" y="1676356"/>
                <a:ext cx="826560" cy="201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DF745FAB-DC79-4A38-B322-E879A13FFD68}"/>
                  </a:ext>
                </a:extLst>
              </p14:cNvPr>
              <p14:cNvContentPartPr/>
              <p14:nvPr/>
            </p14:nvContentPartPr>
            <p14:xfrm>
              <a:off x="9689665" y="1664124"/>
              <a:ext cx="1225080" cy="36144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DF745FAB-DC79-4A38-B322-E879A13FFD6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685345" y="1659804"/>
                <a:ext cx="123372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ADC43DB1-B1BC-4913-A2EE-0F02E6DFCBE7}"/>
                  </a:ext>
                </a:extLst>
              </p14:cNvPr>
              <p14:cNvContentPartPr/>
              <p14:nvPr/>
            </p14:nvContentPartPr>
            <p14:xfrm>
              <a:off x="7484665" y="2929524"/>
              <a:ext cx="1713960" cy="3636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ADC43DB1-B1BC-4913-A2EE-0F02E6DFCBE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80345" y="2925204"/>
                <a:ext cx="17226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5EA95BB7-110B-4325-83DC-7F5A0A2C878D}"/>
                  </a:ext>
                </a:extLst>
              </p14:cNvPr>
              <p14:cNvContentPartPr/>
              <p14:nvPr/>
            </p14:nvContentPartPr>
            <p14:xfrm>
              <a:off x="9528385" y="2839164"/>
              <a:ext cx="650880" cy="4896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5EA95BB7-110B-4325-83DC-7F5A0A2C878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524065" y="2834844"/>
                <a:ext cx="65952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0D00FF34-55F2-42EE-BBA8-C2714DCA1585}"/>
                  </a:ext>
                </a:extLst>
              </p14:cNvPr>
              <p14:cNvContentPartPr/>
              <p14:nvPr/>
            </p14:nvContentPartPr>
            <p14:xfrm>
              <a:off x="5551825" y="3173604"/>
              <a:ext cx="1983240" cy="4644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0D00FF34-55F2-42EE-BBA8-C2714DCA158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547505" y="3169284"/>
                <a:ext cx="19918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2B811C09-072D-4EBF-BB10-A5726447DDAC}"/>
                  </a:ext>
                </a:extLst>
              </p14:cNvPr>
              <p14:cNvContentPartPr/>
              <p14:nvPr/>
            </p14:nvContentPartPr>
            <p14:xfrm>
              <a:off x="5873305" y="3536124"/>
              <a:ext cx="4463280" cy="13716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2B811C09-072D-4EBF-BB10-A5726447DDA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868985" y="3531804"/>
                <a:ext cx="447192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146A771C-9323-41CC-BB67-09276D234698}"/>
                  </a:ext>
                </a:extLst>
              </p14:cNvPr>
              <p14:cNvContentPartPr/>
              <p14:nvPr/>
            </p14:nvContentPartPr>
            <p14:xfrm>
              <a:off x="477265" y="4492644"/>
              <a:ext cx="830160" cy="10944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146A771C-9323-41CC-BB67-09276D23469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2945" y="4488324"/>
                <a:ext cx="83880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5F70482D-56EC-4D76-B7F0-2908F6115C0E}"/>
                  </a:ext>
                </a:extLst>
              </p14:cNvPr>
              <p14:cNvContentPartPr/>
              <p14:nvPr/>
            </p14:nvContentPartPr>
            <p14:xfrm>
              <a:off x="8782465" y="4139484"/>
              <a:ext cx="2076840" cy="7632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5F70482D-56EC-4D76-B7F0-2908F6115C0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778145" y="4135164"/>
                <a:ext cx="20854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A8CC6024-A66E-4E6B-8D80-8C59E73E8A83}"/>
                  </a:ext>
                </a:extLst>
              </p14:cNvPr>
              <p14:cNvContentPartPr/>
              <p14:nvPr/>
            </p14:nvContentPartPr>
            <p14:xfrm>
              <a:off x="2855425" y="5121924"/>
              <a:ext cx="3318120" cy="47520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A8CC6024-A66E-4E6B-8D80-8C59E73E8A8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851105" y="5117604"/>
                <a:ext cx="3326760" cy="48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07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266" b="1">
                <a:solidFill>
                  <a:srgbClr val="000000"/>
                </a:solidFill>
                <a:latin typeface="Arial"/>
              </a:rPr>
              <a:t>Macroeconomic Questions</a:t>
            </a:r>
            <a:endParaRPr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57584" y="714110"/>
            <a:ext cx="8295271" cy="501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rgbClr val="000000"/>
                </a:solidFill>
              </a:rPr>
              <a:t>Impact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labour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market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developments</a:t>
            </a:r>
            <a:r>
              <a:rPr lang="de-DE" altLang="de-DE" sz="2000" dirty="0">
                <a:solidFill>
                  <a:srgbClr val="000000"/>
                </a:solidFill>
              </a:rPr>
              <a:t> on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whole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economic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development</a:t>
            </a:r>
            <a:r>
              <a:rPr lang="de-DE" altLang="de-DE" sz="2000" dirty="0">
                <a:solidFill>
                  <a:srgbClr val="000000"/>
                </a:solidFill>
              </a:rPr>
              <a:t>?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rgbClr val="000000"/>
                </a:solidFill>
              </a:rPr>
              <a:t>Impact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interest</a:t>
            </a:r>
            <a:r>
              <a:rPr lang="de-DE" altLang="de-DE" sz="2000" dirty="0">
                <a:solidFill>
                  <a:srgbClr val="000000"/>
                </a:solidFill>
              </a:rPr>
              <a:t> rate </a:t>
            </a:r>
            <a:r>
              <a:rPr lang="de-DE" altLang="de-DE" sz="2000" dirty="0" err="1">
                <a:solidFill>
                  <a:srgbClr val="000000"/>
                </a:solidFill>
              </a:rPr>
              <a:t>decisions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central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banks</a:t>
            </a:r>
            <a:r>
              <a:rPr lang="de-DE" altLang="de-DE" sz="2000" dirty="0">
                <a:solidFill>
                  <a:srgbClr val="000000"/>
                </a:solidFill>
              </a:rPr>
              <a:t> on </a:t>
            </a:r>
            <a:r>
              <a:rPr lang="de-DE" altLang="de-DE" sz="2000" dirty="0" err="1">
                <a:solidFill>
                  <a:srgbClr val="000000"/>
                </a:solidFill>
              </a:rPr>
              <a:t>general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interest</a:t>
            </a:r>
            <a:r>
              <a:rPr lang="de-DE" altLang="de-DE" sz="2000" dirty="0">
                <a:solidFill>
                  <a:srgbClr val="000000"/>
                </a:solidFill>
              </a:rPr>
              <a:t> rate </a:t>
            </a:r>
            <a:r>
              <a:rPr lang="de-DE" altLang="de-DE" sz="2000" dirty="0" err="1">
                <a:solidFill>
                  <a:srgbClr val="000000"/>
                </a:solidFill>
              </a:rPr>
              <a:t>developments</a:t>
            </a:r>
            <a:r>
              <a:rPr lang="de-DE" altLang="de-DE" sz="2000" dirty="0">
                <a:solidFill>
                  <a:srgbClr val="000000"/>
                </a:solidFill>
              </a:rPr>
              <a:t>?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rgbClr val="000000"/>
                </a:solidFill>
              </a:rPr>
              <a:t>Impact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demographic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changes</a:t>
            </a:r>
            <a:r>
              <a:rPr lang="de-DE" altLang="de-DE" sz="2000" dirty="0">
                <a:solidFill>
                  <a:srgbClr val="000000"/>
                </a:solidFill>
              </a:rPr>
              <a:t> on </a:t>
            </a:r>
            <a:r>
              <a:rPr lang="de-DE" altLang="de-DE" sz="2000" dirty="0" err="1">
                <a:solidFill>
                  <a:srgbClr val="000000"/>
                </a:solidFill>
              </a:rPr>
              <a:t>capital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accumulation</a:t>
            </a:r>
            <a:r>
              <a:rPr lang="de-DE" altLang="de-DE" sz="2000" dirty="0">
                <a:solidFill>
                  <a:srgbClr val="000000"/>
                </a:solidFill>
              </a:rPr>
              <a:t>?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rgbClr val="000000"/>
                </a:solidFill>
              </a:rPr>
              <a:t>Global </a:t>
            </a:r>
            <a:r>
              <a:rPr lang="de-DE" altLang="de-DE" sz="2000" dirty="0" err="1">
                <a:solidFill>
                  <a:srgbClr val="000000"/>
                </a:solidFill>
              </a:rPr>
              <a:t>changes</a:t>
            </a:r>
            <a:r>
              <a:rPr lang="de-DE" altLang="de-DE" sz="2000" dirty="0">
                <a:solidFill>
                  <a:srgbClr val="000000"/>
                </a:solidFill>
              </a:rPr>
              <a:t> in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relation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USA/EU </a:t>
            </a:r>
            <a:r>
              <a:rPr lang="de-DE" altLang="de-DE" sz="2000" dirty="0" err="1">
                <a:solidFill>
                  <a:srgbClr val="000000"/>
                </a:solidFill>
              </a:rPr>
              <a:t>vs</a:t>
            </a:r>
            <a:r>
              <a:rPr lang="de-DE" altLang="de-DE" sz="2000" dirty="0">
                <a:solidFill>
                  <a:srgbClr val="000000"/>
                </a:solidFill>
              </a:rPr>
              <a:t> China and </a:t>
            </a:r>
            <a:r>
              <a:rPr lang="de-DE" altLang="de-DE" sz="2000" dirty="0" err="1">
                <a:solidFill>
                  <a:srgbClr val="000000"/>
                </a:solidFill>
              </a:rPr>
              <a:t>their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impact</a:t>
            </a:r>
            <a:r>
              <a:rPr lang="de-DE" altLang="de-DE" sz="2000" dirty="0">
                <a:solidFill>
                  <a:srgbClr val="000000"/>
                </a:solidFill>
              </a:rPr>
              <a:t> on international trade?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 err="1">
                <a:solidFill>
                  <a:srgbClr val="000000"/>
                </a:solidFill>
              </a:rPr>
              <a:t>Effects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economic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programs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against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climate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change</a:t>
            </a:r>
            <a:r>
              <a:rPr lang="de-DE" altLang="de-DE" sz="2000" dirty="0">
                <a:solidFill>
                  <a:srgbClr val="000000"/>
                </a:solidFill>
              </a:rPr>
              <a:t> on </a:t>
            </a:r>
            <a:r>
              <a:rPr lang="de-DE" altLang="de-DE" sz="2000" dirty="0" err="1">
                <a:solidFill>
                  <a:srgbClr val="000000"/>
                </a:solidFill>
              </a:rPr>
              <a:t>income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distributions</a:t>
            </a:r>
            <a:r>
              <a:rPr lang="de-DE" altLang="de-DE" sz="2000" dirty="0">
                <a:solidFill>
                  <a:srgbClr val="000000"/>
                </a:solidFill>
              </a:rPr>
              <a:t> and </a:t>
            </a:r>
            <a:r>
              <a:rPr lang="de-DE" altLang="de-DE" sz="2000" dirty="0" err="1">
                <a:solidFill>
                  <a:srgbClr val="000000"/>
                </a:solidFill>
              </a:rPr>
              <a:t>economic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growth</a:t>
            </a:r>
            <a:r>
              <a:rPr lang="de-DE" altLang="de-DE" sz="2000" dirty="0">
                <a:solidFill>
                  <a:srgbClr val="000000"/>
                </a:solidFill>
              </a:rPr>
              <a:t>?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 err="1">
                <a:solidFill>
                  <a:srgbClr val="000000"/>
                </a:solidFill>
              </a:rPr>
              <a:t>Effects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russian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attac</a:t>
            </a:r>
            <a:r>
              <a:rPr lang="de-DE" altLang="de-DE" sz="2000" dirty="0">
                <a:solidFill>
                  <a:srgbClr val="000000"/>
                </a:solidFill>
              </a:rPr>
              <a:t> on Ukraine on </a:t>
            </a:r>
            <a:r>
              <a:rPr lang="de-DE" altLang="de-DE" sz="2000" dirty="0" err="1">
                <a:solidFill>
                  <a:srgbClr val="000000"/>
                </a:solidFill>
              </a:rPr>
              <a:t>economic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developments</a:t>
            </a:r>
            <a:r>
              <a:rPr lang="de-DE" altLang="de-DE" sz="2000" dirty="0">
                <a:solidFill>
                  <a:srgbClr val="000000"/>
                </a:solidFill>
              </a:rPr>
              <a:t>, </a:t>
            </a:r>
            <a:r>
              <a:rPr lang="de-DE" altLang="de-DE" sz="2000" dirty="0" err="1">
                <a:solidFill>
                  <a:srgbClr val="000000"/>
                </a:solidFill>
              </a:rPr>
              <a:t>since</a:t>
            </a:r>
            <a:r>
              <a:rPr lang="de-DE" altLang="de-DE" sz="2000" dirty="0">
                <a:solidFill>
                  <a:srgbClr val="000000"/>
                </a:solidFill>
              </a:rPr>
              <a:t> Russia </a:t>
            </a:r>
            <a:r>
              <a:rPr lang="de-DE" altLang="de-DE" sz="2000" dirty="0" err="1">
                <a:solidFill>
                  <a:srgbClr val="000000"/>
                </a:solidFill>
              </a:rPr>
              <a:t>is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largest</a:t>
            </a:r>
            <a:r>
              <a:rPr lang="de-DE" altLang="de-DE" sz="2000" dirty="0">
                <a:solidFill>
                  <a:srgbClr val="000000"/>
                </a:solidFill>
              </a:rPr>
              <a:t> supplier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raw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materials</a:t>
            </a:r>
            <a:r>
              <a:rPr lang="de-DE" altLang="de-DE" sz="2000" dirty="0">
                <a:solidFill>
                  <a:srgbClr val="000000"/>
                </a:solidFill>
              </a:rPr>
              <a:t> in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world</a:t>
            </a:r>
            <a:r>
              <a:rPr lang="de-DE" altLang="de-DE" sz="20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8517683-C53A-44C5-B8E2-A49559A4ACD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5A57CAAE-BA7F-41F6-8FB9-A0368CCBF8D9}"/>
                  </a:ext>
                </a:extLst>
              </p14:cNvPr>
              <p14:cNvContentPartPr/>
              <p14:nvPr/>
            </p14:nvContentPartPr>
            <p14:xfrm>
              <a:off x="951385" y="1453164"/>
              <a:ext cx="6265080" cy="448776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5A57CAAE-BA7F-41F6-8FB9-A0368CCBF8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7065" y="1448844"/>
                <a:ext cx="6273720" cy="449640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3364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554" y="2265082"/>
            <a:ext cx="9149918" cy="1309430"/>
          </a:xfrm>
        </p:spPr>
        <p:txBody>
          <a:bodyPr>
            <a:noAutofit/>
          </a:bodyPr>
          <a:lstStyle/>
          <a:p>
            <a:r>
              <a:rPr lang="de-DE" sz="5000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147" y="4747574"/>
            <a:ext cx="9077325" cy="438788"/>
          </a:xfrm>
        </p:spPr>
        <p:txBody>
          <a:bodyPr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Winter </a:t>
            </a: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Term 2024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1411" y="54702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253071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65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0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/>
              <a:t>Macroeconomic issues</a:t>
            </a:r>
            <a:endParaRPr lang="de-DE" sz="3266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28087" y="714108"/>
            <a:ext cx="8155513" cy="5111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 err="1">
                <a:solidFill>
                  <a:srgbClr val="000000"/>
                </a:solidFill>
              </a:rPr>
              <a:t>Economic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growth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of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the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german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economy</a:t>
            </a:r>
            <a:r>
              <a:rPr lang="de-DE" altLang="de-DE" sz="2177" dirty="0">
                <a:solidFill>
                  <a:srgbClr val="000000"/>
                </a:solidFill>
              </a:rPr>
              <a:t> 2021 2,6% 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Inflation rate Germany August 2022 bei 7,9%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Government </a:t>
            </a:r>
            <a:r>
              <a:rPr lang="de-DE" altLang="de-DE" sz="2177" dirty="0" err="1">
                <a:solidFill>
                  <a:srgbClr val="000000"/>
                </a:solidFill>
              </a:rPr>
              <a:t>debt</a:t>
            </a:r>
            <a:r>
              <a:rPr lang="de-DE" altLang="de-DE" sz="2177" dirty="0">
                <a:solidFill>
                  <a:srgbClr val="000000"/>
                </a:solidFill>
              </a:rPr>
              <a:t> Germany 2,62 Billionen Euro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 err="1">
                <a:solidFill>
                  <a:srgbClr val="000000"/>
                </a:solidFill>
              </a:rPr>
              <a:t>Retirement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age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raises</a:t>
            </a:r>
            <a:r>
              <a:rPr lang="de-DE" altLang="de-DE" sz="2177" dirty="0">
                <a:solidFill>
                  <a:srgbClr val="000000"/>
                </a:solidFill>
              </a:rPr>
              <a:t> in Germany </a:t>
            </a:r>
            <a:r>
              <a:rPr lang="de-DE" altLang="de-DE" sz="2177" dirty="0" err="1">
                <a:solidFill>
                  <a:srgbClr val="000000"/>
                </a:solidFill>
              </a:rPr>
              <a:t>until</a:t>
            </a:r>
            <a:r>
              <a:rPr lang="de-DE" altLang="de-DE" sz="2177" dirty="0">
                <a:solidFill>
                  <a:srgbClr val="000000"/>
                </a:solidFill>
              </a:rPr>
              <a:t> 2030 </a:t>
            </a:r>
            <a:r>
              <a:rPr lang="de-DE" altLang="de-DE" sz="2177" dirty="0" err="1">
                <a:solidFill>
                  <a:srgbClr val="000000"/>
                </a:solidFill>
              </a:rPr>
              <a:t>from</a:t>
            </a:r>
            <a:r>
              <a:rPr lang="de-DE" altLang="de-DE" sz="2177" dirty="0">
                <a:solidFill>
                  <a:srgbClr val="000000"/>
                </a:solidFill>
              </a:rPr>
              <a:t> 65 </a:t>
            </a:r>
            <a:r>
              <a:rPr lang="de-DE" altLang="de-DE" sz="2177" dirty="0" err="1">
                <a:solidFill>
                  <a:srgbClr val="000000"/>
                </a:solidFill>
              </a:rPr>
              <a:t>to</a:t>
            </a:r>
            <a:r>
              <a:rPr lang="de-DE" altLang="de-DE" sz="2177" dirty="0">
                <a:solidFill>
                  <a:srgbClr val="000000"/>
                </a:solidFill>
              </a:rPr>
              <a:t> 67 </a:t>
            </a:r>
            <a:r>
              <a:rPr lang="de-DE" altLang="de-DE" sz="2177" dirty="0" err="1">
                <a:solidFill>
                  <a:srgbClr val="000000"/>
                </a:solidFill>
              </a:rPr>
              <a:t>years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en-US" altLang="de-DE" sz="2177" dirty="0">
                <a:solidFill>
                  <a:srgbClr val="000000"/>
                </a:solidFill>
              </a:rPr>
              <a:t>The interest rate on the main refinancing operations (MRO) of the ECB has been lowered to 3,65% on September 12</a:t>
            </a:r>
            <a:r>
              <a:rPr lang="en-US" altLang="de-DE" sz="2177" baseline="30000" dirty="0">
                <a:solidFill>
                  <a:srgbClr val="000000"/>
                </a:solidFill>
              </a:rPr>
              <a:t>th</a:t>
            </a:r>
            <a:r>
              <a:rPr lang="en-US" altLang="de-DE" sz="2177" dirty="0">
                <a:solidFill>
                  <a:srgbClr val="000000"/>
                </a:solidFill>
              </a:rPr>
              <a:t>.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2023 </a:t>
            </a:r>
            <a:r>
              <a:rPr lang="de-DE" altLang="de-DE" sz="2177" dirty="0" err="1">
                <a:solidFill>
                  <a:srgbClr val="000000"/>
                </a:solidFill>
              </a:rPr>
              <a:t>the</a:t>
            </a:r>
            <a:r>
              <a:rPr lang="de-DE" altLang="de-DE" sz="2177" dirty="0">
                <a:solidFill>
                  <a:srgbClr val="000000"/>
                </a:solidFill>
              </a:rPr>
              <a:t> last </a:t>
            </a:r>
            <a:r>
              <a:rPr lang="de-DE" altLang="de-DE" sz="2177" dirty="0" err="1">
                <a:solidFill>
                  <a:srgbClr val="000000"/>
                </a:solidFill>
              </a:rPr>
              <a:t>Atomic</a:t>
            </a:r>
            <a:r>
              <a:rPr lang="de-DE" altLang="de-DE" sz="2177" dirty="0">
                <a:solidFill>
                  <a:srgbClr val="000000"/>
                </a:solidFill>
              </a:rPr>
              <a:t> power plants in Germany </a:t>
            </a:r>
            <a:r>
              <a:rPr lang="de-DE" altLang="de-DE" sz="2177" dirty="0" err="1">
                <a:solidFill>
                  <a:srgbClr val="000000"/>
                </a:solidFill>
              </a:rPr>
              <a:t>has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been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shut</a:t>
            </a:r>
            <a:r>
              <a:rPr lang="de-DE" altLang="de-DE" sz="2177" dirty="0">
                <a:solidFill>
                  <a:srgbClr val="000000"/>
                </a:solidFill>
              </a:rPr>
              <a:t> down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In Wilhelmshaven </a:t>
            </a:r>
            <a:r>
              <a:rPr lang="de-DE" altLang="de-DE" sz="2177" dirty="0" err="1">
                <a:solidFill>
                  <a:srgbClr val="000000"/>
                </a:solidFill>
              </a:rPr>
              <a:t>the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first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german</a:t>
            </a:r>
            <a:r>
              <a:rPr lang="de-DE" altLang="de-DE" sz="2177" dirty="0">
                <a:solidFill>
                  <a:srgbClr val="000000"/>
                </a:solidFill>
              </a:rPr>
              <a:t> LNG-Terminal will </a:t>
            </a:r>
            <a:r>
              <a:rPr lang="de-DE" altLang="de-DE" sz="2177" dirty="0" err="1">
                <a:solidFill>
                  <a:srgbClr val="000000"/>
                </a:solidFill>
              </a:rPr>
              <a:t>operate</a:t>
            </a:r>
            <a:r>
              <a:rPr lang="de-DE" altLang="de-DE" sz="2177" dirty="0">
                <a:solidFill>
                  <a:srgbClr val="000000"/>
                </a:solidFill>
              </a:rPr>
              <a:t> in </a:t>
            </a:r>
            <a:r>
              <a:rPr lang="de-DE" altLang="de-DE" sz="2177" dirty="0" err="1">
                <a:solidFill>
                  <a:srgbClr val="000000"/>
                </a:solidFill>
              </a:rPr>
              <a:t>the</a:t>
            </a:r>
            <a:r>
              <a:rPr lang="de-DE" altLang="de-DE" sz="2177" dirty="0">
                <a:solidFill>
                  <a:srgbClr val="000000"/>
                </a:solidFill>
              </a:rPr>
              <a:t> end </a:t>
            </a:r>
            <a:r>
              <a:rPr lang="de-DE" altLang="de-DE" sz="2177" dirty="0" err="1">
                <a:solidFill>
                  <a:srgbClr val="000000"/>
                </a:solidFill>
              </a:rPr>
              <a:t>of</a:t>
            </a:r>
            <a:r>
              <a:rPr lang="de-DE" altLang="de-DE" sz="2177" dirty="0">
                <a:solidFill>
                  <a:srgbClr val="000000"/>
                </a:solidFill>
              </a:rPr>
              <a:t> 2022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C8DB175-FE02-496C-A0F2-0EC9901A7A2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DAD4DAE-161F-4207-A6CA-B4349C1C9483}"/>
                  </a:ext>
                </a:extLst>
              </p14:cNvPr>
              <p14:cNvContentPartPr/>
              <p14:nvPr/>
            </p14:nvContentPartPr>
            <p14:xfrm>
              <a:off x="5453905" y="1147164"/>
              <a:ext cx="1251720" cy="363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DAD4DAE-161F-4207-A6CA-B4349C1C94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49585" y="1142844"/>
                <a:ext cx="12603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D6B36501-EE99-4ECA-B458-BD7275DF8415}"/>
                  </a:ext>
                </a:extLst>
              </p14:cNvPr>
              <p14:cNvContentPartPr/>
              <p14:nvPr/>
            </p14:nvContentPartPr>
            <p14:xfrm>
              <a:off x="7698145" y="685284"/>
              <a:ext cx="1070640" cy="24552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D6B36501-EE99-4ECA-B458-BD7275DF841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93824" y="680964"/>
                <a:ext cx="1079283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0AC0DCC4-3923-41E4-B974-F99CEAF10C76}"/>
                  </a:ext>
                </a:extLst>
              </p14:cNvPr>
              <p14:cNvContentPartPr/>
              <p14:nvPr/>
            </p14:nvContentPartPr>
            <p14:xfrm>
              <a:off x="9100345" y="774924"/>
              <a:ext cx="177480" cy="7812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0AC0DCC4-3923-41E4-B974-F99CEAF10C7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96025" y="770604"/>
                <a:ext cx="1861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9F97F10D-568E-460E-A7F8-5A7C87EF3A32}"/>
                  </a:ext>
                </a:extLst>
              </p14:cNvPr>
              <p14:cNvContentPartPr/>
              <p14:nvPr/>
            </p14:nvContentPartPr>
            <p14:xfrm>
              <a:off x="9386905" y="686004"/>
              <a:ext cx="153360" cy="1191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9F97F10D-568E-460E-A7F8-5A7C87EF3A3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82585" y="681684"/>
                <a:ext cx="16200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2D929498-F497-4641-B882-A4112760086E}"/>
                  </a:ext>
                </a:extLst>
              </p14:cNvPr>
              <p14:cNvContentPartPr/>
              <p14:nvPr/>
            </p14:nvContentPartPr>
            <p14:xfrm>
              <a:off x="9567265" y="848364"/>
              <a:ext cx="18000" cy="7848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2D929498-F497-4641-B882-A4112760086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562945" y="844044"/>
                <a:ext cx="266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E8340987-3942-4625-8633-38F087200E9E}"/>
                  </a:ext>
                </a:extLst>
              </p14:cNvPr>
              <p14:cNvContentPartPr/>
              <p14:nvPr/>
            </p14:nvContentPartPr>
            <p14:xfrm>
              <a:off x="9678865" y="609684"/>
              <a:ext cx="605160" cy="27000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E8340987-3942-4625-8633-38F087200E9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674545" y="605358"/>
                <a:ext cx="613800" cy="278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4A3626DA-408A-4239-94DE-757BAA0B10E0}"/>
                  </a:ext>
                </a:extLst>
              </p14:cNvPr>
              <p14:cNvContentPartPr/>
              <p14:nvPr/>
            </p14:nvContentPartPr>
            <p14:xfrm>
              <a:off x="3865225" y="1829724"/>
              <a:ext cx="2102040" cy="4968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4A3626DA-408A-4239-94DE-757BAA0B10E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60905" y="1825404"/>
                <a:ext cx="21106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24AAB25C-B350-4BC3-BB44-005CDBA21941}"/>
                  </a:ext>
                </a:extLst>
              </p14:cNvPr>
              <p14:cNvContentPartPr/>
              <p14:nvPr/>
            </p14:nvContentPartPr>
            <p14:xfrm>
              <a:off x="7125385" y="1566924"/>
              <a:ext cx="236160" cy="11160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24AAB25C-B350-4BC3-BB44-005CDBA2194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121065" y="1562604"/>
                <a:ext cx="24480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D39C9B92-34E0-49E2-AFD9-6791DADF8701}"/>
                  </a:ext>
                </a:extLst>
              </p14:cNvPr>
              <p14:cNvContentPartPr/>
              <p14:nvPr/>
            </p14:nvContentPartPr>
            <p14:xfrm>
              <a:off x="7323385" y="1389444"/>
              <a:ext cx="10440" cy="720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D39C9B92-34E0-49E2-AFD9-6791DADF870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319065" y="1385124"/>
                <a:ext cx="1908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E5A29DC2-1FE1-4FF2-8130-496F4F5F4407}"/>
                  </a:ext>
                </a:extLst>
              </p14:cNvPr>
              <p14:cNvContentPartPr/>
              <p14:nvPr/>
            </p14:nvContentPartPr>
            <p14:xfrm>
              <a:off x="8746465" y="1301604"/>
              <a:ext cx="631800" cy="20916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E5A29DC2-1FE1-4FF2-8130-496F4F5F440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741785" y="1297284"/>
                <a:ext cx="6404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F360A8E7-FACA-4248-8B5D-81FC199B97FF}"/>
                  </a:ext>
                </a:extLst>
              </p14:cNvPr>
              <p14:cNvContentPartPr/>
              <p14:nvPr/>
            </p14:nvContentPartPr>
            <p14:xfrm>
              <a:off x="7683745" y="1316364"/>
              <a:ext cx="867600" cy="39528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F360A8E7-FACA-4248-8B5D-81FC199B97F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79425" y="1312044"/>
                <a:ext cx="876240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0B150E49-23B2-4566-B489-E1550206820D}"/>
                  </a:ext>
                </a:extLst>
              </p14:cNvPr>
              <p14:cNvContentPartPr/>
              <p14:nvPr/>
            </p14:nvContentPartPr>
            <p14:xfrm>
              <a:off x="9997825" y="1274604"/>
              <a:ext cx="123840" cy="22140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0B150E49-23B2-4566-B489-E1550206820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993505" y="1270284"/>
                <a:ext cx="1324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A5E96ACC-D8D8-4BE4-94B8-6C4ECB2E6133}"/>
                  </a:ext>
                </a:extLst>
              </p14:cNvPr>
              <p14:cNvContentPartPr/>
              <p14:nvPr/>
            </p14:nvContentPartPr>
            <p14:xfrm>
              <a:off x="10197985" y="1213764"/>
              <a:ext cx="213840" cy="24948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A5E96ACC-D8D8-4BE4-94B8-6C4ECB2E613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193665" y="1209438"/>
                <a:ext cx="222480" cy="258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6EEAF4E5-0942-4A52-B1A5-4252947C4809}"/>
                  </a:ext>
                </a:extLst>
              </p14:cNvPr>
              <p14:cNvContentPartPr/>
              <p14:nvPr/>
            </p14:nvContentPartPr>
            <p14:xfrm>
              <a:off x="9670585" y="1293324"/>
              <a:ext cx="223200" cy="29592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6EEAF4E5-0942-4A52-B1A5-4252947C480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666265" y="1289004"/>
                <a:ext cx="23184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46AABEDA-772C-472F-8793-190D65FBD6BC}"/>
                  </a:ext>
                </a:extLst>
              </p14:cNvPr>
              <p14:cNvContentPartPr/>
              <p14:nvPr/>
            </p14:nvContentPartPr>
            <p14:xfrm>
              <a:off x="3756505" y="2485284"/>
              <a:ext cx="2805120" cy="10800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46AABEDA-772C-472F-8793-190D65FBD6B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752185" y="2480964"/>
                <a:ext cx="28137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B81E7A0D-AD49-4107-89A6-E8E4B5FC90AE}"/>
                  </a:ext>
                </a:extLst>
              </p14:cNvPr>
              <p14:cNvContentPartPr/>
              <p14:nvPr/>
            </p14:nvContentPartPr>
            <p14:xfrm>
              <a:off x="5964745" y="3207444"/>
              <a:ext cx="2202840" cy="5148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B81E7A0D-AD49-4107-89A6-E8E4B5FC90A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60425" y="3203124"/>
                <a:ext cx="221148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0FB4E884-0BFF-4FDF-B099-3B75C8B73FFC}"/>
                  </a:ext>
                </a:extLst>
              </p14:cNvPr>
              <p14:cNvContentPartPr/>
              <p14:nvPr/>
            </p14:nvContentPartPr>
            <p14:xfrm>
              <a:off x="3607105" y="4052724"/>
              <a:ext cx="2961360" cy="12276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0FB4E884-0BFF-4FDF-B099-3B75C8B73FF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02785" y="4048404"/>
                <a:ext cx="29700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516A426F-9F5E-4D3E-8009-E527D0A147EC}"/>
                  </a:ext>
                </a:extLst>
              </p14:cNvPr>
              <p14:cNvContentPartPr/>
              <p14:nvPr/>
            </p14:nvContentPartPr>
            <p14:xfrm>
              <a:off x="6436705" y="3388524"/>
              <a:ext cx="964800" cy="38556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516A426F-9F5E-4D3E-8009-E527D0A147E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32385" y="3384204"/>
                <a:ext cx="97344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4A54AFEE-1F3F-42A3-A358-79D0C3D5C2C2}"/>
                  </a:ext>
                </a:extLst>
              </p14:cNvPr>
              <p14:cNvContentPartPr/>
              <p14:nvPr/>
            </p14:nvContentPartPr>
            <p14:xfrm>
              <a:off x="1011145" y="4757964"/>
              <a:ext cx="5466600" cy="73764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4A54AFEE-1F3F-42A3-A358-79D0C3D5C2C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06825" y="4753642"/>
                <a:ext cx="5475240" cy="74628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8590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1328110" y="243752"/>
            <a:ext cx="10231430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3200" b="1">
                <a:solidFill>
                  <a:srgbClr val="000000"/>
                </a:solidFill>
                <a:latin typeface="Sparkasse Rg" pitchFamily="34" charset="0"/>
              </a:rPr>
              <a:t>The historical circular flow of income</a:t>
            </a:r>
            <a:endParaRPr lang="de-DE" altLang="de-DE" sz="32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7673" y="830709"/>
            <a:ext cx="9109075" cy="489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Char char="•"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The french physician Fran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çois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Quesnay (1694-1774</a:t>
            </a:r>
            <a:r>
              <a:rPr lang="en-US" altLang="de-DE" sz="2400">
                <a:solidFill>
                  <a:srgbClr val="000000"/>
                </a:solidFill>
                <a:cs typeface="Times New Roman" pitchFamily="18" charset="0"/>
              </a:rPr>
              <a:t>) compared the blood circulation with economic developments and visualized the interdependencies in his Tableau Economique.</a:t>
            </a: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de-DE" sz="2400">
                <a:solidFill>
                  <a:srgbClr val="000000"/>
                </a:solidFill>
                <a:cs typeface="Times New Roman" pitchFamily="18" charset="0"/>
              </a:rPr>
              <a:t>The economy is divided in to three classes:</a:t>
            </a: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Char char="•"/>
            </a:pP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Classe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productive (P):</a:t>
            </a:r>
            <a:r>
              <a:rPr lang="en-US" altLang="de-DE" sz="2400">
                <a:solidFill>
                  <a:srgbClr val="000000"/>
                </a:solidFill>
                <a:cs typeface="Times New Roman" pitchFamily="18" charset="0"/>
              </a:rPr>
              <a:t>	agricultural sector</a:t>
            </a: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Char char="•"/>
            </a:pP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Char char="•"/>
            </a:pP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Classe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propi</a:t>
            </a:r>
            <a:r>
              <a:rPr lang="en-US" altLang="de-DE" sz="2400" dirty="0" err="1">
                <a:solidFill>
                  <a:srgbClr val="000000"/>
                </a:solidFill>
              </a:rPr>
              <a:t>é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taire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(</a:t>
            </a:r>
            <a:r>
              <a:rPr lang="en-US" altLang="de-DE" sz="2400">
                <a:solidFill>
                  <a:srgbClr val="000000"/>
                </a:solidFill>
                <a:cs typeface="Times New Roman" pitchFamily="18" charset="0"/>
              </a:rPr>
              <a:t>E):	Noble man and clergy man (land owners)</a:t>
            </a: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Char char="•"/>
            </a:pP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Char char="•"/>
            </a:pP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Classe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de-DE" sz="2400" err="1">
                <a:solidFill>
                  <a:srgbClr val="000000"/>
                </a:solidFill>
                <a:cs typeface="Times New Roman" pitchFamily="18" charset="0"/>
              </a:rPr>
              <a:t>stérile</a:t>
            </a:r>
            <a:r>
              <a:rPr lang="en-US" altLang="de-DE" sz="2400">
                <a:solidFill>
                  <a:srgbClr val="000000"/>
                </a:solidFill>
                <a:cs typeface="Times New Roman" pitchFamily="18" charset="0"/>
              </a:rPr>
              <a:t> (S):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		</a:t>
            </a:r>
            <a:r>
              <a:rPr lang="en-US" altLang="de-DE" sz="2400">
                <a:solidFill>
                  <a:srgbClr val="000000"/>
                </a:solidFill>
                <a:cs typeface="Times New Roman" pitchFamily="18" charset="0"/>
              </a:rPr>
              <a:t>	Trade (merchants) and manufacturing 									(artisians) sector</a:t>
            </a: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6525F3B-83B8-4501-972D-D4F7D777CCF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440109E-8A15-4B72-915B-A32F226DC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288" y="131017"/>
            <a:ext cx="2735964" cy="3714473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EA87DD98-A5A1-4BBF-8559-AF1E517E5F35}"/>
              </a:ext>
            </a:extLst>
          </p:cNvPr>
          <p:cNvSpPr/>
          <p:nvPr/>
        </p:nvSpPr>
        <p:spPr>
          <a:xfrm>
            <a:off x="8689605" y="3820874"/>
            <a:ext cx="33277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/>
              <a:t>Zigzag tableau économique </a:t>
            </a:r>
            <a:r>
              <a:rPr lang="fr-FR" sz="1200" b="1" dirty="0" err="1"/>
              <a:t>from</a:t>
            </a:r>
            <a:r>
              <a:rPr lang="fr-FR" sz="1200" b="1" dirty="0"/>
              <a:t> the </a:t>
            </a:r>
            <a:r>
              <a:rPr lang="fr-FR" sz="1200" b="1" dirty="0" err="1"/>
              <a:t>frontispiece</a:t>
            </a:r>
            <a:r>
              <a:rPr lang="fr-FR" sz="1200" b="1" dirty="0"/>
              <a:t> of </a:t>
            </a:r>
            <a:r>
              <a:rPr lang="fr-FR" sz="1200" b="1" dirty="0" err="1"/>
              <a:t>Élémens</a:t>
            </a:r>
            <a:r>
              <a:rPr lang="fr-FR" sz="1200" b="1" dirty="0"/>
              <a:t> de la philosophie rurale (1767)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EA11CFF-756D-4870-9C06-D2F43019A3EB}"/>
                  </a:ext>
                </a:extLst>
              </p14:cNvPr>
              <p14:cNvContentPartPr/>
              <p14:nvPr/>
            </p14:nvContentPartPr>
            <p14:xfrm>
              <a:off x="3683785" y="237444"/>
              <a:ext cx="2277360" cy="6159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EA11CFF-756D-4870-9C06-D2F43019A3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79465" y="233124"/>
                <a:ext cx="2286000" cy="62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F9DAAF0E-1ED4-4980-9B95-6DA9928D52D3}"/>
                  </a:ext>
                </a:extLst>
              </p14:cNvPr>
              <p14:cNvContentPartPr/>
              <p14:nvPr/>
            </p14:nvContentPartPr>
            <p14:xfrm>
              <a:off x="542785" y="1115844"/>
              <a:ext cx="6039720" cy="60912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F9DAAF0E-1ED4-4980-9B95-6DA9928D52D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8465" y="1111524"/>
                <a:ext cx="6048360" cy="61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CB7AE5F3-372D-4888-8E2D-AF66C0B41B69}"/>
                  </a:ext>
                </a:extLst>
              </p14:cNvPr>
              <p14:cNvContentPartPr/>
              <p14:nvPr/>
            </p14:nvContentPartPr>
            <p14:xfrm>
              <a:off x="572305" y="3835284"/>
              <a:ext cx="5569920" cy="9360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CB7AE5F3-372D-4888-8E2D-AF66C0B41B6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7985" y="3830964"/>
                <a:ext cx="5578559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CDB8D901-0ABD-4347-AC88-67A0D29F912E}"/>
                  </a:ext>
                </a:extLst>
              </p14:cNvPr>
              <p14:cNvContentPartPr/>
              <p14:nvPr/>
            </p14:nvContentPartPr>
            <p14:xfrm>
              <a:off x="478345" y="4566444"/>
              <a:ext cx="6927120" cy="12636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CDB8D901-0ABD-4347-AC88-67A0D29F912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4025" y="4562124"/>
                <a:ext cx="693576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6DE7F875-5507-411A-A6D7-0B9271286E8C}"/>
                  </a:ext>
                </a:extLst>
              </p14:cNvPr>
              <p14:cNvContentPartPr/>
              <p14:nvPr/>
            </p14:nvContentPartPr>
            <p14:xfrm>
              <a:off x="3791425" y="5612964"/>
              <a:ext cx="1109880" cy="4896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6DE7F875-5507-411A-A6D7-0B9271286E8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87105" y="5608644"/>
                <a:ext cx="111852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633F3FD4-9644-4184-AC8A-F25B6A0704A6}"/>
                  </a:ext>
                </a:extLst>
              </p14:cNvPr>
              <p14:cNvContentPartPr/>
              <p14:nvPr/>
            </p14:nvContentPartPr>
            <p14:xfrm>
              <a:off x="4601065" y="5255844"/>
              <a:ext cx="3727080" cy="10584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633F3FD4-9644-4184-AC8A-F25B6A0704A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96745" y="5251524"/>
                <a:ext cx="373572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D1C166B4-7710-4695-8D0F-47EAAE137800}"/>
                  </a:ext>
                </a:extLst>
              </p14:cNvPr>
              <p14:cNvContentPartPr/>
              <p14:nvPr/>
            </p14:nvContentPartPr>
            <p14:xfrm>
              <a:off x="443065" y="5339004"/>
              <a:ext cx="1802160" cy="6732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D1C166B4-7710-4695-8D0F-47EAAE13780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8745" y="5334684"/>
                <a:ext cx="1810800" cy="75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856891" y="172077"/>
            <a:ext cx="10391955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3200" b="1">
                <a:solidFill>
                  <a:srgbClr val="000000"/>
                </a:solidFill>
                <a:latin typeface="Sparkasse Rg" pitchFamily="34" charset="0"/>
              </a:rPr>
              <a:t>General Visualization of the circular flow of income</a:t>
            </a:r>
            <a:endParaRPr lang="de-DE" altLang="de-DE" sz="32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graphicFrame>
        <p:nvGraphicFramePr>
          <p:cNvPr id="27648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852660"/>
              </p:ext>
            </p:extLst>
          </p:nvPr>
        </p:nvGraphicFramePr>
        <p:xfrm>
          <a:off x="8759825" y="1268413"/>
          <a:ext cx="1524000" cy="1231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857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043"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6493" name="Group 13"/>
          <p:cNvGraphicFramePr>
            <a:graphicFrameLocks noGrp="1"/>
          </p:cNvGraphicFramePr>
          <p:nvPr/>
        </p:nvGraphicFramePr>
        <p:xfrm>
          <a:off x="4583113" y="1268413"/>
          <a:ext cx="1524000" cy="1231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857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043"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6503" name="Group 23"/>
          <p:cNvGraphicFramePr>
            <a:graphicFrameLocks noGrp="1"/>
          </p:cNvGraphicFramePr>
          <p:nvPr/>
        </p:nvGraphicFramePr>
        <p:xfrm>
          <a:off x="6659563" y="1268413"/>
          <a:ext cx="1524000" cy="1231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857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043"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850" name="Text Box 33"/>
          <p:cNvSpPr txBox="1">
            <a:spLocks noChangeArrowheads="1"/>
          </p:cNvSpPr>
          <p:nvPr/>
        </p:nvSpPr>
        <p:spPr bwMode="auto">
          <a:xfrm>
            <a:off x="1682751" y="1649413"/>
            <a:ext cx="1958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Account form:</a:t>
            </a:r>
          </a:p>
        </p:txBody>
      </p:sp>
      <p:sp>
        <p:nvSpPr>
          <p:cNvPr id="34851" name="Text Box 34"/>
          <p:cNvSpPr txBox="1">
            <a:spLocks noChangeArrowheads="1"/>
          </p:cNvSpPr>
          <p:nvPr/>
        </p:nvSpPr>
        <p:spPr bwMode="auto">
          <a:xfrm>
            <a:off x="1703388" y="3476625"/>
            <a:ext cx="1759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Matrix form:</a:t>
            </a:r>
          </a:p>
        </p:txBody>
      </p:sp>
      <p:graphicFrame>
        <p:nvGraphicFramePr>
          <p:cNvPr id="276515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326305"/>
              </p:ext>
            </p:extLst>
          </p:nvPr>
        </p:nvGraphicFramePr>
        <p:xfrm>
          <a:off x="6486525" y="2917825"/>
          <a:ext cx="2057400" cy="1685924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1481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481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481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481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879" name="Text Box 62"/>
          <p:cNvSpPr txBox="1">
            <a:spLocks noChangeArrowheads="1"/>
          </p:cNvSpPr>
          <p:nvPr/>
        </p:nvSpPr>
        <p:spPr bwMode="auto">
          <a:xfrm>
            <a:off x="1703388" y="5203825"/>
            <a:ext cx="17939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Grafics form:</a:t>
            </a:r>
          </a:p>
        </p:txBody>
      </p:sp>
      <p:sp>
        <p:nvSpPr>
          <p:cNvPr id="34880" name="Text Box 63"/>
          <p:cNvSpPr txBox="1">
            <a:spLocks noChangeArrowheads="1"/>
          </p:cNvSpPr>
          <p:nvPr/>
        </p:nvSpPr>
        <p:spPr bwMode="auto">
          <a:xfrm>
            <a:off x="6813749" y="465296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/>
              <a:t>P</a:t>
            </a:r>
          </a:p>
        </p:txBody>
      </p:sp>
      <p:sp>
        <p:nvSpPr>
          <p:cNvPr id="34881" name="Text Box 64"/>
          <p:cNvSpPr txBox="1">
            <a:spLocks noChangeArrowheads="1"/>
          </p:cNvSpPr>
          <p:nvPr/>
        </p:nvSpPr>
        <p:spPr bwMode="auto">
          <a:xfrm>
            <a:off x="5898148" y="5734051"/>
            <a:ext cx="3353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E</a:t>
            </a:r>
          </a:p>
        </p:txBody>
      </p:sp>
      <p:sp>
        <p:nvSpPr>
          <p:cNvPr id="34882" name="Text Box 65"/>
          <p:cNvSpPr txBox="1">
            <a:spLocks noChangeArrowheads="1"/>
          </p:cNvSpPr>
          <p:nvPr/>
        </p:nvSpPr>
        <p:spPr bwMode="auto">
          <a:xfrm>
            <a:off x="7966274" y="5734051"/>
            <a:ext cx="3257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S</a:t>
            </a:r>
          </a:p>
        </p:txBody>
      </p:sp>
      <p:sp>
        <p:nvSpPr>
          <p:cNvPr id="34883" name="Line 66"/>
          <p:cNvSpPr>
            <a:spLocks noChangeShapeType="1"/>
          </p:cNvSpPr>
          <p:nvPr/>
        </p:nvSpPr>
        <p:spPr bwMode="auto">
          <a:xfrm flipV="1">
            <a:off x="6094611" y="5013325"/>
            <a:ext cx="6477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4" name="Line 67"/>
          <p:cNvSpPr>
            <a:spLocks noChangeShapeType="1"/>
          </p:cNvSpPr>
          <p:nvPr/>
        </p:nvSpPr>
        <p:spPr bwMode="auto">
          <a:xfrm flipH="1">
            <a:off x="6237486" y="5084764"/>
            <a:ext cx="64770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5" name="Line 68"/>
          <p:cNvSpPr>
            <a:spLocks noChangeShapeType="1"/>
          </p:cNvSpPr>
          <p:nvPr/>
        </p:nvSpPr>
        <p:spPr bwMode="auto">
          <a:xfrm>
            <a:off x="6258510" y="6021388"/>
            <a:ext cx="1657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6" name="Line 69"/>
          <p:cNvSpPr>
            <a:spLocks noChangeShapeType="1"/>
          </p:cNvSpPr>
          <p:nvPr/>
        </p:nvSpPr>
        <p:spPr bwMode="auto">
          <a:xfrm flipH="1">
            <a:off x="6258511" y="587692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7" name="Line 70"/>
          <p:cNvSpPr>
            <a:spLocks noChangeShapeType="1"/>
          </p:cNvSpPr>
          <p:nvPr/>
        </p:nvSpPr>
        <p:spPr bwMode="auto">
          <a:xfrm flipH="1" flipV="1">
            <a:off x="7174112" y="5084764"/>
            <a:ext cx="792163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8" name="Line 71"/>
          <p:cNvSpPr>
            <a:spLocks noChangeShapeType="1"/>
          </p:cNvSpPr>
          <p:nvPr/>
        </p:nvSpPr>
        <p:spPr bwMode="auto">
          <a:xfrm>
            <a:off x="7318574" y="5013325"/>
            <a:ext cx="7921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D1DAAE1-694A-490A-99A7-FDDD56EC8ED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7F463A89-9DB9-4051-9BEC-700B45402BEC}"/>
                  </a:ext>
                </a:extLst>
              </p14:cNvPr>
              <p14:cNvContentPartPr/>
              <p14:nvPr/>
            </p14:nvContentPartPr>
            <p14:xfrm>
              <a:off x="1674625" y="2130684"/>
              <a:ext cx="2397600" cy="11340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7F463A89-9DB9-4051-9BEC-700B45402B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70305" y="2126364"/>
                <a:ext cx="240624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3985CCC-02F9-4145-B71B-6C5B1245CD32}"/>
                  </a:ext>
                </a:extLst>
              </p14:cNvPr>
              <p14:cNvContentPartPr/>
              <p14:nvPr/>
            </p14:nvContentPartPr>
            <p14:xfrm>
              <a:off x="1681105" y="3937884"/>
              <a:ext cx="1747440" cy="918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3985CCC-02F9-4145-B71B-6C5B1245CD3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76785" y="3933564"/>
                <a:ext cx="175608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5DECD354-7EDA-49C6-9B90-83B98ECAF6A3}"/>
                  </a:ext>
                </a:extLst>
              </p14:cNvPr>
              <p14:cNvContentPartPr/>
              <p14:nvPr/>
            </p14:nvContentPartPr>
            <p14:xfrm>
              <a:off x="6846025" y="2817924"/>
              <a:ext cx="14760" cy="61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5DECD354-7EDA-49C6-9B90-83B98ECAF6A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41705" y="2813604"/>
                <a:ext cx="2340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A3473161-60ED-4633-80EC-EC07CA81F018}"/>
                  </a:ext>
                </a:extLst>
              </p14:cNvPr>
              <p14:cNvContentPartPr/>
              <p14:nvPr/>
            </p14:nvContentPartPr>
            <p14:xfrm>
              <a:off x="6528865" y="2949324"/>
              <a:ext cx="418680" cy="39492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A3473161-60ED-4633-80EC-EC07CA81F01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24541" y="2945004"/>
                <a:ext cx="427327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0920D45C-7522-4C7E-AA10-003EEE0A4788}"/>
                  </a:ext>
                </a:extLst>
              </p14:cNvPr>
              <p14:cNvContentPartPr/>
              <p14:nvPr/>
            </p14:nvContentPartPr>
            <p14:xfrm>
              <a:off x="8229145" y="3440724"/>
              <a:ext cx="103320" cy="18288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0920D45C-7522-4C7E-AA10-003EEE0A478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224825" y="3436404"/>
                <a:ext cx="11196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FAAC8625-4922-48C4-B13B-641969719A88}"/>
                  </a:ext>
                </a:extLst>
              </p14:cNvPr>
              <p14:cNvContentPartPr/>
              <p14:nvPr/>
            </p14:nvContentPartPr>
            <p14:xfrm>
              <a:off x="8145625" y="2853924"/>
              <a:ext cx="329400" cy="51948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FAAC8625-4922-48C4-B13B-641969719A8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41305" y="2849604"/>
                <a:ext cx="338040" cy="5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B30E0A23-8EB5-43D0-A250-FC68D7A56AE4}"/>
                  </a:ext>
                </a:extLst>
              </p14:cNvPr>
              <p14:cNvContentPartPr/>
              <p14:nvPr/>
            </p14:nvContentPartPr>
            <p14:xfrm>
              <a:off x="6531025" y="3402564"/>
              <a:ext cx="377640" cy="33372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B30E0A23-8EB5-43D0-A250-FC68D7A56AE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526705" y="3398244"/>
                <a:ext cx="38628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A059E72C-F1FD-4F2E-BF3D-AC401586C427}"/>
                  </a:ext>
                </a:extLst>
              </p14:cNvPr>
              <p14:cNvContentPartPr/>
              <p14:nvPr/>
            </p14:nvContentPartPr>
            <p14:xfrm>
              <a:off x="1756705" y="5682084"/>
              <a:ext cx="1804320" cy="8712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A059E72C-F1FD-4F2E-BF3D-AC401586C42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52385" y="5677764"/>
                <a:ext cx="1812960" cy="95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2542478" y="191243"/>
            <a:ext cx="761256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Example</a:t>
            </a:r>
            <a:endParaRPr lang="de-DE" altLang="de-DE" sz="2400" b="1" dirty="0">
              <a:solidFill>
                <a:srgbClr val="000000"/>
              </a:solidFill>
            </a:endParaRP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248817" y="423166"/>
            <a:ext cx="9109075" cy="452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SzPct val="100000"/>
              <a:buFontTx/>
              <a:buAutoNum type="arabicPeriod"/>
              <a:defRPr/>
            </a:pPr>
            <a:endParaRPr lang="de-DE" sz="2400" dirty="0">
              <a:solidFill>
                <a:srgbClr val="000000"/>
              </a:solidFill>
            </a:endParaRPr>
          </a:p>
          <a:p>
            <a:pPr marL="0" indent="0" eaLnBrk="1" hangingPunct="1">
              <a:buSzPct val="100000"/>
              <a:defRPr/>
            </a:pPr>
            <a:r>
              <a:rPr lang="de-DE" sz="2400" dirty="0" err="1">
                <a:solidFill>
                  <a:srgbClr val="000000"/>
                </a:solidFill>
              </a:rPr>
              <a:t>Starting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point</a:t>
            </a:r>
            <a:r>
              <a:rPr lang="de-DE" sz="2400" dirty="0">
                <a:solidFill>
                  <a:srgbClr val="000000"/>
                </a:solidFill>
              </a:rPr>
              <a:t>: P </a:t>
            </a:r>
            <a:r>
              <a:rPr lang="de-DE" sz="2400" dirty="0" err="1">
                <a:solidFill>
                  <a:srgbClr val="000000"/>
                </a:solidFill>
              </a:rPr>
              <a:t>produced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commodities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valued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with</a:t>
            </a:r>
            <a:r>
              <a:rPr lang="de-DE" sz="2400" dirty="0">
                <a:solidFill>
                  <a:srgbClr val="000000"/>
                </a:solidFill>
              </a:rPr>
              <a:t> 5MU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 dirty="0">
                <a:solidFill>
                  <a:srgbClr val="000000"/>
                </a:solidFill>
              </a:rPr>
              <a:t>Own </a:t>
            </a:r>
            <a:r>
              <a:rPr lang="de-DE" sz="2400" dirty="0" err="1">
                <a:solidFill>
                  <a:srgbClr val="000000"/>
                </a:solidFill>
              </a:rPr>
              <a:t>consumption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of</a:t>
            </a:r>
            <a:r>
              <a:rPr lang="de-DE" sz="2400" dirty="0">
                <a:solidFill>
                  <a:srgbClr val="000000"/>
                </a:solidFill>
              </a:rPr>
              <a:t> P 2MU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 dirty="0" err="1">
                <a:solidFill>
                  <a:srgbClr val="000000"/>
                </a:solidFill>
              </a:rPr>
              <a:t>Buying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manufactored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commodities</a:t>
            </a:r>
            <a:r>
              <a:rPr lang="de-DE" sz="2400" dirty="0">
                <a:solidFill>
                  <a:srgbClr val="000000"/>
                </a:solidFill>
              </a:rPr>
              <a:t> P 1MU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 dirty="0" err="1">
                <a:solidFill>
                  <a:srgbClr val="000000"/>
                </a:solidFill>
              </a:rPr>
              <a:t>Rent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for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land</a:t>
            </a:r>
            <a:r>
              <a:rPr lang="de-DE" sz="2400" dirty="0">
                <a:solidFill>
                  <a:srgbClr val="000000"/>
                </a:solidFill>
              </a:rPr>
              <a:t> P 2MU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 dirty="0" err="1">
                <a:solidFill>
                  <a:srgbClr val="000000"/>
                </a:solidFill>
              </a:rPr>
              <a:t>Agricultural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products</a:t>
            </a:r>
            <a:r>
              <a:rPr lang="de-DE" sz="2400" dirty="0">
                <a:solidFill>
                  <a:srgbClr val="000000"/>
                </a:solidFill>
              </a:rPr>
              <a:t> E 1MU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 dirty="0" err="1">
                <a:solidFill>
                  <a:srgbClr val="000000"/>
                </a:solidFill>
              </a:rPr>
              <a:t>Agricultural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products</a:t>
            </a:r>
            <a:r>
              <a:rPr lang="de-DE" sz="2400" dirty="0">
                <a:solidFill>
                  <a:srgbClr val="000000"/>
                </a:solidFill>
              </a:rPr>
              <a:t> S 2MU</a:t>
            </a:r>
          </a:p>
          <a:p>
            <a:pPr eaLnBrk="1" hangingPunct="1">
              <a:buSzPct val="100000"/>
              <a:defRPr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defRPr/>
            </a:pPr>
            <a:r>
              <a:rPr lang="de-DE" sz="2400" dirty="0" err="1">
                <a:solidFill>
                  <a:srgbClr val="000000"/>
                </a:solidFill>
              </a:rPr>
              <a:t>Illustrate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circular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flow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of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income</a:t>
            </a:r>
            <a:r>
              <a:rPr lang="de-DE" sz="2400" dirty="0">
                <a:solidFill>
                  <a:srgbClr val="000000"/>
                </a:solidFill>
              </a:rPr>
              <a:t> in </a:t>
            </a:r>
            <a:r>
              <a:rPr lang="de-DE" sz="2400" dirty="0" err="1">
                <a:solidFill>
                  <a:srgbClr val="000000"/>
                </a:solidFill>
              </a:rPr>
              <a:t>accout</a:t>
            </a:r>
            <a:r>
              <a:rPr lang="de-DE" sz="2400" dirty="0">
                <a:solidFill>
                  <a:srgbClr val="000000"/>
                </a:solidFill>
              </a:rPr>
              <a:t>, </a:t>
            </a:r>
            <a:r>
              <a:rPr lang="de-DE" sz="2400" dirty="0" err="1">
                <a:solidFill>
                  <a:srgbClr val="000000"/>
                </a:solidFill>
              </a:rPr>
              <a:t>matrix</a:t>
            </a:r>
            <a:r>
              <a:rPr lang="de-DE" sz="2400" dirty="0">
                <a:solidFill>
                  <a:srgbClr val="000000"/>
                </a:solidFill>
              </a:rPr>
              <a:t> and </a:t>
            </a:r>
            <a:r>
              <a:rPr lang="de-DE" sz="2400" dirty="0" err="1">
                <a:solidFill>
                  <a:srgbClr val="000000"/>
                </a:solidFill>
              </a:rPr>
              <a:t>graphics</a:t>
            </a:r>
            <a:r>
              <a:rPr lang="de-DE" sz="2400" dirty="0">
                <a:solidFill>
                  <a:srgbClr val="000000"/>
                </a:solidFill>
              </a:rPr>
              <a:t> form. </a:t>
            </a:r>
            <a:r>
              <a:rPr lang="de-DE" sz="2400" dirty="0" err="1">
                <a:solidFill>
                  <a:srgbClr val="000000"/>
                </a:solidFill>
              </a:rPr>
              <a:t>Which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assumption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is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needed</a:t>
            </a:r>
            <a:r>
              <a:rPr lang="de-DE" sz="2400" dirty="0">
                <a:solidFill>
                  <a:srgbClr val="000000"/>
                </a:solidFill>
              </a:rPr>
              <a:t>?</a:t>
            </a:r>
          </a:p>
          <a:p>
            <a:pPr eaLnBrk="1" hangingPunct="1">
              <a:buSzPct val="100000"/>
              <a:defRPr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20235E1-5603-4FD0-A387-519800CEAB5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7A0200D-E8B7-4352-A08F-6D39AA290210}"/>
                  </a:ext>
                </a:extLst>
              </p14:cNvPr>
              <p14:cNvContentPartPr/>
              <p14:nvPr/>
            </p14:nvContentPartPr>
            <p14:xfrm>
              <a:off x="9711985" y="732804"/>
              <a:ext cx="13680" cy="349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7A0200D-E8B7-4352-A08F-6D39AA2902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07665" y="728484"/>
                <a:ext cx="2232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F4B23991-0741-4EE0-9DE1-10BB1AB30D54}"/>
                  </a:ext>
                </a:extLst>
              </p14:cNvPr>
              <p14:cNvContentPartPr/>
              <p14:nvPr/>
            </p14:nvContentPartPr>
            <p14:xfrm>
              <a:off x="9002425" y="199644"/>
              <a:ext cx="250200" cy="3596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F4B23991-0741-4EE0-9DE1-10BB1AB30D5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98105" y="195324"/>
                <a:ext cx="25884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3D7FF1BB-6312-41F2-B4D5-948B083F7205}"/>
                  </a:ext>
                </a:extLst>
              </p14:cNvPr>
              <p14:cNvContentPartPr/>
              <p14:nvPr/>
            </p14:nvContentPartPr>
            <p14:xfrm>
              <a:off x="9397345" y="237804"/>
              <a:ext cx="143640" cy="2426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3D7FF1BB-6312-41F2-B4D5-948B083F720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93025" y="233484"/>
                <a:ext cx="15228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724BBE16-C813-42B6-AA8D-FA627DDDE44F}"/>
                  </a:ext>
                </a:extLst>
              </p14:cNvPr>
              <p14:cNvContentPartPr/>
              <p14:nvPr/>
            </p14:nvContentPartPr>
            <p14:xfrm>
              <a:off x="9704425" y="382524"/>
              <a:ext cx="4680" cy="46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724BBE16-C813-42B6-AA8D-FA627DDDE44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700105" y="378204"/>
                <a:ext cx="1332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DBCB1139-52EE-49FF-BCF6-00F22D8CB6B2}"/>
                  </a:ext>
                </a:extLst>
              </p14:cNvPr>
              <p14:cNvContentPartPr/>
              <p14:nvPr/>
            </p14:nvContentPartPr>
            <p14:xfrm>
              <a:off x="9699745" y="492684"/>
              <a:ext cx="720" cy="3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DBCB1139-52EE-49FF-BCF6-00F22D8CB6B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95425" y="488364"/>
                <a:ext cx="936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0F1004B-E757-45E7-94D4-F8051D9169D8}"/>
                  </a:ext>
                </a:extLst>
              </p14:cNvPr>
              <p14:cNvContentPartPr/>
              <p14:nvPr/>
            </p14:nvContentPartPr>
            <p14:xfrm>
              <a:off x="10966585" y="258324"/>
              <a:ext cx="309240" cy="16632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0F1004B-E757-45E7-94D4-F8051D9169D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962265" y="254004"/>
                <a:ext cx="31788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2F3F1CB5-8B78-487E-A825-B5C853C1D6BF}"/>
                  </a:ext>
                </a:extLst>
              </p14:cNvPr>
              <p14:cNvContentPartPr/>
              <p14:nvPr/>
            </p14:nvContentPartPr>
            <p14:xfrm>
              <a:off x="11347105" y="181644"/>
              <a:ext cx="212760" cy="26064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2F3F1CB5-8B78-487E-A825-B5C853C1D6B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342778" y="177324"/>
                <a:ext cx="221415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7582EF0E-AE08-4A80-9606-792114F5F2C5}"/>
                  </a:ext>
                </a:extLst>
              </p14:cNvPr>
              <p14:cNvContentPartPr/>
              <p14:nvPr/>
            </p14:nvContentPartPr>
            <p14:xfrm>
              <a:off x="9877585" y="245364"/>
              <a:ext cx="879120" cy="41076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7582EF0E-AE08-4A80-9606-792114F5F2C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873267" y="241044"/>
                <a:ext cx="887756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0B78EBB7-E923-4D7A-932A-BCB7D4933F9C}"/>
                  </a:ext>
                </a:extLst>
              </p14:cNvPr>
              <p14:cNvContentPartPr/>
              <p14:nvPr/>
            </p14:nvContentPartPr>
            <p14:xfrm>
              <a:off x="3411985" y="1539924"/>
              <a:ext cx="199440" cy="39240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0B78EBB7-E923-4D7A-932A-BCB7D4933F9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07665" y="1535604"/>
                <a:ext cx="20808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53C78381-05E2-43C5-95C0-6DC22FEC2576}"/>
                  </a:ext>
                </a:extLst>
              </p14:cNvPr>
              <p14:cNvContentPartPr/>
              <p14:nvPr/>
            </p14:nvContentPartPr>
            <p14:xfrm>
              <a:off x="6497545" y="1259844"/>
              <a:ext cx="1245240" cy="8784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53C78381-05E2-43C5-95C0-6DC22FEC257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93225" y="1255524"/>
                <a:ext cx="125388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86479E83-F4A8-4015-B590-1E28508705BB}"/>
                  </a:ext>
                </a:extLst>
              </p14:cNvPr>
              <p14:cNvContentPartPr/>
              <p14:nvPr/>
            </p14:nvContentPartPr>
            <p14:xfrm>
              <a:off x="5137825" y="2264964"/>
              <a:ext cx="962640" cy="4644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86479E83-F4A8-4015-B590-1E28508705B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133505" y="2260644"/>
                <a:ext cx="9712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68D65229-6DB9-4521-927D-5CAE6C9567FA}"/>
                  </a:ext>
                </a:extLst>
              </p14:cNvPr>
              <p14:cNvContentPartPr/>
              <p14:nvPr/>
            </p14:nvContentPartPr>
            <p14:xfrm>
              <a:off x="3105625" y="2601564"/>
              <a:ext cx="769320" cy="8424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68D65229-6DB9-4521-927D-5CAE6C9567F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01305" y="2597244"/>
                <a:ext cx="77796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83ED3CA5-4DA6-4643-AF3C-6F7D06AF28D6}"/>
                  </a:ext>
                </a:extLst>
              </p14:cNvPr>
              <p14:cNvContentPartPr/>
              <p14:nvPr/>
            </p14:nvContentPartPr>
            <p14:xfrm>
              <a:off x="3435385" y="2963004"/>
              <a:ext cx="891720" cy="5148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83ED3CA5-4DA6-4643-AF3C-6F7D06AF28D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31065" y="2958684"/>
                <a:ext cx="9003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E1254537-905C-4082-A29E-A5BE645B5AC4}"/>
                  </a:ext>
                </a:extLst>
              </p14:cNvPr>
              <p14:cNvContentPartPr/>
              <p14:nvPr/>
            </p14:nvContentPartPr>
            <p14:xfrm>
              <a:off x="3564265" y="3329484"/>
              <a:ext cx="937800" cy="6696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E1254537-905C-4082-A29E-A5BE645B5AC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59945" y="3325164"/>
                <a:ext cx="9464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61AC183A-6FAE-4824-B258-03C1F20F4C87}"/>
                  </a:ext>
                </a:extLst>
              </p14:cNvPr>
              <p14:cNvContentPartPr/>
              <p14:nvPr/>
            </p14:nvContentPartPr>
            <p14:xfrm>
              <a:off x="6475585" y="1555404"/>
              <a:ext cx="175320" cy="173304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61AC183A-6FAE-4824-B258-03C1F20F4C8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471265" y="1551084"/>
                <a:ext cx="183960" cy="174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2FD136D6-19A0-412B-9DE8-49D381AE9E87}"/>
                  </a:ext>
                </a:extLst>
              </p14:cNvPr>
              <p14:cNvContentPartPr/>
              <p14:nvPr/>
            </p14:nvContentPartPr>
            <p14:xfrm>
              <a:off x="1469785" y="3626484"/>
              <a:ext cx="7121520" cy="119916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2FD136D6-19A0-412B-9DE8-49D381AE9E8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465465" y="3622164"/>
                <a:ext cx="7130160" cy="1207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5087938" y="210210"/>
            <a:ext cx="200466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Account form</a:t>
            </a:r>
            <a:endParaRPr lang="de-DE" altLang="de-DE" sz="2400" b="1" dirty="0">
              <a:solidFill>
                <a:srgbClr val="000000"/>
              </a:solidFill>
            </a:endParaRPr>
          </a:p>
        </p:txBody>
      </p:sp>
      <p:graphicFrame>
        <p:nvGraphicFramePr>
          <p:cNvPr id="262276" name="Group 132"/>
          <p:cNvGraphicFramePr>
            <a:graphicFrameLocks noGrp="1"/>
          </p:cNvGraphicFramePr>
          <p:nvPr/>
        </p:nvGraphicFramePr>
        <p:xfrm>
          <a:off x="3875667" y="1973264"/>
          <a:ext cx="1706562" cy="2851149"/>
        </p:xfrm>
        <a:graphic>
          <a:graphicData uri="http://schemas.openxmlformats.org/drawingml/2006/table">
            <a:tbl>
              <a:tblPr/>
              <a:tblGrid>
                <a:gridCol w="852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734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2241" name="Group 97"/>
          <p:cNvGraphicFramePr>
            <a:graphicFrameLocks noGrp="1"/>
          </p:cNvGraphicFramePr>
          <p:nvPr/>
        </p:nvGraphicFramePr>
        <p:xfrm>
          <a:off x="1138817" y="1973264"/>
          <a:ext cx="1706562" cy="2851149"/>
        </p:xfrm>
        <a:graphic>
          <a:graphicData uri="http://schemas.openxmlformats.org/drawingml/2006/table">
            <a:tbl>
              <a:tblPr/>
              <a:tblGrid>
                <a:gridCol w="852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734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2274" name="Group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976497"/>
              </p:ext>
            </p:extLst>
          </p:nvPr>
        </p:nvGraphicFramePr>
        <p:xfrm>
          <a:off x="6561717" y="1989139"/>
          <a:ext cx="1706562" cy="2851149"/>
        </p:xfrm>
        <a:graphic>
          <a:graphicData uri="http://schemas.openxmlformats.org/drawingml/2006/table">
            <a:tbl>
              <a:tblPr/>
              <a:tblGrid>
                <a:gridCol w="852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734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marT="45730" marB="4573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5" name="Rechteck 44">
            <a:extLst>
              <a:ext uri="{FF2B5EF4-FFF2-40B4-BE49-F238E27FC236}">
                <a16:creationId xmlns:a16="http://schemas.microsoft.com/office/drawing/2014/main" id="{BAD41F5C-8C03-42A8-B62B-9CB1E43C13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99721BE-8470-4100-96FB-728977B48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144"/>
            <a:ext cx="3443676" cy="11744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14C45AF4-7DDF-4D20-A8EF-460A5447166B}"/>
                  </a:ext>
                </a:extLst>
              </p14:cNvPr>
              <p14:cNvContentPartPr/>
              <p14:nvPr/>
            </p14:nvContentPartPr>
            <p14:xfrm>
              <a:off x="1940305" y="259404"/>
              <a:ext cx="518040" cy="9828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14C45AF4-7DDF-4D20-A8EF-460A5447166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35985" y="255084"/>
                <a:ext cx="526680" cy="106920"/>
              </a:xfrm>
              <a:prstGeom prst="rect">
                <a:avLst/>
              </a:prstGeom>
            </p:spPr>
          </p:pic>
        </mc:Fallback>
      </mc:AlternateContent>
      <p:sp>
        <p:nvSpPr>
          <p:cNvPr id="36920" name="Textfeld 36919">
            <a:extLst>
              <a:ext uri="{FF2B5EF4-FFF2-40B4-BE49-F238E27FC236}">
                <a16:creationId xmlns:a16="http://schemas.microsoft.com/office/drawing/2014/main" id="{F87D6960-7FCF-40E3-90A8-B9B6C90B379F}"/>
              </a:ext>
            </a:extLst>
          </p:cNvPr>
          <p:cNvSpPr txBox="1"/>
          <p:nvPr/>
        </p:nvSpPr>
        <p:spPr>
          <a:xfrm>
            <a:off x="2845379" y="767"/>
            <a:ext cx="2871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6. E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buying</a:t>
            </a:r>
            <a:r>
              <a:rPr lang="de-DE" sz="1400" dirty="0"/>
              <a:t> </a:t>
            </a:r>
            <a:r>
              <a:rPr lang="de-DE" sz="1400" dirty="0" err="1"/>
              <a:t>goods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1MU </a:t>
            </a:r>
            <a:r>
              <a:rPr lang="de-DE" sz="1400" dirty="0" err="1"/>
              <a:t>from</a:t>
            </a:r>
            <a:r>
              <a:rPr lang="de-DE" sz="1400" dirty="0"/>
              <a:t> 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62216" name="Freihand 262215">
                <a:extLst>
                  <a:ext uri="{FF2B5EF4-FFF2-40B4-BE49-F238E27FC236}">
                    <a16:creationId xmlns:a16="http://schemas.microsoft.com/office/drawing/2014/main" id="{860B7B6E-DF36-4CC5-8FCA-88C747BD904A}"/>
                  </a:ext>
                </a:extLst>
              </p14:cNvPr>
              <p14:cNvContentPartPr/>
              <p14:nvPr/>
            </p14:nvContentPartPr>
            <p14:xfrm>
              <a:off x="91345" y="836484"/>
              <a:ext cx="7932960" cy="5349960"/>
            </p14:xfrm>
          </p:contentPart>
        </mc:Choice>
        <mc:Fallback>
          <p:pic>
            <p:nvPicPr>
              <p:cNvPr id="262216" name="Freihand 262215">
                <a:extLst>
                  <a:ext uri="{FF2B5EF4-FFF2-40B4-BE49-F238E27FC236}">
                    <a16:creationId xmlns:a16="http://schemas.microsoft.com/office/drawing/2014/main" id="{860B7B6E-DF36-4CC5-8FCA-88C747BD904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025" y="832164"/>
                <a:ext cx="7941600" cy="5358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4224338" y="215752"/>
            <a:ext cx="644366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Matrix form</a:t>
            </a:r>
          </a:p>
        </p:txBody>
      </p:sp>
      <p:graphicFrame>
        <p:nvGraphicFramePr>
          <p:cNvPr id="264341" name="Group 1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054416"/>
              </p:ext>
            </p:extLst>
          </p:nvPr>
        </p:nvGraphicFramePr>
        <p:xfrm>
          <a:off x="672807" y="1125539"/>
          <a:ext cx="5975350" cy="4679951"/>
        </p:xfrm>
        <a:graphic>
          <a:graphicData uri="http://schemas.openxmlformats.org/drawingml/2006/table">
            <a:tbl>
              <a:tblPr/>
              <a:tblGrid>
                <a:gridCol w="149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2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6372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Ein/Aus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800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8213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8213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chteck 20">
            <a:extLst>
              <a:ext uri="{FF2B5EF4-FFF2-40B4-BE49-F238E27FC236}">
                <a16:creationId xmlns:a16="http://schemas.microsoft.com/office/drawing/2014/main" id="{146C98BE-77F8-4006-B6F8-329B8E2E00A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B73F6EF-3453-40CE-A4E9-397DCEC6C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917" y="92381"/>
            <a:ext cx="3443676" cy="117443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78DFFBF-FFFF-4C65-AC6C-B348F8555AF2}"/>
              </a:ext>
            </a:extLst>
          </p:cNvPr>
          <p:cNvSpPr txBox="1"/>
          <p:nvPr/>
        </p:nvSpPr>
        <p:spPr>
          <a:xfrm>
            <a:off x="7875917" y="1142792"/>
            <a:ext cx="2871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6. E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buying</a:t>
            </a:r>
            <a:r>
              <a:rPr lang="de-DE" sz="1400" dirty="0"/>
              <a:t> </a:t>
            </a:r>
            <a:r>
              <a:rPr lang="de-DE" sz="1400" dirty="0" err="1"/>
              <a:t>goods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1MU </a:t>
            </a:r>
            <a:r>
              <a:rPr lang="de-DE" sz="1400" dirty="0" err="1"/>
              <a:t>from</a:t>
            </a:r>
            <a:r>
              <a:rPr lang="de-DE" sz="1400" dirty="0"/>
              <a:t> 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4A178AB-835C-4F9C-BAF7-E3029E15A039}"/>
                  </a:ext>
                </a:extLst>
              </p14:cNvPr>
              <p14:cNvContentPartPr/>
              <p14:nvPr/>
            </p14:nvContentPartPr>
            <p14:xfrm>
              <a:off x="971905" y="2752764"/>
              <a:ext cx="857520" cy="712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4A178AB-835C-4F9C-BAF7-E3029E15A0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7585" y="2748444"/>
                <a:ext cx="86616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EE654943-C5B3-4929-A6BC-54541D4E927B}"/>
                  </a:ext>
                </a:extLst>
              </p14:cNvPr>
              <p14:cNvContentPartPr/>
              <p14:nvPr/>
            </p14:nvContentPartPr>
            <p14:xfrm>
              <a:off x="924745" y="1292244"/>
              <a:ext cx="1137600" cy="135612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EE654943-C5B3-4929-A6BC-54541D4E92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0424" y="1287925"/>
                <a:ext cx="1146243" cy="1364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EB9CE483-C780-4EFF-926D-61307A7C08F8}"/>
                  </a:ext>
                </a:extLst>
              </p14:cNvPr>
              <p14:cNvContentPartPr/>
              <p14:nvPr/>
            </p14:nvContentPartPr>
            <p14:xfrm>
              <a:off x="9651145" y="952764"/>
              <a:ext cx="680400" cy="25920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EB9CE483-C780-4EFF-926D-61307A7C08F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46827" y="948444"/>
                <a:ext cx="689035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0DB106A9-D9B4-4665-8DF0-B05216958C3A}"/>
                  </a:ext>
                </a:extLst>
              </p14:cNvPr>
              <p14:cNvContentPartPr/>
              <p14:nvPr/>
            </p14:nvContentPartPr>
            <p14:xfrm>
              <a:off x="1283305" y="5706924"/>
              <a:ext cx="183960" cy="5760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0DB106A9-D9B4-4665-8DF0-B05216958C3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78985" y="5702604"/>
                <a:ext cx="19260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E770306F-A70F-4999-9138-92B9AD888539}"/>
                  </a:ext>
                </a:extLst>
              </p14:cNvPr>
              <p14:cNvContentPartPr/>
              <p14:nvPr/>
            </p14:nvContentPartPr>
            <p14:xfrm>
              <a:off x="7922785" y="1482684"/>
              <a:ext cx="313200" cy="2736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E770306F-A70F-4999-9138-92B9AD88853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18465" y="1478364"/>
                <a:ext cx="321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406B54F1-7D05-488E-AC40-C0E279079902}"/>
                  </a:ext>
                </a:extLst>
              </p14:cNvPr>
              <p14:cNvContentPartPr/>
              <p14:nvPr/>
            </p14:nvContentPartPr>
            <p14:xfrm>
              <a:off x="1283665" y="4788924"/>
              <a:ext cx="222480" cy="5328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406B54F1-7D05-488E-AC40-C0E27907990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79345" y="4784604"/>
                <a:ext cx="23112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B36F0E40-A828-41FC-A4A9-53E3D58FC95D}"/>
                  </a:ext>
                </a:extLst>
              </p14:cNvPr>
              <p14:cNvContentPartPr/>
              <p14:nvPr/>
            </p14:nvContentPartPr>
            <p14:xfrm>
              <a:off x="6845305" y="2239764"/>
              <a:ext cx="300960" cy="28980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B36F0E40-A828-41FC-A4A9-53E3D58FC95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40985" y="2235444"/>
                <a:ext cx="30960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64325" name="Freihand 264324">
                <a:extLst>
                  <a:ext uri="{FF2B5EF4-FFF2-40B4-BE49-F238E27FC236}">
                    <a16:creationId xmlns:a16="http://schemas.microsoft.com/office/drawing/2014/main" id="{9CF32F2C-4577-4A9F-9C38-A1D96E2F8449}"/>
                  </a:ext>
                </a:extLst>
              </p14:cNvPr>
              <p14:cNvContentPartPr/>
              <p14:nvPr/>
            </p14:nvContentPartPr>
            <p14:xfrm>
              <a:off x="1042465" y="5922564"/>
              <a:ext cx="414360" cy="545400"/>
            </p14:xfrm>
          </p:contentPart>
        </mc:Choice>
        <mc:Fallback>
          <p:pic>
            <p:nvPicPr>
              <p:cNvPr id="264325" name="Freihand 264324">
                <a:extLst>
                  <a:ext uri="{FF2B5EF4-FFF2-40B4-BE49-F238E27FC236}">
                    <a16:creationId xmlns:a16="http://schemas.microsoft.com/office/drawing/2014/main" id="{9CF32F2C-4577-4A9F-9C38-A1D96E2F844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38145" y="5918244"/>
                <a:ext cx="423000" cy="55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64327" name="Freihand 264326">
                <a:extLst>
                  <a:ext uri="{FF2B5EF4-FFF2-40B4-BE49-F238E27FC236}">
                    <a16:creationId xmlns:a16="http://schemas.microsoft.com/office/drawing/2014/main" id="{CB3E3998-25FD-4A28-8858-34B7C2423F06}"/>
                  </a:ext>
                </a:extLst>
              </p14:cNvPr>
              <p14:cNvContentPartPr/>
              <p14:nvPr/>
            </p14:nvContentPartPr>
            <p14:xfrm>
              <a:off x="2354665" y="5975124"/>
              <a:ext cx="97920" cy="211320"/>
            </p14:xfrm>
          </p:contentPart>
        </mc:Choice>
        <mc:Fallback>
          <p:pic>
            <p:nvPicPr>
              <p:cNvPr id="264327" name="Freihand 264326">
                <a:extLst>
                  <a:ext uri="{FF2B5EF4-FFF2-40B4-BE49-F238E27FC236}">
                    <a16:creationId xmlns:a16="http://schemas.microsoft.com/office/drawing/2014/main" id="{CB3E3998-25FD-4A28-8858-34B7C2423F0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46025" y="5966484"/>
                <a:ext cx="11556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64330" name="Freihand 264329">
                <a:extLst>
                  <a:ext uri="{FF2B5EF4-FFF2-40B4-BE49-F238E27FC236}">
                    <a16:creationId xmlns:a16="http://schemas.microsoft.com/office/drawing/2014/main" id="{53112F85-94F8-4A07-A5B7-04A719F77FE1}"/>
                  </a:ext>
                </a:extLst>
              </p14:cNvPr>
              <p14:cNvContentPartPr/>
              <p14:nvPr/>
            </p14:nvContentPartPr>
            <p14:xfrm>
              <a:off x="2812585" y="5997804"/>
              <a:ext cx="50040" cy="162720"/>
            </p14:xfrm>
          </p:contentPart>
        </mc:Choice>
        <mc:Fallback>
          <p:pic>
            <p:nvPicPr>
              <p:cNvPr id="264330" name="Freihand 264329">
                <a:extLst>
                  <a:ext uri="{FF2B5EF4-FFF2-40B4-BE49-F238E27FC236}">
                    <a16:creationId xmlns:a16="http://schemas.microsoft.com/office/drawing/2014/main" id="{53112F85-94F8-4A07-A5B7-04A719F77FE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03585" y="5988804"/>
                <a:ext cx="6768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64333" name="Freihand 264332">
                <a:extLst>
                  <a:ext uri="{FF2B5EF4-FFF2-40B4-BE49-F238E27FC236}">
                    <a16:creationId xmlns:a16="http://schemas.microsoft.com/office/drawing/2014/main" id="{617A01F2-6520-47DC-A9EA-2FB007EF183E}"/>
                  </a:ext>
                </a:extLst>
              </p14:cNvPr>
              <p14:cNvContentPartPr/>
              <p14:nvPr/>
            </p14:nvContentPartPr>
            <p14:xfrm>
              <a:off x="3219385" y="5956404"/>
              <a:ext cx="83880" cy="156240"/>
            </p14:xfrm>
          </p:contentPart>
        </mc:Choice>
        <mc:Fallback>
          <p:pic>
            <p:nvPicPr>
              <p:cNvPr id="264333" name="Freihand 264332">
                <a:extLst>
                  <a:ext uri="{FF2B5EF4-FFF2-40B4-BE49-F238E27FC236}">
                    <a16:creationId xmlns:a16="http://schemas.microsoft.com/office/drawing/2014/main" id="{617A01F2-6520-47DC-A9EA-2FB007EF183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10745" y="5947404"/>
                <a:ext cx="10152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64334" name="Freihand 264333">
                <a:extLst>
                  <a:ext uri="{FF2B5EF4-FFF2-40B4-BE49-F238E27FC236}">
                    <a16:creationId xmlns:a16="http://schemas.microsoft.com/office/drawing/2014/main" id="{BE05E7CE-B37E-4C67-A12C-DF61719999F6}"/>
                  </a:ext>
                </a:extLst>
              </p14:cNvPr>
              <p14:cNvContentPartPr/>
              <p14:nvPr/>
            </p14:nvContentPartPr>
            <p14:xfrm>
              <a:off x="2983225" y="5974044"/>
              <a:ext cx="94680" cy="139680"/>
            </p14:xfrm>
          </p:contentPart>
        </mc:Choice>
        <mc:Fallback>
          <p:pic>
            <p:nvPicPr>
              <p:cNvPr id="264334" name="Freihand 264333">
                <a:extLst>
                  <a:ext uri="{FF2B5EF4-FFF2-40B4-BE49-F238E27FC236}">
                    <a16:creationId xmlns:a16="http://schemas.microsoft.com/office/drawing/2014/main" id="{BE05E7CE-B37E-4C67-A12C-DF61719999F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74585" y="5965044"/>
                <a:ext cx="1123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64335" name="Freihand 264334">
                <a:extLst>
                  <a:ext uri="{FF2B5EF4-FFF2-40B4-BE49-F238E27FC236}">
                    <a16:creationId xmlns:a16="http://schemas.microsoft.com/office/drawing/2014/main" id="{CAB8696D-0314-46DB-8998-C3ABFAA7CC38}"/>
                  </a:ext>
                </a:extLst>
              </p14:cNvPr>
              <p14:cNvContentPartPr/>
              <p14:nvPr/>
            </p14:nvContentPartPr>
            <p14:xfrm>
              <a:off x="2599465" y="6009684"/>
              <a:ext cx="112680" cy="102240"/>
            </p14:xfrm>
          </p:contentPart>
        </mc:Choice>
        <mc:Fallback>
          <p:pic>
            <p:nvPicPr>
              <p:cNvPr id="264335" name="Freihand 264334">
                <a:extLst>
                  <a:ext uri="{FF2B5EF4-FFF2-40B4-BE49-F238E27FC236}">
                    <a16:creationId xmlns:a16="http://schemas.microsoft.com/office/drawing/2014/main" id="{CAB8696D-0314-46DB-8998-C3ABFAA7CC3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90465" y="6001044"/>
                <a:ext cx="13032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64347" name="Freihand 264346">
                <a:extLst>
                  <a:ext uri="{FF2B5EF4-FFF2-40B4-BE49-F238E27FC236}">
                    <a16:creationId xmlns:a16="http://schemas.microsoft.com/office/drawing/2014/main" id="{0EFAFBD3-E9E0-4C40-9DA3-4EAE92D356B3}"/>
                  </a:ext>
                </a:extLst>
              </p14:cNvPr>
              <p14:cNvContentPartPr/>
              <p14:nvPr/>
            </p14:nvContentPartPr>
            <p14:xfrm>
              <a:off x="7546585" y="3191244"/>
              <a:ext cx="143280" cy="139680"/>
            </p14:xfrm>
          </p:contentPart>
        </mc:Choice>
        <mc:Fallback>
          <p:pic>
            <p:nvPicPr>
              <p:cNvPr id="264347" name="Freihand 264346">
                <a:extLst>
                  <a:ext uri="{FF2B5EF4-FFF2-40B4-BE49-F238E27FC236}">
                    <a16:creationId xmlns:a16="http://schemas.microsoft.com/office/drawing/2014/main" id="{0EFAFBD3-E9E0-4C40-9DA3-4EAE92D356B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537585" y="3182244"/>
                <a:ext cx="1609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64348" name="Freihand 264347">
                <a:extLst>
                  <a:ext uri="{FF2B5EF4-FFF2-40B4-BE49-F238E27FC236}">
                    <a16:creationId xmlns:a16="http://schemas.microsoft.com/office/drawing/2014/main" id="{DE95E65F-B8DE-4F46-8246-1E4CE99A1DDA}"/>
                  </a:ext>
                </a:extLst>
              </p14:cNvPr>
              <p14:cNvContentPartPr/>
              <p14:nvPr/>
            </p14:nvContentPartPr>
            <p14:xfrm>
              <a:off x="6864025" y="3207804"/>
              <a:ext cx="559440" cy="202680"/>
            </p14:xfrm>
          </p:contentPart>
        </mc:Choice>
        <mc:Fallback>
          <p:pic>
            <p:nvPicPr>
              <p:cNvPr id="264348" name="Freihand 264347">
                <a:extLst>
                  <a:ext uri="{FF2B5EF4-FFF2-40B4-BE49-F238E27FC236}">
                    <a16:creationId xmlns:a16="http://schemas.microsoft.com/office/drawing/2014/main" id="{DE95E65F-B8DE-4F46-8246-1E4CE99A1DD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855031" y="3199164"/>
                <a:ext cx="577069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64364" name="Freihand 264363">
                <a:extLst>
                  <a:ext uri="{FF2B5EF4-FFF2-40B4-BE49-F238E27FC236}">
                    <a16:creationId xmlns:a16="http://schemas.microsoft.com/office/drawing/2014/main" id="{CDF6EACC-7DA0-4E78-994C-208C9AFFECF7}"/>
                  </a:ext>
                </a:extLst>
              </p14:cNvPr>
              <p14:cNvContentPartPr/>
              <p14:nvPr/>
            </p14:nvContentPartPr>
            <p14:xfrm>
              <a:off x="4135225" y="5974404"/>
              <a:ext cx="915840" cy="278640"/>
            </p14:xfrm>
          </p:contentPart>
        </mc:Choice>
        <mc:Fallback>
          <p:pic>
            <p:nvPicPr>
              <p:cNvPr id="264364" name="Freihand 264363">
                <a:extLst>
                  <a:ext uri="{FF2B5EF4-FFF2-40B4-BE49-F238E27FC236}">
                    <a16:creationId xmlns:a16="http://schemas.microsoft.com/office/drawing/2014/main" id="{CDF6EACC-7DA0-4E78-994C-208C9AFFECF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126225" y="5965404"/>
                <a:ext cx="93348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64367" name="Freihand 264366">
                <a:extLst>
                  <a:ext uri="{FF2B5EF4-FFF2-40B4-BE49-F238E27FC236}">
                    <a16:creationId xmlns:a16="http://schemas.microsoft.com/office/drawing/2014/main" id="{60FE2665-B777-45CB-BE27-429A78B57521}"/>
                  </a:ext>
                </a:extLst>
              </p14:cNvPr>
              <p14:cNvContentPartPr/>
              <p14:nvPr/>
            </p14:nvContentPartPr>
            <p14:xfrm>
              <a:off x="6789505" y="4194564"/>
              <a:ext cx="147960" cy="253440"/>
            </p14:xfrm>
          </p:contentPart>
        </mc:Choice>
        <mc:Fallback>
          <p:pic>
            <p:nvPicPr>
              <p:cNvPr id="264367" name="Freihand 264366">
                <a:extLst>
                  <a:ext uri="{FF2B5EF4-FFF2-40B4-BE49-F238E27FC236}">
                    <a16:creationId xmlns:a16="http://schemas.microsoft.com/office/drawing/2014/main" id="{60FE2665-B777-45CB-BE27-429A78B5752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780505" y="4185564"/>
                <a:ext cx="16560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64370" name="Freihand 264369">
                <a:extLst>
                  <a:ext uri="{FF2B5EF4-FFF2-40B4-BE49-F238E27FC236}">
                    <a16:creationId xmlns:a16="http://schemas.microsoft.com/office/drawing/2014/main" id="{E909F6AC-E0DC-4F5C-906C-770DE914E63F}"/>
                  </a:ext>
                </a:extLst>
              </p14:cNvPr>
              <p14:cNvContentPartPr/>
              <p14:nvPr/>
            </p14:nvContentPartPr>
            <p14:xfrm>
              <a:off x="7333825" y="4173324"/>
              <a:ext cx="108720" cy="186840"/>
            </p14:xfrm>
          </p:contentPart>
        </mc:Choice>
        <mc:Fallback>
          <p:pic>
            <p:nvPicPr>
              <p:cNvPr id="264370" name="Freihand 264369">
                <a:extLst>
                  <a:ext uri="{FF2B5EF4-FFF2-40B4-BE49-F238E27FC236}">
                    <a16:creationId xmlns:a16="http://schemas.microsoft.com/office/drawing/2014/main" id="{E909F6AC-E0DC-4F5C-906C-770DE914E63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325185" y="4164324"/>
                <a:ext cx="12636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64374" name="Freihand 264373">
                <a:extLst>
                  <a:ext uri="{FF2B5EF4-FFF2-40B4-BE49-F238E27FC236}">
                    <a16:creationId xmlns:a16="http://schemas.microsoft.com/office/drawing/2014/main" id="{CEDF8528-3852-4D97-B77E-40AB14F36C81}"/>
                  </a:ext>
                </a:extLst>
              </p14:cNvPr>
              <p14:cNvContentPartPr/>
              <p14:nvPr/>
            </p14:nvContentPartPr>
            <p14:xfrm>
              <a:off x="7527865" y="4154964"/>
              <a:ext cx="326520" cy="230040"/>
            </p14:xfrm>
          </p:contentPart>
        </mc:Choice>
        <mc:Fallback>
          <p:pic>
            <p:nvPicPr>
              <p:cNvPr id="264374" name="Freihand 264373">
                <a:extLst>
                  <a:ext uri="{FF2B5EF4-FFF2-40B4-BE49-F238E27FC236}">
                    <a16:creationId xmlns:a16="http://schemas.microsoft.com/office/drawing/2014/main" id="{CEDF8528-3852-4D97-B77E-40AB14F36C8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518865" y="4146310"/>
                <a:ext cx="344160" cy="247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64375" name="Freihand 264374">
                <a:extLst>
                  <a:ext uri="{FF2B5EF4-FFF2-40B4-BE49-F238E27FC236}">
                    <a16:creationId xmlns:a16="http://schemas.microsoft.com/office/drawing/2014/main" id="{CD53FFB5-FF85-4542-A730-455FEE7C00B8}"/>
                  </a:ext>
                </a:extLst>
              </p14:cNvPr>
              <p14:cNvContentPartPr/>
              <p14:nvPr/>
            </p14:nvContentPartPr>
            <p14:xfrm>
              <a:off x="7097665" y="4201764"/>
              <a:ext cx="136800" cy="194760"/>
            </p14:xfrm>
          </p:contentPart>
        </mc:Choice>
        <mc:Fallback>
          <p:pic>
            <p:nvPicPr>
              <p:cNvPr id="264375" name="Freihand 264374">
                <a:extLst>
                  <a:ext uri="{FF2B5EF4-FFF2-40B4-BE49-F238E27FC236}">
                    <a16:creationId xmlns:a16="http://schemas.microsoft.com/office/drawing/2014/main" id="{CD53FFB5-FF85-4542-A730-455FEE7C00B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089025" y="4192764"/>
                <a:ext cx="15444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64377" name="Freihand 264376">
                <a:extLst>
                  <a:ext uri="{FF2B5EF4-FFF2-40B4-BE49-F238E27FC236}">
                    <a16:creationId xmlns:a16="http://schemas.microsoft.com/office/drawing/2014/main" id="{E4B2E54C-7162-45BA-A205-E247601FA929}"/>
                  </a:ext>
                </a:extLst>
              </p14:cNvPr>
              <p14:cNvContentPartPr/>
              <p14:nvPr/>
            </p14:nvContentPartPr>
            <p14:xfrm>
              <a:off x="1669225" y="2973804"/>
              <a:ext cx="28080" cy="3960"/>
            </p14:xfrm>
          </p:contentPart>
        </mc:Choice>
        <mc:Fallback>
          <p:pic>
            <p:nvPicPr>
              <p:cNvPr id="264377" name="Freihand 264376">
                <a:extLst>
                  <a:ext uri="{FF2B5EF4-FFF2-40B4-BE49-F238E27FC236}">
                    <a16:creationId xmlns:a16="http://schemas.microsoft.com/office/drawing/2014/main" id="{E4B2E54C-7162-45BA-A205-E247601FA92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660585" y="2965164"/>
                <a:ext cx="4572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7902" name="Freihand 37901">
                <a:extLst>
                  <a:ext uri="{FF2B5EF4-FFF2-40B4-BE49-F238E27FC236}">
                    <a16:creationId xmlns:a16="http://schemas.microsoft.com/office/drawing/2014/main" id="{22DE9D1D-E0A9-4F5E-BFDC-24E146467D33}"/>
                  </a:ext>
                </a:extLst>
              </p14:cNvPr>
              <p14:cNvContentPartPr/>
              <p14:nvPr/>
            </p14:nvContentPartPr>
            <p14:xfrm>
              <a:off x="7804705" y="5063244"/>
              <a:ext cx="177480" cy="187920"/>
            </p14:xfrm>
          </p:contentPart>
        </mc:Choice>
        <mc:Fallback>
          <p:pic>
            <p:nvPicPr>
              <p:cNvPr id="37902" name="Freihand 37901">
                <a:extLst>
                  <a:ext uri="{FF2B5EF4-FFF2-40B4-BE49-F238E27FC236}">
                    <a16:creationId xmlns:a16="http://schemas.microsoft.com/office/drawing/2014/main" id="{22DE9D1D-E0A9-4F5E-BFDC-24E146467D3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795705" y="5054244"/>
                <a:ext cx="19512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7903" name="Freihand 37902">
                <a:extLst>
                  <a:ext uri="{FF2B5EF4-FFF2-40B4-BE49-F238E27FC236}">
                    <a16:creationId xmlns:a16="http://schemas.microsoft.com/office/drawing/2014/main" id="{24668D8E-F0F9-4346-8078-B3E1D94EC7B3}"/>
                  </a:ext>
                </a:extLst>
              </p14:cNvPr>
              <p14:cNvContentPartPr/>
              <p14:nvPr/>
            </p14:nvContentPartPr>
            <p14:xfrm>
              <a:off x="7600225" y="5128404"/>
              <a:ext cx="124200" cy="162000"/>
            </p14:xfrm>
          </p:contentPart>
        </mc:Choice>
        <mc:Fallback>
          <p:pic>
            <p:nvPicPr>
              <p:cNvPr id="37903" name="Freihand 37902">
                <a:extLst>
                  <a:ext uri="{FF2B5EF4-FFF2-40B4-BE49-F238E27FC236}">
                    <a16:creationId xmlns:a16="http://schemas.microsoft.com/office/drawing/2014/main" id="{24668D8E-F0F9-4346-8078-B3E1D94EC7B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591225" y="5119764"/>
                <a:ext cx="14184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7904" name="Freihand 37903">
                <a:extLst>
                  <a:ext uri="{FF2B5EF4-FFF2-40B4-BE49-F238E27FC236}">
                    <a16:creationId xmlns:a16="http://schemas.microsoft.com/office/drawing/2014/main" id="{A9B0DDBA-5019-41A7-888C-2C15E5C83386}"/>
                  </a:ext>
                </a:extLst>
              </p14:cNvPr>
              <p14:cNvContentPartPr/>
              <p14:nvPr/>
            </p14:nvContentPartPr>
            <p14:xfrm>
              <a:off x="6904345" y="5086284"/>
              <a:ext cx="565200" cy="277560"/>
            </p14:xfrm>
          </p:contentPart>
        </mc:Choice>
        <mc:Fallback>
          <p:pic>
            <p:nvPicPr>
              <p:cNvPr id="37904" name="Freihand 37903">
                <a:extLst>
                  <a:ext uri="{FF2B5EF4-FFF2-40B4-BE49-F238E27FC236}">
                    <a16:creationId xmlns:a16="http://schemas.microsoft.com/office/drawing/2014/main" id="{A9B0DDBA-5019-41A7-888C-2C15E5C8338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895699" y="5077284"/>
                <a:ext cx="582851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7905" name="Freihand 37904">
                <a:extLst>
                  <a:ext uri="{FF2B5EF4-FFF2-40B4-BE49-F238E27FC236}">
                    <a16:creationId xmlns:a16="http://schemas.microsoft.com/office/drawing/2014/main" id="{A064D9C9-A134-4B25-A341-2AA242616F91}"/>
                  </a:ext>
                </a:extLst>
              </p14:cNvPr>
              <p14:cNvContentPartPr/>
              <p14:nvPr/>
            </p14:nvContentPartPr>
            <p14:xfrm>
              <a:off x="2344225" y="2532804"/>
              <a:ext cx="4236480" cy="3129120"/>
            </p14:xfrm>
          </p:contentPart>
        </mc:Choice>
        <mc:Fallback>
          <p:pic>
            <p:nvPicPr>
              <p:cNvPr id="37905" name="Freihand 37904">
                <a:extLst>
                  <a:ext uri="{FF2B5EF4-FFF2-40B4-BE49-F238E27FC236}">
                    <a16:creationId xmlns:a16="http://schemas.microsoft.com/office/drawing/2014/main" id="{A064D9C9-A134-4B25-A341-2AA242616F9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335584" y="2528484"/>
                <a:ext cx="4254121" cy="31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7907" name="Freihand 37906">
                <a:extLst>
                  <a:ext uri="{FF2B5EF4-FFF2-40B4-BE49-F238E27FC236}">
                    <a16:creationId xmlns:a16="http://schemas.microsoft.com/office/drawing/2014/main" id="{928E1A21-EE2B-4041-8D55-12BA83ECDF2C}"/>
                  </a:ext>
                </a:extLst>
              </p14:cNvPr>
              <p14:cNvContentPartPr/>
              <p14:nvPr/>
            </p14:nvContentPartPr>
            <p14:xfrm>
              <a:off x="5702665" y="6047124"/>
              <a:ext cx="856440" cy="239400"/>
            </p14:xfrm>
          </p:contentPart>
        </mc:Choice>
        <mc:Fallback>
          <p:pic>
            <p:nvPicPr>
              <p:cNvPr id="37907" name="Freihand 37906">
                <a:extLst>
                  <a:ext uri="{FF2B5EF4-FFF2-40B4-BE49-F238E27FC236}">
                    <a16:creationId xmlns:a16="http://schemas.microsoft.com/office/drawing/2014/main" id="{928E1A21-EE2B-4041-8D55-12BA83ECDF2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694025" y="6038484"/>
                <a:ext cx="87408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64392" name="Freihand 264391">
                <a:extLst>
                  <a:ext uri="{FF2B5EF4-FFF2-40B4-BE49-F238E27FC236}">
                    <a16:creationId xmlns:a16="http://schemas.microsoft.com/office/drawing/2014/main" id="{9F86B6A0-12B1-42B5-93CA-B616D0D3914A}"/>
                  </a:ext>
                </a:extLst>
              </p14:cNvPr>
              <p14:cNvContentPartPr/>
              <p14:nvPr/>
            </p14:nvContentPartPr>
            <p14:xfrm>
              <a:off x="8242105" y="1625604"/>
              <a:ext cx="57600" cy="1396440"/>
            </p14:xfrm>
          </p:contentPart>
        </mc:Choice>
        <mc:Fallback>
          <p:pic>
            <p:nvPicPr>
              <p:cNvPr id="264392" name="Freihand 264391">
                <a:extLst>
                  <a:ext uri="{FF2B5EF4-FFF2-40B4-BE49-F238E27FC236}">
                    <a16:creationId xmlns:a16="http://schemas.microsoft.com/office/drawing/2014/main" id="{9F86B6A0-12B1-42B5-93CA-B616D0D3914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237785" y="1621284"/>
                <a:ext cx="66240" cy="140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64394" name="Freihand 264393">
                <a:extLst>
                  <a:ext uri="{FF2B5EF4-FFF2-40B4-BE49-F238E27FC236}">
                    <a16:creationId xmlns:a16="http://schemas.microsoft.com/office/drawing/2014/main" id="{A98E1613-2EAD-459B-B9FF-ABCF11994563}"/>
                  </a:ext>
                </a:extLst>
              </p14:cNvPr>
              <p14:cNvContentPartPr/>
              <p14:nvPr/>
            </p14:nvContentPartPr>
            <p14:xfrm>
              <a:off x="8418145" y="1349484"/>
              <a:ext cx="3861720" cy="1834560"/>
            </p14:xfrm>
          </p:contentPart>
        </mc:Choice>
        <mc:Fallback>
          <p:pic>
            <p:nvPicPr>
              <p:cNvPr id="264394" name="Freihand 264393">
                <a:extLst>
                  <a:ext uri="{FF2B5EF4-FFF2-40B4-BE49-F238E27FC236}">
                    <a16:creationId xmlns:a16="http://schemas.microsoft.com/office/drawing/2014/main" id="{A98E1613-2EAD-459B-B9FF-ABCF1199456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413825" y="1345164"/>
                <a:ext cx="3870361" cy="1843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4224338" y="215752"/>
            <a:ext cx="644366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Grafical form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3222486" y="1982211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P</a:t>
            </a:r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1113851" y="5222364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/>
              <a:t>S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548BF1E0-A013-4F94-8FCB-8AD5CAF5590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28DBAF8-A8FE-468F-86D2-76FE5ED4C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917" y="92381"/>
            <a:ext cx="3443676" cy="117443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35705E5-898D-4EE7-B5D2-96952F8D5700}"/>
              </a:ext>
            </a:extLst>
          </p:cNvPr>
          <p:cNvSpPr txBox="1"/>
          <p:nvPr/>
        </p:nvSpPr>
        <p:spPr>
          <a:xfrm>
            <a:off x="7875917" y="1142792"/>
            <a:ext cx="2871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6. E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buying</a:t>
            </a:r>
            <a:r>
              <a:rPr lang="de-DE" sz="1400" dirty="0"/>
              <a:t> </a:t>
            </a:r>
            <a:r>
              <a:rPr lang="de-DE" sz="1400" dirty="0" err="1"/>
              <a:t>goods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1MU </a:t>
            </a:r>
            <a:r>
              <a:rPr lang="de-DE" sz="1400" dirty="0" err="1"/>
              <a:t>from</a:t>
            </a:r>
            <a:r>
              <a:rPr lang="de-DE" sz="1400" dirty="0"/>
              <a:t> 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4F7EE886-0C67-40CA-B29C-6B7EACB61ACF}"/>
                  </a:ext>
                </a:extLst>
              </p14:cNvPr>
              <p14:cNvContentPartPr/>
              <p14:nvPr/>
            </p14:nvContentPartPr>
            <p14:xfrm>
              <a:off x="9648625" y="893724"/>
              <a:ext cx="242640" cy="2764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4F7EE886-0C67-40CA-B29C-6B7EACB61AC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44299" y="889398"/>
                <a:ext cx="251293" cy="285131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Text Box 5">
            <a:extLst>
              <a:ext uri="{FF2B5EF4-FFF2-40B4-BE49-F238E27FC236}">
                <a16:creationId xmlns:a16="http://schemas.microsoft.com/office/drawing/2014/main" id="{9F6B3D39-2CA3-4462-BE95-7C4EAFF0E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891" y="4991531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/>
              <a:t>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8993" name="Freihand 38992">
                <a:extLst>
                  <a:ext uri="{FF2B5EF4-FFF2-40B4-BE49-F238E27FC236}">
                    <a16:creationId xmlns:a16="http://schemas.microsoft.com/office/drawing/2014/main" id="{DF1AD9F5-41AB-49B5-9591-08529AE0EFE1}"/>
                  </a:ext>
                </a:extLst>
              </p14:cNvPr>
              <p14:cNvContentPartPr/>
              <p14:nvPr/>
            </p14:nvContentPartPr>
            <p14:xfrm>
              <a:off x="442345" y="11364"/>
              <a:ext cx="6179760" cy="6672960"/>
            </p14:xfrm>
          </p:contentPart>
        </mc:Choice>
        <mc:Fallback>
          <p:pic>
            <p:nvPicPr>
              <p:cNvPr id="38993" name="Freihand 38992">
                <a:extLst>
                  <a:ext uri="{FF2B5EF4-FFF2-40B4-BE49-F238E27FC236}">
                    <a16:creationId xmlns:a16="http://schemas.microsoft.com/office/drawing/2014/main" id="{DF1AD9F5-41AB-49B5-9591-08529AE0EFE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3705" y="2364"/>
                <a:ext cx="6197400" cy="6690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02104" y="195739"/>
            <a:ext cx="5845573" cy="42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177" b="1">
                <a:solidFill>
                  <a:srgbClr val="000000"/>
                </a:solidFill>
              </a:rPr>
              <a:t>The modern circular flow of income</a:t>
            </a:r>
            <a:endParaRPr lang="de-DE" altLang="de-DE" sz="2177" b="1" dirty="0">
              <a:solidFill>
                <a:srgbClr val="0000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97108" y="742667"/>
            <a:ext cx="11559364" cy="7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>
                <a:solidFill>
                  <a:srgbClr val="000000"/>
                </a:solidFill>
              </a:rPr>
              <a:t>4 Sectors:</a:t>
            </a: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defRPr/>
            </a:pPr>
            <a:r>
              <a:rPr lang="de-DE" sz="2177" dirty="0">
                <a:solidFill>
                  <a:srgbClr val="000000"/>
                </a:solidFill>
              </a:rPr>
              <a:t>	</a:t>
            </a:r>
            <a:r>
              <a:rPr lang="de-DE" sz="2177">
                <a:solidFill>
                  <a:srgbClr val="000000"/>
                </a:solidFill>
              </a:rPr>
              <a:t>	Households </a:t>
            </a:r>
            <a:r>
              <a:rPr lang="de-DE" sz="2177" dirty="0">
                <a:solidFill>
                  <a:srgbClr val="000000"/>
                </a:solidFill>
              </a:rPr>
              <a:t>(H</a:t>
            </a:r>
            <a:r>
              <a:rPr lang="de-DE" sz="2177">
                <a:solidFill>
                  <a:srgbClr val="000000"/>
                </a:solidFill>
              </a:rPr>
              <a:t>), Government (G), Enterprises (E), Overseas </a:t>
            </a:r>
            <a:r>
              <a:rPr lang="de-DE" sz="2177" dirty="0">
                <a:solidFill>
                  <a:srgbClr val="000000"/>
                </a:solidFill>
              </a:rPr>
              <a:t>(A)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18358" y="1400481"/>
            <a:ext cx="11559364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SzPct val="100000"/>
              <a:buFontTx/>
              <a:buChar char="•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>
                <a:solidFill>
                  <a:srgbClr val="000000"/>
                </a:solidFill>
              </a:rPr>
              <a:t>The circular flow of income is closed via the sector of the </a:t>
            </a:r>
            <a:r>
              <a:rPr lang="de-DE" sz="2177" b="1">
                <a:solidFill>
                  <a:srgbClr val="000000"/>
                </a:solidFill>
              </a:rPr>
              <a:t>financial institutions</a:t>
            </a:r>
            <a:r>
              <a:rPr lang="de-DE" sz="2177">
                <a:solidFill>
                  <a:srgbClr val="000000"/>
                </a:solidFill>
              </a:rPr>
              <a:t> (FI). Via FI savings and investment is processed or assets and liabilities against the overseas sector</a:t>
            </a: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18358" y="2642609"/>
            <a:ext cx="11559364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SzPct val="100000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>
                <a:solidFill>
                  <a:srgbClr val="000000"/>
                </a:solidFill>
              </a:rPr>
              <a:t>Arrows represents always money flows between the sectors</a:t>
            </a: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18358" y="3398405"/>
            <a:ext cx="11559364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SzPct val="100000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>
                <a:solidFill>
                  <a:srgbClr val="000000"/>
                </a:solidFill>
              </a:rPr>
              <a:t>The circle is closed if at any sector we have incoming flow equals outgoing flow (Axiom of the closed circle).</a:t>
            </a: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8358" y="4800248"/>
            <a:ext cx="11559364" cy="7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SzPct val="100000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defRPr/>
            </a:pPr>
            <a:r>
              <a:rPr lang="de-DE" sz="2177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de-DE" sz="2177">
                <a:solidFill>
                  <a:srgbClr val="000000"/>
                </a:solidFill>
                <a:cs typeface="Times New Roman" pitchFamily="18" charset="0"/>
              </a:rPr>
              <a:t>→ Every relevant flows are considered</a:t>
            </a:r>
            <a:r>
              <a:rPr lang="de-DE" sz="2177">
                <a:solidFill>
                  <a:srgbClr val="000000"/>
                </a:solidFill>
              </a:rPr>
              <a:t>  </a:t>
            </a: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202247B-0684-4A65-8E35-9F5A555E721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380EC2C0-8DDC-460B-9538-8ECFEBCADD86}"/>
                  </a:ext>
                </a:extLst>
              </p14:cNvPr>
              <p14:cNvContentPartPr/>
              <p14:nvPr/>
            </p14:nvContentPartPr>
            <p14:xfrm>
              <a:off x="3040465" y="122244"/>
              <a:ext cx="1441800" cy="59940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380EC2C0-8DDC-460B-9538-8ECFEBCADD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6145" y="117924"/>
                <a:ext cx="1450440" cy="6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36C32CCE-8877-40E3-A3E8-267EDE64A4B6}"/>
                  </a:ext>
                </a:extLst>
              </p14:cNvPr>
              <p14:cNvContentPartPr/>
              <p14:nvPr/>
            </p14:nvContentPartPr>
            <p14:xfrm>
              <a:off x="962185" y="1316724"/>
              <a:ext cx="9655200" cy="98388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36C32CCE-8877-40E3-A3E8-267EDE64A4B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7865" y="1312404"/>
                <a:ext cx="9663840" cy="9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2A93407E-7DAD-4E06-B7A4-7037D965818B}"/>
                  </a:ext>
                </a:extLst>
              </p14:cNvPr>
              <p14:cNvContentPartPr/>
              <p14:nvPr/>
            </p14:nvContentPartPr>
            <p14:xfrm>
              <a:off x="2854705" y="2740884"/>
              <a:ext cx="1725120" cy="79992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2A93407E-7DAD-4E06-B7A4-7037D965818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50385" y="2736564"/>
                <a:ext cx="1733760" cy="80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0B00C6CC-4F56-446B-86A5-49E7E9F7D079}"/>
                  </a:ext>
                </a:extLst>
              </p14:cNvPr>
              <p14:cNvContentPartPr/>
              <p14:nvPr/>
            </p14:nvContentPartPr>
            <p14:xfrm>
              <a:off x="709825" y="4413804"/>
              <a:ext cx="2294640" cy="9396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0B00C6CC-4F56-446B-86A5-49E7E9F7D07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5505" y="4409484"/>
                <a:ext cx="23032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B90E4BAD-35D2-49FF-ADD6-F5F848B42662}"/>
                  </a:ext>
                </a:extLst>
              </p14:cNvPr>
              <p14:cNvContentPartPr/>
              <p14:nvPr/>
            </p14:nvContentPartPr>
            <p14:xfrm>
              <a:off x="5540665" y="4085484"/>
              <a:ext cx="5990760" cy="23688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B90E4BAD-35D2-49FF-ADD6-F5F848B4266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36345" y="4081164"/>
                <a:ext cx="599940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6C5294EA-43E5-4AA5-982C-91515CD28CCF}"/>
                  </a:ext>
                </a:extLst>
              </p14:cNvPr>
              <p14:cNvContentPartPr/>
              <p14:nvPr/>
            </p14:nvContentPartPr>
            <p14:xfrm>
              <a:off x="313825" y="4682724"/>
              <a:ext cx="4964040" cy="116172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6C5294EA-43E5-4AA5-982C-91515CD28CC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9505" y="4678404"/>
                <a:ext cx="4972680" cy="117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021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741219" y="-24635"/>
            <a:ext cx="787446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The modern circular flow of income of an open economy</a:t>
            </a:r>
            <a:endParaRPr lang="de-DE" altLang="de-DE" sz="2400" b="1" dirty="0">
              <a:solidFill>
                <a:srgbClr val="000000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BF04D69-95CC-4722-83AA-1EEFD52A409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656490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82835" y="101102"/>
            <a:ext cx="732635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400" b="1">
                <a:solidFill>
                  <a:srgbClr val="000000"/>
                </a:solidFill>
              </a:rPr>
              <a:t>Circular flow of income of an open economy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41219" y="3338946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313218" y="333894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409186" y="19292"/>
            <a:ext cx="4692759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C</a:t>
            </a:r>
            <a:r>
              <a:rPr lang="de-DE" sz="1400" baseline="-25000" dirty="0"/>
              <a:t>H</a:t>
            </a:r>
            <a:r>
              <a:rPr lang="de-DE" sz="1400"/>
              <a:t>: Consumption of Housholds</a:t>
            </a:r>
            <a:endParaRPr lang="de-DE" sz="1400" baseline="-25000" dirty="0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1070155" y="3579031"/>
            <a:ext cx="42430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1399091" y="3530540"/>
            <a:ext cx="40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C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7409187" y="438341"/>
            <a:ext cx="4692759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Y</a:t>
            </a:r>
            <a:r>
              <a:rPr lang="de-DE" sz="1400" baseline="-25000"/>
              <a:t>H/E</a:t>
            </a:r>
            <a:r>
              <a:rPr lang="de-DE" sz="1400"/>
              <a:t>: Salary of Households paid by Enterprises</a:t>
            </a:r>
            <a:endParaRPr lang="de-DE" sz="1400" baseline="-25000" dirty="0"/>
          </a:p>
        </p:txBody>
      </p:sp>
      <p:cxnSp>
        <p:nvCxnSpPr>
          <p:cNvPr id="11" name="Gerade Verbindung mit Pfeil 10"/>
          <p:cNvCxnSpPr/>
          <p:nvPr/>
        </p:nvCxnSpPr>
        <p:spPr>
          <a:xfrm flipH="1" flipV="1">
            <a:off x="1011382" y="3401291"/>
            <a:ext cx="4208210" cy="20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4580004" y="3052742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Y</a:t>
            </a:r>
            <a:r>
              <a:rPr lang="de-DE" baseline="-25000"/>
              <a:t>H/E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7409186" y="756995"/>
            <a:ext cx="4692759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T</a:t>
            </a:r>
            <a:r>
              <a:rPr lang="de-DE" sz="1400" baseline="-25000" dirty="0"/>
              <a:t>H</a:t>
            </a:r>
            <a:r>
              <a:rPr lang="de-DE" sz="1400"/>
              <a:t>: Tax payment of the households</a:t>
            </a:r>
            <a:endParaRPr lang="de-DE" sz="1400" baseline="-25000" dirty="0"/>
          </a:p>
        </p:txBody>
      </p:sp>
      <p:sp>
        <p:nvSpPr>
          <p:cNvPr id="15" name="Textfeld 14"/>
          <p:cNvSpPr txBox="1"/>
          <p:nvPr/>
        </p:nvSpPr>
        <p:spPr>
          <a:xfrm>
            <a:off x="7409186" y="1035725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T</a:t>
            </a:r>
            <a:r>
              <a:rPr lang="de-DE" sz="1400" baseline="-25000"/>
              <a:t>E</a:t>
            </a:r>
            <a:r>
              <a:rPr lang="de-DE" sz="1400"/>
              <a:t>: Tax payment of the enterprises</a:t>
            </a:r>
            <a:endParaRPr lang="de-DE" sz="1400" baseline="-25000" dirty="0"/>
          </a:p>
        </p:txBody>
      </p:sp>
      <p:cxnSp>
        <p:nvCxnSpPr>
          <p:cNvPr id="16" name="Gerade Verbindung mit Pfeil 15"/>
          <p:cNvCxnSpPr/>
          <p:nvPr/>
        </p:nvCxnSpPr>
        <p:spPr>
          <a:xfrm flipH="1" flipV="1">
            <a:off x="3236342" y="1254515"/>
            <a:ext cx="1953490" cy="2010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V="1">
            <a:off x="905687" y="1364673"/>
            <a:ext cx="1955277" cy="1944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2932171" y="877709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</a:t>
            </a:r>
          </a:p>
        </p:txBody>
      </p:sp>
      <p:sp>
        <p:nvSpPr>
          <p:cNvPr id="22" name="Rechteck 21"/>
          <p:cNvSpPr/>
          <p:nvPr/>
        </p:nvSpPr>
        <p:spPr>
          <a:xfrm>
            <a:off x="2599434" y="1533245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T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25" name="Rechteck 24"/>
          <p:cNvSpPr/>
          <p:nvPr/>
        </p:nvSpPr>
        <p:spPr>
          <a:xfrm>
            <a:off x="4274369" y="2547237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T</a:t>
            </a:r>
            <a:r>
              <a:rPr lang="de-DE" baseline="-25000" dirty="0"/>
              <a:t>E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7378706" y="1303631"/>
            <a:ext cx="4692761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Z</a:t>
            </a:r>
            <a:r>
              <a:rPr lang="de-DE" sz="1400" baseline="-25000"/>
              <a:t>E</a:t>
            </a:r>
            <a:r>
              <a:rPr lang="de-DE" sz="1400"/>
              <a:t>: Transfer from Government to Enterprises</a:t>
            </a:r>
            <a:endParaRPr lang="de-DE" sz="1400" baseline="-25000" dirty="0"/>
          </a:p>
        </p:txBody>
      </p:sp>
      <p:sp>
        <p:nvSpPr>
          <p:cNvPr id="27" name="Textfeld 26"/>
          <p:cNvSpPr txBox="1"/>
          <p:nvPr/>
        </p:nvSpPr>
        <p:spPr>
          <a:xfrm>
            <a:off x="7427502" y="1586482"/>
            <a:ext cx="434058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Z</a:t>
            </a:r>
            <a:r>
              <a:rPr lang="de-DE" sz="1400" baseline="-25000" dirty="0"/>
              <a:t>H</a:t>
            </a:r>
            <a:r>
              <a:rPr lang="de-DE" sz="1400"/>
              <a:t>: Transfer from Government to Households</a:t>
            </a:r>
            <a:endParaRPr lang="de-DE" sz="1400" baseline="-25000" dirty="0"/>
          </a:p>
        </p:txBody>
      </p:sp>
      <p:cxnSp>
        <p:nvCxnSpPr>
          <p:cNvPr id="28" name="Gerade Verbindung mit Pfeil 27"/>
          <p:cNvCxnSpPr/>
          <p:nvPr/>
        </p:nvCxnSpPr>
        <p:spPr>
          <a:xfrm>
            <a:off x="3367868" y="1197346"/>
            <a:ext cx="1974319" cy="2040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H="1">
            <a:off x="915522" y="1197346"/>
            <a:ext cx="1801619" cy="1822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2" name="Rechteck 38911"/>
          <p:cNvSpPr/>
          <p:nvPr/>
        </p:nvSpPr>
        <p:spPr>
          <a:xfrm>
            <a:off x="2067363" y="1211309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Z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34" name="Rechteck 33"/>
          <p:cNvSpPr/>
          <p:nvPr/>
        </p:nvSpPr>
        <p:spPr>
          <a:xfrm>
            <a:off x="3746011" y="1275188"/>
            <a:ext cx="367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Z</a:t>
            </a:r>
            <a:r>
              <a:rPr lang="de-DE" baseline="-25000" dirty="0"/>
              <a:t>E</a:t>
            </a:r>
            <a:endParaRPr lang="de-DE" dirty="0"/>
          </a:p>
        </p:txBody>
      </p:sp>
      <p:sp>
        <p:nvSpPr>
          <p:cNvPr id="35" name="Textfeld 34"/>
          <p:cNvSpPr txBox="1"/>
          <p:nvPr/>
        </p:nvSpPr>
        <p:spPr>
          <a:xfrm>
            <a:off x="7404240" y="2088010"/>
            <a:ext cx="4787760" cy="383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Y</a:t>
            </a:r>
            <a:r>
              <a:rPr lang="de-DE" sz="1400" baseline="-25000"/>
              <a:t>H/G</a:t>
            </a:r>
            <a:r>
              <a:rPr lang="de-DE" sz="1400"/>
              <a:t>: Salary of Households paid by the government</a:t>
            </a:r>
            <a:endParaRPr lang="de-DE" sz="1400" baseline="-25000" dirty="0"/>
          </a:p>
        </p:txBody>
      </p:sp>
      <p:sp>
        <p:nvSpPr>
          <p:cNvPr id="38916" name="Rechteck 38915"/>
          <p:cNvSpPr/>
          <p:nvPr/>
        </p:nvSpPr>
        <p:spPr>
          <a:xfrm>
            <a:off x="965687" y="928349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Y</a:t>
            </a:r>
            <a:r>
              <a:rPr lang="de-DE" baseline="-25000"/>
              <a:t>H/G</a:t>
            </a:r>
            <a:endParaRPr lang="de-DE" dirty="0"/>
          </a:p>
        </p:txBody>
      </p:sp>
      <p:grpSp>
        <p:nvGrpSpPr>
          <p:cNvPr id="38920" name="Gruppieren 38919"/>
          <p:cNvGrpSpPr/>
          <p:nvPr/>
        </p:nvGrpSpPr>
        <p:grpSpPr>
          <a:xfrm>
            <a:off x="620875" y="1019078"/>
            <a:ext cx="2182947" cy="2385677"/>
            <a:chOff x="620876" y="810492"/>
            <a:chExt cx="2066908" cy="2594263"/>
          </a:xfrm>
        </p:grpSpPr>
        <p:sp>
          <p:nvSpPr>
            <p:cNvPr id="38914" name="Freihandform 38913"/>
            <p:cNvSpPr/>
            <p:nvPr/>
          </p:nvSpPr>
          <p:spPr>
            <a:xfrm>
              <a:off x="620876" y="810492"/>
              <a:ext cx="2066908" cy="2535382"/>
            </a:xfrm>
            <a:custGeom>
              <a:avLst/>
              <a:gdLst>
                <a:gd name="connsiteX0" fmla="*/ 2066908 w 2066908"/>
                <a:gd name="connsiteY0" fmla="*/ 0 h 2535382"/>
                <a:gd name="connsiteX1" fmla="*/ 265817 w 2066908"/>
                <a:gd name="connsiteY1" fmla="*/ 858982 h 2535382"/>
                <a:gd name="connsiteX2" fmla="*/ 44144 w 2066908"/>
                <a:gd name="connsiteY2" fmla="*/ 2535382 h 253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6908" h="2535382">
                  <a:moveTo>
                    <a:pt x="2066908" y="0"/>
                  </a:moveTo>
                  <a:cubicBezTo>
                    <a:pt x="1334926" y="218209"/>
                    <a:pt x="602944" y="436418"/>
                    <a:pt x="265817" y="858982"/>
                  </a:cubicBezTo>
                  <a:cubicBezTo>
                    <a:pt x="-71310" y="1281546"/>
                    <a:pt x="-13583" y="1908464"/>
                    <a:pt x="44144" y="253538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9" name="Gerade Verbindung mit Pfeil 38"/>
            <p:cNvCxnSpPr/>
            <p:nvPr/>
          </p:nvCxnSpPr>
          <p:spPr>
            <a:xfrm>
              <a:off x="642233" y="3299379"/>
              <a:ext cx="131928" cy="1053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feld 43"/>
          <p:cNvSpPr txBox="1"/>
          <p:nvPr/>
        </p:nvSpPr>
        <p:spPr>
          <a:xfrm>
            <a:off x="5800062" y="583763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cxnSp>
        <p:nvCxnSpPr>
          <p:cNvPr id="45" name="Gerade Verbindung mit Pfeil 44"/>
          <p:cNvCxnSpPr/>
          <p:nvPr/>
        </p:nvCxnSpPr>
        <p:spPr>
          <a:xfrm flipH="1" flipV="1">
            <a:off x="5642154" y="3708278"/>
            <a:ext cx="385787" cy="2199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7376530" y="2640532"/>
            <a:ext cx="4787760" cy="383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EX</a:t>
            </a:r>
            <a:r>
              <a:rPr lang="de-DE" sz="1400"/>
              <a:t>: Exports</a:t>
            </a:r>
            <a:endParaRPr lang="de-DE" sz="1400" baseline="-25000" dirty="0"/>
          </a:p>
        </p:txBody>
      </p:sp>
      <p:sp>
        <p:nvSpPr>
          <p:cNvPr id="48" name="Textfeld 47"/>
          <p:cNvSpPr txBox="1"/>
          <p:nvPr/>
        </p:nvSpPr>
        <p:spPr>
          <a:xfrm>
            <a:off x="7376530" y="3100180"/>
            <a:ext cx="4787760" cy="383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IM</a:t>
            </a:r>
            <a:r>
              <a:rPr lang="de-DE" sz="1400"/>
              <a:t>: Imports</a:t>
            </a:r>
            <a:endParaRPr lang="de-DE" sz="1400" baseline="-25000" dirty="0"/>
          </a:p>
        </p:txBody>
      </p:sp>
      <p:cxnSp>
        <p:nvCxnSpPr>
          <p:cNvPr id="49" name="Gerade Verbindung mit Pfeil 48"/>
          <p:cNvCxnSpPr>
            <a:stCxn id="4" idx="2"/>
          </p:cNvCxnSpPr>
          <p:nvPr/>
        </p:nvCxnSpPr>
        <p:spPr>
          <a:xfrm>
            <a:off x="5461656" y="3708278"/>
            <a:ext cx="338406" cy="2062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4" name="Rechteck 38923"/>
          <p:cNvSpPr/>
          <p:nvPr/>
        </p:nvSpPr>
        <p:spPr>
          <a:xfrm>
            <a:off x="5800062" y="4081306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EX</a:t>
            </a:r>
          </a:p>
        </p:txBody>
      </p:sp>
      <p:sp>
        <p:nvSpPr>
          <p:cNvPr id="53" name="Rechteck 52"/>
          <p:cNvSpPr/>
          <p:nvPr/>
        </p:nvSpPr>
        <p:spPr>
          <a:xfrm>
            <a:off x="5186901" y="4394499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IM</a:t>
            </a:r>
          </a:p>
        </p:txBody>
      </p:sp>
      <p:grpSp>
        <p:nvGrpSpPr>
          <p:cNvPr id="38929" name="Gruppieren 38928"/>
          <p:cNvGrpSpPr/>
          <p:nvPr/>
        </p:nvGrpSpPr>
        <p:grpSpPr>
          <a:xfrm>
            <a:off x="355834" y="3761509"/>
            <a:ext cx="5479213" cy="2641467"/>
            <a:chOff x="355834" y="3761509"/>
            <a:chExt cx="5479213" cy="2641467"/>
          </a:xfrm>
        </p:grpSpPr>
        <p:sp>
          <p:nvSpPr>
            <p:cNvPr id="38925" name="Freihandform 38924"/>
            <p:cNvSpPr/>
            <p:nvPr/>
          </p:nvSpPr>
          <p:spPr>
            <a:xfrm>
              <a:off x="355834" y="3761509"/>
              <a:ext cx="5345311" cy="2641467"/>
            </a:xfrm>
            <a:custGeom>
              <a:avLst/>
              <a:gdLst>
                <a:gd name="connsiteX0" fmla="*/ 454657 w 5345311"/>
                <a:gd name="connsiteY0" fmla="*/ 0 h 2641467"/>
                <a:gd name="connsiteX1" fmla="*/ 475439 w 5345311"/>
                <a:gd name="connsiteY1" fmla="*/ 2396836 h 2641467"/>
                <a:gd name="connsiteX2" fmla="*/ 5345311 w 5345311"/>
                <a:gd name="connsiteY2" fmla="*/ 2438400 h 264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45311" h="2641467">
                  <a:moveTo>
                    <a:pt x="454657" y="0"/>
                  </a:moveTo>
                  <a:cubicBezTo>
                    <a:pt x="57493" y="995218"/>
                    <a:pt x="-339670" y="1990436"/>
                    <a:pt x="475439" y="2396836"/>
                  </a:cubicBezTo>
                  <a:cubicBezTo>
                    <a:pt x="1290548" y="2803236"/>
                    <a:pt x="3317929" y="2620818"/>
                    <a:pt x="5345311" y="24384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5" name="Gerade Verbindung mit Pfeil 54"/>
            <p:cNvCxnSpPr>
              <a:stCxn id="38925" idx="2"/>
            </p:cNvCxnSpPr>
            <p:nvPr/>
          </p:nvCxnSpPr>
          <p:spPr>
            <a:xfrm flipV="1">
              <a:off x="5701145" y="6143446"/>
              <a:ext cx="133902" cy="564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feld 59"/>
          <p:cNvSpPr txBox="1"/>
          <p:nvPr/>
        </p:nvSpPr>
        <p:spPr>
          <a:xfrm>
            <a:off x="7376530" y="3388395"/>
            <a:ext cx="4787760" cy="383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NT: Net Transfer from Households to foreign countries</a:t>
            </a:r>
            <a:endParaRPr lang="de-DE" sz="1400" baseline="-25000" dirty="0"/>
          </a:p>
        </p:txBody>
      </p:sp>
      <p:sp>
        <p:nvSpPr>
          <p:cNvPr id="38930" name="Rechteck 38929"/>
          <p:cNvSpPr/>
          <p:nvPr/>
        </p:nvSpPr>
        <p:spPr>
          <a:xfrm>
            <a:off x="3562462" y="6326970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NT</a:t>
            </a:r>
            <a:endParaRPr lang="de-DE" dirty="0"/>
          </a:p>
        </p:txBody>
      </p:sp>
      <p:sp>
        <p:nvSpPr>
          <p:cNvPr id="62" name="Textfeld 61"/>
          <p:cNvSpPr txBox="1"/>
          <p:nvPr/>
        </p:nvSpPr>
        <p:spPr>
          <a:xfrm>
            <a:off x="2786939" y="5723226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FI</a:t>
            </a:r>
            <a:endParaRPr lang="de-DE" dirty="0"/>
          </a:p>
        </p:txBody>
      </p:sp>
      <p:cxnSp>
        <p:nvCxnSpPr>
          <p:cNvPr id="63" name="Gerade Verbindung mit Pfeil 62"/>
          <p:cNvCxnSpPr/>
          <p:nvPr/>
        </p:nvCxnSpPr>
        <p:spPr>
          <a:xfrm>
            <a:off x="1070155" y="3837709"/>
            <a:ext cx="1529279" cy="1885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/>
          <p:nvPr/>
        </p:nvCxnSpPr>
        <p:spPr>
          <a:xfrm flipH="1">
            <a:off x="3313755" y="3681648"/>
            <a:ext cx="1999463" cy="1952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/>
          <p:nvPr/>
        </p:nvCxnSpPr>
        <p:spPr>
          <a:xfrm flipH="1">
            <a:off x="2931636" y="1418292"/>
            <a:ext cx="110789" cy="4044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/>
          <p:cNvCxnSpPr/>
          <p:nvPr/>
        </p:nvCxnSpPr>
        <p:spPr>
          <a:xfrm flipV="1">
            <a:off x="3083987" y="1383215"/>
            <a:ext cx="81856" cy="4165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73"/>
          <p:cNvCxnSpPr/>
          <p:nvPr/>
        </p:nvCxnSpPr>
        <p:spPr>
          <a:xfrm flipV="1">
            <a:off x="3141342" y="3761510"/>
            <a:ext cx="1930675" cy="1879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mit Pfeil 77"/>
          <p:cNvCxnSpPr/>
          <p:nvPr/>
        </p:nvCxnSpPr>
        <p:spPr>
          <a:xfrm flipH="1" flipV="1">
            <a:off x="1157890" y="3735989"/>
            <a:ext cx="1648758" cy="1973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feld 79"/>
          <p:cNvSpPr txBox="1"/>
          <p:nvPr/>
        </p:nvSpPr>
        <p:spPr>
          <a:xfrm>
            <a:off x="7376530" y="4031952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I</a:t>
            </a:r>
            <a:r>
              <a:rPr lang="de-DE" sz="1400" baseline="-25000" dirty="0"/>
              <a:t>E</a:t>
            </a:r>
            <a:r>
              <a:rPr lang="de-DE" sz="1400"/>
              <a:t>: Investment of  Enterprises</a:t>
            </a:r>
            <a:endParaRPr lang="de-DE" sz="1400" baseline="-25000" dirty="0"/>
          </a:p>
        </p:txBody>
      </p:sp>
      <p:sp>
        <p:nvSpPr>
          <p:cNvPr id="81" name="Textfeld 80"/>
          <p:cNvSpPr txBox="1"/>
          <p:nvPr/>
        </p:nvSpPr>
        <p:spPr>
          <a:xfrm>
            <a:off x="7376530" y="4296423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I</a:t>
            </a:r>
            <a:r>
              <a:rPr lang="de-DE" sz="1400" baseline="-25000"/>
              <a:t>H</a:t>
            </a:r>
            <a:r>
              <a:rPr lang="de-DE" sz="1400"/>
              <a:t>: Investment of Households</a:t>
            </a:r>
            <a:endParaRPr lang="de-DE" sz="1400" baseline="-25000" dirty="0"/>
          </a:p>
        </p:txBody>
      </p:sp>
      <p:sp>
        <p:nvSpPr>
          <p:cNvPr id="82" name="Textfeld 81"/>
          <p:cNvSpPr txBox="1"/>
          <p:nvPr/>
        </p:nvSpPr>
        <p:spPr>
          <a:xfrm>
            <a:off x="7373641" y="4569287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err="1"/>
              <a:t>I</a:t>
            </a:r>
            <a:r>
              <a:rPr lang="de-DE" sz="1400" baseline="-25000" dirty="0" err="1"/>
              <a:t>St</a:t>
            </a:r>
            <a:r>
              <a:rPr lang="de-DE" sz="1400"/>
              <a:t>: Investment of the Government</a:t>
            </a:r>
            <a:endParaRPr lang="de-DE" sz="1400" baseline="-25000" dirty="0"/>
          </a:p>
        </p:txBody>
      </p:sp>
      <p:sp>
        <p:nvSpPr>
          <p:cNvPr id="83" name="Textfeld 82"/>
          <p:cNvSpPr txBox="1"/>
          <p:nvPr/>
        </p:nvSpPr>
        <p:spPr>
          <a:xfrm>
            <a:off x="7370752" y="4903981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S</a:t>
            </a:r>
            <a:r>
              <a:rPr lang="de-DE" sz="1400" baseline="-25000" dirty="0"/>
              <a:t>U</a:t>
            </a:r>
            <a:r>
              <a:rPr lang="de-DE" sz="1400"/>
              <a:t>: Savings of Enterprises</a:t>
            </a:r>
            <a:endParaRPr lang="de-DE" sz="1400" baseline="-25000" dirty="0"/>
          </a:p>
        </p:txBody>
      </p:sp>
      <p:sp>
        <p:nvSpPr>
          <p:cNvPr id="84" name="Textfeld 83"/>
          <p:cNvSpPr txBox="1"/>
          <p:nvPr/>
        </p:nvSpPr>
        <p:spPr>
          <a:xfrm>
            <a:off x="7376530" y="5208256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S</a:t>
            </a:r>
            <a:r>
              <a:rPr lang="de-DE" sz="1400" baseline="-25000" dirty="0"/>
              <a:t>H</a:t>
            </a:r>
            <a:r>
              <a:rPr lang="de-DE" sz="1400"/>
              <a:t>: Savings of Households</a:t>
            </a:r>
            <a:endParaRPr lang="de-DE" sz="1400" baseline="-25000" dirty="0"/>
          </a:p>
        </p:txBody>
      </p:sp>
      <p:sp>
        <p:nvSpPr>
          <p:cNvPr id="85" name="Textfeld 84"/>
          <p:cNvSpPr txBox="1"/>
          <p:nvPr/>
        </p:nvSpPr>
        <p:spPr>
          <a:xfrm>
            <a:off x="7370752" y="5511070"/>
            <a:ext cx="4692760" cy="3096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err="1"/>
              <a:t>S</a:t>
            </a:r>
            <a:r>
              <a:rPr lang="de-DE" sz="1400" baseline="-25000" dirty="0" err="1"/>
              <a:t>St</a:t>
            </a:r>
            <a:r>
              <a:rPr lang="de-DE" sz="1400"/>
              <a:t>: Savings of the Government</a:t>
            </a:r>
            <a:endParaRPr lang="de-DE" sz="1400" baseline="-25000" dirty="0"/>
          </a:p>
        </p:txBody>
      </p:sp>
      <p:sp>
        <p:nvSpPr>
          <p:cNvPr id="38942" name="Rechteck 38941"/>
          <p:cNvSpPr/>
          <p:nvPr/>
        </p:nvSpPr>
        <p:spPr>
          <a:xfrm>
            <a:off x="4006842" y="4209291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I</a:t>
            </a:r>
            <a:r>
              <a:rPr lang="de-DE" baseline="-25000" dirty="0"/>
              <a:t>E</a:t>
            </a:r>
            <a:endParaRPr lang="de-DE" dirty="0"/>
          </a:p>
        </p:txBody>
      </p:sp>
      <p:sp>
        <p:nvSpPr>
          <p:cNvPr id="87" name="Rechteck 86"/>
          <p:cNvSpPr/>
          <p:nvPr/>
        </p:nvSpPr>
        <p:spPr>
          <a:xfrm>
            <a:off x="3162780" y="2526665"/>
            <a:ext cx="34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I</a:t>
            </a:r>
            <a:r>
              <a:rPr lang="de-DE" baseline="-25000"/>
              <a:t>G</a:t>
            </a:r>
            <a:endParaRPr lang="de-DE" dirty="0"/>
          </a:p>
        </p:txBody>
      </p:sp>
      <p:sp>
        <p:nvSpPr>
          <p:cNvPr id="88" name="Rechteck 87"/>
          <p:cNvSpPr/>
          <p:nvPr/>
        </p:nvSpPr>
        <p:spPr>
          <a:xfrm>
            <a:off x="1825458" y="4232840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89" name="Rechteck 88"/>
          <p:cNvSpPr/>
          <p:nvPr/>
        </p:nvSpPr>
        <p:spPr>
          <a:xfrm>
            <a:off x="4206657" y="4666821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S</a:t>
            </a:r>
            <a:r>
              <a:rPr lang="de-DE" baseline="-25000" dirty="0"/>
              <a:t>E</a:t>
            </a:r>
            <a:endParaRPr lang="de-DE" dirty="0"/>
          </a:p>
        </p:txBody>
      </p:sp>
      <p:sp>
        <p:nvSpPr>
          <p:cNvPr id="90" name="Rechteck 89"/>
          <p:cNvSpPr/>
          <p:nvPr/>
        </p:nvSpPr>
        <p:spPr>
          <a:xfrm>
            <a:off x="2664016" y="2679065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S</a:t>
            </a:r>
            <a:r>
              <a:rPr lang="de-DE" baseline="-25000"/>
              <a:t>G</a:t>
            </a:r>
            <a:endParaRPr lang="de-DE" dirty="0"/>
          </a:p>
        </p:txBody>
      </p:sp>
      <p:sp>
        <p:nvSpPr>
          <p:cNvPr id="91" name="Rechteck 90"/>
          <p:cNvSpPr/>
          <p:nvPr/>
        </p:nvSpPr>
        <p:spPr>
          <a:xfrm>
            <a:off x="1326694" y="4385240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S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92" name="Textfeld 91"/>
          <p:cNvSpPr txBox="1"/>
          <p:nvPr/>
        </p:nvSpPr>
        <p:spPr>
          <a:xfrm>
            <a:off x="7370752" y="5763135"/>
            <a:ext cx="4793538" cy="10104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CA:  Current accout equals by The axoim of te closed circle CA=EX-IM-NT</a:t>
            </a:r>
            <a:endParaRPr lang="de-DE" sz="1400" baseline="-25000" dirty="0"/>
          </a:p>
        </p:txBody>
      </p:sp>
      <p:cxnSp>
        <p:nvCxnSpPr>
          <p:cNvPr id="93" name="Gerade Verbindung mit Pfeil 92"/>
          <p:cNvCxnSpPr>
            <a:endCxn id="44" idx="1"/>
          </p:cNvCxnSpPr>
          <p:nvPr/>
        </p:nvCxnSpPr>
        <p:spPr>
          <a:xfrm>
            <a:off x="3222636" y="5918681"/>
            <a:ext cx="2577426" cy="10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hteck 94"/>
          <p:cNvSpPr/>
          <p:nvPr/>
        </p:nvSpPr>
        <p:spPr>
          <a:xfrm>
            <a:off x="3851831" y="5621992"/>
            <a:ext cx="1446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CA=EX-IM-NT</a:t>
            </a:r>
            <a:endParaRPr lang="de-DE" dirty="0"/>
          </a:p>
        </p:txBody>
      </p:sp>
      <p:sp>
        <p:nvSpPr>
          <p:cNvPr id="64" name="Textfeld 63"/>
          <p:cNvSpPr txBox="1"/>
          <p:nvPr/>
        </p:nvSpPr>
        <p:spPr>
          <a:xfrm>
            <a:off x="3851831" y="521708"/>
            <a:ext cx="3499968" cy="7220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G: Government</a:t>
            </a:r>
            <a:r>
              <a:rPr lang="de-DE" sz="1400" dirty="0"/>
              <a:t> </a:t>
            </a:r>
            <a:r>
              <a:rPr lang="de-DE" sz="1400"/>
              <a:t>H: households       </a:t>
            </a:r>
            <a:r>
              <a:rPr lang="de-DE" sz="1400" dirty="0"/>
              <a:t>A</a:t>
            </a:r>
            <a:r>
              <a:rPr lang="de-DE" sz="1400"/>
              <a:t>: Overseas</a:t>
            </a:r>
            <a:endParaRPr lang="de-DE" sz="1400" dirty="0"/>
          </a:p>
          <a:p>
            <a:r>
              <a:rPr lang="de-DE" sz="1400"/>
              <a:t>                       FI: Financial institutions</a:t>
            </a:r>
            <a:endParaRPr lang="de-DE" sz="1400" dirty="0"/>
          </a:p>
          <a:p>
            <a:r>
              <a:rPr lang="de-DE" sz="1400"/>
              <a:t>                       E: Enterprises</a:t>
            </a:r>
            <a:endParaRPr lang="de-DE" sz="1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54A6369-92BB-A9B9-23E4-E643AC735002}"/>
              </a:ext>
            </a:extLst>
          </p:cNvPr>
          <p:cNvSpPr txBox="1"/>
          <p:nvPr/>
        </p:nvSpPr>
        <p:spPr>
          <a:xfrm>
            <a:off x="7378706" y="2386572"/>
            <a:ext cx="4692759" cy="3544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C</a:t>
            </a:r>
            <a:r>
              <a:rPr lang="de-DE" sz="1400" baseline="-25000"/>
              <a:t>St</a:t>
            </a:r>
            <a:r>
              <a:rPr lang="de-DE" sz="1400"/>
              <a:t>: Consumption of the Government</a:t>
            </a:r>
            <a:endParaRPr lang="de-DE" sz="1400" baseline="-25000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4D981F4-B790-3ECC-D4CB-3968CD17E914}"/>
              </a:ext>
            </a:extLst>
          </p:cNvPr>
          <p:cNvGrpSpPr/>
          <p:nvPr/>
        </p:nvGrpSpPr>
        <p:grpSpPr>
          <a:xfrm flipH="1">
            <a:off x="3437664" y="1019078"/>
            <a:ext cx="2263480" cy="2324398"/>
            <a:chOff x="620876" y="810492"/>
            <a:chExt cx="2066908" cy="2594263"/>
          </a:xfrm>
        </p:grpSpPr>
        <p:sp>
          <p:nvSpPr>
            <p:cNvPr id="9" name="Freihandform 38913">
              <a:extLst>
                <a:ext uri="{FF2B5EF4-FFF2-40B4-BE49-F238E27FC236}">
                  <a16:creationId xmlns:a16="http://schemas.microsoft.com/office/drawing/2014/main" id="{29950A4F-9358-61DC-E6CF-D865D8EEBA41}"/>
                </a:ext>
              </a:extLst>
            </p:cNvPr>
            <p:cNvSpPr/>
            <p:nvPr/>
          </p:nvSpPr>
          <p:spPr>
            <a:xfrm>
              <a:off x="620876" y="810492"/>
              <a:ext cx="2066908" cy="2535382"/>
            </a:xfrm>
            <a:custGeom>
              <a:avLst/>
              <a:gdLst>
                <a:gd name="connsiteX0" fmla="*/ 2066908 w 2066908"/>
                <a:gd name="connsiteY0" fmla="*/ 0 h 2535382"/>
                <a:gd name="connsiteX1" fmla="*/ 265817 w 2066908"/>
                <a:gd name="connsiteY1" fmla="*/ 858982 h 2535382"/>
                <a:gd name="connsiteX2" fmla="*/ 44144 w 2066908"/>
                <a:gd name="connsiteY2" fmla="*/ 2535382 h 253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6908" h="2535382">
                  <a:moveTo>
                    <a:pt x="2066908" y="0"/>
                  </a:moveTo>
                  <a:cubicBezTo>
                    <a:pt x="1334926" y="218209"/>
                    <a:pt x="602944" y="436418"/>
                    <a:pt x="265817" y="858982"/>
                  </a:cubicBezTo>
                  <a:cubicBezTo>
                    <a:pt x="-71310" y="1281546"/>
                    <a:pt x="-13583" y="1908464"/>
                    <a:pt x="44144" y="253538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A8BF385B-09B6-CF28-65D4-184D1FBE76FD}"/>
                </a:ext>
              </a:extLst>
            </p:cNvPr>
            <p:cNvCxnSpPr/>
            <p:nvPr/>
          </p:nvCxnSpPr>
          <p:spPr>
            <a:xfrm>
              <a:off x="642233" y="3299379"/>
              <a:ext cx="131928" cy="1053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hteck 16">
            <a:extLst>
              <a:ext uri="{FF2B5EF4-FFF2-40B4-BE49-F238E27FC236}">
                <a16:creationId xmlns:a16="http://schemas.microsoft.com/office/drawing/2014/main" id="{7EDF3584-EC86-34BE-4D4B-E0DD2D5783CD}"/>
              </a:ext>
            </a:extLst>
          </p:cNvPr>
          <p:cNvSpPr/>
          <p:nvPr/>
        </p:nvSpPr>
        <p:spPr>
          <a:xfrm>
            <a:off x="5344933" y="1346341"/>
            <a:ext cx="403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C</a:t>
            </a:r>
            <a:r>
              <a:rPr lang="de-DE" baseline="-25000"/>
              <a:t>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562675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b="1" dirty="0">
                <a:solidFill>
                  <a:srgbClr val="000000"/>
                </a:solidFill>
              </a:rPr>
              <a:t>Organisation </a:t>
            </a:r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000000"/>
                </a:solidFill>
                <a:ea typeface="Droid Sans Fallback"/>
              </a:rPr>
              <a:t>Start: 26. September 2024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200" dirty="0">
              <a:solidFill>
                <a:srgbClr val="000000"/>
              </a:solidFill>
              <a:ea typeface="Droid Sans Fallback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000000"/>
                </a:solidFill>
                <a:ea typeface="Droid Sans Fallback"/>
              </a:rPr>
              <a:t>Classroom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lectures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will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be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streamed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,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if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technically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possible, via a zoom-meeting (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see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moodle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200" dirty="0">
              <a:solidFill>
                <a:srgbClr val="000000"/>
              </a:solidFill>
              <a:ea typeface="Droid Sans Fallback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000000"/>
                </a:solidFill>
                <a:ea typeface="Droid Sans Fallback"/>
              </a:rPr>
              <a:t>Lectures will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be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recored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and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uploaded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on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youtube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(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see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my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youtube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channel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und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my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hompage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)</a:t>
            </a:r>
          </a:p>
          <a:p>
            <a:pPr>
              <a:lnSpc>
                <a:spcPct val="100000"/>
              </a:lnSpc>
            </a:pPr>
            <a:endParaRPr lang="de-DE" sz="2200" dirty="0">
              <a:solidFill>
                <a:srgbClr val="000000"/>
              </a:solidFill>
              <a:ea typeface="Droid Sans Fallback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200" dirty="0" err="1">
                <a:solidFill>
                  <a:srgbClr val="000000"/>
                </a:solidFill>
                <a:ea typeface="Droid Sans Fallback"/>
                <a:hlinkClick r:id="rId2"/>
              </a:rPr>
              <a:t>Youtube-channel</a:t>
            </a:r>
            <a:r>
              <a:rPr lang="de-DE" sz="2200" dirty="0">
                <a:solidFill>
                  <a:srgbClr val="000000"/>
                </a:solidFill>
                <a:ea typeface="Droid Sans Fallback"/>
                <a:hlinkClick r:id="rId2"/>
              </a:rPr>
              <a:t> Bernhard Köster</a:t>
            </a:r>
            <a:endParaRPr lang="de-DE" sz="2200" dirty="0">
              <a:solidFill>
                <a:srgbClr val="000000"/>
              </a:solidFill>
              <a:ea typeface="Droid Sans Fallback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200" dirty="0">
              <a:solidFill>
                <a:srgbClr val="000000"/>
              </a:solidFill>
              <a:ea typeface="Droid Sans Fallback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000000"/>
                </a:solidFill>
                <a:ea typeface="Droid Sans Fallback"/>
                <a:hlinkClick r:id="rId3"/>
              </a:rPr>
              <a:t>Homepage Bernhard Köster</a:t>
            </a:r>
            <a:endParaRPr lang="de-DE" sz="2200" dirty="0">
              <a:solidFill>
                <a:srgbClr val="000000"/>
              </a:solidFill>
              <a:ea typeface="Droid Sans Fallback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200" dirty="0">
              <a:solidFill>
                <a:srgbClr val="000000"/>
              </a:solidFill>
              <a:ea typeface="Droid Sans Fallback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000000"/>
                </a:solidFill>
                <a:ea typeface="Droid Sans Fallback"/>
              </a:rPr>
              <a:t>Material will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be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mainly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distributed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via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my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homepage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, organisational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aspects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via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moodle</a:t>
            </a:r>
            <a:endParaRPr lang="de-DE" sz="2200" dirty="0">
              <a:solidFill>
                <a:srgbClr val="000000"/>
              </a:solidFill>
              <a:ea typeface="Droid Sans Fallback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200" dirty="0">
              <a:solidFill>
                <a:srgbClr val="000000"/>
              </a:solidFill>
              <a:ea typeface="Droid Sans Fallback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200" dirty="0">
              <a:solidFill>
                <a:srgbClr val="000000"/>
              </a:solidFill>
              <a:ea typeface="Droid Sans Fallback"/>
            </a:endParaRPr>
          </a:p>
          <a:p>
            <a:pPr algn="ctr">
              <a:lnSpc>
                <a:spcPct val="100000"/>
              </a:lnSpc>
            </a:pPr>
            <a:r>
              <a:rPr lang="de-DE" sz="2200" dirty="0">
                <a:solidFill>
                  <a:srgbClr val="000000"/>
                </a:solidFill>
                <a:ea typeface="Droid Sans Fallback"/>
              </a:rPr>
              <a:t>Kind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regards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		Bernhard Köster </a:t>
            </a:r>
          </a:p>
        </p:txBody>
      </p:sp>
    </p:spTree>
    <p:extLst>
      <p:ext uri="{BB962C8B-B14F-4D97-AF65-F5344CB8AC3E}">
        <p14:creationId xmlns:p14="http://schemas.microsoft.com/office/powerpoint/2010/main" val="3776942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National account system (NAS)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66334" y="987198"/>
            <a:ext cx="8295271" cy="477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en-US" altLang="de-DE" sz="2540">
                <a:solidFill>
                  <a:srgbClr val="000000"/>
                </a:solidFill>
              </a:rPr>
              <a:t>National accounts provide information to analyse the structure of economies and their development over time. They contain a wide range of statistics describing an economy in various ways. The main GDP aggregates provide an overview about key economic developments.</a:t>
            </a:r>
            <a:r>
              <a:rPr lang="de-DE" altLang="de-DE" sz="2540">
                <a:solidFill>
                  <a:srgbClr val="000000"/>
                </a:solidFill>
              </a:rPr>
              <a:t>.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414772" indent="-414772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540">
                <a:solidFill>
                  <a:srgbClr val="000000"/>
                </a:solidFill>
              </a:rPr>
              <a:t>Information, Forecast, international comparision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414772" indent="-414772" eaLnBrk="1" hangingPunct="1">
              <a:buClrTx/>
              <a:buFont typeface="Arial" panose="020B0604020202020204" pitchFamily="34" charset="0"/>
              <a:buChar char="•"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414772" indent="-414772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540">
                <a:solidFill>
                  <a:srgbClr val="000000"/>
                </a:solidFill>
              </a:rPr>
              <a:t>Since 1995 NAS is standardized in the EUgilt </a:t>
            </a:r>
            <a:r>
              <a:rPr lang="de-DE" altLang="de-DE" sz="2540" dirty="0">
                <a:solidFill>
                  <a:srgbClr val="000000"/>
                </a:solidFill>
              </a:rPr>
              <a:t>für EU-Mitgliedsstaaten das Europäische System Volkswirtschaftlicher </a:t>
            </a:r>
            <a:r>
              <a:rPr lang="de-DE" altLang="de-DE" sz="2540">
                <a:solidFill>
                  <a:srgbClr val="000000"/>
                </a:solidFill>
              </a:rPr>
              <a:t>Gesamtrechnungen (</a:t>
            </a:r>
            <a:r>
              <a:rPr lang="en-US" altLang="de-DE" sz="2540">
                <a:solidFill>
                  <a:srgbClr val="000000"/>
                </a:solidFill>
              </a:rPr>
              <a:t>European System of National and Regional Accounts, ESA</a:t>
            </a:r>
            <a:r>
              <a:rPr lang="de-DE" altLang="de-DE" sz="2540">
                <a:solidFill>
                  <a:srgbClr val="000000"/>
                </a:solidFill>
              </a:rPr>
              <a:t>)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01D9A2D-A2CA-486E-B503-03385CF8307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91166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540" b="1"/>
              <a:t>Gross domestic product and Gross national product</a:t>
            </a:r>
            <a:endParaRPr lang="de-DE" sz="2540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8664" y="849122"/>
            <a:ext cx="6870391" cy="14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en-US" altLang="de-DE" sz="2177">
                <a:solidFill>
                  <a:srgbClr val="000000"/>
                </a:solidFill>
              </a:rPr>
              <a:t>Gross domestic product (GDP) is the total market value of all the finished goods and services produced within a country’s borders in a specific time period (i.e. 1 year) </a:t>
            </a:r>
            <a:r>
              <a:rPr lang="de-DE" altLang="de-DE" sz="2177" b="1">
                <a:solidFill>
                  <a:srgbClr val="000000"/>
                </a:solidFill>
              </a:rPr>
              <a:t>(domestic concept)</a:t>
            </a:r>
            <a:endParaRPr lang="de-DE" altLang="de-DE" sz="2177" b="1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9021" y="3044696"/>
            <a:ext cx="7136397" cy="14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en-US" altLang="de-DE" sz="2177">
                <a:solidFill>
                  <a:srgbClr val="000000"/>
                </a:solidFill>
              </a:rPr>
              <a:t>Gross National Product (GNP) is the total market value of all finished goods and services produced by a country’s citizens in a specific time period (i.e. 1 year).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(</a:t>
            </a:r>
            <a:r>
              <a:rPr lang="de-DE" altLang="de-DE" sz="2177" b="1">
                <a:solidFill>
                  <a:srgbClr val="000000"/>
                </a:solidFill>
              </a:rPr>
              <a:t>national concept</a:t>
            </a:r>
            <a:r>
              <a:rPr lang="de-DE" altLang="de-DE" sz="2177">
                <a:solidFill>
                  <a:srgbClr val="000000"/>
                </a:solidFill>
              </a:rPr>
              <a:t>)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117F462-7D2C-41AD-989C-E400E486449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74950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GDP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06849" y="1024884"/>
            <a:ext cx="8295271" cy="209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„market value“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In order to aggregate different goods and service their market prices are considered.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Some goods do not have a market price. In this case production prices are considered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For public services wages public employees are considered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44504" y="3338593"/>
            <a:ext cx="8295271" cy="243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„all“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owner-occupied residential property is value by an average market rent.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Some goods and service cannot be statistically counted and are therefore not included into GDP (</a:t>
            </a:r>
            <a:r>
              <a:rPr lang="de-DE" altLang="de-DE" sz="2177" dirty="0">
                <a:solidFill>
                  <a:srgbClr val="000000"/>
                </a:solidFill>
              </a:rPr>
              <a:t>i</a:t>
            </a:r>
            <a:r>
              <a:rPr lang="de-DE" altLang="de-DE" sz="2177">
                <a:solidFill>
                  <a:srgbClr val="000000"/>
                </a:solidFill>
              </a:rPr>
              <a:t>. </a:t>
            </a:r>
            <a:r>
              <a:rPr lang="de-DE" altLang="de-DE" sz="2177" dirty="0">
                <a:solidFill>
                  <a:srgbClr val="000000"/>
                </a:solidFill>
              </a:rPr>
              <a:t>e</a:t>
            </a:r>
            <a:r>
              <a:rPr lang="de-DE" altLang="de-DE" sz="2177">
                <a:solidFill>
                  <a:srgbClr val="000000"/>
                </a:solidFill>
              </a:rPr>
              <a:t>. black market, educational performance of parents, honory posts)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1F499A6-F4F4-458D-82A7-666AE6F598D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059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GDP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4333" y="2280114"/>
            <a:ext cx="8295271" cy="7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„goods and services“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material and immaterial goods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31464" y="5324811"/>
            <a:ext cx="8295271" cy="14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„specific time period 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Quater or year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1464" y="670489"/>
            <a:ext cx="8295271" cy="14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„finished“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Only value added is considered = 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</a:t>
            </a:r>
            <a:r>
              <a:rPr lang="de-DE" altLang="de-DE" sz="2177">
                <a:solidFill>
                  <a:srgbClr val="000000"/>
                </a:solidFill>
              </a:rPr>
              <a:t>	Production – intermediate consumption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5EB6028-F964-44A6-B422-815F1D33308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1D570688-5845-95A9-9850-EFFC0738A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667" y="3975158"/>
            <a:ext cx="8295271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					–</a:t>
            </a:r>
            <a:r>
              <a:rPr lang="de-DE" altLang="de-DE" sz="2177">
                <a:solidFill>
                  <a:srgbClr val="000000"/>
                </a:solidFill>
              </a:rPr>
              <a:t>	factor income of non citizens in the 								considered country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7A9B7F3A-E630-9BDD-F3AF-A4E4C0E74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34" y="3518365"/>
            <a:ext cx="8295271" cy="42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national concept </a:t>
            </a:r>
            <a:r>
              <a:rPr lang="de-DE" altLang="de-DE" sz="2177" dirty="0">
                <a:solidFill>
                  <a:srgbClr val="000000"/>
                </a:solidFill>
              </a:rPr>
              <a:t>=	</a:t>
            </a:r>
            <a:r>
              <a:rPr lang="de-DE" altLang="de-DE" sz="2177">
                <a:solidFill>
                  <a:srgbClr val="000000"/>
                </a:solidFill>
              </a:rPr>
              <a:t>	 domestic concept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D92EE2BF-509E-6A65-8352-951E3487A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3" y="4456790"/>
            <a:ext cx="8295271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</a:t>
            </a: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					+</a:t>
            </a:r>
            <a:r>
              <a:rPr lang="de-DE" altLang="de-DE" sz="2177">
                <a:solidFill>
                  <a:srgbClr val="000000"/>
                </a:solidFill>
              </a:rPr>
              <a:t>	 factor income of citizens of the considered 								country from abroad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59F6647-1C3B-68C3-DBFE-ED18FBD3C44C}"/>
              </a:ext>
            </a:extLst>
          </p:cNvPr>
          <p:cNvSpPr txBox="1"/>
          <p:nvPr/>
        </p:nvSpPr>
        <p:spPr>
          <a:xfrm>
            <a:off x="309237" y="3213636"/>
            <a:ext cx="6146800" cy="427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Tx/>
            </a:pPr>
            <a:r>
              <a:rPr lang="de-DE" altLang="de-DE" sz="218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„wihin a countries borders“:</a:t>
            </a:r>
            <a:endParaRPr lang="de-DE" altLang="de-DE" sz="218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04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2" grpId="0"/>
      <p:bldP spid="3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1"/>
          <p:cNvSpPr>
            <a:spLocks noChangeArrowheads="1"/>
          </p:cNvSpPr>
          <p:nvPr/>
        </p:nvSpPr>
        <p:spPr bwMode="auto">
          <a:xfrm>
            <a:off x="2958306" y="118770"/>
            <a:ext cx="627538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Calculating GDP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242454" y="1126549"/>
            <a:ext cx="11007436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Production approach 		– 	Value added of all economic sectors (activities) </a:t>
            </a:r>
          </a:p>
          <a:p>
            <a:pPr eaLnBrk="1" hangingPunct="1">
              <a:buClrTx/>
              <a:buFontTx/>
              <a:buNone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Expenditure approach </a:t>
            </a:r>
            <a:r>
              <a:rPr lang="de-DE" altLang="de-DE" sz="2400" dirty="0">
                <a:solidFill>
                  <a:srgbClr val="000000"/>
                </a:solidFill>
              </a:rPr>
              <a:t>	– </a:t>
            </a:r>
            <a:r>
              <a:rPr lang="de-DE" altLang="de-DE" sz="2400">
                <a:solidFill>
                  <a:srgbClr val="000000"/>
                </a:solidFill>
              </a:rPr>
              <a:t>	</a:t>
            </a:r>
            <a:r>
              <a:rPr lang="en-US" altLang="de-DE" sz="2400">
                <a:solidFill>
                  <a:srgbClr val="000000"/>
                </a:solidFill>
              </a:rPr>
              <a:t>final uses of goods and services (consumption, investment,</a:t>
            </a:r>
          </a:p>
          <a:p>
            <a:pPr eaLnBrk="1" hangingPunct="1">
              <a:buClrTx/>
              <a:buFontTx/>
              <a:buNone/>
            </a:pPr>
            <a:r>
              <a:rPr lang="en-US" altLang="de-DE" sz="2400">
                <a:solidFill>
                  <a:srgbClr val="000000"/>
                </a:solidFill>
              </a:rPr>
              <a:t>									government expentitures, net exports (Ex-Im)</a:t>
            </a:r>
          </a:p>
          <a:p>
            <a:pPr eaLnBrk="1" hangingPunct="1">
              <a:buClrTx/>
              <a:buFontTx/>
              <a:buNone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Income approach </a:t>
            </a:r>
            <a:r>
              <a:rPr lang="de-DE" altLang="de-DE" sz="2400" dirty="0">
                <a:solidFill>
                  <a:srgbClr val="000000"/>
                </a:solidFill>
              </a:rPr>
              <a:t>	</a:t>
            </a:r>
            <a:r>
              <a:rPr lang="de-DE" altLang="de-DE" sz="2400">
                <a:solidFill>
                  <a:srgbClr val="000000"/>
                </a:solidFill>
              </a:rPr>
              <a:t>		–	Distribution of income on the different factors of production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									(capital and labor) </a:t>
            </a:r>
            <a:endParaRPr lang="de-DE" altLang="de-DE" sz="2400" dirty="0">
              <a:solidFill>
                <a:srgbClr val="000000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08EFE30-2376-4480-99CE-CDC8A1B08CE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1"/>
          <p:cNvSpPr>
            <a:spLocks noChangeArrowheads="1"/>
          </p:cNvSpPr>
          <p:nvPr/>
        </p:nvSpPr>
        <p:spPr bwMode="auto">
          <a:xfrm>
            <a:off x="3990278" y="48768"/>
            <a:ext cx="62753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Gross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national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Product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(Germany 2023)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E0AAC95-B01C-4615-9B29-9CEADEE2109E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6C827A2-6B49-4E50-B671-3781580CC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27" y="774699"/>
            <a:ext cx="9156249" cy="327120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2937908" y="136525"/>
            <a:ext cx="763212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Production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approach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– 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Gross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value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added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(Germany 2023)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703388" y="6509483"/>
            <a:ext cx="31582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</a:t>
            </a:r>
            <a:r>
              <a:rPr lang="de-DE" altLang="de-DE" sz="1400" dirty="0"/>
              <a:t>Destatis</a:t>
            </a:r>
            <a:r>
              <a:rPr lang="de-DE" altLang="de-DE" sz="1400"/>
              <a:t>, current prices, Bil. </a:t>
            </a:r>
            <a:r>
              <a:rPr lang="de-DE" altLang="de-DE" sz="1400" dirty="0"/>
              <a:t>Euro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D2E68E0-160E-427C-8A27-F3109F5B96E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2DDC59A-BA30-44FA-09B8-F5DA32DB74F0}"/>
              </a:ext>
            </a:extLst>
          </p:cNvPr>
          <p:cNvSpPr txBox="1"/>
          <p:nvPr/>
        </p:nvSpPr>
        <p:spPr>
          <a:xfrm>
            <a:off x="8689605" y="600371"/>
            <a:ext cx="33201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Gross value added (GVA)</a:t>
            </a:r>
          </a:p>
          <a:p>
            <a:pPr algn="ctr"/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+ taxes</a:t>
            </a:r>
          </a:p>
          <a:p>
            <a:pPr algn="ctr"/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 –  subsidies</a:t>
            </a:r>
          </a:p>
          <a:p>
            <a:pPr algn="ctr"/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= GDP </a:t>
            </a:r>
            <a:endParaRPr lang="de-DE" sz="240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759139D-4EB6-4BDA-878D-358088A95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51" y="673369"/>
            <a:ext cx="8028359" cy="482555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81887" y="37485"/>
            <a:ext cx="1131545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Development of the nominal proportions of the sectors of gross value added (Germany)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34582" y="5962343"/>
            <a:ext cx="2646461" cy="31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</a:t>
            </a:r>
            <a:r>
              <a:rPr lang="de-DE" altLang="de-DE" sz="1400" dirty="0" err="1"/>
              <a:t>Destatis</a:t>
            </a:r>
            <a:r>
              <a:rPr lang="de-DE" altLang="de-DE" sz="1400"/>
              <a:t>, current prices</a:t>
            </a:r>
            <a:endParaRPr lang="de-DE" altLang="de-DE" sz="1400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D0B83D1-822E-4966-A08A-93DFFBAB77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3E880A2-B7B6-44E7-9F32-E40E751F5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07" y="579071"/>
            <a:ext cx="8242424" cy="473196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Expenditure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approach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Germany 2023</a:t>
            </a: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6020173" y="1154692"/>
            <a:ext cx="3786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4800">
                <a:cs typeface="Times New Roman" pitchFamily="18" charset="0"/>
              </a:rPr>
              <a:t>}</a:t>
            </a: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5894253" y="1835729"/>
            <a:ext cx="91598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2000" dirty="0">
                <a:cs typeface="Times New Roman" pitchFamily="18" charset="0"/>
              </a:rPr>
              <a:t>}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2" name="Text Box 5"/>
          <p:cNvSpPr txBox="1">
            <a:spLocks noChangeArrowheads="1"/>
          </p:cNvSpPr>
          <p:nvPr/>
        </p:nvSpPr>
        <p:spPr bwMode="auto">
          <a:xfrm>
            <a:off x="6457899" y="3841469"/>
            <a:ext cx="28039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>
                <a:cs typeface="Times New Roman" pitchFamily="18" charset="0"/>
              </a:rPr>
              <a:t>External contribution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3" name="Text Box 6"/>
          <p:cNvSpPr txBox="1">
            <a:spLocks noChangeArrowheads="1"/>
          </p:cNvSpPr>
          <p:nvPr/>
        </p:nvSpPr>
        <p:spPr bwMode="auto">
          <a:xfrm>
            <a:off x="6064623" y="3624788"/>
            <a:ext cx="3786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4800">
                <a:cs typeface="Times New Roman" pitchFamily="18" charset="0"/>
              </a:rPr>
              <a:t>}</a:t>
            </a:r>
          </a:p>
        </p:txBody>
      </p:sp>
      <p:sp>
        <p:nvSpPr>
          <p:cNvPr id="55304" name="Text Box 7"/>
          <p:cNvSpPr txBox="1">
            <a:spLocks noChangeArrowheads="1"/>
          </p:cNvSpPr>
          <p:nvPr/>
        </p:nvSpPr>
        <p:spPr bwMode="auto">
          <a:xfrm>
            <a:off x="6644062" y="2554867"/>
            <a:ext cx="179889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 err="1">
                <a:cs typeface="Times New Roman" pitchFamily="18" charset="0"/>
              </a:rPr>
              <a:t>Gross</a:t>
            </a:r>
            <a:r>
              <a:rPr lang="de-DE" altLang="de-DE" sz="2400" dirty="0">
                <a:cs typeface="Times New Roman" pitchFamily="18" charset="0"/>
              </a:rPr>
              <a:t> </a:t>
            </a:r>
            <a:r>
              <a:rPr lang="de-DE" altLang="de-DE" sz="2400" dirty="0" err="1">
                <a:cs typeface="Times New Roman" pitchFamily="18" charset="0"/>
              </a:rPr>
              <a:t>capital</a:t>
            </a:r>
            <a:endParaRPr lang="de-DE" altLang="de-DE" sz="2400" dirty="0">
              <a:cs typeface="Times New Roman" pitchFamily="18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 err="1">
                <a:cs typeface="Times New Roman" pitchFamily="18" charset="0"/>
              </a:rPr>
              <a:t>investment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5" name="Text Box 8"/>
          <p:cNvSpPr txBox="1">
            <a:spLocks noChangeArrowheads="1"/>
          </p:cNvSpPr>
          <p:nvPr/>
        </p:nvSpPr>
        <p:spPr bwMode="auto">
          <a:xfrm>
            <a:off x="6647236" y="1402341"/>
            <a:ext cx="18421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>
                <a:cs typeface="Times New Roman" pitchFamily="18" charset="0"/>
              </a:rPr>
              <a:t>Consumption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6" name="Text Box 11"/>
          <p:cNvSpPr txBox="1">
            <a:spLocks noChangeArrowheads="1"/>
          </p:cNvSpPr>
          <p:nvPr/>
        </p:nvSpPr>
        <p:spPr bwMode="auto">
          <a:xfrm>
            <a:off x="6112937" y="4366777"/>
            <a:ext cx="281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Destatis ,current prices, </a:t>
            </a:r>
            <a:r>
              <a:rPr lang="de-DE" altLang="de-DE" sz="1400" dirty="0"/>
              <a:t>Mrd. Euro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CB43FD1-7E4D-49FF-B53E-9A627B94C6E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9C63B08-A0EB-4EAD-88A3-D662ED8D9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9" y="1254900"/>
            <a:ext cx="6001207" cy="373530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D491F06-E923-4CB7-85DD-0B339F518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9406" y="858035"/>
            <a:ext cx="3531973" cy="301786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1" grpId="0"/>
      <p:bldP spid="55302" grpId="0"/>
      <p:bldP spid="55303" grpId="0"/>
      <p:bldP spid="55304" grpId="0"/>
      <p:bldP spid="5530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1179253" y="79017"/>
            <a:ext cx="627538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Development of the nominal proportions of the expenditure sectors of GDP (Germany)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0" y="6004502"/>
            <a:ext cx="24304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</a:t>
            </a:r>
            <a:r>
              <a:rPr lang="de-DE" altLang="de-DE" sz="1400" dirty="0" err="1"/>
              <a:t>Destatis</a:t>
            </a:r>
            <a:r>
              <a:rPr lang="de-DE" altLang="de-DE" sz="1400"/>
              <a:t>, current prices</a:t>
            </a:r>
            <a:endParaRPr lang="de-DE" altLang="de-DE" sz="1400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F330EE3-507B-49BB-BE37-DE0E3A04E98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370D69A-02F3-4333-85B7-4D177531E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75" y="912195"/>
            <a:ext cx="8422003" cy="486230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631505" y="116632"/>
            <a:ext cx="9982426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dirty="0">
                <a:solidFill>
                  <a:srgbClr val="000000"/>
                </a:solidFill>
              </a:rPr>
              <a:t>Prof. Dr. Bernhard Köster</a:t>
            </a:r>
          </a:p>
          <a:p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Room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:			S 113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Street:			Friedrich-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Paffrath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-Straße 101</a:t>
            </a:r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location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:		26389 Wilhelmshaven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Tel.			+49 4421 985-2766</a:t>
            </a:r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Email:			bernhard.koester@jade-hs.de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Consultation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hour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:	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by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arrangement</a:t>
            </a:r>
            <a:endParaRPr lang="de-DE" sz="2400" dirty="0"/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			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or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just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have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a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look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into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my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office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!</a:t>
            </a: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</a:rPr>
              <a:t>			</a:t>
            </a:r>
            <a:r>
              <a:rPr lang="de-DE" sz="2400" dirty="0" err="1">
                <a:solidFill>
                  <a:srgbClr val="000000"/>
                </a:solidFill>
              </a:rPr>
              <a:t>or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Webex</a:t>
            </a:r>
            <a:r>
              <a:rPr lang="de-DE" sz="2400" dirty="0">
                <a:solidFill>
                  <a:srgbClr val="000000"/>
                </a:solidFill>
              </a:rPr>
              <a:t>/Zoom …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4119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4140015" y="96009"/>
            <a:ext cx="630078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Income approach</a:t>
            </a:r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102033" y="679598"/>
            <a:ext cx="9180513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/>
              <a:t>The income approach counts the different typs contributing to </a:t>
            </a:r>
            <a:r>
              <a:rPr lang="de-DE" altLang="de-DE" sz="2300" b="1"/>
              <a:t>national income</a:t>
            </a:r>
            <a:r>
              <a:rPr lang="de-DE" altLang="de-DE" sz="2300"/>
              <a:t>.</a:t>
            </a: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/>
              <a:t>Mainly we look at the income from the general factors of production: Capital and Labor. Thus we count </a:t>
            </a:r>
            <a:r>
              <a:rPr lang="de-DE" altLang="de-DE" sz="2300" b="1"/>
              <a:t>corporate and investment income </a:t>
            </a:r>
            <a:r>
              <a:rPr lang="de-DE" altLang="de-DE" sz="2300"/>
              <a:t>from capital and </a:t>
            </a:r>
            <a:r>
              <a:rPr lang="de-DE" altLang="de-DE" sz="2300" b="1"/>
              <a:t>compensation of employees </a:t>
            </a:r>
            <a:r>
              <a:rPr lang="de-DE" altLang="de-DE" sz="2300"/>
              <a:t>from labor. The aggregate variable measuring the division of national income is the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230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		</a:t>
            </a:r>
            <a:r>
              <a:rPr lang="de-DE" altLang="de-DE" sz="2300"/>
              <a:t>	</a:t>
            </a:r>
            <a:r>
              <a:rPr lang="de-DE" altLang="de-DE" sz="2300" b="1"/>
              <a:t> 	compensation of employees </a:t>
            </a:r>
            <a:endParaRPr lang="de-DE" altLang="de-DE" sz="230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b="1"/>
              <a:t>Labor Share 		= </a:t>
            </a: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			</a:t>
            </a:r>
            <a:r>
              <a:rPr lang="de-DE" altLang="de-DE" sz="2300"/>
              <a:t>	          </a:t>
            </a:r>
            <a:r>
              <a:rPr lang="de-DE" altLang="de-DE" sz="2300" b="1"/>
              <a:t>national income</a:t>
            </a: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2300" dirty="0"/>
          </a:p>
        </p:txBody>
      </p:sp>
      <p:cxnSp>
        <p:nvCxnSpPr>
          <p:cNvPr id="57349" name="Gerade Verbindung 2"/>
          <p:cNvCxnSpPr>
            <a:cxnSpLocks noChangeShapeType="1"/>
          </p:cNvCxnSpPr>
          <p:nvPr/>
        </p:nvCxnSpPr>
        <p:spPr bwMode="auto">
          <a:xfrm>
            <a:off x="4078283" y="4094650"/>
            <a:ext cx="309721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hteck 6">
            <a:extLst>
              <a:ext uri="{FF2B5EF4-FFF2-40B4-BE49-F238E27FC236}">
                <a16:creationId xmlns:a16="http://schemas.microsoft.com/office/drawing/2014/main" id="{CDCCDBD6-CAD9-42D6-B11A-1B62EA4DCD8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1631951" y="156864"/>
            <a:ext cx="962598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Development of the labor share (Germany): Income approach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07124" y="5455861"/>
            <a:ext cx="13580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</a:t>
            </a:r>
            <a:r>
              <a:rPr lang="de-DE" altLang="de-DE" sz="1400" dirty="0" err="1"/>
              <a:t>Destatis</a:t>
            </a:r>
            <a:endParaRPr lang="de-DE" altLang="de-DE" sz="14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A384232-9C66-4D07-B241-7135F72D446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F46DA23-7557-44C4-B51D-2F8465B81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79" y="620709"/>
            <a:ext cx="8369622" cy="452748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2D28A-A6D3-45A3-ADEA-7E9AD5E5E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9808"/>
            <a:ext cx="9144000" cy="5838383"/>
          </a:xfrm>
        </p:spPr>
        <p:txBody>
          <a:bodyPr>
            <a:noAutofit/>
          </a:bodyPr>
          <a:lstStyle/>
          <a:p>
            <a:r>
              <a:rPr lang="de-DE" sz="4000" dirty="0"/>
              <a:t>Berufungsvorträge</a:t>
            </a:r>
            <a:br>
              <a:rPr lang="de-DE" sz="4000" dirty="0"/>
            </a:br>
            <a:r>
              <a:rPr lang="de-DE" sz="4000" dirty="0"/>
              <a:t>Professur:</a:t>
            </a:r>
            <a:br>
              <a:rPr lang="de-DE" sz="4000" dirty="0"/>
            </a:br>
            <a:br>
              <a:rPr lang="de-DE" sz="4000" dirty="0"/>
            </a:br>
            <a:r>
              <a:rPr lang="de-DE" sz="4000" b="1" dirty="0"/>
              <a:t>VWL &amp; International Economics</a:t>
            </a:r>
            <a:br>
              <a:rPr lang="de-DE" sz="4000" dirty="0"/>
            </a:br>
            <a:br>
              <a:rPr lang="de-DE" sz="4000" dirty="0"/>
            </a:br>
            <a:r>
              <a:rPr lang="de-DE" sz="4000" dirty="0"/>
              <a:t>Montag 30.09.2024</a:t>
            </a:r>
            <a:br>
              <a:rPr lang="de-DE" sz="4000" dirty="0"/>
            </a:br>
            <a:br>
              <a:rPr lang="de-DE" sz="4000" dirty="0"/>
            </a:br>
            <a:r>
              <a:rPr lang="de-DE" sz="4000" dirty="0"/>
              <a:t>8:15 – 8:45 S122</a:t>
            </a:r>
            <a:br>
              <a:rPr lang="de-DE" sz="4000" dirty="0"/>
            </a:br>
            <a:br>
              <a:rPr lang="de-DE" sz="4000" dirty="0"/>
            </a:br>
            <a:r>
              <a:rPr lang="de-DE" sz="4000" dirty="0"/>
              <a:t>10:15 – 10:45 S421  </a:t>
            </a:r>
          </a:p>
        </p:txBody>
      </p:sp>
    </p:spTree>
    <p:extLst>
      <p:ext uri="{BB962C8B-B14F-4D97-AF65-F5344CB8AC3E}">
        <p14:creationId xmlns:p14="http://schemas.microsoft.com/office/powerpoint/2010/main" val="4178458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2D28A-A6D3-45A3-ADEA-7E9AD5E5E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9808"/>
            <a:ext cx="9144000" cy="5838383"/>
          </a:xfrm>
        </p:spPr>
        <p:txBody>
          <a:bodyPr>
            <a:noAutofit/>
          </a:bodyPr>
          <a:lstStyle/>
          <a:p>
            <a:r>
              <a:rPr lang="de-DE" sz="4000" dirty="0" err="1"/>
              <a:t>Presentation</a:t>
            </a:r>
            <a:r>
              <a:rPr lang="de-DE" sz="4000" dirty="0"/>
              <a:t> </a:t>
            </a:r>
            <a:r>
              <a:rPr lang="de-DE" sz="4000" dirty="0" err="1"/>
              <a:t>for</a:t>
            </a:r>
            <a:r>
              <a:rPr lang="de-DE" sz="4000" dirty="0"/>
              <a:t> a </a:t>
            </a:r>
            <a:r>
              <a:rPr lang="de-DE" sz="4000" dirty="0" err="1"/>
              <a:t>Professurship</a:t>
            </a:r>
            <a:r>
              <a:rPr lang="de-DE" sz="4000" dirty="0"/>
              <a:t>:</a:t>
            </a:r>
            <a:br>
              <a:rPr lang="de-DE" sz="4000" dirty="0"/>
            </a:br>
            <a:br>
              <a:rPr lang="de-DE" sz="4000" dirty="0"/>
            </a:br>
            <a:r>
              <a:rPr lang="de-DE" sz="4000" b="1" dirty="0"/>
              <a:t>International Economics</a:t>
            </a:r>
            <a:br>
              <a:rPr lang="de-DE" sz="4000" dirty="0"/>
            </a:br>
            <a:br>
              <a:rPr lang="de-DE" sz="4000" dirty="0"/>
            </a:br>
            <a:r>
              <a:rPr lang="de-DE" sz="4000" dirty="0"/>
              <a:t>Monday 30.09.2024</a:t>
            </a:r>
            <a:br>
              <a:rPr lang="de-DE" sz="4000" dirty="0"/>
            </a:br>
            <a:br>
              <a:rPr lang="de-DE" sz="4000" dirty="0"/>
            </a:br>
            <a:r>
              <a:rPr lang="de-DE" sz="4000" dirty="0"/>
              <a:t>8:15 – 8:45 S122</a:t>
            </a:r>
            <a:br>
              <a:rPr lang="de-DE" sz="4000" dirty="0"/>
            </a:br>
            <a:br>
              <a:rPr lang="de-DE" sz="4000" dirty="0"/>
            </a:br>
            <a:r>
              <a:rPr lang="de-DE" sz="4000" dirty="0"/>
              <a:t>10:15 – 10:45 S421  </a:t>
            </a:r>
          </a:p>
        </p:txBody>
      </p:sp>
    </p:spTree>
    <p:extLst>
      <p:ext uri="{BB962C8B-B14F-4D97-AF65-F5344CB8AC3E}">
        <p14:creationId xmlns:p14="http://schemas.microsoft.com/office/powerpoint/2010/main" val="3900079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8082" y="1118586"/>
            <a:ext cx="9149918" cy="2391377"/>
          </a:xfrm>
        </p:spPr>
        <p:txBody>
          <a:bodyPr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6300" y="3557650"/>
            <a:ext cx="9077325" cy="438788"/>
          </a:xfrm>
        </p:spPr>
        <p:txBody>
          <a:bodyPr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Winter term 2024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0675" y="48768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390525"/>
            <a:ext cx="2581275" cy="177165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5E683233-D8D3-4E3D-9C4E-AA239CA7FE2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8924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214646" y="116632"/>
            <a:ext cx="8928993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dirty="0">
                <a:solidFill>
                  <a:srgbClr val="000000"/>
                </a:solidFill>
                <a:latin typeface="Arial"/>
              </a:rPr>
              <a:t>Prof. Dr. Bernhard Köster</a:t>
            </a:r>
          </a:p>
          <a:p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latin typeface="Arial"/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Room:			S 113</a:t>
            </a:r>
            <a:endParaRPr lang="de-DE" sz="2400"/>
          </a:p>
          <a:p>
            <a:pPr>
              <a:lnSpc>
                <a:spcPct val="100000"/>
              </a:lnSpc>
            </a:pPr>
            <a:endParaRPr lang="de-DE" sz="240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Street:			Friedrich-Paffrath-Straße 101</a:t>
            </a:r>
          </a:p>
          <a:p>
            <a:pPr>
              <a:lnSpc>
                <a:spcPct val="100000"/>
              </a:lnSpc>
            </a:pPr>
            <a:endParaRPr lang="de-DE" sz="240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location:		26389 Wilhelmshaven</a:t>
            </a:r>
            <a:endParaRPr lang="de-DE" sz="2400"/>
          </a:p>
          <a:p>
            <a:pPr>
              <a:lnSpc>
                <a:spcPct val="100000"/>
              </a:lnSpc>
            </a:pPr>
            <a:endParaRPr lang="de-DE" sz="240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Tel.			+49 4421 985-2766</a:t>
            </a:r>
          </a:p>
          <a:p>
            <a:pPr>
              <a:lnSpc>
                <a:spcPct val="100000"/>
              </a:lnSpc>
            </a:pPr>
            <a:endParaRPr lang="de-DE" sz="240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Email:			bernhard.koester@jade-hs.de</a:t>
            </a:r>
            <a:endParaRPr lang="de-DE" sz="2400"/>
          </a:p>
          <a:p>
            <a:pPr>
              <a:lnSpc>
                <a:spcPct val="100000"/>
              </a:lnSpc>
            </a:pPr>
            <a:endParaRPr lang="de-DE" sz="240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Consultation hour:	by arrangement</a:t>
            </a:r>
            <a:endParaRPr lang="de-DE" sz="2400"/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			or just have a look into my office!</a:t>
            </a:r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</a:rPr>
              <a:t>			or Webex/Zoom …</a:t>
            </a:r>
            <a:endParaRPr lang="de-DE" sz="2400"/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latin typeface="Arial"/>
                <a:ea typeface="Droid Sans Fallback"/>
              </a:rPr>
              <a:t>			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2AA7FF7-62BC-4C36-A222-9B71D57B676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550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Literature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9524" y="255704"/>
            <a:ext cx="12172951" cy="6505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Blanchard, Macroeconomics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Mankiw/Taylor, Economics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Mankiw/Taylor, Macroeconomics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Barro Macroeconomics, A Modern Approach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Krugman, Economics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Burda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Wyplosz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Macroeconomics A European Text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 J.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Heijdra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Foundations of Modern Macroeconomics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 B.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Sørensen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/Hans J.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Whitta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-Jacobsen Introducing Advanced Macroeconomics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00E449C-B50E-40D2-B9BE-91DD8FAAB94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BCC1F8D6-67D8-43A9-A47F-DDB98F590544}"/>
                  </a:ext>
                </a:extLst>
              </p14:cNvPr>
              <p14:cNvContentPartPr/>
              <p14:nvPr/>
            </p14:nvContentPartPr>
            <p14:xfrm>
              <a:off x="9530997" y="706125"/>
              <a:ext cx="1308240" cy="11268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BCC1F8D6-67D8-43A9-A47F-DDB98F5905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26677" y="701805"/>
                <a:ext cx="1316880" cy="11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30343899-4B54-4A29-B6EE-156D7FB0758F}"/>
                  </a:ext>
                </a:extLst>
              </p14:cNvPr>
              <p14:cNvContentPartPr/>
              <p14:nvPr/>
            </p14:nvContentPartPr>
            <p14:xfrm>
              <a:off x="11023557" y="456285"/>
              <a:ext cx="174600" cy="21780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30343899-4B54-4A29-B6EE-156D7FB0758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19237" y="451965"/>
                <a:ext cx="18324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8169ABB5-AAE0-42B3-9F20-D19D57B0FDE8}"/>
                  </a:ext>
                </a:extLst>
              </p14:cNvPr>
              <p14:cNvContentPartPr/>
              <p14:nvPr/>
            </p14:nvContentPartPr>
            <p14:xfrm>
              <a:off x="8672757" y="1010325"/>
              <a:ext cx="465480" cy="54396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8169ABB5-AAE0-42B3-9F20-D19D57B0FDE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68437" y="1006005"/>
                <a:ext cx="474120" cy="55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47C453C2-2198-4BF7-8C98-2B68AC42AABC}"/>
                  </a:ext>
                </a:extLst>
              </p14:cNvPr>
              <p14:cNvContentPartPr/>
              <p14:nvPr/>
            </p14:nvContentPartPr>
            <p14:xfrm>
              <a:off x="10166757" y="1222365"/>
              <a:ext cx="50040" cy="7704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47C453C2-2198-4BF7-8C98-2B68AC42AAB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162437" y="1218045"/>
                <a:ext cx="586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B729E985-4AEF-47B0-BF4B-C1B68B8248EA}"/>
                  </a:ext>
                </a:extLst>
              </p14:cNvPr>
              <p14:cNvContentPartPr/>
              <p14:nvPr/>
            </p14:nvContentPartPr>
            <p14:xfrm>
              <a:off x="495357" y="869925"/>
              <a:ext cx="2569680" cy="7668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B729E985-4AEF-47B0-BF4B-C1B68B8248E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1037" y="865605"/>
                <a:ext cx="25783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12FE0EFE-C713-4BBE-8F19-236594C76FDD}"/>
                  </a:ext>
                </a:extLst>
              </p14:cNvPr>
              <p14:cNvContentPartPr/>
              <p14:nvPr/>
            </p14:nvContentPartPr>
            <p14:xfrm>
              <a:off x="541077" y="3088245"/>
              <a:ext cx="2059200" cy="9288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12FE0EFE-C713-4BBE-8F19-236594C76FD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6757" y="3083925"/>
                <a:ext cx="206784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BF0EB886-B77A-4DA7-91B4-1322FA2DDFEC}"/>
                  </a:ext>
                </a:extLst>
              </p14:cNvPr>
              <p14:cNvContentPartPr/>
              <p14:nvPr/>
            </p14:nvContentPartPr>
            <p14:xfrm>
              <a:off x="332637" y="1451325"/>
              <a:ext cx="979560" cy="13752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BF0EB886-B77A-4DA7-91B4-1322FA2DDFE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8317" y="1447005"/>
                <a:ext cx="9882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6E7C1666-C5CD-41C9-B5D2-5AFF7FD0E703}"/>
                  </a:ext>
                </a:extLst>
              </p14:cNvPr>
              <p14:cNvContentPartPr/>
              <p14:nvPr/>
            </p14:nvContentPartPr>
            <p14:xfrm>
              <a:off x="453957" y="2580645"/>
              <a:ext cx="820800" cy="8460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6E7C1666-C5CD-41C9-B5D2-5AFF7FD0E70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9637" y="2576325"/>
                <a:ext cx="829440" cy="9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3E98EB65-34A9-4352-A2FD-B6DB409C609B}"/>
              </a:ext>
            </a:extLst>
          </p:cNvPr>
          <p:cNvGrpSpPr/>
          <p:nvPr/>
        </p:nvGrpSpPr>
        <p:grpSpPr>
          <a:xfrm>
            <a:off x="8823597" y="543765"/>
            <a:ext cx="2365560" cy="1953360"/>
            <a:chOff x="8823597" y="543765"/>
            <a:chExt cx="2365560" cy="195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58A3DBB1-97CB-4251-8224-E029E27C4C65}"/>
                    </a:ext>
                  </a:extLst>
                </p14:cNvPr>
                <p14:cNvContentPartPr/>
                <p14:nvPr/>
              </p14:nvContentPartPr>
              <p14:xfrm>
                <a:off x="9140397" y="735285"/>
                <a:ext cx="96480" cy="14770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58A3DBB1-97CB-4251-8224-E029E27C4C6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136077" y="730965"/>
                  <a:ext cx="105120" cy="148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5AE6DBA7-A574-48BC-BBB3-57F32B9D9B7F}"/>
                    </a:ext>
                  </a:extLst>
                </p14:cNvPr>
                <p14:cNvContentPartPr/>
                <p14:nvPr/>
              </p14:nvContentPartPr>
              <p14:xfrm>
                <a:off x="8933037" y="2011485"/>
                <a:ext cx="2105640" cy="1548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5AE6DBA7-A574-48BC-BBB3-57F32B9D9B7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928717" y="2007165"/>
                  <a:ext cx="21142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0F160C7A-A8FA-4ABD-85AD-DD36E3D1649A}"/>
                    </a:ext>
                  </a:extLst>
                </p14:cNvPr>
                <p14:cNvContentPartPr/>
                <p14:nvPr/>
              </p14:nvContentPartPr>
              <p14:xfrm>
                <a:off x="11027517" y="1894845"/>
                <a:ext cx="161640" cy="26856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0F160C7A-A8FA-4ABD-85AD-DD36E3D1649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023197" y="1890525"/>
                  <a:ext cx="1702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1364281F-0EEF-488F-9F65-4DF461802F99}"/>
                    </a:ext>
                  </a:extLst>
                </p14:cNvPr>
                <p14:cNvContentPartPr/>
                <p14:nvPr/>
              </p14:nvContentPartPr>
              <p14:xfrm>
                <a:off x="9105477" y="543765"/>
                <a:ext cx="175320" cy="2577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1364281F-0EEF-488F-9F65-4DF461802F9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101157" y="539445"/>
                  <a:ext cx="1839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8E997FA-680F-44E2-8964-7CCF50FB05DA}"/>
                    </a:ext>
                  </a:extLst>
                </p14:cNvPr>
                <p14:cNvContentPartPr/>
                <p14:nvPr/>
              </p14:nvContentPartPr>
              <p14:xfrm>
                <a:off x="8823597" y="568965"/>
                <a:ext cx="122400" cy="3182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8E997FA-680F-44E2-8964-7CCF50FB05D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819277" y="564645"/>
                  <a:ext cx="1310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D66A209D-0497-497F-9B27-359BCA3C256B}"/>
                    </a:ext>
                  </a:extLst>
                </p14:cNvPr>
                <p14:cNvContentPartPr/>
                <p14:nvPr/>
              </p14:nvContentPartPr>
              <p14:xfrm>
                <a:off x="10989357" y="2302005"/>
                <a:ext cx="191880" cy="1951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D66A209D-0497-497F-9B27-359BCA3C256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985037" y="2297685"/>
                  <a:ext cx="2005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60714B2-F406-4B5E-8B21-6C5BC1F83C6C}"/>
                    </a:ext>
                  </a:extLst>
                </p14:cNvPr>
                <p14:cNvContentPartPr/>
                <p14:nvPr/>
              </p14:nvContentPartPr>
              <p14:xfrm>
                <a:off x="11009157" y="2311005"/>
                <a:ext cx="169200" cy="1742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60714B2-F406-4B5E-8B21-6C5BC1F83C6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004837" y="2306685"/>
                  <a:ext cx="1778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AF3F4F6-7018-427D-8BFB-773F66D01106}"/>
                    </a:ext>
                  </a:extLst>
                </p14:cNvPr>
                <p14:cNvContentPartPr/>
                <p14:nvPr/>
              </p14:nvContentPartPr>
              <p14:xfrm>
                <a:off x="9723957" y="667965"/>
                <a:ext cx="1108080" cy="12056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AF3F4F6-7018-427D-8BFB-773F66D0110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719637" y="663645"/>
                  <a:ext cx="1116720" cy="12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620E3E7-2BBC-409D-8F78-4C89E8FBB1E4}"/>
                    </a:ext>
                  </a:extLst>
                </p14:cNvPr>
                <p14:cNvContentPartPr/>
                <p14:nvPr/>
              </p14:nvContentPartPr>
              <p14:xfrm>
                <a:off x="10971357" y="1665165"/>
                <a:ext cx="32760" cy="1353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620E3E7-2BBC-409D-8F78-4C89E8FBB1E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967037" y="1660845"/>
                  <a:ext cx="414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AEDB569-068D-4460-B0DC-4541235C2CA5}"/>
                    </a:ext>
                  </a:extLst>
                </p14:cNvPr>
                <p14:cNvContentPartPr/>
                <p14:nvPr/>
              </p14:nvContentPartPr>
              <p14:xfrm>
                <a:off x="10860477" y="1628445"/>
                <a:ext cx="230040" cy="1983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AEDB569-068D-4460-B0DC-4541235C2CA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856157" y="1624125"/>
                  <a:ext cx="2386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80ED2D6-13D9-4F45-B7D6-FB6BF142F8C4}"/>
                    </a:ext>
                  </a:extLst>
                </p14:cNvPr>
                <p14:cNvContentPartPr/>
                <p14:nvPr/>
              </p14:nvContentPartPr>
              <p14:xfrm>
                <a:off x="9267117" y="1217685"/>
                <a:ext cx="138240" cy="198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80ED2D6-13D9-4F45-B7D6-FB6BF142F8C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262797" y="1213365"/>
                  <a:ext cx="1468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6E119B1-CEDC-4DA3-BF71-E2EA9300F3D6}"/>
                    </a:ext>
                  </a:extLst>
                </p14:cNvPr>
                <p14:cNvContentPartPr/>
                <p14:nvPr/>
              </p14:nvContentPartPr>
              <p14:xfrm>
                <a:off x="9523797" y="1230285"/>
                <a:ext cx="176760" cy="162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6E119B1-CEDC-4DA3-BF71-E2EA9300F3D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519477" y="1225965"/>
                  <a:ext cx="185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1EC8CFD-F456-433E-84BF-F92087933F7E}"/>
                    </a:ext>
                  </a:extLst>
                </p14:cNvPr>
                <p14:cNvContentPartPr/>
                <p14:nvPr/>
              </p14:nvContentPartPr>
              <p14:xfrm>
                <a:off x="9884877" y="1223445"/>
                <a:ext cx="264240" cy="352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1EC8CFD-F456-433E-84BF-F92087933F7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880557" y="1219125"/>
                  <a:ext cx="272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8310DA1-0C8B-4EE2-9247-D0264D2C6968}"/>
                    </a:ext>
                  </a:extLst>
                </p14:cNvPr>
                <p14:cNvContentPartPr/>
                <p14:nvPr/>
              </p14:nvContentPartPr>
              <p14:xfrm>
                <a:off x="10185837" y="1312725"/>
                <a:ext cx="12960" cy="144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8310DA1-0C8B-4EE2-9247-D0264D2C696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181517" y="1308405"/>
                  <a:ext cx="21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926C590-841E-4950-B0EF-2E4BD0E56B32}"/>
                    </a:ext>
                  </a:extLst>
                </p14:cNvPr>
                <p14:cNvContentPartPr/>
                <p14:nvPr/>
              </p14:nvContentPartPr>
              <p14:xfrm>
                <a:off x="10188717" y="1304445"/>
                <a:ext cx="38160" cy="5968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926C590-841E-4950-B0EF-2E4BD0E56B3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184397" y="1300125"/>
                  <a:ext cx="46800" cy="60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72A9117-BDC3-4ECE-926F-A005E293BA16}"/>
                    </a:ext>
                  </a:extLst>
                </p14:cNvPr>
                <p14:cNvContentPartPr/>
                <p14:nvPr/>
              </p14:nvContentPartPr>
              <p14:xfrm>
                <a:off x="10213557" y="2055045"/>
                <a:ext cx="8280" cy="212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72A9117-BDC3-4ECE-926F-A005E293BA1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209237" y="2050725"/>
                  <a:ext cx="16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B8A18A5-D2A2-42C1-92DB-6837E446183B}"/>
                    </a:ext>
                  </a:extLst>
                </p14:cNvPr>
                <p14:cNvContentPartPr/>
                <p14:nvPr/>
              </p14:nvContentPartPr>
              <p14:xfrm>
                <a:off x="8857797" y="1207965"/>
                <a:ext cx="141480" cy="2091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B8A18A5-D2A2-42C1-92DB-6837E446183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853477" y="1203645"/>
                  <a:ext cx="1501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4338D24-B7C1-41E8-9621-2D9A7AD0CFEC}"/>
                    </a:ext>
                  </a:extLst>
                </p14:cNvPr>
                <p14:cNvContentPartPr/>
                <p14:nvPr/>
              </p14:nvContentPartPr>
              <p14:xfrm>
                <a:off x="8982717" y="1091325"/>
                <a:ext cx="111600" cy="1112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4338D24-B7C1-41E8-9621-2D9A7AD0CFE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978397" y="1087005"/>
                  <a:ext cx="120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06CD73D-FA28-4020-8BDF-79B5BB6892DD}"/>
                    </a:ext>
                  </a:extLst>
                </p14:cNvPr>
                <p14:cNvContentPartPr/>
                <p14:nvPr/>
              </p14:nvContentPartPr>
              <p14:xfrm>
                <a:off x="10141917" y="2272845"/>
                <a:ext cx="97560" cy="1450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06CD73D-FA28-4020-8BDF-79B5BB6892D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137597" y="2268525"/>
                  <a:ext cx="1062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376BB91-440D-418A-9AEF-A8A44E3AA44D}"/>
                    </a:ext>
                  </a:extLst>
                </p14:cNvPr>
                <p14:cNvContentPartPr/>
                <p14:nvPr/>
              </p14:nvContentPartPr>
              <p14:xfrm>
                <a:off x="10119237" y="2268885"/>
                <a:ext cx="176040" cy="1123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376BB91-440D-418A-9AEF-A8A44E3AA44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114917" y="2264565"/>
                  <a:ext cx="1846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5E68B7D-5475-4F1D-8F9B-FC4D3940C755}"/>
                    </a:ext>
                  </a:extLst>
                </p14:cNvPr>
                <p14:cNvContentPartPr/>
                <p14:nvPr/>
              </p14:nvContentPartPr>
              <p14:xfrm>
                <a:off x="10290237" y="2172765"/>
                <a:ext cx="163440" cy="1479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5E68B7D-5475-4F1D-8F9B-FC4D3940C75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285917" y="2168445"/>
                  <a:ext cx="1720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978AF64-84B0-471E-A07D-C8BD2354F458}"/>
                    </a:ext>
                  </a:extLst>
                </p14:cNvPr>
                <p14:cNvContentPartPr/>
                <p14:nvPr/>
              </p14:nvContentPartPr>
              <p14:xfrm>
                <a:off x="9565557" y="653925"/>
                <a:ext cx="1289520" cy="12081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978AF64-84B0-471E-A07D-C8BD2354F45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561237" y="649605"/>
                  <a:ext cx="1298160" cy="1216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23116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2445</Words>
  <Application>Microsoft Office PowerPoint</Application>
  <PresentationFormat>Breitbild</PresentationFormat>
  <Paragraphs>467</Paragraphs>
  <Slides>41</Slides>
  <Notes>32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48" baseType="lpstr">
      <vt:lpstr>Arial</vt:lpstr>
      <vt:lpstr>Calibri</vt:lpstr>
      <vt:lpstr>Droid Sans Fallback</vt:lpstr>
      <vt:lpstr>Sparkasse Rg</vt:lpstr>
      <vt:lpstr>Times New Roman</vt:lpstr>
      <vt:lpstr>Wingdings</vt:lpstr>
      <vt:lpstr>Office</vt:lpstr>
      <vt:lpstr>PowerPoint-Präsentation</vt:lpstr>
      <vt:lpstr>Macroeconomics</vt:lpstr>
      <vt:lpstr>PowerPoint-Präsentation</vt:lpstr>
      <vt:lpstr>PowerPoint-Präsentation</vt:lpstr>
      <vt:lpstr>Berufungsvorträge Professur:  VWL &amp; International Economics  Montag 30.09.2024  8:15 – 8:45 S122  10:15 – 10:45 S421  </vt:lpstr>
      <vt:lpstr>Presentation for a Professurship:  International Economics  Monday 30.09.2024  8:15 – 8:45 S122  10:15 – 10:45 S421  </vt:lpstr>
      <vt:lpstr>Macroeconomics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be1046</cp:lastModifiedBy>
  <cp:revision>232</cp:revision>
  <cp:lastPrinted>2022-03-02T20:18:27Z</cp:lastPrinted>
  <dcterms:created xsi:type="dcterms:W3CDTF">2022-03-01T20:52:11Z</dcterms:created>
  <dcterms:modified xsi:type="dcterms:W3CDTF">2024-10-01T07:44:59Z</dcterms:modified>
</cp:coreProperties>
</file>